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49" r:id="rId4"/>
    <p:sldId id="35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4DF5-4A59-92C5-951E4994DF5E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4DF5-4A59-92C5-951E4994DF5E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5-4A59-92C5-951E4994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60D-4E92-85C6-EF514539DFD0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</c:spPr>
            <c:extLst>
              <c:ext xmlns:c16="http://schemas.microsoft.com/office/drawing/2014/chart" uri="{C3380CC4-5D6E-409C-BE32-E72D297353CC}">
                <c16:uniqueId val="{00000003-560D-4E92-85C6-EF514539DF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D-4E92-85C6-EF514539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DF5-4A59-92C5-951E4994DF5E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4DF5-4A59-92C5-951E4994DF5E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F5-4A59-92C5-951E4994D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560D-4E92-85C6-EF514539DFD0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560D-4E92-85C6-EF514539DFD0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0D-4E92-85C6-EF514539D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AFFDF-10AB-E4F8-C9FE-586E28DE7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092F43-61F6-E48D-FE50-930F6FCF4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64988-22BE-0DB9-5834-7AD5B4D61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D26D9-5E3A-1507-E7AD-A8E612D259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00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08CA9-CB85-595C-8790-D157C29FF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E4C6EC-70AD-7F6E-6D27-6AEDD16B0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F7C34D-D025-4ED1-09BC-6A1397AE2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C835AA-D6BC-FA2C-98DF-0D8E820E5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934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image" Target="../media/image6.svg"/><Relationship Id="rId4" Type="http://schemas.openxmlformats.org/officeDocument/2006/relationships/image" Target="../media/image2.svg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C525B-8093-45DD-85F8-F3E64B36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0E5AE-5C6C-885B-5517-CAD054998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Ethiopia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3435E8E-8C0E-2135-A677-4B2698BB8F46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C5A5E0F0-488D-59AB-CB93-74892ED377B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F976410-2CEE-4EB2-9740-C6FFA38F4DE1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998FB503-941A-59BA-B095-357C5050C5E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76FC24-25D5-7897-4DE8-0C2ABB65C4D6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103ED000-C197-A86C-6303-61EF4E719F1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11752498-09A4-3547-6237-7CE0BC255FC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B49DF1E-0059-4925-F73E-D04C70D6354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1A68E9D1-382A-79F1-A3B3-8C953D3C9426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4FDC54D-6B8B-C800-1169-028C6DCDB1EB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9CC9BC9A-4CC9-94AC-2E3E-741617DC79F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E3AF0B68-20ED-92E3-D28B-E4EF2DF50AA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998FF90A-4E6D-BE12-9876-CEB4B0FE7BA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7E335024-DFF7-120B-0DDB-89A4D92BD295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3B361084-EF2E-F6F9-FF6C-A14525DB1CB5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2127EC9A-F084-E1DF-113C-BDE58475C391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05890B8F-20F9-1423-36F7-1B0CAA4FAB6D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 l="-20000" r="-20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00F3443-0228-1894-300D-4A9DC01FF1F4}"/>
              </a:ext>
            </a:extLst>
          </p:cNvPr>
          <p:cNvGrpSpPr/>
          <p:nvPr/>
        </p:nvGrpSpPr>
        <p:grpSpPr>
          <a:xfrm>
            <a:off x="9163261" y="1142604"/>
            <a:ext cx="2746507" cy="2341331"/>
            <a:chOff x="8806805" y="3736397"/>
            <a:chExt cx="2746507" cy="2341331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FEAEEEE2-74BA-0FDB-83E5-D749D929671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735308368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891B9328-C957-6D8D-8DF5-77B16AEE868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74496047"/>
                </p:ext>
              </p:extLst>
            </p:nvPr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F042848-8DD3-F2EA-02F0-7D9166FEBB0E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/>
                <a:t>65%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6CFE1F9-B649-2438-62CB-755D15C6228B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80%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17AE95F2-5C3B-6065-B5AF-9A425594B39C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A73E3A2-C9CB-6137-2504-3C2CA17C453A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</a:t>
              </a:r>
              <a:endParaRPr lang="en-US" dirty="0"/>
            </a:p>
          </p:txBody>
        </p:sp>
        <p:pic>
          <p:nvPicPr>
            <p:cNvPr id="72" name="Graphic 71" descr="Man">
              <a:extLst>
                <a:ext uri="{FF2B5EF4-FFF2-40B4-BE49-F238E27FC236}">
                  <a16:creationId xmlns:a16="http://schemas.microsoft.com/office/drawing/2014/main" id="{A722D419-A03C-7C6E-FAEF-0CBB8F022A8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73" name="Graphic 72" descr="Woman">
              <a:extLst>
                <a:ext uri="{FF2B5EF4-FFF2-40B4-BE49-F238E27FC236}">
                  <a16:creationId xmlns:a16="http://schemas.microsoft.com/office/drawing/2014/main" id="{77A5F88C-2D7E-3890-9732-D8B41A8D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82A3A99-1CD8-C408-381E-DB498C6E5262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EFBE24F-B95C-C913-467B-83EBC74B8851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/>
                <a:t>Mek'ele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2E167B5-9A13-2C32-E816-D39F3508036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F660656-B4CA-D594-08EB-5DF50025BADE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93268A-3D34-03E5-E498-A31A6EB8D85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Dire Dawa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2127999-27D3-37ED-E130-02570B227A8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7A95A47-68F6-84F0-6E87-643DBC9DF64F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66EBFAA-4A48-C786-59FD-15D00963C15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Gondar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7574D2-E315-F7BF-3671-43463706CE0C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B5ED8D6-8D32-9280-1701-3F42DAC9990A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5567EC-D148-881A-949C-FBF0DD29AB32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Addis Ababa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4B9EE4A-F530-630A-E5E3-8725EDE65918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" name="Graphic 14">
            <a:extLst>
              <a:ext uri="{FF2B5EF4-FFF2-40B4-BE49-F238E27FC236}">
                <a16:creationId xmlns:a16="http://schemas.microsoft.com/office/drawing/2014/main" id="{36F3B179-5080-DCC1-A9E7-8005EAE3231D}"/>
              </a:ext>
            </a:extLst>
          </p:cNvPr>
          <p:cNvGrpSpPr/>
          <p:nvPr/>
        </p:nvGrpSpPr>
        <p:grpSpPr>
          <a:xfrm>
            <a:off x="5155092" y="1465110"/>
            <a:ext cx="5584927" cy="4364795"/>
            <a:chOff x="5295079" y="951554"/>
            <a:chExt cx="6387674" cy="499216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DEDB333-EF38-2B5F-B23B-D2240D8A4931}"/>
                </a:ext>
              </a:extLst>
            </p:cNvPr>
            <p:cNvSpPr/>
            <p:nvPr/>
          </p:nvSpPr>
          <p:spPr>
            <a:xfrm>
              <a:off x="7463181" y="4637729"/>
              <a:ext cx="152403" cy="247652"/>
            </a:xfrm>
            <a:custGeom>
              <a:avLst/>
              <a:gdLst>
                <a:gd name="connsiteX0" fmla="*/ 90331 w 152403"/>
                <a:gd name="connsiteY0" fmla="*/ -99 h 247652"/>
                <a:gd name="connsiteX1" fmla="*/ 100437 w 152403"/>
                <a:gd name="connsiteY1" fmla="*/ 2396 h 247652"/>
                <a:gd name="connsiteX2" fmla="*/ 113429 w 152403"/>
                <a:gd name="connsiteY2" fmla="*/ 11340 h 247652"/>
                <a:gd name="connsiteX3" fmla="*/ 137899 w 152403"/>
                <a:gd name="connsiteY3" fmla="*/ 19865 h 247652"/>
                <a:gd name="connsiteX4" fmla="*/ 145119 w 152403"/>
                <a:gd name="connsiteY4" fmla="*/ 21380 h 247652"/>
                <a:gd name="connsiteX5" fmla="*/ 143509 w 152403"/>
                <a:gd name="connsiteY5" fmla="*/ 16027 h 247652"/>
                <a:gd name="connsiteX6" fmla="*/ 140842 w 152403"/>
                <a:gd name="connsiteY6" fmla="*/ 12321 h 247652"/>
                <a:gd name="connsiteX7" fmla="*/ 144033 w 152403"/>
                <a:gd name="connsiteY7" fmla="*/ 6769 h 247652"/>
                <a:gd name="connsiteX8" fmla="*/ 144033 w 152403"/>
                <a:gd name="connsiteY8" fmla="*/ 6769 h 247652"/>
                <a:gd name="connsiteX9" fmla="*/ 140852 w 152403"/>
                <a:gd name="connsiteY9" fmla="*/ 12321 h 247652"/>
                <a:gd name="connsiteX10" fmla="*/ 143509 w 152403"/>
                <a:gd name="connsiteY10" fmla="*/ 16017 h 247652"/>
                <a:gd name="connsiteX11" fmla="*/ 145280 w 152403"/>
                <a:gd name="connsiteY11" fmla="*/ 36382 h 247652"/>
                <a:gd name="connsiteX12" fmla="*/ 145280 w 152403"/>
                <a:gd name="connsiteY12" fmla="*/ 41011 h 247652"/>
                <a:gd name="connsiteX13" fmla="*/ 149710 w 152403"/>
                <a:gd name="connsiteY13" fmla="*/ 56737 h 247652"/>
                <a:gd name="connsiteX14" fmla="*/ 151481 w 152403"/>
                <a:gd name="connsiteY14" fmla="*/ 60442 h 247652"/>
                <a:gd name="connsiteX15" fmla="*/ 150596 w 152403"/>
                <a:gd name="connsiteY15" fmla="*/ 76168 h 247652"/>
                <a:gd name="connsiteX16" fmla="*/ 149710 w 152403"/>
                <a:gd name="connsiteY16" fmla="*/ 84502 h 247652"/>
                <a:gd name="connsiteX17" fmla="*/ 130222 w 152403"/>
                <a:gd name="connsiteY17" fmla="*/ 98380 h 247652"/>
                <a:gd name="connsiteX18" fmla="*/ 118706 w 152403"/>
                <a:gd name="connsiteY18" fmla="*/ 120592 h 247652"/>
                <a:gd name="connsiteX19" fmla="*/ 117820 w 152403"/>
                <a:gd name="connsiteY19" fmla="*/ 129841 h 247652"/>
                <a:gd name="connsiteX20" fmla="*/ 102761 w 152403"/>
                <a:gd name="connsiteY20" fmla="*/ 154825 h 247652"/>
                <a:gd name="connsiteX21" fmla="*/ 101876 w 152403"/>
                <a:gd name="connsiteY21" fmla="*/ 156682 h 247652"/>
                <a:gd name="connsiteX22" fmla="*/ 83273 w 152403"/>
                <a:gd name="connsiteY22" fmla="*/ 176114 h 247652"/>
                <a:gd name="connsiteX23" fmla="*/ 80615 w 152403"/>
                <a:gd name="connsiteY23" fmla="*/ 185362 h 247652"/>
                <a:gd name="connsiteX24" fmla="*/ 88588 w 152403"/>
                <a:gd name="connsiteY24" fmla="*/ 188144 h 247652"/>
                <a:gd name="connsiteX25" fmla="*/ 99218 w 152403"/>
                <a:gd name="connsiteY25" fmla="*/ 189991 h 247652"/>
                <a:gd name="connsiteX26" fmla="*/ 100990 w 152403"/>
                <a:gd name="connsiteY26" fmla="*/ 190915 h 247652"/>
                <a:gd name="connsiteX27" fmla="*/ 116935 w 152403"/>
                <a:gd name="connsiteY27" fmla="*/ 199250 h 247652"/>
                <a:gd name="connsiteX28" fmla="*/ 124021 w 152403"/>
                <a:gd name="connsiteY28" fmla="*/ 202945 h 247652"/>
                <a:gd name="connsiteX29" fmla="*/ 127564 w 152403"/>
                <a:gd name="connsiteY29" fmla="*/ 213128 h 247652"/>
                <a:gd name="connsiteX30" fmla="*/ 122249 w 152403"/>
                <a:gd name="connsiteY30" fmla="*/ 219605 h 247652"/>
                <a:gd name="connsiteX31" fmla="*/ 108962 w 152403"/>
                <a:gd name="connsiteY31" fmla="*/ 230711 h 247652"/>
                <a:gd name="connsiteX32" fmla="*/ 108076 w 152403"/>
                <a:gd name="connsiteY32" fmla="*/ 232559 h 247652"/>
                <a:gd name="connsiteX33" fmla="*/ 99218 w 152403"/>
                <a:gd name="connsiteY33" fmla="*/ 238111 h 247652"/>
                <a:gd name="connsiteX34" fmla="*/ 85931 w 152403"/>
                <a:gd name="connsiteY34" fmla="*/ 235340 h 247652"/>
                <a:gd name="connsiteX35" fmla="*/ 68214 w 152403"/>
                <a:gd name="connsiteY35" fmla="*/ 242741 h 247652"/>
                <a:gd name="connsiteX36" fmla="*/ 66442 w 152403"/>
                <a:gd name="connsiteY36" fmla="*/ 244589 h 247652"/>
                <a:gd name="connsiteX37" fmla="*/ 50497 w 152403"/>
                <a:gd name="connsiteY37" fmla="*/ 242741 h 247652"/>
                <a:gd name="connsiteX38" fmla="*/ 46954 w 152403"/>
                <a:gd name="connsiteY38" fmla="*/ 236264 h 247652"/>
                <a:gd name="connsiteX39" fmla="*/ 54927 w 152403"/>
                <a:gd name="connsiteY39" fmla="*/ 227930 h 247652"/>
                <a:gd name="connsiteX40" fmla="*/ 59355 w 152403"/>
                <a:gd name="connsiteY40" fmla="*/ 220529 h 247652"/>
                <a:gd name="connsiteX41" fmla="*/ 53155 w 152403"/>
                <a:gd name="connsiteY41" fmla="*/ 206651 h 247652"/>
                <a:gd name="connsiteX42" fmla="*/ 19493 w 152403"/>
                <a:gd name="connsiteY42" fmla="*/ 168713 h 247652"/>
                <a:gd name="connsiteX43" fmla="*/ 2663 w 152403"/>
                <a:gd name="connsiteY43" fmla="*/ 127993 h 247652"/>
                <a:gd name="connsiteX44" fmla="*/ 891 w 152403"/>
                <a:gd name="connsiteY44" fmla="*/ 121516 h 247652"/>
                <a:gd name="connsiteX45" fmla="*/ 5320 w 152403"/>
                <a:gd name="connsiteY45" fmla="*/ 103009 h 247652"/>
                <a:gd name="connsiteX46" fmla="*/ 14179 w 152403"/>
                <a:gd name="connsiteY46" fmla="*/ 100228 h 247652"/>
                <a:gd name="connsiteX47" fmla="*/ 16836 w 152403"/>
                <a:gd name="connsiteY47" fmla="*/ 103933 h 247652"/>
                <a:gd name="connsiteX48" fmla="*/ 28352 w 152403"/>
                <a:gd name="connsiteY48" fmla="*/ 108562 h 247652"/>
                <a:gd name="connsiteX49" fmla="*/ 44297 w 152403"/>
                <a:gd name="connsiteY49" fmla="*/ 90055 h 247652"/>
                <a:gd name="connsiteX50" fmla="*/ 42525 w 152403"/>
                <a:gd name="connsiteY50" fmla="*/ 65071 h 247652"/>
                <a:gd name="connsiteX51" fmla="*/ 44297 w 152403"/>
                <a:gd name="connsiteY51" fmla="*/ 43783 h 247652"/>
                <a:gd name="connsiteX52" fmla="*/ 44297 w 152403"/>
                <a:gd name="connsiteY52" fmla="*/ 42859 h 247652"/>
                <a:gd name="connsiteX53" fmla="*/ 55813 w 152403"/>
                <a:gd name="connsiteY53" fmla="*/ 31753 h 247652"/>
                <a:gd name="connsiteX54" fmla="*/ 60241 w 152403"/>
                <a:gd name="connsiteY54" fmla="*/ 30829 h 247652"/>
                <a:gd name="connsiteX55" fmla="*/ 71757 w 152403"/>
                <a:gd name="connsiteY55" fmla="*/ 28047 h 247652"/>
                <a:gd name="connsiteX56" fmla="*/ 83273 w 152403"/>
                <a:gd name="connsiteY56" fmla="*/ 20647 h 247652"/>
                <a:gd name="connsiteX57" fmla="*/ 87702 w 152403"/>
                <a:gd name="connsiteY57" fmla="*/ 17875 h 247652"/>
                <a:gd name="connsiteX58" fmla="*/ 90359 w 152403"/>
                <a:gd name="connsiteY58" fmla="*/ 5845 h 247652"/>
                <a:gd name="connsiteX59" fmla="*/ 90359 w 152403"/>
                <a:gd name="connsiteY59" fmla="*/ 291 h 24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2403" h="247652">
                  <a:moveTo>
                    <a:pt x="90331" y="-99"/>
                  </a:moveTo>
                  <a:lnTo>
                    <a:pt x="100437" y="2396"/>
                  </a:lnTo>
                  <a:cubicBezTo>
                    <a:pt x="104238" y="4416"/>
                    <a:pt x="107610" y="7292"/>
                    <a:pt x="113429" y="11340"/>
                  </a:cubicBezTo>
                  <a:cubicBezTo>
                    <a:pt x="120583" y="16332"/>
                    <a:pt x="129602" y="17503"/>
                    <a:pt x="137899" y="19865"/>
                  </a:cubicBezTo>
                  <a:lnTo>
                    <a:pt x="145119" y="21380"/>
                  </a:lnTo>
                  <a:lnTo>
                    <a:pt x="143509" y="16027"/>
                  </a:lnTo>
                  <a:cubicBezTo>
                    <a:pt x="141728" y="15093"/>
                    <a:pt x="140842" y="13246"/>
                    <a:pt x="140842" y="12321"/>
                  </a:cubicBezTo>
                  <a:lnTo>
                    <a:pt x="144033" y="6769"/>
                  </a:lnTo>
                  <a:lnTo>
                    <a:pt x="144033" y="6769"/>
                  </a:lnTo>
                  <a:lnTo>
                    <a:pt x="140852" y="12321"/>
                  </a:lnTo>
                  <a:cubicBezTo>
                    <a:pt x="140852" y="13246"/>
                    <a:pt x="141738" y="15093"/>
                    <a:pt x="143509" y="16017"/>
                  </a:cubicBezTo>
                  <a:cubicBezTo>
                    <a:pt x="147052" y="17875"/>
                    <a:pt x="146166" y="29905"/>
                    <a:pt x="145280" y="36382"/>
                  </a:cubicBezTo>
                  <a:cubicBezTo>
                    <a:pt x="145280" y="39154"/>
                    <a:pt x="145280" y="40077"/>
                    <a:pt x="145280" y="41011"/>
                  </a:cubicBezTo>
                  <a:cubicBezTo>
                    <a:pt x="145280" y="44707"/>
                    <a:pt x="147938" y="51184"/>
                    <a:pt x="149710" y="56737"/>
                  </a:cubicBezTo>
                  <a:cubicBezTo>
                    <a:pt x="150596" y="57661"/>
                    <a:pt x="151481" y="59518"/>
                    <a:pt x="151481" y="60442"/>
                  </a:cubicBezTo>
                  <a:cubicBezTo>
                    <a:pt x="152367" y="63214"/>
                    <a:pt x="151481" y="69691"/>
                    <a:pt x="150596" y="76168"/>
                  </a:cubicBezTo>
                  <a:cubicBezTo>
                    <a:pt x="150596" y="79873"/>
                    <a:pt x="149710" y="82645"/>
                    <a:pt x="149710" y="84502"/>
                  </a:cubicBezTo>
                  <a:cubicBezTo>
                    <a:pt x="149710" y="91903"/>
                    <a:pt x="142623" y="95608"/>
                    <a:pt x="130222" y="98380"/>
                  </a:cubicBezTo>
                  <a:cubicBezTo>
                    <a:pt x="117820" y="100228"/>
                    <a:pt x="118706" y="111334"/>
                    <a:pt x="118706" y="120592"/>
                  </a:cubicBezTo>
                  <a:cubicBezTo>
                    <a:pt x="118706" y="124288"/>
                    <a:pt x="118706" y="127993"/>
                    <a:pt x="117820" y="129841"/>
                  </a:cubicBezTo>
                  <a:cubicBezTo>
                    <a:pt x="115163" y="138175"/>
                    <a:pt x="106304" y="150205"/>
                    <a:pt x="102761" y="154825"/>
                  </a:cubicBezTo>
                  <a:cubicBezTo>
                    <a:pt x="102761" y="155759"/>
                    <a:pt x="101876" y="155759"/>
                    <a:pt x="101876" y="156682"/>
                  </a:cubicBezTo>
                  <a:cubicBezTo>
                    <a:pt x="97446" y="161302"/>
                    <a:pt x="90359" y="171484"/>
                    <a:pt x="83273" y="176114"/>
                  </a:cubicBezTo>
                  <a:cubicBezTo>
                    <a:pt x="78844" y="178885"/>
                    <a:pt x="78844" y="182590"/>
                    <a:pt x="80615" y="185362"/>
                  </a:cubicBezTo>
                  <a:cubicBezTo>
                    <a:pt x="82387" y="188144"/>
                    <a:pt x="85045" y="189991"/>
                    <a:pt x="88588" y="188144"/>
                  </a:cubicBezTo>
                  <a:cubicBezTo>
                    <a:pt x="93017" y="185362"/>
                    <a:pt x="94789" y="187220"/>
                    <a:pt x="99218" y="189991"/>
                  </a:cubicBezTo>
                  <a:cubicBezTo>
                    <a:pt x="100104" y="189991"/>
                    <a:pt x="100990" y="189991"/>
                    <a:pt x="100990" y="190915"/>
                  </a:cubicBezTo>
                  <a:cubicBezTo>
                    <a:pt x="105418" y="193697"/>
                    <a:pt x="111619" y="196468"/>
                    <a:pt x="116935" y="199250"/>
                  </a:cubicBezTo>
                  <a:cubicBezTo>
                    <a:pt x="119592" y="200174"/>
                    <a:pt x="122249" y="202022"/>
                    <a:pt x="124021" y="202945"/>
                  </a:cubicBezTo>
                  <a:cubicBezTo>
                    <a:pt x="127564" y="204803"/>
                    <a:pt x="128450" y="209423"/>
                    <a:pt x="127564" y="213128"/>
                  </a:cubicBezTo>
                  <a:cubicBezTo>
                    <a:pt x="127564" y="215899"/>
                    <a:pt x="124907" y="219605"/>
                    <a:pt x="122249" y="219605"/>
                  </a:cubicBezTo>
                  <a:cubicBezTo>
                    <a:pt x="115163" y="219605"/>
                    <a:pt x="111619" y="226082"/>
                    <a:pt x="108962" y="230711"/>
                  </a:cubicBezTo>
                  <a:cubicBezTo>
                    <a:pt x="108962" y="231635"/>
                    <a:pt x="108962" y="232559"/>
                    <a:pt x="108076" y="232559"/>
                  </a:cubicBezTo>
                  <a:cubicBezTo>
                    <a:pt x="107190" y="234406"/>
                    <a:pt x="103647" y="237188"/>
                    <a:pt x="99218" y="238111"/>
                  </a:cubicBezTo>
                  <a:cubicBezTo>
                    <a:pt x="93903" y="239036"/>
                    <a:pt x="88588" y="238111"/>
                    <a:pt x="85931" y="235340"/>
                  </a:cubicBezTo>
                  <a:cubicBezTo>
                    <a:pt x="79730" y="230711"/>
                    <a:pt x="73529" y="237188"/>
                    <a:pt x="68214" y="242741"/>
                  </a:cubicBezTo>
                  <a:cubicBezTo>
                    <a:pt x="68214" y="243665"/>
                    <a:pt x="67328" y="243665"/>
                    <a:pt x="66442" y="244589"/>
                  </a:cubicBezTo>
                  <a:cubicBezTo>
                    <a:pt x="62013" y="249218"/>
                    <a:pt x="55813" y="248294"/>
                    <a:pt x="50497" y="242741"/>
                  </a:cubicBezTo>
                  <a:cubicBezTo>
                    <a:pt x="47840" y="239960"/>
                    <a:pt x="46954" y="238111"/>
                    <a:pt x="46954" y="236264"/>
                  </a:cubicBezTo>
                  <a:cubicBezTo>
                    <a:pt x="46954" y="233483"/>
                    <a:pt x="49612" y="230711"/>
                    <a:pt x="54927" y="227930"/>
                  </a:cubicBezTo>
                  <a:cubicBezTo>
                    <a:pt x="57584" y="226082"/>
                    <a:pt x="59355" y="223310"/>
                    <a:pt x="59355" y="220529"/>
                  </a:cubicBezTo>
                  <a:cubicBezTo>
                    <a:pt x="60241" y="214975"/>
                    <a:pt x="56698" y="209423"/>
                    <a:pt x="53155" y="206651"/>
                  </a:cubicBezTo>
                  <a:cubicBezTo>
                    <a:pt x="47840" y="202022"/>
                    <a:pt x="29238" y="180743"/>
                    <a:pt x="19493" y="168713"/>
                  </a:cubicBezTo>
                  <a:cubicBezTo>
                    <a:pt x="11521" y="158530"/>
                    <a:pt x="6206" y="140023"/>
                    <a:pt x="2663" y="127993"/>
                  </a:cubicBezTo>
                  <a:cubicBezTo>
                    <a:pt x="1777" y="125212"/>
                    <a:pt x="1777" y="123364"/>
                    <a:pt x="891" y="121516"/>
                  </a:cubicBezTo>
                  <a:cubicBezTo>
                    <a:pt x="-2652" y="110410"/>
                    <a:pt x="891" y="105781"/>
                    <a:pt x="5320" y="103009"/>
                  </a:cubicBezTo>
                  <a:cubicBezTo>
                    <a:pt x="7092" y="101161"/>
                    <a:pt x="11521" y="99304"/>
                    <a:pt x="14179" y="100228"/>
                  </a:cubicBezTo>
                  <a:cubicBezTo>
                    <a:pt x="15065" y="101161"/>
                    <a:pt x="16836" y="102085"/>
                    <a:pt x="16836" y="103933"/>
                  </a:cubicBezTo>
                  <a:cubicBezTo>
                    <a:pt x="18608" y="109486"/>
                    <a:pt x="23923" y="109486"/>
                    <a:pt x="28352" y="108562"/>
                  </a:cubicBezTo>
                  <a:cubicBezTo>
                    <a:pt x="32781" y="107638"/>
                    <a:pt x="40753" y="95608"/>
                    <a:pt x="44297" y="90055"/>
                  </a:cubicBezTo>
                  <a:cubicBezTo>
                    <a:pt x="47840" y="82645"/>
                    <a:pt x="47840" y="74320"/>
                    <a:pt x="42525" y="65071"/>
                  </a:cubicBezTo>
                  <a:cubicBezTo>
                    <a:pt x="37210" y="55813"/>
                    <a:pt x="41639" y="47488"/>
                    <a:pt x="44297" y="43783"/>
                  </a:cubicBezTo>
                  <a:cubicBezTo>
                    <a:pt x="44297" y="43783"/>
                    <a:pt x="44297" y="43783"/>
                    <a:pt x="44297" y="42859"/>
                  </a:cubicBezTo>
                  <a:cubicBezTo>
                    <a:pt x="46954" y="38229"/>
                    <a:pt x="50497" y="32677"/>
                    <a:pt x="55813" y="31753"/>
                  </a:cubicBezTo>
                  <a:cubicBezTo>
                    <a:pt x="56698" y="31753"/>
                    <a:pt x="58470" y="31753"/>
                    <a:pt x="60241" y="30829"/>
                  </a:cubicBezTo>
                  <a:cubicBezTo>
                    <a:pt x="64671" y="30829"/>
                    <a:pt x="69100" y="29905"/>
                    <a:pt x="71757" y="28047"/>
                  </a:cubicBezTo>
                  <a:cubicBezTo>
                    <a:pt x="74414" y="26199"/>
                    <a:pt x="78844" y="22504"/>
                    <a:pt x="83273" y="20647"/>
                  </a:cubicBezTo>
                  <a:cubicBezTo>
                    <a:pt x="85045" y="19722"/>
                    <a:pt x="86816" y="18799"/>
                    <a:pt x="87702" y="17875"/>
                  </a:cubicBezTo>
                  <a:cubicBezTo>
                    <a:pt x="90359" y="16017"/>
                    <a:pt x="90359" y="10474"/>
                    <a:pt x="90359" y="5845"/>
                  </a:cubicBezTo>
                  <a:cubicBezTo>
                    <a:pt x="90359" y="3987"/>
                    <a:pt x="90359" y="2139"/>
                    <a:pt x="90359" y="2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56D03A1-D621-1C90-C84F-7A73FCC03E91}"/>
                </a:ext>
              </a:extLst>
            </p:cNvPr>
            <p:cNvSpPr/>
            <p:nvPr/>
          </p:nvSpPr>
          <p:spPr>
            <a:xfrm>
              <a:off x="9168662" y="3342329"/>
              <a:ext cx="85217" cy="76200"/>
            </a:xfrm>
            <a:custGeom>
              <a:avLst/>
              <a:gdLst>
                <a:gd name="connsiteX0" fmla="*/ 4995 w 85217"/>
                <a:gd name="connsiteY0" fmla="*/ 62318 h 76200"/>
                <a:gd name="connsiteX1" fmla="*/ 12796 w 85217"/>
                <a:gd name="connsiteY1" fmla="*/ 61509 h 76200"/>
                <a:gd name="connsiteX2" fmla="*/ 21454 w 85217"/>
                <a:gd name="connsiteY2" fmla="*/ 61509 h 76200"/>
                <a:gd name="connsiteX3" fmla="*/ 30113 w 85217"/>
                <a:gd name="connsiteY3" fmla="*/ 63938 h 76200"/>
                <a:gd name="connsiteX4" fmla="*/ 37037 w 85217"/>
                <a:gd name="connsiteY4" fmla="*/ 67995 h 76200"/>
                <a:gd name="connsiteX5" fmla="*/ 42238 w 85217"/>
                <a:gd name="connsiteY5" fmla="*/ 66376 h 76200"/>
                <a:gd name="connsiteX6" fmla="*/ 51763 w 85217"/>
                <a:gd name="connsiteY6" fmla="*/ 64757 h 76200"/>
                <a:gd name="connsiteX7" fmla="*/ 62145 w 85217"/>
                <a:gd name="connsiteY7" fmla="*/ 68805 h 76200"/>
                <a:gd name="connsiteX8" fmla="*/ 71670 w 85217"/>
                <a:gd name="connsiteY8" fmla="*/ 76101 h 76200"/>
                <a:gd name="connsiteX9" fmla="*/ 74270 w 85217"/>
                <a:gd name="connsiteY9" fmla="*/ 76101 h 76200"/>
                <a:gd name="connsiteX10" fmla="*/ 84662 w 85217"/>
                <a:gd name="connsiteY10" fmla="*/ 67995 h 76200"/>
                <a:gd name="connsiteX11" fmla="*/ 78604 w 85217"/>
                <a:gd name="connsiteY11" fmla="*/ 54213 h 76200"/>
                <a:gd name="connsiteX12" fmla="*/ 77738 w 85217"/>
                <a:gd name="connsiteY12" fmla="*/ 52593 h 76200"/>
                <a:gd name="connsiteX13" fmla="*/ 77738 w 85217"/>
                <a:gd name="connsiteY13" fmla="*/ 36382 h 76200"/>
                <a:gd name="connsiteX14" fmla="*/ 77738 w 85217"/>
                <a:gd name="connsiteY14" fmla="*/ 36382 h 76200"/>
                <a:gd name="connsiteX15" fmla="*/ 84662 w 85217"/>
                <a:gd name="connsiteY15" fmla="*/ 23409 h 76200"/>
                <a:gd name="connsiteX16" fmla="*/ 82062 w 85217"/>
                <a:gd name="connsiteY16" fmla="*/ 7197 h 76200"/>
                <a:gd name="connsiteX17" fmla="*/ 70813 w 85217"/>
                <a:gd name="connsiteY17" fmla="*/ 711 h 76200"/>
                <a:gd name="connsiteX18" fmla="*/ 66479 w 85217"/>
                <a:gd name="connsiteY18" fmla="*/ 3139 h 76200"/>
                <a:gd name="connsiteX19" fmla="*/ 48296 w 85217"/>
                <a:gd name="connsiteY19" fmla="*/ 11255 h 76200"/>
                <a:gd name="connsiteX20" fmla="*/ 46562 w 85217"/>
                <a:gd name="connsiteY20" fmla="*/ 11255 h 76200"/>
                <a:gd name="connsiteX21" fmla="*/ 42238 w 85217"/>
                <a:gd name="connsiteY21" fmla="*/ 6388 h 76200"/>
                <a:gd name="connsiteX22" fmla="*/ 37037 w 85217"/>
                <a:gd name="connsiteY22" fmla="*/ 711 h 76200"/>
                <a:gd name="connsiteX23" fmla="*/ 35304 w 85217"/>
                <a:gd name="connsiteY23" fmla="*/ -99 h 76200"/>
                <a:gd name="connsiteX24" fmla="*/ 24045 w 85217"/>
                <a:gd name="connsiteY24" fmla="*/ 7197 h 76200"/>
                <a:gd name="connsiteX25" fmla="*/ 4138 w 85217"/>
                <a:gd name="connsiteY25" fmla="*/ 37191 h 76200"/>
                <a:gd name="connsiteX26" fmla="*/ 1538 w 85217"/>
                <a:gd name="connsiteY26" fmla="*/ 50974 h 76200"/>
                <a:gd name="connsiteX27" fmla="*/ 671 w 85217"/>
                <a:gd name="connsiteY27" fmla="*/ 55832 h 76200"/>
                <a:gd name="connsiteX28" fmla="*/ -196 w 85217"/>
                <a:gd name="connsiteY28" fmla="*/ 60699 h 76200"/>
                <a:gd name="connsiteX29" fmla="*/ 4995 w 85217"/>
                <a:gd name="connsiteY29" fmla="*/ 6231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5217" h="76200">
                  <a:moveTo>
                    <a:pt x="4995" y="62318"/>
                  </a:moveTo>
                  <a:cubicBezTo>
                    <a:pt x="7595" y="62318"/>
                    <a:pt x="10196" y="62318"/>
                    <a:pt x="12796" y="61509"/>
                  </a:cubicBezTo>
                  <a:cubicBezTo>
                    <a:pt x="16254" y="61509"/>
                    <a:pt x="18854" y="61509"/>
                    <a:pt x="21454" y="61509"/>
                  </a:cubicBezTo>
                  <a:cubicBezTo>
                    <a:pt x="25779" y="61509"/>
                    <a:pt x="28379" y="62318"/>
                    <a:pt x="30113" y="63938"/>
                  </a:cubicBezTo>
                  <a:cubicBezTo>
                    <a:pt x="32713" y="67186"/>
                    <a:pt x="34437" y="67995"/>
                    <a:pt x="37037" y="67995"/>
                  </a:cubicBezTo>
                  <a:cubicBezTo>
                    <a:pt x="37904" y="67995"/>
                    <a:pt x="39638" y="67186"/>
                    <a:pt x="42238" y="66376"/>
                  </a:cubicBezTo>
                  <a:cubicBezTo>
                    <a:pt x="44829" y="65566"/>
                    <a:pt x="48296" y="64757"/>
                    <a:pt x="51763" y="64757"/>
                  </a:cubicBezTo>
                  <a:cubicBezTo>
                    <a:pt x="56954" y="64757"/>
                    <a:pt x="60421" y="66376"/>
                    <a:pt x="62145" y="68805"/>
                  </a:cubicBezTo>
                  <a:cubicBezTo>
                    <a:pt x="64745" y="73672"/>
                    <a:pt x="67346" y="76101"/>
                    <a:pt x="71670" y="76101"/>
                  </a:cubicBezTo>
                  <a:cubicBezTo>
                    <a:pt x="72537" y="76101"/>
                    <a:pt x="73404" y="76101"/>
                    <a:pt x="74270" y="76101"/>
                  </a:cubicBezTo>
                  <a:cubicBezTo>
                    <a:pt x="81195" y="75291"/>
                    <a:pt x="84662" y="74482"/>
                    <a:pt x="84662" y="67995"/>
                  </a:cubicBezTo>
                  <a:cubicBezTo>
                    <a:pt x="84662" y="63128"/>
                    <a:pt x="81195" y="58270"/>
                    <a:pt x="78604" y="54213"/>
                  </a:cubicBezTo>
                  <a:cubicBezTo>
                    <a:pt x="78604" y="53403"/>
                    <a:pt x="78604" y="52593"/>
                    <a:pt x="77738" y="52593"/>
                  </a:cubicBezTo>
                  <a:cubicBezTo>
                    <a:pt x="75137" y="48536"/>
                    <a:pt x="77738" y="37191"/>
                    <a:pt x="77738" y="36382"/>
                  </a:cubicBezTo>
                  <a:cubicBezTo>
                    <a:pt x="77738" y="36382"/>
                    <a:pt x="77738" y="36382"/>
                    <a:pt x="77738" y="36382"/>
                  </a:cubicBezTo>
                  <a:cubicBezTo>
                    <a:pt x="77738" y="36382"/>
                    <a:pt x="84662" y="32324"/>
                    <a:pt x="84662" y="23409"/>
                  </a:cubicBezTo>
                  <a:cubicBezTo>
                    <a:pt x="84662" y="15303"/>
                    <a:pt x="84662" y="12065"/>
                    <a:pt x="82062" y="7197"/>
                  </a:cubicBezTo>
                  <a:cubicBezTo>
                    <a:pt x="80338" y="3959"/>
                    <a:pt x="75137" y="711"/>
                    <a:pt x="70813" y="711"/>
                  </a:cubicBezTo>
                  <a:cubicBezTo>
                    <a:pt x="69946" y="711"/>
                    <a:pt x="67346" y="1520"/>
                    <a:pt x="66479" y="3139"/>
                  </a:cubicBezTo>
                  <a:cubicBezTo>
                    <a:pt x="63012" y="7197"/>
                    <a:pt x="53487" y="11255"/>
                    <a:pt x="48296" y="11255"/>
                  </a:cubicBezTo>
                  <a:cubicBezTo>
                    <a:pt x="47429" y="11255"/>
                    <a:pt x="47429" y="11255"/>
                    <a:pt x="46562" y="11255"/>
                  </a:cubicBezTo>
                  <a:cubicBezTo>
                    <a:pt x="44829" y="10436"/>
                    <a:pt x="43095" y="8816"/>
                    <a:pt x="42238" y="6388"/>
                  </a:cubicBezTo>
                  <a:cubicBezTo>
                    <a:pt x="41371" y="4768"/>
                    <a:pt x="39638" y="2330"/>
                    <a:pt x="37037" y="711"/>
                  </a:cubicBezTo>
                  <a:cubicBezTo>
                    <a:pt x="37037" y="-99"/>
                    <a:pt x="36170" y="-99"/>
                    <a:pt x="35304" y="-99"/>
                  </a:cubicBezTo>
                  <a:cubicBezTo>
                    <a:pt x="30113" y="-99"/>
                    <a:pt x="24045" y="7197"/>
                    <a:pt x="24045" y="7197"/>
                  </a:cubicBezTo>
                  <a:cubicBezTo>
                    <a:pt x="4138" y="37191"/>
                    <a:pt x="4138" y="37191"/>
                    <a:pt x="4138" y="37191"/>
                  </a:cubicBezTo>
                  <a:cubicBezTo>
                    <a:pt x="4138" y="38001"/>
                    <a:pt x="1538" y="46916"/>
                    <a:pt x="1538" y="50974"/>
                  </a:cubicBezTo>
                  <a:cubicBezTo>
                    <a:pt x="1538" y="52593"/>
                    <a:pt x="671" y="54213"/>
                    <a:pt x="671" y="55832"/>
                  </a:cubicBezTo>
                  <a:cubicBezTo>
                    <a:pt x="-196" y="58270"/>
                    <a:pt x="-1063" y="59889"/>
                    <a:pt x="-196" y="60699"/>
                  </a:cubicBezTo>
                  <a:cubicBezTo>
                    <a:pt x="671" y="61509"/>
                    <a:pt x="2404" y="62318"/>
                    <a:pt x="4995" y="6231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BF39C54-3BDD-47B5-707E-FDD53C437711}"/>
                </a:ext>
              </a:extLst>
            </p:cNvPr>
            <p:cNvSpPr/>
            <p:nvPr/>
          </p:nvSpPr>
          <p:spPr>
            <a:xfrm>
              <a:off x="5295079" y="3638268"/>
              <a:ext cx="1015574" cy="1056610"/>
            </a:xfrm>
            <a:custGeom>
              <a:avLst/>
              <a:gdLst>
                <a:gd name="connsiteX0" fmla="*/ 831187 w 1015574"/>
                <a:gd name="connsiteY0" fmla="*/ 950880 h 1056610"/>
                <a:gd name="connsiteX1" fmla="*/ 847408 w 1015574"/>
                <a:gd name="connsiteY1" fmla="*/ 962614 h 1056610"/>
                <a:gd name="connsiteX2" fmla="*/ 844703 w 1015574"/>
                <a:gd name="connsiteY2" fmla="*/ 990599 h 1056610"/>
                <a:gd name="connsiteX3" fmla="*/ 837502 w 1015574"/>
                <a:gd name="connsiteY3" fmla="*/ 1016783 h 1056610"/>
                <a:gd name="connsiteX4" fmla="*/ 835692 w 1015574"/>
                <a:gd name="connsiteY4" fmla="*/ 1045682 h 1056610"/>
                <a:gd name="connsiteX5" fmla="*/ 854618 w 1015574"/>
                <a:gd name="connsiteY5" fmla="*/ 1056512 h 1056610"/>
                <a:gd name="connsiteX6" fmla="*/ 865429 w 1015574"/>
                <a:gd name="connsiteY6" fmla="*/ 1043872 h 1056610"/>
                <a:gd name="connsiteX7" fmla="*/ 866335 w 1015574"/>
                <a:gd name="connsiteY7" fmla="*/ 1043872 h 1056610"/>
                <a:gd name="connsiteX8" fmla="*/ 879851 w 1015574"/>
                <a:gd name="connsiteY8" fmla="*/ 1045682 h 1056610"/>
                <a:gd name="connsiteX9" fmla="*/ 883460 w 1015574"/>
                <a:gd name="connsiteY9" fmla="*/ 1040262 h 1056610"/>
                <a:gd name="connsiteX10" fmla="*/ 884356 w 1015574"/>
                <a:gd name="connsiteY10" fmla="*/ 1040262 h 1056610"/>
                <a:gd name="connsiteX11" fmla="*/ 894271 w 1015574"/>
                <a:gd name="connsiteY11" fmla="*/ 1040262 h 1056610"/>
                <a:gd name="connsiteX12" fmla="*/ 905082 w 1015574"/>
                <a:gd name="connsiteY12" fmla="*/ 1011363 h 1056610"/>
                <a:gd name="connsiteX13" fmla="*/ 908683 w 1015574"/>
                <a:gd name="connsiteY13" fmla="*/ 1006858 h 1056610"/>
                <a:gd name="connsiteX14" fmla="*/ 916798 w 1015574"/>
                <a:gd name="connsiteY14" fmla="*/ 1008658 h 1056610"/>
                <a:gd name="connsiteX15" fmla="*/ 917703 w 1015574"/>
                <a:gd name="connsiteY15" fmla="*/ 1009563 h 1056610"/>
                <a:gd name="connsiteX16" fmla="*/ 924904 w 1015574"/>
                <a:gd name="connsiteY16" fmla="*/ 1012268 h 1056610"/>
                <a:gd name="connsiteX17" fmla="*/ 934819 w 1015574"/>
                <a:gd name="connsiteY17" fmla="*/ 999629 h 1056610"/>
                <a:gd name="connsiteX18" fmla="*/ 927609 w 1015574"/>
                <a:gd name="connsiteY18" fmla="*/ 977959 h 1056610"/>
                <a:gd name="connsiteX19" fmla="*/ 928514 w 1015574"/>
                <a:gd name="connsiteY19" fmla="*/ 968034 h 1056610"/>
                <a:gd name="connsiteX20" fmla="*/ 931219 w 1015574"/>
                <a:gd name="connsiteY20" fmla="*/ 921076 h 1056610"/>
                <a:gd name="connsiteX21" fmla="*/ 931219 w 1015574"/>
                <a:gd name="connsiteY21" fmla="*/ 919276 h 1056610"/>
                <a:gd name="connsiteX22" fmla="*/ 928514 w 1015574"/>
                <a:gd name="connsiteY22" fmla="*/ 909341 h 1056610"/>
                <a:gd name="connsiteX23" fmla="*/ 931219 w 1015574"/>
                <a:gd name="connsiteY23" fmla="*/ 886767 h 1056610"/>
                <a:gd name="connsiteX24" fmla="*/ 925808 w 1015574"/>
                <a:gd name="connsiteY24" fmla="*/ 872327 h 1056610"/>
                <a:gd name="connsiteX25" fmla="*/ 925808 w 1015574"/>
                <a:gd name="connsiteY25" fmla="*/ 872327 h 1056610"/>
                <a:gd name="connsiteX26" fmla="*/ 924008 w 1015574"/>
                <a:gd name="connsiteY26" fmla="*/ 858782 h 1056610"/>
                <a:gd name="connsiteX27" fmla="*/ 879851 w 1015574"/>
                <a:gd name="connsiteY27" fmla="*/ 824473 h 1056610"/>
                <a:gd name="connsiteX28" fmla="*/ 853714 w 1015574"/>
                <a:gd name="connsiteY28" fmla="*/ 829893 h 1056610"/>
                <a:gd name="connsiteX29" fmla="*/ 821281 w 1015574"/>
                <a:gd name="connsiteY29" fmla="*/ 829893 h 1056610"/>
                <a:gd name="connsiteX30" fmla="*/ 820376 w 1015574"/>
                <a:gd name="connsiteY30" fmla="*/ 829893 h 1056610"/>
                <a:gd name="connsiteX31" fmla="*/ 820376 w 1015574"/>
                <a:gd name="connsiteY31" fmla="*/ 828988 h 1056610"/>
                <a:gd name="connsiteX32" fmla="*/ 821281 w 1015574"/>
                <a:gd name="connsiteY32" fmla="*/ 821759 h 1056610"/>
                <a:gd name="connsiteX33" fmla="*/ 821281 w 1015574"/>
                <a:gd name="connsiteY33" fmla="*/ 821759 h 1056610"/>
                <a:gd name="connsiteX34" fmla="*/ 834797 w 1015574"/>
                <a:gd name="connsiteY34" fmla="*/ 800994 h 1056610"/>
                <a:gd name="connsiteX35" fmla="*/ 835692 w 1015574"/>
                <a:gd name="connsiteY35" fmla="*/ 800994 h 1056610"/>
                <a:gd name="connsiteX36" fmla="*/ 845608 w 1015574"/>
                <a:gd name="connsiteY36" fmla="*/ 800089 h 1056610"/>
                <a:gd name="connsiteX37" fmla="*/ 845608 w 1015574"/>
                <a:gd name="connsiteY37" fmla="*/ 785649 h 1056610"/>
                <a:gd name="connsiteX38" fmla="*/ 836597 w 1015574"/>
                <a:gd name="connsiteY38" fmla="*/ 773915 h 1056610"/>
                <a:gd name="connsiteX39" fmla="*/ 816776 w 1015574"/>
                <a:gd name="connsiteY39" fmla="*/ 755855 h 1056610"/>
                <a:gd name="connsiteX40" fmla="*/ 805956 w 1015574"/>
                <a:gd name="connsiteY40" fmla="*/ 727861 h 1056610"/>
                <a:gd name="connsiteX41" fmla="*/ 797850 w 1015574"/>
                <a:gd name="connsiteY41" fmla="*/ 727861 h 1056610"/>
                <a:gd name="connsiteX42" fmla="*/ 796945 w 1015574"/>
                <a:gd name="connsiteY42" fmla="*/ 727861 h 1056610"/>
                <a:gd name="connsiteX43" fmla="*/ 795145 w 1015574"/>
                <a:gd name="connsiteY43" fmla="*/ 708002 h 1056610"/>
                <a:gd name="connsiteX44" fmla="*/ 795145 w 1015574"/>
                <a:gd name="connsiteY44" fmla="*/ 707097 h 1056610"/>
                <a:gd name="connsiteX45" fmla="*/ 803260 w 1015574"/>
                <a:gd name="connsiteY45" fmla="*/ 699877 h 1056610"/>
                <a:gd name="connsiteX46" fmla="*/ 801450 w 1015574"/>
                <a:gd name="connsiteY46" fmla="*/ 661053 h 1056610"/>
                <a:gd name="connsiteX47" fmla="*/ 801450 w 1015574"/>
                <a:gd name="connsiteY47" fmla="*/ 660148 h 1056610"/>
                <a:gd name="connsiteX48" fmla="*/ 823977 w 1015574"/>
                <a:gd name="connsiteY48" fmla="*/ 655633 h 1056610"/>
                <a:gd name="connsiteX49" fmla="*/ 838397 w 1015574"/>
                <a:gd name="connsiteY49" fmla="*/ 642994 h 1056610"/>
                <a:gd name="connsiteX50" fmla="*/ 839302 w 1015574"/>
                <a:gd name="connsiteY50" fmla="*/ 642994 h 1056610"/>
                <a:gd name="connsiteX51" fmla="*/ 856419 w 1015574"/>
                <a:gd name="connsiteY51" fmla="*/ 660148 h 1056610"/>
                <a:gd name="connsiteX52" fmla="*/ 871745 w 1015574"/>
                <a:gd name="connsiteY52" fmla="*/ 659243 h 1056610"/>
                <a:gd name="connsiteX53" fmla="*/ 871745 w 1015574"/>
                <a:gd name="connsiteY53" fmla="*/ 659243 h 1056610"/>
                <a:gd name="connsiteX54" fmla="*/ 879851 w 1015574"/>
                <a:gd name="connsiteY54" fmla="*/ 671883 h 1056610"/>
                <a:gd name="connsiteX55" fmla="*/ 893367 w 1015574"/>
                <a:gd name="connsiteY55" fmla="*/ 696267 h 1056610"/>
                <a:gd name="connsiteX56" fmla="*/ 940229 w 1015574"/>
                <a:gd name="connsiteY56" fmla="*/ 696267 h 1056610"/>
                <a:gd name="connsiteX57" fmla="*/ 951040 w 1015574"/>
                <a:gd name="connsiteY57" fmla="*/ 681817 h 1056610"/>
                <a:gd name="connsiteX58" fmla="*/ 951945 w 1015574"/>
                <a:gd name="connsiteY58" fmla="*/ 681817 h 1056610"/>
                <a:gd name="connsiteX59" fmla="*/ 972672 w 1015574"/>
                <a:gd name="connsiteY59" fmla="*/ 688133 h 1056610"/>
                <a:gd name="connsiteX60" fmla="*/ 972672 w 1015574"/>
                <a:gd name="connsiteY60" fmla="*/ 688133 h 1056610"/>
                <a:gd name="connsiteX61" fmla="*/ 980778 w 1015574"/>
                <a:gd name="connsiteY61" fmla="*/ 689038 h 1056610"/>
                <a:gd name="connsiteX62" fmla="*/ 1006009 w 1015574"/>
                <a:gd name="connsiteY62" fmla="*/ 689942 h 1056610"/>
                <a:gd name="connsiteX63" fmla="*/ 1007809 w 1015574"/>
                <a:gd name="connsiteY63" fmla="*/ 689942 h 1056610"/>
                <a:gd name="connsiteX64" fmla="*/ 1009610 w 1015574"/>
                <a:gd name="connsiteY64" fmla="*/ 682722 h 1056610"/>
                <a:gd name="connsiteX65" fmla="*/ 993388 w 1015574"/>
                <a:gd name="connsiteY65" fmla="*/ 660148 h 1056610"/>
                <a:gd name="connsiteX66" fmla="*/ 993388 w 1015574"/>
                <a:gd name="connsiteY66" fmla="*/ 659243 h 1056610"/>
                <a:gd name="connsiteX67" fmla="*/ 1007809 w 1015574"/>
                <a:gd name="connsiteY67" fmla="*/ 637574 h 1056610"/>
                <a:gd name="connsiteX68" fmla="*/ 997903 w 1015574"/>
                <a:gd name="connsiteY68" fmla="*/ 635774 h 1056610"/>
                <a:gd name="connsiteX69" fmla="*/ 996998 w 1015574"/>
                <a:gd name="connsiteY69" fmla="*/ 635774 h 1056610"/>
                <a:gd name="connsiteX70" fmla="*/ 996998 w 1015574"/>
                <a:gd name="connsiteY70" fmla="*/ 634869 h 1056610"/>
                <a:gd name="connsiteX71" fmla="*/ 1004209 w 1015574"/>
                <a:gd name="connsiteY71" fmla="*/ 621324 h 1056610"/>
                <a:gd name="connsiteX72" fmla="*/ 1010514 w 1015574"/>
                <a:gd name="connsiteY72" fmla="*/ 611390 h 1056610"/>
                <a:gd name="connsiteX73" fmla="*/ 1015020 w 1015574"/>
                <a:gd name="connsiteY73" fmla="*/ 568051 h 1056610"/>
                <a:gd name="connsiteX74" fmla="*/ 1001504 w 1015574"/>
                <a:gd name="connsiteY74" fmla="*/ 551801 h 1056610"/>
                <a:gd name="connsiteX75" fmla="*/ 987083 w 1015574"/>
                <a:gd name="connsiteY75" fmla="*/ 540066 h 1056610"/>
                <a:gd name="connsiteX76" fmla="*/ 979872 w 1015574"/>
                <a:gd name="connsiteY76" fmla="*/ 534647 h 1056610"/>
                <a:gd name="connsiteX77" fmla="*/ 971766 w 1015574"/>
                <a:gd name="connsiteY77" fmla="*/ 532837 h 1056610"/>
                <a:gd name="connsiteX78" fmla="*/ 954641 w 1015574"/>
                <a:gd name="connsiteY78" fmla="*/ 533742 h 1056610"/>
                <a:gd name="connsiteX79" fmla="*/ 947440 w 1015574"/>
                <a:gd name="connsiteY79" fmla="*/ 533742 h 1056610"/>
                <a:gd name="connsiteX80" fmla="*/ 933914 w 1015574"/>
                <a:gd name="connsiteY80" fmla="*/ 537352 h 1056610"/>
                <a:gd name="connsiteX81" fmla="*/ 924904 w 1015574"/>
                <a:gd name="connsiteY81" fmla="*/ 541867 h 1056610"/>
                <a:gd name="connsiteX82" fmla="*/ 919503 w 1015574"/>
                <a:gd name="connsiteY82" fmla="*/ 534647 h 1056610"/>
                <a:gd name="connsiteX83" fmla="*/ 905082 w 1015574"/>
                <a:gd name="connsiteY83" fmla="*/ 531037 h 1056610"/>
                <a:gd name="connsiteX84" fmla="*/ 900577 w 1015574"/>
                <a:gd name="connsiteY84" fmla="*/ 531942 h 1056610"/>
                <a:gd name="connsiteX85" fmla="*/ 900577 w 1015574"/>
                <a:gd name="connsiteY85" fmla="*/ 531942 h 1056610"/>
                <a:gd name="connsiteX86" fmla="*/ 900577 w 1015574"/>
                <a:gd name="connsiteY86" fmla="*/ 531037 h 1056610"/>
                <a:gd name="connsiteX87" fmla="*/ 909588 w 1015574"/>
                <a:gd name="connsiteY87" fmla="*/ 515682 h 1056610"/>
                <a:gd name="connsiteX88" fmla="*/ 923103 w 1015574"/>
                <a:gd name="connsiteY88" fmla="*/ 500338 h 1056610"/>
                <a:gd name="connsiteX89" fmla="*/ 920398 w 1015574"/>
                <a:gd name="connsiteY89" fmla="*/ 475963 h 1056610"/>
                <a:gd name="connsiteX90" fmla="*/ 914998 w 1015574"/>
                <a:gd name="connsiteY90" fmla="*/ 466028 h 1056610"/>
                <a:gd name="connsiteX91" fmla="*/ 900577 w 1015574"/>
                <a:gd name="connsiteY91" fmla="*/ 466028 h 1056610"/>
                <a:gd name="connsiteX92" fmla="*/ 899672 w 1015574"/>
                <a:gd name="connsiteY92" fmla="*/ 466028 h 1056610"/>
                <a:gd name="connsiteX93" fmla="*/ 897872 w 1015574"/>
                <a:gd name="connsiteY93" fmla="*/ 456999 h 1056610"/>
                <a:gd name="connsiteX94" fmla="*/ 880755 w 1015574"/>
                <a:gd name="connsiteY94" fmla="*/ 420880 h 1056610"/>
                <a:gd name="connsiteX95" fmla="*/ 841103 w 1015574"/>
                <a:gd name="connsiteY95" fmla="*/ 415470 h 1056610"/>
                <a:gd name="connsiteX96" fmla="*/ 822177 w 1015574"/>
                <a:gd name="connsiteY96" fmla="*/ 421785 h 1056610"/>
                <a:gd name="connsiteX97" fmla="*/ 821281 w 1015574"/>
                <a:gd name="connsiteY97" fmla="*/ 421785 h 1056610"/>
                <a:gd name="connsiteX98" fmla="*/ 821281 w 1015574"/>
                <a:gd name="connsiteY98" fmla="*/ 421785 h 1056610"/>
                <a:gd name="connsiteX99" fmla="*/ 818576 w 1015574"/>
                <a:gd name="connsiteY99" fmla="*/ 379351 h 1056610"/>
                <a:gd name="connsiteX100" fmla="*/ 822177 w 1015574"/>
                <a:gd name="connsiteY100" fmla="*/ 360387 h 1056610"/>
                <a:gd name="connsiteX101" fmla="*/ 827587 w 1015574"/>
                <a:gd name="connsiteY101" fmla="*/ 353167 h 1056610"/>
                <a:gd name="connsiteX102" fmla="*/ 835692 w 1015574"/>
                <a:gd name="connsiteY102" fmla="*/ 354976 h 1056610"/>
                <a:gd name="connsiteX103" fmla="*/ 851018 w 1015574"/>
                <a:gd name="connsiteY103" fmla="*/ 362196 h 1056610"/>
                <a:gd name="connsiteX104" fmla="*/ 853714 w 1015574"/>
                <a:gd name="connsiteY104" fmla="*/ 356777 h 1056610"/>
                <a:gd name="connsiteX105" fmla="*/ 853714 w 1015574"/>
                <a:gd name="connsiteY105" fmla="*/ 338717 h 1056610"/>
                <a:gd name="connsiteX106" fmla="*/ 853714 w 1015574"/>
                <a:gd name="connsiteY106" fmla="*/ 337822 h 1056610"/>
                <a:gd name="connsiteX107" fmla="*/ 866335 w 1015574"/>
                <a:gd name="connsiteY107" fmla="*/ 323373 h 1056610"/>
                <a:gd name="connsiteX108" fmla="*/ 867239 w 1015574"/>
                <a:gd name="connsiteY108" fmla="*/ 323373 h 1056610"/>
                <a:gd name="connsiteX109" fmla="*/ 895167 w 1015574"/>
                <a:gd name="connsiteY109" fmla="*/ 322468 h 1056610"/>
                <a:gd name="connsiteX110" fmla="*/ 911388 w 1015574"/>
                <a:gd name="connsiteY110" fmla="*/ 307123 h 1056610"/>
                <a:gd name="connsiteX111" fmla="*/ 900577 w 1015574"/>
                <a:gd name="connsiteY111" fmla="*/ 271909 h 1056610"/>
                <a:gd name="connsiteX112" fmla="*/ 890661 w 1015574"/>
                <a:gd name="connsiteY112" fmla="*/ 257459 h 1056610"/>
                <a:gd name="connsiteX113" fmla="*/ 890661 w 1015574"/>
                <a:gd name="connsiteY113" fmla="*/ 256555 h 1056610"/>
                <a:gd name="connsiteX114" fmla="*/ 904177 w 1015574"/>
                <a:gd name="connsiteY114" fmla="*/ 242115 h 1056610"/>
                <a:gd name="connsiteX115" fmla="*/ 905082 w 1015574"/>
                <a:gd name="connsiteY115" fmla="*/ 242115 h 1056610"/>
                <a:gd name="connsiteX116" fmla="*/ 914998 w 1015574"/>
                <a:gd name="connsiteY116" fmla="*/ 241210 h 1056610"/>
                <a:gd name="connsiteX117" fmla="*/ 907787 w 1015574"/>
                <a:gd name="connsiteY117" fmla="*/ 223151 h 1056610"/>
                <a:gd name="connsiteX118" fmla="*/ 879851 w 1015574"/>
                <a:gd name="connsiteY118" fmla="*/ 207806 h 1056610"/>
                <a:gd name="connsiteX119" fmla="*/ 858229 w 1015574"/>
                <a:gd name="connsiteY119" fmla="*/ 207806 h 1056610"/>
                <a:gd name="connsiteX120" fmla="*/ 857323 w 1015574"/>
                <a:gd name="connsiteY120" fmla="*/ 207806 h 1056610"/>
                <a:gd name="connsiteX121" fmla="*/ 839302 w 1015574"/>
                <a:gd name="connsiteY121" fmla="*/ 197871 h 1056610"/>
                <a:gd name="connsiteX122" fmla="*/ 791544 w 1015574"/>
                <a:gd name="connsiteY122" fmla="*/ 196061 h 1056610"/>
                <a:gd name="connsiteX123" fmla="*/ 778924 w 1015574"/>
                <a:gd name="connsiteY123" fmla="*/ 193356 h 1056610"/>
                <a:gd name="connsiteX124" fmla="*/ 759102 w 1015574"/>
                <a:gd name="connsiteY124" fmla="*/ 178907 h 1056610"/>
                <a:gd name="connsiteX125" fmla="*/ 759102 w 1015574"/>
                <a:gd name="connsiteY125" fmla="*/ 178012 h 1056610"/>
                <a:gd name="connsiteX126" fmla="*/ 758197 w 1015574"/>
                <a:gd name="connsiteY126" fmla="*/ 162657 h 1056610"/>
                <a:gd name="connsiteX127" fmla="*/ 750091 w 1015574"/>
                <a:gd name="connsiteY127" fmla="*/ 151827 h 1056610"/>
                <a:gd name="connsiteX128" fmla="*/ 731165 w 1015574"/>
                <a:gd name="connsiteY128" fmla="*/ 136473 h 1056610"/>
                <a:gd name="connsiteX129" fmla="*/ 699628 w 1015574"/>
                <a:gd name="connsiteY129" fmla="*/ 132863 h 1056610"/>
                <a:gd name="connsiteX130" fmla="*/ 665386 w 1015574"/>
                <a:gd name="connsiteY130" fmla="*/ 130158 h 1056610"/>
                <a:gd name="connsiteX131" fmla="*/ 664481 w 1015574"/>
                <a:gd name="connsiteY131" fmla="*/ 130158 h 1056610"/>
                <a:gd name="connsiteX132" fmla="*/ 655470 w 1015574"/>
                <a:gd name="connsiteY132" fmla="*/ 113899 h 1056610"/>
                <a:gd name="connsiteX133" fmla="*/ 634743 w 1015574"/>
                <a:gd name="connsiteY133" fmla="*/ 101259 h 1056610"/>
                <a:gd name="connsiteX134" fmla="*/ 611312 w 1015574"/>
                <a:gd name="connsiteY134" fmla="*/ 117518 h 1056610"/>
                <a:gd name="connsiteX135" fmla="*/ 601406 w 1015574"/>
                <a:gd name="connsiteY135" fmla="*/ 127443 h 1056610"/>
                <a:gd name="connsiteX136" fmla="*/ 564459 w 1015574"/>
                <a:gd name="connsiteY136" fmla="*/ 141893 h 1056610"/>
                <a:gd name="connsiteX137" fmla="*/ 563554 w 1015574"/>
                <a:gd name="connsiteY137" fmla="*/ 141893 h 1056610"/>
                <a:gd name="connsiteX138" fmla="*/ 550038 w 1015574"/>
                <a:gd name="connsiteY138" fmla="*/ 136473 h 1056610"/>
                <a:gd name="connsiteX139" fmla="*/ 550038 w 1015574"/>
                <a:gd name="connsiteY139" fmla="*/ 136473 h 1056610"/>
                <a:gd name="connsiteX140" fmla="*/ 550038 w 1015574"/>
                <a:gd name="connsiteY140" fmla="*/ 135568 h 1056610"/>
                <a:gd name="connsiteX141" fmla="*/ 570764 w 1015574"/>
                <a:gd name="connsiteY141" fmla="*/ 91334 h 1056610"/>
                <a:gd name="connsiteX142" fmla="*/ 569859 w 1015574"/>
                <a:gd name="connsiteY142" fmla="*/ 57025 h 1056610"/>
                <a:gd name="connsiteX143" fmla="*/ 568059 w 1015574"/>
                <a:gd name="connsiteY143" fmla="*/ 50701 h 1056610"/>
                <a:gd name="connsiteX144" fmla="*/ 550038 w 1015574"/>
                <a:gd name="connsiteY144" fmla="*/ 8267 h 1056610"/>
                <a:gd name="connsiteX145" fmla="*/ 536522 w 1015574"/>
                <a:gd name="connsiteY145" fmla="*/ 142 h 1056610"/>
                <a:gd name="connsiteX146" fmla="*/ 528416 w 1015574"/>
                <a:gd name="connsiteY146" fmla="*/ 2847 h 1056610"/>
                <a:gd name="connsiteX147" fmla="*/ 507690 w 1015574"/>
                <a:gd name="connsiteY147" fmla="*/ 18201 h 1056610"/>
                <a:gd name="connsiteX148" fmla="*/ 486058 w 1015574"/>
                <a:gd name="connsiteY148" fmla="*/ 31746 h 1056610"/>
                <a:gd name="connsiteX149" fmla="*/ 484258 w 1015574"/>
                <a:gd name="connsiteY149" fmla="*/ 51605 h 1056610"/>
                <a:gd name="connsiteX150" fmla="*/ 480648 w 1015574"/>
                <a:gd name="connsiteY150" fmla="*/ 54311 h 1056610"/>
                <a:gd name="connsiteX151" fmla="*/ 476143 w 1015574"/>
                <a:gd name="connsiteY151" fmla="*/ 61540 h 1056610"/>
                <a:gd name="connsiteX152" fmla="*/ 466237 w 1015574"/>
                <a:gd name="connsiteY152" fmla="*/ 71465 h 1056610"/>
                <a:gd name="connsiteX153" fmla="*/ 457226 w 1015574"/>
                <a:gd name="connsiteY153" fmla="*/ 73275 h 1056610"/>
                <a:gd name="connsiteX154" fmla="*/ 438300 w 1015574"/>
                <a:gd name="connsiteY154" fmla="*/ 88619 h 1056610"/>
                <a:gd name="connsiteX155" fmla="*/ 430184 w 1015574"/>
                <a:gd name="connsiteY155" fmla="*/ 99459 h 1056610"/>
                <a:gd name="connsiteX156" fmla="*/ 425679 w 1015574"/>
                <a:gd name="connsiteY156" fmla="*/ 95849 h 1056610"/>
                <a:gd name="connsiteX157" fmla="*/ 422079 w 1015574"/>
                <a:gd name="connsiteY157" fmla="*/ 98554 h 1056610"/>
                <a:gd name="connsiteX158" fmla="*/ 416669 w 1015574"/>
                <a:gd name="connsiteY158" fmla="*/ 97649 h 1056610"/>
                <a:gd name="connsiteX159" fmla="*/ 413973 w 1015574"/>
                <a:gd name="connsiteY159" fmla="*/ 94039 h 1056610"/>
                <a:gd name="connsiteX160" fmla="*/ 406763 w 1015574"/>
                <a:gd name="connsiteY160" fmla="*/ 96744 h 1056610"/>
                <a:gd name="connsiteX161" fmla="*/ 402258 w 1015574"/>
                <a:gd name="connsiteY161" fmla="*/ 94944 h 1056610"/>
                <a:gd name="connsiteX162" fmla="*/ 393247 w 1015574"/>
                <a:gd name="connsiteY162" fmla="*/ 100364 h 1056610"/>
                <a:gd name="connsiteX163" fmla="*/ 377921 w 1015574"/>
                <a:gd name="connsiteY163" fmla="*/ 110289 h 1056610"/>
                <a:gd name="connsiteX164" fmla="*/ 374320 w 1015574"/>
                <a:gd name="connsiteY164" fmla="*/ 111194 h 1056610"/>
                <a:gd name="connsiteX165" fmla="*/ 373416 w 1015574"/>
                <a:gd name="connsiteY165" fmla="*/ 113899 h 1056610"/>
                <a:gd name="connsiteX166" fmla="*/ 370711 w 1015574"/>
                <a:gd name="connsiteY166" fmla="*/ 117518 h 1056610"/>
                <a:gd name="connsiteX167" fmla="*/ 372520 w 1015574"/>
                <a:gd name="connsiteY167" fmla="*/ 121128 h 1056610"/>
                <a:gd name="connsiteX168" fmla="*/ 371615 w 1015574"/>
                <a:gd name="connsiteY168" fmla="*/ 122033 h 1056610"/>
                <a:gd name="connsiteX169" fmla="*/ 361700 w 1015574"/>
                <a:gd name="connsiteY169" fmla="*/ 123833 h 1056610"/>
                <a:gd name="connsiteX170" fmla="*/ 358995 w 1015574"/>
                <a:gd name="connsiteY170" fmla="*/ 122928 h 1056610"/>
                <a:gd name="connsiteX171" fmla="*/ 350889 w 1015574"/>
                <a:gd name="connsiteY171" fmla="*/ 128348 h 1056610"/>
                <a:gd name="connsiteX172" fmla="*/ 345479 w 1015574"/>
                <a:gd name="connsiteY172" fmla="*/ 137378 h 1056610"/>
                <a:gd name="connsiteX173" fmla="*/ 344583 w 1015574"/>
                <a:gd name="connsiteY173" fmla="*/ 137378 h 1056610"/>
                <a:gd name="connsiteX174" fmla="*/ 342783 w 1015574"/>
                <a:gd name="connsiteY174" fmla="*/ 140083 h 1056610"/>
                <a:gd name="connsiteX175" fmla="*/ 339173 w 1015574"/>
                <a:gd name="connsiteY175" fmla="*/ 140083 h 1056610"/>
                <a:gd name="connsiteX176" fmla="*/ 332868 w 1015574"/>
                <a:gd name="connsiteY176" fmla="*/ 147312 h 1056610"/>
                <a:gd name="connsiteX177" fmla="*/ 326562 w 1015574"/>
                <a:gd name="connsiteY177" fmla="*/ 152732 h 1056610"/>
                <a:gd name="connsiteX178" fmla="*/ 320247 w 1015574"/>
                <a:gd name="connsiteY178" fmla="*/ 150017 h 1056610"/>
                <a:gd name="connsiteX179" fmla="*/ 319352 w 1015574"/>
                <a:gd name="connsiteY179" fmla="*/ 148217 h 1056610"/>
                <a:gd name="connsiteX180" fmla="*/ 318447 w 1015574"/>
                <a:gd name="connsiteY180" fmla="*/ 147312 h 1056610"/>
                <a:gd name="connsiteX181" fmla="*/ 316647 w 1015574"/>
                <a:gd name="connsiteY181" fmla="*/ 150017 h 1056610"/>
                <a:gd name="connsiteX182" fmla="*/ 314847 w 1015574"/>
                <a:gd name="connsiteY182" fmla="*/ 149113 h 1056610"/>
                <a:gd name="connsiteX183" fmla="*/ 313942 w 1015574"/>
                <a:gd name="connsiteY183" fmla="*/ 150017 h 1056610"/>
                <a:gd name="connsiteX184" fmla="*/ 313046 w 1015574"/>
                <a:gd name="connsiteY184" fmla="*/ 152732 h 1056610"/>
                <a:gd name="connsiteX185" fmla="*/ 311236 w 1015574"/>
                <a:gd name="connsiteY185" fmla="*/ 152732 h 1056610"/>
                <a:gd name="connsiteX186" fmla="*/ 304026 w 1015574"/>
                <a:gd name="connsiteY186" fmla="*/ 152732 h 1056610"/>
                <a:gd name="connsiteX187" fmla="*/ 300425 w 1015574"/>
                <a:gd name="connsiteY187" fmla="*/ 150017 h 1056610"/>
                <a:gd name="connsiteX188" fmla="*/ 298626 w 1015574"/>
                <a:gd name="connsiteY188" fmla="*/ 150017 h 1056610"/>
                <a:gd name="connsiteX189" fmla="*/ 294120 w 1015574"/>
                <a:gd name="connsiteY189" fmla="*/ 146408 h 1056610"/>
                <a:gd name="connsiteX190" fmla="*/ 293215 w 1015574"/>
                <a:gd name="connsiteY190" fmla="*/ 142798 h 1056610"/>
                <a:gd name="connsiteX191" fmla="*/ 293215 w 1015574"/>
                <a:gd name="connsiteY191" fmla="*/ 137378 h 1056610"/>
                <a:gd name="connsiteX192" fmla="*/ 289615 w 1015574"/>
                <a:gd name="connsiteY192" fmla="*/ 134673 h 1056610"/>
                <a:gd name="connsiteX193" fmla="*/ 286909 w 1015574"/>
                <a:gd name="connsiteY193" fmla="*/ 125643 h 1056610"/>
                <a:gd name="connsiteX194" fmla="*/ 288710 w 1015574"/>
                <a:gd name="connsiteY194" fmla="*/ 120223 h 1056610"/>
                <a:gd name="connsiteX195" fmla="*/ 276098 w 1015574"/>
                <a:gd name="connsiteY195" fmla="*/ 112099 h 1056610"/>
                <a:gd name="connsiteX196" fmla="*/ 263478 w 1015574"/>
                <a:gd name="connsiteY196" fmla="*/ 107584 h 1056610"/>
                <a:gd name="connsiteX197" fmla="*/ 253572 w 1015574"/>
                <a:gd name="connsiteY197" fmla="*/ 117518 h 1056610"/>
                <a:gd name="connsiteX198" fmla="*/ 243657 w 1015574"/>
                <a:gd name="connsiteY198" fmla="*/ 116613 h 1056610"/>
                <a:gd name="connsiteX199" fmla="*/ 240951 w 1015574"/>
                <a:gd name="connsiteY199" fmla="*/ 114804 h 1056610"/>
                <a:gd name="connsiteX200" fmla="*/ 239151 w 1015574"/>
                <a:gd name="connsiteY200" fmla="*/ 107584 h 1056610"/>
                <a:gd name="connsiteX201" fmla="*/ 235541 w 1015574"/>
                <a:gd name="connsiteY201" fmla="*/ 106679 h 1056610"/>
                <a:gd name="connsiteX202" fmla="*/ 229236 w 1015574"/>
                <a:gd name="connsiteY202" fmla="*/ 108489 h 1056610"/>
                <a:gd name="connsiteX203" fmla="*/ 226531 w 1015574"/>
                <a:gd name="connsiteY203" fmla="*/ 106679 h 1056610"/>
                <a:gd name="connsiteX204" fmla="*/ 216625 w 1015574"/>
                <a:gd name="connsiteY204" fmla="*/ 105774 h 1056610"/>
                <a:gd name="connsiteX205" fmla="*/ 206709 w 1015574"/>
                <a:gd name="connsiteY205" fmla="*/ 107584 h 1056610"/>
                <a:gd name="connsiteX206" fmla="*/ 204909 w 1015574"/>
                <a:gd name="connsiteY206" fmla="*/ 112099 h 1056610"/>
                <a:gd name="connsiteX207" fmla="*/ 201299 w 1015574"/>
                <a:gd name="connsiteY207" fmla="*/ 114804 h 1056610"/>
                <a:gd name="connsiteX208" fmla="*/ 190488 w 1015574"/>
                <a:gd name="connsiteY208" fmla="*/ 120223 h 1056610"/>
                <a:gd name="connsiteX209" fmla="*/ 180572 w 1015574"/>
                <a:gd name="connsiteY209" fmla="*/ 116613 h 1056610"/>
                <a:gd name="connsiteX210" fmla="*/ 167961 w 1015574"/>
                <a:gd name="connsiteY210" fmla="*/ 127443 h 1056610"/>
                <a:gd name="connsiteX211" fmla="*/ 164351 w 1015574"/>
                <a:gd name="connsiteY211" fmla="*/ 126548 h 1056610"/>
                <a:gd name="connsiteX212" fmla="*/ 161656 w 1015574"/>
                <a:gd name="connsiteY212" fmla="*/ 122928 h 1056610"/>
                <a:gd name="connsiteX213" fmla="*/ 158046 w 1015574"/>
                <a:gd name="connsiteY213" fmla="*/ 122928 h 1056610"/>
                <a:gd name="connsiteX214" fmla="*/ 155341 w 1015574"/>
                <a:gd name="connsiteY214" fmla="*/ 119318 h 1056610"/>
                <a:gd name="connsiteX215" fmla="*/ 152645 w 1015574"/>
                <a:gd name="connsiteY215" fmla="*/ 119318 h 1056610"/>
                <a:gd name="connsiteX216" fmla="*/ 149035 w 1015574"/>
                <a:gd name="connsiteY216" fmla="*/ 117518 h 1056610"/>
                <a:gd name="connsiteX217" fmla="*/ 135519 w 1015574"/>
                <a:gd name="connsiteY217" fmla="*/ 115709 h 1056610"/>
                <a:gd name="connsiteX218" fmla="*/ 133719 w 1015574"/>
                <a:gd name="connsiteY218" fmla="*/ 111194 h 1056610"/>
                <a:gd name="connsiteX219" fmla="*/ 131919 w 1015574"/>
                <a:gd name="connsiteY219" fmla="*/ 111194 h 1056610"/>
                <a:gd name="connsiteX220" fmla="*/ 127413 w 1015574"/>
                <a:gd name="connsiteY220" fmla="*/ 114804 h 1056610"/>
                <a:gd name="connsiteX221" fmla="*/ 124708 w 1015574"/>
                <a:gd name="connsiteY221" fmla="*/ 121128 h 1056610"/>
                <a:gd name="connsiteX222" fmla="*/ 121099 w 1015574"/>
                <a:gd name="connsiteY222" fmla="*/ 121128 h 1056610"/>
                <a:gd name="connsiteX223" fmla="*/ 116593 w 1015574"/>
                <a:gd name="connsiteY223" fmla="*/ 114804 h 1056610"/>
                <a:gd name="connsiteX224" fmla="*/ 113888 w 1015574"/>
                <a:gd name="connsiteY224" fmla="*/ 113899 h 1056610"/>
                <a:gd name="connsiteX225" fmla="*/ 104878 w 1015574"/>
                <a:gd name="connsiteY225" fmla="*/ 117518 h 1056610"/>
                <a:gd name="connsiteX226" fmla="*/ 104878 w 1015574"/>
                <a:gd name="connsiteY226" fmla="*/ 120223 h 1056610"/>
                <a:gd name="connsiteX227" fmla="*/ 98572 w 1015574"/>
                <a:gd name="connsiteY227" fmla="*/ 127443 h 1056610"/>
                <a:gd name="connsiteX228" fmla="*/ 96772 w 1015574"/>
                <a:gd name="connsiteY228" fmla="*/ 126548 h 1056610"/>
                <a:gd name="connsiteX229" fmla="*/ 94067 w 1015574"/>
                <a:gd name="connsiteY229" fmla="*/ 123833 h 1056610"/>
                <a:gd name="connsiteX230" fmla="*/ 92266 w 1015574"/>
                <a:gd name="connsiteY230" fmla="*/ 122928 h 1056610"/>
                <a:gd name="connsiteX231" fmla="*/ 90466 w 1015574"/>
                <a:gd name="connsiteY231" fmla="*/ 125643 h 1056610"/>
                <a:gd name="connsiteX232" fmla="*/ 91361 w 1015574"/>
                <a:gd name="connsiteY232" fmla="*/ 133768 h 1056610"/>
                <a:gd name="connsiteX233" fmla="*/ 89561 w 1015574"/>
                <a:gd name="connsiteY233" fmla="*/ 134673 h 1056610"/>
                <a:gd name="connsiteX234" fmla="*/ 80551 w 1015574"/>
                <a:gd name="connsiteY234" fmla="*/ 133768 h 1056610"/>
                <a:gd name="connsiteX235" fmla="*/ 79645 w 1015574"/>
                <a:gd name="connsiteY235" fmla="*/ 136473 h 1056610"/>
                <a:gd name="connsiteX236" fmla="*/ 82350 w 1015574"/>
                <a:gd name="connsiteY236" fmla="*/ 140083 h 1056610"/>
                <a:gd name="connsiteX237" fmla="*/ 81455 w 1015574"/>
                <a:gd name="connsiteY237" fmla="*/ 159952 h 1056610"/>
                <a:gd name="connsiteX238" fmla="*/ 91361 w 1015574"/>
                <a:gd name="connsiteY238" fmla="*/ 156342 h 1056610"/>
                <a:gd name="connsiteX239" fmla="*/ 88666 w 1015574"/>
                <a:gd name="connsiteY239" fmla="*/ 165372 h 1056610"/>
                <a:gd name="connsiteX240" fmla="*/ 86856 w 1015574"/>
                <a:gd name="connsiteY240" fmla="*/ 166267 h 1056610"/>
                <a:gd name="connsiteX241" fmla="*/ 80551 w 1015574"/>
                <a:gd name="connsiteY241" fmla="*/ 166267 h 1056610"/>
                <a:gd name="connsiteX242" fmla="*/ 80551 w 1015574"/>
                <a:gd name="connsiteY242" fmla="*/ 168982 h 1056610"/>
                <a:gd name="connsiteX243" fmla="*/ 84151 w 1015574"/>
                <a:gd name="connsiteY243" fmla="*/ 174392 h 1056610"/>
                <a:gd name="connsiteX244" fmla="*/ 84151 w 1015574"/>
                <a:gd name="connsiteY244" fmla="*/ 178907 h 1056610"/>
                <a:gd name="connsiteX245" fmla="*/ 81455 w 1015574"/>
                <a:gd name="connsiteY245" fmla="*/ 181622 h 1056610"/>
                <a:gd name="connsiteX246" fmla="*/ 71540 w 1015574"/>
                <a:gd name="connsiteY246" fmla="*/ 181622 h 1056610"/>
                <a:gd name="connsiteX247" fmla="*/ 70635 w 1015574"/>
                <a:gd name="connsiteY247" fmla="*/ 183422 h 1056610"/>
                <a:gd name="connsiteX248" fmla="*/ 73340 w 1015574"/>
                <a:gd name="connsiteY248" fmla="*/ 187041 h 1056610"/>
                <a:gd name="connsiteX249" fmla="*/ 75140 w 1015574"/>
                <a:gd name="connsiteY249" fmla="*/ 203291 h 1056610"/>
                <a:gd name="connsiteX250" fmla="*/ 82350 w 1015574"/>
                <a:gd name="connsiteY250" fmla="*/ 203291 h 1056610"/>
                <a:gd name="connsiteX251" fmla="*/ 83256 w 1015574"/>
                <a:gd name="connsiteY251" fmla="*/ 204196 h 1056610"/>
                <a:gd name="connsiteX252" fmla="*/ 85056 w 1015574"/>
                <a:gd name="connsiteY252" fmla="*/ 209606 h 1056610"/>
                <a:gd name="connsiteX253" fmla="*/ 69740 w 1015574"/>
                <a:gd name="connsiteY253" fmla="*/ 225865 h 1056610"/>
                <a:gd name="connsiteX254" fmla="*/ 68835 w 1015574"/>
                <a:gd name="connsiteY254" fmla="*/ 228570 h 1056610"/>
                <a:gd name="connsiteX255" fmla="*/ 69740 w 1015574"/>
                <a:gd name="connsiteY255" fmla="*/ 229475 h 1056610"/>
                <a:gd name="connsiteX256" fmla="*/ 72445 w 1015574"/>
                <a:gd name="connsiteY256" fmla="*/ 229475 h 1056610"/>
                <a:gd name="connsiteX257" fmla="*/ 73340 w 1015574"/>
                <a:gd name="connsiteY257" fmla="*/ 230380 h 1056610"/>
                <a:gd name="connsiteX258" fmla="*/ 74245 w 1015574"/>
                <a:gd name="connsiteY258" fmla="*/ 238505 h 1056610"/>
                <a:gd name="connsiteX259" fmla="*/ 77845 w 1015574"/>
                <a:gd name="connsiteY259" fmla="*/ 240305 h 1056610"/>
                <a:gd name="connsiteX260" fmla="*/ 80551 w 1015574"/>
                <a:gd name="connsiteY260" fmla="*/ 253850 h 1056610"/>
                <a:gd name="connsiteX261" fmla="*/ 77845 w 1015574"/>
                <a:gd name="connsiteY261" fmla="*/ 257459 h 1056610"/>
                <a:gd name="connsiteX262" fmla="*/ 69740 w 1015574"/>
                <a:gd name="connsiteY262" fmla="*/ 257459 h 1056610"/>
                <a:gd name="connsiteX263" fmla="*/ 67034 w 1015574"/>
                <a:gd name="connsiteY263" fmla="*/ 262879 h 1056610"/>
                <a:gd name="connsiteX264" fmla="*/ 49909 w 1015574"/>
                <a:gd name="connsiteY264" fmla="*/ 264689 h 1056610"/>
                <a:gd name="connsiteX265" fmla="*/ 49909 w 1015574"/>
                <a:gd name="connsiteY265" fmla="*/ 282739 h 1056610"/>
                <a:gd name="connsiteX266" fmla="*/ 49013 w 1015574"/>
                <a:gd name="connsiteY266" fmla="*/ 284549 h 1056610"/>
                <a:gd name="connsiteX267" fmla="*/ 46308 w 1015574"/>
                <a:gd name="connsiteY267" fmla="*/ 280034 h 1056610"/>
                <a:gd name="connsiteX268" fmla="*/ 43603 w 1015574"/>
                <a:gd name="connsiteY268" fmla="*/ 278224 h 1056610"/>
                <a:gd name="connsiteX269" fmla="*/ 35497 w 1015574"/>
                <a:gd name="connsiteY269" fmla="*/ 278224 h 1056610"/>
                <a:gd name="connsiteX270" fmla="*/ 34592 w 1015574"/>
                <a:gd name="connsiteY270" fmla="*/ 280034 h 1056610"/>
                <a:gd name="connsiteX271" fmla="*/ 36393 w 1015574"/>
                <a:gd name="connsiteY271" fmla="*/ 284549 h 1056610"/>
                <a:gd name="connsiteX272" fmla="*/ 32792 w 1015574"/>
                <a:gd name="connsiteY272" fmla="*/ 288159 h 1056610"/>
                <a:gd name="connsiteX273" fmla="*/ 30992 w 1015574"/>
                <a:gd name="connsiteY273" fmla="*/ 302608 h 1056610"/>
                <a:gd name="connsiteX274" fmla="*/ 19276 w 1015574"/>
                <a:gd name="connsiteY274" fmla="*/ 305313 h 1056610"/>
                <a:gd name="connsiteX275" fmla="*/ 12970 w 1015574"/>
                <a:gd name="connsiteY275" fmla="*/ 315248 h 1056610"/>
                <a:gd name="connsiteX276" fmla="*/ 14771 w 1015574"/>
                <a:gd name="connsiteY276" fmla="*/ 321563 h 1056610"/>
                <a:gd name="connsiteX277" fmla="*/ 13866 w 1015574"/>
                <a:gd name="connsiteY277" fmla="*/ 325182 h 1056610"/>
                <a:gd name="connsiteX278" fmla="*/ -555 w 1015574"/>
                <a:gd name="connsiteY278" fmla="*/ 336917 h 1056610"/>
                <a:gd name="connsiteX279" fmla="*/ -555 w 1015574"/>
                <a:gd name="connsiteY279" fmla="*/ 338717 h 1056610"/>
                <a:gd name="connsiteX280" fmla="*/ 1255 w 1015574"/>
                <a:gd name="connsiteY280" fmla="*/ 349557 h 1056610"/>
                <a:gd name="connsiteX281" fmla="*/ 4855 w 1015574"/>
                <a:gd name="connsiteY281" fmla="*/ 359491 h 1056610"/>
                <a:gd name="connsiteX282" fmla="*/ 3960 w 1015574"/>
                <a:gd name="connsiteY282" fmla="*/ 361292 h 1056610"/>
                <a:gd name="connsiteX283" fmla="*/ 1255 w 1015574"/>
                <a:gd name="connsiteY283" fmla="*/ 360387 h 1056610"/>
                <a:gd name="connsiteX284" fmla="*/ 350 w 1015574"/>
                <a:gd name="connsiteY284" fmla="*/ 361292 h 1056610"/>
                <a:gd name="connsiteX285" fmla="*/ 19276 w 1015574"/>
                <a:gd name="connsiteY285" fmla="*/ 394696 h 1056610"/>
                <a:gd name="connsiteX286" fmla="*/ 19276 w 1015574"/>
                <a:gd name="connsiteY286" fmla="*/ 402830 h 1056610"/>
                <a:gd name="connsiteX287" fmla="*/ 21076 w 1015574"/>
                <a:gd name="connsiteY287" fmla="*/ 403726 h 1056610"/>
                <a:gd name="connsiteX288" fmla="*/ 24677 w 1015574"/>
                <a:gd name="connsiteY288" fmla="*/ 401925 h 1056610"/>
                <a:gd name="connsiteX289" fmla="*/ 26486 w 1015574"/>
                <a:gd name="connsiteY289" fmla="*/ 403726 h 1056610"/>
                <a:gd name="connsiteX290" fmla="*/ 27382 w 1015574"/>
                <a:gd name="connsiteY290" fmla="*/ 403726 h 1056610"/>
                <a:gd name="connsiteX291" fmla="*/ 35497 w 1015574"/>
                <a:gd name="connsiteY291" fmla="*/ 401020 h 1056610"/>
                <a:gd name="connsiteX292" fmla="*/ 37297 w 1015574"/>
                <a:gd name="connsiteY292" fmla="*/ 399211 h 1056610"/>
                <a:gd name="connsiteX293" fmla="*/ 38203 w 1015574"/>
                <a:gd name="connsiteY293" fmla="*/ 400116 h 1056610"/>
                <a:gd name="connsiteX294" fmla="*/ 40002 w 1015574"/>
                <a:gd name="connsiteY294" fmla="*/ 401925 h 1056610"/>
                <a:gd name="connsiteX295" fmla="*/ 44508 w 1015574"/>
                <a:gd name="connsiteY295" fmla="*/ 402830 h 1056610"/>
                <a:gd name="connsiteX296" fmla="*/ 41803 w 1015574"/>
                <a:gd name="connsiteY296" fmla="*/ 407336 h 1056610"/>
                <a:gd name="connsiteX297" fmla="*/ 45403 w 1015574"/>
                <a:gd name="connsiteY297" fmla="*/ 407336 h 1056610"/>
                <a:gd name="connsiteX298" fmla="*/ 47213 w 1015574"/>
                <a:gd name="connsiteY298" fmla="*/ 405535 h 1056610"/>
                <a:gd name="connsiteX299" fmla="*/ 55319 w 1015574"/>
                <a:gd name="connsiteY299" fmla="*/ 403726 h 1056610"/>
                <a:gd name="connsiteX300" fmla="*/ 57119 w 1015574"/>
                <a:gd name="connsiteY300" fmla="*/ 405535 h 1056610"/>
                <a:gd name="connsiteX301" fmla="*/ 66130 w 1015574"/>
                <a:gd name="connsiteY301" fmla="*/ 401925 h 1056610"/>
                <a:gd name="connsiteX302" fmla="*/ 66130 w 1015574"/>
                <a:gd name="connsiteY302" fmla="*/ 400116 h 1056610"/>
                <a:gd name="connsiteX303" fmla="*/ 68835 w 1015574"/>
                <a:gd name="connsiteY303" fmla="*/ 400116 h 1056610"/>
                <a:gd name="connsiteX304" fmla="*/ 78750 w 1015574"/>
                <a:gd name="connsiteY304" fmla="*/ 406440 h 1056610"/>
                <a:gd name="connsiteX305" fmla="*/ 81455 w 1015574"/>
                <a:gd name="connsiteY305" fmla="*/ 406440 h 1056610"/>
                <a:gd name="connsiteX306" fmla="*/ 94067 w 1015574"/>
                <a:gd name="connsiteY306" fmla="*/ 411850 h 1056610"/>
                <a:gd name="connsiteX307" fmla="*/ 96772 w 1015574"/>
                <a:gd name="connsiteY307" fmla="*/ 409145 h 1056610"/>
                <a:gd name="connsiteX308" fmla="*/ 102182 w 1015574"/>
                <a:gd name="connsiteY308" fmla="*/ 410955 h 1056610"/>
                <a:gd name="connsiteX309" fmla="*/ 107583 w 1015574"/>
                <a:gd name="connsiteY309" fmla="*/ 415470 h 1056610"/>
                <a:gd name="connsiteX310" fmla="*/ 119298 w 1015574"/>
                <a:gd name="connsiteY310" fmla="*/ 424500 h 1056610"/>
                <a:gd name="connsiteX311" fmla="*/ 122908 w 1015574"/>
                <a:gd name="connsiteY311" fmla="*/ 422690 h 1056610"/>
                <a:gd name="connsiteX312" fmla="*/ 123804 w 1015574"/>
                <a:gd name="connsiteY312" fmla="*/ 422690 h 1056610"/>
                <a:gd name="connsiteX313" fmla="*/ 123804 w 1015574"/>
                <a:gd name="connsiteY313" fmla="*/ 427205 h 1056610"/>
                <a:gd name="connsiteX314" fmla="*/ 124708 w 1015574"/>
                <a:gd name="connsiteY314" fmla="*/ 427205 h 1056610"/>
                <a:gd name="connsiteX315" fmla="*/ 125604 w 1015574"/>
                <a:gd name="connsiteY315" fmla="*/ 425395 h 1056610"/>
                <a:gd name="connsiteX316" fmla="*/ 127413 w 1015574"/>
                <a:gd name="connsiteY316" fmla="*/ 425395 h 1056610"/>
                <a:gd name="connsiteX317" fmla="*/ 127413 w 1015574"/>
                <a:gd name="connsiteY317" fmla="*/ 428110 h 1056610"/>
                <a:gd name="connsiteX318" fmla="*/ 129214 w 1015574"/>
                <a:gd name="connsiteY318" fmla="*/ 430815 h 1056610"/>
                <a:gd name="connsiteX319" fmla="*/ 131919 w 1015574"/>
                <a:gd name="connsiteY319" fmla="*/ 431719 h 1056610"/>
                <a:gd name="connsiteX320" fmla="*/ 135519 w 1015574"/>
                <a:gd name="connsiteY320" fmla="*/ 438939 h 1056610"/>
                <a:gd name="connsiteX321" fmla="*/ 136424 w 1015574"/>
                <a:gd name="connsiteY321" fmla="*/ 439844 h 1056610"/>
                <a:gd name="connsiteX322" fmla="*/ 139120 w 1015574"/>
                <a:gd name="connsiteY322" fmla="*/ 438035 h 1056610"/>
                <a:gd name="connsiteX323" fmla="*/ 143634 w 1015574"/>
                <a:gd name="connsiteY323" fmla="*/ 438035 h 1056610"/>
                <a:gd name="connsiteX324" fmla="*/ 144530 w 1015574"/>
                <a:gd name="connsiteY324" fmla="*/ 437139 h 1056610"/>
                <a:gd name="connsiteX325" fmla="*/ 146330 w 1015574"/>
                <a:gd name="connsiteY325" fmla="*/ 436234 h 1056610"/>
                <a:gd name="connsiteX326" fmla="*/ 146330 w 1015574"/>
                <a:gd name="connsiteY326" fmla="*/ 433520 h 1056610"/>
                <a:gd name="connsiteX327" fmla="*/ 149035 w 1015574"/>
                <a:gd name="connsiteY327" fmla="*/ 431719 h 1056610"/>
                <a:gd name="connsiteX328" fmla="*/ 152645 w 1015574"/>
                <a:gd name="connsiteY328" fmla="*/ 433520 h 1056610"/>
                <a:gd name="connsiteX329" fmla="*/ 153541 w 1015574"/>
                <a:gd name="connsiteY329" fmla="*/ 433520 h 1056610"/>
                <a:gd name="connsiteX330" fmla="*/ 154445 w 1015574"/>
                <a:gd name="connsiteY330" fmla="*/ 430815 h 1056610"/>
                <a:gd name="connsiteX331" fmla="*/ 157150 w 1015574"/>
                <a:gd name="connsiteY331" fmla="*/ 430815 h 1056610"/>
                <a:gd name="connsiteX332" fmla="*/ 160751 w 1015574"/>
                <a:gd name="connsiteY332" fmla="*/ 428110 h 1056610"/>
                <a:gd name="connsiteX333" fmla="*/ 163456 w 1015574"/>
                <a:gd name="connsiteY333" fmla="*/ 428110 h 1056610"/>
                <a:gd name="connsiteX334" fmla="*/ 166161 w 1015574"/>
                <a:gd name="connsiteY334" fmla="*/ 429910 h 1056610"/>
                <a:gd name="connsiteX335" fmla="*/ 169761 w 1015574"/>
                <a:gd name="connsiteY335" fmla="*/ 429005 h 1056610"/>
                <a:gd name="connsiteX336" fmla="*/ 170667 w 1015574"/>
                <a:gd name="connsiteY336" fmla="*/ 426300 h 1056610"/>
                <a:gd name="connsiteX337" fmla="*/ 174267 w 1015574"/>
                <a:gd name="connsiteY337" fmla="*/ 427205 h 1056610"/>
                <a:gd name="connsiteX338" fmla="*/ 179677 w 1015574"/>
                <a:gd name="connsiteY338" fmla="*/ 421785 h 1056610"/>
                <a:gd name="connsiteX339" fmla="*/ 179677 w 1015574"/>
                <a:gd name="connsiteY339" fmla="*/ 419985 h 1056610"/>
                <a:gd name="connsiteX340" fmla="*/ 179677 w 1015574"/>
                <a:gd name="connsiteY340" fmla="*/ 419985 h 1056610"/>
                <a:gd name="connsiteX341" fmla="*/ 191393 w 1015574"/>
                <a:gd name="connsiteY341" fmla="*/ 426300 h 1056610"/>
                <a:gd name="connsiteX342" fmla="*/ 192288 w 1015574"/>
                <a:gd name="connsiteY342" fmla="*/ 426300 h 1056610"/>
                <a:gd name="connsiteX343" fmla="*/ 193193 w 1015574"/>
                <a:gd name="connsiteY343" fmla="*/ 424500 h 1056610"/>
                <a:gd name="connsiteX344" fmla="*/ 195898 w 1015574"/>
                <a:gd name="connsiteY344" fmla="*/ 423595 h 1056610"/>
                <a:gd name="connsiteX345" fmla="*/ 195898 w 1015574"/>
                <a:gd name="connsiteY345" fmla="*/ 421785 h 1056610"/>
                <a:gd name="connsiteX346" fmla="*/ 196793 w 1015574"/>
                <a:gd name="connsiteY346" fmla="*/ 420880 h 1056610"/>
                <a:gd name="connsiteX347" fmla="*/ 206709 w 1015574"/>
                <a:gd name="connsiteY347" fmla="*/ 427205 h 1056610"/>
                <a:gd name="connsiteX348" fmla="*/ 212119 w 1015574"/>
                <a:gd name="connsiteY348" fmla="*/ 426300 h 1056610"/>
                <a:gd name="connsiteX349" fmla="*/ 213015 w 1015574"/>
                <a:gd name="connsiteY349" fmla="*/ 429005 h 1056610"/>
                <a:gd name="connsiteX350" fmla="*/ 213920 w 1015574"/>
                <a:gd name="connsiteY350" fmla="*/ 429005 h 1056610"/>
                <a:gd name="connsiteX351" fmla="*/ 217520 w 1015574"/>
                <a:gd name="connsiteY351" fmla="*/ 427205 h 1056610"/>
                <a:gd name="connsiteX352" fmla="*/ 218425 w 1015574"/>
                <a:gd name="connsiteY352" fmla="*/ 428110 h 1056610"/>
                <a:gd name="connsiteX353" fmla="*/ 219320 w 1015574"/>
                <a:gd name="connsiteY353" fmla="*/ 430815 h 1056610"/>
                <a:gd name="connsiteX354" fmla="*/ 222025 w 1015574"/>
                <a:gd name="connsiteY354" fmla="*/ 431719 h 1056610"/>
                <a:gd name="connsiteX355" fmla="*/ 229236 w 1015574"/>
                <a:gd name="connsiteY355" fmla="*/ 440749 h 1056610"/>
                <a:gd name="connsiteX356" fmla="*/ 233741 w 1015574"/>
                <a:gd name="connsiteY356" fmla="*/ 440749 h 1056610"/>
                <a:gd name="connsiteX357" fmla="*/ 236446 w 1015574"/>
                <a:gd name="connsiteY357" fmla="*/ 444359 h 1056610"/>
                <a:gd name="connsiteX358" fmla="*/ 246362 w 1015574"/>
                <a:gd name="connsiteY358" fmla="*/ 447064 h 1056610"/>
                <a:gd name="connsiteX359" fmla="*/ 247257 w 1015574"/>
                <a:gd name="connsiteY359" fmla="*/ 442549 h 1056610"/>
                <a:gd name="connsiteX360" fmla="*/ 248162 w 1015574"/>
                <a:gd name="connsiteY360" fmla="*/ 441654 h 1056610"/>
                <a:gd name="connsiteX361" fmla="*/ 249962 w 1015574"/>
                <a:gd name="connsiteY361" fmla="*/ 442549 h 1056610"/>
                <a:gd name="connsiteX362" fmla="*/ 253572 w 1015574"/>
                <a:gd name="connsiteY362" fmla="*/ 438939 h 1056610"/>
                <a:gd name="connsiteX363" fmla="*/ 255372 w 1015574"/>
                <a:gd name="connsiteY363" fmla="*/ 438939 h 1056610"/>
                <a:gd name="connsiteX364" fmla="*/ 258077 w 1015574"/>
                <a:gd name="connsiteY364" fmla="*/ 441654 h 1056610"/>
                <a:gd name="connsiteX365" fmla="*/ 267983 w 1015574"/>
                <a:gd name="connsiteY365" fmla="*/ 440749 h 1056610"/>
                <a:gd name="connsiteX366" fmla="*/ 268888 w 1015574"/>
                <a:gd name="connsiteY366" fmla="*/ 443454 h 1056610"/>
                <a:gd name="connsiteX367" fmla="*/ 270688 w 1015574"/>
                <a:gd name="connsiteY367" fmla="*/ 445264 h 1056610"/>
                <a:gd name="connsiteX368" fmla="*/ 283309 w 1015574"/>
                <a:gd name="connsiteY368" fmla="*/ 443454 h 1056610"/>
                <a:gd name="connsiteX369" fmla="*/ 285110 w 1015574"/>
                <a:gd name="connsiteY369" fmla="*/ 444359 h 1056610"/>
                <a:gd name="connsiteX370" fmla="*/ 287815 w 1015574"/>
                <a:gd name="connsiteY370" fmla="*/ 448874 h 1056610"/>
                <a:gd name="connsiteX371" fmla="*/ 292320 w 1015574"/>
                <a:gd name="connsiteY371" fmla="*/ 449779 h 1056610"/>
                <a:gd name="connsiteX372" fmla="*/ 293215 w 1015574"/>
                <a:gd name="connsiteY372" fmla="*/ 449779 h 1056610"/>
                <a:gd name="connsiteX373" fmla="*/ 293215 w 1015574"/>
                <a:gd name="connsiteY373" fmla="*/ 450674 h 1056610"/>
                <a:gd name="connsiteX374" fmla="*/ 289615 w 1015574"/>
                <a:gd name="connsiteY374" fmla="*/ 451579 h 1056610"/>
                <a:gd name="connsiteX375" fmla="*/ 289615 w 1015574"/>
                <a:gd name="connsiteY375" fmla="*/ 452484 h 1056610"/>
                <a:gd name="connsiteX376" fmla="*/ 290510 w 1015574"/>
                <a:gd name="connsiteY376" fmla="*/ 454294 h 1056610"/>
                <a:gd name="connsiteX377" fmla="*/ 292320 w 1015574"/>
                <a:gd name="connsiteY377" fmla="*/ 453389 h 1056610"/>
                <a:gd name="connsiteX378" fmla="*/ 293215 w 1015574"/>
                <a:gd name="connsiteY378" fmla="*/ 454294 h 1056610"/>
                <a:gd name="connsiteX379" fmla="*/ 294120 w 1015574"/>
                <a:gd name="connsiteY379" fmla="*/ 455189 h 1056610"/>
                <a:gd name="connsiteX380" fmla="*/ 293215 w 1015574"/>
                <a:gd name="connsiteY380" fmla="*/ 456999 h 1056610"/>
                <a:gd name="connsiteX381" fmla="*/ 296825 w 1015574"/>
                <a:gd name="connsiteY381" fmla="*/ 459704 h 1056610"/>
                <a:gd name="connsiteX382" fmla="*/ 305836 w 1015574"/>
                <a:gd name="connsiteY382" fmla="*/ 461514 h 1056610"/>
                <a:gd name="connsiteX383" fmla="*/ 306731 w 1015574"/>
                <a:gd name="connsiteY383" fmla="*/ 466028 h 1056610"/>
                <a:gd name="connsiteX384" fmla="*/ 310341 w 1015574"/>
                <a:gd name="connsiteY384" fmla="*/ 467829 h 1056610"/>
                <a:gd name="connsiteX385" fmla="*/ 314847 w 1015574"/>
                <a:gd name="connsiteY385" fmla="*/ 475058 h 1056610"/>
                <a:gd name="connsiteX386" fmla="*/ 320247 w 1015574"/>
                <a:gd name="connsiteY386" fmla="*/ 476859 h 1056610"/>
                <a:gd name="connsiteX387" fmla="*/ 322057 w 1015574"/>
                <a:gd name="connsiteY387" fmla="*/ 478668 h 1056610"/>
                <a:gd name="connsiteX388" fmla="*/ 328362 w 1015574"/>
                <a:gd name="connsiteY388" fmla="*/ 479573 h 1056610"/>
                <a:gd name="connsiteX389" fmla="*/ 329258 w 1015574"/>
                <a:gd name="connsiteY389" fmla="*/ 482278 h 1056610"/>
                <a:gd name="connsiteX390" fmla="*/ 330163 w 1015574"/>
                <a:gd name="connsiteY390" fmla="*/ 483183 h 1056610"/>
                <a:gd name="connsiteX391" fmla="*/ 334668 w 1015574"/>
                <a:gd name="connsiteY391" fmla="*/ 482278 h 1056610"/>
                <a:gd name="connsiteX392" fmla="*/ 338278 w 1015574"/>
                <a:gd name="connsiteY392" fmla="*/ 483183 h 1056610"/>
                <a:gd name="connsiteX393" fmla="*/ 350889 w 1015574"/>
                <a:gd name="connsiteY393" fmla="*/ 494918 h 1056610"/>
                <a:gd name="connsiteX394" fmla="*/ 360804 w 1015574"/>
                <a:gd name="connsiteY394" fmla="*/ 505757 h 1056610"/>
                <a:gd name="connsiteX395" fmla="*/ 379721 w 1015574"/>
                <a:gd name="connsiteY395" fmla="*/ 522912 h 1056610"/>
                <a:gd name="connsiteX396" fmla="*/ 381531 w 1015574"/>
                <a:gd name="connsiteY396" fmla="*/ 521102 h 1056610"/>
                <a:gd name="connsiteX397" fmla="*/ 382426 w 1015574"/>
                <a:gd name="connsiteY397" fmla="*/ 521102 h 1056610"/>
                <a:gd name="connsiteX398" fmla="*/ 402258 w 1015574"/>
                <a:gd name="connsiteY398" fmla="*/ 526522 h 1056610"/>
                <a:gd name="connsiteX399" fmla="*/ 402258 w 1015574"/>
                <a:gd name="connsiteY399" fmla="*/ 527427 h 1056610"/>
                <a:gd name="connsiteX400" fmla="*/ 401352 w 1015574"/>
                <a:gd name="connsiteY400" fmla="*/ 542771 h 1056610"/>
                <a:gd name="connsiteX401" fmla="*/ 405858 w 1015574"/>
                <a:gd name="connsiteY401" fmla="*/ 544581 h 1056610"/>
                <a:gd name="connsiteX402" fmla="*/ 406763 w 1015574"/>
                <a:gd name="connsiteY402" fmla="*/ 551801 h 1056610"/>
                <a:gd name="connsiteX403" fmla="*/ 416669 w 1015574"/>
                <a:gd name="connsiteY403" fmla="*/ 555411 h 1056610"/>
                <a:gd name="connsiteX404" fmla="*/ 421174 w 1015574"/>
                <a:gd name="connsiteY404" fmla="*/ 561736 h 1056610"/>
                <a:gd name="connsiteX405" fmla="*/ 424784 w 1015574"/>
                <a:gd name="connsiteY405" fmla="*/ 565346 h 1056610"/>
                <a:gd name="connsiteX406" fmla="*/ 431090 w 1015574"/>
                <a:gd name="connsiteY406" fmla="*/ 577080 h 1056610"/>
                <a:gd name="connsiteX407" fmla="*/ 438300 w 1015574"/>
                <a:gd name="connsiteY407" fmla="*/ 588815 h 1056610"/>
                <a:gd name="connsiteX408" fmla="*/ 438300 w 1015574"/>
                <a:gd name="connsiteY408" fmla="*/ 591530 h 1056610"/>
                <a:gd name="connsiteX409" fmla="*/ 437395 w 1015574"/>
                <a:gd name="connsiteY409" fmla="*/ 605970 h 1056610"/>
                <a:gd name="connsiteX410" fmla="*/ 438300 w 1015574"/>
                <a:gd name="connsiteY410" fmla="*/ 627639 h 1056610"/>
                <a:gd name="connsiteX411" fmla="*/ 435595 w 1015574"/>
                <a:gd name="connsiteY411" fmla="*/ 630354 h 1056610"/>
                <a:gd name="connsiteX412" fmla="*/ 429289 w 1015574"/>
                <a:gd name="connsiteY412" fmla="*/ 628544 h 1056610"/>
                <a:gd name="connsiteX413" fmla="*/ 428385 w 1015574"/>
                <a:gd name="connsiteY413" fmla="*/ 629449 h 1056610"/>
                <a:gd name="connsiteX414" fmla="*/ 442805 w 1015574"/>
                <a:gd name="connsiteY414" fmla="*/ 649309 h 1056610"/>
                <a:gd name="connsiteX415" fmla="*/ 467132 w 1015574"/>
                <a:gd name="connsiteY415" fmla="*/ 665568 h 1056610"/>
                <a:gd name="connsiteX416" fmla="*/ 468942 w 1015574"/>
                <a:gd name="connsiteY416" fmla="*/ 671883 h 1056610"/>
                <a:gd name="connsiteX417" fmla="*/ 488763 w 1015574"/>
                <a:gd name="connsiteY417" fmla="*/ 681817 h 1056610"/>
                <a:gd name="connsiteX418" fmla="*/ 495974 w 1015574"/>
                <a:gd name="connsiteY418" fmla="*/ 683618 h 1056610"/>
                <a:gd name="connsiteX419" fmla="*/ 503184 w 1015574"/>
                <a:gd name="connsiteY419" fmla="*/ 688133 h 1056610"/>
                <a:gd name="connsiteX420" fmla="*/ 506785 w 1015574"/>
                <a:gd name="connsiteY420" fmla="*/ 693552 h 1056610"/>
                <a:gd name="connsiteX421" fmla="*/ 505880 w 1015574"/>
                <a:gd name="connsiteY421" fmla="*/ 700772 h 1056610"/>
                <a:gd name="connsiteX422" fmla="*/ 507690 w 1015574"/>
                <a:gd name="connsiteY422" fmla="*/ 703487 h 1056610"/>
                <a:gd name="connsiteX423" fmla="*/ 507690 w 1015574"/>
                <a:gd name="connsiteY423" fmla="*/ 705287 h 1056610"/>
                <a:gd name="connsiteX424" fmla="*/ 505880 w 1015574"/>
                <a:gd name="connsiteY424" fmla="*/ 715222 h 1056610"/>
                <a:gd name="connsiteX425" fmla="*/ 505880 w 1015574"/>
                <a:gd name="connsiteY425" fmla="*/ 717936 h 1056610"/>
                <a:gd name="connsiteX426" fmla="*/ 507690 w 1015574"/>
                <a:gd name="connsiteY426" fmla="*/ 718832 h 1056610"/>
                <a:gd name="connsiteX427" fmla="*/ 507690 w 1015574"/>
                <a:gd name="connsiteY427" fmla="*/ 724251 h 1056610"/>
                <a:gd name="connsiteX428" fmla="*/ 506785 w 1015574"/>
                <a:gd name="connsiteY428" fmla="*/ 728766 h 1056610"/>
                <a:gd name="connsiteX429" fmla="*/ 513995 w 1015574"/>
                <a:gd name="connsiteY429" fmla="*/ 728766 h 1056610"/>
                <a:gd name="connsiteX430" fmla="*/ 519396 w 1015574"/>
                <a:gd name="connsiteY430" fmla="*/ 735091 h 1056610"/>
                <a:gd name="connsiteX431" fmla="*/ 519396 w 1015574"/>
                <a:gd name="connsiteY431" fmla="*/ 737796 h 1056610"/>
                <a:gd name="connsiteX432" fmla="*/ 525711 w 1015574"/>
                <a:gd name="connsiteY432" fmla="*/ 745016 h 1056610"/>
                <a:gd name="connsiteX433" fmla="*/ 532921 w 1015574"/>
                <a:gd name="connsiteY433" fmla="*/ 741406 h 1056610"/>
                <a:gd name="connsiteX434" fmla="*/ 540122 w 1015574"/>
                <a:gd name="connsiteY434" fmla="*/ 745016 h 1056610"/>
                <a:gd name="connsiteX435" fmla="*/ 541027 w 1015574"/>
                <a:gd name="connsiteY435" fmla="*/ 746826 h 1056610"/>
                <a:gd name="connsiteX436" fmla="*/ 538322 w 1015574"/>
                <a:gd name="connsiteY436" fmla="*/ 747730 h 1056610"/>
                <a:gd name="connsiteX437" fmla="*/ 538322 w 1015574"/>
                <a:gd name="connsiteY437" fmla="*/ 749531 h 1056610"/>
                <a:gd name="connsiteX438" fmla="*/ 540122 w 1015574"/>
                <a:gd name="connsiteY438" fmla="*/ 752245 h 1056610"/>
                <a:gd name="connsiteX439" fmla="*/ 554543 w 1015574"/>
                <a:gd name="connsiteY439" fmla="*/ 763075 h 1056610"/>
                <a:gd name="connsiteX440" fmla="*/ 570764 w 1015574"/>
                <a:gd name="connsiteY440" fmla="*/ 763980 h 1056610"/>
                <a:gd name="connsiteX441" fmla="*/ 577975 w 1015574"/>
                <a:gd name="connsiteY441" fmla="*/ 765780 h 1056610"/>
                <a:gd name="connsiteX442" fmla="*/ 602301 w 1015574"/>
                <a:gd name="connsiteY442" fmla="*/ 772105 h 1056610"/>
                <a:gd name="connsiteX443" fmla="*/ 606807 w 1015574"/>
                <a:gd name="connsiteY443" fmla="*/ 773010 h 1056610"/>
                <a:gd name="connsiteX444" fmla="*/ 613122 w 1015574"/>
                <a:gd name="connsiteY444" fmla="*/ 777525 h 1056610"/>
                <a:gd name="connsiteX445" fmla="*/ 614017 w 1015574"/>
                <a:gd name="connsiteY445" fmla="*/ 778429 h 1056610"/>
                <a:gd name="connsiteX446" fmla="*/ 621227 w 1015574"/>
                <a:gd name="connsiteY446" fmla="*/ 778429 h 1056610"/>
                <a:gd name="connsiteX447" fmla="*/ 632038 w 1015574"/>
                <a:gd name="connsiteY447" fmla="*/ 796480 h 1056610"/>
                <a:gd name="connsiteX448" fmla="*/ 637449 w 1015574"/>
                <a:gd name="connsiteY448" fmla="*/ 799194 h 1056610"/>
                <a:gd name="connsiteX449" fmla="*/ 639249 w 1015574"/>
                <a:gd name="connsiteY449" fmla="*/ 798289 h 1056610"/>
                <a:gd name="connsiteX450" fmla="*/ 640154 w 1015574"/>
                <a:gd name="connsiteY450" fmla="*/ 797384 h 1056610"/>
                <a:gd name="connsiteX451" fmla="*/ 641049 w 1015574"/>
                <a:gd name="connsiteY451" fmla="*/ 798289 h 1056610"/>
                <a:gd name="connsiteX452" fmla="*/ 642859 w 1015574"/>
                <a:gd name="connsiteY452" fmla="*/ 808224 h 1056610"/>
                <a:gd name="connsiteX453" fmla="*/ 646460 w 1015574"/>
                <a:gd name="connsiteY453" fmla="*/ 807319 h 1056610"/>
                <a:gd name="connsiteX454" fmla="*/ 654565 w 1015574"/>
                <a:gd name="connsiteY454" fmla="*/ 824473 h 1056610"/>
                <a:gd name="connsiteX455" fmla="*/ 654565 w 1015574"/>
                <a:gd name="connsiteY455" fmla="*/ 826274 h 1056610"/>
                <a:gd name="connsiteX456" fmla="*/ 652765 w 1015574"/>
                <a:gd name="connsiteY456" fmla="*/ 828083 h 1056610"/>
                <a:gd name="connsiteX457" fmla="*/ 652765 w 1015574"/>
                <a:gd name="connsiteY457" fmla="*/ 829893 h 1056610"/>
                <a:gd name="connsiteX458" fmla="*/ 651870 w 1015574"/>
                <a:gd name="connsiteY458" fmla="*/ 832598 h 1056610"/>
                <a:gd name="connsiteX459" fmla="*/ 654565 w 1015574"/>
                <a:gd name="connsiteY459" fmla="*/ 834408 h 1056610"/>
                <a:gd name="connsiteX460" fmla="*/ 651870 w 1015574"/>
                <a:gd name="connsiteY460" fmla="*/ 836208 h 1056610"/>
                <a:gd name="connsiteX461" fmla="*/ 651870 w 1015574"/>
                <a:gd name="connsiteY461" fmla="*/ 842533 h 1056610"/>
                <a:gd name="connsiteX462" fmla="*/ 652765 w 1015574"/>
                <a:gd name="connsiteY462" fmla="*/ 844333 h 1056610"/>
                <a:gd name="connsiteX463" fmla="*/ 650060 w 1015574"/>
                <a:gd name="connsiteY463" fmla="*/ 853363 h 1056610"/>
                <a:gd name="connsiteX464" fmla="*/ 650965 w 1015574"/>
                <a:gd name="connsiteY464" fmla="*/ 856077 h 1056610"/>
                <a:gd name="connsiteX465" fmla="*/ 652765 w 1015574"/>
                <a:gd name="connsiteY465" fmla="*/ 856973 h 1056610"/>
                <a:gd name="connsiteX466" fmla="*/ 655470 w 1015574"/>
                <a:gd name="connsiteY466" fmla="*/ 856973 h 1056610"/>
                <a:gd name="connsiteX467" fmla="*/ 659975 w 1015574"/>
                <a:gd name="connsiteY467" fmla="*/ 862392 h 1056610"/>
                <a:gd name="connsiteX468" fmla="*/ 675292 w 1015574"/>
                <a:gd name="connsiteY468" fmla="*/ 866002 h 1056610"/>
                <a:gd name="connsiteX469" fmla="*/ 682502 w 1015574"/>
                <a:gd name="connsiteY469" fmla="*/ 865097 h 1056610"/>
                <a:gd name="connsiteX470" fmla="*/ 687007 w 1015574"/>
                <a:gd name="connsiteY470" fmla="*/ 866907 h 1056610"/>
                <a:gd name="connsiteX471" fmla="*/ 691513 w 1015574"/>
                <a:gd name="connsiteY471" fmla="*/ 859687 h 1056610"/>
                <a:gd name="connsiteX472" fmla="*/ 711343 w 1015574"/>
                <a:gd name="connsiteY472" fmla="*/ 875032 h 1056610"/>
                <a:gd name="connsiteX473" fmla="*/ 725755 w 1015574"/>
                <a:gd name="connsiteY473" fmla="*/ 882252 h 1056610"/>
                <a:gd name="connsiteX474" fmla="*/ 726660 w 1015574"/>
                <a:gd name="connsiteY474" fmla="*/ 884062 h 1056610"/>
                <a:gd name="connsiteX475" fmla="*/ 739271 w 1015574"/>
                <a:gd name="connsiteY475" fmla="*/ 903921 h 1056610"/>
                <a:gd name="connsiteX476" fmla="*/ 750091 w 1015574"/>
                <a:gd name="connsiteY476" fmla="*/ 920181 h 1056610"/>
                <a:gd name="connsiteX477" fmla="*/ 777123 w 1015574"/>
                <a:gd name="connsiteY477" fmla="*/ 928305 h 1056610"/>
                <a:gd name="connsiteX478" fmla="*/ 803260 w 1015574"/>
                <a:gd name="connsiteY478" fmla="*/ 935525 h 1056610"/>
                <a:gd name="connsiteX479" fmla="*/ 814966 w 1015574"/>
                <a:gd name="connsiteY479" fmla="*/ 941850 h 1056610"/>
                <a:gd name="connsiteX480" fmla="*/ 831187 w 1015574"/>
                <a:gd name="connsiteY480" fmla="*/ 950880 h 105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</a:cxnLst>
              <a:rect l="l" t="t" r="r" b="b"/>
              <a:pathLst>
                <a:path w="1015574" h="1056610">
                  <a:moveTo>
                    <a:pt x="831187" y="950880"/>
                  </a:moveTo>
                  <a:cubicBezTo>
                    <a:pt x="832997" y="955385"/>
                    <a:pt x="847408" y="962614"/>
                    <a:pt x="847408" y="962614"/>
                  </a:cubicBezTo>
                  <a:cubicBezTo>
                    <a:pt x="847408" y="962614"/>
                    <a:pt x="849208" y="981569"/>
                    <a:pt x="844703" y="990599"/>
                  </a:cubicBezTo>
                  <a:cubicBezTo>
                    <a:pt x="840198" y="999629"/>
                    <a:pt x="837502" y="1011363"/>
                    <a:pt x="837502" y="1016783"/>
                  </a:cubicBezTo>
                  <a:cubicBezTo>
                    <a:pt x="837502" y="1022203"/>
                    <a:pt x="842008" y="1041167"/>
                    <a:pt x="835692" y="1045682"/>
                  </a:cubicBezTo>
                  <a:cubicBezTo>
                    <a:pt x="854618" y="1056512"/>
                    <a:pt x="854618" y="1056512"/>
                    <a:pt x="854618" y="1056512"/>
                  </a:cubicBezTo>
                  <a:cubicBezTo>
                    <a:pt x="865429" y="1043872"/>
                    <a:pt x="865429" y="1043872"/>
                    <a:pt x="865429" y="1043872"/>
                  </a:cubicBezTo>
                  <a:cubicBezTo>
                    <a:pt x="865429" y="1043872"/>
                    <a:pt x="865429" y="1043872"/>
                    <a:pt x="866335" y="1043872"/>
                  </a:cubicBezTo>
                  <a:cubicBezTo>
                    <a:pt x="879851" y="1045682"/>
                    <a:pt x="879851" y="1045682"/>
                    <a:pt x="879851" y="1045682"/>
                  </a:cubicBezTo>
                  <a:cubicBezTo>
                    <a:pt x="883460" y="1040262"/>
                    <a:pt x="883460" y="1040262"/>
                    <a:pt x="883460" y="1040262"/>
                  </a:cubicBezTo>
                  <a:cubicBezTo>
                    <a:pt x="883460" y="1040262"/>
                    <a:pt x="883460" y="1040262"/>
                    <a:pt x="884356" y="1040262"/>
                  </a:cubicBezTo>
                  <a:cubicBezTo>
                    <a:pt x="894271" y="1040262"/>
                    <a:pt x="894271" y="1040262"/>
                    <a:pt x="894271" y="1040262"/>
                  </a:cubicBezTo>
                  <a:cubicBezTo>
                    <a:pt x="895167" y="1037548"/>
                    <a:pt x="903282" y="1017688"/>
                    <a:pt x="905082" y="1011363"/>
                  </a:cubicBezTo>
                  <a:cubicBezTo>
                    <a:pt x="905987" y="1009563"/>
                    <a:pt x="906882" y="1007754"/>
                    <a:pt x="908683" y="1006858"/>
                  </a:cubicBezTo>
                  <a:cubicBezTo>
                    <a:pt x="911388" y="1005953"/>
                    <a:pt x="914093" y="1006858"/>
                    <a:pt x="916798" y="1008658"/>
                  </a:cubicBezTo>
                  <a:cubicBezTo>
                    <a:pt x="916798" y="1008658"/>
                    <a:pt x="917703" y="1009563"/>
                    <a:pt x="917703" y="1009563"/>
                  </a:cubicBezTo>
                  <a:cubicBezTo>
                    <a:pt x="920398" y="1011363"/>
                    <a:pt x="922208" y="1013173"/>
                    <a:pt x="924904" y="1012268"/>
                  </a:cubicBezTo>
                  <a:cubicBezTo>
                    <a:pt x="928514" y="1011363"/>
                    <a:pt x="933019" y="1003239"/>
                    <a:pt x="934819" y="999629"/>
                  </a:cubicBezTo>
                  <a:cubicBezTo>
                    <a:pt x="934819" y="997828"/>
                    <a:pt x="930314" y="982474"/>
                    <a:pt x="927609" y="977959"/>
                  </a:cubicBezTo>
                  <a:cubicBezTo>
                    <a:pt x="924904" y="972549"/>
                    <a:pt x="927609" y="968929"/>
                    <a:pt x="928514" y="968034"/>
                  </a:cubicBezTo>
                  <a:cubicBezTo>
                    <a:pt x="928514" y="965319"/>
                    <a:pt x="931219" y="925591"/>
                    <a:pt x="931219" y="921076"/>
                  </a:cubicBezTo>
                  <a:cubicBezTo>
                    <a:pt x="931219" y="921076"/>
                    <a:pt x="931219" y="920181"/>
                    <a:pt x="931219" y="919276"/>
                  </a:cubicBezTo>
                  <a:cubicBezTo>
                    <a:pt x="931219" y="915666"/>
                    <a:pt x="931219" y="912056"/>
                    <a:pt x="928514" y="909341"/>
                  </a:cubicBezTo>
                  <a:cubicBezTo>
                    <a:pt x="924904" y="904826"/>
                    <a:pt x="928514" y="893091"/>
                    <a:pt x="931219" y="886767"/>
                  </a:cubicBezTo>
                  <a:cubicBezTo>
                    <a:pt x="934819" y="880452"/>
                    <a:pt x="925808" y="872327"/>
                    <a:pt x="925808" y="872327"/>
                  </a:cubicBezTo>
                  <a:cubicBezTo>
                    <a:pt x="925808" y="872327"/>
                    <a:pt x="925808" y="872327"/>
                    <a:pt x="925808" y="872327"/>
                  </a:cubicBezTo>
                  <a:cubicBezTo>
                    <a:pt x="924008" y="858782"/>
                    <a:pt x="924008" y="858782"/>
                    <a:pt x="924008" y="858782"/>
                  </a:cubicBezTo>
                  <a:cubicBezTo>
                    <a:pt x="879851" y="824473"/>
                    <a:pt x="879851" y="824473"/>
                    <a:pt x="879851" y="824473"/>
                  </a:cubicBezTo>
                  <a:cubicBezTo>
                    <a:pt x="878050" y="824473"/>
                    <a:pt x="861829" y="827179"/>
                    <a:pt x="853714" y="829893"/>
                  </a:cubicBezTo>
                  <a:cubicBezTo>
                    <a:pt x="844703" y="832598"/>
                    <a:pt x="822177" y="829893"/>
                    <a:pt x="821281" y="829893"/>
                  </a:cubicBezTo>
                  <a:cubicBezTo>
                    <a:pt x="820376" y="829893"/>
                    <a:pt x="820376" y="829893"/>
                    <a:pt x="820376" y="829893"/>
                  </a:cubicBezTo>
                  <a:cubicBezTo>
                    <a:pt x="820376" y="829893"/>
                    <a:pt x="820376" y="829893"/>
                    <a:pt x="820376" y="828988"/>
                  </a:cubicBezTo>
                  <a:cubicBezTo>
                    <a:pt x="821281" y="821759"/>
                    <a:pt x="821281" y="821759"/>
                    <a:pt x="821281" y="821759"/>
                  </a:cubicBezTo>
                  <a:cubicBezTo>
                    <a:pt x="821281" y="821759"/>
                    <a:pt x="821281" y="821759"/>
                    <a:pt x="821281" y="821759"/>
                  </a:cubicBezTo>
                  <a:cubicBezTo>
                    <a:pt x="834797" y="800994"/>
                    <a:pt x="834797" y="800994"/>
                    <a:pt x="834797" y="800994"/>
                  </a:cubicBezTo>
                  <a:cubicBezTo>
                    <a:pt x="834797" y="800994"/>
                    <a:pt x="834797" y="800994"/>
                    <a:pt x="835692" y="800994"/>
                  </a:cubicBezTo>
                  <a:cubicBezTo>
                    <a:pt x="845608" y="800089"/>
                    <a:pt x="845608" y="800089"/>
                    <a:pt x="845608" y="800089"/>
                  </a:cubicBezTo>
                  <a:cubicBezTo>
                    <a:pt x="845608" y="785649"/>
                    <a:pt x="845608" y="785649"/>
                    <a:pt x="845608" y="785649"/>
                  </a:cubicBezTo>
                  <a:cubicBezTo>
                    <a:pt x="836597" y="773915"/>
                    <a:pt x="836597" y="773915"/>
                    <a:pt x="836597" y="773915"/>
                  </a:cubicBezTo>
                  <a:cubicBezTo>
                    <a:pt x="836597" y="773915"/>
                    <a:pt x="823081" y="761265"/>
                    <a:pt x="816776" y="755855"/>
                  </a:cubicBezTo>
                  <a:cubicBezTo>
                    <a:pt x="811366" y="750436"/>
                    <a:pt x="806860" y="730576"/>
                    <a:pt x="805956" y="727861"/>
                  </a:cubicBezTo>
                  <a:cubicBezTo>
                    <a:pt x="797850" y="727861"/>
                    <a:pt x="797850" y="727861"/>
                    <a:pt x="797850" y="727861"/>
                  </a:cubicBezTo>
                  <a:cubicBezTo>
                    <a:pt x="796945" y="727861"/>
                    <a:pt x="796945" y="727861"/>
                    <a:pt x="796945" y="727861"/>
                  </a:cubicBezTo>
                  <a:cubicBezTo>
                    <a:pt x="795145" y="708002"/>
                    <a:pt x="795145" y="708002"/>
                    <a:pt x="795145" y="708002"/>
                  </a:cubicBezTo>
                  <a:cubicBezTo>
                    <a:pt x="795145" y="707097"/>
                    <a:pt x="795145" y="707097"/>
                    <a:pt x="795145" y="707097"/>
                  </a:cubicBezTo>
                  <a:cubicBezTo>
                    <a:pt x="803260" y="699877"/>
                    <a:pt x="803260" y="699877"/>
                    <a:pt x="803260" y="699877"/>
                  </a:cubicBezTo>
                  <a:cubicBezTo>
                    <a:pt x="801450" y="661053"/>
                    <a:pt x="801450" y="661053"/>
                    <a:pt x="801450" y="661053"/>
                  </a:cubicBezTo>
                  <a:cubicBezTo>
                    <a:pt x="801450" y="660148"/>
                    <a:pt x="801450" y="660148"/>
                    <a:pt x="801450" y="660148"/>
                  </a:cubicBezTo>
                  <a:cubicBezTo>
                    <a:pt x="823977" y="655633"/>
                    <a:pt x="823977" y="655633"/>
                    <a:pt x="823977" y="655633"/>
                  </a:cubicBezTo>
                  <a:cubicBezTo>
                    <a:pt x="838397" y="642994"/>
                    <a:pt x="838397" y="642994"/>
                    <a:pt x="838397" y="642994"/>
                  </a:cubicBezTo>
                  <a:cubicBezTo>
                    <a:pt x="838397" y="642994"/>
                    <a:pt x="839302" y="642994"/>
                    <a:pt x="839302" y="642994"/>
                  </a:cubicBezTo>
                  <a:cubicBezTo>
                    <a:pt x="856419" y="660148"/>
                    <a:pt x="856419" y="660148"/>
                    <a:pt x="856419" y="660148"/>
                  </a:cubicBezTo>
                  <a:cubicBezTo>
                    <a:pt x="871745" y="659243"/>
                    <a:pt x="871745" y="659243"/>
                    <a:pt x="871745" y="659243"/>
                  </a:cubicBezTo>
                  <a:cubicBezTo>
                    <a:pt x="871745" y="659243"/>
                    <a:pt x="871745" y="659243"/>
                    <a:pt x="871745" y="659243"/>
                  </a:cubicBezTo>
                  <a:cubicBezTo>
                    <a:pt x="871745" y="660148"/>
                    <a:pt x="878945" y="667368"/>
                    <a:pt x="879851" y="671883"/>
                  </a:cubicBezTo>
                  <a:cubicBezTo>
                    <a:pt x="880755" y="676398"/>
                    <a:pt x="891566" y="694457"/>
                    <a:pt x="893367" y="696267"/>
                  </a:cubicBezTo>
                  <a:cubicBezTo>
                    <a:pt x="940229" y="696267"/>
                    <a:pt x="940229" y="696267"/>
                    <a:pt x="940229" y="696267"/>
                  </a:cubicBezTo>
                  <a:cubicBezTo>
                    <a:pt x="951040" y="681817"/>
                    <a:pt x="951040" y="681817"/>
                    <a:pt x="951040" y="681817"/>
                  </a:cubicBezTo>
                  <a:cubicBezTo>
                    <a:pt x="951040" y="681817"/>
                    <a:pt x="951945" y="681817"/>
                    <a:pt x="951945" y="681817"/>
                  </a:cubicBezTo>
                  <a:cubicBezTo>
                    <a:pt x="972672" y="688133"/>
                    <a:pt x="972672" y="688133"/>
                    <a:pt x="972672" y="688133"/>
                  </a:cubicBezTo>
                  <a:cubicBezTo>
                    <a:pt x="972672" y="688133"/>
                    <a:pt x="972672" y="688133"/>
                    <a:pt x="972672" y="688133"/>
                  </a:cubicBezTo>
                  <a:cubicBezTo>
                    <a:pt x="972672" y="688133"/>
                    <a:pt x="978977" y="692647"/>
                    <a:pt x="980778" y="689038"/>
                  </a:cubicBezTo>
                  <a:cubicBezTo>
                    <a:pt x="983483" y="685427"/>
                    <a:pt x="1000599" y="687237"/>
                    <a:pt x="1006009" y="689942"/>
                  </a:cubicBezTo>
                  <a:cubicBezTo>
                    <a:pt x="1006914" y="690847"/>
                    <a:pt x="1007809" y="690847"/>
                    <a:pt x="1007809" y="689942"/>
                  </a:cubicBezTo>
                  <a:cubicBezTo>
                    <a:pt x="1009610" y="689038"/>
                    <a:pt x="1009610" y="684523"/>
                    <a:pt x="1009610" y="682722"/>
                  </a:cubicBezTo>
                  <a:cubicBezTo>
                    <a:pt x="993388" y="660148"/>
                    <a:pt x="993388" y="660148"/>
                    <a:pt x="993388" y="660148"/>
                  </a:cubicBezTo>
                  <a:cubicBezTo>
                    <a:pt x="993388" y="660148"/>
                    <a:pt x="993388" y="659243"/>
                    <a:pt x="993388" y="659243"/>
                  </a:cubicBezTo>
                  <a:cubicBezTo>
                    <a:pt x="1007809" y="637574"/>
                    <a:pt x="1007809" y="637574"/>
                    <a:pt x="1007809" y="637574"/>
                  </a:cubicBezTo>
                  <a:cubicBezTo>
                    <a:pt x="997903" y="635774"/>
                    <a:pt x="997903" y="635774"/>
                    <a:pt x="997903" y="635774"/>
                  </a:cubicBezTo>
                  <a:cubicBezTo>
                    <a:pt x="996998" y="635774"/>
                    <a:pt x="996998" y="635774"/>
                    <a:pt x="996998" y="635774"/>
                  </a:cubicBezTo>
                  <a:cubicBezTo>
                    <a:pt x="996998" y="635774"/>
                    <a:pt x="996998" y="634869"/>
                    <a:pt x="996998" y="634869"/>
                  </a:cubicBezTo>
                  <a:cubicBezTo>
                    <a:pt x="1004209" y="621324"/>
                    <a:pt x="1004209" y="621324"/>
                    <a:pt x="1004209" y="621324"/>
                  </a:cubicBezTo>
                  <a:cubicBezTo>
                    <a:pt x="1004209" y="621324"/>
                    <a:pt x="1009610" y="615000"/>
                    <a:pt x="1010514" y="611390"/>
                  </a:cubicBezTo>
                  <a:cubicBezTo>
                    <a:pt x="1011419" y="608685"/>
                    <a:pt x="1015020" y="570765"/>
                    <a:pt x="1015020" y="568051"/>
                  </a:cubicBezTo>
                  <a:cubicBezTo>
                    <a:pt x="1014115" y="566251"/>
                    <a:pt x="1006914" y="555411"/>
                    <a:pt x="1001504" y="551801"/>
                  </a:cubicBezTo>
                  <a:cubicBezTo>
                    <a:pt x="997903" y="549096"/>
                    <a:pt x="991588" y="543676"/>
                    <a:pt x="987083" y="540066"/>
                  </a:cubicBezTo>
                  <a:cubicBezTo>
                    <a:pt x="984378" y="537352"/>
                    <a:pt x="981682" y="535552"/>
                    <a:pt x="979872" y="534647"/>
                  </a:cubicBezTo>
                  <a:cubicBezTo>
                    <a:pt x="975367" y="531037"/>
                    <a:pt x="975367" y="531037"/>
                    <a:pt x="971766" y="532837"/>
                  </a:cubicBezTo>
                  <a:cubicBezTo>
                    <a:pt x="968166" y="534647"/>
                    <a:pt x="954641" y="533742"/>
                    <a:pt x="954641" y="533742"/>
                  </a:cubicBezTo>
                  <a:cubicBezTo>
                    <a:pt x="951945" y="533742"/>
                    <a:pt x="950135" y="533742"/>
                    <a:pt x="947440" y="533742"/>
                  </a:cubicBezTo>
                  <a:cubicBezTo>
                    <a:pt x="942029" y="533742"/>
                    <a:pt x="937524" y="533742"/>
                    <a:pt x="933914" y="537352"/>
                  </a:cubicBezTo>
                  <a:cubicBezTo>
                    <a:pt x="931219" y="540971"/>
                    <a:pt x="927609" y="541867"/>
                    <a:pt x="924904" y="541867"/>
                  </a:cubicBezTo>
                  <a:cubicBezTo>
                    <a:pt x="922208" y="540971"/>
                    <a:pt x="920398" y="538257"/>
                    <a:pt x="919503" y="534647"/>
                  </a:cubicBezTo>
                  <a:cubicBezTo>
                    <a:pt x="917703" y="530132"/>
                    <a:pt x="912293" y="531037"/>
                    <a:pt x="905082" y="531037"/>
                  </a:cubicBezTo>
                  <a:cubicBezTo>
                    <a:pt x="904177" y="531942"/>
                    <a:pt x="902377" y="531942"/>
                    <a:pt x="900577" y="531942"/>
                  </a:cubicBezTo>
                  <a:cubicBezTo>
                    <a:pt x="900577" y="531942"/>
                    <a:pt x="900577" y="531942"/>
                    <a:pt x="900577" y="531942"/>
                  </a:cubicBezTo>
                  <a:cubicBezTo>
                    <a:pt x="900577" y="531942"/>
                    <a:pt x="900577" y="531942"/>
                    <a:pt x="900577" y="531037"/>
                  </a:cubicBezTo>
                  <a:cubicBezTo>
                    <a:pt x="900577" y="531037"/>
                    <a:pt x="899672" y="521102"/>
                    <a:pt x="909588" y="515682"/>
                  </a:cubicBezTo>
                  <a:cubicBezTo>
                    <a:pt x="920398" y="510272"/>
                    <a:pt x="923103" y="506653"/>
                    <a:pt x="923103" y="500338"/>
                  </a:cubicBezTo>
                  <a:cubicBezTo>
                    <a:pt x="923103" y="494918"/>
                    <a:pt x="920398" y="475963"/>
                    <a:pt x="920398" y="475963"/>
                  </a:cubicBezTo>
                  <a:cubicBezTo>
                    <a:pt x="920398" y="475058"/>
                    <a:pt x="919503" y="466028"/>
                    <a:pt x="914998" y="466028"/>
                  </a:cubicBezTo>
                  <a:cubicBezTo>
                    <a:pt x="900577" y="466028"/>
                    <a:pt x="900577" y="466028"/>
                    <a:pt x="900577" y="466028"/>
                  </a:cubicBezTo>
                  <a:cubicBezTo>
                    <a:pt x="899672" y="466028"/>
                    <a:pt x="899672" y="466028"/>
                    <a:pt x="899672" y="466028"/>
                  </a:cubicBezTo>
                  <a:cubicBezTo>
                    <a:pt x="897872" y="456999"/>
                    <a:pt x="897872" y="456999"/>
                    <a:pt x="897872" y="456999"/>
                  </a:cubicBezTo>
                  <a:cubicBezTo>
                    <a:pt x="880755" y="420880"/>
                    <a:pt x="880755" y="420880"/>
                    <a:pt x="880755" y="420880"/>
                  </a:cubicBezTo>
                  <a:cubicBezTo>
                    <a:pt x="866335" y="417270"/>
                    <a:pt x="843808" y="412755"/>
                    <a:pt x="841103" y="415470"/>
                  </a:cubicBezTo>
                  <a:cubicBezTo>
                    <a:pt x="837502" y="419080"/>
                    <a:pt x="822177" y="421785"/>
                    <a:pt x="822177" y="421785"/>
                  </a:cubicBezTo>
                  <a:cubicBezTo>
                    <a:pt x="822177" y="421785"/>
                    <a:pt x="821281" y="421785"/>
                    <a:pt x="821281" y="421785"/>
                  </a:cubicBezTo>
                  <a:cubicBezTo>
                    <a:pt x="821281" y="421785"/>
                    <a:pt x="821281" y="421785"/>
                    <a:pt x="821281" y="421785"/>
                  </a:cubicBezTo>
                  <a:cubicBezTo>
                    <a:pt x="821281" y="419985"/>
                    <a:pt x="817671" y="382961"/>
                    <a:pt x="818576" y="379351"/>
                  </a:cubicBezTo>
                  <a:cubicBezTo>
                    <a:pt x="819471" y="374836"/>
                    <a:pt x="822177" y="364006"/>
                    <a:pt x="822177" y="360387"/>
                  </a:cubicBezTo>
                  <a:cubicBezTo>
                    <a:pt x="822177" y="358586"/>
                    <a:pt x="823977" y="354976"/>
                    <a:pt x="827587" y="353167"/>
                  </a:cubicBezTo>
                  <a:cubicBezTo>
                    <a:pt x="829387" y="352262"/>
                    <a:pt x="832092" y="352262"/>
                    <a:pt x="835692" y="354976"/>
                  </a:cubicBezTo>
                  <a:cubicBezTo>
                    <a:pt x="841103" y="359491"/>
                    <a:pt x="847408" y="363101"/>
                    <a:pt x="851018" y="362196"/>
                  </a:cubicBezTo>
                  <a:cubicBezTo>
                    <a:pt x="852819" y="361292"/>
                    <a:pt x="853714" y="359491"/>
                    <a:pt x="853714" y="356777"/>
                  </a:cubicBezTo>
                  <a:cubicBezTo>
                    <a:pt x="854618" y="347747"/>
                    <a:pt x="853714" y="338717"/>
                    <a:pt x="853714" y="338717"/>
                  </a:cubicBezTo>
                  <a:cubicBezTo>
                    <a:pt x="853714" y="337822"/>
                    <a:pt x="853714" y="337822"/>
                    <a:pt x="853714" y="337822"/>
                  </a:cubicBezTo>
                  <a:cubicBezTo>
                    <a:pt x="866335" y="323373"/>
                    <a:pt x="866335" y="323373"/>
                    <a:pt x="866335" y="323373"/>
                  </a:cubicBezTo>
                  <a:cubicBezTo>
                    <a:pt x="866335" y="323373"/>
                    <a:pt x="866335" y="323373"/>
                    <a:pt x="867239" y="323373"/>
                  </a:cubicBezTo>
                  <a:cubicBezTo>
                    <a:pt x="895167" y="322468"/>
                    <a:pt x="895167" y="322468"/>
                    <a:pt x="895167" y="322468"/>
                  </a:cubicBezTo>
                  <a:cubicBezTo>
                    <a:pt x="911388" y="307123"/>
                    <a:pt x="911388" y="307123"/>
                    <a:pt x="911388" y="307123"/>
                  </a:cubicBezTo>
                  <a:cubicBezTo>
                    <a:pt x="900577" y="271909"/>
                    <a:pt x="900577" y="271909"/>
                    <a:pt x="900577" y="271909"/>
                  </a:cubicBezTo>
                  <a:cubicBezTo>
                    <a:pt x="890661" y="257459"/>
                    <a:pt x="890661" y="257459"/>
                    <a:pt x="890661" y="257459"/>
                  </a:cubicBezTo>
                  <a:cubicBezTo>
                    <a:pt x="890661" y="257459"/>
                    <a:pt x="890661" y="256555"/>
                    <a:pt x="890661" y="256555"/>
                  </a:cubicBezTo>
                  <a:cubicBezTo>
                    <a:pt x="904177" y="242115"/>
                    <a:pt x="904177" y="242115"/>
                    <a:pt x="904177" y="242115"/>
                  </a:cubicBezTo>
                  <a:cubicBezTo>
                    <a:pt x="904177" y="242115"/>
                    <a:pt x="904177" y="242115"/>
                    <a:pt x="905082" y="242115"/>
                  </a:cubicBezTo>
                  <a:cubicBezTo>
                    <a:pt x="914998" y="241210"/>
                    <a:pt x="914998" y="241210"/>
                    <a:pt x="914998" y="241210"/>
                  </a:cubicBezTo>
                  <a:cubicBezTo>
                    <a:pt x="914998" y="239400"/>
                    <a:pt x="914998" y="230380"/>
                    <a:pt x="907787" y="223151"/>
                  </a:cubicBezTo>
                  <a:cubicBezTo>
                    <a:pt x="899672" y="215026"/>
                    <a:pt x="886156" y="207806"/>
                    <a:pt x="879851" y="207806"/>
                  </a:cubicBezTo>
                  <a:cubicBezTo>
                    <a:pt x="858229" y="207806"/>
                    <a:pt x="858229" y="207806"/>
                    <a:pt x="858229" y="207806"/>
                  </a:cubicBezTo>
                  <a:cubicBezTo>
                    <a:pt x="857323" y="207806"/>
                    <a:pt x="857323" y="207806"/>
                    <a:pt x="857323" y="207806"/>
                  </a:cubicBezTo>
                  <a:cubicBezTo>
                    <a:pt x="857323" y="207806"/>
                    <a:pt x="843808" y="197871"/>
                    <a:pt x="839302" y="197871"/>
                  </a:cubicBezTo>
                  <a:cubicBezTo>
                    <a:pt x="833892" y="197871"/>
                    <a:pt x="791544" y="196061"/>
                    <a:pt x="791544" y="196061"/>
                  </a:cubicBezTo>
                  <a:cubicBezTo>
                    <a:pt x="790639" y="196061"/>
                    <a:pt x="783429" y="196966"/>
                    <a:pt x="778924" y="193356"/>
                  </a:cubicBezTo>
                  <a:cubicBezTo>
                    <a:pt x="774418" y="189746"/>
                    <a:pt x="759102" y="178907"/>
                    <a:pt x="759102" y="178907"/>
                  </a:cubicBezTo>
                  <a:cubicBezTo>
                    <a:pt x="759102" y="178907"/>
                    <a:pt x="759102" y="178907"/>
                    <a:pt x="759102" y="178012"/>
                  </a:cubicBezTo>
                  <a:cubicBezTo>
                    <a:pt x="759102" y="178012"/>
                    <a:pt x="761807" y="168077"/>
                    <a:pt x="758197" y="162657"/>
                  </a:cubicBezTo>
                  <a:cubicBezTo>
                    <a:pt x="754597" y="156342"/>
                    <a:pt x="750091" y="151827"/>
                    <a:pt x="750091" y="151827"/>
                  </a:cubicBezTo>
                  <a:cubicBezTo>
                    <a:pt x="731165" y="136473"/>
                    <a:pt x="731165" y="136473"/>
                    <a:pt x="731165" y="136473"/>
                  </a:cubicBezTo>
                  <a:cubicBezTo>
                    <a:pt x="729365" y="136473"/>
                    <a:pt x="704133" y="134673"/>
                    <a:pt x="699628" y="132863"/>
                  </a:cubicBezTo>
                  <a:cubicBezTo>
                    <a:pt x="696018" y="131063"/>
                    <a:pt x="665386" y="130158"/>
                    <a:pt x="665386" y="130158"/>
                  </a:cubicBezTo>
                  <a:cubicBezTo>
                    <a:pt x="664481" y="130158"/>
                    <a:pt x="664481" y="130158"/>
                    <a:pt x="664481" y="130158"/>
                  </a:cubicBezTo>
                  <a:cubicBezTo>
                    <a:pt x="664481" y="130158"/>
                    <a:pt x="659975" y="120223"/>
                    <a:pt x="655470" y="113899"/>
                  </a:cubicBezTo>
                  <a:cubicBezTo>
                    <a:pt x="650965" y="107584"/>
                    <a:pt x="641049" y="98554"/>
                    <a:pt x="634743" y="101259"/>
                  </a:cubicBezTo>
                  <a:cubicBezTo>
                    <a:pt x="628438" y="103974"/>
                    <a:pt x="612217" y="113003"/>
                    <a:pt x="611312" y="117518"/>
                  </a:cubicBezTo>
                  <a:cubicBezTo>
                    <a:pt x="610416" y="122033"/>
                    <a:pt x="604102" y="125643"/>
                    <a:pt x="601406" y="127443"/>
                  </a:cubicBezTo>
                  <a:cubicBezTo>
                    <a:pt x="597796" y="129253"/>
                    <a:pt x="565354" y="140988"/>
                    <a:pt x="564459" y="141893"/>
                  </a:cubicBezTo>
                  <a:cubicBezTo>
                    <a:pt x="564459" y="141893"/>
                    <a:pt x="564459" y="141893"/>
                    <a:pt x="563554" y="141893"/>
                  </a:cubicBezTo>
                  <a:cubicBezTo>
                    <a:pt x="550038" y="136473"/>
                    <a:pt x="550038" y="136473"/>
                    <a:pt x="550038" y="136473"/>
                  </a:cubicBezTo>
                  <a:cubicBezTo>
                    <a:pt x="550038" y="136473"/>
                    <a:pt x="550038" y="136473"/>
                    <a:pt x="550038" y="136473"/>
                  </a:cubicBezTo>
                  <a:cubicBezTo>
                    <a:pt x="550038" y="136473"/>
                    <a:pt x="550038" y="135568"/>
                    <a:pt x="550038" y="135568"/>
                  </a:cubicBezTo>
                  <a:cubicBezTo>
                    <a:pt x="550038" y="135568"/>
                    <a:pt x="569859" y="95849"/>
                    <a:pt x="570764" y="91334"/>
                  </a:cubicBezTo>
                  <a:cubicBezTo>
                    <a:pt x="571669" y="86819"/>
                    <a:pt x="571669" y="60635"/>
                    <a:pt x="569859" y="57025"/>
                  </a:cubicBezTo>
                  <a:cubicBezTo>
                    <a:pt x="569859" y="56120"/>
                    <a:pt x="568964" y="53415"/>
                    <a:pt x="568059" y="50701"/>
                  </a:cubicBezTo>
                  <a:cubicBezTo>
                    <a:pt x="563554" y="38966"/>
                    <a:pt x="554543" y="13686"/>
                    <a:pt x="550038" y="8267"/>
                  </a:cubicBezTo>
                  <a:cubicBezTo>
                    <a:pt x="546437" y="3752"/>
                    <a:pt x="541027" y="142"/>
                    <a:pt x="536522" y="142"/>
                  </a:cubicBezTo>
                  <a:cubicBezTo>
                    <a:pt x="532921" y="-763"/>
                    <a:pt x="530216" y="1047"/>
                    <a:pt x="528416" y="2847"/>
                  </a:cubicBezTo>
                  <a:cubicBezTo>
                    <a:pt x="522101" y="9171"/>
                    <a:pt x="507690" y="18201"/>
                    <a:pt x="507690" y="18201"/>
                  </a:cubicBezTo>
                  <a:cubicBezTo>
                    <a:pt x="486058" y="31746"/>
                    <a:pt x="486058" y="31746"/>
                    <a:pt x="486058" y="31746"/>
                  </a:cubicBezTo>
                  <a:cubicBezTo>
                    <a:pt x="486058" y="39870"/>
                    <a:pt x="485153" y="47090"/>
                    <a:pt x="484258" y="51605"/>
                  </a:cubicBezTo>
                  <a:cubicBezTo>
                    <a:pt x="480648" y="54311"/>
                    <a:pt x="480648" y="54311"/>
                    <a:pt x="480648" y="54311"/>
                  </a:cubicBezTo>
                  <a:cubicBezTo>
                    <a:pt x="479753" y="57025"/>
                    <a:pt x="477952" y="58825"/>
                    <a:pt x="476143" y="61540"/>
                  </a:cubicBezTo>
                  <a:cubicBezTo>
                    <a:pt x="474343" y="64245"/>
                    <a:pt x="468942" y="70570"/>
                    <a:pt x="466237" y="71465"/>
                  </a:cubicBezTo>
                  <a:cubicBezTo>
                    <a:pt x="464427" y="71465"/>
                    <a:pt x="459026" y="71465"/>
                    <a:pt x="457226" y="73275"/>
                  </a:cubicBezTo>
                  <a:cubicBezTo>
                    <a:pt x="451816" y="78695"/>
                    <a:pt x="445510" y="84105"/>
                    <a:pt x="438300" y="88619"/>
                  </a:cubicBezTo>
                  <a:cubicBezTo>
                    <a:pt x="437395" y="92239"/>
                    <a:pt x="436500" y="99459"/>
                    <a:pt x="430184" y="99459"/>
                  </a:cubicBezTo>
                  <a:cubicBezTo>
                    <a:pt x="425679" y="95849"/>
                    <a:pt x="425679" y="95849"/>
                    <a:pt x="425679" y="95849"/>
                  </a:cubicBezTo>
                  <a:cubicBezTo>
                    <a:pt x="422079" y="98554"/>
                    <a:pt x="422079" y="98554"/>
                    <a:pt x="422079" y="98554"/>
                  </a:cubicBezTo>
                  <a:cubicBezTo>
                    <a:pt x="420279" y="99459"/>
                    <a:pt x="417574" y="98554"/>
                    <a:pt x="416669" y="97649"/>
                  </a:cubicBezTo>
                  <a:cubicBezTo>
                    <a:pt x="413973" y="94039"/>
                    <a:pt x="413973" y="94039"/>
                    <a:pt x="413973" y="94039"/>
                  </a:cubicBezTo>
                  <a:cubicBezTo>
                    <a:pt x="412163" y="94944"/>
                    <a:pt x="408563" y="95849"/>
                    <a:pt x="406763" y="96744"/>
                  </a:cubicBezTo>
                  <a:cubicBezTo>
                    <a:pt x="405858" y="96744"/>
                    <a:pt x="403153" y="95849"/>
                    <a:pt x="402258" y="94944"/>
                  </a:cubicBezTo>
                  <a:cubicBezTo>
                    <a:pt x="398647" y="94039"/>
                    <a:pt x="394142" y="97649"/>
                    <a:pt x="393247" y="100364"/>
                  </a:cubicBezTo>
                  <a:cubicBezTo>
                    <a:pt x="385131" y="100364"/>
                    <a:pt x="377921" y="100364"/>
                    <a:pt x="377921" y="110289"/>
                  </a:cubicBezTo>
                  <a:cubicBezTo>
                    <a:pt x="374320" y="111194"/>
                    <a:pt x="374320" y="111194"/>
                    <a:pt x="374320" y="111194"/>
                  </a:cubicBezTo>
                  <a:cubicBezTo>
                    <a:pt x="373416" y="113899"/>
                    <a:pt x="373416" y="113899"/>
                    <a:pt x="373416" y="113899"/>
                  </a:cubicBezTo>
                  <a:cubicBezTo>
                    <a:pt x="370711" y="117518"/>
                    <a:pt x="370711" y="117518"/>
                    <a:pt x="370711" y="117518"/>
                  </a:cubicBezTo>
                  <a:cubicBezTo>
                    <a:pt x="372520" y="121128"/>
                    <a:pt x="372520" y="121128"/>
                    <a:pt x="372520" y="121128"/>
                  </a:cubicBezTo>
                  <a:cubicBezTo>
                    <a:pt x="371615" y="122033"/>
                    <a:pt x="371615" y="122033"/>
                    <a:pt x="371615" y="122033"/>
                  </a:cubicBezTo>
                  <a:cubicBezTo>
                    <a:pt x="368910" y="121128"/>
                    <a:pt x="363509" y="122033"/>
                    <a:pt x="361700" y="123833"/>
                  </a:cubicBezTo>
                  <a:cubicBezTo>
                    <a:pt x="358995" y="122928"/>
                    <a:pt x="358995" y="122928"/>
                    <a:pt x="358995" y="122928"/>
                  </a:cubicBezTo>
                  <a:cubicBezTo>
                    <a:pt x="356299" y="123833"/>
                    <a:pt x="354490" y="126548"/>
                    <a:pt x="350889" y="128348"/>
                  </a:cubicBezTo>
                  <a:cubicBezTo>
                    <a:pt x="349984" y="131063"/>
                    <a:pt x="347288" y="135568"/>
                    <a:pt x="345479" y="137378"/>
                  </a:cubicBezTo>
                  <a:cubicBezTo>
                    <a:pt x="344583" y="137378"/>
                    <a:pt x="344583" y="137378"/>
                    <a:pt x="344583" y="137378"/>
                  </a:cubicBezTo>
                  <a:cubicBezTo>
                    <a:pt x="342783" y="140083"/>
                    <a:pt x="342783" y="140083"/>
                    <a:pt x="342783" y="140083"/>
                  </a:cubicBezTo>
                  <a:cubicBezTo>
                    <a:pt x="339173" y="140083"/>
                    <a:pt x="339173" y="140083"/>
                    <a:pt x="339173" y="140083"/>
                  </a:cubicBezTo>
                  <a:cubicBezTo>
                    <a:pt x="337373" y="140988"/>
                    <a:pt x="334668" y="145503"/>
                    <a:pt x="332868" y="147312"/>
                  </a:cubicBezTo>
                  <a:cubicBezTo>
                    <a:pt x="331067" y="147312"/>
                    <a:pt x="327458" y="150922"/>
                    <a:pt x="326562" y="152732"/>
                  </a:cubicBezTo>
                  <a:cubicBezTo>
                    <a:pt x="325657" y="152732"/>
                    <a:pt x="321152" y="150922"/>
                    <a:pt x="320247" y="150017"/>
                  </a:cubicBezTo>
                  <a:cubicBezTo>
                    <a:pt x="319352" y="148217"/>
                    <a:pt x="319352" y="148217"/>
                    <a:pt x="319352" y="148217"/>
                  </a:cubicBezTo>
                  <a:cubicBezTo>
                    <a:pt x="318447" y="147312"/>
                    <a:pt x="318447" y="147312"/>
                    <a:pt x="318447" y="147312"/>
                  </a:cubicBezTo>
                  <a:cubicBezTo>
                    <a:pt x="316647" y="150017"/>
                    <a:pt x="316647" y="150017"/>
                    <a:pt x="316647" y="150017"/>
                  </a:cubicBezTo>
                  <a:cubicBezTo>
                    <a:pt x="314847" y="149113"/>
                    <a:pt x="314847" y="149113"/>
                    <a:pt x="314847" y="149113"/>
                  </a:cubicBezTo>
                  <a:cubicBezTo>
                    <a:pt x="313942" y="150017"/>
                    <a:pt x="313942" y="150017"/>
                    <a:pt x="313942" y="150017"/>
                  </a:cubicBezTo>
                  <a:cubicBezTo>
                    <a:pt x="313046" y="152732"/>
                    <a:pt x="313046" y="152732"/>
                    <a:pt x="313046" y="152732"/>
                  </a:cubicBezTo>
                  <a:cubicBezTo>
                    <a:pt x="311236" y="152732"/>
                    <a:pt x="311236" y="152732"/>
                    <a:pt x="311236" y="152732"/>
                  </a:cubicBezTo>
                  <a:cubicBezTo>
                    <a:pt x="309436" y="152732"/>
                    <a:pt x="305836" y="152732"/>
                    <a:pt x="304026" y="152732"/>
                  </a:cubicBezTo>
                  <a:cubicBezTo>
                    <a:pt x="303131" y="151827"/>
                    <a:pt x="302226" y="150017"/>
                    <a:pt x="300425" y="150017"/>
                  </a:cubicBezTo>
                  <a:cubicBezTo>
                    <a:pt x="298626" y="150017"/>
                    <a:pt x="298626" y="150017"/>
                    <a:pt x="298626" y="150017"/>
                  </a:cubicBezTo>
                  <a:cubicBezTo>
                    <a:pt x="294120" y="146408"/>
                    <a:pt x="294120" y="146408"/>
                    <a:pt x="294120" y="146408"/>
                  </a:cubicBezTo>
                  <a:cubicBezTo>
                    <a:pt x="293215" y="142798"/>
                    <a:pt x="293215" y="142798"/>
                    <a:pt x="293215" y="142798"/>
                  </a:cubicBezTo>
                  <a:cubicBezTo>
                    <a:pt x="294120" y="141893"/>
                    <a:pt x="293215" y="138283"/>
                    <a:pt x="293215" y="137378"/>
                  </a:cubicBezTo>
                  <a:cubicBezTo>
                    <a:pt x="289615" y="134673"/>
                    <a:pt x="289615" y="134673"/>
                    <a:pt x="289615" y="134673"/>
                  </a:cubicBezTo>
                  <a:cubicBezTo>
                    <a:pt x="289615" y="131958"/>
                    <a:pt x="288710" y="127443"/>
                    <a:pt x="286909" y="125643"/>
                  </a:cubicBezTo>
                  <a:cubicBezTo>
                    <a:pt x="288710" y="122928"/>
                    <a:pt x="288710" y="122928"/>
                    <a:pt x="288710" y="120223"/>
                  </a:cubicBezTo>
                  <a:cubicBezTo>
                    <a:pt x="284204" y="116613"/>
                    <a:pt x="277899" y="115709"/>
                    <a:pt x="276098" y="112099"/>
                  </a:cubicBezTo>
                  <a:cubicBezTo>
                    <a:pt x="270688" y="111194"/>
                    <a:pt x="267983" y="107584"/>
                    <a:pt x="263478" y="107584"/>
                  </a:cubicBezTo>
                  <a:cubicBezTo>
                    <a:pt x="259877" y="108489"/>
                    <a:pt x="255372" y="113899"/>
                    <a:pt x="253572" y="117518"/>
                  </a:cubicBezTo>
                  <a:cubicBezTo>
                    <a:pt x="243657" y="116613"/>
                    <a:pt x="243657" y="116613"/>
                    <a:pt x="243657" y="116613"/>
                  </a:cubicBezTo>
                  <a:cubicBezTo>
                    <a:pt x="240951" y="114804"/>
                    <a:pt x="240951" y="114804"/>
                    <a:pt x="240951" y="114804"/>
                  </a:cubicBezTo>
                  <a:cubicBezTo>
                    <a:pt x="239151" y="107584"/>
                    <a:pt x="239151" y="107584"/>
                    <a:pt x="239151" y="107584"/>
                  </a:cubicBezTo>
                  <a:cubicBezTo>
                    <a:pt x="235541" y="106679"/>
                    <a:pt x="235541" y="106679"/>
                    <a:pt x="235541" y="106679"/>
                  </a:cubicBezTo>
                  <a:cubicBezTo>
                    <a:pt x="234646" y="107584"/>
                    <a:pt x="231036" y="109394"/>
                    <a:pt x="229236" y="108489"/>
                  </a:cubicBezTo>
                  <a:cubicBezTo>
                    <a:pt x="226531" y="106679"/>
                    <a:pt x="226531" y="106679"/>
                    <a:pt x="226531" y="106679"/>
                  </a:cubicBezTo>
                  <a:cubicBezTo>
                    <a:pt x="223835" y="108489"/>
                    <a:pt x="219320" y="107584"/>
                    <a:pt x="216625" y="105774"/>
                  </a:cubicBezTo>
                  <a:cubicBezTo>
                    <a:pt x="213920" y="105774"/>
                    <a:pt x="209414" y="105774"/>
                    <a:pt x="206709" y="107584"/>
                  </a:cubicBezTo>
                  <a:cubicBezTo>
                    <a:pt x="204909" y="112099"/>
                    <a:pt x="204909" y="112099"/>
                    <a:pt x="204909" y="112099"/>
                  </a:cubicBezTo>
                  <a:cubicBezTo>
                    <a:pt x="201299" y="114804"/>
                    <a:pt x="201299" y="114804"/>
                    <a:pt x="201299" y="114804"/>
                  </a:cubicBezTo>
                  <a:cubicBezTo>
                    <a:pt x="197699" y="113899"/>
                    <a:pt x="192288" y="115709"/>
                    <a:pt x="190488" y="120223"/>
                  </a:cubicBezTo>
                  <a:cubicBezTo>
                    <a:pt x="186888" y="122033"/>
                    <a:pt x="182382" y="118414"/>
                    <a:pt x="180572" y="116613"/>
                  </a:cubicBezTo>
                  <a:cubicBezTo>
                    <a:pt x="177877" y="115709"/>
                    <a:pt x="168857" y="124738"/>
                    <a:pt x="167961" y="127443"/>
                  </a:cubicBezTo>
                  <a:cubicBezTo>
                    <a:pt x="164351" y="126548"/>
                    <a:pt x="164351" y="126548"/>
                    <a:pt x="164351" y="126548"/>
                  </a:cubicBezTo>
                  <a:cubicBezTo>
                    <a:pt x="161656" y="122928"/>
                    <a:pt x="161656" y="122928"/>
                    <a:pt x="161656" y="122928"/>
                  </a:cubicBezTo>
                  <a:cubicBezTo>
                    <a:pt x="158046" y="122928"/>
                    <a:pt x="158046" y="122928"/>
                    <a:pt x="158046" y="122928"/>
                  </a:cubicBezTo>
                  <a:cubicBezTo>
                    <a:pt x="155341" y="119318"/>
                    <a:pt x="155341" y="119318"/>
                    <a:pt x="155341" y="119318"/>
                  </a:cubicBezTo>
                  <a:cubicBezTo>
                    <a:pt x="152645" y="119318"/>
                    <a:pt x="152645" y="119318"/>
                    <a:pt x="152645" y="119318"/>
                  </a:cubicBezTo>
                  <a:cubicBezTo>
                    <a:pt x="149035" y="117518"/>
                    <a:pt x="149035" y="117518"/>
                    <a:pt x="149035" y="117518"/>
                  </a:cubicBezTo>
                  <a:cubicBezTo>
                    <a:pt x="145435" y="118414"/>
                    <a:pt x="138224" y="118414"/>
                    <a:pt x="135519" y="115709"/>
                  </a:cubicBezTo>
                  <a:cubicBezTo>
                    <a:pt x="133719" y="111194"/>
                    <a:pt x="133719" y="111194"/>
                    <a:pt x="133719" y="111194"/>
                  </a:cubicBezTo>
                  <a:cubicBezTo>
                    <a:pt x="131919" y="111194"/>
                    <a:pt x="131919" y="111194"/>
                    <a:pt x="131919" y="111194"/>
                  </a:cubicBezTo>
                  <a:cubicBezTo>
                    <a:pt x="130109" y="111194"/>
                    <a:pt x="128309" y="113899"/>
                    <a:pt x="127413" y="114804"/>
                  </a:cubicBezTo>
                  <a:cubicBezTo>
                    <a:pt x="127413" y="116613"/>
                    <a:pt x="126509" y="120223"/>
                    <a:pt x="124708" y="121128"/>
                  </a:cubicBezTo>
                  <a:cubicBezTo>
                    <a:pt x="121099" y="121128"/>
                    <a:pt x="121099" y="121128"/>
                    <a:pt x="121099" y="121128"/>
                  </a:cubicBezTo>
                  <a:cubicBezTo>
                    <a:pt x="116593" y="114804"/>
                    <a:pt x="116593" y="114804"/>
                    <a:pt x="116593" y="114804"/>
                  </a:cubicBezTo>
                  <a:cubicBezTo>
                    <a:pt x="113888" y="113899"/>
                    <a:pt x="113888" y="113899"/>
                    <a:pt x="113888" y="113899"/>
                  </a:cubicBezTo>
                  <a:cubicBezTo>
                    <a:pt x="112088" y="115709"/>
                    <a:pt x="107583" y="117518"/>
                    <a:pt x="104878" y="117518"/>
                  </a:cubicBezTo>
                  <a:cubicBezTo>
                    <a:pt x="104878" y="120223"/>
                    <a:pt x="104878" y="120223"/>
                    <a:pt x="104878" y="120223"/>
                  </a:cubicBezTo>
                  <a:cubicBezTo>
                    <a:pt x="98572" y="127443"/>
                    <a:pt x="98572" y="127443"/>
                    <a:pt x="98572" y="127443"/>
                  </a:cubicBezTo>
                  <a:cubicBezTo>
                    <a:pt x="96772" y="126548"/>
                    <a:pt x="96772" y="126548"/>
                    <a:pt x="96772" y="126548"/>
                  </a:cubicBezTo>
                  <a:cubicBezTo>
                    <a:pt x="94067" y="123833"/>
                    <a:pt x="94067" y="123833"/>
                    <a:pt x="94067" y="123833"/>
                  </a:cubicBezTo>
                  <a:cubicBezTo>
                    <a:pt x="92266" y="122928"/>
                    <a:pt x="92266" y="122928"/>
                    <a:pt x="92266" y="122928"/>
                  </a:cubicBezTo>
                  <a:cubicBezTo>
                    <a:pt x="90466" y="125643"/>
                    <a:pt x="90466" y="125643"/>
                    <a:pt x="90466" y="125643"/>
                  </a:cubicBezTo>
                  <a:cubicBezTo>
                    <a:pt x="91361" y="127443"/>
                    <a:pt x="92266" y="131958"/>
                    <a:pt x="91361" y="133768"/>
                  </a:cubicBezTo>
                  <a:cubicBezTo>
                    <a:pt x="89561" y="134673"/>
                    <a:pt x="89561" y="134673"/>
                    <a:pt x="89561" y="134673"/>
                  </a:cubicBezTo>
                  <a:cubicBezTo>
                    <a:pt x="80551" y="133768"/>
                    <a:pt x="80551" y="133768"/>
                    <a:pt x="80551" y="133768"/>
                  </a:cubicBezTo>
                  <a:cubicBezTo>
                    <a:pt x="79645" y="136473"/>
                    <a:pt x="79645" y="136473"/>
                    <a:pt x="79645" y="136473"/>
                  </a:cubicBezTo>
                  <a:cubicBezTo>
                    <a:pt x="82350" y="140083"/>
                    <a:pt x="82350" y="140083"/>
                    <a:pt x="82350" y="140083"/>
                  </a:cubicBezTo>
                  <a:cubicBezTo>
                    <a:pt x="76045" y="145503"/>
                    <a:pt x="80551" y="152732"/>
                    <a:pt x="81455" y="159952"/>
                  </a:cubicBezTo>
                  <a:cubicBezTo>
                    <a:pt x="84151" y="159952"/>
                    <a:pt x="88666" y="157238"/>
                    <a:pt x="91361" y="156342"/>
                  </a:cubicBezTo>
                  <a:cubicBezTo>
                    <a:pt x="91361" y="159047"/>
                    <a:pt x="90466" y="163562"/>
                    <a:pt x="88666" y="165372"/>
                  </a:cubicBezTo>
                  <a:cubicBezTo>
                    <a:pt x="86856" y="166267"/>
                    <a:pt x="86856" y="166267"/>
                    <a:pt x="86856" y="166267"/>
                  </a:cubicBezTo>
                  <a:cubicBezTo>
                    <a:pt x="80551" y="166267"/>
                    <a:pt x="80551" y="166267"/>
                    <a:pt x="80551" y="166267"/>
                  </a:cubicBezTo>
                  <a:cubicBezTo>
                    <a:pt x="80551" y="168982"/>
                    <a:pt x="80551" y="168982"/>
                    <a:pt x="80551" y="168982"/>
                  </a:cubicBezTo>
                  <a:cubicBezTo>
                    <a:pt x="84151" y="174392"/>
                    <a:pt x="84151" y="174392"/>
                    <a:pt x="84151" y="174392"/>
                  </a:cubicBezTo>
                  <a:cubicBezTo>
                    <a:pt x="84151" y="178907"/>
                    <a:pt x="84151" y="178907"/>
                    <a:pt x="84151" y="178907"/>
                  </a:cubicBezTo>
                  <a:cubicBezTo>
                    <a:pt x="81455" y="181622"/>
                    <a:pt x="81455" y="181622"/>
                    <a:pt x="81455" y="181622"/>
                  </a:cubicBezTo>
                  <a:cubicBezTo>
                    <a:pt x="78750" y="182527"/>
                    <a:pt x="74245" y="182527"/>
                    <a:pt x="71540" y="181622"/>
                  </a:cubicBezTo>
                  <a:cubicBezTo>
                    <a:pt x="70635" y="183422"/>
                    <a:pt x="70635" y="183422"/>
                    <a:pt x="70635" y="183422"/>
                  </a:cubicBezTo>
                  <a:cubicBezTo>
                    <a:pt x="73340" y="187041"/>
                    <a:pt x="73340" y="187041"/>
                    <a:pt x="73340" y="187041"/>
                  </a:cubicBezTo>
                  <a:cubicBezTo>
                    <a:pt x="72445" y="193356"/>
                    <a:pt x="71540" y="197871"/>
                    <a:pt x="75140" y="203291"/>
                  </a:cubicBezTo>
                  <a:cubicBezTo>
                    <a:pt x="82350" y="203291"/>
                    <a:pt x="82350" y="203291"/>
                    <a:pt x="82350" y="203291"/>
                  </a:cubicBezTo>
                  <a:cubicBezTo>
                    <a:pt x="83256" y="204196"/>
                    <a:pt x="83256" y="204196"/>
                    <a:pt x="83256" y="204196"/>
                  </a:cubicBezTo>
                  <a:cubicBezTo>
                    <a:pt x="85056" y="209606"/>
                    <a:pt x="85056" y="209606"/>
                    <a:pt x="85056" y="209606"/>
                  </a:cubicBezTo>
                  <a:cubicBezTo>
                    <a:pt x="78750" y="224960"/>
                    <a:pt x="76045" y="217731"/>
                    <a:pt x="69740" y="225865"/>
                  </a:cubicBezTo>
                  <a:cubicBezTo>
                    <a:pt x="68835" y="228570"/>
                    <a:pt x="68835" y="228570"/>
                    <a:pt x="68835" y="228570"/>
                  </a:cubicBezTo>
                  <a:cubicBezTo>
                    <a:pt x="69740" y="229475"/>
                    <a:pt x="69740" y="229475"/>
                    <a:pt x="69740" y="229475"/>
                  </a:cubicBezTo>
                  <a:cubicBezTo>
                    <a:pt x="72445" y="229475"/>
                    <a:pt x="72445" y="229475"/>
                    <a:pt x="72445" y="229475"/>
                  </a:cubicBezTo>
                  <a:cubicBezTo>
                    <a:pt x="73340" y="230380"/>
                    <a:pt x="73340" y="230380"/>
                    <a:pt x="73340" y="230380"/>
                  </a:cubicBezTo>
                  <a:cubicBezTo>
                    <a:pt x="74245" y="238505"/>
                    <a:pt x="74245" y="238505"/>
                    <a:pt x="74245" y="238505"/>
                  </a:cubicBezTo>
                  <a:cubicBezTo>
                    <a:pt x="77845" y="240305"/>
                    <a:pt x="77845" y="240305"/>
                    <a:pt x="77845" y="240305"/>
                  </a:cubicBezTo>
                  <a:cubicBezTo>
                    <a:pt x="76045" y="245725"/>
                    <a:pt x="77845" y="250240"/>
                    <a:pt x="80551" y="253850"/>
                  </a:cubicBezTo>
                  <a:cubicBezTo>
                    <a:pt x="77845" y="257459"/>
                    <a:pt x="77845" y="257459"/>
                    <a:pt x="77845" y="257459"/>
                  </a:cubicBezTo>
                  <a:cubicBezTo>
                    <a:pt x="75140" y="255659"/>
                    <a:pt x="72445" y="254754"/>
                    <a:pt x="69740" y="257459"/>
                  </a:cubicBezTo>
                  <a:cubicBezTo>
                    <a:pt x="69740" y="259269"/>
                    <a:pt x="68835" y="261975"/>
                    <a:pt x="67034" y="262879"/>
                  </a:cubicBezTo>
                  <a:cubicBezTo>
                    <a:pt x="62529" y="263784"/>
                    <a:pt x="59824" y="261070"/>
                    <a:pt x="49909" y="264689"/>
                  </a:cubicBezTo>
                  <a:cubicBezTo>
                    <a:pt x="47213" y="267394"/>
                    <a:pt x="48108" y="279129"/>
                    <a:pt x="49909" y="282739"/>
                  </a:cubicBezTo>
                  <a:cubicBezTo>
                    <a:pt x="49013" y="284549"/>
                    <a:pt x="49013" y="284549"/>
                    <a:pt x="49013" y="284549"/>
                  </a:cubicBezTo>
                  <a:cubicBezTo>
                    <a:pt x="46308" y="280034"/>
                    <a:pt x="46308" y="280034"/>
                    <a:pt x="46308" y="280034"/>
                  </a:cubicBezTo>
                  <a:cubicBezTo>
                    <a:pt x="43603" y="278224"/>
                    <a:pt x="43603" y="278224"/>
                    <a:pt x="43603" y="278224"/>
                  </a:cubicBezTo>
                  <a:cubicBezTo>
                    <a:pt x="35497" y="278224"/>
                    <a:pt x="35497" y="278224"/>
                    <a:pt x="35497" y="278224"/>
                  </a:cubicBezTo>
                  <a:cubicBezTo>
                    <a:pt x="34592" y="280034"/>
                    <a:pt x="34592" y="280034"/>
                    <a:pt x="34592" y="280034"/>
                  </a:cubicBezTo>
                  <a:cubicBezTo>
                    <a:pt x="36393" y="284549"/>
                    <a:pt x="36393" y="284549"/>
                    <a:pt x="36393" y="284549"/>
                  </a:cubicBezTo>
                  <a:cubicBezTo>
                    <a:pt x="32792" y="288159"/>
                    <a:pt x="32792" y="288159"/>
                    <a:pt x="32792" y="288159"/>
                  </a:cubicBezTo>
                  <a:cubicBezTo>
                    <a:pt x="33697" y="290864"/>
                    <a:pt x="32792" y="301703"/>
                    <a:pt x="30992" y="302608"/>
                  </a:cubicBezTo>
                  <a:cubicBezTo>
                    <a:pt x="28287" y="303513"/>
                    <a:pt x="21981" y="305313"/>
                    <a:pt x="19276" y="305313"/>
                  </a:cubicBezTo>
                  <a:cubicBezTo>
                    <a:pt x="16571" y="308028"/>
                    <a:pt x="14771" y="311638"/>
                    <a:pt x="12970" y="315248"/>
                  </a:cubicBezTo>
                  <a:cubicBezTo>
                    <a:pt x="12970" y="317048"/>
                    <a:pt x="13866" y="319763"/>
                    <a:pt x="14771" y="321563"/>
                  </a:cubicBezTo>
                  <a:cubicBezTo>
                    <a:pt x="13866" y="325182"/>
                    <a:pt x="13866" y="325182"/>
                    <a:pt x="13866" y="325182"/>
                  </a:cubicBezTo>
                  <a:cubicBezTo>
                    <a:pt x="10265" y="329688"/>
                    <a:pt x="2150" y="331497"/>
                    <a:pt x="-555" y="336917"/>
                  </a:cubicBezTo>
                  <a:cubicBezTo>
                    <a:pt x="-555" y="338717"/>
                    <a:pt x="-555" y="338717"/>
                    <a:pt x="-555" y="338717"/>
                  </a:cubicBezTo>
                  <a:cubicBezTo>
                    <a:pt x="2150" y="340527"/>
                    <a:pt x="350" y="346852"/>
                    <a:pt x="1255" y="349557"/>
                  </a:cubicBezTo>
                  <a:cubicBezTo>
                    <a:pt x="1255" y="352262"/>
                    <a:pt x="3960" y="355872"/>
                    <a:pt x="4855" y="359491"/>
                  </a:cubicBezTo>
                  <a:cubicBezTo>
                    <a:pt x="3960" y="361292"/>
                    <a:pt x="3960" y="361292"/>
                    <a:pt x="3960" y="361292"/>
                  </a:cubicBezTo>
                  <a:cubicBezTo>
                    <a:pt x="1255" y="360387"/>
                    <a:pt x="1255" y="360387"/>
                    <a:pt x="1255" y="360387"/>
                  </a:cubicBezTo>
                  <a:cubicBezTo>
                    <a:pt x="350" y="361292"/>
                    <a:pt x="350" y="361292"/>
                    <a:pt x="350" y="361292"/>
                  </a:cubicBezTo>
                  <a:cubicBezTo>
                    <a:pt x="-4155" y="369417"/>
                    <a:pt x="13866" y="389286"/>
                    <a:pt x="19276" y="394696"/>
                  </a:cubicBezTo>
                  <a:cubicBezTo>
                    <a:pt x="20172" y="396506"/>
                    <a:pt x="17476" y="401020"/>
                    <a:pt x="19276" y="402830"/>
                  </a:cubicBezTo>
                  <a:cubicBezTo>
                    <a:pt x="21076" y="403726"/>
                    <a:pt x="21076" y="403726"/>
                    <a:pt x="21076" y="403726"/>
                  </a:cubicBezTo>
                  <a:cubicBezTo>
                    <a:pt x="24677" y="401925"/>
                    <a:pt x="24677" y="401925"/>
                    <a:pt x="24677" y="401925"/>
                  </a:cubicBezTo>
                  <a:cubicBezTo>
                    <a:pt x="26486" y="403726"/>
                    <a:pt x="26486" y="403726"/>
                    <a:pt x="26486" y="403726"/>
                  </a:cubicBezTo>
                  <a:cubicBezTo>
                    <a:pt x="27382" y="403726"/>
                    <a:pt x="27382" y="403726"/>
                    <a:pt x="27382" y="403726"/>
                  </a:cubicBezTo>
                  <a:cubicBezTo>
                    <a:pt x="29182" y="401925"/>
                    <a:pt x="32792" y="401020"/>
                    <a:pt x="35497" y="401020"/>
                  </a:cubicBezTo>
                  <a:cubicBezTo>
                    <a:pt x="37297" y="399211"/>
                    <a:pt x="37297" y="399211"/>
                    <a:pt x="37297" y="399211"/>
                  </a:cubicBezTo>
                  <a:cubicBezTo>
                    <a:pt x="38203" y="400116"/>
                    <a:pt x="38203" y="400116"/>
                    <a:pt x="38203" y="400116"/>
                  </a:cubicBezTo>
                  <a:cubicBezTo>
                    <a:pt x="40002" y="401925"/>
                    <a:pt x="40002" y="401925"/>
                    <a:pt x="40002" y="401925"/>
                  </a:cubicBezTo>
                  <a:cubicBezTo>
                    <a:pt x="44508" y="402830"/>
                    <a:pt x="44508" y="402830"/>
                    <a:pt x="44508" y="402830"/>
                  </a:cubicBezTo>
                  <a:cubicBezTo>
                    <a:pt x="44508" y="403726"/>
                    <a:pt x="42707" y="406440"/>
                    <a:pt x="41803" y="407336"/>
                  </a:cubicBezTo>
                  <a:cubicBezTo>
                    <a:pt x="45403" y="407336"/>
                    <a:pt x="45403" y="407336"/>
                    <a:pt x="45403" y="407336"/>
                  </a:cubicBezTo>
                  <a:cubicBezTo>
                    <a:pt x="47213" y="405535"/>
                    <a:pt x="47213" y="405535"/>
                    <a:pt x="47213" y="405535"/>
                  </a:cubicBezTo>
                  <a:cubicBezTo>
                    <a:pt x="49013" y="406440"/>
                    <a:pt x="53518" y="405535"/>
                    <a:pt x="55319" y="403726"/>
                  </a:cubicBezTo>
                  <a:cubicBezTo>
                    <a:pt x="57119" y="405535"/>
                    <a:pt x="57119" y="405535"/>
                    <a:pt x="57119" y="405535"/>
                  </a:cubicBezTo>
                  <a:cubicBezTo>
                    <a:pt x="58919" y="403726"/>
                    <a:pt x="66130" y="402830"/>
                    <a:pt x="66130" y="401925"/>
                  </a:cubicBezTo>
                  <a:cubicBezTo>
                    <a:pt x="66130" y="400116"/>
                    <a:pt x="66130" y="400116"/>
                    <a:pt x="66130" y="400116"/>
                  </a:cubicBezTo>
                  <a:cubicBezTo>
                    <a:pt x="67034" y="400116"/>
                    <a:pt x="68835" y="400116"/>
                    <a:pt x="68835" y="400116"/>
                  </a:cubicBezTo>
                  <a:cubicBezTo>
                    <a:pt x="69740" y="401020"/>
                    <a:pt x="76045" y="404630"/>
                    <a:pt x="78750" y="406440"/>
                  </a:cubicBezTo>
                  <a:cubicBezTo>
                    <a:pt x="81455" y="406440"/>
                    <a:pt x="81455" y="406440"/>
                    <a:pt x="81455" y="406440"/>
                  </a:cubicBezTo>
                  <a:cubicBezTo>
                    <a:pt x="83256" y="407336"/>
                    <a:pt x="91361" y="412755"/>
                    <a:pt x="94067" y="411850"/>
                  </a:cubicBezTo>
                  <a:cubicBezTo>
                    <a:pt x="96772" y="409145"/>
                    <a:pt x="96772" y="409145"/>
                    <a:pt x="96772" y="409145"/>
                  </a:cubicBezTo>
                  <a:cubicBezTo>
                    <a:pt x="98572" y="409145"/>
                    <a:pt x="101277" y="409145"/>
                    <a:pt x="102182" y="410955"/>
                  </a:cubicBezTo>
                  <a:cubicBezTo>
                    <a:pt x="103077" y="410955"/>
                    <a:pt x="106687" y="415470"/>
                    <a:pt x="107583" y="415470"/>
                  </a:cubicBezTo>
                  <a:cubicBezTo>
                    <a:pt x="111192" y="418175"/>
                    <a:pt x="117498" y="419080"/>
                    <a:pt x="119298" y="424500"/>
                  </a:cubicBezTo>
                  <a:cubicBezTo>
                    <a:pt x="122908" y="422690"/>
                    <a:pt x="122908" y="422690"/>
                    <a:pt x="122908" y="422690"/>
                  </a:cubicBezTo>
                  <a:cubicBezTo>
                    <a:pt x="123804" y="422690"/>
                    <a:pt x="123804" y="422690"/>
                    <a:pt x="123804" y="422690"/>
                  </a:cubicBezTo>
                  <a:cubicBezTo>
                    <a:pt x="123804" y="427205"/>
                    <a:pt x="123804" y="427205"/>
                    <a:pt x="123804" y="427205"/>
                  </a:cubicBezTo>
                  <a:cubicBezTo>
                    <a:pt x="124708" y="427205"/>
                    <a:pt x="124708" y="427205"/>
                    <a:pt x="124708" y="427205"/>
                  </a:cubicBezTo>
                  <a:cubicBezTo>
                    <a:pt x="125604" y="425395"/>
                    <a:pt x="125604" y="425395"/>
                    <a:pt x="125604" y="425395"/>
                  </a:cubicBezTo>
                  <a:cubicBezTo>
                    <a:pt x="127413" y="425395"/>
                    <a:pt x="127413" y="425395"/>
                    <a:pt x="127413" y="425395"/>
                  </a:cubicBezTo>
                  <a:cubicBezTo>
                    <a:pt x="127413" y="428110"/>
                    <a:pt x="127413" y="428110"/>
                    <a:pt x="127413" y="428110"/>
                  </a:cubicBezTo>
                  <a:cubicBezTo>
                    <a:pt x="129214" y="430815"/>
                    <a:pt x="129214" y="430815"/>
                    <a:pt x="129214" y="430815"/>
                  </a:cubicBezTo>
                  <a:cubicBezTo>
                    <a:pt x="131919" y="431719"/>
                    <a:pt x="131919" y="431719"/>
                    <a:pt x="131919" y="431719"/>
                  </a:cubicBezTo>
                  <a:cubicBezTo>
                    <a:pt x="133719" y="432624"/>
                    <a:pt x="134614" y="437139"/>
                    <a:pt x="135519" y="438939"/>
                  </a:cubicBezTo>
                  <a:cubicBezTo>
                    <a:pt x="136424" y="439844"/>
                    <a:pt x="136424" y="439844"/>
                    <a:pt x="136424" y="439844"/>
                  </a:cubicBezTo>
                  <a:cubicBezTo>
                    <a:pt x="139120" y="438035"/>
                    <a:pt x="139120" y="438035"/>
                    <a:pt x="139120" y="438035"/>
                  </a:cubicBezTo>
                  <a:cubicBezTo>
                    <a:pt x="143634" y="438035"/>
                    <a:pt x="143634" y="438035"/>
                    <a:pt x="143634" y="438035"/>
                  </a:cubicBezTo>
                  <a:cubicBezTo>
                    <a:pt x="144530" y="437139"/>
                    <a:pt x="144530" y="437139"/>
                    <a:pt x="144530" y="437139"/>
                  </a:cubicBezTo>
                  <a:cubicBezTo>
                    <a:pt x="146330" y="436234"/>
                    <a:pt x="146330" y="436234"/>
                    <a:pt x="146330" y="436234"/>
                  </a:cubicBezTo>
                  <a:cubicBezTo>
                    <a:pt x="146330" y="433520"/>
                    <a:pt x="146330" y="433520"/>
                    <a:pt x="146330" y="433520"/>
                  </a:cubicBezTo>
                  <a:cubicBezTo>
                    <a:pt x="149035" y="431719"/>
                    <a:pt x="149035" y="431719"/>
                    <a:pt x="149035" y="431719"/>
                  </a:cubicBezTo>
                  <a:cubicBezTo>
                    <a:pt x="152645" y="433520"/>
                    <a:pt x="152645" y="433520"/>
                    <a:pt x="152645" y="433520"/>
                  </a:cubicBezTo>
                  <a:cubicBezTo>
                    <a:pt x="153541" y="433520"/>
                    <a:pt x="153541" y="433520"/>
                    <a:pt x="153541" y="433520"/>
                  </a:cubicBezTo>
                  <a:cubicBezTo>
                    <a:pt x="154445" y="430815"/>
                    <a:pt x="154445" y="430815"/>
                    <a:pt x="154445" y="430815"/>
                  </a:cubicBezTo>
                  <a:cubicBezTo>
                    <a:pt x="157150" y="430815"/>
                    <a:pt x="157150" y="430815"/>
                    <a:pt x="157150" y="430815"/>
                  </a:cubicBezTo>
                  <a:cubicBezTo>
                    <a:pt x="160751" y="428110"/>
                    <a:pt x="160751" y="428110"/>
                    <a:pt x="160751" y="428110"/>
                  </a:cubicBezTo>
                  <a:cubicBezTo>
                    <a:pt x="163456" y="428110"/>
                    <a:pt x="163456" y="428110"/>
                    <a:pt x="163456" y="428110"/>
                  </a:cubicBezTo>
                  <a:cubicBezTo>
                    <a:pt x="166161" y="429910"/>
                    <a:pt x="166161" y="429910"/>
                    <a:pt x="166161" y="429910"/>
                  </a:cubicBezTo>
                  <a:cubicBezTo>
                    <a:pt x="169761" y="429005"/>
                    <a:pt x="169761" y="429005"/>
                    <a:pt x="169761" y="429005"/>
                  </a:cubicBezTo>
                  <a:cubicBezTo>
                    <a:pt x="170667" y="426300"/>
                    <a:pt x="170667" y="426300"/>
                    <a:pt x="170667" y="426300"/>
                  </a:cubicBezTo>
                  <a:cubicBezTo>
                    <a:pt x="174267" y="427205"/>
                    <a:pt x="174267" y="427205"/>
                    <a:pt x="174267" y="427205"/>
                  </a:cubicBezTo>
                  <a:cubicBezTo>
                    <a:pt x="176972" y="425395"/>
                    <a:pt x="177877" y="424500"/>
                    <a:pt x="179677" y="421785"/>
                  </a:cubicBezTo>
                  <a:cubicBezTo>
                    <a:pt x="179677" y="419985"/>
                    <a:pt x="179677" y="419985"/>
                    <a:pt x="179677" y="419985"/>
                  </a:cubicBezTo>
                  <a:cubicBezTo>
                    <a:pt x="179677" y="419985"/>
                    <a:pt x="179677" y="419985"/>
                    <a:pt x="179677" y="419985"/>
                  </a:cubicBezTo>
                  <a:cubicBezTo>
                    <a:pt x="184183" y="417270"/>
                    <a:pt x="188688" y="422690"/>
                    <a:pt x="191393" y="426300"/>
                  </a:cubicBezTo>
                  <a:cubicBezTo>
                    <a:pt x="192288" y="426300"/>
                    <a:pt x="192288" y="426300"/>
                    <a:pt x="192288" y="426300"/>
                  </a:cubicBezTo>
                  <a:cubicBezTo>
                    <a:pt x="193193" y="424500"/>
                    <a:pt x="193193" y="424500"/>
                    <a:pt x="193193" y="424500"/>
                  </a:cubicBezTo>
                  <a:cubicBezTo>
                    <a:pt x="195898" y="423595"/>
                    <a:pt x="195898" y="423595"/>
                    <a:pt x="195898" y="423595"/>
                  </a:cubicBezTo>
                  <a:cubicBezTo>
                    <a:pt x="195898" y="421785"/>
                    <a:pt x="195898" y="421785"/>
                    <a:pt x="195898" y="421785"/>
                  </a:cubicBezTo>
                  <a:cubicBezTo>
                    <a:pt x="196793" y="420880"/>
                    <a:pt x="196793" y="420880"/>
                    <a:pt x="196793" y="420880"/>
                  </a:cubicBezTo>
                  <a:cubicBezTo>
                    <a:pt x="201299" y="421785"/>
                    <a:pt x="204004" y="423595"/>
                    <a:pt x="206709" y="427205"/>
                  </a:cubicBezTo>
                  <a:cubicBezTo>
                    <a:pt x="208510" y="428110"/>
                    <a:pt x="211215" y="427205"/>
                    <a:pt x="212119" y="426300"/>
                  </a:cubicBezTo>
                  <a:cubicBezTo>
                    <a:pt x="213015" y="429005"/>
                    <a:pt x="213015" y="429005"/>
                    <a:pt x="213015" y="429005"/>
                  </a:cubicBezTo>
                  <a:cubicBezTo>
                    <a:pt x="213920" y="429005"/>
                    <a:pt x="213920" y="429005"/>
                    <a:pt x="213920" y="429005"/>
                  </a:cubicBezTo>
                  <a:cubicBezTo>
                    <a:pt x="217520" y="427205"/>
                    <a:pt x="217520" y="427205"/>
                    <a:pt x="217520" y="427205"/>
                  </a:cubicBezTo>
                  <a:cubicBezTo>
                    <a:pt x="218425" y="428110"/>
                    <a:pt x="218425" y="428110"/>
                    <a:pt x="218425" y="428110"/>
                  </a:cubicBezTo>
                  <a:cubicBezTo>
                    <a:pt x="219320" y="430815"/>
                    <a:pt x="219320" y="430815"/>
                    <a:pt x="219320" y="430815"/>
                  </a:cubicBezTo>
                  <a:cubicBezTo>
                    <a:pt x="222025" y="431719"/>
                    <a:pt x="222025" y="431719"/>
                    <a:pt x="222025" y="431719"/>
                  </a:cubicBezTo>
                  <a:cubicBezTo>
                    <a:pt x="222025" y="434425"/>
                    <a:pt x="227436" y="438939"/>
                    <a:pt x="229236" y="440749"/>
                  </a:cubicBezTo>
                  <a:cubicBezTo>
                    <a:pt x="233741" y="440749"/>
                    <a:pt x="233741" y="440749"/>
                    <a:pt x="233741" y="440749"/>
                  </a:cubicBezTo>
                  <a:cubicBezTo>
                    <a:pt x="236446" y="444359"/>
                    <a:pt x="236446" y="444359"/>
                    <a:pt x="236446" y="444359"/>
                  </a:cubicBezTo>
                  <a:cubicBezTo>
                    <a:pt x="237351" y="444359"/>
                    <a:pt x="243657" y="447064"/>
                    <a:pt x="246362" y="447064"/>
                  </a:cubicBezTo>
                  <a:cubicBezTo>
                    <a:pt x="247257" y="442549"/>
                    <a:pt x="247257" y="442549"/>
                    <a:pt x="247257" y="442549"/>
                  </a:cubicBezTo>
                  <a:cubicBezTo>
                    <a:pt x="248162" y="441654"/>
                    <a:pt x="248162" y="441654"/>
                    <a:pt x="248162" y="441654"/>
                  </a:cubicBezTo>
                  <a:cubicBezTo>
                    <a:pt x="249962" y="442549"/>
                    <a:pt x="249962" y="442549"/>
                    <a:pt x="249962" y="442549"/>
                  </a:cubicBezTo>
                  <a:cubicBezTo>
                    <a:pt x="253572" y="438939"/>
                    <a:pt x="253572" y="438939"/>
                    <a:pt x="253572" y="438939"/>
                  </a:cubicBezTo>
                  <a:cubicBezTo>
                    <a:pt x="255372" y="438939"/>
                    <a:pt x="255372" y="438939"/>
                    <a:pt x="255372" y="438939"/>
                  </a:cubicBezTo>
                  <a:cubicBezTo>
                    <a:pt x="258077" y="441654"/>
                    <a:pt x="258077" y="441654"/>
                    <a:pt x="258077" y="441654"/>
                  </a:cubicBezTo>
                  <a:cubicBezTo>
                    <a:pt x="259877" y="440749"/>
                    <a:pt x="266183" y="438939"/>
                    <a:pt x="267983" y="440749"/>
                  </a:cubicBezTo>
                  <a:cubicBezTo>
                    <a:pt x="268888" y="443454"/>
                    <a:pt x="268888" y="443454"/>
                    <a:pt x="268888" y="443454"/>
                  </a:cubicBezTo>
                  <a:cubicBezTo>
                    <a:pt x="270688" y="445264"/>
                    <a:pt x="270688" y="445264"/>
                    <a:pt x="270688" y="445264"/>
                  </a:cubicBezTo>
                  <a:cubicBezTo>
                    <a:pt x="275194" y="442549"/>
                    <a:pt x="278804" y="447969"/>
                    <a:pt x="283309" y="443454"/>
                  </a:cubicBezTo>
                  <a:cubicBezTo>
                    <a:pt x="285110" y="444359"/>
                    <a:pt x="285110" y="444359"/>
                    <a:pt x="285110" y="444359"/>
                  </a:cubicBezTo>
                  <a:cubicBezTo>
                    <a:pt x="287815" y="448874"/>
                    <a:pt x="287815" y="448874"/>
                    <a:pt x="287815" y="448874"/>
                  </a:cubicBezTo>
                  <a:cubicBezTo>
                    <a:pt x="288710" y="449779"/>
                    <a:pt x="291415" y="449779"/>
                    <a:pt x="292320" y="449779"/>
                  </a:cubicBezTo>
                  <a:cubicBezTo>
                    <a:pt x="293215" y="449779"/>
                    <a:pt x="293215" y="449779"/>
                    <a:pt x="293215" y="449779"/>
                  </a:cubicBezTo>
                  <a:cubicBezTo>
                    <a:pt x="293215" y="450674"/>
                    <a:pt x="293215" y="450674"/>
                    <a:pt x="293215" y="450674"/>
                  </a:cubicBezTo>
                  <a:cubicBezTo>
                    <a:pt x="289615" y="451579"/>
                    <a:pt x="289615" y="451579"/>
                    <a:pt x="289615" y="451579"/>
                  </a:cubicBezTo>
                  <a:cubicBezTo>
                    <a:pt x="289615" y="452484"/>
                    <a:pt x="289615" y="452484"/>
                    <a:pt x="289615" y="452484"/>
                  </a:cubicBezTo>
                  <a:cubicBezTo>
                    <a:pt x="290510" y="454294"/>
                    <a:pt x="290510" y="454294"/>
                    <a:pt x="290510" y="454294"/>
                  </a:cubicBezTo>
                  <a:cubicBezTo>
                    <a:pt x="292320" y="453389"/>
                    <a:pt x="292320" y="453389"/>
                    <a:pt x="292320" y="453389"/>
                  </a:cubicBezTo>
                  <a:cubicBezTo>
                    <a:pt x="293215" y="454294"/>
                    <a:pt x="293215" y="454294"/>
                    <a:pt x="293215" y="454294"/>
                  </a:cubicBezTo>
                  <a:cubicBezTo>
                    <a:pt x="294120" y="455189"/>
                    <a:pt x="294120" y="455189"/>
                    <a:pt x="294120" y="455189"/>
                  </a:cubicBezTo>
                  <a:cubicBezTo>
                    <a:pt x="293215" y="456999"/>
                    <a:pt x="293215" y="456999"/>
                    <a:pt x="293215" y="456999"/>
                  </a:cubicBezTo>
                  <a:cubicBezTo>
                    <a:pt x="294120" y="457904"/>
                    <a:pt x="295921" y="458809"/>
                    <a:pt x="296825" y="459704"/>
                  </a:cubicBezTo>
                  <a:cubicBezTo>
                    <a:pt x="298626" y="459704"/>
                    <a:pt x="304931" y="460609"/>
                    <a:pt x="305836" y="461514"/>
                  </a:cubicBezTo>
                  <a:cubicBezTo>
                    <a:pt x="306731" y="466028"/>
                    <a:pt x="306731" y="466028"/>
                    <a:pt x="306731" y="466028"/>
                  </a:cubicBezTo>
                  <a:cubicBezTo>
                    <a:pt x="310341" y="467829"/>
                    <a:pt x="310341" y="467829"/>
                    <a:pt x="310341" y="467829"/>
                  </a:cubicBezTo>
                  <a:cubicBezTo>
                    <a:pt x="311236" y="469638"/>
                    <a:pt x="313046" y="473249"/>
                    <a:pt x="314847" y="475058"/>
                  </a:cubicBezTo>
                  <a:cubicBezTo>
                    <a:pt x="320247" y="476859"/>
                    <a:pt x="320247" y="476859"/>
                    <a:pt x="320247" y="476859"/>
                  </a:cubicBezTo>
                  <a:cubicBezTo>
                    <a:pt x="322057" y="478668"/>
                    <a:pt x="322057" y="478668"/>
                    <a:pt x="322057" y="478668"/>
                  </a:cubicBezTo>
                  <a:cubicBezTo>
                    <a:pt x="328362" y="479573"/>
                    <a:pt x="328362" y="479573"/>
                    <a:pt x="328362" y="479573"/>
                  </a:cubicBezTo>
                  <a:cubicBezTo>
                    <a:pt x="329258" y="482278"/>
                    <a:pt x="329258" y="482278"/>
                    <a:pt x="329258" y="482278"/>
                  </a:cubicBezTo>
                  <a:cubicBezTo>
                    <a:pt x="330163" y="483183"/>
                    <a:pt x="330163" y="483183"/>
                    <a:pt x="330163" y="483183"/>
                  </a:cubicBezTo>
                  <a:cubicBezTo>
                    <a:pt x="331067" y="484088"/>
                    <a:pt x="333773" y="483183"/>
                    <a:pt x="334668" y="482278"/>
                  </a:cubicBezTo>
                  <a:cubicBezTo>
                    <a:pt x="338278" y="483183"/>
                    <a:pt x="338278" y="483183"/>
                    <a:pt x="338278" y="483183"/>
                  </a:cubicBezTo>
                  <a:cubicBezTo>
                    <a:pt x="340078" y="488603"/>
                    <a:pt x="346384" y="491308"/>
                    <a:pt x="350889" y="494918"/>
                  </a:cubicBezTo>
                  <a:cubicBezTo>
                    <a:pt x="352689" y="496728"/>
                    <a:pt x="357195" y="504853"/>
                    <a:pt x="360804" y="505757"/>
                  </a:cubicBezTo>
                  <a:cubicBezTo>
                    <a:pt x="363509" y="512977"/>
                    <a:pt x="369815" y="524712"/>
                    <a:pt x="379721" y="522912"/>
                  </a:cubicBezTo>
                  <a:cubicBezTo>
                    <a:pt x="381531" y="521102"/>
                    <a:pt x="381531" y="521102"/>
                    <a:pt x="381531" y="521102"/>
                  </a:cubicBezTo>
                  <a:cubicBezTo>
                    <a:pt x="382426" y="521102"/>
                    <a:pt x="382426" y="521102"/>
                    <a:pt x="382426" y="521102"/>
                  </a:cubicBezTo>
                  <a:cubicBezTo>
                    <a:pt x="388742" y="524712"/>
                    <a:pt x="395942" y="521102"/>
                    <a:pt x="402258" y="526522"/>
                  </a:cubicBezTo>
                  <a:cubicBezTo>
                    <a:pt x="402258" y="527427"/>
                    <a:pt x="402258" y="527427"/>
                    <a:pt x="402258" y="527427"/>
                  </a:cubicBezTo>
                  <a:cubicBezTo>
                    <a:pt x="399552" y="531037"/>
                    <a:pt x="398647" y="539161"/>
                    <a:pt x="401352" y="542771"/>
                  </a:cubicBezTo>
                  <a:cubicBezTo>
                    <a:pt x="405858" y="544581"/>
                    <a:pt x="405858" y="544581"/>
                    <a:pt x="405858" y="544581"/>
                  </a:cubicBezTo>
                  <a:cubicBezTo>
                    <a:pt x="406763" y="551801"/>
                    <a:pt x="406763" y="551801"/>
                    <a:pt x="406763" y="551801"/>
                  </a:cubicBezTo>
                  <a:cubicBezTo>
                    <a:pt x="416669" y="555411"/>
                    <a:pt x="416669" y="555411"/>
                    <a:pt x="416669" y="555411"/>
                  </a:cubicBezTo>
                  <a:cubicBezTo>
                    <a:pt x="419374" y="556316"/>
                    <a:pt x="419374" y="559926"/>
                    <a:pt x="421174" y="561736"/>
                  </a:cubicBezTo>
                  <a:cubicBezTo>
                    <a:pt x="422079" y="562641"/>
                    <a:pt x="424784" y="564441"/>
                    <a:pt x="424784" y="565346"/>
                  </a:cubicBezTo>
                  <a:cubicBezTo>
                    <a:pt x="427489" y="568956"/>
                    <a:pt x="428385" y="573470"/>
                    <a:pt x="431090" y="577080"/>
                  </a:cubicBezTo>
                  <a:cubicBezTo>
                    <a:pt x="432889" y="580691"/>
                    <a:pt x="435595" y="585205"/>
                    <a:pt x="438300" y="588815"/>
                  </a:cubicBezTo>
                  <a:cubicBezTo>
                    <a:pt x="438300" y="589720"/>
                    <a:pt x="438300" y="590625"/>
                    <a:pt x="438300" y="591530"/>
                  </a:cubicBezTo>
                  <a:cubicBezTo>
                    <a:pt x="438300" y="596045"/>
                    <a:pt x="437395" y="601455"/>
                    <a:pt x="437395" y="605970"/>
                  </a:cubicBezTo>
                  <a:cubicBezTo>
                    <a:pt x="437395" y="614104"/>
                    <a:pt x="441005" y="620419"/>
                    <a:pt x="438300" y="627639"/>
                  </a:cubicBezTo>
                  <a:cubicBezTo>
                    <a:pt x="435595" y="630354"/>
                    <a:pt x="435595" y="630354"/>
                    <a:pt x="435595" y="630354"/>
                  </a:cubicBezTo>
                  <a:cubicBezTo>
                    <a:pt x="429289" y="628544"/>
                    <a:pt x="429289" y="628544"/>
                    <a:pt x="429289" y="628544"/>
                  </a:cubicBezTo>
                  <a:cubicBezTo>
                    <a:pt x="428385" y="629449"/>
                    <a:pt x="428385" y="629449"/>
                    <a:pt x="428385" y="629449"/>
                  </a:cubicBezTo>
                  <a:cubicBezTo>
                    <a:pt x="430184" y="638479"/>
                    <a:pt x="440100" y="642089"/>
                    <a:pt x="442805" y="649309"/>
                  </a:cubicBezTo>
                  <a:cubicBezTo>
                    <a:pt x="450911" y="649309"/>
                    <a:pt x="463532" y="658338"/>
                    <a:pt x="467132" y="665568"/>
                  </a:cubicBezTo>
                  <a:cubicBezTo>
                    <a:pt x="468037" y="668273"/>
                    <a:pt x="467132" y="669178"/>
                    <a:pt x="468942" y="671883"/>
                  </a:cubicBezTo>
                  <a:cubicBezTo>
                    <a:pt x="481553" y="673693"/>
                    <a:pt x="482458" y="680912"/>
                    <a:pt x="488763" y="681817"/>
                  </a:cubicBezTo>
                  <a:cubicBezTo>
                    <a:pt x="490564" y="682722"/>
                    <a:pt x="494174" y="681817"/>
                    <a:pt x="495974" y="683618"/>
                  </a:cubicBezTo>
                  <a:cubicBezTo>
                    <a:pt x="498679" y="685427"/>
                    <a:pt x="499574" y="687237"/>
                    <a:pt x="503184" y="688133"/>
                  </a:cubicBezTo>
                  <a:cubicBezTo>
                    <a:pt x="506785" y="693552"/>
                    <a:pt x="506785" y="693552"/>
                    <a:pt x="506785" y="693552"/>
                  </a:cubicBezTo>
                  <a:cubicBezTo>
                    <a:pt x="505880" y="695362"/>
                    <a:pt x="505880" y="698972"/>
                    <a:pt x="505880" y="700772"/>
                  </a:cubicBezTo>
                  <a:cubicBezTo>
                    <a:pt x="507690" y="703487"/>
                    <a:pt x="507690" y="703487"/>
                    <a:pt x="507690" y="703487"/>
                  </a:cubicBezTo>
                  <a:cubicBezTo>
                    <a:pt x="507690" y="705287"/>
                    <a:pt x="507690" y="705287"/>
                    <a:pt x="507690" y="705287"/>
                  </a:cubicBezTo>
                  <a:cubicBezTo>
                    <a:pt x="505880" y="709802"/>
                    <a:pt x="503184" y="710707"/>
                    <a:pt x="505880" y="715222"/>
                  </a:cubicBezTo>
                  <a:cubicBezTo>
                    <a:pt x="505880" y="717936"/>
                    <a:pt x="505880" y="717936"/>
                    <a:pt x="505880" y="717936"/>
                  </a:cubicBezTo>
                  <a:cubicBezTo>
                    <a:pt x="507690" y="718832"/>
                    <a:pt x="507690" y="718832"/>
                    <a:pt x="507690" y="718832"/>
                  </a:cubicBezTo>
                  <a:cubicBezTo>
                    <a:pt x="508585" y="718832"/>
                    <a:pt x="507690" y="723346"/>
                    <a:pt x="507690" y="724251"/>
                  </a:cubicBezTo>
                  <a:cubicBezTo>
                    <a:pt x="506785" y="725156"/>
                    <a:pt x="506785" y="727861"/>
                    <a:pt x="506785" y="728766"/>
                  </a:cubicBezTo>
                  <a:cubicBezTo>
                    <a:pt x="513995" y="728766"/>
                    <a:pt x="513995" y="728766"/>
                    <a:pt x="513995" y="728766"/>
                  </a:cubicBezTo>
                  <a:cubicBezTo>
                    <a:pt x="514890" y="729671"/>
                    <a:pt x="519396" y="733281"/>
                    <a:pt x="519396" y="735091"/>
                  </a:cubicBezTo>
                  <a:cubicBezTo>
                    <a:pt x="519396" y="737796"/>
                    <a:pt x="519396" y="737796"/>
                    <a:pt x="519396" y="737796"/>
                  </a:cubicBezTo>
                  <a:cubicBezTo>
                    <a:pt x="523911" y="741406"/>
                    <a:pt x="523005" y="740501"/>
                    <a:pt x="525711" y="745016"/>
                  </a:cubicBezTo>
                  <a:cubicBezTo>
                    <a:pt x="528416" y="744111"/>
                    <a:pt x="531111" y="743216"/>
                    <a:pt x="532921" y="741406"/>
                  </a:cubicBezTo>
                  <a:cubicBezTo>
                    <a:pt x="540122" y="745016"/>
                    <a:pt x="540122" y="745016"/>
                    <a:pt x="540122" y="745016"/>
                  </a:cubicBezTo>
                  <a:cubicBezTo>
                    <a:pt x="541027" y="746826"/>
                    <a:pt x="541027" y="746826"/>
                    <a:pt x="541027" y="746826"/>
                  </a:cubicBezTo>
                  <a:cubicBezTo>
                    <a:pt x="538322" y="747730"/>
                    <a:pt x="538322" y="747730"/>
                    <a:pt x="538322" y="747730"/>
                  </a:cubicBezTo>
                  <a:cubicBezTo>
                    <a:pt x="538322" y="749531"/>
                    <a:pt x="538322" y="749531"/>
                    <a:pt x="538322" y="749531"/>
                  </a:cubicBezTo>
                  <a:cubicBezTo>
                    <a:pt x="540122" y="752245"/>
                    <a:pt x="540122" y="752245"/>
                    <a:pt x="540122" y="752245"/>
                  </a:cubicBezTo>
                  <a:cubicBezTo>
                    <a:pt x="545533" y="754950"/>
                    <a:pt x="550038" y="759465"/>
                    <a:pt x="554543" y="763075"/>
                  </a:cubicBezTo>
                  <a:cubicBezTo>
                    <a:pt x="558153" y="764885"/>
                    <a:pt x="568059" y="763075"/>
                    <a:pt x="570764" y="763980"/>
                  </a:cubicBezTo>
                  <a:cubicBezTo>
                    <a:pt x="573469" y="763980"/>
                    <a:pt x="575269" y="764885"/>
                    <a:pt x="577975" y="765780"/>
                  </a:cubicBezTo>
                  <a:cubicBezTo>
                    <a:pt x="585185" y="767590"/>
                    <a:pt x="594195" y="772105"/>
                    <a:pt x="602301" y="772105"/>
                  </a:cubicBezTo>
                  <a:cubicBezTo>
                    <a:pt x="603206" y="773010"/>
                    <a:pt x="605912" y="773010"/>
                    <a:pt x="606807" y="773010"/>
                  </a:cubicBezTo>
                  <a:cubicBezTo>
                    <a:pt x="609512" y="774810"/>
                    <a:pt x="611312" y="776620"/>
                    <a:pt x="613122" y="777525"/>
                  </a:cubicBezTo>
                  <a:cubicBezTo>
                    <a:pt x="614017" y="778429"/>
                    <a:pt x="614017" y="778429"/>
                    <a:pt x="614017" y="778429"/>
                  </a:cubicBezTo>
                  <a:cubicBezTo>
                    <a:pt x="615817" y="776620"/>
                    <a:pt x="619428" y="777525"/>
                    <a:pt x="621227" y="778429"/>
                  </a:cubicBezTo>
                  <a:cubicBezTo>
                    <a:pt x="627533" y="783840"/>
                    <a:pt x="632038" y="788354"/>
                    <a:pt x="632038" y="796480"/>
                  </a:cubicBezTo>
                  <a:cubicBezTo>
                    <a:pt x="633848" y="798289"/>
                    <a:pt x="635649" y="799194"/>
                    <a:pt x="637449" y="799194"/>
                  </a:cubicBezTo>
                  <a:cubicBezTo>
                    <a:pt x="639249" y="798289"/>
                    <a:pt x="639249" y="798289"/>
                    <a:pt x="639249" y="798289"/>
                  </a:cubicBezTo>
                  <a:cubicBezTo>
                    <a:pt x="640154" y="797384"/>
                    <a:pt x="640154" y="797384"/>
                    <a:pt x="640154" y="797384"/>
                  </a:cubicBezTo>
                  <a:cubicBezTo>
                    <a:pt x="641049" y="798289"/>
                    <a:pt x="641049" y="798289"/>
                    <a:pt x="641049" y="798289"/>
                  </a:cubicBezTo>
                  <a:cubicBezTo>
                    <a:pt x="640154" y="800994"/>
                    <a:pt x="641049" y="805509"/>
                    <a:pt x="642859" y="808224"/>
                  </a:cubicBezTo>
                  <a:cubicBezTo>
                    <a:pt x="646460" y="807319"/>
                    <a:pt x="646460" y="807319"/>
                    <a:pt x="646460" y="807319"/>
                  </a:cubicBezTo>
                  <a:cubicBezTo>
                    <a:pt x="648259" y="808224"/>
                    <a:pt x="649165" y="819959"/>
                    <a:pt x="654565" y="824473"/>
                  </a:cubicBezTo>
                  <a:cubicBezTo>
                    <a:pt x="654565" y="826274"/>
                    <a:pt x="654565" y="826274"/>
                    <a:pt x="654565" y="826274"/>
                  </a:cubicBezTo>
                  <a:cubicBezTo>
                    <a:pt x="652765" y="828083"/>
                    <a:pt x="652765" y="828083"/>
                    <a:pt x="652765" y="828083"/>
                  </a:cubicBezTo>
                  <a:cubicBezTo>
                    <a:pt x="651870" y="828083"/>
                    <a:pt x="652765" y="829893"/>
                    <a:pt x="652765" y="829893"/>
                  </a:cubicBezTo>
                  <a:cubicBezTo>
                    <a:pt x="651870" y="832598"/>
                    <a:pt x="651870" y="832598"/>
                    <a:pt x="651870" y="832598"/>
                  </a:cubicBezTo>
                  <a:cubicBezTo>
                    <a:pt x="654565" y="834408"/>
                    <a:pt x="654565" y="834408"/>
                    <a:pt x="654565" y="834408"/>
                  </a:cubicBezTo>
                  <a:cubicBezTo>
                    <a:pt x="651870" y="836208"/>
                    <a:pt x="651870" y="836208"/>
                    <a:pt x="651870" y="836208"/>
                  </a:cubicBezTo>
                  <a:cubicBezTo>
                    <a:pt x="650965" y="838018"/>
                    <a:pt x="650965" y="841628"/>
                    <a:pt x="651870" y="842533"/>
                  </a:cubicBezTo>
                  <a:cubicBezTo>
                    <a:pt x="652765" y="844333"/>
                    <a:pt x="652765" y="844333"/>
                    <a:pt x="652765" y="844333"/>
                  </a:cubicBezTo>
                  <a:cubicBezTo>
                    <a:pt x="650060" y="853363"/>
                    <a:pt x="650060" y="853363"/>
                    <a:pt x="650060" y="853363"/>
                  </a:cubicBezTo>
                  <a:cubicBezTo>
                    <a:pt x="650965" y="856077"/>
                    <a:pt x="650965" y="856077"/>
                    <a:pt x="650965" y="856077"/>
                  </a:cubicBezTo>
                  <a:cubicBezTo>
                    <a:pt x="652765" y="856973"/>
                    <a:pt x="652765" y="856973"/>
                    <a:pt x="652765" y="856973"/>
                  </a:cubicBezTo>
                  <a:cubicBezTo>
                    <a:pt x="655470" y="856973"/>
                    <a:pt x="655470" y="856973"/>
                    <a:pt x="655470" y="856973"/>
                  </a:cubicBezTo>
                  <a:cubicBezTo>
                    <a:pt x="656375" y="858782"/>
                    <a:pt x="658175" y="861487"/>
                    <a:pt x="659975" y="862392"/>
                  </a:cubicBezTo>
                  <a:cubicBezTo>
                    <a:pt x="665386" y="862392"/>
                    <a:pt x="669891" y="865097"/>
                    <a:pt x="675292" y="866002"/>
                  </a:cubicBezTo>
                  <a:cubicBezTo>
                    <a:pt x="677101" y="866002"/>
                    <a:pt x="680702" y="864202"/>
                    <a:pt x="682502" y="865097"/>
                  </a:cubicBezTo>
                  <a:cubicBezTo>
                    <a:pt x="683407" y="865097"/>
                    <a:pt x="686112" y="866907"/>
                    <a:pt x="687007" y="866907"/>
                  </a:cubicBezTo>
                  <a:cubicBezTo>
                    <a:pt x="689712" y="865097"/>
                    <a:pt x="690617" y="862392"/>
                    <a:pt x="691513" y="859687"/>
                  </a:cubicBezTo>
                  <a:cubicBezTo>
                    <a:pt x="698723" y="857878"/>
                    <a:pt x="706838" y="872327"/>
                    <a:pt x="711343" y="875032"/>
                  </a:cubicBezTo>
                  <a:cubicBezTo>
                    <a:pt x="714944" y="877737"/>
                    <a:pt x="721250" y="880452"/>
                    <a:pt x="725755" y="882252"/>
                  </a:cubicBezTo>
                  <a:cubicBezTo>
                    <a:pt x="726660" y="884062"/>
                    <a:pt x="726660" y="884062"/>
                    <a:pt x="726660" y="884062"/>
                  </a:cubicBezTo>
                  <a:cubicBezTo>
                    <a:pt x="723060" y="891282"/>
                    <a:pt x="732070" y="903921"/>
                    <a:pt x="739271" y="903921"/>
                  </a:cubicBezTo>
                  <a:cubicBezTo>
                    <a:pt x="750091" y="920181"/>
                    <a:pt x="750091" y="920181"/>
                    <a:pt x="750091" y="920181"/>
                  </a:cubicBezTo>
                  <a:cubicBezTo>
                    <a:pt x="750091" y="920181"/>
                    <a:pt x="761807" y="928305"/>
                    <a:pt x="777123" y="928305"/>
                  </a:cubicBezTo>
                  <a:cubicBezTo>
                    <a:pt x="793344" y="928305"/>
                    <a:pt x="802355" y="931011"/>
                    <a:pt x="803260" y="935525"/>
                  </a:cubicBezTo>
                  <a:cubicBezTo>
                    <a:pt x="805060" y="939135"/>
                    <a:pt x="814966" y="941850"/>
                    <a:pt x="814966" y="941850"/>
                  </a:cubicBezTo>
                  <a:cubicBezTo>
                    <a:pt x="814966" y="941850"/>
                    <a:pt x="830292" y="946365"/>
                    <a:pt x="831187" y="95088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1DA57C9-5C57-4947-59AD-A96518A86947}"/>
                </a:ext>
              </a:extLst>
            </p:cNvPr>
            <p:cNvSpPr/>
            <p:nvPr/>
          </p:nvSpPr>
          <p:spPr>
            <a:xfrm>
              <a:off x="6767854" y="951554"/>
              <a:ext cx="1504196" cy="1143000"/>
            </a:xfrm>
            <a:custGeom>
              <a:avLst/>
              <a:gdLst>
                <a:gd name="connsiteX0" fmla="*/ 13856 w 1504196"/>
                <a:gd name="connsiteY0" fmla="*/ 445357 h 1143000"/>
                <a:gd name="connsiteX1" fmla="*/ 20162 w 1504196"/>
                <a:gd name="connsiteY1" fmla="*/ 461616 h 1143000"/>
                <a:gd name="connsiteX2" fmla="*/ 10256 w 1504196"/>
                <a:gd name="connsiteY2" fmla="*/ 476075 h 1143000"/>
                <a:gd name="connsiteX3" fmla="*/ 7551 w 1504196"/>
                <a:gd name="connsiteY3" fmla="*/ 476980 h 1143000"/>
                <a:gd name="connsiteX4" fmla="*/ 1245 w 1504196"/>
                <a:gd name="connsiteY4" fmla="*/ 488724 h 1143000"/>
                <a:gd name="connsiteX5" fmla="*/ 10256 w 1504196"/>
                <a:gd name="connsiteY5" fmla="*/ 506793 h 1143000"/>
                <a:gd name="connsiteX6" fmla="*/ 17457 w 1504196"/>
                <a:gd name="connsiteY6" fmla="*/ 528481 h 1143000"/>
                <a:gd name="connsiteX7" fmla="*/ 23762 w 1504196"/>
                <a:gd name="connsiteY7" fmla="*/ 543845 h 1143000"/>
                <a:gd name="connsiteX8" fmla="*/ 24667 w 1504196"/>
                <a:gd name="connsiteY8" fmla="*/ 547455 h 1143000"/>
                <a:gd name="connsiteX9" fmla="*/ 29163 w 1504196"/>
                <a:gd name="connsiteY9" fmla="*/ 556494 h 1143000"/>
                <a:gd name="connsiteX10" fmla="*/ 29163 w 1504196"/>
                <a:gd name="connsiteY10" fmla="*/ 557399 h 1143000"/>
                <a:gd name="connsiteX11" fmla="*/ 30963 w 1504196"/>
                <a:gd name="connsiteY11" fmla="*/ 570048 h 1143000"/>
                <a:gd name="connsiteX12" fmla="*/ 34573 w 1504196"/>
                <a:gd name="connsiteY12" fmla="*/ 571849 h 1143000"/>
                <a:gd name="connsiteX13" fmla="*/ 44479 w 1504196"/>
                <a:gd name="connsiteY13" fmla="*/ 586308 h 1143000"/>
                <a:gd name="connsiteX14" fmla="*/ 51680 w 1504196"/>
                <a:gd name="connsiteY14" fmla="*/ 598052 h 1143000"/>
                <a:gd name="connsiteX15" fmla="*/ 60691 w 1504196"/>
                <a:gd name="connsiteY15" fmla="*/ 609806 h 1143000"/>
                <a:gd name="connsiteX16" fmla="*/ 57090 w 1504196"/>
                <a:gd name="connsiteY16" fmla="*/ 612511 h 1143000"/>
                <a:gd name="connsiteX17" fmla="*/ 47175 w 1504196"/>
                <a:gd name="connsiteY17" fmla="*/ 622455 h 1143000"/>
                <a:gd name="connsiteX18" fmla="*/ 53480 w 1504196"/>
                <a:gd name="connsiteY18" fmla="*/ 646849 h 1143000"/>
                <a:gd name="connsiteX19" fmla="*/ 58891 w 1504196"/>
                <a:gd name="connsiteY19" fmla="*/ 654983 h 1143000"/>
                <a:gd name="connsiteX20" fmla="*/ 64291 w 1504196"/>
                <a:gd name="connsiteY20" fmla="*/ 659498 h 1143000"/>
                <a:gd name="connsiteX21" fmla="*/ 66996 w 1504196"/>
                <a:gd name="connsiteY21" fmla="*/ 658593 h 1143000"/>
                <a:gd name="connsiteX22" fmla="*/ 79598 w 1504196"/>
                <a:gd name="connsiteY22" fmla="*/ 659498 h 1143000"/>
                <a:gd name="connsiteX23" fmla="*/ 81398 w 1504196"/>
                <a:gd name="connsiteY23" fmla="*/ 661307 h 1143000"/>
                <a:gd name="connsiteX24" fmla="*/ 84103 w 1504196"/>
                <a:gd name="connsiteY24" fmla="*/ 662212 h 1143000"/>
                <a:gd name="connsiteX25" fmla="*/ 90409 w 1504196"/>
                <a:gd name="connsiteY25" fmla="*/ 661307 h 1143000"/>
                <a:gd name="connsiteX26" fmla="*/ 96714 w 1504196"/>
                <a:gd name="connsiteY26" fmla="*/ 660403 h 1143000"/>
                <a:gd name="connsiteX27" fmla="*/ 110221 w 1504196"/>
                <a:gd name="connsiteY27" fmla="*/ 662212 h 1143000"/>
                <a:gd name="connsiteX28" fmla="*/ 124632 w 1504196"/>
                <a:gd name="connsiteY28" fmla="*/ 661307 h 1143000"/>
                <a:gd name="connsiteX29" fmla="*/ 131843 w 1504196"/>
                <a:gd name="connsiteY29" fmla="*/ 653173 h 1143000"/>
                <a:gd name="connsiteX30" fmla="*/ 139939 w 1504196"/>
                <a:gd name="connsiteY30" fmla="*/ 645944 h 1143000"/>
                <a:gd name="connsiteX31" fmla="*/ 147149 w 1504196"/>
                <a:gd name="connsiteY31" fmla="*/ 640524 h 1143000"/>
                <a:gd name="connsiteX32" fmla="*/ 148054 w 1504196"/>
                <a:gd name="connsiteY32" fmla="*/ 638714 h 1143000"/>
                <a:gd name="connsiteX33" fmla="*/ 158856 w 1504196"/>
                <a:gd name="connsiteY33" fmla="*/ 622455 h 1143000"/>
                <a:gd name="connsiteX34" fmla="*/ 158856 w 1504196"/>
                <a:gd name="connsiteY34" fmla="*/ 622455 h 1143000"/>
                <a:gd name="connsiteX35" fmla="*/ 175067 w 1504196"/>
                <a:gd name="connsiteY35" fmla="*/ 631485 h 1143000"/>
                <a:gd name="connsiteX36" fmla="*/ 201184 w 1504196"/>
                <a:gd name="connsiteY36" fmla="*/ 652268 h 1143000"/>
                <a:gd name="connsiteX37" fmla="*/ 238113 w 1504196"/>
                <a:gd name="connsiteY37" fmla="*/ 660403 h 1143000"/>
                <a:gd name="connsiteX38" fmla="*/ 238113 w 1504196"/>
                <a:gd name="connsiteY38" fmla="*/ 660403 h 1143000"/>
                <a:gd name="connsiteX39" fmla="*/ 253420 w 1504196"/>
                <a:gd name="connsiteY39" fmla="*/ 673052 h 1143000"/>
                <a:gd name="connsiteX40" fmla="*/ 278642 w 1504196"/>
                <a:gd name="connsiteY40" fmla="*/ 687511 h 1143000"/>
                <a:gd name="connsiteX41" fmla="*/ 309264 w 1504196"/>
                <a:gd name="connsiteY41" fmla="*/ 695645 h 1143000"/>
                <a:gd name="connsiteX42" fmla="*/ 311960 w 1504196"/>
                <a:gd name="connsiteY42" fmla="*/ 699255 h 1143000"/>
                <a:gd name="connsiteX43" fmla="*/ 316466 w 1504196"/>
                <a:gd name="connsiteY43" fmla="*/ 704675 h 1143000"/>
                <a:gd name="connsiteX44" fmla="*/ 319171 w 1504196"/>
                <a:gd name="connsiteY44" fmla="*/ 708294 h 1143000"/>
                <a:gd name="connsiteX45" fmla="*/ 327277 w 1504196"/>
                <a:gd name="connsiteY45" fmla="*/ 707389 h 1143000"/>
                <a:gd name="connsiteX46" fmla="*/ 331782 w 1504196"/>
                <a:gd name="connsiteY46" fmla="*/ 702865 h 1143000"/>
                <a:gd name="connsiteX47" fmla="*/ 342583 w 1504196"/>
                <a:gd name="connsiteY47" fmla="*/ 696540 h 1143000"/>
                <a:gd name="connsiteX48" fmla="*/ 366900 w 1504196"/>
                <a:gd name="connsiteY48" fmla="*/ 695645 h 1143000"/>
                <a:gd name="connsiteX49" fmla="*/ 379511 w 1504196"/>
                <a:gd name="connsiteY49" fmla="*/ 683891 h 1143000"/>
                <a:gd name="connsiteX50" fmla="*/ 389418 w 1504196"/>
                <a:gd name="connsiteY50" fmla="*/ 663117 h 1143000"/>
                <a:gd name="connsiteX51" fmla="*/ 389418 w 1504196"/>
                <a:gd name="connsiteY51" fmla="*/ 663117 h 1143000"/>
                <a:gd name="connsiteX52" fmla="*/ 396618 w 1504196"/>
                <a:gd name="connsiteY52" fmla="*/ 661307 h 1143000"/>
                <a:gd name="connsiteX53" fmla="*/ 420936 w 1504196"/>
                <a:gd name="connsiteY53" fmla="*/ 660403 h 1143000"/>
                <a:gd name="connsiteX54" fmla="*/ 455159 w 1504196"/>
                <a:gd name="connsiteY54" fmla="*/ 655888 h 1143000"/>
                <a:gd name="connsiteX55" fmla="*/ 515509 w 1504196"/>
                <a:gd name="connsiteY55" fmla="*/ 628780 h 1143000"/>
                <a:gd name="connsiteX56" fmla="*/ 527216 w 1504196"/>
                <a:gd name="connsiteY56" fmla="*/ 607091 h 1143000"/>
                <a:gd name="connsiteX57" fmla="*/ 528111 w 1504196"/>
                <a:gd name="connsiteY57" fmla="*/ 604377 h 1143000"/>
                <a:gd name="connsiteX58" fmla="*/ 542522 w 1504196"/>
                <a:gd name="connsiteY58" fmla="*/ 570953 h 1143000"/>
                <a:gd name="connsiteX59" fmla="*/ 565040 w 1504196"/>
                <a:gd name="connsiteY59" fmla="*/ 543845 h 1143000"/>
                <a:gd name="connsiteX60" fmla="*/ 565040 w 1504196"/>
                <a:gd name="connsiteY60" fmla="*/ 543845 h 1143000"/>
                <a:gd name="connsiteX61" fmla="*/ 565944 w 1504196"/>
                <a:gd name="connsiteY61" fmla="*/ 543845 h 1143000"/>
                <a:gd name="connsiteX62" fmla="*/ 571345 w 1504196"/>
                <a:gd name="connsiteY62" fmla="*/ 559199 h 1143000"/>
                <a:gd name="connsiteX63" fmla="*/ 569545 w 1504196"/>
                <a:gd name="connsiteY63" fmla="*/ 571849 h 1143000"/>
                <a:gd name="connsiteX64" fmla="*/ 567745 w 1504196"/>
                <a:gd name="connsiteY64" fmla="*/ 573658 h 1143000"/>
                <a:gd name="connsiteX65" fmla="*/ 563239 w 1504196"/>
                <a:gd name="connsiteY65" fmla="*/ 579078 h 1143000"/>
                <a:gd name="connsiteX66" fmla="*/ 565040 w 1504196"/>
                <a:gd name="connsiteY66" fmla="*/ 582698 h 1143000"/>
                <a:gd name="connsiteX67" fmla="*/ 569545 w 1504196"/>
                <a:gd name="connsiteY67" fmla="*/ 589022 h 1143000"/>
                <a:gd name="connsiteX68" fmla="*/ 576746 w 1504196"/>
                <a:gd name="connsiteY68" fmla="*/ 597157 h 1143000"/>
                <a:gd name="connsiteX69" fmla="*/ 582156 w 1504196"/>
                <a:gd name="connsiteY69" fmla="*/ 599862 h 1143000"/>
                <a:gd name="connsiteX70" fmla="*/ 583051 w 1504196"/>
                <a:gd name="connsiteY70" fmla="*/ 606186 h 1143000"/>
                <a:gd name="connsiteX71" fmla="*/ 587557 w 1504196"/>
                <a:gd name="connsiteY71" fmla="*/ 624255 h 1143000"/>
                <a:gd name="connsiteX72" fmla="*/ 590262 w 1504196"/>
                <a:gd name="connsiteY72" fmla="*/ 624255 h 1143000"/>
                <a:gd name="connsiteX73" fmla="*/ 594758 w 1504196"/>
                <a:gd name="connsiteY73" fmla="*/ 620645 h 1143000"/>
                <a:gd name="connsiteX74" fmla="*/ 606473 w 1504196"/>
                <a:gd name="connsiteY74" fmla="*/ 620645 h 1143000"/>
                <a:gd name="connsiteX75" fmla="*/ 624485 w 1504196"/>
                <a:gd name="connsiteY75" fmla="*/ 626970 h 1143000"/>
                <a:gd name="connsiteX76" fmla="*/ 637086 w 1504196"/>
                <a:gd name="connsiteY76" fmla="*/ 614321 h 1143000"/>
                <a:gd name="connsiteX77" fmla="*/ 646993 w 1504196"/>
                <a:gd name="connsiteY77" fmla="*/ 602576 h 1143000"/>
                <a:gd name="connsiteX78" fmla="*/ 646993 w 1504196"/>
                <a:gd name="connsiteY78" fmla="*/ 602576 h 1143000"/>
                <a:gd name="connsiteX79" fmla="*/ 668615 w 1504196"/>
                <a:gd name="connsiteY79" fmla="*/ 606186 h 1143000"/>
                <a:gd name="connsiteX80" fmla="*/ 692932 w 1504196"/>
                <a:gd name="connsiteY80" fmla="*/ 607091 h 1143000"/>
                <a:gd name="connsiteX81" fmla="*/ 701038 w 1504196"/>
                <a:gd name="connsiteY81" fmla="*/ 601671 h 1143000"/>
                <a:gd name="connsiteX82" fmla="*/ 714544 w 1504196"/>
                <a:gd name="connsiteY82" fmla="*/ 602576 h 1143000"/>
                <a:gd name="connsiteX83" fmla="*/ 735261 w 1504196"/>
                <a:gd name="connsiteY83" fmla="*/ 607091 h 1143000"/>
                <a:gd name="connsiteX84" fmla="*/ 739766 w 1504196"/>
                <a:gd name="connsiteY84" fmla="*/ 606186 h 1143000"/>
                <a:gd name="connsiteX85" fmla="*/ 748767 w 1504196"/>
                <a:gd name="connsiteY85" fmla="*/ 603481 h 1143000"/>
                <a:gd name="connsiteX86" fmla="*/ 771285 w 1504196"/>
                <a:gd name="connsiteY86" fmla="*/ 601671 h 1143000"/>
                <a:gd name="connsiteX87" fmla="*/ 780295 w 1504196"/>
                <a:gd name="connsiteY87" fmla="*/ 606186 h 1143000"/>
                <a:gd name="connsiteX88" fmla="*/ 780295 w 1504196"/>
                <a:gd name="connsiteY88" fmla="*/ 606186 h 1143000"/>
                <a:gd name="connsiteX89" fmla="*/ 787496 w 1504196"/>
                <a:gd name="connsiteY89" fmla="*/ 601671 h 1143000"/>
                <a:gd name="connsiteX90" fmla="*/ 789296 w 1504196"/>
                <a:gd name="connsiteY90" fmla="*/ 592632 h 1143000"/>
                <a:gd name="connsiteX91" fmla="*/ 792001 w 1504196"/>
                <a:gd name="connsiteY91" fmla="*/ 582698 h 1143000"/>
                <a:gd name="connsiteX92" fmla="*/ 807308 w 1504196"/>
                <a:gd name="connsiteY92" fmla="*/ 580888 h 1143000"/>
                <a:gd name="connsiteX93" fmla="*/ 840636 w 1504196"/>
                <a:gd name="connsiteY93" fmla="*/ 574563 h 1143000"/>
                <a:gd name="connsiteX94" fmla="*/ 840636 w 1504196"/>
                <a:gd name="connsiteY94" fmla="*/ 573658 h 1143000"/>
                <a:gd name="connsiteX95" fmla="*/ 857743 w 1504196"/>
                <a:gd name="connsiteY95" fmla="*/ 573658 h 1143000"/>
                <a:gd name="connsiteX96" fmla="*/ 879355 w 1504196"/>
                <a:gd name="connsiteY96" fmla="*/ 577278 h 1143000"/>
                <a:gd name="connsiteX97" fmla="*/ 892871 w 1504196"/>
                <a:gd name="connsiteY97" fmla="*/ 587213 h 1143000"/>
                <a:gd name="connsiteX98" fmla="*/ 887461 w 1504196"/>
                <a:gd name="connsiteY98" fmla="*/ 592632 h 1143000"/>
                <a:gd name="connsiteX99" fmla="*/ 863143 w 1504196"/>
                <a:gd name="connsiteY99" fmla="*/ 608901 h 1143000"/>
                <a:gd name="connsiteX100" fmla="*/ 861343 w 1504196"/>
                <a:gd name="connsiteY100" fmla="*/ 612511 h 1143000"/>
                <a:gd name="connsiteX101" fmla="*/ 860448 w 1504196"/>
                <a:gd name="connsiteY101" fmla="*/ 616130 h 1143000"/>
                <a:gd name="connsiteX102" fmla="*/ 868554 w 1504196"/>
                <a:gd name="connsiteY102" fmla="*/ 616130 h 1143000"/>
                <a:gd name="connsiteX103" fmla="*/ 882060 w 1504196"/>
                <a:gd name="connsiteY103" fmla="*/ 615226 h 1143000"/>
                <a:gd name="connsiteX104" fmla="*/ 900977 w 1504196"/>
                <a:gd name="connsiteY104" fmla="*/ 607091 h 1143000"/>
                <a:gd name="connsiteX105" fmla="*/ 909978 w 1504196"/>
                <a:gd name="connsiteY105" fmla="*/ 595347 h 1143000"/>
                <a:gd name="connsiteX106" fmla="*/ 914483 w 1504196"/>
                <a:gd name="connsiteY106" fmla="*/ 598957 h 1143000"/>
                <a:gd name="connsiteX107" fmla="*/ 927990 w 1504196"/>
                <a:gd name="connsiteY107" fmla="*/ 605282 h 1143000"/>
                <a:gd name="connsiteX108" fmla="*/ 937001 w 1504196"/>
                <a:gd name="connsiteY108" fmla="*/ 601671 h 1143000"/>
                <a:gd name="connsiteX109" fmla="*/ 937905 w 1504196"/>
                <a:gd name="connsiteY109" fmla="*/ 601671 h 1143000"/>
                <a:gd name="connsiteX110" fmla="*/ 946906 w 1504196"/>
                <a:gd name="connsiteY110" fmla="*/ 600767 h 1143000"/>
                <a:gd name="connsiteX111" fmla="*/ 947811 w 1504196"/>
                <a:gd name="connsiteY111" fmla="*/ 600767 h 1143000"/>
                <a:gd name="connsiteX112" fmla="*/ 947811 w 1504196"/>
                <a:gd name="connsiteY112" fmla="*/ 601671 h 1143000"/>
                <a:gd name="connsiteX113" fmla="*/ 947811 w 1504196"/>
                <a:gd name="connsiteY113" fmla="*/ 604377 h 1143000"/>
                <a:gd name="connsiteX114" fmla="*/ 946906 w 1504196"/>
                <a:gd name="connsiteY114" fmla="*/ 605282 h 1143000"/>
                <a:gd name="connsiteX115" fmla="*/ 947811 w 1504196"/>
                <a:gd name="connsiteY115" fmla="*/ 614321 h 1143000"/>
                <a:gd name="connsiteX116" fmla="*/ 947811 w 1504196"/>
                <a:gd name="connsiteY116" fmla="*/ 614321 h 1143000"/>
                <a:gd name="connsiteX117" fmla="*/ 934295 w 1504196"/>
                <a:gd name="connsiteY117" fmla="*/ 622455 h 1143000"/>
                <a:gd name="connsiteX118" fmla="*/ 926190 w 1504196"/>
                <a:gd name="connsiteY118" fmla="*/ 632390 h 1143000"/>
                <a:gd name="connsiteX119" fmla="*/ 926190 w 1504196"/>
                <a:gd name="connsiteY119" fmla="*/ 634199 h 1143000"/>
                <a:gd name="connsiteX120" fmla="*/ 930695 w 1504196"/>
                <a:gd name="connsiteY120" fmla="*/ 647753 h 1143000"/>
                <a:gd name="connsiteX121" fmla="*/ 949611 w 1504196"/>
                <a:gd name="connsiteY121" fmla="*/ 655888 h 1143000"/>
                <a:gd name="connsiteX122" fmla="*/ 962213 w 1504196"/>
                <a:gd name="connsiteY122" fmla="*/ 649563 h 1143000"/>
                <a:gd name="connsiteX123" fmla="*/ 963118 w 1504196"/>
                <a:gd name="connsiteY123" fmla="*/ 649563 h 1143000"/>
                <a:gd name="connsiteX124" fmla="*/ 971224 w 1504196"/>
                <a:gd name="connsiteY124" fmla="*/ 666727 h 1143000"/>
                <a:gd name="connsiteX125" fmla="*/ 971224 w 1504196"/>
                <a:gd name="connsiteY125" fmla="*/ 673957 h 1143000"/>
                <a:gd name="connsiteX126" fmla="*/ 973929 w 1504196"/>
                <a:gd name="connsiteY126" fmla="*/ 680281 h 1143000"/>
                <a:gd name="connsiteX127" fmla="*/ 973929 w 1504196"/>
                <a:gd name="connsiteY127" fmla="*/ 680281 h 1143000"/>
                <a:gd name="connsiteX128" fmla="*/ 973929 w 1504196"/>
                <a:gd name="connsiteY128" fmla="*/ 682986 h 1143000"/>
                <a:gd name="connsiteX129" fmla="*/ 973024 w 1504196"/>
                <a:gd name="connsiteY129" fmla="*/ 700160 h 1143000"/>
                <a:gd name="connsiteX130" fmla="*/ 973024 w 1504196"/>
                <a:gd name="connsiteY130" fmla="*/ 701065 h 1143000"/>
                <a:gd name="connsiteX131" fmla="*/ 973024 w 1504196"/>
                <a:gd name="connsiteY131" fmla="*/ 701970 h 1143000"/>
                <a:gd name="connsiteX132" fmla="*/ 974824 w 1504196"/>
                <a:gd name="connsiteY132" fmla="*/ 702865 h 1143000"/>
                <a:gd name="connsiteX133" fmla="*/ 1000046 w 1504196"/>
                <a:gd name="connsiteY133" fmla="*/ 710999 h 1143000"/>
                <a:gd name="connsiteX134" fmla="*/ 1019858 w 1504196"/>
                <a:gd name="connsiteY134" fmla="*/ 717324 h 1143000"/>
                <a:gd name="connsiteX135" fmla="*/ 1038775 w 1504196"/>
                <a:gd name="connsiteY135" fmla="*/ 714619 h 1143000"/>
                <a:gd name="connsiteX136" fmla="*/ 1047776 w 1504196"/>
                <a:gd name="connsiteY136" fmla="*/ 710999 h 1143000"/>
                <a:gd name="connsiteX137" fmla="*/ 1052281 w 1504196"/>
                <a:gd name="connsiteY137" fmla="*/ 707389 h 1143000"/>
                <a:gd name="connsiteX138" fmla="*/ 1068493 w 1504196"/>
                <a:gd name="connsiteY138" fmla="*/ 706485 h 1143000"/>
                <a:gd name="connsiteX139" fmla="*/ 1069388 w 1504196"/>
                <a:gd name="connsiteY139" fmla="*/ 713714 h 1143000"/>
                <a:gd name="connsiteX140" fmla="*/ 1069388 w 1504196"/>
                <a:gd name="connsiteY140" fmla="*/ 723649 h 1143000"/>
                <a:gd name="connsiteX141" fmla="*/ 1074799 w 1504196"/>
                <a:gd name="connsiteY141" fmla="*/ 725458 h 1143000"/>
                <a:gd name="connsiteX142" fmla="*/ 1077494 w 1504196"/>
                <a:gd name="connsiteY142" fmla="*/ 725458 h 1143000"/>
                <a:gd name="connsiteX143" fmla="*/ 1090105 w 1504196"/>
                <a:gd name="connsiteY143" fmla="*/ 731783 h 1143000"/>
                <a:gd name="connsiteX144" fmla="*/ 1104517 w 1504196"/>
                <a:gd name="connsiteY144" fmla="*/ 742622 h 1143000"/>
                <a:gd name="connsiteX145" fmla="*/ 1108117 w 1504196"/>
                <a:gd name="connsiteY145" fmla="*/ 746242 h 1143000"/>
                <a:gd name="connsiteX146" fmla="*/ 1101811 w 1504196"/>
                <a:gd name="connsiteY146" fmla="*/ 759796 h 1143000"/>
                <a:gd name="connsiteX147" fmla="*/ 1087400 w 1504196"/>
                <a:gd name="connsiteY147" fmla="*/ 774245 h 1143000"/>
                <a:gd name="connsiteX148" fmla="*/ 1088305 w 1504196"/>
                <a:gd name="connsiteY148" fmla="*/ 789609 h 1143000"/>
                <a:gd name="connsiteX149" fmla="*/ 1088305 w 1504196"/>
                <a:gd name="connsiteY149" fmla="*/ 800449 h 1143000"/>
                <a:gd name="connsiteX150" fmla="*/ 1088305 w 1504196"/>
                <a:gd name="connsiteY150" fmla="*/ 802258 h 1143000"/>
                <a:gd name="connsiteX151" fmla="*/ 1097316 w 1504196"/>
                <a:gd name="connsiteY151" fmla="*/ 814003 h 1143000"/>
                <a:gd name="connsiteX152" fmla="*/ 1098211 w 1504196"/>
                <a:gd name="connsiteY152" fmla="*/ 814003 h 1143000"/>
                <a:gd name="connsiteX153" fmla="*/ 1114422 w 1504196"/>
                <a:gd name="connsiteY153" fmla="*/ 823042 h 1143000"/>
                <a:gd name="connsiteX154" fmla="*/ 1126129 w 1504196"/>
                <a:gd name="connsiteY154" fmla="*/ 829367 h 1143000"/>
                <a:gd name="connsiteX155" fmla="*/ 1126129 w 1504196"/>
                <a:gd name="connsiteY155" fmla="*/ 830271 h 1143000"/>
                <a:gd name="connsiteX156" fmla="*/ 1140540 w 1504196"/>
                <a:gd name="connsiteY156" fmla="*/ 832977 h 1143000"/>
                <a:gd name="connsiteX157" fmla="*/ 1150446 w 1504196"/>
                <a:gd name="connsiteY157" fmla="*/ 837501 h 1143000"/>
                <a:gd name="connsiteX158" fmla="*/ 1176563 w 1504196"/>
                <a:gd name="connsiteY158" fmla="*/ 849245 h 1143000"/>
                <a:gd name="connsiteX159" fmla="*/ 1176563 w 1504196"/>
                <a:gd name="connsiteY159" fmla="*/ 849245 h 1143000"/>
                <a:gd name="connsiteX160" fmla="*/ 1190975 w 1504196"/>
                <a:gd name="connsiteY160" fmla="*/ 853760 h 1143000"/>
                <a:gd name="connsiteX161" fmla="*/ 1195480 w 1504196"/>
                <a:gd name="connsiteY161" fmla="*/ 855570 h 1143000"/>
                <a:gd name="connsiteX162" fmla="*/ 1197281 w 1504196"/>
                <a:gd name="connsiteY162" fmla="*/ 861894 h 1143000"/>
                <a:gd name="connsiteX163" fmla="*/ 1213492 w 1504196"/>
                <a:gd name="connsiteY163" fmla="*/ 872734 h 1143000"/>
                <a:gd name="connsiteX164" fmla="*/ 1221598 w 1504196"/>
                <a:gd name="connsiteY164" fmla="*/ 877258 h 1143000"/>
                <a:gd name="connsiteX165" fmla="*/ 1214397 w 1504196"/>
                <a:gd name="connsiteY165" fmla="*/ 888098 h 1143000"/>
                <a:gd name="connsiteX166" fmla="*/ 1209892 w 1504196"/>
                <a:gd name="connsiteY166" fmla="*/ 892613 h 1143000"/>
                <a:gd name="connsiteX167" fmla="*/ 1213492 w 1504196"/>
                <a:gd name="connsiteY167" fmla="*/ 897137 h 1143000"/>
                <a:gd name="connsiteX168" fmla="*/ 1218893 w 1504196"/>
                <a:gd name="connsiteY168" fmla="*/ 904366 h 1143000"/>
                <a:gd name="connsiteX169" fmla="*/ 1212597 w 1504196"/>
                <a:gd name="connsiteY169" fmla="*/ 908881 h 1143000"/>
                <a:gd name="connsiteX170" fmla="*/ 1201786 w 1504196"/>
                <a:gd name="connsiteY170" fmla="*/ 916111 h 1143000"/>
                <a:gd name="connsiteX171" fmla="*/ 1204491 w 1504196"/>
                <a:gd name="connsiteY171" fmla="*/ 919721 h 1143000"/>
                <a:gd name="connsiteX172" fmla="*/ 1215292 w 1504196"/>
                <a:gd name="connsiteY172" fmla="*/ 932370 h 1143000"/>
                <a:gd name="connsiteX173" fmla="*/ 1212597 w 1504196"/>
                <a:gd name="connsiteY173" fmla="*/ 934180 h 1143000"/>
                <a:gd name="connsiteX174" fmla="*/ 1207186 w 1504196"/>
                <a:gd name="connsiteY174" fmla="*/ 934180 h 1143000"/>
                <a:gd name="connsiteX175" fmla="*/ 1201786 w 1504196"/>
                <a:gd name="connsiteY175" fmla="*/ 935085 h 1143000"/>
                <a:gd name="connsiteX176" fmla="*/ 1203586 w 1504196"/>
                <a:gd name="connsiteY176" fmla="*/ 941409 h 1143000"/>
                <a:gd name="connsiteX177" fmla="*/ 1203586 w 1504196"/>
                <a:gd name="connsiteY177" fmla="*/ 957668 h 1143000"/>
                <a:gd name="connsiteX178" fmla="*/ 1183774 w 1504196"/>
                <a:gd name="connsiteY178" fmla="*/ 964898 h 1143000"/>
                <a:gd name="connsiteX179" fmla="*/ 1158552 w 1504196"/>
                <a:gd name="connsiteY179" fmla="*/ 969422 h 1143000"/>
                <a:gd name="connsiteX180" fmla="*/ 1168458 w 1504196"/>
                <a:gd name="connsiteY180" fmla="*/ 994721 h 1143000"/>
                <a:gd name="connsiteX181" fmla="*/ 1179269 w 1504196"/>
                <a:gd name="connsiteY181" fmla="*/ 1018209 h 1143000"/>
                <a:gd name="connsiteX182" fmla="*/ 1183774 w 1504196"/>
                <a:gd name="connsiteY182" fmla="*/ 1041707 h 1143000"/>
                <a:gd name="connsiteX183" fmla="*/ 1187374 w 1504196"/>
                <a:gd name="connsiteY183" fmla="*/ 1059776 h 1143000"/>
                <a:gd name="connsiteX184" fmla="*/ 1188279 w 1504196"/>
                <a:gd name="connsiteY184" fmla="*/ 1092304 h 1143000"/>
                <a:gd name="connsiteX185" fmla="*/ 1194576 w 1504196"/>
                <a:gd name="connsiteY185" fmla="*/ 1104049 h 1143000"/>
                <a:gd name="connsiteX186" fmla="*/ 1199081 w 1504196"/>
                <a:gd name="connsiteY186" fmla="*/ 1109468 h 1143000"/>
                <a:gd name="connsiteX187" fmla="*/ 1208987 w 1504196"/>
                <a:gd name="connsiteY187" fmla="*/ 1121213 h 1143000"/>
                <a:gd name="connsiteX188" fmla="*/ 1216197 w 1504196"/>
                <a:gd name="connsiteY188" fmla="*/ 1123927 h 1143000"/>
                <a:gd name="connsiteX189" fmla="*/ 1226103 w 1504196"/>
                <a:gd name="connsiteY189" fmla="*/ 1124832 h 1143000"/>
                <a:gd name="connsiteX190" fmla="*/ 1243210 w 1504196"/>
                <a:gd name="connsiteY190" fmla="*/ 1119412 h 1143000"/>
                <a:gd name="connsiteX191" fmla="*/ 1261222 w 1504196"/>
                <a:gd name="connsiteY191" fmla="*/ 1109468 h 1143000"/>
                <a:gd name="connsiteX192" fmla="*/ 1267528 w 1504196"/>
                <a:gd name="connsiteY192" fmla="*/ 1107659 h 1143000"/>
                <a:gd name="connsiteX193" fmla="*/ 1280138 w 1504196"/>
                <a:gd name="connsiteY193" fmla="*/ 1108563 h 1143000"/>
                <a:gd name="connsiteX194" fmla="*/ 1299055 w 1504196"/>
                <a:gd name="connsiteY194" fmla="*/ 1110373 h 1143000"/>
                <a:gd name="connsiteX195" fmla="*/ 1300855 w 1504196"/>
                <a:gd name="connsiteY195" fmla="*/ 1110373 h 1143000"/>
                <a:gd name="connsiteX196" fmla="*/ 1301750 w 1504196"/>
                <a:gd name="connsiteY196" fmla="*/ 1110373 h 1143000"/>
                <a:gd name="connsiteX197" fmla="*/ 1314362 w 1504196"/>
                <a:gd name="connsiteY197" fmla="*/ 1113983 h 1143000"/>
                <a:gd name="connsiteX198" fmla="*/ 1319763 w 1504196"/>
                <a:gd name="connsiteY198" fmla="*/ 1132062 h 1143000"/>
                <a:gd name="connsiteX199" fmla="*/ 1317067 w 1504196"/>
                <a:gd name="connsiteY199" fmla="*/ 1141996 h 1143000"/>
                <a:gd name="connsiteX200" fmla="*/ 1321573 w 1504196"/>
                <a:gd name="connsiteY200" fmla="*/ 1142901 h 1143000"/>
                <a:gd name="connsiteX201" fmla="*/ 1344080 w 1504196"/>
                <a:gd name="connsiteY201" fmla="*/ 1134767 h 1143000"/>
                <a:gd name="connsiteX202" fmla="*/ 1347690 w 1504196"/>
                <a:gd name="connsiteY202" fmla="*/ 1129347 h 1143000"/>
                <a:gd name="connsiteX203" fmla="*/ 1360291 w 1504196"/>
                <a:gd name="connsiteY203" fmla="*/ 1122117 h 1143000"/>
                <a:gd name="connsiteX204" fmla="*/ 1397220 w 1504196"/>
                <a:gd name="connsiteY204" fmla="*/ 1117603 h 1143000"/>
                <a:gd name="connsiteX205" fmla="*/ 1422442 w 1504196"/>
                <a:gd name="connsiteY205" fmla="*/ 1115793 h 1143000"/>
                <a:gd name="connsiteX206" fmla="*/ 1433244 w 1504196"/>
                <a:gd name="connsiteY206" fmla="*/ 1113088 h 1143000"/>
                <a:gd name="connsiteX207" fmla="*/ 1432348 w 1504196"/>
                <a:gd name="connsiteY207" fmla="*/ 1113088 h 1143000"/>
                <a:gd name="connsiteX208" fmla="*/ 1432348 w 1504196"/>
                <a:gd name="connsiteY208" fmla="*/ 1113088 h 1143000"/>
                <a:gd name="connsiteX209" fmla="*/ 1432348 w 1504196"/>
                <a:gd name="connsiteY209" fmla="*/ 1112183 h 1143000"/>
                <a:gd name="connsiteX210" fmla="*/ 1440454 w 1504196"/>
                <a:gd name="connsiteY210" fmla="*/ 1099534 h 1143000"/>
                <a:gd name="connsiteX211" fmla="*/ 1435949 w 1504196"/>
                <a:gd name="connsiteY211" fmla="*/ 1076036 h 1143000"/>
                <a:gd name="connsiteX212" fmla="*/ 1446759 w 1504196"/>
                <a:gd name="connsiteY212" fmla="*/ 1063386 h 1143000"/>
                <a:gd name="connsiteX213" fmla="*/ 1449455 w 1504196"/>
                <a:gd name="connsiteY213" fmla="*/ 1061577 h 1143000"/>
                <a:gd name="connsiteX214" fmla="*/ 1457561 w 1504196"/>
                <a:gd name="connsiteY214" fmla="*/ 1058871 h 1143000"/>
                <a:gd name="connsiteX215" fmla="*/ 1463866 w 1504196"/>
                <a:gd name="connsiteY215" fmla="*/ 1056157 h 1143000"/>
                <a:gd name="connsiteX216" fmla="*/ 1462066 w 1504196"/>
                <a:gd name="connsiteY216" fmla="*/ 1050737 h 1143000"/>
                <a:gd name="connsiteX217" fmla="*/ 1452160 w 1504196"/>
                <a:gd name="connsiteY217" fmla="*/ 1032668 h 1143000"/>
                <a:gd name="connsiteX218" fmla="*/ 1446759 w 1504196"/>
                <a:gd name="connsiteY218" fmla="*/ 1019114 h 1143000"/>
                <a:gd name="connsiteX219" fmla="*/ 1444949 w 1504196"/>
                <a:gd name="connsiteY219" fmla="*/ 1018209 h 1143000"/>
                <a:gd name="connsiteX220" fmla="*/ 1444054 w 1504196"/>
                <a:gd name="connsiteY220" fmla="*/ 1018209 h 1143000"/>
                <a:gd name="connsiteX221" fmla="*/ 1439549 w 1504196"/>
                <a:gd name="connsiteY221" fmla="*/ 1015504 h 1143000"/>
                <a:gd name="connsiteX222" fmla="*/ 1438654 w 1504196"/>
                <a:gd name="connsiteY222" fmla="*/ 1013694 h 1143000"/>
                <a:gd name="connsiteX223" fmla="*/ 1434148 w 1504196"/>
                <a:gd name="connsiteY223" fmla="*/ 1008275 h 1143000"/>
                <a:gd name="connsiteX224" fmla="*/ 1428738 w 1504196"/>
                <a:gd name="connsiteY224" fmla="*/ 1001045 h 1143000"/>
                <a:gd name="connsiteX225" fmla="*/ 1430548 w 1504196"/>
                <a:gd name="connsiteY225" fmla="*/ 996521 h 1143000"/>
                <a:gd name="connsiteX226" fmla="*/ 1432348 w 1504196"/>
                <a:gd name="connsiteY226" fmla="*/ 994721 h 1143000"/>
                <a:gd name="connsiteX227" fmla="*/ 1438654 w 1504196"/>
                <a:gd name="connsiteY227" fmla="*/ 982071 h 1143000"/>
                <a:gd name="connsiteX228" fmla="*/ 1439549 w 1504196"/>
                <a:gd name="connsiteY228" fmla="*/ 963993 h 1143000"/>
                <a:gd name="connsiteX229" fmla="*/ 1439549 w 1504196"/>
                <a:gd name="connsiteY229" fmla="*/ 963098 h 1143000"/>
                <a:gd name="connsiteX230" fmla="*/ 1438654 w 1504196"/>
                <a:gd name="connsiteY230" fmla="*/ 959478 h 1143000"/>
                <a:gd name="connsiteX231" fmla="*/ 1438654 w 1504196"/>
                <a:gd name="connsiteY231" fmla="*/ 950448 h 1143000"/>
                <a:gd name="connsiteX232" fmla="*/ 1444054 w 1504196"/>
                <a:gd name="connsiteY232" fmla="*/ 948639 h 1143000"/>
                <a:gd name="connsiteX233" fmla="*/ 1461161 w 1504196"/>
                <a:gd name="connsiteY233" fmla="*/ 937790 h 1143000"/>
                <a:gd name="connsiteX234" fmla="*/ 1471972 w 1504196"/>
                <a:gd name="connsiteY234" fmla="*/ 927855 h 1143000"/>
                <a:gd name="connsiteX235" fmla="*/ 1500795 w 1504196"/>
                <a:gd name="connsiteY235" fmla="*/ 920626 h 1143000"/>
                <a:gd name="connsiteX236" fmla="*/ 1499890 w 1504196"/>
                <a:gd name="connsiteY236" fmla="*/ 910691 h 1143000"/>
                <a:gd name="connsiteX237" fmla="*/ 1479183 w 1504196"/>
                <a:gd name="connsiteY237" fmla="*/ 870029 h 1143000"/>
                <a:gd name="connsiteX238" fmla="*/ 1464771 w 1504196"/>
                <a:gd name="connsiteY238" fmla="*/ 855570 h 1143000"/>
                <a:gd name="connsiteX239" fmla="*/ 1461161 w 1504196"/>
                <a:gd name="connsiteY239" fmla="*/ 854665 h 1143000"/>
                <a:gd name="connsiteX240" fmla="*/ 1454865 w 1504196"/>
                <a:gd name="connsiteY240" fmla="*/ 843826 h 1143000"/>
                <a:gd name="connsiteX241" fmla="*/ 1454865 w 1504196"/>
                <a:gd name="connsiteY241" fmla="*/ 825757 h 1143000"/>
                <a:gd name="connsiteX242" fmla="*/ 1453960 w 1504196"/>
                <a:gd name="connsiteY242" fmla="*/ 814908 h 1143000"/>
                <a:gd name="connsiteX243" fmla="*/ 1453960 w 1504196"/>
                <a:gd name="connsiteY243" fmla="*/ 813107 h 1143000"/>
                <a:gd name="connsiteX244" fmla="*/ 1447655 w 1504196"/>
                <a:gd name="connsiteY244" fmla="*/ 801354 h 1143000"/>
                <a:gd name="connsiteX245" fmla="*/ 1440454 w 1504196"/>
                <a:gd name="connsiteY245" fmla="*/ 777865 h 1143000"/>
                <a:gd name="connsiteX246" fmla="*/ 1440454 w 1504196"/>
                <a:gd name="connsiteY246" fmla="*/ 776055 h 1143000"/>
                <a:gd name="connsiteX247" fmla="*/ 1435949 w 1504196"/>
                <a:gd name="connsiteY247" fmla="*/ 764311 h 1143000"/>
                <a:gd name="connsiteX248" fmla="*/ 1433244 w 1504196"/>
                <a:gd name="connsiteY248" fmla="*/ 762501 h 1143000"/>
                <a:gd name="connsiteX249" fmla="*/ 1428738 w 1504196"/>
                <a:gd name="connsiteY249" fmla="*/ 747147 h 1143000"/>
                <a:gd name="connsiteX250" fmla="*/ 1426938 w 1504196"/>
                <a:gd name="connsiteY250" fmla="*/ 727268 h 1143000"/>
                <a:gd name="connsiteX251" fmla="*/ 1423337 w 1504196"/>
                <a:gd name="connsiteY251" fmla="*/ 721848 h 1143000"/>
                <a:gd name="connsiteX252" fmla="*/ 1419737 w 1504196"/>
                <a:gd name="connsiteY252" fmla="*/ 712809 h 1143000"/>
                <a:gd name="connsiteX253" fmla="*/ 1417936 w 1504196"/>
                <a:gd name="connsiteY253" fmla="*/ 704675 h 1143000"/>
                <a:gd name="connsiteX254" fmla="*/ 1408926 w 1504196"/>
                <a:gd name="connsiteY254" fmla="*/ 702865 h 1143000"/>
                <a:gd name="connsiteX255" fmla="*/ 1396324 w 1504196"/>
                <a:gd name="connsiteY255" fmla="*/ 699255 h 1143000"/>
                <a:gd name="connsiteX256" fmla="*/ 1398125 w 1504196"/>
                <a:gd name="connsiteY256" fmla="*/ 690216 h 1143000"/>
                <a:gd name="connsiteX257" fmla="*/ 1403525 w 1504196"/>
                <a:gd name="connsiteY257" fmla="*/ 670337 h 1143000"/>
                <a:gd name="connsiteX258" fmla="*/ 1399925 w 1504196"/>
                <a:gd name="connsiteY258" fmla="*/ 650459 h 1143000"/>
                <a:gd name="connsiteX259" fmla="*/ 1399020 w 1504196"/>
                <a:gd name="connsiteY259" fmla="*/ 648658 h 1143000"/>
                <a:gd name="connsiteX260" fmla="*/ 1396324 w 1504196"/>
                <a:gd name="connsiteY260" fmla="*/ 641429 h 1143000"/>
                <a:gd name="connsiteX261" fmla="*/ 1390914 w 1504196"/>
                <a:gd name="connsiteY261" fmla="*/ 621550 h 1143000"/>
                <a:gd name="connsiteX262" fmla="*/ 1394515 w 1504196"/>
                <a:gd name="connsiteY262" fmla="*/ 610711 h 1143000"/>
                <a:gd name="connsiteX263" fmla="*/ 1399020 w 1504196"/>
                <a:gd name="connsiteY263" fmla="*/ 598957 h 1143000"/>
                <a:gd name="connsiteX264" fmla="*/ 1408031 w 1504196"/>
                <a:gd name="connsiteY264" fmla="*/ 581793 h 1143000"/>
                <a:gd name="connsiteX265" fmla="*/ 1415231 w 1504196"/>
                <a:gd name="connsiteY265" fmla="*/ 583603 h 1143000"/>
                <a:gd name="connsiteX266" fmla="*/ 1442254 w 1504196"/>
                <a:gd name="connsiteY266" fmla="*/ 588117 h 1143000"/>
                <a:gd name="connsiteX267" fmla="*/ 1446759 w 1504196"/>
                <a:gd name="connsiteY267" fmla="*/ 588117 h 1143000"/>
                <a:gd name="connsiteX268" fmla="*/ 1450360 w 1504196"/>
                <a:gd name="connsiteY268" fmla="*/ 588117 h 1143000"/>
                <a:gd name="connsiteX269" fmla="*/ 1453960 w 1504196"/>
                <a:gd name="connsiteY269" fmla="*/ 588117 h 1143000"/>
                <a:gd name="connsiteX270" fmla="*/ 1454865 w 1504196"/>
                <a:gd name="connsiteY270" fmla="*/ 585403 h 1143000"/>
                <a:gd name="connsiteX271" fmla="*/ 1454865 w 1504196"/>
                <a:gd name="connsiteY271" fmla="*/ 582698 h 1143000"/>
                <a:gd name="connsiteX272" fmla="*/ 1456665 w 1504196"/>
                <a:gd name="connsiteY272" fmla="*/ 546550 h 1143000"/>
                <a:gd name="connsiteX273" fmla="*/ 1460266 w 1504196"/>
                <a:gd name="connsiteY273" fmla="*/ 535711 h 1143000"/>
                <a:gd name="connsiteX274" fmla="*/ 1461161 w 1504196"/>
                <a:gd name="connsiteY274" fmla="*/ 528481 h 1143000"/>
                <a:gd name="connsiteX275" fmla="*/ 1460266 w 1504196"/>
                <a:gd name="connsiteY275" fmla="*/ 524871 h 1143000"/>
                <a:gd name="connsiteX276" fmla="*/ 1461161 w 1504196"/>
                <a:gd name="connsiteY276" fmla="*/ 511317 h 1143000"/>
                <a:gd name="connsiteX277" fmla="*/ 1462066 w 1504196"/>
                <a:gd name="connsiteY277" fmla="*/ 510412 h 1143000"/>
                <a:gd name="connsiteX278" fmla="*/ 1464771 w 1504196"/>
                <a:gd name="connsiteY278" fmla="*/ 505898 h 1143000"/>
                <a:gd name="connsiteX279" fmla="*/ 1459361 w 1504196"/>
                <a:gd name="connsiteY279" fmla="*/ 503183 h 1143000"/>
                <a:gd name="connsiteX280" fmla="*/ 1450360 w 1504196"/>
                <a:gd name="connsiteY280" fmla="*/ 494144 h 1143000"/>
                <a:gd name="connsiteX281" fmla="*/ 1446759 w 1504196"/>
                <a:gd name="connsiteY281" fmla="*/ 482399 h 1143000"/>
                <a:gd name="connsiteX282" fmla="*/ 1444949 w 1504196"/>
                <a:gd name="connsiteY282" fmla="*/ 480590 h 1143000"/>
                <a:gd name="connsiteX283" fmla="*/ 1443149 w 1504196"/>
                <a:gd name="connsiteY283" fmla="*/ 471560 h 1143000"/>
                <a:gd name="connsiteX284" fmla="*/ 1444054 w 1504196"/>
                <a:gd name="connsiteY284" fmla="*/ 469750 h 1143000"/>
                <a:gd name="connsiteX285" fmla="*/ 1445854 w 1504196"/>
                <a:gd name="connsiteY285" fmla="*/ 458006 h 1143000"/>
                <a:gd name="connsiteX286" fmla="*/ 1444054 w 1504196"/>
                <a:gd name="connsiteY286" fmla="*/ 454386 h 1143000"/>
                <a:gd name="connsiteX287" fmla="*/ 1443149 w 1504196"/>
                <a:gd name="connsiteY287" fmla="*/ 444452 h 1143000"/>
                <a:gd name="connsiteX288" fmla="*/ 1438654 w 1504196"/>
                <a:gd name="connsiteY288" fmla="*/ 429088 h 1143000"/>
                <a:gd name="connsiteX289" fmla="*/ 1434148 w 1504196"/>
                <a:gd name="connsiteY289" fmla="*/ 426383 h 1143000"/>
                <a:gd name="connsiteX290" fmla="*/ 1428738 w 1504196"/>
                <a:gd name="connsiteY290" fmla="*/ 421859 h 1143000"/>
                <a:gd name="connsiteX291" fmla="*/ 1431443 w 1504196"/>
                <a:gd name="connsiteY291" fmla="*/ 416439 h 1143000"/>
                <a:gd name="connsiteX292" fmla="*/ 1436853 w 1504196"/>
                <a:gd name="connsiteY292" fmla="*/ 410114 h 1143000"/>
                <a:gd name="connsiteX293" fmla="*/ 1440454 w 1504196"/>
                <a:gd name="connsiteY293" fmla="*/ 407409 h 1143000"/>
                <a:gd name="connsiteX294" fmla="*/ 1444054 w 1504196"/>
                <a:gd name="connsiteY294" fmla="*/ 409209 h 1143000"/>
                <a:gd name="connsiteX295" fmla="*/ 1451255 w 1504196"/>
                <a:gd name="connsiteY295" fmla="*/ 412829 h 1143000"/>
                <a:gd name="connsiteX296" fmla="*/ 1455760 w 1504196"/>
                <a:gd name="connsiteY296" fmla="*/ 409209 h 1143000"/>
                <a:gd name="connsiteX297" fmla="*/ 1461161 w 1504196"/>
                <a:gd name="connsiteY297" fmla="*/ 397465 h 1143000"/>
                <a:gd name="connsiteX298" fmla="*/ 1461161 w 1504196"/>
                <a:gd name="connsiteY298" fmla="*/ 397465 h 1143000"/>
                <a:gd name="connsiteX299" fmla="*/ 1463866 w 1504196"/>
                <a:gd name="connsiteY299" fmla="*/ 394760 h 1143000"/>
                <a:gd name="connsiteX300" fmla="*/ 1460266 w 1504196"/>
                <a:gd name="connsiteY300" fmla="*/ 389331 h 1143000"/>
                <a:gd name="connsiteX301" fmla="*/ 1452160 w 1504196"/>
                <a:gd name="connsiteY301" fmla="*/ 384816 h 1143000"/>
                <a:gd name="connsiteX302" fmla="*/ 1446759 w 1504196"/>
                <a:gd name="connsiteY302" fmla="*/ 377586 h 1143000"/>
                <a:gd name="connsiteX303" fmla="*/ 1444054 w 1504196"/>
                <a:gd name="connsiteY303" fmla="*/ 326085 h 1143000"/>
                <a:gd name="connsiteX304" fmla="*/ 1423337 w 1504196"/>
                <a:gd name="connsiteY304" fmla="*/ 333314 h 1143000"/>
                <a:gd name="connsiteX305" fmla="*/ 1408926 w 1504196"/>
                <a:gd name="connsiteY305" fmla="*/ 335124 h 1143000"/>
                <a:gd name="connsiteX306" fmla="*/ 1408926 w 1504196"/>
                <a:gd name="connsiteY306" fmla="*/ 335124 h 1143000"/>
                <a:gd name="connsiteX307" fmla="*/ 1397220 w 1504196"/>
                <a:gd name="connsiteY307" fmla="*/ 327894 h 1143000"/>
                <a:gd name="connsiteX308" fmla="*/ 1381008 w 1504196"/>
                <a:gd name="connsiteY308" fmla="*/ 325180 h 1143000"/>
                <a:gd name="connsiteX309" fmla="*/ 1381008 w 1504196"/>
                <a:gd name="connsiteY309" fmla="*/ 324275 h 1143000"/>
                <a:gd name="connsiteX310" fmla="*/ 1380113 w 1504196"/>
                <a:gd name="connsiteY310" fmla="*/ 321570 h 1143000"/>
                <a:gd name="connsiteX311" fmla="*/ 1373807 w 1504196"/>
                <a:gd name="connsiteY311" fmla="*/ 319760 h 1143000"/>
                <a:gd name="connsiteX312" fmla="*/ 1362092 w 1504196"/>
                <a:gd name="connsiteY312" fmla="*/ 315245 h 1143000"/>
                <a:gd name="connsiteX313" fmla="*/ 1367502 w 1504196"/>
                <a:gd name="connsiteY313" fmla="*/ 311626 h 1143000"/>
                <a:gd name="connsiteX314" fmla="*/ 1380113 w 1504196"/>
                <a:gd name="connsiteY314" fmla="*/ 299881 h 1143000"/>
                <a:gd name="connsiteX315" fmla="*/ 1381913 w 1504196"/>
                <a:gd name="connsiteY315" fmla="*/ 296271 h 1143000"/>
                <a:gd name="connsiteX316" fmla="*/ 1393619 w 1504196"/>
                <a:gd name="connsiteY316" fmla="*/ 295367 h 1143000"/>
                <a:gd name="connsiteX317" fmla="*/ 1408031 w 1504196"/>
                <a:gd name="connsiteY317" fmla="*/ 292652 h 1143000"/>
                <a:gd name="connsiteX318" fmla="*/ 1410726 w 1504196"/>
                <a:gd name="connsiteY318" fmla="*/ 289042 h 1143000"/>
                <a:gd name="connsiteX319" fmla="*/ 1412536 w 1504196"/>
                <a:gd name="connsiteY319" fmla="*/ 282717 h 1143000"/>
                <a:gd name="connsiteX320" fmla="*/ 1405326 w 1504196"/>
                <a:gd name="connsiteY320" fmla="*/ 279098 h 1143000"/>
                <a:gd name="connsiteX321" fmla="*/ 1394515 w 1504196"/>
                <a:gd name="connsiteY321" fmla="*/ 271868 h 1143000"/>
                <a:gd name="connsiteX322" fmla="*/ 1399925 w 1504196"/>
                <a:gd name="connsiteY322" fmla="*/ 266449 h 1143000"/>
                <a:gd name="connsiteX323" fmla="*/ 1402620 w 1504196"/>
                <a:gd name="connsiteY323" fmla="*/ 265544 h 1143000"/>
                <a:gd name="connsiteX324" fmla="*/ 1416136 w 1504196"/>
                <a:gd name="connsiteY324" fmla="*/ 255609 h 1143000"/>
                <a:gd name="connsiteX325" fmla="*/ 1416136 w 1504196"/>
                <a:gd name="connsiteY325" fmla="*/ 251094 h 1143000"/>
                <a:gd name="connsiteX326" fmla="*/ 1422442 w 1504196"/>
                <a:gd name="connsiteY326" fmla="*/ 234826 h 1143000"/>
                <a:gd name="connsiteX327" fmla="*/ 1430548 w 1504196"/>
                <a:gd name="connsiteY327" fmla="*/ 233016 h 1143000"/>
                <a:gd name="connsiteX328" fmla="*/ 1442254 w 1504196"/>
                <a:gd name="connsiteY328" fmla="*/ 234826 h 1143000"/>
                <a:gd name="connsiteX329" fmla="*/ 1462066 w 1504196"/>
                <a:gd name="connsiteY329" fmla="*/ 239340 h 1143000"/>
                <a:gd name="connsiteX330" fmla="*/ 1465667 w 1504196"/>
                <a:gd name="connsiteY330" fmla="*/ 239340 h 1143000"/>
                <a:gd name="connsiteX331" fmla="*/ 1471077 w 1504196"/>
                <a:gd name="connsiteY331" fmla="*/ 239340 h 1143000"/>
                <a:gd name="connsiteX332" fmla="*/ 1501690 w 1504196"/>
                <a:gd name="connsiteY332" fmla="*/ 238445 h 1143000"/>
                <a:gd name="connsiteX333" fmla="*/ 1503500 w 1504196"/>
                <a:gd name="connsiteY333" fmla="*/ 233921 h 1143000"/>
                <a:gd name="connsiteX334" fmla="*/ 1502595 w 1504196"/>
                <a:gd name="connsiteY334" fmla="*/ 227596 h 1143000"/>
                <a:gd name="connsiteX335" fmla="*/ 1501690 w 1504196"/>
                <a:gd name="connsiteY335" fmla="*/ 201393 h 1143000"/>
                <a:gd name="connsiteX336" fmla="*/ 1481878 w 1504196"/>
                <a:gd name="connsiteY336" fmla="*/ 211337 h 1143000"/>
                <a:gd name="connsiteX337" fmla="*/ 1456665 w 1504196"/>
                <a:gd name="connsiteY337" fmla="*/ 190553 h 1143000"/>
                <a:gd name="connsiteX338" fmla="*/ 1433244 w 1504196"/>
                <a:gd name="connsiteY338" fmla="*/ 180609 h 1143000"/>
                <a:gd name="connsiteX339" fmla="*/ 1419737 w 1504196"/>
                <a:gd name="connsiteY339" fmla="*/ 175190 h 1143000"/>
                <a:gd name="connsiteX340" fmla="*/ 1408926 w 1504196"/>
                <a:gd name="connsiteY340" fmla="*/ 176999 h 1143000"/>
                <a:gd name="connsiteX341" fmla="*/ 1392715 w 1504196"/>
                <a:gd name="connsiteY341" fmla="*/ 178809 h 1143000"/>
                <a:gd name="connsiteX342" fmla="*/ 1362092 w 1504196"/>
                <a:gd name="connsiteY342" fmla="*/ 176094 h 1143000"/>
                <a:gd name="connsiteX343" fmla="*/ 1353090 w 1504196"/>
                <a:gd name="connsiteY343" fmla="*/ 170675 h 1143000"/>
                <a:gd name="connsiteX344" fmla="*/ 1351290 w 1504196"/>
                <a:gd name="connsiteY344" fmla="*/ 167055 h 1143000"/>
                <a:gd name="connsiteX345" fmla="*/ 1327868 w 1504196"/>
                <a:gd name="connsiteY345" fmla="*/ 147186 h 1143000"/>
                <a:gd name="connsiteX346" fmla="*/ 1319763 w 1504196"/>
                <a:gd name="connsiteY346" fmla="*/ 146281 h 1143000"/>
                <a:gd name="connsiteX347" fmla="*/ 1315266 w 1504196"/>
                <a:gd name="connsiteY347" fmla="*/ 158930 h 1143000"/>
                <a:gd name="connsiteX348" fmla="*/ 1303551 w 1504196"/>
                <a:gd name="connsiteY348" fmla="*/ 164350 h 1143000"/>
                <a:gd name="connsiteX349" fmla="*/ 1292750 w 1504196"/>
                <a:gd name="connsiteY349" fmla="*/ 176094 h 1143000"/>
                <a:gd name="connsiteX350" fmla="*/ 1270233 w 1504196"/>
                <a:gd name="connsiteY350" fmla="*/ 176094 h 1143000"/>
                <a:gd name="connsiteX351" fmla="*/ 1236904 w 1504196"/>
                <a:gd name="connsiteY351" fmla="*/ 187839 h 1143000"/>
                <a:gd name="connsiteX352" fmla="*/ 1220702 w 1504196"/>
                <a:gd name="connsiteY352" fmla="*/ 181514 h 1143000"/>
                <a:gd name="connsiteX353" fmla="*/ 1195480 w 1504196"/>
                <a:gd name="connsiteY353" fmla="*/ 205012 h 1143000"/>
                <a:gd name="connsiteX354" fmla="*/ 1187374 w 1504196"/>
                <a:gd name="connsiteY354" fmla="*/ 203203 h 1143000"/>
                <a:gd name="connsiteX355" fmla="*/ 1179269 w 1504196"/>
                <a:gd name="connsiteY355" fmla="*/ 184229 h 1143000"/>
                <a:gd name="connsiteX356" fmla="*/ 1172068 w 1504196"/>
                <a:gd name="connsiteY356" fmla="*/ 173380 h 1143000"/>
                <a:gd name="connsiteX357" fmla="*/ 1164858 w 1504196"/>
                <a:gd name="connsiteY357" fmla="*/ 149891 h 1143000"/>
                <a:gd name="connsiteX358" fmla="*/ 1157656 w 1504196"/>
                <a:gd name="connsiteY358" fmla="*/ 142662 h 1143000"/>
                <a:gd name="connsiteX359" fmla="*/ 1149550 w 1504196"/>
                <a:gd name="connsiteY359" fmla="*/ 130917 h 1143000"/>
                <a:gd name="connsiteX360" fmla="*/ 1138740 w 1504196"/>
                <a:gd name="connsiteY360" fmla="*/ 126403 h 1143000"/>
                <a:gd name="connsiteX361" fmla="*/ 1126129 w 1504196"/>
                <a:gd name="connsiteY361" fmla="*/ 117363 h 1143000"/>
                <a:gd name="connsiteX362" fmla="*/ 1122528 w 1504196"/>
                <a:gd name="connsiteY362" fmla="*/ 115554 h 1143000"/>
                <a:gd name="connsiteX363" fmla="*/ 1091010 w 1504196"/>
                <a:gd name="connsiteY363" fmla="*/ 120983 h 1143000"/>
                <a:gd name="connsiteX364" fmla="*/ 1089210 w 1504196"/>
                <a:gd name="connsiteY364" fmla="*/ 130917 h 1143000"/>
                <a:gd name="connsiteX365" fmla="*/ 1076599 w 1504196"/>
                <a:gd name="connsiteY365" fmla="*/ 150796 h 1143000"/>
                <a:gd name="connsiteX366" fmla="*/ 1065788 w 1504196"/>
                <a:gd name="connsiteY366" fmla="*/ 158026 h 1143000"/>
                <a:gd name="connsiteX367" fmla="*/ 1052281 w 1504196"/>
                <a:gd name="connsiteY367" fmla="*/ 159835 h 1143000"/>
                <a:gd name="connsiteX368" fmla="*/ 1048681 w 1504196"/>
                <a:gd name="connsiteY368" fmla="*/ 167055 h 1143000"/>
                <a:gd name="connsiteX369" fmla="*/ 1023459 w 1504196"/>
                <a:gd name="connsiteY369" fmla="*/ 174285 h 1143000"/>
                <a:gd name="connsiteX370" fmla="*/ 1006352 w 1504196"/>
                <a:gd name="connsiteY370" fmla="*/ 181514 h 1143000"/>
                <a:gd name="connsiteX371" fmla="*/ 1001847 w 1504196"/>
                <a:gd name="connsiteY371" fmla="*/ 186039 h 1143000"/>
                <a:gd name="connsiteX372" fmla="*/ 999142 w 1504196"/>
                <a:gd name="connsiteY372" fmla="*/ 186934 h 1143000"/>
                <a:gd name="connsiteX373" fmla="*/ 991036 w 1504196"/>
                <a:gd name="connsiteY373" fmla="*/ 186934 h 1143000"/>
                <a:gd name="connsiteX374" fmla="*/ 976624 w 1504196"/>
                <a:gd name="connsiteY374" fmla="*/ 187839 h 1143000"/>
                <a:gd name="connsiteX375" fmla="*/ 955012 w 1504196"/>
                <a:gd name="connsiteY375" fmla="*/ 188744 h 1143000"/>
                <a:gd name="connsiteX376" fmla="*/ 937905 w 1504196"/>
                <a:gd name="connsiteY376" fmla="*/ 198688 h 1143000"/>
                <a:gd name="connsiteX377" fmla="*/ 918084 w 1504196"/>
                <a:gd name="connsiteY377" fmla="*/ 199583 h 1143000"/>
                <a:gd name="connsiteX378" fmla="*/ 905482 w 1504196"/>
                <a:gd name="connsiteY378" fmla="*/ 202298 h 1143000"/>
                <a:gd name="connsiteX379" fmla="*/ 891966 w 1504196"/>
                <a:gd name="connsiteY379" fmla="*/ 205917 h 1143000"/>
                <a:gd name="connsiteX380" fmla="*/ 880260 w 1504196"/>
                <a:gd name="connsiteY380" fmla="*/ 211337 h 1143000"/>
                <a:gd name="connsiteX381" fmla="*/ 864048 w 1504196"/>
                <a:gd name="connsiteY381" fmla="*/ 209527 h 1143000"/>
                <a:gd name="connsiteX382" fmla="*/ 854142 w 1504196"/>
                <a:gd name="connsiteY382" fmla="*/ 210432 h 1143000"/>
                <a:gd name="connsiteX383" fmla="*/ 851437 w 1504196"/>
                <a:gd name="connsiteY383" fmla="*/ 210432 h 1143000"/>
                <a:gd name="connsiteX384" fmla="*/ 843331 w 1504196"/>
                <a:gd name="connsiteY384" fmla="*/ 203203 h 1143000"/>
                <a:gd name="connsiteX385" fmla="*/ 837026 w 1504196"/>
                <a:gd name="connsiteY385" fmla="*/ 188744 h 1143000"/>
                <a:gd name="connsiteX386" fmla="*/ 810908 w 1504196"/>
                <a:gd name="connsiteY386" fmla="*/ 167960 h 1143000"/>
                <a:gd name="connsiteX387" fmla="*/ 802802 w 1504196"/>
                <a:gd name="connsiteY387" fmla="*/ 158026 h 1143000"/>
                <a:gd name="connsiteX388" fmla="*/ 797402 w 1504196"/>
                <a:gd name="connsiteY388" fmla="*/ 152606 h 1143000"/>
                <a:gd name="connsiteX389" fmla="*/ 792001 w 1504196"/>
                <a:gd name="connsiteY389" fmla="*/ 140852 h 1143000"/>
                <a:gd name="connsiteX390" fmla="*/ 792001 w 1504196"/>
                <a:gd name="connsiteY390" fmla="*/ 139957 h 1143000"/>
                <a:gd name="connsiteX391" fmla="*/ 782096 w 1504196"/>
                <a:gd name="connsiteY391" fmla="*/ 123688 h 1143000"/>
                <a:gd name="connsiteX392" fmla="*/ 775790 w 1504196"/>
                <a:gd name="connsiteY392" fmla="*/ 121878 h 1143000"/>
                <a:gd name="connsiteX393" fmla="*/ 770379 w 1504196"/>
                <a:gd name="connsiteY393" fmla="*/ 99294 h 1143000"/>
                <a:gd name="connsiteX394" fmla="*/ 763179 w 1504196"/>
                <a:gd name="connsiteY394" fmla="*/ 90255 h 1143000"/>
                <a:gd name="connsiteX395" fmla="*/ 716344 w 1504196"/>
                <a:gd name="connsiteY395" fmla="*/ 92970 h 1143000"/>
                <a:gd name="connsiteX396" fmla="*/ 710943 w 1504196"/>
                <a:gd name="connsiteY396" fmla="*/ 87550 h 1143000"/>
                <a:gd name="connsiteX397" fmla="*/ 703733 w 1504196"/>
                <a:gd name="connsiteY397" fmla="*/ 83931 h 1143000"/>
                <a:gd name="connsiteX398" fmla="*/ 693827 w 1504196"/>
                <a:gd name="connsiteY398" fmla="*/ 76701 h 1143000"/>
                <a:gd name="connsiteX399" fmla="*/ 685721 w 1504196"/>
                <a:gd name="connsiteY399" fmla="*/ 77606 h 1143000"/>
                <a:gd name="connsiteX400" fmla="*/ 665909 w 1504196"/>
                <a:gd name="connsiteY400" fmla="*/ 66766 h 1143000"/>
                <a:gd name="connsiteX401" fmla="*/ 666814 w 1504196"/>
                <a:gd name="connsiteY401" fmla="*/ 58632 h 1143000"/>
                <a:gd name="connsiteX402" fmla="*/ 665014 w 1504196"/>
                <a:gd name="connsiteY402" fmla="*/ 55917 h 1143000"/>
                <a:gd name="connsiteX403" fmla="*/ 652403 w 1504196"/>
                <a:gd name="connsiteY403" fmla="*/ 39658 h 1143000"/>
                <a:gd name="connsiteX404" fmla="*/ 648802 w 1504196"/>
                <a:gd name="connsiteY404" fmla="*/ 38753 h 1143000"/>
                <a:gd name="connsiteX405" fmla="*/ 641592 w 1504196"/>
                <a:gd name="connsiteY405" fmla="*/ 26104 h 1143000"/>
                <a:gd name="connsiteX406" fmla="*/ 637992 w 1504196"/>
                <a:gd name="connsiteY406" fmla="*/ 23390 h 1143000"/>
                <a:gd name="connsiteX407" fmla="*/ 621780 w 1504196"/>
                <a:gd name="connsiteY407" fmla="*/ -99 h 1143000"/>
                <a:gd name="connsiteX408" fmla="*/ 477676 w 1504196"/>
                <a:gd name="connsiteY408" fmla="*/ 345058 h 1143000"/>
                <a:gd name="connsiteX409" fmla="*/ 476781 w 1504196"/>
                <a:gd name="connsiteY409" fmla="*/ 346868 h 1143000"/>
                <a:gd name="connsiteX410" fmla="*/ 472275 w 1504196"/>
                <a:gd name="connsiteY410" fmla="*/ 346868 h 1143000"/>
                <a:gd name="connsiteX411" fmla="*/ 452463 w 1504196"/>
                <a:gd name="connsiteY411" fmla="*/ 322475 h 1143000"/>
                <a:gd name="connsiteX412" fmla="*/ 456064 w 1504196"/>
                <a:gd name="connsiteY412" fmla="*/ 313436 h 1143000"/>
                <a:gd name="connsiteX413" fmla="*/ 446158 w 1504196"/>
                <a:gd name="connsiteY413" fmla="*/ 309825 h 1143000"/>
                <a:gd name="connsiteX414" fmla="*/ 441653 w 1504196"/>
                <a:gd name="connsiteY414" fmla="*/ 301691 h 1143000"/>
                <a:gd name="connsiteX415" fmla="*/ 430851 w 1504196"/>
                <a:gd name="connsiteY415" fmla="*/ 295367 h 1143000"/>
                <a:gd name="connsiteX416" fmla="*/ 433547 w 1504196"/>
                <a:gd name="connsiteY416" fmla="*/ 283622 h 1143000"/>
                <a:gd name="connsiteX417" fmla="*/ 432652 w 1504196"/>
                <a:gd name="connsiteY417" fmla="*/ 280003 h 1143000"/>
                <a:gd name="connsiteX418" fmla="*/ 429041 w 1504196"/>
                <a:gd name="connsiteY418" fmla="*/ 278193 h 1143000"/>
                <a:gd name="connsiteX419" fmla="*/ 423641 w 1504196"/>
                <a:gd name="connsiteY419" fmla="*/ 278193 h 1143000"/>
                <a:gd name="connsiteX420" fmla="*/ 419136 w 1504196"/>
                <a:gd name="connsiteY420" fmla="*/ 271868 h 1143000"/>
                <a:gd name="connsiteX421" fmla="*/ 403829 w 1504196"/>
                <a:gd name="connsiteY421" fmla="*/ 260124 h 1143000"/>
                <a:gd name="connsiteX422" fmla="*/ 400229 w 1504196"/>
                <a:gd name="connsiteY422" fmla="*/ 253799 h 1143000"/>
                <a:gd name="connsiteX423" fmla="*/ 404724 w 1504196"/>
                <a:gd name="connsiteY423" fmla="*/ 250189 h 1143000"/>
                <a:gd name="connsiteX424" fmla="*/ 403829 w 1504196"/>
                <a:gd name="connsiteY424" fmla="*/ 242960 h 1143000"/>
                <a:gd name="connsiteX425" fmla="*/ 395723 w 1504196"/>
                <a:gd name="connsiteY425" fmla="*/ 237540 h 1143000"/>
                <a:gd name="connsiteX426" fmla="*/ 398428 w 1504196"/>
                <a:gd name="connsiteY426" fmla="*/ 231216 h 1143000"/>
                <a:gd name="connsiteX427" fmla="*/ 398428 w 1504196"/>
                <a:gd name="connsiteY427" fmla="*/ 228501 h 1143000"/>
                <a:gd name="connsiteX428" fmla="*/ 381312 w 1504196"/>
                <a:gd name="connsiteY428" fmla="*/ 212242 h 1143000"/>
                <a:gd name="connsiteX429" fmla="*/ 365100 w 1504196"/>
                <a:gd name="connsiteY429" fmla="*/ 195973 h 1143000"/>
                <a:gd name="connsiteX430" fmla="*/ 347088 w 1504196"/>
                <a:gd name="connsiteY430" fmla="*/ 195973 h 1143000"/>
                <a:gd name="connsiteX431" fmla="*/ 320066 w 1504196"/>
                <a:gd name="connsiteY431" fmla="*/ 199583 h 1143000"/>
                <a:gd name="connsiteX432" fmla="*/ 312865 w 1504196"/>
                <a:gd name="connsiteY432" fmla="*/ 205012 h 1143000"/>
                <a:gd name="connsiteX433" fmla="*/ 300254 w 1504196"/>
                <a:gd name="connsiteY433" fmla="*/ 205917 h 1143000"/>
                <a:gd name="connsiteX434" fmla="*/ 282242 w 1504196"/>
                <a:gd name="connsiteY434" fmla="*/ 226691 h 1143000"/>
                <a:gd name="connsiteX435" fmla="*/ 275937 w 1504196"/>
                <a:gd name="connsiteY435" fmla="*/ 239340 h 1143000"/>
                <a:gd name="connsiteX436" fmla="*/ 275042 w 1504196"/>
                <a:gd name="connsiteY436" fmla="*/ 268258 h 1143000"/>
                <a:gd name="connsiteX437" fmla="*/ 266030 w 1504196"/>
                <a:gd name="connsiteY437" fmla="*/ 270973 h 1143000"/>
                <a:gd name="connsiteX438" fmla="*/ 264231 w 1504196"/>
                <a:gd name="connsiteY438" fmla="*/ 272773 h 1143000"/>
                <a:gd name="connsiteX439" fmla="*/ 248924 w 1504196"/>
                <a:gd name="connsiteY439" fmla="*/ 274583 h 1143000"/>
                <a:gd name="connsiteX440" fmla="*/ 238113 w 1504196"/>
                <a:gd name="connsiteY440" fmla="*/ 279098 h 1143000"/>
                <a:gd name="connsiteX441" fmla="*/ 207490 w 1504196"/>
                <a:gd name="connsiteY441" fmla="*/ 260124 h 1143000"/>
                <a:gd name="connsiteX442" fmla="*/ 186773 w 1504196"/>
                <a:gd name="connsiteY442" fmla="*/ 251094 h 1143000"/>
                <a:gd name="connsiteX443" fmla="*/ 174172 w 1504196"/>
                <a:gd name="connsiteY443" fmla="*/ 249285 h 1143000"/>
                <a:gd name="connsiteX444" fmla="*/ 160656 w 1504196"/>
                <a:gd name="connsiteY444" fmla="*/ 252895 h 1143000"/>
                <a:gd name="connsiteX445" fmla="*/ 127337 w 1504196"/>
                <a:gd name="connsiteY445" fmla="*/ 249285 h 1143000"/>
                <a:gd name="connsiteX446" fmla="*/ 98515 w 1504196"/>
                <a:gd name="connsiteY446" fmla="*/ 260124 h 1143000"/>
                <a:gd name="connsiteX447" fmla="*/ 76902 w 1504196"/>
                <a:gd name="connsiteY447" fmla="*/ 252895 h 1143000"/>
                <a:gd name="connsiteX448" fmla="*/ 68797 w 1504196"/>
                <a:gd name="connsiteY448" fmla="*/ 258314 h 1143000"/>
                <a:gd name="connsiteX449" fmla="*/ 61586 w 1504196"/>
                <a:gd name="connsiteY449" fmla="*/ 260124 h 1143000"/>
                <a:gd name="connsiteX450" fmla="*/ 55281 w 1504196"/>
                <a:gd name="connsiteY450" fmla="*/ 262839 h 1143000"/>
                <a:gd name="connsiteX451" fmla="*/ 44479 w 1504196"/>
                <a:gd name="connsiteY451" fmla="*/ 265544 h 1143000"/>
                <a:gd name="connsiteX452" fmla="*/ 45375 w 1504196"/>
                <a:gd name="connsiteY452" fmla="*/ 272773 h 1143000"/>
                <a:gd name="connsiteX453" fmla="*/ 43574 w 1504196"/>
                <a:gd name="connsiteY453" fmla="*/ 273678 h 1143000"/>
                <a:gd name="connsiteX454" fmla="*/ 45375 w 1504196"/>
                <a:gd name="connsiteY454" fmla="*/ 275488 h 1143000"/>
                <a:gd name="connsiteX455" fmla="*/ 39974 w 1504196"/>
                <a:gd name="connsiteY455" fmla="*/ 292652 h 1143000"/>
                <a:gd name="connsiteX456" fmla="*/ 34573 w 1504196"/>
                <a:gd name="connsiteY456" fmla="*/ 314340 h 1143000"/>
                <a:gd name="connsiteX457" fmla="*/ 21962 w 1504196"/>
                <a:gd name="connsiteY457" fmla="*/ 349583 h 1143000"/>
                <a:gd name="connsiteX458" fmla="*/ 9351 w 1504196"/>
                <a:gd name="connsiteY458" fmla="*/ 384816 h 1143000"/>
                <a:gd name="connsiteX459" fmla="*/ -555 w 1504196"/>
                <a:gd name="connsiteY459" fmla="*/ 397465 h 1143000"/>
                <a:gd name="connsiteX460" fmla="*/ -555 w 1504196"/>
                <a:gd name="connsiteY460" fmla="*/ 399275 h 1143000"/>
                <a:gd name="connsiteX461" fmla="*/ 8455 w 1504196"/>
                <a:gd name="connsiteY461" fmla="*/ 428183 h 1143000"/>
                <a:gd name="connsiteX462" fmla="*/ 13856 w 1504196"/>
                <a:gd name="connsiteY462" fmla="*/ 445357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</a:cxnLst>
              <a:rect l="l" t="t" r="r" b="b"/>
              <a:pathLst>
                <a:path w="1504196" h="1143000">
                  <a:moveTo>
                    <a:pt x="13856" y="445357"/>
                  </a:moveTo>
                  <a:cubicBezTo>
                    <a:pt x="15657" y="450776"/>
                    <a:pt x="18362" y="455291"/>
                    <a:pt x="20162" y="461616"/>
                  </a:cubicBezTo>
                  <a:cubicBezTo>
                    <a:pt x="12952" y="468845"/>
                    <a:pt x="14752" y="470655"/>
                    <a:pt x="10256" y="476075"/>
                  </a:cubicBezTo>
                  <a:cubicBezTo>
                    <a:pt x="7551" y="476980"/>
                    <a:pt x="7551" y="476980"/>
                    <a:pt x="7551" y="476980"/>
                  </a:cubicBezTo>
                  <a:cubicBezTo>
                    <a:pt x="5750" y="480590"/>
                    <a:pt x="3951" y="484209"/>
                    <a:pt x="1245" y="488724"/>
                  </a:cubicBezTo>
                  <a:cubicBezTo>
                    <a:pt x="3951" y="493248"/>
                    <a:pt x="9351" y="502278"/>
                    <a:pt x="10256" y="506793"/>
                  </a:cubicBezTo>
                  <a:cubicBezTo>
                    <a:pt x="11151" y="514022"/>
                    <a:pt x="13856" y="523062"/>
                    <a:pt x="17457" y="528481"/>
                  </a:cubicBezTo>
                  <a:cubicBezTo>
                    <a:pt x="20162" y="532996"/>
                    <a:pt x="21962" y="537521"/>
                    <a:pt x="23762" y="543845"/>
                  </a:cubicBezTo>
                  <a:cubicBezTo>
                    <a:pt x="23762" y="544750"/>
                    <a:pt x="24667" y="546550"/>
                    <a:pt x="24667" y="547455"/>
                  </a:cubicBezTo>
                  <a:cubicBezTo>
                    <a:pt x="26467" y="552875"/>
                    <a:pt x="27363" y="555589"/>
                    <a:pt x="29163" y="556494"/>
                  </a:cubicBezTo>
                  <a:cubicBezTo>
                    <a:pt x="29163" y="556494"/>
                    <a:pt x="29163" y="556494"/>
                    <a:pt x="29163" y="557399"/>
                  </a:cubicBezTo>
                  <a:cubicBezTo>
                    <a:pt x="29163" y="557399"/>
                    <a:pt x="28268" y="566429"/>
                    <a:pt x="30963" y="570048"/>
                  </a:cubicBezTo>
                  <a:cubicBezTo>
                    <a:pt x="31868" y="570953"/>
                    <a:pt x="32773" y="571849"/>
                    <a:pt x="34573" y="571849"/>
                  </a:cubicBezTo>
                  <a:cubicBezTo>
                    <a:pt x="41774" y="572754"/>
                    <a:pt x="44479" y="580888"/>
                    <a:pt x="44479" y="586308"/>
                  </a:cubicBezTo>
                  <a:cubicBezTo>
                    <a:pt x="44479" y="592632"/>
                    <a:pt x="46279" y="595347"/>
                    <a:pt x="51680" y="598052"/>
                  </a:cubicBezTo>
                  <a:cubicBezTo>
                    <a:pt x="55281" y="599862"/>
                    <a:pt x="61586" y="607091"/>
                    <a:pt x="60691" y="609806"/>
                  </a:cubicBezTo>
                  <a:cubicBezTo>
                    <a:pt x="60691" y="611606"/>
                    <a:pt x="59786" y="612511"/>
                    <a:pt x="57090" y="612511"/>
                  </a:cubicBezTo>
                  <a:cubicBezTo>
                    <a:pt x="48080" y="612511"/>
                    <a:pt x="47175" y="617931"/>
                    <a:pt x="47175" y="622455"/>
                  </a:cubicBezTo>
                  <a:cubicBezTo>
                    <a:pt x="47175" y="627875"/>
                    <a:pt x="47175" y="640524"/>
                    <a:pt x="53480" y="646849"/>
                  </a:cubicBezTo>
                  <a:cubicBezTo>
                    <a:pt x="56185" y="649563"/>
                    <a:pt x="57090" y="652268"/>
                    <a:pt x="58891" y="654983"/>
                  </a:cubicBezTo>
                  <a:cubicBezTo>
                    <a:pt x="60691" y="658593"/>
                    <a:pt x="61586" y="660403"/>
                    <a:pt x="64291" y="659498"/>
                  </a:cubicBezTo>
                  <a:cubicBezTo>
                    <a:pt x="65196" y="659498"/>
                    <a:pt x="66092" y="659498"/>
                    <a:pt x="66996" y="658593"/>
                  </a:cubicBezTo>
                  <a:cubicBezTo>
                    <a:pt x="72397" y="657688"/>
                    <a:pt x="75102" y="655888"/>
                    <a:pt x="79598" y="659498"/>
                  </a:cubicBezTo>
                  <a:cubicBezTo>
                    <a:pt x="80503" y="660403"/>
                    <a:pt x="81398" y="661307"/>
                    <a:pt x="81398" y="661307"/>
                  </a:cubicBezTo>
                  <a:cubicBezTo>
                    <a:pt x="82303" y="662212"/>
                    <a:pt x="82303" y="662212"/>
                    <a:pt x="84103" y="662212"/>
                  </a:cubicBezTo>
                  <a:cubicBezTo>
                    <a:pt x="85008" y="662212"/>
                    <a:pt x="86808" y="661307"/>
                    <a:pt x="90409" y="661307"/>
                  </a:cubicBezTo>
                  <a:cubicBezTo>
                    <a:pt x="92209" y="661307"/>
                    <a:pt x="94914" y="660403"/>
                    <a:pt x="96714" y="660403"/>
                  </a:cubicBezTo>
                  <a:cubicBezTo>
                    <a:pt x="103020" y="659498"/>
                    <a:pt x="106620" y="659498"/>
                    <a:pt x="110221" y="662212"/>
                  </a:cubicBezTo>
                  <a:cubicBezTo>
                    <a:pt x="114726" y="665822"/>
                    <a:pt x="118327" y="665822"/>
                    <a:pt x="124632" y="661307"/>
                  </a:cubicBezTo>
                  <a:cubicBezTo>
                    <a:pt x="128232" y="659498"/>
                    <a:pt x="130033" y="655888"/>
                    <a:pt x="131843" y="653173"/>
                  </a:cubicBezTo>
                  <a:cubicBezTo>
                    <a:pt x="133643" y="649563"/>
                    <a:pt x="136338" y="645944"/>
                    <a:pt x="139939" y="645944"/>
                  </a:cubicBezTo>
                  <a:cubicBezTo>
                    <a:pt x="144444" y="645944"/>
                    <a:pt x="146244" y="643239"/>
                    <a:pt x="147149" y="640524"/>
                  </a:cubicBezTo>
                  <a:cubicBezTo>
                    <a:pt x="148054" y="639619"/>
                    <a:pt x="148054" y="639619"/>
                    <a:pt x="148054" y="638714"/>
                  </a:cubicBezTo>
                  <a:cubicBezTo>
                    <a:pt x="149854" y="635104"/>
                    <a:pt x="157960" y="622455"/>
                    <a:pt x="158856" y="622455"/>
                  </a:cubicBezTo>
                  <a:cubicBezTo>
                    <a:pt x="158856" y="622455"/>
                    <a:pt x="158856" y="621550"/>
                    <a:pt x="158856" y="622455"/>
                  </a:cubicBezTo>
                  <a:cubicBezTo>
                    <a:pt x="163361" y="623360"/>
                    <a:pt x="169666" y="625160"/>
                    <a:pt x="175067" y="631485"/>
                  </a:cubicBezTo>
                  <a:cubicBezTo>
                    <a:pt x="180468" y="637809"/>
                    <a:pt x="189478" y="646849"/>
                    <a:pt x="201184" y="652268"/>
                  </a:cubicBezTo>
                  <a:cubicBezTo>
                    <a:pt x="211995" y="657688"/>
                    <a:pt x="231808" y="660403"/>
                    <a:pt x="238113" y="660403"/>
                  </a:cubicBezTo>
                  <a:cubicBezTo>
                    <a:pt x="238113" y="660403"/>
                    <a:pt x="238113" y="660403"/>
                    <a:pt x="238113" y="660403"/>
                  </a:cubicBezTo>
                  <a:cubicBezTo>
                    <a:pt x="238113" y="660403"/>
                    <a:pt x="248924" y="668537"/>
                    <a:pt x="253420" y="673052"/>
                  </a:cubicBezTo>
                  <a:cubicBezTo>
                    <a:pt x="257925" y="677567"/>
                    <a:pt x="267831" y="687511"/>
                    <a:pt x="278642" y="687511"/>
                  </a:cubicBezTo>
                  <a:cubicBezTo>
                    <a:pt x="289443" y="687511"/>
                    <a:pt x="306559" y="692026"/>
                    <a:pt x="309264" y="695645"/>
                  </a:cubicBezTo>
                  <a:cubicBezTo>
                    <a:pt x="310160" y="697445"/>
                    <a:pt x="311065" y="698350"/>
                    <a:pt x="311960" y="699255"/>
                  </a:cubicBezTo>
                  <a:cubicBezTo>
                    <a:pt x="313761" y="700160"/>
                    <a:pt x="315570" y="701970"/>
                    <a:pt x="316466" y="704675"/>
                  </a:cubicBezTo>
                  <a:cubicBezTo>
                    <a:pt x="316466" y="706485"/>
                    <a:pt x="318266" y="707389"/>
                    <a:pt x="319171" y="708294"/>
                  </a:cubicBezTo>
                  <a:cubicBezTo>
                    <a:pt x="321866" y="709190"/>
                    <a:pt x="324571" y="709190"/>
                    <a:pt x="327277" y="707389"/>
                  </a:cubicBezTo>
                  <a:cubicBezTo>
                    <a:pt x="329077" y="706485"/>
                    <a:pt x="330877" y="704675"/>
                    <a:pt x="331782" y="702865"/>
                  </a:cubicBezTo>
                  <a:cubicBezTo>
                    <a:pt x="334477" y="699255"/>
                    <a:pt x="338078" y="694740"/>
                    <a:pt x="342583" y="696540"/>
                  </a:cubicBezTo>
                  <a:cubicBezTo>
                    <a:pt x="348889" y="699255"/>
                    <a:pt x="363300" y="697445"/>
                    <a:pt x="366900" y="695645"/>
                  </a:cubicBezTo>
                  <a:cubicBezTo>
                    <a:pt x="372311" y="693835"/>
                    <a:pt x="379511" y="687511"/>
                    <a:pt x="379511" y="683891"/>
                  </a:cubicBezTo>
                  <a:cubicBezTo>
                    <a:pt x="379511" y="680281"/>
                    <a:pt x="382216" y="663117"/>
                    <a:pt x="389418" y="663117"/>
                  </a:cubicBezTo>
                  <a:cubicBezTo>
                    <a:pt x="389418" y="663117"/>
                    <a:pt x="389418" y="663117"/>
                    <a:pt x="389418" y="663117"/>
                  </a:cubicBezTo>
                  <a:cubicBezTo>
                    <a:pt x="392123" y="663117"/>
                    <a:pt x="394818" y="662212"/>
                    <a:pt x="396618" y="661307"/>
                  </a:cubicBezTo>
                  <a:cubicBezTo>
                    <a:pt x="402924" y="658593"/>
                    <a:pt x="415535" y="656783"/>
                    <a:pt x="420936" y="660403"/>
                  </a:cubicBezTo>
                  <a:cubicBezTo>
                    <a:pt x="425441" y="663117"/>
                    <a:pt x="437147" y="662212"/>
                    <a:pt x="455159" y="655888"/>
                  </a:cubicBezTo>
                  <a:cubicBezTo>
                    <a:pt x="469570" y="651363"/>
                    <a:pt x="513700" y="629685"/>
                    <a:pt x="515509" y="628780"/>
                  </a:cubicBezTo>
                  <a:cubicBezTo>
                    <a:pt x="516405" y="627875"/>
                    <a:pt x="524511" y="617931"/>
                    <a:pt x="527216" y="607091"/>
                  </a:cubicBezTo>
                  <a:cubicBezTo>
                    <a:pt x="527216" y="606186"/>
                    <a:pt x="528111" y="605282"/>
                    <a:pt x="528111" y="604377"/>
                  </a:cubicBezTo>
                  <a:cubicBezTo>
                    <a:pt x="530816" y="593537"/>
                    <a:pt x="534416" y="579078"/>
                    <a:pt x="542522" y="570953"/>
                  </a:cubicBezTo>
                  <a:cubicBezTo>
                    <a:pt x="550628" y="563724"/>
                    <a:pt x="562335" y="546550"/>
                    <a:pt x="565040" y="543845"/>
                  </a:cubicBezTo>
                  <a:cubicBezTo>
                    <a:pt x="565040" y="543845"/>
                    <a:pt x="565040" y="543845"/>
                    <a:pt x="565040" y="543845"/>
                  </a:cubicBezTo>
                  <a:cubicBezTo>
                    <a:pt x="565040" y="543845"/>
                    <a:pt x="565944" y="543845"/>
                    <a:pt x="565944" y="543845"/>
                  </a:cubicBezTo>
                  <a:cubicBezTo>
                    <a:pt x="565944" y="543845"/>
                    <a:pt x="569545" y="554685"/>
                    <a:pt x="571345" y="559199"/>
                  </a:cubicBezTo>
                  <a:cubicBezTo>
                    <a:pt x="573145" y="564629"/>
                    <a:pt x="574050" y="567334"/>
                    <a:pt x="569545" y="571849"/>
                  </a:cubicBezTo>
                  <a:cubicBezTo>
                    <a:pt x="568640" y="572754"/>
                    <a:pt x="567745" y="572754"/>
                    <a:pt x="567745" y="573658"/>
                  </a:cubicBezTo>
                  <a:cubicBezTo>
                    <a:pt x="565040" y="575468"/>
                    <a:pt x="563239" y="577278"/>
                    <a:pt x="563239" y="579078"/>
                  </a:cubicBezTo>
                  <a:cubicBezTo>
                    <a:pt x="563239" y="580888"/>
                    <a:pt x="564144" y="581793"/>
                    <a:pt x="565040" y="582698"/>
                  </a:cubicBezTo>
                  <a:cubicBezTo>
                    <a:pt x="566839" y="584507"/>
                    <a:pt x="567745" y="587213"/>
                    <a:pt x="569545" y="589022"/>
                  </a:cubicBezTo>
                  <a:cubicBezTo>
                    <a:pt x="571345" y="593537"/>
                    <a:pt x="573145" y="596252"/>
                    <a:pt x="576746" y="597157"/>
                  </a:cubicBezTo>
                  <a:cubicBezTo>
                    <a:pt x="579451" y="597157"/>
                    <a:pt x="581251" y="598052"/>
                    <a:pt x="582156" y="599862"/>
                  </a:cubicBezTo>
                  <a:cubicBezTo>
                    <a:pt x="583051" y="601671"/>
                    <a:pt x="583956" y="603481"/>
                    <a:pt x="583051" y="606186"/>
                  </a:cubicBezTo>
                  <a:cubicBezTo>
                    <a:pt x="582156" y="609806"/>
                    <a:pt x="583956" y="621550"/>
                    <a:pt x="587557" y="624255"/>
                  </a:cubicBezTo>
                  <a:cubicBezTo>
                    <a:pt x="588461" y="625160"/>
                    <a:pt x="589357" y="625160"/>
                    <a:pt x="590262" y="624255"/>
                  </a:cubicBezTo>
                  <a:cubicBezTo>
                    <a:pt x="592062" y="623360"/>
                    <a:pt x="593862" y="621550"/>
                    <a:pt x="594758" y="620645"/>
                  </a:cubicBezTo>
                  <a:cubicBezTo>
                    <a:pt x="598368" y="617931"/>
                    <a:pt x="600168" y="615226"/>
                    <a:pt x="606473" y="620645"/>
                  </a:cubicBezTo>
                  <a:cubicBezTo>
                    <a:pt x="614579" y="627875"/>
                    <a:pt x="619075" y="629685"/>
                    <a:pt x="624485" y="626970"/>
                  </a:cubicBezTo>
                  <a:cubicBezTo>
                    <a:pt x="631686" y="624255"/>
                    <a:pt x="635286" y="618835"/>
                    <a:pt x="637086" y="614321"/>
                  </a:cubicBezTo>
                  <a:cubicBezTo>
                    <a:pt x="638887" y="609806"/>
                    <a:pt x="642497" y="602576"/>
                    <a:pt x="646993" y="602576"/>
                  </a:cubicBezTo>
                  <a:cubicBezTo>
                    <a:pt x="646993" y="602576"/>
                    <a:pt x="646993" y="602576"/>
                    <a:pt x="646993" y="602576"/>
                  </a:cubicBezTo>
                  <a:cubicBezTo>
                    <a:pt x="656908" y="599862"/>
                    <a:pt x="663204" y="601671"/>
                    <a:pt x="668615" y="606186"/>
                  </a:cubicBezTo>
                  <a:cubicBezTo>
                    <a:pt x="675815" y="613416"/>
                    <a:pt x="682121" y="612511"/>
                    <a:pt x="692932" y="607091"/>
                  </a:cubicBezTo>
                  <a:cubicBezTo>
                    <a:pt x="697437" y="605282"/>
                    <a:pt x="699237" y="603481"/>
                    <a:pt x="701038" y="601671"/>
                  </a:cubicBezTo>
                  <a:cubicBezTo>
                    <a:pt x="705533" y="598052"/>
                    <a:pt x="707343" y="597157"/>
                    <a:pt x="714544" y="602576"/>
                  </a:cubicBezTo>
                  <a:cubicBezTo>
                    <a:pt x="723554" y="608901"/>
                    <a:pt x="728955" y="607996"/>
                    <a:pt x="735261" y="607091"/>
                  </a:cubicBezTo>
                  <a:cubicBezTo>
                    <a:pt x="737061" y="606186"/>
                    <a:pt x="737956" y="606186"/>
                    <a:pt x="739766" y="606186"/>
                  </a:cubicBezTo>
                  <a:cubicBezTo>
                    <a:pt x="741567" y="606186"/>
                    <a:pt x="745167" y="605282"/>
                    <a:pt x="748767" y="603481"/>
                  </a:cubicBezTo>
                  <a:cubicBezTo>
                    <a:pt x="757778" y="601671"/>
                    <a:pt x="768579" y="598052"/>
                    <a:pt x="771285" y="601671"/>
                  </a:cubicBezTo>
                  <a:cubicBezTo>
                    <a:pt x="773084" y="604377"/>
                    <a:pt x="776685" y="606186"/>
                    <a:pt x="780295" y="606186"/>
                  </a:cubicBezTo>
                  <a:cubicBezTo>
                    <a:pt x="780295" y="606186"/>
                    <a:pt x="780295" y="606186"/>
                    <a:pt x="780295" y="606186"/>
                  </a:cubicBezTo>
                  <a:cubicBezTo>
                    <a:pt x="782991" y="606186"/>
                    <a:pt x="785696" y="604377"/>
                    <a:pt x="787496" y="601671"/>
                  </a:cubicBezTo>
                  <a:cubicBezTo>
                    <a:pt x="789296" y="598957"/>
                    <a:pt x="789296" y="596252"/>
                    <a:pt x="789296" y="592632"/>
                  </a:cubicBezTo>
                  <a:cubicBezTo>
                    <a:pt x="789296" y="589022"/>
                    <a:pt x="789296" y="584507"/>
                    <a:pt x="792001" y="582698"/>
                  </a:cubicBezTo>
                  <a:cubicBezTo>
                    <a:pt x="794697" y="579983"/>
                    <a:pt x="799202" y="579078"/>
                    <a:pt x="807308" y="580888"/>
                  </a:cubicBezTo>
                  <a:cubicBezTo>
                    <a:pt x="831625" y="585403"/>
                    <a:pt x="837026" y="579078"/>
                    <a:pt x="840636" y="574563"/>
                  </a:cubicBezTo>
                  <a:cubicBezTo>
                    <a:pt x="840636" y="573658"/>
                    <a:pt x="840636" y="573658"/>
                    <a:pt x="840636" y="573658"/>
                  </a:cubicBezTo>
                  <a:cubicBezTo>
                    <a:pt x="844236" y="569144"/>
                    <a:pt x="848741" y="570048"/>
                    <a:pt x="857743" y="573658"/>
                  </a:cubicBezTo>
                  <a:cubicBezTo>
                    <a:pt x="866754" y="577278"/>
                    <a:pt x="867649" y="577278"/>
                    <a:pt x="879355" y="577278"/>
                  </a:cubicBezTo>
                  <a:cubicBezTo>
                    <a:pt x="886565" y="577278"/>
                    <a:pt x="892871" y="582698"/>
                    <a:pt x="892871" y="587213"/>
                  </a:cubicBezTo>
                  <a:cubicBezTo>
                    <a:pt x="892871" y="589927"/>
                    <a:pt x="891071" y="591727"/>
                    <a:pt x="887461" y="592632"/>
                  </a:cubicBezTo>
                  <a:cubicBezTo>
                    <a:pt x="876660" y="594442"/>
                    <a:pt x="864953" y="602576"/>
                    <a:pt x="863143" y="608901"/>
                  </a:cubicBezTo>
                  <a:cubicBezTo>
                    <a:pt x="863143" y="609806"/>
                    <a:pt x="862248" y="611606"/>
                    <a:pt x="861343" y="612511"/>
                  </a:cubicBezTo>
                  <a:cubicBezTo>
                    <a:pt x="861343" y="614321"/>
                    <a:pt x="860448" y="616130"/>
                    <a:pt x="860448" y="616130"/>
                  </a:cubicBezTo>
                  <a:cubicBezTo>
                    <a:pt x="861343" y="617035"/>
                    <a:pt x="864048" y="617035"/>
                    <a:pt x="868554" y="616130"/>
                  </a:cubicBezTo>
                  <a:cubicBezTo>
                    <a:pt x="873059" y="615226"/>
                    <a:pt x="877555" y="615226"/>
                    <a:pt x="882060" y="615226"/>
                  </a:cubicBezTo>
                  <a:cubicBezTo>
                    <a:pt x="890166" y="614321"/>
                    <a:pt x="897376" y="614321"/>
                    <a:pt x="900977" y="607091"/>
                  </a:cubicBezTo>
                  <a:cubicBezTo>
                    <a:pt x="904577" y="599862"/>
                    <a:pt x="907282" y="595347"/>
                    <a:pt x="909978" y="595347"/>
                  </a:cubicBezTo>
                  <a:cubicBezTo>
                    <a:pt x="911778" y="595347"/>
                    <a:pt x="912683" y="596252"/>
                    <a:pt x="914483" y="598957"/>
                  </a:cubicBezTo>
                  <a:cubicBezTo>
                    <a:pt x="918988" y="606186"/>
                    <a:pt x="927990" y="605282"/>
                    <a:pt x="927990" y="605282"/>
                  </a:cubicBezTo>
                  <a:cubicBezTo>
                    <a:pt x="937001" y="601671"/>
                    <a:pt x="937001" y="601671"/>
                    <a:pt x="937001" y="601671"/>
                  </a:cubicBezTo>
                  <a:cubicBezTo>
                    <a:pt x="937001" y="601671"/>
                    <a:pt x="937001" y="601671"/>
                    <a:pt x="937905" y="601671"/>
                  </a:cubicBezTo>
                  <a:cubicBezTo>
                    <a:pt x="946906" y="600767"/>
                    <a:pt x="946906" y="600767"/>
                    <a:pt x="946906" y="600767"/>
                  </a:cubicBezTo>
                  <a:cubicBezTo>
                    <a:pt x="946906" y="600767"/>
                    <a:pt x="947811" y="600767"/>
                    <a:pt x="947811" y="600767"/>
                  </a:cubicBezTo>
                  <a:cubicBezTo>
                    <a:pt x="947811" y="600767"/>
                    <a:pt x="947811" y="600767"/>
                    <a:pt x="947811" y="601671"/>
                  </a:cubicBezTo>
                  <a:cubicBezTo>
                    <a:pt x="947811" y="602576"/>
                    <a:pt x="947811" y="603481"/>
                    <a:pt x="947811" y="604377"/>
                  </a:cubicBezTo>
                  <a:cubicBezTo>
                    <a:pt x="946906" y="605282"/>
                    <a:pt x="946906" y="605282"/>
                    <a:pt x="946906" y="605282"/>
                  </a:cubicBezTo>
                  <a:cubicBezTo>
                    <a:pt x="946906" y="608901"/>
                    <a:pt x="946906" y="611606"/>
                    <a:pt x="947811" y="614321"/>
                  </a:cubicBezTo>
                  <a:cubicBezTo>
                    <a:pt x="947811" y="614321"/>
                    <a:pt x="947811" y="614321"/>
                    <a:pt x="947811" y="614321"/>
                  </a:cubicBezTo>
                  <a:cubicBezTo>
                    <a:pt x="947811" y="614321"/>
                    <a:pt x="940601" y="618835"/>
                    <a:pt x="934295" y="622455"/>
                  </a:cubicBezTo>
                  <a:cubicBezTo>
                    <a:pt x="927990" y="626065"/>
                    <a:pt x="926190" y="628780"/>
                    <a:pt x="926190" y="632390"/>
                  </a:cubicBezTo>
                  <a:cubicBezTo>
                    <a:pt x="926190" y="633294"/>
                    <a:pt x="926190" y="634199"/>
                    <a:pt x="926190" y="634199"/>
                  </a:cubicBezTo>
                  <a:cubicBezTo>
                    <a:pt x="926190" y="638714"/>
                    <a:pt x="926190" y="645039"/>
                    <a:pt x="930695" y="647753"/>
                  </a:cubicBezTo>
                  <a:cubicBezTo>
                    <a:pt x="937001" y="652268"/>
                    <a:pt x="943306" y="655888"/>
                    <a:pt x="949611" y="655888"/>
                  </a:cubicBezTo>
                  <a:cubicBezTo>
                    <a:pt x="955012" y="655888"/>
                    <a:pt x="962213" y="649563"/>
                    <a:pt x="962213" y="649563"/>
                  </a:cubicBezTo>
                  <a:cubicBezTo>
                    <a:pt x="962213" y="649563"/>
                    <a:pt x="963118" y="649563"/>
                    <a:pt x="963118" y="649563"/>
                  </a:cubicBezTo>
                  <a:cubicBezTo>
                    <a:pt x="973024" y="655888"/>
                    <a:pt x="972129" y="661307"/>
                    <a:pt x="971224" y="666727"/>
                  </a:cubicBezTo>
                  <a:cubicBezTo>
                    <a:pt x="971224" y="669442"/>
                    <a:pt x="970319" y="671242"/>
                    <a:pt x="971224" y="673957"/>
                  </a:cubicBezTo>
                  <a:cubicBezTo>
                    <a:pt x="973929" y="680281"/>
                    <a:pt x="973929" y="680281"/>
                    <a:pt x="973929" y="680281"/>
                  </a:cubicBezTo>
                  <a:cubicBezTo>
                    <a:pt x="973929" y="680281"/>
                    <a:pt x="973929" y="680281"/>
                    <a:pt x="973929" y="680281"/>
                  </a:cubicBezTo>
                  <a:cubicBezTo>
                    <a:pt x="973929" y="682986"/>
                    <a:pt x="973929" y="682986"/>
                    <a:pt x="973929" y="682986"/>
                  </a:cubicBezTo>
                  <a:cubicBezTo>
                    <a:pt x="973024" y="700160"/>
                    <a:pt x="973024" y="700160"/>
                    <a:pt x="973024" y="700160"/>
                  </a:cubicBezTo>
                  <a:cubicBezTo>
                    <a:pt x="973024" y="701065"/>
                    <a:pt x="973024" y="701065"/>
                    <a:pt x="973024" y="701065"/>
                  </a:cubicBezTo>
                  <a:cubicBezTo>
                    <a:pt x="973024" y="701065"/>
                    <a:pt x="973024" y="701970"/>
                    <a:pt x="973024" y="701970"/>
                  </a:cubicBezTo>
                  <a:cubicBezTo>
                    <a:pt x="973024" y="702865"/>
                    <a:pt x="973929" y="702865"/>
                    <a:pt x="974824" y="702865"/>
                  </a:cubicBezTo>
                  <a:cubicBezTo>
                    <a:pt x="981130" y="702865"/>
                    <a:pt x="991940" y="704675"/>
                    <a:pt x="1000046" y="710999"/>
                  </a:cubicBezTo>
                  <a:cubicBezTo>
                    <a:pt x="1011752" y="720039"/>
                    <a:pt x="1015353" y="720039"/>
                    <a:pt x="1019858" y="717324"/>
                  </a:cubicBezTo>
                  <a:cubicBezTo>
                    <a:pt x="1024364" y="714619"/>
                    <a:pt x="1031565" y="714619"/>
                    <a:pt x="1038775" y="714619"/>
                  </a:cubicBezTo>
                  <a:cubicBezTo>
                    <a:pt x="1042376" y="714619"/>
                    <a:pt x="1045071" y="712809"/>
                    <a:pt x="1047776" y="710999"/>
                  </a:cubicBezTo>
                  <a:cubicBezTo>
                    <a:pt x="1049576" y="709190"/>
                    <a:pt x="1050481" y="708294"/>
                    <a:pt x="1052281" y="707389"/>
                  </a:cubicBezTo>
                  <a:cubicBezTo>
                    <a:pt x="1056787" y="705580"/>
                    <a:pt x="1064892" y="703770"/>
                    <a:pt x="1068493" y="706485"/>
                  </a:cubicBezTo>
                  <a:cubicBezTo>
                    <a:pt x="1069388" y="708294"/>
                    <a:pt x="1070293" y="710095"/>
                    <a:pt x="1069388" y="713714"/>
                  </a:cubicBezTo>
                  <a:cubicBezTo>
                    <a:pt x="1068493" y="718229"/>
                    <a:pt x="1068493" y="721848"/>
                    <a:pt x="1069388" y="723649"/>
                  </a:cubicBezTo>
                  <a:cubicBezTo>
                    <a:pt x="1070293" y="724553"/>
                    <a:pt x="1072094" y="725458"/>
                    <a:pt x="1074799" y="725458"/>
                  </a:cubicBezTo>
                  <a:cubicBezTo>
                    <a:pt x="1075694" y="725458"/>
                    <a:pt x="1076599" y="725458"/>
                    <a:pt x="1077494" y="725458"/>
                  </a:cubicBezTo>
                  <a:cubicBezTo>
                    <a:pt x="1081999" y="724553"/>
                    <a:pt x="1086505" y="723649"/>
                    <a:pt x="1090105" y="731783"/>
                  </a:cubicBezTo>
                  <a:cubicBezTo>
                    <a:pt x="1094611" y="741718"/>
                    <a:pt x="1097316" y="742622"/>
                    <a:pt x="1104517" y="742622"/>
                  </a:cubicBezTo>
                  <a:cubicBezTo>
                    <a:pt x="1106316" y="742622"/>
                    <a:pt x="1108117" y="743527"/>
                    <a:pt x="1108117" y="746242"/>
                  </a:cubicBezTo>
                  <a:cubicBezTo>
                    <a:pt x="1109022" y="750757"/>
                    <a:pt x="1106316" y="757081"/>
                    <a:pt x="1101811" y="759796"/>
                  </a:cubicBezTo>
                  <a:cubicBezTo>
                    <a:pt x="1096411" y="762501"/>
                    <a:pt x="1087400" y="767921"/>
                    <a:pt x="1087400" y="774245"/>
                  </a:cubicBezTo>
                  <a:cubicBezTo>
                    <a:pt x="1087400" y="777865"/>
                    <a:pt x="1087400" y="784189"/>
                    <a:pt x="1088305" y="789609"/>
                  </a:cubicBezTo>
                  <a:cubicBezTo>
                    <a:pt x="1088305" y="794124"/>
                    <a:pt x="1088305" y="798648"/>
                    <a:pt x="1088305" y="800449"/>
                  </a:cubicBezTo>
                  <a:cubicBezTo>
                    <a:pt x="1088305" y="801354"/>
                    <a:pt x="1088305" y="801354"/>
                    <a:pt x="1088305" y="802258"/>
                  </a:cubicBezTo>
                  <a:cubicBezTo>
                    <a:pt x="1088305" y="806783"/>
                    <a:pt x="1088305" y="813107"/>
                    <a:pt x="1097316" y="814003"/>
                  </a:cubicBezTo>
                  <a:cubicBezTo>
                    <a:pt x="1098211" y="814003"/>
                    <a:pt x="1098211" y="814003"/>
                    <a:pt x="1098211" y="814003"/>
                  </a:cubicBezTo>
                  <a:cubicBezTo>
                    <a:pt x="1107222" y="814908"/>
                    <a:pt x="1110822" y="814908"/>
                    <a:pt x="1114422" y="823042"/>
                  </a:cubicBezTo>
                  <a:cubicBezTo>
                    <a:pt x="1117127" y="828462"/>
                    <a:pt x="1121633" y="830271"/>
                    <a:pt x="1126129" y="829367"/>
                  </a:cubicBezTo>
                  <a:cubicBezTo>
                    <a:pt x="1126129" y="829367"/>
                    <a:pt x="1126129" y="829367"/>
                    <a:pt x="1126129" y="830271"/>
                  </a:cubicBezTo>
                  <a:cubicBezTo>
                    <a:pt x="1126129" y="830271"/>
                    <a:pt x="1136035" y="832977"/>
                    <a:pt x="1140540" y="832977"/>
                  </a:cubicBezTo>
                  <a:cubicBezTo>
                    <a:pt x="1144140" y="832977"/>
                    <a:pt x="1149550" y="837501"/>
                    <a:pt x="1150446" y="837501"/>
                  </a:cubicBezTo>
                  <a:cubicBezTo>
                    <a:pt x="1152246" y="838406"/>
                    <a:pt x="1172068" y="846531"/>
                    <a:pt x="1176563" y="849245"/>
                  </a:cubicBezTo>
                  <a:cubicBezTo>
                    <a:pt x="1176563" y="849245"/>
                    <a:pt x="1176563" y="849245"/>
                    <a:pt x="1176563" y="849245"/>
                  </a:cubicBezTo>
                  <a:cubicBezTo>
                    <a:pt x="1181069" y="851960"/>
                    <a:pt x="1183774" y="853760"/>
                    <a:pt x="1190975" y="853760"/>
                  </a:cubicBezTo>
                  <a:cubicBezTo>
                    <a:pt x="1192775" y="853760"/>
                    <a:pt x="1194576" y="854665"/>
                    <a:pt x="1195480" y="855570"/>
                  </a:cubicBezTo>
                  <a:cubicBezTo>
                    <a:pt x="1198185" y="858285"/>
                    <a:pt x="1197281" y="860990"/>
                    <a:pt x="1197281" y="861894"/>
                  </a:cubicBezTo>
                  <a:cubicBezTo>
                    <a:pt x="1198185" y="865514"/>
                    <a:pt x="1200881" y="870934"/>
                    <a:pt x="1213492" y="872734"/>
                  </a:cubicBezTo>
                  <a:cubicBezTo>
                    <a:pt x="1217997" y="873639"/>
                    <a:pt x="1221598" y="874544"/>
                    <a:pt x="1221598" y="877258"/>
                  </a:cubicBezTo>
                  <a:cubicBezTo>
                    <a:pt x="1222503" y="881773"/>
                    <a:pt x="1217092" y="886288"/>
                    <a:pt x="1214397" y="888098"/>
                  </a:cubicBezTo>
                  <a:cubicBezTo>
                    <a:pt x="1211692" y="889907"/>
                    <a:pt x="1209892" y="890812"/>
                    <a:pt x="1209892" y="892613"/>
                  </a:cubicBezTo>
                  <a:cubicBezTo>
                    <a:pt x="1209892" y="894422"/>
                    <a:pt x="1210787" y="895327"/>
                    <a:pt x="1213492" y="897137"/>
                  </a:cubicBezTo>
                  <a:cubicBezTo>
                    <a:pt x="1217997" y="899842"/>
                    <a:pt x="1219797" y="901652"/>
                    <a:pt x="1218893" y="904366"/>
                  </a:cubicBezTo>
                  <a:cubicBezTo>
                    <a:pt x="1218893" y="906167"/>
                    <a:pt x="1217092" y="907976"/>
                    <a:pt x="1212597" y="908881"/>
                  </a:cubicBezTo>
                  <a:cubicBezTo>
                    <a:pt x="1206291" y="910691"/>
                    <a:pt x="1202681" y="913396"/>
                    <a:pt x="1201786" y="916111"/>
                  </a:cubicBezTo>
                  <a:cubicBezTo>
                    <a:pt x="1201786" y="917016"/>
                    <a:pt x="1202681" y="918816"/>
                    <a:pt x="1204491" y="919721"/>
                  </a:cubicBezTo>
                  <a:cubicBezTo>
                    <a:pt x="1208092" y="922435"/>
                    <a:pt x="1215292" y="928760"/>
                    <a:pt x="1215292" y="932370"/>
                  </a:cubicBezTo>
                  <a:cubicBezTo>
                    <a:pt x="1214397" y="933275"/>
                    <a:pt x="1213492" y="934180"/>
                    <a:pt x="1212597" y="934180"/>
                  </a:cubicBezTo>
                  <a:cubicBezTo>
                    <a:pt x="1210787" y="934180"/>
                    <a:pt x="1208987" y="934180"/>
                    <a:pt x="1207186" y="934180"/>
                  </a:cubicBezTo>
                  <a:cubicBezTo>
                    <a:pt x="1205386" y="934180"/>
                    <a:pt x="1202681" y="934180"/>
                    <a:pt x="1201786" y="935085"/>
                  </a:cubicBezTo>
                  <a:cubicBezTo>
                    <a:pt x="1201786" y="935989"/>
                    <a:pt x="1201786" y="938695"/>
                    <a:pt x="1203586" y="941409"/>
                  </a:cubicBezTo>
                  <a:cubicBezTo>
                    <a:pt x="1208987" y="952249"/>
                    <a:pt x="1207186" y="954963"/>
                    <a:pt x="1203586" y="957668"/>
                  </a:cubicBezTo>
                  <a:cubicBezTo>
                    <a:pt x="1199081" y="961288"/>
                    <a:pt x="1191880" y="964898"/>
                    <a:pt x="1183774" y="964898"/>
                  </a:cubicBezTo>
                  <a:cubicBezTo>
                    <a:pt x="1175668" y="964898"/>
                    <a:pt x="1161257" y="968517"/>
                    <a:pt x="1158552" y="969422"/>
                  </a:cubicBezTo>
                  <a:cubicBezTo>
                    <a:pt x="1159457" y="972127"/>
                    <a:pt x="1164858" y="989301"/>
                    <a:pt x="1168458" y="994721"/>
                  </a:cubicBezTo>
                  <a:cubicBezTo>
                    <a:pt x="1172068" y="1001045"/>
                    <a:pt x="1177469" y="1012789"/>
                    <a:pt x="1179269" y="1018209"/>
                  </a:cubicBezTo>
                  <a:cubicBezTo>
                    <a:pt x="1181069" y="1024534"/>
                    <a:pt x="1183774" y="1038993"/>
                    <a:pt x="1183774" y="1041707"/>
                  </a:cubicBezTo>
                  <a:cubicBezTo>
                    <a:pt x="1183774" y="1045317"/>
                    <a:pt x="1187374" y="1059776"/>
                    <a:pt x="1187374" y="1059776"/>
                  </a:cubicBezTo>
                  <a:cubicBezTo>
                    <a:pt x="1187374" y="1060681"/>
                    <a:pt x="1188279" y="1089590"/>
                    <a:pt x="1188279" y="1092304"/>
                  </a:cubicBezTo>
                  <a:cubicBezTo>
                    <a:pt x="1188279" y="1095914"/>
                    <a:pt x="1190079" y="1098629"/>
                    <a:pt x="1194576" y="1104049"/>
                  </a:cubicBezTo>
                  <a:cubicBezTo>
                    <a:pt x="1195480" y="1105858"/>
                    <a:pt x="1197281" y="1107659"/>
                    <a:pt x="1199081" y="1109468"/>
                  </a:cubicBezTo>
                  <a:cubicBezTo>
                    <a:pt x="1202681" y="1113983"/>
                    <a:pt x="1206291" y="1118507"/>
                    <a:pt x="1208987" y="1121213"/>
                  </a:cubicBezTo>
                  <a:cubicBezTo>
                    <a:pt x="1210787" y="1123927"/>
                    <a:pt x="1212597" y="1123927"/>
                    <a:pt x="1216197" y="1123927"/>
                  </a:cubicBezTo>
                  <a:cubicBezTo>
                    <a:pt x="1218893" y="1123927"/>
                    <a:pt x="1221598" y="1123927"/>
                    <a:pt x="1226103" y="1124832"/>
                  </a:cubicBezTo>
                  <a:cubicBezTo>
                    <a:pt x="1237810" y="1126642"/>
                    <a:pt x="1239609" y="1126642"/>
                    <a:pt x="1243210" y="1119412"/>
                  </a:cubicBezTo>
                  <a:cubicBezTo>
                    <a:pt x="1246820" y="1112183"/>
                    <a:pt x="1252221" y="1110373"/>
                    <a:pt x="1261222" y="1109468"/>
                  </a:cubicBezTo>
                  <a:cubicBezTo>
                    <a:pt x="1263927" y="1109468"/>
                    <a:pt x="1265727" y="1108563"/>
                    <a:pt x="1267528" y="1107659"/>
                  </a:cubicBezTo>
                  <a:cubicBezTo>
                    <a:pt x="1271128" y="1106763"/>
                    <a:pt x="1272938" y="1105858"/>
                    <a:pt x="1280138" y="1108563"/>
                  </a:cubicBezTo>
                  <a:cubicBezTo>
                    <a:pt x="1289149" y="1112183"/>
                    <a:pt x="1292750" y="1111278"/>
                    <a:pt x="1299055" y="1110373"/>
                  </a:cubicBezTo>
                  <a:cubicBezTo>
                    <a:pt x="1300855" y="1110373"/>
                    <a:pt x="1300855" y="1110373"/>
                    <a:pt x="1300855" y="1110373"/>
                  </a:cubicBezTo>
                  <a:cubicBezTo>
                    <a:pt x="1300855" y="1110373"/>
                    <a:pt x="1301750" y="1110373"/>
                    <a:pt x="1301750" y="1110373"/>
                  </a:cubicBezTo>
                  <a:cubicBezTo>
                    <a:pt x="1308056" y="1109468"/>
                    <a:pt x="1310762" y="1108563"/>
                    <a:pt x="1314362" y="1113983"/>
                  </a:cubicBezTo>
                  <a:cubicBezTo>
                    <a:pt x="1317962" y="1120317"/>
                    <a:pt x="1322468" y="1128442"/>
                    <a:pt x="1319763" y="1132062"/>
                  </a:cubicBezTo>
                  <a:cubicBezTo>
                    <a:pt x="1317962" y="1134767"/>
                    <a:pt x="1315266" y="1139291"/>
                    <a:pt x="1317067" y="1141996"/>
                  </a:cubicBezTo>
                  <a:cubicBezTo>
                    <a:pt x="1317067" y="1142901"/>
                    <a:pt x="1318867" y="1142901"/>
                    <a:pt x="1321573" y="1142901"/>
                  </a:cubicBezTo>
                  <a:cubicBezTo>
                    <a:pt x="1329678" y="1141996"/>
                    <a:pt x="1338679" y="1141091"/>
                    <a:pt x="1344080" y="1134767"/>
                  </a:cubicBezTo>
                  <a:cubicBezTo>
                    <a:pt x="1345890" y="1132966"/>
                    <a:pt x="1346785" y="1131157"/>
                    <a:pt x="1347690" y="1129347"/>
                  </a:cubicBezTo>
                  <a:cubicBezTo>
                    <a:pt x="1349490" y="1125737"/>
                    <a:pt x="1351290" y="1122117"/>
                    <a:pt x="1360291" y="1122117"/>
                  </a:cubicBezTo>
                  <a:cubicBezTo>
                    <a:pt x="1371102" y="1122117"/>
                    <a:pt x="1391819" y="1120317"/>
                    <a:pt x="1397220" y="1117603"/>
                  </a:cubicBezTo>
                  <a:cubicBezTo>
                    <a:pt x="1402620" y="1114888"/>
                    <a:pt x="1420641" y="1115793"/>
                    <a:pt x="1422442" y="1115793"/>
                  </a:cubicBezTo>
                  <a:cubicBezTo>
                    <a:pt x="1433244" y="1113088"/>
                    <a:pt x="1433244" y="1113088"/>
                    <a:pt x="1433244" y="1113088"/>
                  </a:cubicBezTo>
                  <a:cubicBezTo>
                    <a:pt x="1432348" y="1113088"/>
                    <a:pt x="1432348" y="1113088"/>
                    <a:pt x="1432348" y="1113088"/>
                  </a:cubicBezTo>
                  <a:cubicBezTo>
                    <a:pt x="1432348" y="1113088"/>
                    <a:pt x="1432348" y="1113088"/>
                    <a:pt x="1432348" y="1113088"/>
                  </a:cubicBezTo>
                  <a:cubicBezTo>
                    <a:pt x="1432348" y="1112183"/>
                    <a:pt x="1432348" y="1112183"/>
                    <a:pt x="1432348" y="1112183"/>
                  </a:cubicBezTo>
                  <a:cubicBezTo>
                    <a:pt x="1432348" y="1112183"/>
                    <a:pt x="1443149" y="1104049"/>
                    <a:pt x="1440454" y="1099534"/>
                  </a:cubicBezTo>
                  <a:cubicBezTo>
                    <a:pt x="1437749" y="1093209"/>
                    <a:pt x="1433244" y="1081455"/>
                    <a:pt x="1435949" y="1076036"/>
                  </a:cubicBezTo>
                  <a:cubicBezTo>
                    <a:pt x="1438654" y="1070616"/>
                    <a:pt x="1443149" y="1067006"/>
                    <a:pt x="1446759" y="1063386"/>
                  </a:cubicBezTo>
                  <a:cubicBezTo>
                    <a:pt x="1447655" y="1062482"/>
                    <a:pt x="1448560" y="1062482"/>
                    <a:pt x="1449455" y="1061577"/>
                  </a:cubicBezTo>
                  <a:cubicBezTo>
                    <a:pt x="1452160" y="1058871"/>
                    <a:pt x="1453055" y="1057967"/>
                    <a:pt x="1457561" y="1058871"/>
                  </a:cubicBezTo>
                  <a:cubicBezTo>
                    <a:pt x="1460266" y="1059776"/>
                    <a:pt x="1462971" y="1057967"/>
                    <a:pt x="1463866" y="1056157"/>
                  </a:cubicBezTo>
                  <a:cubicBezTo>
                    <a:pt x="1464771" y="1055252"/>
                    <a:pt x="1463866" y="1052547"/>
                    <a:pt x="1462066" y="1050737"/>
                  </a:cubicBezTo>
                  <a:cubicBezTo>
                    <a:pt x="1456665" y="1044413"/>
                    <a:pt x="1452160" y="1038993"/>
                    <a:pt x="1452160" y="1032668"/>
                  </a:cubicBezTo>
                  <a:cubicBezTo>
                    <a:pt x="1452160" y="1029049"/>
                    <a:pt x="1449455" y="1020924"/>
                    <a:pt x="1446759" y="1019114"/>
                  </a:cubicBezTo>
                  <a:cubicBezTo>
                    <a:pt x="1445854" y="1018209"/>
                    <a:pt x="1445854" y="1018209"/>
                    <a:pt x="1444949" y="1018209"/>
                  </a:cubicBezTo>
                  <a:cubicBezTo>
                    <a:pt x="1444054" y="1018209"/>
                    <a:pt x="1444054" y="1018209"/>
                    <a:pt x="1444054" y="1018209"/>
                  </a:cubicBezTo>
                  <a:cubicBezTo>
                    <a:pt x="1440454" y="1019114"/>
                    <a:pt x="1440454" y="1019114"/>
                    <a:pt x="1439549" y="1015504"/>
                  </a:cubicBezTo>
                  <a:cubicBezTo>
                    <a:pt x="1439549" y="1014599"/>
                    <a:pt x="1438654" y="1014599"/>
                    <a:pt x="1438654" y="1013694"/>
                  </a:cubicBezTo>
                  <a:cubicBezTo>
                    <a:pt x="1437749" y="1011885"/>
                    <a:pt x="1435949" y="1010075"/>
                    <a:pt x="1434148" y="1008275"/>
                  </a:cubicBezTo>
                  <a:cubicBezTo>
                    <a:pt x="1431443" y="1006465"/>
                    <a:pt x="1428738" y="1003750"/>
                    <a:pt x="1428738" y="1001045"/>
                  </a:cubicBezTo>
                  <a:cubicBezTo>
                    <a:pt x="1428738" y="1000140"/>
                    <a:pt x="1428738" y="998331"/>
                    <a:pt x="1430548" y="996521"/>
                  </a:cubicBezTo>
                  <a:cubicBezTo>
                    <a:pt x="1431443" y="995625"/>
                    <a:pt x="1432348" y="995625"/>
                    <a:pt x="1432348" y="994721"/>
                  </a:cubicBezTo>
                  <a:cubicBezTo>
                    <a:pt x="1438654" y="988396"/>
                    <a:pt x="1441349" y="986586"/>
                    <a:pt x="1438654" y="982071"/>
                  </a:cubicBezTo>
                  <a:cubicBezTo>
                    <a:pt x="1435949" y="976652"/>
                    <a:pt x="1438654" y="968517"/>
                    <a:pt x="1439549" y="963993"/>
                  </a:cubicBezTo>
                  <a:cubicBezTo>
                    <a:pt x="1439549" y="963098"/>
                    <a:pt x="1439549" y="963098"/>
                    <a:pt x="1439549" y="963098"/>
                  </a:cubicBezTo>
                  <a:cubicBezTo>
                    <a:pt x="1439549" y="962193"/>
                    <a:pt x="1439549" y="960383"/>
                    <a:pt x="1438654" y="959478"/>
                  </a:cubicBezTo>
                  <a:cubicBezTo>
                    <a:pt x="1437749" y="955868"/>
                    <a:pt x="1436853" y="953153"/>
                    <a:pt x="1438654" y="950448"/>
                  </a:cubicBezTo>
                  <a:cubicBezTo>
                    <a:pt x="1439549" y="949544"/>
                    <a:pt x="1441349" y="948639"/>
                    <a:pt x="1444054" y="948639"/>
                  </a:cubicBezTo>
                  <a:cubicBezTo>
                    <a:pt x="1453055" y="947734"/>
                    <a:pt x="1460266" y="943219"/>
                    <a:pt x="1461161" y="937790"/>
                  </a:cubicBezTo>
                  <a:cubicBezTo>
                    <a:pt x="1462066" y="931465"/>
                    <a:pt x="1465667" y="927855"/>
                    <a:pt x="1471972" y="927855"/>
                  </a:cubicBezTo>
                  <a:cubicBezTo>
                    <a:pt x="1477373" y="927855"/>
                    <a:pt x="1498994" y="921531"/>
                    <a:pt x="1500795" y="920626"/>
                  </a:cubicBezTo>
                  <a:cubicBezTo>
                    <a:pt x="1501690" y="919721"/>
                    <a:pt x="1503500" y="917016"/>
                    <a:pt x="1499890" y="910691"/>
                  </a:cubicBezTo>
                  <a:cubicBezTo>
                    <a:pt x="1496289" y="903462"/>
                    <a:pt x="1479183" y="870029"/>
                    <a:pt x="1479183" y="870029"/>
                  </a:cubicBezTo>
                  <a:cubicBezTo>
                    <a:pt x="1479183" y="870029"/>
                    <a:pt x="1471077" y="858285"/>
                    <a:pt x="1464771" y="855570"/>
                  </a:cubicBezTo>
                  <a:cubicBezTo>
                    <a:pt x="1463866" y="854665"/>
                    <a:pt x="1462066" y="854665"/>
                    <a:pt x="1461161" y="854665"/>
                  </a:cubicBezTo>
                  <a:cubicBezTo>
                    <a:pt x="1457561" y="852855"/>
                    <a:pt x="1455760" y="851960"/>
                    <a:pt x="1454865" y="843826"/>
                  </a:cubicBezTo>
                  <a:cubicBezTo>
                    <a:pt x="1454865" y="837501"/>
                    <a:pt x="1454865" y="831176"/>
                    <a:pt x="1454865" y="825757"/>
                  </a:cubicBezTo>
                  <a:cubicBezTo>
                    <a:pt x="1454865" y="821232"/>
                    <a:pt x="1454865" y="816717"/>
                    <a:pt x="1453960" y="814908"/>
                  </a:cubicBezTo>
                  <a:cubicBezTo>
                    <a:pt x="1453960" y="814003"/>
                    <a:pt x="1453960" y="814003"/>
                    <a:pt x="1453960" y="813107"/>
                  </a:cubicBezTo>
                  <a:cubicBezTo>
                    <a:pt x="1453055" y="809488"/>
                    <a:pt x="1452160" y="806783"/>
                    <a:pt x="1447655" y="801354"/>
                  </a:cubicBezTo>
                  <a:cubicBezTo>
                    <a:pt x="1441349" y="793229"/>
                    <a:pt x="1440454" y="782380"/>
                    <a:pt x="1440454" y="777865"/>
                  </a:cubicBezTo>
                  <a:cubicBezTo>
                    <a:pt x="1440454" y="776960"/>
                    <a:pt x="1440454" y="776055"/>
                    <a:pt x="1440454" y="776055"/>
                  </a:cubicBezTo>
                  <a:cubicBezTo>
                    <a:pt x="1440454" y="770636"/>
                    <a:pt x="1440454" y="767921"/>
                    <a:pt x="1435949" y="764311"/>
                  </a:cubicBezTo>
                  <a:cubicBezTo>
                    <a:pt x="1435043" y="763406"/>
                    <a:pt x="1434148" y="762501"/>
                    <a:pt x="1433244" y="762501"/>
                  </a:cubicBezTo>
                  <a:cubicBezTo>
                    <a:pt x="1429643" y="759796"/>
                    <a:pt x="1426938" y="757986"/>
                    <a:pt x="1428738" y="747147"/>
                  </a:cubicBezTo>
                  <a:cubicBezTo>
                    <a:pt x="1430548" y="735393"/>
                    <a:pt x="1430548" y="733593"/>
                    <a:pt x="1426938" y="727268"/>
                  </a:cubicBezTo>
                  <a:cubicBezTo>
                    <a:pt x="1426042" y="724553"/>
                    <a:pt x="1424242" y="723649"/>
                    <a:pt x="1423337" y="721848"/>
                  </a:cubicBezTo>
                  <a:cubicBezTo>
                    <a:pt x="1420641" y="720039"/>
                    <a:pt x="1418832" y="718229"/>
                    <a:pt x="1419737" y="712809"/>
                  </a:cubicBezTo>
                  <a:cubicBezTo>
                    <a:pt x="1420641" y="709190"/>
                    <a:pt x="1419737" y="706485"/>
                    <a:pt x="1417936" y="704675"/>
                  </a:cubicBezTo>
                  <a:cubicBezTo>
                    <a:pt x="1417032" y="702865"/>
                    <a:pt x="1413431" y="702865"/>
                    <a:pt x="1408926" y="702865"/>
                  </a:cubicBezTo>
                  <a:cubicBezTo>
                    <a:pt x="1402620" y="703770"/>
                    <a:pt x="1397220" y="701970"/>
                    <a:pt x="1396324" y="699255"/>
                  </a:cubicBezTo>
                  <a:cubicBezTo>
                    <a:pt x="1395420" y="697445"/>
                    <a:pt x="1394515" y="694740"/>
                    <a:pt x="1398125" y="690216"/>
                  </a:cubicBezTo>
                  <a:cubicBezTo>
                    <a:pt x="1404430" y="682091"/>
                    <a:pt x="1404430" y="679376"/>
                    <a:pt x="1403525" y="670337"/>
                  </a:cubicBezTo>
                  <a:cubicBezTo>
                    <a:pt x="1402620" y="661307"/>
                    <a:pt x="1401725" y="655888"/>
                    <a:pt x="1399925" y="650459"/>
                  </a:cubicBezTo>
                  <a:cubicBezTo>
                    <a:pt x="1399020" y="648658"/>
                    <a:pt x="1399020" y="648658"/>
                    <a:pt x="1399020" y="648658"/>
                  </a:cubicBezTo>
                  <a:cubicBezTo>
                    <a:pt x="1398125" y="645944"/>
                    <a:pt x="1397220" y="644134"/>
                    <a:pt x="1396324" y="641429"/>
                  </a:cubicBezTo>
                  <a:cubicBezTo>
                    <a:pt x="1393619" y="635104"/>
                    <a:pt x="1390019" y="627875"/>
                    <a:pt x="1390914" y="621550"/>
                  </a:cubicBezTo>
                  <a:cubicBezTo>
                    <a:pt x="1391819" y="617931"/>
                    <a:pt x="1392715" y="614321"/>
                    <a:pt x="1394515" y="610711"/>
                  </a:cubicBezTo>
                  <a:cubicBezTo>
                    <a:pt x="1396324" y="607091"/>
                    <a:pt x="1398125" y="603481"/>
                    <a:pt x="1399020" y="598957"/>
                  </a:cubicBezTo>
                  <a:cubicBezTo>
                    <a:pt x="1399925" y="593537"/>
                    <a:pt x="1402620" y="583603"/>
                    <a:pt x="1408031" y="581793"/>
                  </a:cubicBezTo>
                  <a:cubicBezTo>
                    <a:pt x="1410726" y="580888"/>
                    <a:pt x="1412536" y="581793"/>
                    <a:pt x="1415231" y="583603"/>
                  </a:cubicBezTo>
                  <a:cubicBezTo>
                    <a:pt x="1422442" y="589927"/>
                    <a:pt x="1435949" y="589022"/>
                    <a:pt x="1442254" y="588117"/>
                  </a:cubicBezTo>
                  <a:cubicBezTo>
                    <a:pt x="1444054" y="588117"/>
                    <a:pt x="1445854" y="588117"/>
                    <a:pt x="1446759" y="588117"/>
                  </a:cubicBezTo>
                  <a:cubicBezTo>
                    <a:pt x="1447655" y="588117"/>
                    <a:pt x="1449455" y="588117"/>
                    <a:pt x="1450360" y="588117"/>
                  </a:cubicBezTo>
                  <a:cubicBezTo>
                    <a:pt x="1452160" y="589022"/>
                    <a:pt x="1453960" y="589022"/>
                    <a:pt x="1453960" y="588117"/>
                  </a:cubicBezTo>
                  <a:cubicBezTo>
                    <a:pt x="1454865" y="588117"/>
                    <a:pt x="1454865" y="587213"/>
                    <a:pt x="1454865" y="585403"/>
                  </a:cubicBezTo>
                  <a:cubicBezTo>
                    <a:pt x="1454865" y="585403"/>
                    <a:pt x="1454865" y="583603"/>
                    <a:pt x="1454865" y="582698"/>
                  </a:cubicBezTo>
                  <a:cubicBezTo>
                    <a:pt x="1454865" y="574563"/>
                    <a:pt x="1454865" y="557399"/>
                    <a:pt x="1456665" y="546550"/>
                  </a:cubicBezTo>
                  <a:cubicBezTo>
                    <a:pt x="1457561" y="541131"/>
                    <a:pt x="1459361" y="538425"/>
                    <a:pt x="1460266" y="535711"/>
                  </a:cubicBezTo>
                  <a:cubicBezTo>
                    <a:pt x="1461161" y="532996"/>
                    <a:pt x="1462066" y="531196"/>
                    <a:pt x="1461161" y="528481"/>
                  </a:cubicBezTo>
                  <a:cubicBezTo>
                    <a:pt x="1461161" y="526672"/>
                    <a:pt x="1461161" y="525776"/>
                    <a:pt x="1460266" y="524871"/>
                  </a:cubicBezTo>
                  <a:cubicBezTo>
                    <a:pt x="1460266" y="519452"/>
                    <a:pt x="1459361" y="514927"/>
                    <a:pt x="1461161" y="511317"/>
                  </a:cubicBezTo>
                  <a:cubicBezTo>
                    <a:pt x="1461161" y="511317"/>
                    <a:pt x="1462066" y="511317"/>
                    <a:pt x="1462066" y="510412"/>
                  </a:cubicBezTo>
                  <a:cubicBezTo>
                    <a:pt x="1462971" y="508603"/>
                    <a:pt x="1464771" y="506793"/>
                    <a:pt x="1464771" y="505898"/>
                  </a:cubicBezTo>
                  <a:cubicBezTo>
                    <a:pt x="1463866" y="504993"/>
                    <a:pt x="1462066" y="504088"/>
                    <a:pt x="1459361" y="503183"/>
                  </a:cubicBezTo>
                  <a:cubicBezTo>
                    <a:pt x="1451255" y="501373"/>
                    <a:pt x="1449455" y="499573"/>
                    <a:pt x="1450360" y="494144"/>
                  </a:cubicBezTo>
                  <a:cubicBezTo>
                    <a:pt x="1451255" y="489629"/>
                    <a:pt x="1450360" y="485114"/>
                    <a:pt x="1446759" y="482399"/>
                  </a:cubicBezTo>
                  <a:cubicBezTo>
                    <a:pt x="1445854" y="481495"/>
                    <a:pt x="1444949" y="480590"/>
                    <a:pt x="1444949" y="480590"/>
                  </a:cubicBezTo>
                  <a:cubicBezTo>
                    <a:pt x="1442254" y="478789"/>
                    <a:pt x="1440454" y="476980"/>
                    <a:pt x="1443149" y="471560"/>
                  </a:cubicBezTo>
                  <a:cubicBezTo>
                    <a:pt x="1444054" y="471560"/>
                    <a:pt x="1444054" y="470655"/>
                    <a:pt x="1444054" y="469750"/>
                  </a:cubicBezTo>
                  <a:cubicBezTo>
                    <a:pt x="1447655" y="465235"/>
                    <a:pt x="1448560" y="463426"/>
                    <a:pt x="1445854" y="458006"/>
                  </a:cubicBezTo>
                  <a:cubicBezTo>
                    <a:pt x="1444949" y="456196"/>
                    <a:pt x="1444949" y="455291"/>
                    <a:pt x="1444054" y="454386"/>
                  </a:cubicBezTo>
                  <a:cubicBezTo>
                    <a:pt x="1442254" y="450776"/>
                    <a:pt x="1442254" y="448967"/>
                    <a:pt x="1443149" y="444452"/>
                  </a:cubicBezTo>
                  <a:cubicBezTo>
                    <a:pt x="1445854" y="438127"/>
                    <a:pt x="1444054" y="432707"/>
                    <a:pt x="1438654" y="429088"/>
                  </a:cubicBezTo>
                  <a:cubicBezTo>
                    <a:pt x="1436853" y="428183"/>
                    <a:pt x="1435043" y="427288"/>
                    <a:pt x="1434148" y="426383"/>
                  </a:cubicBezTo>
                  <a:cubicBezTo>
                    <a:pt x="1431443" y="424573"/>
                    <a:pt x="1428738" y="423668"/>
                    <a:pt x="1428738" y="421859"/>
                  </a:cubicBezTo>
                  <a:cubicBezTo>
                    <a:pt x="1428738" y="420963"/>
                    <a:pt x="1429643" y="419153"/>
                    <a:pt x="1431443" y="416439"/>
                  </a:cubicBezTo>
                  <a:cubicBezTo>
                    <a:pt x="1434148" y="413734"/>
                    <a:pt x="1435949" y="411924"/>
                    <a:pt x="1436853" y="410114"/>
                  </a:cubicBezTo>
                  <a:cubicBezTo>
                    <a:pt x="1437749" y="408314"/>
                    <a:pt x="1438654" y="407409"/>
                    <a:pt x="1440454" y="407409"/>
                  </a:cubicBezTo>
                  <a:cubicBezTo>
                    <a:pt x="1441349" y="406504"/>
                    <a:pt x="1442254" y="407409"/>
                    <a:pt x="1444054" y="409209"/>
                  </a:cubicBezTo>
                  <a:cubicBezTo>
                    <a:pt x="1446759" y="411924"/>
                    <a:pt x="1449455" y="413734"/>
                    <a:pt x="1451255" y="412829"/>
                  </a:cubicBezTo>
                  <a:cubicBezTo>
                    <a:pt x="1453055" y="412829"/>
                    <a:pt x="1454865" y="411924"/>
                    <a:pt x="1455760" y="409209"/>
                  </a:cubicBezTo>
                  <a:cubicBezTo>
                    <a:pt x="1458465" y="403790"/>
                    <a:pt x="1461161" y="397465"/>
                    <a:pt x="1461161" y="397465"/>
                  </a:cubicBezTo>
                  <a:cubicBezTo>
                    <a:pt x="1461161" y="397465"/>
                    <a:pt x="1461161" y="397465"/>
                    <a:pt x="1461161" y="397465"/>
                  </a:cubicBezTo>
                  <a:cubicBezTo>
                    <a:pt x="1461161" y="397465"/>
                    <a:pt x="1463866" y="396560"/>
                    <a:pt x="1463866" y="394760"/>
                  </a:cubicBezTo>
                  <a:cubicBezTo>
                    <a:pt x="1464771" y="392950"/>
                    <a:pt x="1462971" y="391140"/>
                    <a:pt x="1460266" y="389331"/>
                  </a:cubicBezTo>
                  <a:cubicBezTo>
                    <a:pt x="1457561" y="386626"/>
                    <a:pt x="1454865" y="385721"/>
                    <a:pt x="1452160" y="384816"/>
                  </a:cubicBezTo>
                  <a:cubicBezTo>
                    <a:pt x="1449455" y="383911"/>
                    <a:pt x="1446759" y="383006"/>
                    <a:pt x="1446759" y="377586"/>
                  </a:cubicBezTo>
                  <a:cubicBezTo>
                    <a:pt x="1446759" y="370357"/>
                    <a:pt x="1444054" y="330599"/>
                    <a:pt x="1444054" y="326085"/>
                  </a:cubicBezTo>
                  <a:cubicBezTo>
                    <a:pt x="1441349" y="326085"/>
                    <a:pt x="1426042" y="328799"/>
                    <a:pt x="1423337" y="333314"/>
                  </a:cubicBezTo>
                  <a:cubicBezTo>
                    <a:pt x="1419737" y="338734"/>
                    <a:pt x="1409831" y="335124"/>
                    <a:pt x="1408926" y="335124"/>
                  </a:cubicBezTo>
                  <a:cubicBezTo>
                    <a:pt x="1408926" y="335124"/>
                    <a:pt x="1408926" y="335124"/>
                    <a:pt x="1408926" y="335124"/>
                  </a:cubicBezTo>
                  <a:cubicBezTo>
                    <a:pt x="1408926" y="335124"/>
                    <a:pt x="1401725" y="327894"/>
                    <a:pt x="1397220" y="327894"/>
                  </a:cubicBezTo>
                  <a:cubicBezTo>
                    <a:pt x="1391819" y="327894"/>
                    <a:pt x="1381913" y="325180"/>
                    <a:pt x="1381008" y="325180"/>
                  </a:cubicBezTo>
                  <a:cubicBezTo>
                    <a:pt x="1381008" y="325180"/>
                    <a:pt x="1381008" y="325180"/>
                    <a:pt x="1381008" y="324275"/>
                  </a:cubicBezTo>
                  <a:cubicBezTo>
                    <a:pt x="1381008" y="324275"/>
                    <a:pt x="1381008" y="323380"/>
                    <a:pt x="1380113" y="321570"/>
                  </a:cubicBezTo>
                  <a:cubicBezTo>
                    <a:pt x="1379208" y="320665"/>
                    <a:pt x="1376503" y="319760"/>
                    <a:pt x="1373807" y="319760"/>
                  </a:cubicBezTo>
                  <a:cubicBezTo>
                    <a:pt x="1367502" y="319760"/>
                    <a:pt x="1362092" y="317950"/>
                    <a:pt x="1362092" y="315245"/>
                  </a:cubicBezTo>
                  <a:cubicBezTo>
                    <a:pt x="1362092" y="314340"/>
                    <a:pt x="1363901" y="312531"/>
                    <a:pt x="1367502" y="311626"/>
                  </a:cubicBezTo>
                  <a:cubicBezTo>
                    <a:pt x="1378303" y="308921"/>
                    <a:pt x="1380113" y="304396"/>
                    <a:pt x="1380113" y="299881"/>
                  </a:cubicBezTo>
                  <a:cubicBezTo>
                    <a:pt x="1380113" y="298072"/>
                    <a:pt x="1381008" y="297176"/>
                    <a:pt x="1381913" y="296271"/>
                  </a:cubicBezTo>
                  <a:cubicBezTo>
                    <a:pt x="1383713" y="294462"/>
                    <a:pt x="1387314" y="294462"/>
                    <a:pt x="1393619" y="295367"/>
                  </a:cubicBezTo>
                  <a:cubicBezTo>
                    <a:pt x="1402620" y="297176"/>
                    <a:pt x="1406230" y="298072"/>
                    <a:pt x="1408031" y="292652"/>
                  </a:cubicBezTo>
                  <a:cubicBezTo>
                    <a:pt x="1408926" y="291747"/>
                    <a:pt x="1409831" y="289947"/>
                    <a:pt x="1410726" y="289042"/>
                  </a:cubicBezTo>
                  <a:cubicBezTo>
                    <a:pt x="1411631" y="286327"/>
                    <a:pt x="1413431" y="284518"/>
                    <a:pt x="1412536" y="282717"/>
                  </a:cubicBezTo>
                  <a:cubicBezTo>
                    <a:pt x="1411631" y="280908"/>
                    <a:pt x="1409831" y="280003"/>
                    <a:pt x="1405326" y="279098"/>
                  </a:cubicBezTo>
                  <a:cubicBezTo>
                    <a:pt x="1399020" y="277298"/>
                    <a:pt x="1394515" y="274583"/>
                    <a:pt x="1394515" y="271868"/>
                  </a:cubicBezTo>
                  <a:cubicBezTo>
                    <a:pt x="1394515" y="269163"/>
                    <a:pt x="1396324" y="267353"/>
                    <a:pt x="1399925" y="266449"/>
                  </a:cubicBezTo>
                  <a:cubicBezTo>
                    <a:pt x="1400820" y="266449"/>
                    <a:pt x="1401725" y="266449"/>
                    <a:pt x="1402620" y="265544"/>
                  </a:cubicBezTo>
                  <a:cubicBezTo>
                    <a:pt x="1409831" y="264648"/>
                    <a:pt x="1416136" y="262839"/>
                    <a:pt x="1416136" y="255609"/>
                  </a:cubicBezTo>
                  <a:cubicBezTo>
                    <a:pt x="1416136" y="254704"/>
                    <a:pt x="1416136" y="252895"/>
                    <a:pt x="1416136" y="251094"/>
                  </a:cubicBezTo>
                  <a:cubicBezTo>
                    <a:pt x="1415231" y="243865"/>
                    <a:pt x="1414336" y="236635"/>
                    <a:pt x="1422442" y="234826"/>
                  </a:cubicBezTo>
                  <a:cubicBezTo>
                    <a:pt x="1426042" y="233921"/>
                    <a:pt x="1427843" y="233921"/>
                    <a:pt x="1430548" y="233016"/>
                  </a:cubicBezTo>
                  <a:cubicBezTo>
                    <a:pt x="1435043" y="231216"/>
                    <a:pt x="1438654" y="230311"/>
                    <a:pt x="1442254" y="234826"/>
                  </a:cubicBezTo>
                  <a:cubicBezTo>
                    <a:pt x="1446759" y="240245"/>
                    <a:pt x="1455760" y="239340"/>
                    <a:pt x="1462066" y="239340"/>
                  </a:cubicBezTo>
                  <a:cubicBezTo>
                    <a:pt x="1462971" y="239340"/>
                    <a:pt x="1464771" y="239340"/>
                    <a:pt x="1465667" y="239340"/>
                  </a:cubicBezTo>
                  <a:cubicBezTo>
                    <a:pt x="1466571" y="239340"/>
                    <a:pt x="1468372" y="239340"/>
                    <a:pt x="1471077" y="239340"/>
                  </a:cubicBezTo>
                  <a:cubicBezTo>
                    <a:pt x="1480983" y="240245"/>
                    <a:pt x="1498994" y="240245"/>
                    <a:pt x="1501690" y="238445"/>
                  </a:cubicBezTo>
                  <a:cubicBezTo>
                    <a:pt x="1504395" y="236635"/>
                    <a:pt x="1503500" y="236635"/>
                    <a:pt x="1503500" y="233921"/>
                  </a:cubicBezTo>
                  <a:cubicBezTo>
                    <a:pt x="1503500" y="233016"/>
                    <a:pt x="1502595" y="231216"/>
                    <a:pt x="1502595" y="227596"/>
                  </a:cubicBezTo>
                  <a:cubicBezTo>
                    <a:pt x="1502595" y="222176"/>
                    <a:pt x="1501690" y="207717"/>
                    <a:pt x="1501690" y="201393"/>
                  </a:cubicBezTo>
                  <a:cubicBezTo>
                    <a:pt x="1497194" y="205012"/>
                    <a:pt x="1490888" y="210432"/>
                    <a:pt x="1481878" y="211337"/>
                  </a:cubicBezTo>
                  <a:cubicBezTo>
                    <a:pt x="1465667" y="206813"/>
                    <a:pt x="1465667" y="196878"/>
                    <a:pt x="1456665" y="190553"/>
                  </a:cubicBezTo>
                  <a:cubicBezTo>
                    <a:pt x="1445854" y="184229"/>
                    <a:pt x="1444054" y="184229"/>
                    <a:pt x="1433244" y="180609"/>
                  </a:cubicBezTo>
                  <a:cubicBezTo>
                    <a:pt x="1428738" y="179714"/>
                    <a:pt x="1424242" y="176094"/>
                    <a:pt x="1419737" y="175190"/>
                  </a:cubicBezTo>
                  <a:cubicBezTo>
                    <a:pt x="1415231" y="174285"/>
                    <a:pt x="1413431" y="176094"/>
                    <a:pt x="1408926" y="176999"/>
                  </a:cubicBezTo>
                  <a:cubicBezTo>
                    <a:pt x="1404430" y="178809"/>
                    <a:pt x="1398125" y="177904"/>
                    <a:pt x="1392715" y="178809"/>
                  </a:cubicBezTo>
                  <a:cubicBezTo>
                    <a:pt x="1377408" y="180609"/>
                    <a:pt x="1377408" y="183324"/>
                    <a:pt x="1362092" y="176094"/>
                  </a:cubicBezTo>
                  <a:cubicBezTo>
                    <a:pt x="1357596" y="174285"/>
                    <a:pt x="1356691" y="174285"/>
                    <a:pt x="1353090" y="170675"/>
                  </a:cubicBezTo>
                  <a:cubicBezTo>
                    <a:pt x="1352186" y="169770"/>
                    <a:pt x="1352186" y="167960"/>
                    <a:pt x="1351290" y="167055"/>
                  </a:cubicBezTo>
                  <a:cubicBezTo>
                    <a:pt x="1338679" y="161636"/>
                    <a:pt x="1337784" y="155311"/>
                    <a:pt x="1327868" y="147186"/>
                  </a:cubicBezTo>
                  <a:cubicBezTo>
                    <a:pt x="1326973" y="146281"/>
                    <a:pt x="1321573" y="145376"/>
                    <a:pt x="1319763" y="146281"/>
                  </a:cubicBezTo>
                  <a:cubicBezTo>
                    <a:pt x="1317067" y="148986"/>
                    <a:pt x="1315266" y="155311"/>
                    <a:pt x="1315266" y="158930"/>
                  </a:cubicBezTo>
                  <a:cubicBezTo>
                    <a:pt x="1311657" y="162540"/>
                    <a:pt x="1307161" y="161636"/>
                    <a:pt x="1303551" y="164350"/>
                  </a:cubicBezTo>
                  <a:cubicBezTo>
                    <a:pt x="1299951" y="167055"/>
                    <a:pt x="1296350" y="172485"/>
                    <a:pt x="1292750" y="176094"/>
                  </a:cubicBezTo>
                  <a:cubicBezTo>
                    <a:pt x="1286444" y="176094"/>
                    <a:pt x="1275633" y="173380"/>
                    <a:pt x="1270233" y="176094"/>
                  </a:cubicBezTo>
                  <a:cubicBezTo>
                    <a:pt x="1263927" y="186039"/>
                    <a:pt x="1247715" y="188744"/>
                    <a:pt x="1236904" y="187839"/>
                  </a:cubicBezTo>
                  <a:cubicBezTo>
                    <a:pt x="1231504" y="182419"/>
                    <a:pt x="1228799" y="181514"/>
                    <a:pt x="1220702" y="181514"/>
                  </a:cubicBezTo>
                  <a:cubicBezTo>
                    <a:pt x="1190079" y="185134"/>
                    <a:pt x="1207186" y="195973"/>
                    <a:pt x="1195480" y="205012"/>
                  </a:cubicBezTo>
                  <a:cubicBezTo>
                    <a:pt x="1192775" y="205917"/>
                    <a:pt x="1190079" y="204108"/>
                    <a:pt x="1187374" y="203203"/>
                  </a:cubicBezTo>
                  <a:cubicBezTo>
                    <a:pt x="1176563" y="196878"/>
                    <a:pt x="1181974" y="194163"/>
                    <a:pt x="1179269" y="184229"/>
                  </a:cubicBezTo>
                  <a:cubicBezTo>
                    <a:pt x="1177469" y="180609"/>
                    <a:pt x="1173868" y="177904"/>
                    <a:pt x="1172068" y="173380"/>
                  </a:cubicBezTo>
                  <a:cubicBezTo>
                    <a:pt x="1170258" y="167055"/>
                    <a:pt x="1170258" y="155311"/>
                    <a:pt x="1164858" y="149891"/>
                  </a:cubicBezTo>
                  <a:cubicBezTo>
                    <a:pt x="1162152" y="147186"/>
                    <a:pt x="1160352" y="146281"/>
                    <a:pt x="1157656" y="142662"/>
                  </a:cubicBezTo>
                  <a:cubicBezTo>
                    <a:pt x="1154951" y="139957"/>
                    <a:pt x="1152246" y="133632"/>
                    <a:pt x="1149550" y="130917"/>
                  </a:cubicBezTo>
                  <a:cubicBezTo>
                    <a:pt x="1145941" y="129108"/>
                    <a:pt x="1141445" y="128203"/>
                    <a:pt x="1138740" y="126403"/>
                  </a:cubicBezTo>
                  <a:cubicBezTo>
                    <a:pt x="1134235" y="123688"/>
                    <a:pt x="1130634" y="120078"/>
                    <a:pt x="1126129" y="117363"/>
                  </a:cubicBezTo>
                  <a:cubicBezTo>
                    <a:pt x="1122528" y="115554"/>
                    <a:pt x="1122528" y="115554"/>
                    <a:pt x="1122528" y="115554"/>
                  </a:cubicBezTo>
                  <a:cubicBezTo>
                    <a:pt x="1115328" y="114649"/>
                    <a:pt x="1096411" y="113753"/>
                    <a:pt x="1091010" y="120983"/>
                  </a:cubicBezTo>
                  <a:cubicBezTo>
                    <a:pt x="1090105" y="124593"/>
                    <a:pt x="1091010" y="128203"/>
                    <a:pt x="1089210" y="130917"/>
                  </a:cubicBezTo>
                  <a:cubicBezTo>
                    <a:pt x="1089210" y="131822"/>
                    <a:pt x="1076599" y="150796"/>
                    <a:pt x="1076599" y="150796"/>
                  </a:cubicBezTo>
                  <a:cubicBezTo>
                    <a:pt x="1073893" y="154406"/>
                    <a:pt x="1069388" y="156216"/>
                    <a:pt x="1065788" y="158026"/>
                  </a:cubicBezTo>
                  <a:cubicBezTo>
                    <a:pt x="1060387" y="158930"/>
                    <a:pt x="1059482" y="155311"/>
                    <a:pt x="1052281" y="159835"/>
                  </a:cubicBezTo>
                  <a:cubicBezTo>
                    <a:pt x="1050481" y="161636"/>
                    <a:pt x="1049576" y="164350"/>
                    <a:pt x="1048681" y="167055"/>
                  </a:cubicBezTo>
                  <a:cubicBezTo>
                    <a:pt x="1037870" y="173380"/>
                    <a:pt x="1036070" y="175190"/>
                    <a:pt x="1023459" y="174285"/>
                  </a:cubicBezTo>
                  <a:cubicBezTo>
                    <a:pt x="1006352" y="181514"/>
                    <a:pt x="1006352" y="181514"/>
                    <a:pt x="1006352" y="181514"/>
                  </a:cubicBezTo>
                  <a:cubicBezTo>
                    <a:pt x="1004552" y="183324"/>
                    <a:pt x="1004552" y="185134"/>
                    <a:pt x="1001847" y="186039"/>
                  </a:cubicBezTo>
                  <a:cubicBezTo>
                    <a:pt x="999142" y="186934"/>
                    <a:pt x="999142" y="186934"/>
                    <a:pt x="999142" y="186934"/>
                  </a:cubicBezTo>
                  <a:cubicBezTo>
                    <a:pt x="998246" y="186934"/>
                    <a:pt x="991940" y="186934"/>
                    <a:pt x="991036" y="186934"/>
                  </a:cubicBezTo>
                  <a:cubicBezTo>
                    <a:pt x="985635" y="186039"/>
                    <a:pt x="982034" y="186934"/>
                    <a:pt x="976624" y="187839"/>
                  </a:cubicBezTo>
                  <a:cubicBezTo>
                    <a:pt x="969424" y="188744"/>
                    <a:pt x="963118" y="187839"/>
                    <a:pt x="955012" y="188744"/>
                  </a:cubicBezTo>
                  <a:cubicBezTo>
                    <a:pt x="952307" y="188744"/>
                    <a:pt x="942401" y="196878"/>
                    <a:pt x="937905" y="198688"/>
                  </a:cubicBezTo>
                  <a:cubicBezTo>
                    <a:pt x="930695" y="200488"/>
                    <a:pt x="925294" y="199583"/>
                    <a:pt x="918084" y="199583"/>
                  </a:cubicBezTo>
                  <a:cubicBezTo>
                    <a:pt x="914483" y="199583"/>
                    <a:pt x="909083" y="201393"/>
                    <a:pt x="905482" y="202298"/>
                  </a:cubicBezTo>
                  <a:cubicBezTo>
                    <a:pt x="900977" y="203203"/>
                    <a:pt x="895566" y="204108"/>
                    <a:pt x="891966" y="205917"/>
                  </a:cubicBezTo>
                  <a:cubicBezTo>
                    <a:pt x="888366" y="207717"/>
                    <a:pt x="884765" y="210432"/>
                    <a:pt x="880260" y="211337"/>
                  </a:cubicBezTo>
                  <a:cubicBezTo>
                    <a:pt x="874859" y="212242"/>
                    <a:pt x="869449" y="208622"/>
                    <a:pt x="864048" y="209527"/>
                  </a:cubicBezTo>
                  <a:cubicBezTo>
                    <a:pt x="859543" y="210432"/>
                    <a:pt x="860448" y="212242"/>
                    <a:pt x="854142" y="210432"/>
                  </a:cubicBezTo>
                  <a:cubicBezTo>
                    <a:pt x="853238" y="210432"/>
                    <a:pt x="852342" y="210432"/>
                    <a:pt x="851437" y="210432"/>
                  </a:cubicBezTo>
                  <a:cubicBezTo>
                    <a:pt x="848741" y="207717"/>
                    <a:pt x="845132" y="205012"/>
                    <a:pt x="843331" y="203203"/>
                  </a:cubicBezTo>
                  <a:cubicBezTo>
                    <a:pt x="839731" y="197783"/>
                    <a:pt x="839731" y="194163"/>
                    <a:pt x="837026" y="188744"/>
                  </a:cubicBezTo>
                  <a:cubicBezTo>
                    <a:pt x="828920" y="186039"/>
                    <a:pt x="814519" y="174285"/>
                    <a:pt x="810908" y="167960"/>
                  </a:cubicBezTo>
                  <a:cubicBezTo>
                    <a:pt x="804603" y="167055"/>
                    <a:pt x="804603" y="161636"/>
                    <a:pt x="802802" y="158026"/>
                  </a:cubicBezTo>
                  <a:cubicBezTo>
                    <a:pt x="801907" y="156216"/>
                    <a:pt x="799202" y="154406"/>
                    <a:pt x="797402" y="152606"/>
                  </a:cubicBezTo>
                  <a:cubicBezTo>
                    <a:pt x="794697" y="148986"/>
                    <a:pt x="793801" y="144471"/>
                    <a:pt x="792001" y="140852"/>
                  </a:cubicBezTo>
                  <a:cubicBezTo>
                    <a:pt x="792001" y="139957"/>
                    <a:pt x="792001" y="139957"/>
                    <a:pt x="792001" y="139957"/>
                  </a:cubicBezTo>
                  <a:cubicBezTo>
                    <a:pt x="790201" y="126403"/>
                    <a:pt x="785696" y="132727"/>
                    <a:pt x="782096" y="123688"/>
                  </a:cubicBezTo>
                  <a:cubicBezTo>
                    <a:pt x="780295" y="122783"/>
                    <a:pt x="777590" y="121878"/>
                    <a:pt x="775790" y="121878"/>
                  </a:cubicBezTo>
                  <a:cubicBezTo>
                    <a:pt x="774885" y="120983"/>
                    <a:pt x="770379" y="100199"/>
                    <a:pt x="770379" y="99294"/>
                  </a:cubicBezTo>
                  <a:cubicBezTo>
                    <a:pt x="767684" y="95675"/>
                    <a:pt x="765884" y="92970"/>
                    <a:pt x="763179" y="90255"/>
                  </a:cubicBezTo>
                  <a:cubicBezTo>
                    <a:pt x="746062" y="83931"/>
                    <a:pt x="725355" y="97485"/>
                    <a:pt x="716344" y="92970"/>
                  </a:cubicBezTo>
                  <a:cubicBezTo>
                    <a:pt x="714544" y="91160"/>
                    <a:pt x="712744" y="88445"/>
                    <a:pt x="710943" y="87550"/>
                  </a:cubicBezTo>
                  <a:cubicBezTo>
                    <a:pt x="709143" y="85740"/>
                    <a:pt x="706438" y="85740"/>
                    <a:pt x="703733" y="83931"/>
                  </a:cubicBezTo>
                  <a:cubicBezTo>
                    <a:pt x="699237" y="82121"/>
                    <a:pt x="700132" y="78511"/>
                    <a:pt x="693827" y="76701"/>
                  </a:cubicBezTo>
                  <a:cubicBezTo>
                    <a:pt x="693827" y="76701"/>
                    <a:pt x="686626" y="77606"/>
                    <a:pt x="685721" y="77606"/>
                  </a:cubicBezTo>
                  <a:cubicBezTo>
                    <a:pt x="677615" y="77606"/>
                    <a:pt x="670415" y="73091"/>
                    <a:pt x="665909" y="66766"/>
                  </a:cubicBezTo>
                  <a:cubicBezTo>
                    <a:pt x="665909" y="63147"/>
                    <a:pt x="665909" y="61347"/>
                    <a:pt x="666814" y="58632"/>
                  </a:cubicBezTo>
                  <a:cubicBezTo>
                    <a:pt x="665014" y="55917"/>
                    <a:pt x="665014" y="55917"/>
                    <a:pt x="665014" y="55917"/>
                  </a:cubicBezTo>
                  <a:cubicBezTo>
                    <a:pt x="657804" y="54117"/>
                    <a:pt x="656003" y="45078"/>
                    <a:pt x="652403" y="39658"/>
                  </a:cubicBezTo>
                  <a:cubicBezTo>
                    <a:pt x="648802" y="38753"/>
                    <a:pt x="648802" y="38753"/>
                    <a:pt x="648802" y="38753"/>
                  </a:cubicBezTo>
                  <a:cubicBezTo>
                    <a:pt x="645192" y="35143"/>
                    <a:pt x="644297" y="30619"/>
                    <a:pt x="641592" y="26104"/>
                  </a:cubicBezTo>
                  <a:cubicBezTo>
                    <a:pt x="637992" y="23390"/>
                    <a:pt x="637992" y="23390"/>
                    <a:pt x="637992" y="23390"/>
                  </a:cubicBezTo>
                  <a:cubicBezTo>
                    <a:pt x="635286" y="17970"/>
                    <a:pt x="628086" y="1711"/>
                    <a:pt x="621780" y="-99"/>
                  </a:cubicBezTo>
                  <a:cubicBezTo>
                    <a:pt x="573145" y="114649"/>
                    <a:pt x="525415" y="230311"/>
                    <a:pt x="477676" y="345058"/>
                  </a:cubicBezTo>
                  <a:cubicBezTo>
                    <a:pt x="476781" y="346868"/>
                    <a:pt x="476781" y="346868"/>
                    <a:pt x="476781" y="346868"/>
                  </a:cubicBezTo>
                  <a:cubicBezTo>
                    <a:pt x="472275" y="346868"/>
                    <a:pt x="472275" y="346868"/>
                    <a:pt x="472275" y="346868"/>
                  </a:cubicBezTo>
                  <a:cubicBezTo>
                    <a:pt x="464170" y="334219"/>
                    <a:pt x="459665" y="346868"/>
                    <a:pt x="452463" y="322475"/>
                  </a:cubicBezTo>
                  <a:cubicBezTo>
                    <a:pt x="452463" y="320665"/>
                    <a:pt x="455159" y="315245"/>
                    <a:pt x="456064" y="313436"/>
                  </a:cubicBezTo>
                  <a:cubicBezTo>
                    <a:pt x="455159" y="306206"/>
                    <a:pt x="453359" y="308921"/>
                    <a:pt x="446158" y="309825"/>
                  </a:cubicBezTo>
                  <a:cubicBezTo>
                    <a:pt x="443453" y="308016"/>
                    <a:pt x="443453" y="304396"/>
                    <a:pt x="441653" y="301691"/>
                  </a:cubicBezTo>
                  <a:cubicBezTo>
                    <a:pt x="438957" y="298977"/>
                    <a:pt x="433547" y="298072"/>
                    <a:pt x="430851" y="295367"/>
                  </a:cubicBezTo>
                  <a:cubicBezTo>
                    <a:pt x="430851" y="289042"/>
                    <a:pt x="431747" y="289042"/>
                    <a:pt x="433547" y="283622"/>
                  </a:cubicBezTo>
                  <a:cubicBezTo>
                    <a:pt x="432652" y="280003"/>
                    <a:pt x="432652" y="280003"/>
                    <a:pt x="432652" y="280003"/>
                  </a:cubicBezTo>
                  <a:cubicBezTo>
                    <a:pt x="431747" y="279098"/>
                    <a:pt x="429947" y="278193"/>
                    <a:pt x="429041" y="278193"/>
                  </a:cubicBezTo>
                  <a:cubicBezTo>
                    <a:pt x="427242" y="278193"/>
                    <a:pt x="425441" y="279098"/>
                    <a:pt x="423641" y="278193"/>
                  </a:cubicBezTo>
                  <a:cubicBezTo>
                    <a:pt x="421841" y="276393"/>
                    <a:pt x="420936" y="273678"/>
                    <a:pt x="419136" y="271868"/>
                  </a:cubicBezTo>
                  <a:cubicBezTo>
                    <a:pt x="414640" y="267353"/>
                    <a:pt x="408334" y="263743"/>
                    <a:pt x="403829" y="260124"/>
                  </a:cubicBezTo>
                  <a:cubicBezTo>
                    <a:pt x="401124" y="258314"/>
                    <a:pt x="401124" y="256514"/>
                    <a:pt x="400229" y="253799"/>
                  </a:cubicBezTo>
                  <a:cubicBezTo>
                    <a:pt x="402924" y="252895"/>
                    <a:pt x="402924" y="251990"/>
                    <a:pt x="404724" y="250189"/>
                  </a:cubicBezTo>
                  <a:cubicBezTo>
                    <a:pt x="402924" y="247475"/>
                    <a:pt x="402924" y="245665"/>
                    <a:pt x="403829" y="242960"/>
                  </a:cubicBezTo>
                  <a:cubicBezTo>
                    <a:pt x="400229" y="241150"/>
                    <a:pt x="397524" y="239340"/>
                    <a:pt x="395723" y="237540"/>
                  </a:cubicBezTo>
                  <a:cubicBezTo>
                    <a:pt x="396618" y="234826"/>
                    <a:pt x="397524" y="233016"/>
                    <a:pt x="398428" y="231216"/>
                  </a:cubicBezTo>
                  <a:cubicBezTo>
                    <a:pt x="398428" y="228501"/>
                    <a:pt x="398428" y="228501"/>
                    <a:pt x="398428" y="228501"/>
                  </a:cubicBezTo>
                  <a:cubicBezTo>
                    <a:pt x="391218" y="224891"/>
                    <a:pt x="387617" y="217662"/>
                    <a:pt x="381312" y="212242"/>
                  </a:cubicBezTo>
                  <a:cubicBezTo>
                    <a:pt x="378607" y="203203"/>
                    <a:pt x="371406" y="203203"/>
                    <a:pt x="365100" y="195973"/>
                  </a:cubicBezTo>
                  <a:cubicBezTo>
                    <a:pt x="358795" y="193259"/>
                    <a:pt x="353394" y="196878"/>
                    <a:pt x="347088" y="195973"/>
                  </a:cubicBezTo>
                  <a:cubicBezTo>
                    <a:pt x="333582" y="204108"/>
                    <a:pt x="332677" y="192363"/>
                    <a:pt x="320066" y="199583"/>
                  </a:cubicBezTo>
                  <a:cubicBezTo>
                    <a:pt x="317370" y="201393"/>
                    <a:pt x="315570" y="204108"/>
                    <a:pt x="312865" y="205012"/>
                  </a:cubicBezTo>
                  <a:cubicBezTo>
                    <a:pt x="309264" y="206813"/>
                    <a:pt x="303854" y="205012"/>
                    <a:pt x="300254" y="205917"/>
                  </a:cubicBezTo>
                  <a:cubicBezTo>
                    <a:pt x="290348" y="208622"/>
                    <a:pt x="284947" y="217662"/>
                    <a:pt x="282242" y="226691"/>
                  </a:cubicBezTo>
                  <a:cubicBezTo>
                    <a:pt x="281347" y="232120"/>
                    <a:pt x="278642" y="234826"/>
                    <a:pt x="275937" y="239340"/>
                  </a:cubicBezTo>
                  <a:cubicBezTo>
                    <a:pt x="275042" y="242055"/>
                    <a:pt x="284043" y="251094"/>
                    <a:pt x="275042" y="268258"/>
                  </a:cubicBezTo>
                  <a:cubicBezTo>
                    <a:pt x="272336" y="269163"/>
                    <a:pt x="269631" y="270068"/>
                    <a:pt x="266030" y="270973"/>
                  </a:cubicBezTo>
                  <a:cubicBezTo>
                    <a:pt x="264231" y="272773"/>
                    <a:pt x="264231" y="272773"/>
                    <a:pt x="264231" y="272773"/>
                  </a:cubicBezTo>
                  <a:cubicBezTo>
                    <a:pt x="258830" y="273678"/>
                    <a:pt x="254324" y="272773"/>
                    <a:pt x="248924" y="274583"/>
                  </a:cubicBezTo>
                  <a:cubicBezTo>
                    <a:pt x="245314" y="276393"/>
                    <a:pt x="242619" y="279098"/>
                    <a:pt x="238113" y="279098"/>
                  </a:cubicBezTo>
                  <a:cubicBezTo>
                    <a:pt x="221901" y="271868"/>
                    <a:pt x="226407" y="256514"/>
                    <a:pt x="207490" y="260124"/>
                  </a:cubicBezTo>
                  <a:cubicBezTo>
                    <a:pt x="200289" y="253799"/>
                    <a:pt x="194879" y="259219"/>
                    <a:pt x="186773" y="251094"/>
                  </a:cubicBezTo>
                  <a:cubicBezTo>
                    <a:pt x="184973" y="250189"/>
                    <a:pt x="175067" y="249285"/>
                    <a:pt x="174172" y="249285"/>
                  </a:cubicBezTo>
                  <a:cubicBezTo>
                    <a:pt x="168761" y="250189"/>
                    <a:pt x="165161" y="251990"/>
                    <a:pt x="160656" y="252895"/>
                  </a:cubicBezTo>
                  <a:cubicBezTo>
                    <a:pt x="155255" y="247475"/>
                    <a:pt x="135443" y="250189"/>
                    <a:pt x="127337" y="249285"/>
                  </a:cubicBezTo>
                  <a:cubicBezTo>
                    <a:pt x="118327" y="251094"/>
                    <a:pt x="107525" y="259219"/>
                    <a:pt x="98515" y="260124"/>
                  </a:cubicBezTo>
                  <a:cubicBezTo>
                    <a:pt x="86808" y="254704"/>
                    <a:pt x="89513" y="254704"/>
                    <a:pt x="76902" y="252895"/>
                  </a:cubicBezTo>
                  <a:cubicBezTo>
                    <a:pt x="74197" y="254704"/>
                    <a:pt x="71492" y="256514"/>
                    <a:pt x="68797" y="258314"/>
                  </a:cubicBezTo>
                  <a:cubicBezTo>
                    <a:pt x="66092" y="260124"/>
                    <a:pt x="64291" y="260124"/>
                    <a:pt x="61586" y="260124"/>
                  </a:cubicBezTo>
                  <a:cubicBezTo>
                    <a:pt x="59786" y="260124"/>
                    <a:pt x="57090" y="262839"/>
                    <a:pt x="55281" y="262839"/>
                  </a:cubicBezTo>
                  <a:cubicBezTo>
                    <a:pt x="50785" y="263743"/>
                    <a:pt x="48080" y="262839"/>
                    <a:pt x="44479" y="265544"/>
                  </a:cubicBezTo>
                  <a:cubicBezTo>
                    <a:pt x="44479" y="267353"/>
                    <a:pt x="45375" y="270068"/>
                    <a:pt x="45375" y="272773"/>
                  </a:cubicBezTo>
                  <a:cubicBezTo>
                    <a:pt x="43574" y="273678"/>
                    <a:pt x="43574" y="273678"/>
                    <a:pt x="43574" y="273678"/>
                  </a:cubicBezTo>
                  <a:cubicBezTo>
                    <a:pt x="45375" y="275488"/>
                    <a:pt x="45375" y="275488"/>
                    <a:pt x="45375" y="275488"/>
                  </a:cubicBezTo>
                  <a:cubicBezTo>
                    <a:pt x="45375" y="281812"/>
                    <a:pt x="42679" y="286327"/>
                    <a:pt x="39974" y="292652"/>
                  </a:cubicBezTo>
                  <a:cubicBezTo>
                    <a:pt x="38173" y="299881"/>
                    <a:pt x="36374" y="307111"/>
                    <a:pt x="34573" y="314340"/>
                  </a:cubicBezTo>
                  <a:cubicBezTo>
                    <a:pt x="30068" y="326085"/>
                    <a:pt x="25563" y="336924"/>
                    <a:pt x="21962" y="349583"/>
                  </a:cubicBezTo>
                  <a:cubicBezTo>
                    <a:pt x="18362" y="361327"/>
                    <a:pt x="13856" y="373071"/>
                    <a:pt x="9351" y="384816"/>
                  </a:cubicBezTo>
                  <a:cubicBezTo>
                    <a:pt x="8455" y="387530"/>
                    <a:pt x="2150" y="394760"/>
                    <a:pt x="-555" y="397465"/>
                  </a:cubicBezTo>
                  <a:cubicBezTo>
                    <a:pt x="-555" y="397465"/>
                    <a:pt x="-555" y="399275"/>
                    <a:pt x="-555" y="399275"/>
                  </a:cubicBezTo>
                  <a:cubicBezTo>
                    <a:pt x="2150" y="422763"/>
                    <a:pt x="1245" y="409209"/>
                    <a:pt x="8455" y="428183"/>
                  </a:cubicBezTo>
                  <a:cubicBezTo>
                    <a:pt x="11151" y="433612"/>
                    <a:pt x="12056" y="439937"/>
                    <a:pt x="13856" y="44535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F5907D6-F986-BBA3-ACF1-F9259E7F97C8}"/>
                </a:ext>
              </a:extLst>
            </p:cNvPr>
            <p:cNvSpPr/>
            <p:nvPr/>
          </p:nvSpPr>
          <p:spPr>
            <a:xfrm>
              <a:off x="6253504" y="1437329"/>
              <a:ext cx="2114550" cy="2180320"/>
            </a:xfrm>
            <a:custGeom>
              <a:avLst/>
              <a:gdLst>
                <a:gd name="connsiteX0" fmla="*/ 2159 w 2114550"/>
                <a:gd name="connsiteY0" fmla="*/ 803411 h 2180320"/>
                <a:gd name="connsiteX1" fmla="*/ 2159 w 2114550"/>
                <a:gd name="connsiteY1" fmla="*/ 804316 h 2180320"/>
                <a:gd name="connsiteX2" fmla="*/ 8484 w 2114550"/>
                <a:gd name="connsiteY2" fmla="*/ 819670 h 2180320"/>
                <a:gd name="connsiteX3" fmla="*/ 9389 w 2114550"/>
                <a:gd name="connsiteY3" fmla="*/ 819670 h 2180320"/>
                <a:gd name="connsiteX4" fmla="*/ 9389 w 2114550"/>
                <a:gd name="connsiteY4" fmla="*/ 819670 h 2180320"/>
                <a:gd name="connsiteX5" fmla="*/ 9389 w 2114550"/>
                <a:gd name="connsiteY5" fmla="*/ 820565 h 2180320"/>
                <a:gd name="connsiteX6" fmla="*/ 2159 w 2114550"/>
                <a:gd name="connsiteY6" fmla="*/ 834110 h 2180320"/>
                <a:gd name="connsiteX7" fmla="*/ 12104 w 2114550"/>
                <a:gd name="connsiteY7" fmla="*/ 844045 h 2180320"/>
                <a:gd name="connsiteX8" fmla="*/ 12104 w 2114550"/>
                <a:gd name="connsiteY8" fmla="*/ 844045 h 2180320"/>
                <a:gd name="connsiteX9" fmla="*/ 12104 w 2114550"/>
                <a:gd name="connsiteY9" fmla="*/ 844045 h 2180320"/>
                <a:gd name="connsiteX10" fmla="*/ 12104 w 2114550"/>
                <a:gd name="connsiteY10" fmla="*/ 857589 h 2180320"/>
                <a:gd name="connsiteX11" fmla="*/ 31992 w 2114550"/>
                <a:gd name="connsiteY11" fmla="*/ 868419 h 2180320"/>
                <a:gd name="connsiteX12" fmla="*/ 32897 w 2114550"/>
                <a:gd name="connsiteY12" fmla="*/ 868419 h 2180320"/>
                <a:gd name="connsiteX13" fmla="*/ 44650 w 2114550"/>
                <a:gd name="connsiteY13" fmla="*/ 877449 h 2180320"/>
                <a:gd name="connsiteX14" fmla="*/ 61824 w 2114550"/>
                <a:gd name="connsiteY14" fmla="*/ 881964 h 2180320"/>
                <a:gd name="connsiteX15" fmla="*/ 69054 w 2114550"/>
                <a:gd name="connsiteY15" fmla="*/ 884669 h 2180320"/>
                <a:gd name="connsiteX16" fmla="*/ 71768 w 2114550"/>
                <a:gd name="connsiteY16" fmla="*/ 884669 h 2180320"/>
                <a:gd name="connsiteX17" fmla="*/ 88942 w 2114550"/>
                <a:gd name="connsiteY17" fmla="*/ 882869 h 2180320"/>
                <a:gd name="connsiteX18" fmla="*/ 97086 w 2114550"/>
                <a:gd name="connsiteY18" fmla="*/ 885574 h 2180320"/>
                <a:gd name="connsiteX19" fmla="*/ 110640 w 2114550"/>
                <a:gd name="connsiteY19" fmla="*/ 887374 h 2180320"/>
                <a:gd name="connsiteX20" fmla="*/ 129623 w 2114550"/>
                <a:gd name="connsiteY20" fmla="*/ 870229 h 2180320"/>
                <a:gd name="connsiteX21" fmla="*/ 142282 w 2114550"/>
                <a:gd name="connsiteY21" fmla="*/ 866609 h 2180320"/>
                <a:gd name="connsiteX22" fmla="*/ 161265 w 2114550"/>
                <a:gd name="connsiteY22" fmla="*/ 864809 h 2180320"/>
                <a:gd name="connsiteX23" fmla="*/ 169409 w 2114550"/>
                <a:gd name="connsiteY23" fmla="*/ 856684 h 2180320"/>
                <a:gd name="connsiteX24" fmla="*/ 173019 w 2114550"/>
                <a:gd name="connsiteY24" fmla="*/ 844045 h 2180320"/>
                <a:gd name="connsiteX25" fmla="*/ 173019 w 2114550"/>
                <a:gd name="connsiteY25" fmla="*/ 844045 h 2180320"/>
                <a:gd name="connsiteX26" fmla="*/ 187488 w 2114550"/>
                <a:gd name="connsiteY26" fmla="*/ 842235 h 2180320"/>
                <a:gd name="connsiteX27" fmla="*/ 219130 w 2114550"/>
                <a:gd name="connsiteY27" fmla="*/ 838625 h 2180320"/>
                <a:gd name="connsiteX28" fmla="*/ 231788 w 2114550"/>
                <a:gd name="connsiteY28" fmla="*/ 839530 h 2180320"/>
                <a:gd name="connsiteX29" fmla="*/ 233588 w 2114550"/>
                <a:gd name="connsiteY29" fmla="*/ 841330 h 2180320"/>
                <a:gd name="connsiteX30" fmla="*/ 246247 w 2114550"/>
                <a:gd name="connsiteY30" fmla="*/ 840435 h 2180320"/>
                <a:gd name="connsiteX31" fmla="*/ 259811 w 2114550"/>
                <a:gd name="connsiteY31" fmla="*/ 828690 h 2180320"/>
                <a:gd name="connsiteX32" fmla="*/ 266136 w 2114550"/>
                <a:gd name="connsiteY32" fmla="*/ 816051 h 2180320"/>
                <a:gd name="connsiteX33" fmla="*/ 279699 w 2114550"/>
                <a:gd name="connsiteY33" fmla="*/ 807031 h 2180320"/>
                <a:gd name="connsiteX34" fmla="*/ 286929 w 2114550"/>
                <a:gd name="connsiteY34" fmla="*/ 799801 h 2180320"/>
                <a:gd name="connsiteX35" fmla="*/ 287833 w 2114550"/>
                <a:gd name="connsiteY35" fmla="*/ 781751 h 2180320"/>
                <a:gd name="connsiteX36" fmla="*/ 287833 w 2114550"/>
                <a:gd name="connsiteY36" fmla="*/ 781751 h 2180320"/>
                <a:gd name="connsiteX37" fmla="*/ 298683 w 2114550"/>
                <a:gd name="connsiteY37" fmla="*/ 777236 h 2180320"/>
                <a:gd name="connsiteX38" fmla="*/ 299587 w 2114550"/>
                <a:gd name="connsiteY38" fmla="*/ 777236 h 2180320"/>
                <a:gd name="connsiteX39" fmla="*/ 299587 w 2114550"/>
                <a:gd name="connsiteY39" fmla="*/ 777236 h 2180320"/>
                <a:gd name="connsiteX40" fmla="*/ 304112 w 2114550"/>
                <a:gd name="connsiteY40" fmla="*/ 787161 h 2180320"/>
                <a:gd name="connsiteX41" fmla="*/ 318571 w 2114550"/>
                <a:gd name="connsiteY41" fmla="*/ 800706 h 2180320"/>
                <a:gd name="connsiteX42" fmla="*/ 329420 w 2114550"/>
                <a:gd name="connsiteY42" fmla="*/ 809736 h 2180320"/>
                <a:gd name="connsiteX43" fmla="*/ 337554 w 2114550"/>
                <a:gd name="connsiteY43" fmla="*/ 824185 h 2180320"/>
                <a:gd name="connsiteX44" fmla="*/ 345698 w 2114550"/>
                <a:gd name="connsiteY44" fmla="*/ 835920 h 2180320"/>
                <a:gd name="connsiteX45" fmla="*/ 348403 w 2114550"/>
                <a:gd name="connsiteY45" fmla="*/ 838625 h 2180320"/>
                <a:gd name="connsiteX46" fmla="*/ 363776 w 2114550"/>
                <a:gd name="connsiteY46" fmla="*/ 862104 h 2180320"/>
                <a:gd name="connsiteX47" fmla="*/ 364681 w 2114550"/>
                <a:gd name="connsiteY47" fmla="*/ 891889 h 2180320"/>
                <a:gd name="connsiteX48" fmla="*/ 364681 w 2114550"/>
                <a:gd name="connsiteY48" fmla="*/ 892794 h 2180320"/>
                <a:gd name="connsiteX49" fmla="*/ 373720 w 2114550"/>
                <a:gd name="connsiteY49" fmla="*/ 900014 h 2180320"/>
                <a:gd name="connsiteX50" fmla="*/ 376425 w 2114550"/>
                <a:gd name="connsiteY50" fmla="*/ 900918 h 2180320"/>
                <a:gd name="connsiteX51" fmla="*/ 390894 w 2114550"/>
                <a:gd name="connsiteY51" fmla="*/ 900014 h 2180320"/>
                <a:gd name="connsiteX52" fmla="*/ 445139 w 2114550"/>
                <a:gd name="connsiteY52" fmla="*/ 850360 h 2180320"/>
                <a:gd name="connsiteX53" fmla="*/ 456893 w 2114550"/>
                <a:gd name="connsiteY53" fmla="*/ 851265 h 2180320"/>
                <a:gd name="connsiteX54" fmla="*/ 461408 w 2114550"/>
                <a:gd name="connsiteY54" fmla="*/ 865714 h 2180320"/>
                <a:gd name="connsiteX55" fmla="*/ 461408 w 2114550"/>
                <a:gd name="connsiteY55" fmla="*/ 867514 h 2180320"/>
                <a:gd name="connsiteX56" fmla="*/ 459598 w 2114550"/>
                <a:gd name="connsiteY56" fmla="*/ 893699 h 2180320"/>
                <a:gd name="connsiteX57" fmla="*/ 458702 w 2114550"/>
                <a:gd name="connsiteY57" fmla="*/ 914463 h 2180320"/>
                <a:gd name="connsiteX58" fmla="*/ 458702 w 2114550"/>
                <a:gd name="connsiteY58" fmla="*/ 915368 h 2180320"/>
                <a:gd name="connsiteX59" fmla="*/ 464122 w 2114550"/>
                <a:gd name="connsiteY59" fmla="*/ 926198 h 2180320"/>
                <a:gd name="connsiteX60" fmla="*/ 475876 w 2114550"/>
                <a:gd name="connsiteY60" fmla="*/ 940647 h 2180320"/>
                <a:gd name="connsiteX61" fmla="*/ 479486 w 2114550"/>
                <a:gd name="connsiteY61" fmla="*/ 946962 h 2180320"/>
                <a:gd name="connsiteX62" fmla="*/ 494860 w 2114550"/>
                <a:gd name="connsiteY62" fmla="*/ 971337 h 2180320"/>
                <a:gd name="connsiteX63" fmla="*/ 504804 w 2114550"/>
                <a:gd name="connsiteY63" fmla="*/ 983081 h 2180320"/>
                <a:gd name="connsiteX64" fmla="*/ 502994 w 2114550"/>
                <a:gd name="connsiteY64" fmla="*/ 987596 h 2180320"/>
                <a:gd name="connsiteX65" fmla="*/ 489440 w 2114550"/>
                <a:gd name="connsiteY65" fmla="*/ 1000236 h 2180320"/>
                <a:gd name="connsiteX66" fmla="*/ 488535 w 2114550"/>
                <a:gd name="connsiteY66" fmla="*/ 1011065 h 2180320"/>
                <a:gd name="connsiteX67" fmla="*/ 503899 w 2114550"/>
                <a:gd name="connsiteY67" fmla="*/ 1014675 h 2180320"/>
                <a:gd name="connsiteX68" fmla="*/ 511128 w 2114550"/>
                <a:gd name="connsiteY68" fmla="*/ 1012875 h 2180320"/>
                <a:gd name="connsiteX69" fmla="*/ 525597 w 2114550"/>
                <a:gd name="connsiteY69" fmla="*/ 1005646 h 2180320"/>
                <a:gd name="connsiteX70" fmla="*/ 531026 w 2114550"/>
                <a:gd name="connsiteY70" fmla="*/ 1000236 h 2180320"/>
                <a:gd name="connsiteX71" fmla="*/ 538255 w 2114550"/>
                <a:gd name="connsiteY71" fmla="*/ 995721 h 2180320"/>
                <a:gd name="connsiteX72" fmla="*/ 540065 w 2114550"/>
                <a:gd name="connsiteY72" fmla="*/ 997521 h 2180320"/>
                <a:gd name="connsiteX73" fmla="*/ 541865 w 2114550"/>
                <a:gd name="connsiteY73" fmla="*/ 999331 h 2180320"/>
                <a:gd name="connsiteX74" fmla="*/ 542770 w 2114550"/>
                <a:gd name="connsiteY74" fmla="*/ 1012875 h 2180320"/>
                <a:gd name="connsiteX75" fmla="*/ 549104 w 2114550"/>
                <a:gd name="connsiteY75" fmla="*/ 1032735 h 2180320"/>
                <a:gd name="connsiteX76" fmla="*/ 555429 w 2114550"/>
                <a:gd name="connsiteY76" fmla="*/ 1048985 h 2180320"/>
                <a:gd name="connsiteX77" fmla="*/ 554524 w 2114550"/>
                <a:gd name="connsiteY77" fmla="*/ 1056205 h 2180320"/>
                <a:gd name="connsiteX78" fmla="*/ 550009 w 2114550"/>
                <a:gd name="connsiteY78" fmla="*/ 1067044 h 2180320"/>
                <a:gd name="connsiteX79" fmla="*/ 528311 w 2114550"/>
                <a:gd name="connsiteY79" fmla="*/ 1076969 h 2180320"/>
                <a:gd name="connsiteX80" fmla="*/ 518367 w 2114550"/>
                <a:gd name="connsiteY80" fmla="*/ 1090514 h 2180320"/>
                <a:gd name="connsiteX81" fmla="*/ 516557 w 2114550"/>
                <a:gd name="connsiteY81" fmla="*/ 1101343 h 2180320"/>
                <a:gd name="connsiteX82" fmla="*/ 514747 w 2114550"/>
                <a:gd name="connsiteY82" fmla="*/ 1107668 h 2180320"/>
                <a:gd name="connsiteX83" fmla="*/ 518367 w 2114550"/>
                <a:gd name="connsiteY83" fmla="*/ 1131138 h 2180320"/>
                <a:gd name="connsiteX84" fmla="*/ 534636 w 2114550"/>
                <a:gd name="connsiteY84" fmla="*/ 1138367 h 2180320"/>
                <a:gd name="connsiteX85" fmla="*/ 540970 w 2114550"/>
                <a:gd name="connsiteY85" fmla="*/ 1136558 h 2180320"/>
                <a:gd name="connsiteX86" fmla="*/ 551819 w 2114550"/>
                <a:gd name="connsiteY86" fmla="*/ 1141977 h 2180320"/>
                <a:gd name="connsiteX87" fmla="*/ 557238 w 2114550"/>
                <a:gd name="connsiteY87" fmla="*/ 1154617 h 2180320"/>
                <a:gd name="connsiteX88" fmla="*/ 553619 w 2114550"/>
                <a:gd name="connsiteY88" fmla="*/ 1159132 h 2180320"/>
                <a:gd name="connsiteX89" fmla="*/ 550009 w 2114550"/>
                <a:gd name="connsiteY89" fmla="*/ 1158227 h 2180320"/>
                <a:gd name="connsiteX90" fmla="*/ 543675 w 2114550"/>
                <a:gd name="connsiteY90" fmla="*/ 1155522 h 2180320"/>
                <a:gd name="connsiteX91" fmla="*/ 543675 w 2114550"/>
                <a:gd name="connsiteY91" fmla="*/ 1155522 h 2180320"/>
                <a:gd name="connsiteX92" fmla="*/ 531921 w 2114550"/>
                <a:gd name="connsiteY92" fmla="*/ 1160027 h 2180320"/>
                <a:gd name="connsiteX93" fmla="*/ 511128 w 2114550"/>
                <a:gd name="connsiteY93" fmla="*/ 1175381 h 2180320"/>
                <a:gd name="connsiteX94" fmla="*/ 511128 w 2114550"/>
                <a:gd name="connsiteY94" fmla="*/ 1176286 h 2180320"/>
                <a:gd name="connsiteX95" fmla="*/ 497574 w 2114550"/>
                <a:gd name="connsiteY95" fmla="*/ 1189821 h 2180320"/>
                <a:gd name="connsiteX96" fmla="*/ 489440 w 2114550"/>
                <a:gd name="connsiteY96" fmla="*/ 1204271 h 2180320"/>
                <a:gd name="connsiteX97" fmla="*/ 484915 w 2114550"/>
                <a:gd name="connsiteY97" fmla="*/ 1209690 h 2180320"/>
                <a:gd name="connsiteX98" fmla="*/ 466837 w 2114550"/>
                <a:gd name="connsiteY98" fmla="*/ 1228645 h 2180320"/>
                <a:gd name="connsiteX99" fmla="*/ 452369 w 2114550"/>
                <a:gd name="connsiteY99" fmla="*/ 1253020 h 2180320"/>
                <a:gd name="connsiteX100" fmla="*/ 450559 w 2114550"/>
                <a:gd name="connsiteY100" fmla="*/ 1262049 h 2180320"/>
                <a:gd name="connsiteX101" fmla="*/ 447854 w 2114550"/>
                <a:gd name="connsiteY101" fmla="*/ 1271984 h 2180320"/>
                <a:gd name="connsiteX102" fmla="*/ 442424 w 2114550"/>
                <a:gd name="connsiteY102" fmla="*/ 1281909 h 2180320"/>
                <a:gd name="connsiteX103" fmla="*/ 437004 w 2114550"/>
                <a:gd name="connsiteY103" fmla="*/ 1296358 h 2180320"/>
                <a:gd name="connsiteX104" fmla="*/ 437004 w 2114550"/>
                <a:gd name="connsiteY104" fmla="*/ 1299063 h 2180320"/>
                <a:gd name="connsiteX105" fmla="*/ 438805 w 2114550"/>
                <a:gd name="connsiteY105" fmla="*/ 1309903 h 2180320"/>
                <a:gd name="connsiteX106" fmla="*/ 439709 w 2114550"/>
                <a:gd name="connsiteY106" fmla="*/ 1310808 h 2180320"/>
                <a:gd name="connsiteX107" fmla="*/ 440615 w 2114550"/>
                <a:gd name="connsiteY107" fmla="*/ 1310808 h 2180320"/>
                <a:gd name="connsiteX108" fmla="*/ 451463 w 2114550"/>
                <a:gd name="connsiteY108" fmla="*/ 1303578 h 2180320"/>
                <a:gd name="connsiteX109" fmla="*/ 470446 w 2114550"/>
                <a:gd name="connsiteY109" fmla="*/ 1291843 h 2180320"/>
                <a:gd name="connsiteX110" fmla="*/ 474971 w 2114550"/>
                <a:gd name="connsiteY110" fmla="*/ 1293653 h 2180320"/>
                <a:gd name="connsiteX111" fmla="*/ 474971 w 2114550"/>
                <a:gd name="connsiteY111" fmla="*/ 1303578 h 2180320"/>
                <a:gd name="connsiteX112" fmla="*/ 474971 w 2114550"/>
                <a:gd name="connsiteY112" fmla="*/ 1304483 h 2180320"/>
                <a:gd name="connsiteX113" fmla="*/ 463217 w 2114550"/>
                <a:gd name="connsiteY113" fmla="*/ 1313513 h 2180320"/>
                <a:gd name="connsiteX114" fmla="*/ 451463 w 2114550"/>
                <a:gd name="connsiteY114" fmla="*/ 1327058 h 2180320"/>
                <a:gd name="connsiteX115" fmla="*/ 452369 w 2114550"/>
                <a:gd name="connsiteY115" fmla="*/ 1332468 h 2180320"/>
                <a:gd name="connsiteX116" fmla="*/ 450559 w 2114550"/>
                <a:gd name="connsiteY116" fmla="*/ 1353232 h 2180320"/>
                <a:gd name="connsiteX117" fmla="*/ 437910 w 2114550"/>
                <a:gd name="connsiteY117" fmla="*/ 1365872 h 2180320"/>
                <a:gd name="connsiteX118" fmla="*/ 442424 w 2114550"/>
                <a:gd name="connsiteY118" fmla="*/ 1378511 h 2180320"/>
                <a:gd name="connsiteX119" fmla="*/ 449654 w 2114550"/>
                <a:gd name="connsiteY119" fmla="*/ 1396571 h 2180320"/>
                <a:gd name="connsiteX120" fmla="*/ 449654 w 2114550"/>
                <a:gd name="connsiteY120" fmla="*/ 1397476 h 2180320"/>
                <a:gd name="connsiteX121" fmla="*/ 450559 w 2114550"/>
                <a:gd name="connsiteY121" fmla="*/ 1402895 h 2180320"/>
                <a:gd name="connsiteX122" fmla="*/ 456893 w 2114550"/>
                <a:gd name="connsiteY122" fmla="*/ 1404696 h 2180320"/>
                <a:gd name="connsiteX123" fmla="*/ 457797 w 2114550"/>
                <a:gd name="connsiteY123" fmla="*/ 1404696 h 2180320"/>
                <a:gd name="connsiteX124" fmla="*/ 474066 w 2114550"/>
                <a:gd name="connsiteY124" fmla="*/ 1410115 h 2180320"/>
                <a:gd name="connsiteX125" fmla="*/ 474971 w 2114550"/>
                <a:gd name="connsiteY125" fmla="*/ 1418240 h 2180320"/>
                <a:gd name="connsiteX126" fmla="*/ 476781 w 2114550"/>
                <a:gd name="connsiteY126" fmla="*/ 1426365 h 2180320"/>
                <a:gd name="connsiteX127" fmla="*/ 485820 w 2114550"/>
                <a:gd name="connsiteY127" fmla="*/ 1433585 h 2180320"/>
                <a:gd name="connsiteX128" fmla="*/ 497574 w 2114550"/>
                <a:gd name="connsiteY128" fmla="*/ 1433585 h 2180320"/>
                <a:gd name="connsiteX129" fmla="*/ 500279 w 2114550"/>
                <a:gd name="connsiteY129" fmla="*/ 1432680 h 2180320"/>
                <a:gd name="connsiteX130" fmla="*/ 521977 w 2114550"/>
                <a:gd name="connsiteY130" fmla="*/ 1420945 h 2180320"/>
                <a:gd name="connsiteX131" fmla="*/ 532826 w 2114550"/>
                <a:gd name="connsiteY131" fmla="*/ 1421850 h 2180320"/>
                <a:gd name="connsiteX132" fmla="*/ 547295 w 2114550"/>
                <a:gd name="connsiteY132" fmla="*/ 1425460 h 2180320"/>
                <a:gd name="connsiteX133" fmla="*/ 550914 w 2114550"/>
                <a:gd name="connsiteY133" fmla="*/ 1438100 h 2180320"/>
                <a:gd name="connsiteX134" fmla="*/ 547295 w 2114550"/>
                <a:gd name="connsiteY134" fmla="*/ 1443520 h 2180320"/>
                <a:gd name="connsiteX135" fmla="*/ 544580 w 2114550"/>
                <a:gd name="connsiteY135" fmla="*/ 1446225 h 2180320"/>
                <a:gd name="connsiteX136" fmla="*/ 542770 w 2114550"/>
                <a:gd name="connsiteY136" fmla="*/ 1457064 h 2180320"/>
                <a:gd name="connsiteX137" fmla="*/ 549104 w 2114550"/>
                <a:gd name="connsiteY137" fmla="*/ 1470599 h 2180320"/>
                <a:gd name="connsiteX138" fmla="*/ 552714 w 2114550"/>
                <a:gd name="connsiteY138" fmla="*/ 1470599 h 2180320"/>
                <a:gd name="connsiteX139" fmla="*/ 557238 w 2114550"/>
                <a:gd name="connsiteY139" fmla="*/ 1472409 h 2180320"/>
                <a:gd name="connsiteX140" fmla="*/ 559953 w 2114550"/>
                <a:gd name="connsiteY140" fmla="*/ 1473314 h 2180320"/>
                <a:gd name="connsiteX141" fmla="*/ 588881 w 2114550"/>
                <a:gd name="connsiteY141" fmla="*/ 1485953 h 2180320"/>
                <a:gd name="connsiteX142" fmla="*/ 589786 w 2114550"/>
                <a:gd name="connsiteY142" fmla="*/ 1485953 h 2180320"/>
                <a:gd name="connsiteX143" fmla="*/ 603340 w 2114550"/>
                <a:gd name="connsiteY143" fmla="*/ 1490468 h 2180320"/>
                <a:gd name="connsiteX144" fmla="*/ 603340 w 2114550"/>
                <a:gd name="connsiteY144" fmla="*/ 1489563 h 2180320"/>
                <a:gd name="connsiteX145" fmla="*/ 606959 w 2114550"/>
                <a:gd name="connsiteY145" fmla="*/ 1476924 h 2180320"/>
                <a:gd name="connsiteX146" fmla="*/ 625038 w 2114550"/>
                <a:gd name="connsiteY146" fmla="*/ 1476924 h 2180320"/>
                <a:gd name="connsiteX147" fmla="*/ 625942 w 2114550"/>
                <a:gd name="connsiteY147" fmla="*/ 1476924 h 2180320"/>
                <a:gd name="connsiteX148" fmla="*/ 627752 w 2114550"/>
                <a:gd name="connsiteY148" fmla="*/ 1476924 h 2180320"/>
                <a:gd name="connsiteX149" fmla="*/ 639506 w 2114550"/>
                <a:gd name="connsiteY149" fmla="*/ 1469704 h 2180320"/>
                <a:gd name="connsiteX150" fmla="*/ 645831 w 2114550"/>
                <a:gd name="connsiteY150" fmla="*/ 1474219 h 2180320"/>
                <a:gd name="connsiteX151" fmla="*/ 653070 w 2114550"/>
                <a:gd name="connsiteY151" fmla="*/ 1481439 h 2180320"/>
                <a:gd name="connsiteX152" fmla="*/ 659394 w 2114550"/>
                <a:gd name="connsiteY152" fmla="*/ 1484144 h 2180320"/>
                <a:gd name="connsiteX153" fmla="*/ 693751 w 2114550"/>
                <a:gd name="connsiteY153" fmla="*/ 1488658 h 2180320"/>
                <a:gd name="connsiteX154" fmla="*/ 706400 w 2114550"/>
                <a:gd name="connsiteY154" fmla="*/ 1493173 h 2180320"/>
                <a:gd name="connsiteX155" fmla="*/ 716354 w 2114550"/>
                <a:gd name="connsiteY155" fmla="*/ 1494078 h 2180320"/>
                <a:gd name="connsiteX156" fmla="*/ 716354 w 2114550"/>
                <a:gd name="connsiteY156" fmla="*/ 1494078 h 2180320"/>
                <a:gd name="connsiteX157" fmla="*/ 722678 w 2114550"/>
                <a:gd name="connsiteY157" fmla="*/ 1493173 h 2180320"/>
                <a:gd name="connsiteX158" fmla="*/ 744376 w 2114550"/>
                <a:gd name="connsiteY158" fmla="*/ 1499498 h 2180320"/>
                <a:gd name="connsiteX159" fmla="*/ 746186 w 2114550"/>
                <a:gd name="connsiteY159" fmla="*/ 1501298 h 2180320"/>
                <a:gd name="connsiteX160" fmla="*/ 757035 w 2114550"/>
                <a:gd name="connsiteY160" fmla="*/ 1505813 h 2180320"/>
                <a:gd name="connsiteX161" fmla="*/ 778733 w 2114550"/>
                <a:gd name="connsiteY161" fmla="*/ 1516643 h 2180320"/>
                <a:gd name="connsiteX162" fmla="*/ 807660 w 2114550"/>
                <a:gd name="connsiteY162" fmla="*/ 1521158 h 2180320"/>
                <a:gd name="connsiteX163" fmla="*/ 822119 w 2114550"/>
                <a:gd name="connsiteY163" fmla="*/ 1522968 h 2180320"/>
                <a:gd name="connsiteX164" fmla="*/ 830254 w 2114550"/>
                <a:gd name="connsiteY164" fmla="*/ 1527483 h 2180320"/>
                <a:gd name="connsiteX165" fmla="*/ 831158 w 2114550"/>
                <a:gd name="connsiteY165" fmla="*/ 1528387 h 2180320"/>
                <a:gd name="connsiteX166" fmla="*/ 824834 w 2114550"/>
                <a:gd name="connsiteY166" fmla="*/ 1554562 h 2180320"/>
                <a:gd name="connsiteX167" fmla="*/ 820309 w 2114550"/>
                <a:gd name="connsiteY167" fmla="*/ 1564497 h 2180320"/>
                <a:gd name="connsiteX168" fmla="*/ 821215 w 2114550"/>
                <a:gd name="connsiteY168" fmla="*/ 1566306 h 2180320"/>
                <a:gd name="connsiteX169" fmla="*/ 826643 w 2114550"/>
                <a:gd name="connsiteY169" fmla="*/ 1578041 h 2180320"/>
                <a:gd name="connsiteX170" fmla="*/ 853761 w 2114550"/>
                <a:gd name="connsiteY170" fmla="*/ 1595196 h 2180320"/>
                <a:gd name="connsiteX171" fmla="*/ 870944 w 2114550"/>
                <a:gd name="connsiteY171" fmla="*/ 1606026 h 2180320"/>
                <a:gd name="connsiteX172" fmla="*/ 870944 w 2114550"/>
                <a:gd name="connsiteY172" fmla="*/ 1607835 h 2180320"/>
                <a:gd name="connsiteX173" fmla="*/ 872745 w 2114550"/>
                <a:gd name="connsiteY173" fmla="*/ 1614150 h 2180320"/>
                <a:gd name="connsiteX174" fmla="*/ 874554 w 2114550"/>
                <a:gd name="connsiteY174" fmla="*/ 1615960 h 2180320"/>
                <a:gd name="connsiteX175" fmla="*/ 879984 w 2114550"/>
                <a:gd name="connsiteY175" fmla="*/ 1623180 h 2180320"/>
                <a:gd name="connsiteX176" fmla="*/ 880888 w 2114550"/>
                <a:gd name="connsiteY176" fmla="*/ 1627695 h 2180320"/>
                <a:gd name="connsiteX177" fmla="*/ 884499 w 2114550"/>
                <a:gd name="connsiteY177" fmla="*/ 1626790 h 2180320"/>
                <a:gd name="connsiteX178" fmla="*/ 886308 w 2114550"/>
                <a:gd name="connsiteY178" fmla="*/ 1620475 h 2180320"/>
                <a:gd name="connsiteX179" fmla="*/ 896253 w 2114550"/>
                <a:gd name="connsiteY179" fmla="*/ 1606931 h 2180320"/>
                <a:gd name="connsiteX180" fmla="*/ 925180 w 2114550"/>
                <a:gd name="connsiteY180" fmla="*/ 1612350 h 2180320"/>
                <a:gd name="connsiteX181" fmla="*/ 926990 w 2114550"/>
                <a:gd name="connsiteY181" fmla="*/ 1615055 h 2180320"/>
                <a:gd name="connsiteX182" fmla="*/ 934219 w 2114550"/>
                <a:gd name="connsiteY182" fmla="*/ 1619570 h 2180320"/>
                <a:gd name="connsiteX183" fmla="*/ 949592 w 2114550"/>
                <a:gd name="connsiteY183" fmla="*/ 1623180 h 2180320"/>
                <a:gd name="connsiteX184" fmla="*/ 958632 w 2114550"/>
                <a:gd name="connsiteY184" fmla="*/ 1627695 h 2180320"/>
                <a:gd name="connsiteX185" fmla="*/ 986654 w 2114550"/>
                <a:gd name="connsiteY185" fmla="*/ 1650269 h 2180320"/>
                <a:gd name="connsiteX186" fmla="*/ 992083 w 2114550"/>
                <a:gd name="connsiteY186" fmla="*/ 1656584 h 2180320"/>
                <a:gd name="connsiteX187" fmla="*/ 1000218 w 2114550"/>
                <a:gd name="connsiteY187" fmla="*/ 1665614 h 2180320"/>
                <a:gd name="connsiteX188" fmla="*/ 1000218 w 2114550"/>
                <a:gd name="connsiteY188" fmla="*/ 1666519 h 2180320"/>
                <a:gd name="connsiteX189" fmla="*/ 1004742 w 2114550"/>
                <a:gd name="connsiteY189" fmla="*/ 1671034 h 2180320"/>
                <a:gd name="connsiteX190" fmla="*/ 1007447 w 2114550"/>
                <a:gd name="connsiteY190" fmla="*/ 1672834 h 2180320"/>
                <a:gd name="connsiteX191" fmla="*/ 1013781 w 2114550"/>
                <a:gd name="connsiteY191" fmla="*/ 1678254 h 2180320"/>
                <a:gd name="connsiteX192" fmla="*/ 1018296 w 2114550"/>
                <a:gd name="connsiteY192" fmla="*/ 1682768 h 2180320"/>
                <a:gd name="connsiteX193" fmla="*/ 1026431 w 2114550"/>
                <a:gd name="connsiteY193" fmla="*/ 1689084 h 2180320"/>
                <a:gd name="connsiteX194" fmla="*/ 1028240 w 2114550"/>
                <a:gd name="connsiteY194" fmla="*/ 1690893 h 2180320"/>
                <a:gd name="connsiteX195" fmla="*/ 1029145 w 2114550"/>
                <a:gd name="connsiteY195" fmla="*/ 1690893 h 2180320"/>
                <a:gd name="connsiteX196" fmla="*/ 1039994 w 2114550"/>
                <a:gd name="connsiteY196" fmla="*/ 1695408 h 2180320"/>
                <a:gd name="connsiteX197" fmla="*/ 1044518 w 2114550"/>
                <a:gd name="connsiteY197" fmla="*/ 1698113 h 2180320"/>
                <a:gd name="connsiteX198" fmla="*/ 1044518 w 2114550"/>
                <a:gd name="connsiteY198" fmla="*/ 1698113 h 2180320"/>
                <a:gd name="connsiteX199" fmla="*/ 1048129 w 2114550"/>
                <a:gd name="connsiteY199" fmla="*/ 1697209 h 2180320"/>
                <a:gd name="connsiteX200" fmla="*/ 1057168 w 2114550"/>
                <a:gd name="connsiteY200" fmla="*/ 1694503 h 2180320"/>
                <a:gd name="connsiteX201" fmla="*/ 1058977 w 2114550"/>
                <a:gd name="connsiteY201" fmla="*/ 1691798 h 2180320"/>
                <a:gd name="connsiteX202" fmla="*/ 1070731 w 2114550"/>
                <a:gd name="connsiteY202" fmla="*/ 1688188 h 2180320"/>
                <a:gd name="connsiteX203" fmla="*/ 1088810 w 2114550"/>
                <a:gd name="connsiteY203" fmla="*/ 1684569 h 2180320"/>
                <a:gd name="connsiteX204" fmla="*/ 1088810 w 2114550"/>
                <a:gd name="connsiteY204" fmla="*/ 1684569 h 2180320"/>
                <a:gd name="connsiteX205" fmla="*/ 1098754 w 2114550"/>
                <a:gd name="connsiteY205" fmla="*/ 1677349 h 2180320"/>
                <a:gd name="connsiteX206" fmla="*/ 1105088 w 2114550"/>
                <a:gd name="connsiteY206" fmla="*/ 1668319 h 2180320"/>
                <a:gd name="connsiteX207" fmla="*/ 1113222 w 2114550"/>
                <a:gd name="connsiteY207" fmla="*/ 1669224 h 2180320"/>
                <a:gd name="connsiteX208" fmla="*/ 1114127 w 2114550"/>
                <a:gd name="connsiteY208" fmla="*/ 1670129 h 2180320"/>
                <a:gd name="connsiteX209" fmla="*/ 1117747 w 2114550"/>
                <a:gd name="connsiteY209" fmla="*/ 1666519 h 2180320"/>
                <a:gd name="connsiteX210" fmla="*/ 1131301 w 2114550"/>
                <a:gd name="connsiteY210" fmla="*/ 1661099 h 2180320"/>
                <a:gd name="connsiteX211" fmla="*/ 1134015 w 2114550"/>
                <a:gd name="connsiteY211" fmla="*/ 1662909 h 2180320"/>
                <a:gd name="connsiteX212" fmla="*/ 1134921 w 2114550"/>
                <a:gd name="connsiteY212" fmla="*/ 1657489 h 2180320"/>
                <a:gd name="connsiteX213" fmla="*/ 1135825 w 2114550"/>
                <a:gd name="connsiteY213" fmla="*/ 1656584 h 2180320"/>
                <a:gd name="connsiteX214" fmla="*/ 1149389 w 2114550"/>
                <a:gd name="connsiteY214" fmla="*/ 1653879 h 2180320"/>
                <a:gd name="connsiteX215" fmla="*/ 1152998 w 2114550"/>
                <a:gd name="connsiteY215" fmla="*/ 1655679 h 2180320"/>
                <a:gd name="connsiteX216" fmla="*/ 1152998 w 2114550"/>
                <a:gd name="connsiteY216" fmla="*/ 1654784 h 2180320"/>
                <a:gd name="connsiteX217" fmla="*/ 1156618 w 2114550"/>
                <a:gd name="connsiteY217" fmla="*/ 1651165 h 2180320"/>
                <a:gd name="connsiteX218" fmla="*/ 1157523 w 2114550"/>
                <a:gd name="connsiteY218" fmla="*/ 1650269 h 2180320"/>
                <a:gd name="connsiteX219" fmla="*/ 1163848 w 2114550"/>
                <a:gd name="connsiteY219" fmla="*/ 1649364 h 2180320"/>
                <a:gd name="connsiteX220" fmla="*/ 1166562 w 2114550"/>
                <a:gd name="connsiteY220" fmla="*/ 1646650 h 2180320"/>
                <a:gd name="connsiteX221" fmla="*/ 1168372 w 2114550"/>
                <a:gd name="connsiteY221" fmla="*/ 1645754 h 2180320"/>
                <a:gd name="connsiteX222" fmla="*/ 1179221 w 2114550"/>
                <a:gd name="connsiteY222" fmla="*/ 1639430 h 2180320"/>
                <a:gd name="connsiteX223" fmla="*/ 1183736 w 2114550"/>
                <a:gd name="connsiteY223" fmla="*/ 1639430 h 2180320"/>
                <a:gd name="connsiteX224" fmla="*/ 1186451 w 2114550"/>
                <a:gd name="connsiteY224" fmla="*/ 1638525 h 2180320"/>
                <a:gd name="connsiteX225" fmla="*/ 1189165 w 2114550"/>
                <a:gd name="connsiteY225" fmla="*/ 1634010 h 2180320"/>
                <a:gd name="connsiteX226" fmla="*/ 1194585 w 2114550"/>
                <a:gd name="connsiteY226" fmla="*/ 1627695 h 2180320"/>
                <a:gd name="connsiteX227" fmla="*/ 1195489 w 2114550"/>
                <a:gd name="connsiteY227" fmla="*/ 1626790 h 2180320"/>
                <a:gd name="connsiteX228" fmla="*/ 1200014 w 2114550"/>
                <a:gd name="connsiteY228" fmla="*/ 1625885 h 2180320"/>
                <a:gd name="connsiteX229" fmla="*/ 1201824 w 2114550"/>
                <a:gd name="connsiteY229" fmla="*/ 1625885 h 2180320"/>
                <a:gd name="connsiteX230" fmla="*/ 1209053 w 2114550"/>
                <a:gd name="connsiteY230" fmla="*/ 1618665 h 2180320"/>
                <a:gd name="connsiteX231" fmla="*/ 1209053 w 2114550"/>
                <a:gd name="connsiteY231" fmla="*/ 1618665 h 2180320"/>
                <a:gd name="connsiteX232" fmla="*/ 1214473 w 2114550"/>
                <a:gd name="connsiteY232" fmla="*/ 1619570 h 2180320"/>
                <a:gd name="connsiteX233" fmla="*/ 1216283 w 2114550"/>
                <a:gd name="connsiteY233" fmla="*/ 1620475 h 2180320"/>
                <a:gd name="connsiteX234" fmla="*/ 1224417 w 2114550"/>
                <a:gd name="connsiteY234" fmla="*/ 1607835 h 2180320"/>
                <a:gd name="connsiteX235" fmla="*/ 1236171 w 2114550"/>
                <a:gd name="connsiteY235" fmla="*/ 1609636 h 2180320"/>
                <a:gd name="connsiteX236" fmla="*/ 1247925 w 2114550"/>
                <a:gd name="connsiteY236" fmla="*/ 1596100 h 2180320"/>
                <a:gd name="connsiteX237" fmla="*/ 1255154 w 2114550"/>
                <a:gd name="connsiteY237" fmla="*/ 1590681 h 2180320"/>
                <a:gd name="connsiteX238" fmla="*/ 1280472 w 2114550"/>
                <a:gd name="connsiteY238" fmla="*/ 1586166 h 2180320"/>
                <a:gd name="connsiteX239" fmla="*/ 1294035 w 2114550"/>
                <a:gd name="connsiteY239" fmla="*/ 1584356 h 2180320"/>
                <a:gd name="connsiteX240" fmla="*/ 1294931 w 2114550"/>
                <a:gd name="connsiteY240" fmla="*/ 1583461 h 2180320"/>
                <a:gd name="connsiteX241" fmla="*/ 1300360 w 2114550"/>
                <a:gd name="connsiteY241" fmla="*/ 1578946 h 2180320"/>
                <a:gd name="connsiteX242" fmla="*/ 1305780 w 2114550"/>
                <a:gd name="connsiteY242" fmla="*/ 1569916 h 2180320"/>
                <a:gd name="connsiteX243" fmla="*/ 1317534 w 2114550"/>
                <a:gd name="connsiteY243" fmla="*/ 1559982 h 2180320"/>
                <a:gd name="connsiteX244" fmla="*/ 1317534 w 2114550"/>
                <a:gd name="connsiteY244" fmla="*/ 1559982 h 2180320"/>
                <a:gd name="connsiteX245" fmla="*/ 1324773 w 2114550"/>
                <a:gd name="connsiteY245" fmla="*/ 1566306 h 2180320"/>
                <a:gd name="connsiteX246" fmla="*/ 1325668 w 2114550"/>
                <a:gd name="connsiteY246" fmla="*/ 1565401 h 2180320"/>
                <a:gd name="connsiteX247" fmla="*/ 1334716 w 2114550"/>
                <a:gd name="connsiteY247" fmla="*/ 1559982 h 2180320"/>
                <a:gd name="connsiteX248" fmla="*/ 1343756 w 2114550"/>
                <a:gd name="connsiteY248" fmla="*/ 1542827 h 2180320"/>
                <a:gd name="connsiteX249" fmla="*/ 1342851 w 2114550"/>
                <a:gd name="connsiteY249" fmla="*/ 1540122 h 2180320"/>
                <a:gd name="connsiteX250" fmla="*/ 1352795 w 2114550"/>
                <a:gd name="connsiteY250" fmla="*/ 1523873 h 2180320"/>
                <a:gd name="connsiteX251" fmla="*/ 1358215 w 2114550"/>
                <a:gd name="connsiteY251" fmla="*/ 1517548 h 2180320"/>
                <a:gd name="connsiteX252" fmla="*/ 1358215 w 2114550"/>
                <a:gd name="connsiteY252" fmla="*/ 1516643 h 2180320"/>
                <a:gd name="connsiteX253" fmla="*/ 1360025 w 2114550"/>
                <a:gd name="connsiteY253" fmla="*/ 1504003 h 2180320"/>
                <a:gd name="connsiteX254" fmla="*/ 1360929 w 2114550"/>
                <a:gd name="connsiteY254" fmla="*/ 1502203 h 2180320"/>
                <a:gd name="connsiteX255" fmla="*/ 1365454 w 2114550"/>
                <a:gd name="connsiteY255" fmla="*/ 1489563 h 2180320"/>
                <a:gd name="connsiteX256" fmla="*/ 1368159 w 2114550"/>
                <a:gd name="connsiteY256" fmla="*/ 1482343 h 2180320"/>
                <a:gd name="connsiteX257" fmla="*/ 1368159 w 2114550"/>
                <a:gd name="connsiteY257" fmla="*/ 1474219 h 2180320"/>
                <a:gd name="connsiteX258" fmla="*/ 1368159 w 2114550"/>
                <a:gd name="connsiteY258" fmla="*/ 1474219 h 2180320"/>
                <a:gd name="connsiteX259" fmla="*/ 1378103 w 2114550"/>
                <a:gd name="connsiteY259" fmla="*/ 1475114 h 2180320"/>
                <a:gd name="connsiteX260" fmla="*/ 1383532 w 2114550"/>
                <a:gd name="connsiteY260" fmla="*/ 1474219 h 2180320"/>
                <a:gd name="connsiteX261" fmla="*/ 1407040 w 2114550"/>
                <a:gd name="connsiteY261" fmla="*/ 1469704 h 2180320"/>
                <a:gd name="connsiteX262" fmla="*/ 1424213 w 2114550"/>
                <a:gd name="connsiteY262" fmla="*/ 1470599 h 2180320"/>
                <a:gd name="connsiteX263" fmla="*/ 1432348 w 2114550"/>
                <a:gd name="connsiteY263" fmla="*/ 1471504 h 2180320"/>
                <a:gd name="connsiteX264" fmla="*/ 1441387 w 2114550"/>
                <a:gd name="connsiteY264" fmla="*/ 1471504 h 2180320"/>
                <a:gd name="connsiteX265" fmla="*/ 1470315 w 2114550"/>
                <a:gd name="connsiteY265" fmla="*/ 1467894 h 2180320"/>
                <a:gd name="connsiteX266" fmla="*/ 1492013 w 2114550"/>
                <a:gd name="connsiteY266" fmla="*/ 1467894 h 2180320"/>
                <a:gd name="connsiteX267" fmla="*/ 1520949 w 2114550"/>
                <a:gd name="connsiteY267" fmla="*/ 1476019 h 2180320"/>
                <a:gd name="connsiteX268" fmla="*/ 1521845 w 2114550"/>
                <a:gd name="connsiteY268" fmla="*/ 1476019 h 2180320"/>
                <a:gd name="connsiteX269" fmla="*/ 1537218 w 2114550"/>
                <a:gd name="connsiteY269" fmla="*/ 1483239 h 2180320"/>
                <a:gd name="connsiteX270" fmla="*/ 1537218 w 2114550"/>
                <a:gd name="connsiteY270" fmla="*/ 1489563 h 2180320"/>
                <a:gd name="connsiteX271" fmla="*/ 1538123 w 2114550"/>
                <a:gd name="connsiteY271" fmla="*/ 1507623 h 2180320"/>
                <a:gd name="connsiteX272" fmla="*/ 1535408 w 2114550"/>
                <a:gd name="connsiteY272" fmla="*/ 1522968 h 2180320"/>
                <a:gd name="connsiteX273" fmla="*/ 1529084 w 2114550"/>
                <a:gd name="connsiteY273" fmla="*/ 1552762 h 2180320"/>
                <a:gd name="connsiteX274" fmla="*/ 1533599 w 2114550"/>
                <a:gd name="connsiteY274" fmla="*/ 1578041 h 2180320"/>
                <a:gd name="connsiteX275" fmla="*/ 1534504 w 2114550"/>
                <a:gd name="connsiteY275" fmla="*/ 1581651 h 2180320"/>
                <a:gd name="connsiteX276" fmla="*/ 1530893 w 2114550"/>
                <a:gd name="connsiteY276" fmla="*/ 1585261 h 2180320"/>
                <a:gd name="connsiteX277" fmla="*/ 1527274 w 2114550"/>
                <a:gd name="connsiteY277" fmla="*/ 1587966 h 2180320"/>
                <a:gd name="connsiteX278" fmla="*/ 1501957 w 2114550"/>
                <a:gd name="connsiteY278" fmla="*/ 1602416 h 2180320"/>
                <a:gd name="connsiteX279" fmla="*/ 1494727 w 2114550"/>
                <a:gd name="connsiteY279" fmla="*/ 1606026 h 2180320"/>
                <a:gd name="connsiteX280" fmla="*/ 1478458 w 2114550"/>
                <a:gd name="connsiteY280" fmla="*/ 1612350 h 2180320"/>
                <a:gd name="connsiteX281" fmla="*/ 1455856 w 2114550"/>
                <a:gd name="connsiteY281" fmla="*/ 1614150 h 2180320"/>
                <a:gd name="connsiteX282" fmla="*/ 1462180 w 2114550"/>
                <a:gd name="connsiteY282" fmla="*/ 1620475 h 2180320"/>
                <a:gd name="connsiteX283" fmla="*/ 1471220 w 2114550"/>
                <a:gd name="connsiteY283" fmla="*/ 1624990 h 2180320"/>
                <a:gd name="connsiteX284" fmla="*/ 1475744 w 2114550"/>
                <a:gd name="connsiteY284" fmla="*/ 1628600 h 2180320"/>
                <a:gd name="connsiteX285" fmla="*/ 1475744 w 2114550"/>
                <a:gd name="connsiteY285" fmla="*/ 1629505 h 2180320"/>
                <a:gd name="connsiteX286" fmla="*/ 1481163 w 2114550"/>
                <a:gd name="connsiteY286" fmla="*/ 1632210 h 2180320"/>
                <a:gd name="connsiteX287" fmla="*/ 1485688 w 2114550"/>
                <a:gd name="connsiteY287" fmla="*/ 1634915 h 2180320"/>
                <a:gd name="connsiteX288" fmla="*/ 1515521 w 2114550"/>
                <a:gd name="connsiteY288" fmla="*/ 1683673 h 2180320"/>
                <a:gd name="connsiteX289" fmla="*/ 1518235 w 2114550"/>
                <a:gd name="connsiteY289" fmla="*/ 1695408 h 2180320"/>
                <a:gd name="connsiteX290" fmla="*/ 1522750 w 2114550"/>
                <a:gd name="connsiteY290" fmla="*/ 1707143 h 2180320"/>
                <a:gd name="connsiteX291" fmla="*/ 1523654 w 2114550"/>
                <a:gd name="connsiteY291" fmla="*/ 1711658 h 2180320"/>
                <a:gd name="connsiteX292" fmla="*/ 1530893 w 2114550"/>
                <a:gd name="connsiteY292" fmla="*/ 1731517 h 2180320"/>
                <a:gd name="connsiteX293" fmla="*/ 1556202 w 2114550"/>
                <a:gd name="connsiteY293" fmla="*/ 1749577 h 2180320"/>
                <a:gd name="connsiteX294" fmla="*/ 1557106 w 2114550"/>
                <a:gd name="connsiteY294" fmla="*/ 1749577 h 2180320"/>
                <a:gd name="connsiteX295" fmla="*/ 1558916 w 2114550"/>
                <a:gd name="connsiteY295" fmla="*/ 1749577 h 2180320"/>
                <a:gd name="connsiteX296" fmla="*/ 1573375 w 2114550"/>
                <a:gd name="connsiteY296" fmla="*/ 1751387 h 2180320"/>
                <a:gd name="connsiteX297" fmla="*/ 1576995 w 2114550"/>
                <a:gd name="connsiteY297" fmla="*/ 1738737 h 2180320"/>
                <a:gd name="connsiteX298" fmla="*/ 1579709 w 2114550"/>
                <a:gd name="connsiteY298" fmla="*/ 1732422 h 2180320"/>
                <a:gd name="connsiteX299" fmla="*/ 1586939 w 2114550"/>
                <a:gd name="connsiteY299" fmla="*/ 1732422 h 2180320"/>
                <a:gd name="connsiteX300" fmla="*/ 1614066 w 2114550"/>
                <a:gd name="connsiteY300" fmla="*/ 1737842 h 2180320"/>
                <a:gd name="connsiteX301" fmla="*/ 1624905 w 2114550"/>
                <a:gd name="connsiteY301" fmla="*/ 1735127 h 2180320"/>
                <a:gd name="connsiteX302" fmla="*/ 1636659 w 2114550"/>
                <a:gd name="connsiteY302" fmla="*/ 1733327 h 2180320"/>
                <a:gd name="connsiteX303" fmla="*/ 1637564 w 2114550"/>
                <a:gd name="connsiteY303" fmla="*/ 1735127 h 2180320"/>
                <a:gd name="connsiteX304" fmla="*/ 1637564 w 2114550"/>
                <a:gd name="connsiteY304" fmla="*/ 1739642 h 2180320"/>
                <a:gd name="connsiteX305" fmla="*/ 1638469 w 2114550"/>
                <a:gd name="connsiteY305" fmla="*/ 1743252 h 2180320"/>
                <a:gd name="connsiteX306" fmla="*/ 1645699 w 2114550"/>
                <a:gd name="connsiteY306" fmla="*/ 1744157 h 2180320"/>
                <a:gd name="connsiteX307" fmla="*/ 1657452 w 2114550"/>
                <a:gd name="connsiteY307" fmla="*/ 1745062 h 2180320"/>
                <a:gd name="connsiteX308" fmla="*/ 1658357 w 2114550"/>
                <a:gd name="connsiteY308" fmla="*/ 1747767 h 2180320"/>
                <a:gd name="connsiteX309" fmla="*/ 1657452 w 2114550"/>
                <a:gd name="connsiteY309" fmla="*/ 1753187 h 2180320"/>
                <a:gd name="connsiteX310" fmla="*/ 1660167 w 2114550"/>
                <a:gd name="connsiteY310" fmla="*/ 1762216 h 2180320"/>
                <a:gd name="connsiteX311" fmla="*/ 1675540 w 2114550"/>
                <a:gd name="connsiteY311" fmla="*/ 1764017 h 2180320"/>
                <a:gd name="connsiteX312" fmla="*/ 1674635 w 2114550"/>
                <a:gd name="connsiteY312" fmla="*/ 1752282 h 2180320"/>
                <a:gd name="connsiteX313" fmla="*/ 1679150 w 2114550"/>
                <a:gd name="connsiteY313" fmla="*/ 1753187 h 2180320"/>
                <a:gd name="connsiteX314" fmla="*/ 1694524 w 2114550"/>
                <a:gd name="connsiteY314" fmla="*/ 1755892 h 2180320"/>
                <a:gd name="connsiteX315" fmla="*/ 1708983 w 2114550"/>
                <a:gd name="connsiteY315" fmla="*/ 1743252 h 2180320"/>
                <a:gd name="connsiteX316" fmla="*/ 1721641 w 2114550"/>
                <a:gd name="connsiteY316" fmla="*/ 1738737 h 2180320"/>
                <a:gd name="connsiteX317" fmla="*/ 1722546 w 2114550"/>
                <a:gd name="connsiteY317" fmla="*/ 1738737 h 2180320"/>
                <a:gd name="connsiteX318" fmla="*/ 1733395 w 2114550"/>
                <a:gd name="connsiteY318" fmla="*/ 1743252 h 2180320"/>
                <a:gd name="connsiteX319" fmla="*/ 1737910 w 2114550"/>
                <a:gd name="connsiteY319" fmla="*/ 1743252 h 2180320"/>
                <a:gd name="connsiteX320" fmla="*/ 1742435 w 2114550"/>
                <a:gd name="connsiteY320" fmla="*/ 1747767 h 2180320"/>
                <a:gd name="connsiteX321" fmla="*/ 1742435 w 2114550"/>
                <a:gd name="connsiteY321" fmla="*/ 1751387 h 2180320"/>
                <a:gd name="connsiteX322" fmla="*/ 1743339 w 2114550"/>
                <a:gd name="connsiteY322" fmla="*/ 1756797 h 2180320"/>
                <a:gd name="connsiteX323" fmla="*/ 1746959 w 2114550"/>
                <a:gd name="connsiteY323" fmla="*/ 1757702 h 2180320"/>
                <a:gd name="connsiteX324" fmla="*/ 1753283 w 2114550"/>
                <a:gd name="connsiteY324" fmla="*/ 1759511 h 2180320"/>
                <a:gd name="connsiteX325" fmla="*/ 1753283 w 2114550"/>
                <a:gd name="connsiteY325" fmla="*/ 1767636 h 2180320"/>
                <a:gd name="connsiteX326" fmla="*/ 1752378 w 2114550"/>
                <a:gd name="connsiteY326" fmla="*/ 1773047 h 2180320"/>
                <a:gd name="connsiteX327" fmla="*/ 1749664 w 2114550"/>
                <a:gd name="connsiteY327" fmla="*/ 1780276 h 2180320"/>
                <a:gd name="connsiteX328" fmla="*/ 1747863 w 2114550"/>
                <a:gd name="connsiteY328" fmla="*/ 1784791 h 2180320"/>
                <a:gd name="connsiteX329" fmla="*/ 1751474 w 2114550"/>
                <a:gd name="connsiteY329" fmla="*/ 1788401 h 2180320"/>
                <a:gd name="connsiteX330" fmla="*/ 1760513 w 2114550"/>
                <a:gd name="connsiteY330" fmla="*/ 1794716 h 2180320"/>
                <a:gd name="connsiteX331" fmla="*/ 1765037 w 2114550"/>
                <a:gd name="connsiteY331" fmla="*/ 1802841 h 2180320"/>
                <a:gd name="connsiteX332" fmla="*/ 1764132 w 2114550"/>
                <a:gd name="connsiteY332" fmla="*/ 1808260 h 2180320"/>
                <a:gd name="connsiteX333" fmla="*/ 1753283 w 2114550"/>
                <a:gd name="connsiteY333" fmla="*/ 1825415 h 2180320"/>
                <a:gd name="connsiteX334" fmla="*/ 1731585 w 2114550"/>
                <a:gd name="connsiteY334" fmla="*/ 1838055 h 2180320"/>
                <a:gd name="connsiteX335" fmla="*/ 1727966 w 2114550"/>
                <a:gd name="connsiteY335" fmla="*/ 1846179 h 2180320"/>
                <a:gd name="connsiteX336" fmla="*/ 1727966 w 2114550"/>
                <a:gd name="connsiteY336" fmla="*/ 1849789 h 2180320"/>
                <a:gd name="connsiteX337" fmla="*/ 1728871 w 2114550"/>
                <a:gd name="connsiteY337" fmla="*/ 1854304 h 2180320"/>
                <a:gd name="connsiteX338" fmla="*/ 1737015 w 2114550"/>
                <a:gd name="connsiteY338" fmla="*/ 1857009 h 2180320"/>
                <a:gd name="connsiteX339" fmla="*/ 1758713 w 2114550"/>
                <a:gd name="connsiteY339" fmla="*/ 1862429 h 2180320"/>
                <a:gd name="connsiteX340" fmla="*/ 1780401 w 2114550"/>
                <a:gd name="connsiteY340" fmla="*/ 1872364 h 2180320"/>
                <a:gd name="connsiteX341" fmla="*/ 1785830 w 2114550"/>
                <a:gd name="connsiteY341" fmla="*/ 1875069 h 2180320"/>
                <a:gd name="connsiteX342" fmla="*/ 1785830 w 2114550"/>
                <a:gd name="connsiteY342" fmla="*/ 1875069 h 2180320"/>
                <a:gd name="connsiteX343" fmla="*/ 1793965 w 2114550"/>
                <a:gd name="connsiteY343" fmla="*/ 1890414 h 2180320"/>
                <a:gd name="connsiteX344" fmla="*/ 1793965 w 2114550"/>
                <a:gd name="connsiteY344" fmla="*/ 1891318 h 2180320"/>
                <a:gd name="connsiteX345" fmla="*/ 1783116 w 2114550"/>
                <a:gd name="connsiteY345" fmla="*/ 1896738 h 2180320"/>
                <a:gd name="connsiteX346" fmla="*/ 1772267 w 2114550"/>
                <a:gd name="connsiteY346" fmla="*/ 1895833 h 2180320"/>
                <a:gd name="connsiteX347" fmla="*/ 1772267 w 2114550"/>
                <a:gd name="connsiteY347" fmla="*/ 1895833 h 2180320"/>
                <a:gd name="connsiteX348" fmla="*/ 1760513 w 2114550"/>
                <a:gd name="connsiteY348" fmla="*/ 1892223 h 2180320"/>
                <a:gd name="connsiteX349" fmla="*/ 1759608 w 2114550"/>
                <a:gd name="connsiteY349" fmla="*/ 1893128 h 2180320"/>
                <a:gd name="connsiteX350" fmla="*/ 1753283 w 2114550"/>
                <a:gd name="connsiteY350" fmla="*/ 1900348 h 2180320"/>
                <a:gd name="connsiteX351" fmla="*/ 1746959 w 2114550"/>
                <a:gd name="connsiteY351" fmla="*/ 1897643 h 2180320"/>
                <a:gd name="connsiteX352" fmla="*/ 1735205 w 2114550"/>
                <a:gd name="connsiteY352" fmla="*/ 1895833 h 2180320"/>
                <a:gd name="connsiteX353" fmla="*/ 1733395 w 2114550"/>
                <a:gd name="connsiteY353" fmla="*/ 1897643 h 2180320"/>
                <a:gd name="connsiteX354" fmla="*/ 1726166 w 2114550"/>
                <a:gd name="connsiteY354" fmla="*/ 1918408 h 2180320"/>
                <a:gd name="connsiteX355" fmla="*/ 1724356 w 2114550"/>
                <a:gd name="connsiteY355" fmla="*/ 1921113 h 2180320"/>
                <a:gd name="connsiteX356" fmla="*/ 1710792 w 2114550"/>
                <a:gd name="connsiteY356" fmla="*/ 1922922 h 2180320"/>
                <a:gd name="connsiteX357" fmla="*/ 1708983 w 2114550"/>
                <a:gd name="connsiteY357" fmla="*/ 1923818 h 2180320"/>
                <a:gd name="connsiteX358" fmla="*/ 1712602 w 2114550"/>
                <a:gd name="connsiteY358" fmla="*/ 1935562 h 2180320"/>
                <a:gd name="connsiteX359" fmla="*/ 1715316 w 2114550"/>
                <a:gd name="connsiteY359" fmla="*/ 1948202 h 2180320"/>
                <a:gd name="connsiteX360" fmla="*/ 1715316 w 2114550"/>
                <a:gd name="connsiteY360" fmla="*/ 1948202 h 2180320"/>
                <a:gd name="connsiteX361" fmla="*/ 1707173 w 2114550"/>
                <a:gd name="connsiteY361" fmla="*/ 1952707 h 2180320"/>
                <a:gd name="connsiteX362" fmla="*/ 1704468 w 2114550"/>
                <a:gd name="connsiteY362" fmla="*/ 1950907 h 2180320"/>
                <a:gd name="connsiteX363" fmla="*/ 1700848 w 2114550"/>
                <a:gd name="connsiteY363" fmla="*/ 1939172 h 2180320"/>
                <a:gd name="connsiteX364" fmla="*/ 1688190 w 2114550"/>
                <a:gd name="connsiteY364" fmla="*/ 1932847 h 2180320"/>
                <a:gd name="connsiteX365" fmla="*/ 1681865 w 2114550"/>
                <a:gd name="connsiteY365" fmla="*/ 1935562 h 2180320"/>
                <a:gd name="connsiteX366" fmla="*/ 1674635 w 2114550"/>
                <a:gd name="connsiteY366" fmla="*/ 1940077 h 2180320"/>
                <a:gd name="connsiteX367" fmla="*/ 1676436 w 2114550"/>
                <a:gd name="connsiteY367" fmla="*/ 1942782 h 2180320"/>
                <a:gd name="connsiteX368" fmla="*/ 1680055 w 2114550"/>
                <a:gd name="connsiteY368" fmla="*/ 1946392 h 2180320"/>
                <a:gd name="connsiteX369" fmla="*/ 1689094 w 2114550"/>
                <a:gd name="connsiteY369" fmla="*/ 1956326 h 2180320"/>
                <a:gd name="connsiteX370" fmla="*/ 1686389 w 2114550"/>
                <a:gd name="connsiteY370" fmla="*/ 1959937 h 2180320"/>
                <a:gd name="connsiteX371" fmla="*/ 1679150 w 2114550"/>
                <a:gd name="connsiteY371" fmla="*/ 1968966 h 2180320"/>
                <a:gd name="connsiteX372" fmla="*/ 1680960 w 2114550"/>
                <a:gd name="connsiteY372" fmla="*/ 1975281 h 2180320"/>
                <a:gd name="connsiteX373" fmla="*/ 1699038 w 2114550"/>
                <a:gd name="connsiteY373" fmla="*/ 1997856 h 2180320"/>
                <a:gd name="connsiteX374" fmla="*/ 1711697 w 2114550"/>
                <a:gd name="connsiteY374" fmla="*/ 1998760 h 2180320"/>
                <a:gd name="connsiteX375" fmla="*/ 1715316 w 2114550"/>
                <a:gd name="connsiteY375" fmla="*/ 1997856 h 2180320"/>
                <a:gd name="connsiteX376" fmla="*/ 1736110 w 2114550"/>
                <a:gd name="connsiteY376" fmla="*/ 1999656 h 2180320"/>
                <a:gd name="connsiteX377" fmla="*/ 1746959 w 2114550"/>
                <a:gd name="connsiteY377" fmla="*/ 2029450 h 2180320"/>
                <a:gd name="connsiteX378" fmla="*/ 1746959 w 2114550"/>
                <a:gd name="connsiteY378" fmla="*/ 2030355 h 2180320"/>
                <a:gd name="connsiteX379" fmla="*/ 1746959 w 2114550"/>
                <a:gd name="connsiteY379" fmla="*/ 2030355 h 2180320"/>
                <a:gd name="connsiteX380" fmla="*/ 1723451 w 2114550"/>
                <a:gd name="connsiteY380" fmla="*/ 2039384 h 2180320"/>
                <a:gd name="connsiteX381" fmla="*/ 1717117 w 2114550"/>
                <a:gd name="connsiteY381" fmla="*/ 2063759 h 2180320"/>
                <a:gd name="connsiteX382" fmla="*/ 1708077 w 2114550"/>
                <a:gd name="connsiteY382" fmla="*/ 2074589 h 2180320"/>
                <a:gd name="connsiteX383" fmla="*/ 1708077 w 2114550"/>
                <a:gd name="connsiteY383" fmla="*/ 2077304 h 2180320"/>
                <a:gd name="connsiteX384" fmla="*/ 1704468 w 2114550"/>
                <a:gd name="connsiteY384" fmla="*/ 2103488 h 2180320"/>
                <a:gd name="connsiteX385" fmla="*/ 1701753 w 2114550"/>
                <a:gd name="connsiteY385" fmla="*/ 2113413 h 2180320"/>
                <a:gd name="connsiteX386" fmla="*/ 1707173 w 2114550"/>
                <a:gd name="connsiteY386" fmla="*/ 2123347 h 2180320"/>
                <a:gd name="connsiteX387" fmla="*/ 1708983 w 2114550"/>
                <a:gd name="connsiteY387" fmla="*/ 2125148 h 2180320"/>
                <a:gd name="connsiteX388" fmla="*/ 1707173 w 2114550"/>
                <a:gd name="connsiteY388" fmla="*/ 2127862 h 2180320"/>
                <a:gd name="connsiteX389" fmla="*/ 1706278 w 2114550"/>
                <a:gd name="connsiteY389" fmla="*/ 2135987 h 2180320"/>
                <a:gd name="connsiteX390" fmla="*/ 1710792 w 2114550"/>
                <a:gd name="connsiteY390" fmla="*/ 2159457 h 2180320"/>
                <a:gd name="connsiteX391" fmla="*/ 1710792 w 2114550"/>
                <a:gd name="connsiteY391" fmla="*/ 2160362 h 2180320"/>
                <a:gd name="connsiteX392" fmla="*/ 1710792 w 2114550"/>
                <a:gd name="connsiteY392" fmla="*/ 2178421 h 2180320"/>
                <a:gd name="connsiteX393" fmla="*/ 1714412 w 2114550"/>
                <a:gd name="connsiteY393" fmla="*/ 2180221 h 2180320"/>
                <a:gd name="connsiteX394" fmla="*/ 1718927 w 2114550"/>
                <a:gd name="connsiteY394" fmla="*/ 2180221 h 2180320"/>
                <a:gd name="connsiteX395" fmla="*/ 1728871 w 2114550"/>
                <a:gd name="connsiteY395" fmla="*/ 2175706 h 2180320"/>
                <a:gd name="connsiteX396" fmla="*/ 1731585 w 2114550"/>
                <a:gd name="connsiteY396" fmla="*/ 2173001 h 2180320"/>
                <a:gd name="connsiteX397" fmla="*/ 1737015 w 2114550"/>
                <a:gd name="connsiteY397" fmla="*/ 2169391 h 2180320"/>
                <a:gd name="connsiteX398" fmla="*/ 1741529 w 2114550"/>
                <a:gd name="connsiteY398" fmla="*/ 2172096 h 2180320"/>
                <a:gd name="connsiteX399" fmla="*/ 1752378 w 2114550"/>
                <a:gd name="connsiteY399" fmla="*/ 2177516 h 2180320"/>
                <a:gd name="connsiteX400" fmla="*/ 1755998 w 2114550"/>
                <a:gd name="connsiteY400" fmla="*/ 2170296 h 2180320"/>
                <a:gd name="connsiteX401" fmla="*/ 1755093 w 2114550"/>
                <a:gd name="connsiteY401" fmla="*/ 2161267 h 2180320"/>
                <a:gd name="connsiteX402" fmla="*/ 1757808 w 2114550"/>
                <a:gd name="connsiteY402" fmla="*/ 2149532 h 2180320"/>
                <a:gd name="connsiteX403" fmla="*/ 1774076 w 2114550"/>
                <a:gd name="connsiteY403" fmla="*/ 2137787 h 2180320"/>
                <a:gd name="connsiteX404" fmla="*/ 1774981 w 2114550"/>
                <a:gd name="connsiteY404" fmla="*/ 2137787 h 2180320"/>
                <a:gd name="connsiteX405" fmla="*/ 1774981 w 2114550"/>
                <a:gd name="connsiteY405" fmla="*/ 2137787 h 2180320"/>
                <a:gd name="connsiteX406" fmla="*/ 1780401 w 2114550"/>
                <a:gd name="connsiteY406" fmla="*/ 2152237 h 2180320"/>
                <a:gd name="connsiteX407" fmla="*/ 1791250 w 2114550"/>
                <a:gd name="connsiteY407" fmla="*/ 2166677 h 2180320"/>
                <a:gd name="connsiteX408" fmla="*/ 1796679 w 2114550"/>
                <a:gd name="connsiteY408" fmla="*/ 2170296 h 2180320"/>
                <a:gd name="connsiteX409" fmla="*/ 1803909 w 2114550"/>
                <a:gd name="connsiteY409" fmla="*/ 2174811 h 2180320"/>
                <a:gd name="connsiteX410" fmla="*/ 1817472 w 2114550"/>
                <a:gd name="connsiteY410" fmla="*/ 2175706 h 2180320"/>
                <a:gd name="connsiteX411" fmla="*/ 1825607 w 2114550"/>
                <a:gd name="connsiteY411" fmla="*/ 2167582 h 2180320"/>
                <a:gd name="connsiteX412" fmla="*/ 1831026 w 2114550"/>
                <a:gd name="connsiteY412" fmla="*/ 2161267 h 2180320"/>
                <a:gd name="connsiteX413" fmla="*/ 1835551 w 2114550"/>
                <a:gd name="connsiteY413" fmla="*/ 2148627 h 2180320"/>
                <a:gd name="connsiteX414" fmla="*/ 1840075 w 2114550"/>
                <a:gd name="connsiteY414" fmla="*/ 2142302 h 2180320"/>
                <a:gd name="connsiteX415" fmla="*/ 1844590 w 2114550"/>
                <a:gd name="connsiteY415" fmla="*/ 2143207 h 2180320"/>
                <a:gd name="connsiteX416" fmla="*/ 1846400 w 2114550"/>
                <a:gd name="connsiteY416" fmla="*/ 2145017 h 2180320"/>
                <a:gd name="connsiteX417" fmla="*/ 1861773 w 2114550"/>
                <a:gd name="connsiteY417" fmla="*/ 2148627 h 2180320"/>
                <a:gd name="connsiteX418" fmla="*/ 1896120 w 2114550"/>
                <a:gd name="connsiteY418" fmla="*/ 2137787 h 2180320"/>
                <a:gd name="connsiteX419" fmla="*/ 1899740 w 2114550"/>
                <a:gd name="connsiteY419" fmla="*/ 2139597 h 2180320"/>
                <a:gd name="connsiteX420" fmla="*/ 1906969 w 2114550"/>
                <a:gd name="connsiteY420" fmla="*/ 2140502 h 2180320"/>
                <a:gd name="connsiteX421" fmla="*/ 1910589 w 2114550"/>
                <a:gd name="connsiteY421" fmla="*/ 2130567 h 2180320"/>
                <a:gd name="connsiteX422" fmla="*/ 1916008 w 2114550"/>
                <a:gd name="connsiteY422" fmla="*/ 2107993 h 2180320"/>
                <a:gd name="connsiteX423" fmla="*/ 1917818 w 2114550"/>
                <a:gd name="connsiteY423" fmla="*/ 2051119 h 2180320"/>
                <a:gd name="connsiteX424" fmla="*/ 1919628 w 2114550"/>
                <a:gd name="connsiteY424" fmla="*/ 2036670 h 2180320"/>
                <a:gd name="connsiteX425" fmla="*/ 1920533 w 2114550"/>
                <a:gd name="connsiteY425" fmla="*/ 2028545 h 2180320"/>
                <a:gd name="connsiteX426" fmla="*/ 1920533 w 2114550"/>
                <a:gd name="connsiteY426" fmla="*/ 2026745 h 2180320"/>
                <a:gd name="connsiteX427" fmla="*/ 1925952 w 2114550"/>
                <a:gd name="connsiteY427" fmla="*/ 2015905 h 2180320"/>
                <a:gd name="connsiteX428" fmla="*/ 1939516 w 2114550"/>
                <a:gd name="connsiteY428" fmla="*/ 2007781 h 2180320"/>
                <a:gd name="connsiteX429" fmla="*/ 1940421 w 2114550"/>
                <a:gd name="connsiteY429" fmla="*/ 2007781 h 2180320"/>
                <a:gd name="connsiteX430" fmla="*/ 1944936 w 2114550"/>
                <a:gd name="connsiteY430" fmla="*/ 2007781 h 2180320"/>
                <a:gd name="connsiteX431" fmla="*/ 1945841 w 2114550"/>
                <a:gd name="connsiteY431" fmla="*/ 1984311 h 2180320"/>
                <a:gd name="connsiteX432" fmla="*/ 1952175 w 2114550"/>
                <a:gd name="connsiteY432" fmla="*/ 1978891 h 2180320"/>
                <a:gd name="connsiteX433" fmla="*/ 1960309 w 2114550"/>
                <a:gd name="connsiteY433" fmla="*/ 1973481 h 2180320"/>
                <a:gd name="connsiteX434" fmla="*/ 1971158 w 2114550"/>
                <a:gd name="connsiteY434" fmla="*/ 1958127 h 2180320"/>
                <a:gd name="connsiteX435" fmla="*/ 1965729 w 2114550"/>
                <a:gd name="connsiteY435" fmla="*/ 1947297 h 2180320"/>
                <a:gd name="connsiteX436" fmla="*/ 1965729 w 2114550"/>
                <a:gd name="connsiteY436" fmla="*/ 1945487 h 2180320"/>
                <a:gd name="connsiteX437" fmla="*/ 1975673 w 2114550"/>
                <a:gd name="connsiteY437" fmla="*/ 1940972 h 2180320"/>
                <a:gd name="connsiteX438" fmla="*/ 1967539 w 2114550"/>
                <a:gd name="connsiteY438" fmla="*/ 1927437 h 2180320"/>
                <a:gd name="connsiteX439" fmla="*/ 1953984 w 2114550"/>
                <a:gd name="connsiteY439" fmla="*/ 1923818 h 2180320"/>
                <a:gd name="connsiteX440" fmla="*/ 1950365 w 2114550"/>
                <a:gd name="connsiteY440" fmla="*/ 1924723 h 2180320"/>
                <a:gd name="connsiteX441" fmla="*/ 1938611 w 2114550"/>
                <a:gd name="connsiteY441" fmla="*/ 1927437 h 2180320"/>
                <a:gd name="connsiteX442" fmla="*/ 1926858 w 2114550"/>
                <a:gd name="connsiteY442" fmla="*/ 1916598 h 2180320"/>
                <a:gd name="connsiteX443" fmla="*/ 1923247 w 2114550"/>
                <a:gd name="connsiteY443" fmla="*/ 1909378 h 2180320"/>
                <a:gd name="connsiteX444" fmla="*/ 1922343 w 2114550"/>
                <a:gd name="connsiteY444" fmla="*/ 1901253 h 2180320"/>
                <a:gd name="connsiteX445" fmla="*/ 1933192 w 2114550"/>
                <a:gd name="connsiteY445" fmla="*/ 1898538 h 2180320"/>
                <a:gd name="connsiteX446" fmla="*/ 1936801 w 2114550"/>
                <a:gd name="connsiteY446" fmla="*/ 1897643 h 2180320"/>
                <a:gd name="connsiteX447" fmla="*/ 1935897 w 2114550"/>
                <a:gd name="connsiteY447" fmla="*/ 1893128 h 2180320"/>
                <a:gd name="connsiteX448" fmla="*/ 1934991 w 2114550"/>
                <a:gd name="connsiteY448" fmla="*/ 1889518 h 2180320"/>
                <a:gd name="connsiteX449" fmla="*/ 1942231 w 2114550"/>
                <a:gd name="connsiteY449" fmla="*/ 1881384 h 2180320"/>
                <a:gd name="connsiteX450" fmla="*/ 1945841 w 2114550"/>
                <a:gd name="connsiteY450" fmla="*/ 1879584 h 2180320"/>
                <a:gd name="connsiteX451" fmla="*/ 1960309 w 2114550"/>
                <a:gd name="connsiteY451" fmla="*/ 1882289 h 2180320"/>
                <a:gd name="connsiteX452" fmla="*/ 1962119 w 2114550"/>
                <a:gd name="connsiteY452" fmla="*/ 1883194 h 2180320"/>
                <a:gd name="connsiteX453" fmla="*/ 1972063 w 2114550"/>
                <a:gd name="connsiteY453" fmla="*/ 1885899 h 2180320"/>
                <a:gd name="connsiteX454" fmla="*/ 1972968 w 2114550"/>
                <a:gd name="connsiteY454" fmla="*/ 1885003 h 2180320"/>
                <a:gd name="connsiteX455" fmla="*/ 1971158 w 2114550"/>
                <a:gd name="connsiteY455" fmla="*/ 1869649 h 2180320"/>
                <a:gd name="connsiteX456" fmla="*/ 1970253 w 2114550"/>
                <a:gd name="connsiteY456" fmla="*/ 1863334 h 2180320"/>
                <a:gd name="connsiteX457" fmla="*/ 1962119 w 2114550"/>
                <a:gd name="connsiteY457" fmla="*/ 1854304 h 2180320"/>
                <a:gd name="connsiteX458" fmla="*/ 1958499 w 2114550"/>
                <a:gd name="connsiteY458" fmla="*/ 1851599 h 2180320"/>
                <a:gd name="connsiteX459" fmla="*/ 1962119 w 2114550"/>
                <a:gd name="connsiteY459" fmla="*/ 1833540 h 2180320"/>
                <a:gd name="connsiteX460" fmla="*/ 1963024 w 2114550"/>
                <a:gd name="connsiteY460" fmla="*/ 1832635 h 2180320"/>
                <a:gd name="connsiteX461" fmla="*/ 1962119 w 2114550"/>
                <a:gd name="connsiteY461" fmla="*/ 1820900 h 2180320"/>
                <a:gd name="connsiteX462" fmla="*/ 1961214 w 2114550"/>
                <a:gd name="connsiteY462" fmla="*/ 1818195 h 2180320"/>
                <a:gd name="connsiteX463" fmla="*/ 1961214 w 2114550"/>
                <a:gd name="connsiteY463" fmla="*/ 1813680 h 2180320"/>
                <a:gd name="connsiteX464" fmla="*/ 1969349 w 2114550"/>
                <a:gd name="connsiteY464" fmla="*/ 1810966 h 2180320"/>
                <a:gd name="connsiteX465" fmla="*/ 1973873 w 2114550"/>
                <a:gd name="connsiteY465" fmla="*/ 1809165 h 2180320"/>
                <a:gd name="connsiteX466" fmla="*/ 1973873 w 2114550"/>
                <a:gd name="connsiteY466" fmla="*/ 1808260 h 2180320"/>
                <a:gd name="connsiteX467" fmla="*/ 1973873 w 2114550"/>
                <a:gd name="connsiteY467" fmla="*/ 1804650 h 2180320"/>
                <a:gd name="connsiteX468" fmla="*/ 1971158 w 2114550"/>
                <a:gd name="connsiteY468" fmla="*/ 1785686 h 2180320"/>
                <a:gd name="connsiteX469" fmla="*/ 1963024 w 2114550"/>
                <a:gd name="connsiteY469" fmla="*/ 1767636 h 2180320"/>
                <a:gd name="connsiteX470" fmla="*/ 1957595 w 2114550"/>
                <a:gd name="connsiteY470" fmla="*/ 1748672 h 2180320"/>
                <a:gd name="connsiteX471" fmla="*/ 1956690 w 2114550"/>
                <a:gd name="connsiteY471" fmla="*/ 1745062 h 2180320"/>
                <a:gd name="connsiteX472" fmla="*/ 1965729 w 2114550"/>
                <a:gd name="connsiteY472" fmla="*/ 1735127 h 2180320"/>
                <a:gd name="connsiteX473" fmla="*/ 1982007 w 2114550"/>
                <a:gd name="connsiteY473" fmla="*/ 1736032 h 2180320"/>
                <a:gd name="connsiteX474" fmla="*/ 2021783 w 2114550"/>
                <a:gd name="connsiteY474" fmla="*/ 1746872 h 2180320"/>
                <a:gd name="connsiteX475" fmla="*/ 2029013 w 2114550"/>
                <a:gd name="connsiteY475" fmla="*/ 1743252 h 2180320"/>
                <a:gd name="connsiteX476" fmla="*/ 2025403 w 2114550"/>
                <a:gd name="connsiteY476" fmla="*/ 1737842 h 2180320"/>
                <a:gd name="connsiteX477" fmla="*/ 2021783 w 2114550"/>
                <a:gd name="connsiteY477" fmla="*/ 1734232 h 2180320"/>
                <a:gd name="connsiteX478" fmla="*/ 2022688 w 2114550"/>
                <a:gd name="connsiteY478" fmla="*/ 1729717 h 2180320"/>
                <a:gd name="connsiteX479" fmla="*/ 2027203 w 2114550"/>
                <a:gd name="connsiteY479" fmla="*/ 1720688 h 2180320"/>
                <a:gd name="connsiteX480" fmla="*/ 2034442 w 2114550"/>
                <a:gd name="connsiteY480" fmla="*/ 1706238 h 2180320"/>
                <a:gd name="connsiteX481" fmla="*/ 2035347 w 2114550"/>
                <a:gd name="connsiteY481" fmla="*/ 1704438 h 2180320"/>
                <a:gd name="connsiteX482" fmla="*/ 2049806 w 2114550"/>
                <a:gd name="connsiteY482" fmla="*/ 1697209 h 2180320"/>
                <a:gd name="connsiteX483" fmla="*/ 2054331 w 2114550"/>
                <a:gd name="connsiteY483" fmla="*/ 1693599 h 2180320"/>
                <a:gd name="connsiteX484" fmla="*/ 2051616 w 2114550"/>
                <a:gd name="connsiteY484" fmla="*/ 1684569 h 2180320"/>
                <a:gd name="connsiteX485" fmla="*/ 2056140 w 2114550"/>
                <a:gd name="connsiteY485" fmla="*/ 1670129 h 2180320"/>
                <a:gd name="connsiteX486" fmla="*/ 2056140 w 2114550"/>
                <a:gd name="connsiteY486" fmla="*/ 1670129 h 2180320"/>
                <a:gd name="connsiteX487" fmla="*/ 2063370 w 2114550"/>
                <a:gd name="connsiteY487" fmla="*/ 1662909 h 2180320"/>
                <a:gd name="connsiteX488" fmla="*/ 2057940 w 2114550"/>
                <a:gd name="connsiteY488" fmla="*/ 1649364 h 2180320"/>
                <a:gd name="connsiteX489" fmla="*/ 2045291 w 2114550"/>
                <a:gd name="connsiteY489" fmla="*/ 1634010 h 2180320"/>
                <a:gd name="connsiteX490" fmla="*/ 2031727 w 2114550"/>
                <a:gd name="connsiteY490" fmla="*/ 1631305 h 2180320"/>
                <a:gd name="connsiteX491" fmla="*/ 2026308 w 2114550"/>
                <a:gd name="connsiteY491" fmla="*/ 1631305 h 2180320"/>
                <a:gd name="connsiteX492" fmla="*/ 1999181 w 2114550"/>
                <a:gd name="connsiteY492" fmla="*/ 1630400 h 2180320"/>
                <a:gd name="connsiteX493" fmla="*/ 1999181 w 2114550"/>
                <a:gd name="connsiteY493" fmla="*/ 1613246 h 2180320"/>
                <a:gd name="connsiteX494" fmla="*/ 1997371 w 2114550"/>
                <a:gd name="connsiteY494" fmla="*/ 1602416 h 2180320"/>
                <a:gd name="connsiteX495" fmla="*/ 1994666 w 2114550"/>
                <a:gd name="connsiteY495" fmla="*/ 1594291 h 2180320"/>
                <a:gd name="connsiteX496" fmla="*/ 1998276 w 2114550"/>
                <a:gd name="connsiteY496" fmla="*/ 1590681 h 2180320"/>
                <a:gd name="connsiteX497" fmla="*/ 2022688 w 2114550"/>
                <a:gd name="connsiteY497" fmla="*/ 1593386 h 2180320"/>
                <a:gd name="connsiteX498" fmla="*/ 2025403 w 2114550"/>
                <a:gd name="connsiteY498" fmla="*/ 1594291 h 2180320"/>
                <a:gd name="connsiteX499" fmla="*/ 2042577 w 2114550"/>
                <a:gd name="connsiteY499" fmla="*/ 1597901 h 2180320"/>
                <a:gd name="connsiteX500" fmla="*/ 2050711 w 2114550"/>
                <a:gd name="connsiteY500" fmla="*/ 1596996 h 2180320"/>
                <a:gd name="connsiteX501" fmla="*/ 2058846 w 2114550"/>
                <a:gd name="connsiteY501" fmla="*/ 1596100 h 2180320"/>
                <a:gd name="connsiteX502" fmla="*/ 2075124 w 2114550"/>
                <a:gd name="connsiteY502" fmla="*/ 1597901 h 2180320"/>
                <a:gd name="connsiteX503" fmla="*/ 2082353 w 2114550"/>
                <a:gd name="connsiteY503" fmla="*/ 1599711 h 2180320"/>
                <a:gd name="connsiteX504" fmla="*/ 2085972 w 2114550"/>
                <a:gd name="connsiteY504" fmla="*/ 1598806 h 2180320"/>
                <a:gd name="connsiteX505" fmla="*/ 2086878 w 2114550"/>
                <a:gd name="connsiteY505" fmla="*/ 1587071 h 2180320"/>
                <a:gd name="connsiteX506" fmla="*/ 2086878 w 2114550"/>
                <a:gd name="connsiteY506" fmla="*/ 1587071 h 2180320"/>
                <a:gd name="connsiteX507" fmla="*/ 2086878 w 2114550"/>
                <a:gd name="connsiteY507" fmla="*/ 1579841 h 2180320"/>
                <a:gd name="connsiteX508" fmla="*/ 2086878 w 2114550"/>
                <a:gd name="connsiteY508" fmla="*/ 1578946 h 2180320"/>
                <a:gd name="connsiteX509" fmla="*/ 2079638 w 2114550"/>
                <a:gd name="connsiteY509" fmla="*/ 1548247 h 2180320"/>
                <a:gd name="connsiteX510" fmla="*/ 2085972 w 2114550"/>
                <a:gd name="connsiteY510" fmla="*/ 1533798 h 2180320"/>
                <a:gd name="connsiteX511" fmla="*/ 2089583 w 2114550"/>
                <a:gd name="connsiteY511" fmla="*/ 1527483 h 2180320"/>
                <a:gd name="connsiteX512" fmla="*/ 2093202 w 2114550"/>
                <a:gd name="connsiteY512" fmla="*/ 1491364 h 2180320"/>
                <a:gd name="connsiteX513" fmla="*/ 2095917 w 2114550"/>
                <a:gd name="connsiteY513" fmla="*/ 1456159 h 2180320"/>
                <a:gd name="connsiteX514" fmla="*/ 2095012 w 2114550"/>
                <a:gd name="connsiteY514" fmla="*/ 1451644 h 2180320"/>
                <a:gd name="connsiteX515" fmla="*/ 2095012 w 2114550"/>
                <a:gd name="connsiteY515" fmla="*/ 1450740 h 2180320"/>
                <a:gd name="connsiteX516" fmla="*/ 2092297 w 2114550"/>
                <a:gd name="connsiteY516" fmla="*/ 1432680 h 2180320"/>
                <a:gd name="connsiteX517" fmla="*/ 2084163 w 2114550"/>
                <a:gd name="connsiteY517" fmla="*/ 1395666 h 2180320"/>
                <a:gd name="connsiteX518" fmla="*/ 2070599 w 2114550"/>
                <a:gd name="connsiteY518" fmla="*/ 1316218 h 2180320"/>
                <a:gd name="connsiteX519" fmla="*/ 2074218 w 2114550"/>
                <a:gd name="connsiteY519" fmla="*/ 1301778 h 2180320"/>
                <a:gd name="connsiteX520" fmla="*/ 2081448 w 2114550"/>
                <a:gd name="connsiteY520" fmla="*/ 1297263 h 2180320"/>
                <a:gd name="connsiteX521" fmla="*/ 2085972 w 2114550"/>
                <a:gd name="connsiteY521" fmla="*/ 1288233 h 2180320"/>
                <a:gd name="connsiteX522" fmla="*/ 2093202 w 2114550"/>
                <a:gd name="connsiteY522" fmla="*/ 1273784 h 2180320"/>
                <a:gd name="connsiteX523" fmla="*/ 2095917 w 2114550"/>
                <a:gd name="connsiteY523" fmla="*/ 1266564 h 2180320"/>
                <a:gd name="connsiteX524" fmla="*/ 2098632 w 2114550"/>
                <a:gd name="connsiteY524" fmla="*/ 1262954 h 2180320"/>
                <a:gd name="connsiteX525" fmla="*/ 2098632 w 2114550"/>
                <a:gd name="connsiteY525" fmla="*/ 1245800 h 2180320"/>
                <a:gd name="connsiteX526" fmla="*/ 2094107 w 2114550"/>
                <a:gd name="connsiteY526" fmla="*/ 1240380 h 2180320"/>
                <a:gd name="connsiteX527" fmla="*/ 2087782 w 2114550"/>
                <a:gd name="connsiteY527" fmla="*/ 1224130 h 2180320"/>
                <a:gd name="connsiteX528" fmla="*/ 2106766 w 2114550"/>
                <a:gd name="connsiteY528" fmla="*/ 1192536 h 2180320"/>
                <a:gd name="connsiteX529" fmla="*/ 2111281 w 2114550"/>
                <a:gd name="connsiteY529" fmla="*/ 1184411 h 2180320"/>
                <a:gd name="connsiteX530" fmla="*/ 2113995 w 2114550"/>
                <a:gd name="connsiteY530" fmla="*/ 1166352 h 2180320"/>
                <a:gd name="connsiteX531" fmla="*/ 2112185 w 2114550"/>
                <a:gd name="connsiteY531" fmla="*/ 1153712 h 2180320"/>
                <a:gd name="connsiteX532" fmla="*/ 2109480 w 2114550"/>
                <a:gd name="connsiteY532" fmla="*/ 1132947 h 2180320"/>
                <a:gd name="connsiteX533" fmla="*/ 2104956 w 2114550"/>
                <a:gd name="connsiteY533" fmla="*/ 1110373 h 2180320"/>
                <a:gd name="connsiteX534" fmla="*/ 2083258 w 2114550"/>
                <a:gd name="connsiteY534" fmla="*/ 1074264 h 2180320"/>
                <a:gd name="connsiteX535" fmla="*/ 2066989 w 2114550"/>
                <a:gd name="connsiteY535" fmla="*/ 1061624 h 2180320"/>
                <a:gd name="connsiteX536" fmla="*/ 2066084 w 2114550"/>
                <a:gd name="connsiteY536" fmla="*/ 1060719 h 2180320"/>
                <a:gd name="connsiteX537" fmla="*/ 2057940 w 2114550"/>
                <a:gd name="connsiteY537" fmla="*/ 1045374 h 2180320"/>
                <a:gd name="connsiteX538" fmla="*/ 2060655 w 2114550"/>
                <a:gd name="connsiteY538" fmla="*/ 1020095 h 2180320"/>
                <a:gd name="connsiteX539" fmla="*/ 2057940 w 2114550"/>
                <a:gd name="connsiteY539" fmla="*/ 1015580 h 2180320"/>
                <a:gd name="connsiteX540" fmla="*/ 2055235 w 2114550"/>
                <a:gd name="connsiteY540" fmla="*/ 1002941 h 2180320"/>
                <a:gd name="connsiteX541" fmla="*/ 2055235 w 2114550"/>
                <a:gd name="connsiteY541" fmla="*/ 997521 h 2180320"/>
                <a:gd name="connsiteX542" fmla="*/ 2050711 w 2114550"/>
                <a:gd name="connsiteY542" fmla="*/ 980366 h 2180320"/>
                <a:gd name="connsiteX543" fmla="*/ 2036252 w 2114550"/>
                <a:gd name="connsiteY543" fmla="*/ 963212 h 2180320"/>
                <a:gd name="connsiteX544" fmla="*/ 2027203 w 2114550"/>
                <a:gd name="connsiteY544" fmla="*/ 952382 h 2180320"/>
                <a:gd name="connsiteX545" fmla="*/ 2024498 w 2114550"/>
                <a:gd name="connsiteY545" fmla="*/ 937037 h 2180320"/>
                <a:gd name="connsiteX546" fmla="*/ 2025403 w 2114550"/>
                <a:gd name="connsiteY546" fmla="*/ 936132 h 2180320"/>
                <a:gd name="connsiteX547" fmla="*/ 2029918 w 2114550"/>
                <a:gd name="connsiteY547" fmla="*/ 924398 h 2180320"/>
                <a:gd name="connsiteX548" fmla="*/ 2028108 w 2114550"/>
                <a:gd name="connsiteY548" fmla="*/ 921683 h 2180320"/>
                <a:gd name="connsiteX549" fmla="*/ 2013649 w 2114550"/>
                <a:gd name="connsiteY549" fmla="*/ 908148 h 2180320"/>
                <a:gd name="connsiteX550" fmla="*/ 1997371 w 2114550"/>
                <a:gd name="connsiteY550" fmla="*/ 893699 h 2180320"/>
                <a:gd name="connsiteX551" fmla="*/ 1994666 w 2114550"/>
                <a:gd name="connsiteY551" fmla="*/ 890088 h 2180320"/>
                <a:gd name="connsiteX552" fmla="*/ 1980197 w 2114550"/>
                <a:gd name="connsiteY552" fmla="*/ 867514 h 2180320"/>
                <a:gd name="connsiteX553" fmla="*/ 1979292 w 2114550"/>
                <a:gd name="connsiteY553" fmla="*/ 866609 h 2180320"/>
                <a:gd name="connsiteX554" fmla="*/ 1974777 w 2114550"/>
                <a:gd name="connsiteY554" fmla="*/ 850360 h 2180320"/>
                <a:gd name="connsiteX555" fmla="*/ 1976578 w 2114550"/>
                <a:gd name="connsiteY555" fmla="*/ 813346 h 2180320"/>
                <a:gd name="connsiteX556" fmla="*/ 1981102 w 2114550"/>
                <a:gd name="connsiteY556" fmla="*/ 790771 h 2180320"/>
                <a:gd name="connsiteX557" fmla="*/ 1981102 w 2114550"/>
                <a:gd name="connsiteY557" fmla="*/ 788971 h 2180320"/>
                <a:gd name="connsiteX558" fmla="*/ 1972063 w 2114550"/>
                <a:gd name="connsiteY558" fmla="*/ 760987 h 2180320"/>
                <a:gd name="connsiteX559" fmla="*/ 1963929 w 2114550"/>
                <a:gd name="connsiteY559" fmla="*/ 746537 h 2180320"/>
                <a:gd name="connsiteX560" fmla="*/ 1959404 w 2114550"/>
                <a:gd name="connsiteY560" fmla="*/ 739317 h 2180320"/>
                <a:gd name="connsiteX561" fmla="*/ 1961214 w 2114550"/>
                <a:gd name="connsiteY561" fmla="*/ 733898 h 2180320"/>
                <a:gd name="connsiteX562" fmla="*/ 1966634 w 2114550"/>
                <a:gd name="connsiteY562" fmla="*/ 723068 h 2180320"/>
                <a:gd name="connsiteX563" fmla="*/ 1963929 w 2114550"/>
                <a:gd name="connsiteY563" fmla="*/ 720353 h 2180320"/>
                <a:gd name="connsiteX564" fmla="*/ 1963929 w 2114550"/>
                <a:gd name="connsiteY564" fmla="*/ 720353 h 2180320"/>
                <a:gd name="connsiteX565" fmla="*/ 1951270 w 2114550"/>
                <a:gd name="connsiteY565" fmla="*/ 712228 h 2180320"/>
                <a:gd name="connsiteX566" fmla="*/ 1950365 w 2114550"/>
                <a:gd name="connsiteY566" fmla="*/ 706818 h 2180320"/>
                <a:gd name="connsiteX567" fmla="*/ 1944040 w 2114550"/>
                <a:gd name="connsiteY567" fmla="*/ 684244 h 2180320"/>
                <a:gd name="connsiteX568" fmla="*/ 1942231 w 2114550"/>
                <a:gd name="connsiteY568" fmla="*/ 675214 h 2180320"/>
                <a:gd name="connsiteX569" fmla="*/ 1940421 w 2114550"/>
                <a:gd name="connsiteY569" fmla="*/ 659869 h 2180320"/>
                <a:gd name="connsiteX570" fmla="*/ 1943136 w 2114550"/>
                <a:gd name="connsiteY570" fmla="*/ 658060 h 2180320"/>
                <a:gd name="connsiteX571" fmla="*/ 1953984 w 2114550"/>
                <a:gd name="connsiteY571" fmla="*/ 647230 h 2180320"/>
                <a:gd name="connsiteX572" fmla="*/ 1951270 w 2114550"/>
                <a:gd name="connsiteY572" fmla="*/ 627360 h 2180320"/>
                <a:gd name="connsiteX573" fmla="*/ 1951270 w 2114550"/>
                <a:gd name="connsiteY573" fmla="*/ 626465 h 2180320"/>
                <a:gd name="connsiteX574" fmla="*/ 1949460 w 2114550"/>
                <a:gd name="connsiteY574" fmla="*/ 623750 h 2180320"/>
                <a:gd name="connsiteX575" fmla="*/ 1937706 w 2114550"/>
                <a:gd name="connsiteY575" fmla="*/ 626465 h 2180320"/>
                <a:gd name="connsiteX576" fmla="*/ 1937706 w 2114550"/>
                <a:gd name="connsiteY576" fmla="*/ 626465 h 2180320"/>
                <a:gd name="connsiteX577" fmla="*/ 1913303 w 2114550"/>
                <a:gd name="connsiteY577" fmla="*/ 628265 h 2180320"/>
                <a:gd name="connsiteX578" fmla="*/ 1875327 w 2114550"/>
                <a:gd name="connsiteY578" fmla="*/ 632780 h 2180320"/>
                <a:gd name="connsiteX579" fmla="*/ 1863573 w 2114550"/>
                <a:gd name="connsiteY579" fmla="*/ 640000 h 2180320"/>
                <a:gd name="connsiteX580" fmla="*/ 1859963 w 2114550"/>
                <a:gd name="connsiteY580" fmla="*/ 645420 h 2180320"/>
                <a:gd name="connsiteX581" fmla="*/ 1836456 w 2114550"/>
                <a:gd name="connsiteY581" fmla="*/ 653545 h 2180320"/>
                <a:gd name="connsiteX582" fmla="*/ 1834646 w 2114550"/>
                <a:gd name="connsiteY582" fmla="*/ 653545 h 2180320"/>
                <a:gd name="connsiteX583" fmla="*/ 1831026 w 2114550"/>
                <a:gd name="connsiteY583" fmla="*/ 651744 h 2180320"/>
                <a:gd name="connsiteX584" fmla="*/ 1833741 w 2114550"/>
                <a:gd name="connsiteY584" fmla="*/ 640905 h 2180320"/>
                <a:gd name="connsiteX585" fmla="*/ 1828321 w 2114550"/>
                <a:gd name="connsiteY585" fmla="*/ 624655 h 2180320"/>
                <a:gd name="connsiteX586" fmla="*/ 1817472 w 2114550"/>
                <a:gd name="connsiteY586" fmla="*/ 621045 h 2180320"/>
                <a:gd name="connsiteX587" fmla="*/ 1815663 w 2114550"/>
                <a:gd name="connsiteY587" fmla="*/ 621045 h 2180320"/>
                <a:gd name="connsiteX588" fmla="*/ 1813853 w 2114550"/>
                <a:gd name="connsiteY588" fmla="*/ 621045 h 2180320"/>
                <a:gd name="connsiteX589" fmla="*/ 1793965 w 2114550"/>
                <a:gd name="connsiteY589" fmla="*/ 619236 h 2180320"/>
                <a:gd name="connsiteX590" fmla="*/ 1782211 w 2114550"/>
                <a:gd name="connsiteY590" fmla="*/ 618340 h 2180320"/>
                <a:gd name="connsiteX591" fmla="*/ 1775886 w 2114550"/>
                <a:gd name="connsiteY591" fmla="*/ 620140 h 2180320"/>
                <a:gd name="connsiteX592" fmla="*/ 1758713 w 2114550"/>
                <a:gd name="connsiteY592" fmla="*/ 630075 h 2180320"/>
                <a:gd name="connsiteX593" fmla="*/ 1740625 w 2114550"/>
                <a:gd name="connsiteY593" fmla="*/ 635495 h 2180320"/>
                <a:gd name="connsiteX594" fmla="*/ 1730681 w 2114550"/>
                <a:gd name="connsiteY594" fmla="*/ 634590 h 2180320"/>
                <a:gd name="connsiteX595" fmla="*/ 1722546 w 2114550"/>
                <a:gd name="connsiteY595" fmla="*/ 631875 h 2180320"/>
                <a:gd name="connsiteX596" fmla="*/ 1712602 w 2114550"/>
                <a:gd name="connsiteY596" fmla="*/ 620140 h 2180320"/>
                <a:gd name="connsiteX597" fmla="*/ 1708077 w 2114550"/>
                <a:gd name="connsiteY597" fmla="*/ 614721 h 2180320"/>
                <a:gd name="connsiteX598" fmla="*/ 1701753 w 2114550"/>
                <a:gd name="connsiteY598" fmla="*/ 602081 h 2180320"/>
                <a:gd name="connsiteX599" fmla="*/ 1700848 w 2114550"/>
                <a:gd name="connsiteY599" fmla="*/ 570487 h 2180320"/>
                <a:gd name="connsiteX600" fmla="*/ 1697229 w 2114550"/>
                <a:gd name="connsiteY600" fmla="*/ 551532 h 2180320"/>
                <a:gd name="connsiteX601" fmla="*/ 1692714 w 2114550"/>
                <a:gd name="connsiteY601" fmla="*/ 528958 h 2180320"/>
                <a:gd name="connsiteX602" fmla="*/ 1681865 w 2114550"/>
                <a:gd name="connsiteY602" fmla="*/ 505488 h 2180320"/>
                <a:gd name="connsiteX603" fmla="*/ 1671921 w 2114550"/>
                <a:gd name="connsiteY603" fmla="*/ 479304 h 2180320"/>
                <a:gd name="connsiteX604" fmla="*/ 1671921 w 2114550"/>
                <a:gd name="connsiteY604" fmla="*/ 478399 h 2180320"/>
                <a:gd name="connsiteX605" fmla="*/ 1671921 w 2114550"/>
                <a:gd name="connsiteY605" fmla="*/ 478399 h 2180320"/>
                <a:gd name="connsiteX606" fmla="*/ 1698134 w 2114550"/>
                <a:gd name="connsiteY606" fmla="*/ 473884 h 2180320"/>
                <a:gd name="connsiteX607" fmla="*/ 1717117 w 2114550"/>
                <a:gd name="connsiteY607" fmla="*/ 466664 h 2180320"/>
                <a:gd name="connsiteX608" fmla="*/ 1717117 w 2114550"/>
                <a:gd name="connsiteY608" fmla="*/ 452215 h 2180320"/>
                <a:gd name="connsiteX609" fmla="*/ 1716222 w 2114550"/>
                <a:gd name="connsiteY609" fmla="*/ 444995 h 2180320"/>
                <a:gd name="connsiteX610" fmla="*/ 1721641 w 2114550"/>
                <a:gd name="connsiteY610" fmla="*/ 443185 h 2180320"/>
                <a:gd name="connsiteX611" fmla="*/ 1727070 w 2114550"/>
                <a:gd name="connsiteY611" fmla="*/ 443185 h 2180320"/>
                <a:gd name="connsiteX612" fmla="*/ 1728871 w 2114550"/>
                <a:gd name="connsiteY612" fmla="*/ 442290 h 2180320"/>
                <a:gd name="connsiteX613" fmla="*/ 1718022 w 2114550"/>
                <a:gd name="connsiteY613" fmla="*/ 430545 h 2180320"/>
                <a:gd name="connsiteX614" fmla="*/ 1715316 w 2114550"/>
                <a:gd name="connsiteY614" fmla="*/ 425135 h 2180320"/>
                <a:gd name="connsiteX615" fmla="*/ 1726166 w 2114550"/>
                <a:gd name="connsiteY615" fmla="*/ 417906 h 2180320"/>
                <a:gd name="connsiteX616" fmla="*/ 1732490 w 2114550"/>
                <a:gd name="connsiteY616" fmla="*/ 414296 h 2180320"/>
                <a:gd name="connsiteX617" fmla="*/ 1727070 w 2114550"/>
                <a:gd name="connsiteY617" fmla="*/ 407981 h 2180320"/>
                <a:gd name="connsiteX618" fmla="*/ 1723451 w 2114550"/>
                <a:gd name="connsiteY618" fmla="*/ 402561 h 2180320"/>
                <a:gd name="connsiteX619" fmla="*/ 1727966 w 2114550"/>
                <a:gd name="connsiteY619" fmla="*/ 397141 h 2180320"/>
                <a:gd name="connsiteX620" fmla="*/ 1735205 w 2114550"/>
                <a:gd name="connsiteY620" fmla="*/ 387216 h 2180320"/>
                <a:gd name="connsiteX621" fmla="*/ 1727966 w 2114550"/>
                <a:gd name="connsiteY621" fmla="*/ 383606 h 2180320"/>
                <a:gd name="connsiteX622" fmla="*/ 1710792 w 2114550"/>
                <a:gd name="connsiteY622" fmla="*/ 371862 h 2180320"/>
                <a:gd name="connsiteX623" fmla="*/ 1710792 w 2114550"/>
                <a:gd name="connsiteY623" fmla="*/ 371862 h 2180320"/>
                <a:gd name="connsiteX624" fmla="*/ 1709887 w 2114550"/>
                <a:gd name="connsiteY624" fmla="*/ 366452 h 2180320"/>
                <a:gd name="connsiteX625" fmla="*/ 1705372 w 2114550"/>
                <a:gd name="connsiteY625" fmla="*/ 364642 h 2180320"/>
                <a:gd name="connsiteX626" fmla="*/ 1690904 w 2114550"/>
                <a:gd name="connsiteY626" fmla="*/ 360127 h 2180320"/>
                <a:gd name="connsiteX627" fmla="*/ 1689999 w 2114550"/>
                <a:gd name="connsiteY627" fmla="*/ 360127 h 2180320"/>
                <a:gd name="connsiteX628" fmla="*/ 1663786 w 2114550"/>
                <a:gd name="connsiteY628" fmla="*/ 348392 h 2180320"/>
                <a:gd name="connsiteX629" fmla="*/ 1663786 w 2114550"/>
                <a:gd name="connsiteY629" fmla="*/ 348392 h 2180320"/>
                <a:gd name="connsiteX630" fmla="*/ 1654747 w 2114550"/>
                <a:gd name="connsiteY630" fmla="*/ 343877 h 2180320"/>
                <a:gd name="connsiteX631" fmla="*/ 1640279 w 2114550"/>
                <a:gd name="connsiteY631" fmla="*/ 340267 h 2180320"/>
                <a:gd name="connsiteX632" fmla="*/ 1627620 w 2114550"/>
                <a:gd name="connsiteY632" fmla="*/ 333943 h 2180320"/>
                <a:gd name="connsiteX633" fmla="*/ 1612256 w 2114550"/>
                <a:gd name="connsiteY633" fmla="*/ 324923 h 2180320"/>
                <a:gd name="connsiteX634" fmla="*/ 1611351 w 2114550"/>
                <a:gd name="connsiteY634" fmla="*/ 324923 h 2180320"/>
                <a:gd name="connsiteX635" fmla="*/ 1601407 w 2114550"/>
                <a:gd name="connsiteY635" fmla="*/ 312283 h 2180320"/>
                <a:gd name="connsiteX636" fmla="*/ 1601407 w 2114550"/>
                <a:gd name="connsiteY636" fmla="*/ 310473 h 2180320"/>
                <a:gd name="connsiteX637" fmla="*/ 1601407 w 2114550"/>
                <a:gd name="connsiteY637" fmla="*/ 299643 h 2180320"/>
                <a:gd name="connsiteX638" fmla="*/ 1600503 w 2114550"/>
                <a:gd name="connsiteY638" fmla="*/ 284289 h 2180320"/>
                <a:gd name="connsiteX639" fmla="*/ 1614961 w 2114550"/>
                <a:gd name="connsiteY639" fmla="*/ 268944 h 2180320"/>
                <a:gd name="connsiteX640" fmla="*/ 1621295 w 2114550"/>
                <a:gd name="connsiteY640" fmla="*/ 256305 h 2180320"/>
                <a:gd name="connsiteX641" fmla="*/ 1618581 w 2114550"/>
                <a:gd name="connsiteY641" fmla="*/ 253599 h 2180320"/>
                <a:gd name="connsiteX642" fmla="*/ 1603217 w 2114550"/>
                <a:gd name="connsiteY642" fmla="*/ 242760 h 2180320"/>
                <a:gd name="connsiteX643" fmla="*/ 1591463 w 2114550"/>
                <a:gd name="connsiteY643" fmla="*/ 236445 h 2180320"/>
                <a:gd name="connsiteX644" fmla="*/ 1588749 w 2114550"/>
                <a:gd name="connsiteY644" fmla="*/ 236445 h 2180320"/>
                <a:gd name="connsiteX645" fmla="*/ 1582424 w 2114550"/>
                <a:gd name="connsiteY645" fmla="*/ 234635 h 2180320"/>
                <a:gd name="connsiteX646" fmla="*/ 1582424 w 2114550"/>
                <a:gd name="connsiteY646" fmla="*/ 222900 h 2180320"/>
                <a:gd name="connsiteX647" fmla="*/ 1581519 w 2114550"/>
                <a:gd name="connsiteY647" fmla="*/ 217481 h 2180320"/>
                <a:gd name="connsiteX648" fmla="*/ 1567051 w 2114550"/>
                <a:gd name="connsiteY648" fmla="*/ 218385 h 2180320"/>
                <a:gd name="connsiteX649" fmla="*/ 1561631 w 2114550"/>
                <a:gd name="connsiteY649" fmla="*/ 221091 h 2180320"/>
                <a:gd name="connsiteX650" fmla="*/ 1552582 w 2114550"/>
                <a:gd name="connsiteY650" fmla="*/ 225605 h 2180320"/>
                <a:gd name="connsiteX651" fmla="*/ 1534504 w 2114550"/>
                <a:gd name="connsiteY651" fmla="*/ 228320 h 2180320"/>
                <a:gd name="connsiteX652" fmla="*/ 1512806 w 2114550"/>
                <a:gd name="connsiteY652" fmla="*/ 221995 h 2180320"/>
                <a:gd name="connsiteX653" fmla="*/ 1488402 w 2114550"/>
                <a:gd name="connsiteY653" fmla="*/ 213871 h 2180320"/>
                <a:gd name="connsiteX654" fmla="*/ 1485688 w 2114550"/>
                <a:gd name="connsiteY654" fmla="*/ 212966 h 2180320"/>
                <a:gd name="connsiteX655" fmla="*/ 1485688 w 2114550"/>
                <a:gd name="connsiteY655" fmla="*/ 211165 h 2180320"/>
                <a:gd name="connsiteX656" fmla="*/ 1485688 w 2114550"/>
                <a:gd name="connsiteY656" fmla="*/ 210261 h 2180320"/>
                <a:gd name="connsiteX657" fmla="*/ 1486593 w 2114550"/>
                <a:gd name="connsiteY657" fmla="*/ 193106 h 2180320"/>
                <a:gd name="connsiteX658" fmla="*/ 1486593 w 2114550"/>
                <a:gd name="connsiteY658" fmla="*/ 190401 h 2180320"/>
                <a:gd name="connsiteX659" fmla="*/ 1483878 w 2114550"/>
                <a:gd name="connsiteY659" fmla="*/ 184981 h 2180320"/>
                <a:gd name="connsiteX660" fmla="*/ 1483878 w 2114550"/>
                <a:gd name="connsiteY660" fmla="*/ 176856 h 2180320"/>
                <a:gd name="connsiteX661" fmla="*/ 1476649 w 2114550"/>
                <a:gd name="connsiteY661" fmla="*/ 160607 h 2180320"/>
                <a:gd name="connsiteX662" fmla="*/ 1463085 w 2114550"/>
                <a:gd name="connsiteY662" fmla="*/ 166922 h 2180320"/>
                <a:gd name="connsiteX663" fmla="*/ 1443197 w 2114550"/>
                <a:gd name="connsiteY663" fmla="*/ 158797 h 2180320"/>
                <a:gd name="connsiteX664" fmla="*/ 1438682 w 2114550"/>
                <a:gd name="connsiteY664" fmla="*/ 144357 h 2180320"/>
                <a:gd name="connsiteX665" fmla="*/ 1438682 w 2114550"/>
                <a:gd name="connsiteY665" fmla="*/ 142547 h 2180320"/>
                <a:gd name="connsiteX666" fmla="*/ 1446817 w 2114550"/>
                <a:gd name="connsiteY666" fmla="*/ 131718 h 2180320"/>
                <a:gd name="connsiteX667" fmla="*/ 1460370 w 2114550"/>
                <a:gd name="connsiteY667" fmla="*/ 124488 h 2180320"/>
                <a:gd name="connsiteX668" fmla="*/ 1459475 w 2114550"/>
                <a:gd name="connsiteY668" fmla="*/ 115458 h 2180320"/>
                <a:gd name="connsiteX669" fmla="*/ 1460370 w 2114550"/>
                <a:gd name="connsiteY669" fmla="*/ 114563 h 2180320"/>
                <a:gd name="connsiteX670" fmla="*/ 1460370 w 2114550"/>
                <a:gd name="connsiteY670" fmla="*/ 111848 h 2180320"/>
                <a:gd name="connsiteX671" fmla="*/ 1451331 w 2114550"/>
                <a:gd name="connsiteY671" fmla="*/ 112753 h 2180320"/>
                <a:gd name="connsiteX672" fmla="*/ 1442292 w 2114550"/>
                <a:gd name="connsiteY672" fmla="*/ 116363 h 2180320"/>
                <a:gd name="connsiteX673" fmla="*/ 1442292 w 2114550"/>
                <a:gd name="connsiteY673" fmla="*/ 116363 h 2180320"/>
                <a:gd name="connsiteX674" fmla="*/ 1426928 w 2114550"/>
                <a:gd name="connsiteY674" fmla="*/ 110048 h 2180320"/>
                <a:gd name="connsiteX675" fmla="*/ 1423309 w 2114550"/>
                <a:gd name="connsiteY675" fmla="*/ 106438 h 2180320"/>
                <a:gd name="connsiteX676" fmla="*/ 1415174 w 2114550"/>
                <a:gd name="connsiteY676" fmla="*/ 118173 h 2180320"/>
                <a:gd name="connsiteX677" fmla="*/ 1395286 w 2114550"/>
                <a:gd name="connsiteY677" fmla="*/ 126298 h 2180320"/>
                <a:gd name="connsiteX678" fmla="*/ 1382627 w 2114550"/>
                <a:gd name="connsiteY678" fmla="*/ 127203 h 2180320"/>
                <a:gd name="connsiteX679" fmla="*/ 1373589 w 2114550"/>
                <a:gd name="connsiteY679" fmla="*/ 127203 h 2180320"/>
                <a:gd name="connsiteX680" fmla="*/ 1374493 w 2114550"/>
                <a:gd name="connsiteY680" fmla="*/ 122688 h 2180320"/>
                <a:gd name="connsiteX681" fmla="*/ 1375398 w 2114550"/>
                <a:gd name="connsiteY681" fmla="*/ 118173 h 2180320"/>
                <a:gd name="connsiteX682" fmla="*/ 1400706 w 2114550"/>
                <a:gd name="connsiteY682" fmla="*/ 101923 h 2180320"/>
                <a:gd name="connsiteX683" fmla="*/ 1405230 w 2114550"/>
                <a:gd name="connsiteY683" fmla="*/ 97408 h 2180320"/>
                <a:gd name="connsiteX684" fmla="*/ 1392572 w 2114550"/>
                <a:gd name="connsiteY684" fmla="*/ 88379 h 2180320"/>
                <a:gd name="connsiteX685" fmla="*/ 1369969 w 2114550"/>
                <a:gd name="connsiteY685" fmla="*/ 84769 h 2180320"/>
                <a:gd name="connsiteX686" fmla="*/ 1354605 w 2114550"/>
                <a:gd name="connsiteY686" fmla="*/ 84769 h 2180320"/>
                <a:gd name="connsiteX687" fmla="*/ 1354605 w 2114550"/>
                <a:gd name="connsiteY687" fmla="*/ 84769 h 2180320"/>
                <a:gd name="connsiteX688" fmla="*/ 1319344 w 2114550"/>
                <a:gd name="connsiteY688" fmla="*/ 91989 h 2180320"/>
                <a:gd name="connsiteX689" fmla="*/ 1304875 w 2114550"/>
                <a:gd name="connsiteY689" fmla="*/ 92894 h 2180320"/>
                <a:gd name="connsiteX690" fmla="*/ 1303075 w 2114550"/>
                <a:gd name="connsiteY690" fmla="*/ 102828 h 2180320"/>
                <a:gd name="connsiteX691" fmla="*/ 1301265 w 2114550"/>
                <a:gd name="connsiteY691" fmla="*/ 112753 h 2180320"/>
                <a:gd name="connsiteX692" fmla="*/ 1293131 w 2114550"/>
                <a:gd name="connsiteY692" fmla="*/ 117268 h 2180320"/>
                <a:gd name="connsiteX693" fmla="*/ 1283186 w 2114550"/>
                <a:gd name="connsiteY693" fmla="*/ 112753 h 2180320"/>
                <a:gd name="connsiteX694" fmla="*/ 1261488 w 2114550"/>
                <a:gd name="connsiteY694" fmla="*/ 114563 h 2180320"/>
                <a:gd name="connsiteX695" fmla="*/ 1252449 w 2114550"/>
                <a:gd name="connsiteY695" fmla="*/ 117268 h 2180320"/>
                <a:gd name="connsiteX696" fmla="*/ 1247925 w 2114550"/>
                <a:gd name="connsiteY696" fmla="*/ 118173 h 2180320"/>
                <a:gd name="connsiteX697" fmla="*/ 1226227 w 2114550"/>
                <a:gd name="connsiteY697" fmla="*/ 113658 h 2180320"/>
                <a:gd name="connsiteX698" fmla="*/ 1214473 w 2114550"/>
                <a:gd name="connsiteY698" fmla="*/ 112753 h 2180320"/>
                <a:gd name="connsiteX699" fmla="*/ 1206339 w 2114550"/>
                <a:gd name="connsiteY699" fmla="*/ 118173 h 2180320"/>
                <a:gd name="connsiteX700" fmla="*/ 1180126 w 2114550"/>
                <a:gd name="connsiteY700" fmla="*/ 117268 h 2180320"/>
                <a:gd name="connsiteX701" fmla="*/ 1159333 w 2114550"/>
                <a:gd name="connsiteY701" fmla="*/ 113658 h 2180320"/>
                <a:gd name="connsiteX702" fmla="*/ 1159333 w 2114550"/>
                <a:gd name="connsiteY702" fmla="*/ 113658 h 2180320"/>
                <a:gd name="connsiteX703" fmla="*/ 1150284 w 2114550"/>
                <a:gd name="connsiteY703" fmla="*/ 125393 h 2180320"/>
                <a:gd name="connsiteX704" fmla="*/ 1137635 w 2114550"/>
                <a:gd name="connsiteY704" fmla="*/ 138033 h 2180320"/>
                <a:gd name="connsiteX705" fmla="*/ 1117747 w 2114550"/>
                <a:gd name="connsiteY705" fmla="*/ 131718 h 2180320"/>
                <a:gd name="connsiteX706" fmla="*/ 1107802 w 2114550"/>
                <a:gd name="connsiteY706" fmla="*/ 131718 h 2180320"/>
                <a:gd name="connsiteX707" fmla="*/ 1103278 w 2114550"/>
                <a:gd name="connsiteY707" fmla="*/ 135327 h 2180320"/>
                <a:gd name="connsiteX708" fmla="*/ 1099659 w 2114550"/>
                <a:gd name="connsiteY708" fmla="*/ 135327 h 2180320"/>
                <a:gd name="connsiteX709" fmla="*/ 1094239 w 2114550"/>
                <a:gd name="connsiteY709" fmla="*/ 115458 h 2180320"/>
                <a:gd name="connsiteX710" fmla="*/ 1094239 w 2114550"/>
                <a:gd name="connsiteY710" fmla="*/ 110953 h 2180320"/>
                <a:gd name="connsiteX711" fmla="*/ 1088810 w 2114550"/>
                <a:gd name="connsiteY711" fmla="*/ 108238 h 2180320"/>
                <a:gd name="connsiteX712" fmla="*/ 1080676 w 2114550"/>
                <a:gd name="connsiteY712" fmla="*/ 100113 h 2180320"/>
                <a:gd name="connsiteX713" fmla="*/ 1076161 w 2114550"/>
                <a:gd name="connsiteY713" fmla="*/ 93798 h 2180320"/>
                <a:gd name="connsiteX714" fmla="*/ 1074351 w 2114550"/>
                <a:gd name="connsiteY714" fmla="*/ 89284 h 2180320"/>
                <a:gd name="connsiteX715" fmla="*/ 1078866 w 2114550"/>
                <a:gd name="connsiteY715" fmla="*/ 82959 h 2180320"/>
                <a:gd name="connsiteX716" fmla="*/ 1080676 w 2114550"/>
                <a:gd name="connsiteY716" fmla="*/ 81159 h 2180320"/>
                <a:gd name="connsiteX717" fmla="*/ 1082485 w 2114550"/>
                <a:gd name="connsiteY717" fmla="*/ 70319 h 2180320"/>
                <a:gd name="connsiteX718" fmla="*/ 1077065 w 2114550"/>
                <a:gd name="connsiteY718" fmla="*/ 54975 h 2180320"/>
                <a:gd name="connsiteX719" fmla="*/ 1055367 w 2114550"/>
                <a:gd name="connsiteY719" fmla="*/ 82054 h 2180320"/>
                <a:gd name="connsiteX720" fmla="*/ 1040899 w 2114550"/>
                <a:gd name="connsiteY720" fmla="*/ 115458 h 2180320"/>
                <a:gd name="connsiteX721" fmla="*/ 1039994 w 2114550"/>
                <a:gd name="connsiteY721" fmla="*/ 118173 h 2180320"/>
                <a:gd name="connsiteX722" fmla="*/ 1028240 w 2114550"/>
                <a:gd name="connsiteY722" fmla="*/ 139842 h 2180320"/>
                <a:gd name="connsiteX723" fmla="*/ 1028240 w 2114550"/>
                <a:gd name="connsiteY723" fmla="*/ 139842 h 2180320"/>
                <a:gd name="connsiteX724" fmla="*/ 967671 w 2114550"/>
                <a:gd name="connsiteY724" fmla="*/ 166922 h 2180320"/>
                <a:gd name="connsiteX725" fmla="*/ 931514 w 2114550"/>
                <a:gd name="connsiteY725" fmla="*/ 171437 h 2180320"/>
                <a:gd name="connsiteX726" fmla="*/ 908911 w 2114550"/>
                <a:gd name="connsiteY726" fmla="*/ 172342 h 2180320"/>
                <a:gd name="connsiteX727" fmla="*/ 900777 w 2114550"/>
                <a:gd name="connsiteY727" fmla="*/ 174151 h 2180320"/>
                <a:gd name="connsiteX728" fmla="*/ 891738 w 2114550"/>
                <a:gd name="connsiteY728" fmla="*/ 194011 h 2180320"/>
                <a:gd name="connsiteX729" fmla="*/ 879079 w 2114550"/>
                <a:gd name="connsiteY729" fmla="*/ 206651 h 2180320"/>
                <a:gd name="connsiteX730" fmla="*/ 852856 w 2114550"/>
                <a:gd name="connsiteY730" fmla="*/ 207555 h 2180320"/>
                <a:gd name="connsiteX731" fmla="*/ 843817 w 2114550"/>
                <a:gd name="connsiteY731" fmla="*/ 212966 h 2180320"/>
                <a:gd name="connsiteX732" fmla="*/ 839302 w 2114550"/>
                <a:gd name="connsiteY732" fmla="*/ 218385 h 2180320"/>
                <a:gd name="connsiteX733" fmla="*/ 830254 w 2114550"/>
                <a:gd name="connsiteY733" fmla="*/ 219290 h 2180320"/>
                <a:gd name="connsiteX734" fmla="*/ 826643 w 2114550"/>
                <a:gd name="connsiteY734" fmla="*/ 215680 h 2180320"/>
                <a:gd name="connsiteX735" fmla="*/ 823024 w 2114550"/>
                <a:gd name="connsiteY735" fmla="*/ 209356 h 2180320"/>
                <a:gd name="connsiteX736" fmla="*/ 819414 w 2114550"/>
                <a:gd name="connsiteY736" fmla="*/ 206651 h 2180320"/>
                <a:gd name="connsiteX737" fmla="*/ 789572 w 2114550"/>
                <a:gd name="connsiteY737" fmla="*/ 198526 h 2180320"/>
                <a:gd name="connsiteX738" fmla="*/ 763359 w 2114550"/>
                <a:gd name="connsiteY738" fmla="*/ 184076 h 2180320"/>
                <a:gd name="connsiteX739" fmla="*/ 748891 w 2114550"/>
                <a:gd name="connsiteY739" fmla="*/ 171437 h 2180320"/>
                <a:gd name="connsiteX740" fmla="*/ 710924 w 2114550"/>
                <a:gd name="connsiteY740" fmla="*/ 163312 h 2180320"/>
                <a:gd name="connsiteX741" fmla="*/ 684711 w 2114550"/>
                <a:gd name="connsiteY741" fmla="*/ 142547 h 2180320"/>
                <a:gd name="connsiteX742" fmla="*/ 669338 w 2114550"/>
                <a:gd name="connsiteY742" fmla="*/ 133518 h 2180320"/>
                <a:gd name="connsiteX743" fmla="*/ 659394 w 2114550"/>
                <a:gd name="connsiteY743" fmla="*/ 149767 h 2180320"/>
                <a:gd name="connsiteX744" fmla="*/ 658489 w 2114550"/>
                <a:gd name="connsiteY744" fmla="*/ 150672 h 2180320"/>
                <a:gd name="connsiteX745" fmla="*/ 650355 w 2114550"/>
                <a:gd name="connsiteY745" fmla="*/ 156997 h 2180320"/>
                <a:gd name="connsiteX746" fmla="*/ 643126 w 2114550"/>
                <a:gd name="connsiteY746" fmla="*/ 163312 h 2180320"/>
                <a:gd name="connsiteX747" fmla="*/ 635886 w 2114550"/>
                <a:gd name="connsiteY747" fmla="*/ 172342 h 2180320"/>
                <a:gd name="connsiteX748" fmla="*/ 619618 w 2114550"/>
                <a:gd name="connsiteY748" fmla="*/ 173247 h 2180320"/>
                <a:gd name="connsiteX749" fmla="*/ 606959 w 2114550"/>
                <a:gd name="connsiteY749" fmla="*/ 171437 h 2180320"/>
                <a:gd name="connsiteX750" fmla="*/ 600634 w 2114550"/>
                <a:gd name="connsiteY750" fmla="*/ 172342 h 2180320"/>
                <a:gd name="connsiteX751" fmla="*/ 594301 w 2114550"/>
                <a:gd name="connsiteY751" fmla="*/ 173247 h 2180320"/>
                <a:gd name="connsiteX752" fmla="*/ 590690 w 2114550"/>
                <a:gd name="connsiteY752" fmla="*/ 172342 h 2180320"/>
                <a:gd name="connsiteX753" fmla="*/ 588881 w 2114550"/>
                <a:gd name="connsiteY753" fmla="*/ 170532 h 2180320"/>
                <a:gd name="connsiteX754" fmla="*/ 577127 w 2114550"/>
                <a:gd name="connsiteY754" fmla="*/ 169637 h 2180320"/>
                <a:gd name="connsiteX755" fmla="*/ 575317 w 2114550"/>
                <a:gd name="connsiteY755" fmla="*/ 170532 h 2180320"/>
                <a:gd name="connsiteX756" fmla="*/ 568088 w 2114550"/>
                <a:gd name="connsiteY756" fmla="*/ 165122 h 2180320"/>
                <a:gd name="connsiteX757" fmla="*/ 562658 w 2114550"/>
                <a:gd name="connsiteY757" fmla="*/ 157892 h 2180320"/>
                <a:gd name="connsiteX758" fmla="*/ 556334 w 2114550"/>
                <a:gd name="connsiteY758" fmla="*/ 132613 h 2180320"/>
                <a:gd name="connsiteX759" fmla="*/ 567182 w 2114550"/>
                <a:gd name="connsiteY759" fmla="*/ 121783 h 2180320"/>
                <a:gd name="connsiteX760" fmla="*/ 569897 w 2114550"/>
                <a:gd name="connsiteY760" fmla="*/ 119973 h 2180320"/>
                <a:gd name="connsiteX761" fmla="*/ 560858 w 2114550"/>
                <a:gd name="connsiteY761" fmla="*/ 109143 h 2180320"/>
                <a:gd name="connsiteX762" fmla="*/ 553619 w 2114550"/>
                <a:gd name="connsiteY762" fmla="*/ 96504 h 2180320"/>
                <a:gd name="connsiteX763" fmla="*/ 544580 w 2114550"/>
                <a:gd name="connsiteY763" fmla="*/ 82959 h 2180320"/>
                <a:gd name="connsiteX764" fmla="*/ 540970 w 2114550"/>
                <a:gd name="connsiteY764" fmla="*/ 81159 h 2180320"/>
                <a:gd name="connsiteX765" fmla="*/ 538255 w 2114550"/>
                <a:gd name="connsiteY765" fmla="*/ 67614 h 2180320"/>
                <a:gd name="connsiteX766" fmla="*/ 533731 w 2114550"/>
                <a:gd name="connsiteY766" fmla="*/ 58584 h 2180320"/>
                <a:gd name="connsiteX767" fmla="*/ 532826 w 2114550"/>
                <a:gd name="connsiteY767" fmla="*/ 54070 h 2180320"/>
                <a:gd name="connsiteX768" fmla="*/ 526501 w 2114550"/>
                <a:gd name="connsiteY768" fmla="*/ 39630 h 2180320"/>
                <a:gd name="connsiteX769" fmla="*/ 519272 w 2114550"/>
                <a:gd name="connsiteY769" fmla="*/ 17960 h 2180320"/>
                <a:gd name="connsiteX770" fmla="*/ 510232 w 2114550"/>
                <a:gd name="connsiteY770" fmla="*/ -99 h 2180320"/>
                <a:gd name="connsiteX771" fmla="*/ 496669 w 2114550"/>
                <a:gd name="connsiteY771" fmla="*/ 17055 h 2180320"/>
                <a:gd name="connsiteX772" fmla="*/ 475876 w 2114550"/>
                <a:gd name="connsiteY772" fmla="*/ 81159 h 2180320"/>
                <a:gd name="connsiteX773" fmla="*/ 475876 w 2114550"/>
                <a:gd name="connsiteY773" fmla="*/ 103723 h 2180320"/>
                <a:gd name="connsiteX774" fmla="*/ 468647 w 2114550"/>
                <a:gd name="connsiteY774" fmla="*/ 119973 h 2180320"/>
                <a:gd name="connsiteX775" fmla="*/ 452369 w 2114550"/>
                <a:gd name="connsiteY775" fmla="*/ 159702 h 2180320"/>
                <a:gd name="connsiteX776" fmla="*/ 445139 w 2114550"/>
                <a:gd name="connsiteY776" fmla="*/ 182276 h 2180320"/>
                <a:gd name="connsiteX777" fmla="*/ 437004 w 2114550"/>
                <a:gd name="connsiteY777" fmla="*/ 200326 h 2180320"/>
                <a:gd name="connsiteX778" fmla="*/ 423441 w 2114550"/>
                <a:gd name="connsiteY778" fmla="*/ 211165 h 2180320"/>
                <a:gd name="connsiteX779" fmla="*/ 409878 w 2114550"/>
                <a:gd name="connsiteY779" fmla="*/ 258105 h 2180320"/>
                <a:gd name="connsiteX780" fmla="*/ 408972 w 2114550"/>
                <a:gd name="connsiteY780" fmla="*/ 260819 h 2180320"/>
                <a:gd name="connsiteX781" fmla="*/ 397218 w 2114550"/>
                <a:gd name="connsiteY781" fmla="*/ 309568 h 2180320"/>
                <a:gd name="connsiteX782" fmla="*/ 394513 w 2114550"/>
                <a:gd name="connsiteY782" fmla="*/ 316798 h 2180320"/>
                <a:gd name="connsiteX783" fmla="*/ 393609 w 2114550"/>
                <a:gd name="connsiteY783" fmla="*/ 327628 h 2180320"/>
                <a:gd name="connsiteX784" fmla="*/ 392704 w 2114550"/>
                <a:gd name="connsiteY784" fmla="*/ 329428 h 2180320"/>
                <a:gd name="connsiteX785" fmla="*/ 380045 w 2114550"/>
                <a:gd name="connsiteY785" fmla="*/ 363737 h 2180320"/>
                <a:gd name="connsiteX786" fmla="*/ 393609 w 2114550"/>
                <a:gd name="connsiteY786" fmla="*/ 381796 h 2180320"/>
                <a:gd name="connsiteX787" fmla="*/ 391799 w 2114550"/>
                <a:gd name="connsiteY787" fmla="*/ 395341 h 2180320"/>
                <a:gd name="connsiteX788" fmla="*/ 389989 w 2114550"/>
                <a:gd name="connsiteY788" fmla="*/ 446805 h 2180320"/>
                <a:gd name="connsiteX789" fmla="*/ 382759 w 2114550"/>
                <a:gd name="connsiteY789" fmla="*/ 465759 h 2180320"/>
                <a:gd name="connsiteX790" fmla="*/ 381855 w 2114550"/>
                <a:gd name="connsiteY790" fmla="*/ 472979 h 2180320"/>
                <a:gd name="connsiteX791" fmla="*/ 363776 w 2114550"/>
                <a:gd name="connsiteY791" fmla="*/ 472074 h 2180320"/>
                <a:gd name="connsiteX792" fmla="*/ 362872 w 2114550"/>
                <a:gd name="connsiteY792" fmla="*/ 463949 h 2180320"/>
                <a:gd name="connsiteX793" fmla="*/ 349308 w 2114550"/>
                <a:gd name="connsiteY793" fmla="*/ 454929 h 2180320"/>
                <a:gd name="connsiteX794" fmla="*/ 345698 w 2114550"/>
                <a:gd name="connsiteY794" fmla="*/ 454024 h 2180320"/>
                <a:gd name="connsiteX795" fmla="*/ 325800 w 2114550"/>
                <a:gd name="connsiteY795" fmla="*/ 454024 h 2180320"/>
                <a:gd name="connsiteX796" fmla="*/ 309531 w 2114550"/>
                <a:gd name="connsiteY796" fmla="*/ 455825 h 2180320"/>
                <a:gd name="connsiteX797" fmla="*/ 295063 w 2114550"/>
                <a:gd name="connsiteY797" fmla="*/ 462149 h 2180320"/>
                <a:gd name="connsiteX798" fmla="*/ 267040 w 2114550"/>
                <a:gd name="connsiteY798" fmla="*/ 468464 h 2180320"/>
                <a:gd name="connsiteX799" fmla="*/ 248057 w 2114550"/>
                <a:gd name="connsiteY799" fmla="*/ 475694 h 2180320"/>
                <a:gd name="connsiteX800" fmla="*/ 232684 w 2114550"/>
                <a:gd name="connsiteY800" fmla="*/ 477494 h 2180320"/>
                <a:gd name="connsiteX801" fmla="*/ 223645 w 2114550"/>
                <a:gd name="connsiteY801" fmla="*/ 480209 h 2180320"/>
                <a:gd name="connsiteX802" fmla="*/ 215510 w 2114550"/>
                <a:gd name="connsiteY802" fmla="*/ 476589 h 2180320"/>
                <a:gd name="connsiteX803" fmla="*/ 193812 w 2114550"/>
                <a:gd name="connsiteY803" fmla="*/ 477494 h 2180320"/>
                <a:gd name="connsiteX804" fmla="*/ 189297 w 2114550"/>
                <a:gd name="connsiteY804" fmla="*/ 480209 h 2180320"/>
                <a:gd name="connsiteX805" fmla="*/ 182963 w 2114550"/>
                <a:gd name="connsiteY805" fmla="*/ 482009 h 2180320"/>
                <a:gd name="connsiteX806" fmla="*/ 182058 w 2114550"/>
                <a:gd name="connsiteY806" fmla="*/ 482914 h 2180320"/>
                <a:gd name="connsiteX807" fmla="*/ 180258 w 2114550"/>
                <a:gd name="connsiteY807" fmla="*/ 505488 h 2180320"/>
                <a:gd name="connsiteX808" fmla="*/ 163980 w 2114550"/>
                <a:gd name="connsiteY808" fmla="*/ 506383 h 2180320"/>
                <a:gd name="connsiteX809" fmla="*/ 163075 w 2114550"/>
                <a:gd name="connsiteY809" fmla="*/ 507288 h 2180320"/>
                <a:gd name="connsiteX810" fmla="*/ 142282 w 2114550"/>
                <a:gd name="connsiteY810" fmla="*/ 543398 h 2180320"/>
                <a:gd name="connsiteX811" fmla="*/ 141377 w 2114550"/>
                <a:gd name="connsiteY811" fmla="*/ 545207 h 2180320"/>
                <a:gd name="connsiteX812" fmla="*/ 121489 w 2114550"/>
                <a:gd name="connsiteY812" fmla="*/ 579516 h 2180320"/>
                <a:gd name="connsiteX813" fmla="*/ 103410 w 2114550"/>
                <a:gd name="connsiteY813" fmla="*/ 609310 h 2180320"/>
                <a:gd name="connsiteX814" fmla="*/ 75388 w 2114550"/>
                <a:gd name="connsiteY814" fmla="*/ 655354 h 2180320"/>
                <a:gd name="connsiteX815" fmla="*/ 71768 w 2114550"/>
                <a:gd name="connsiteY815" fmla="*/ 661670 h 2180320"/>
                <a:gd name="connsiteX816" fmla="*/ 76293 w 2114550"/>
                <a:gd name="connsiteY816" fmla="*/ 680634 h 2180320"/>
                <a:gd name="connsiteX817" fmla="*/ 68149 w 2114550"/>
                <a:gd name="connsiteY817" fmla="*/ 688759 h 2180320"/>
                <a:gd name="connsiteX818" fmla="*/ 58205 w 2114550"/>
                <a:gd name="connsiteY818" fmla="*/ 689663 h 2180320"/>
                <a:gd name="connsiteX819" fmla="*/ 31087 w 2114550"/>
                <a:gd name="connsiteY819" fmla="*/ 737507 h 2180320"/>
                <a:gd name="connsiteX820" fmla="*/ 34707 w 2114550"/>
                <a:gd name="connsiteY820" fmla="*/ 742022 h 2180320"/>
                <a:gd name="connsiteX821" fmla="*/ 28372 w 2114550"/>
                <a:gd name="connsiteY821" fmla="*/ 762787 h 2180320"/>
                <a:gd name="connsiteX822" fmla="*/ 19333 w 2114550"/>
                <a:gd name="connsiteY822" fmla="*/ 761882 h 2180320"/>
                <a:gd name="connsiteX823" fmla="*/ 17524 w 2114550"/>
                <a:gd name="connsiteY823" fmla="*/ 763692 h 2180320"/>
                <a:gd name="connsiteX824" fmla="*/ 3969 w 2114550"/>
                <a:gd name="connsiteY824" fmla="*/ 798906 h 2180320"/>
                <a:gd name="connsiteX825" fmla="*/ -555 w 2114550"/>
                <a:gd name="connsiteY825" fmla="*/ 802516 h 2180320"/>
                <a:gd name="connsiteX826" fmla="*/ 2159 w 2114550"/>
                <a:gd name="connsiteY826" fmla="*/ 803411 h 218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</a:cxnLst>
              <a:rect l="l" t="t" r="r" b="b"/>
              <a:pathLst>
                <a:path w="2114550" h="2180320">
                  <a:moveTo>
                    <a:pt x="2159" y="803411"/>
                  </a:moveTo>
                  <a:cubicBezTo>
                    <a:pt x="2159" y="803411"/>
                    <a:pt x="2159" y="803411"/>
                    <a:pt x="2159" y="804316"/>
                  </a:cubicBezTo>
                  <a:cubicBezTo>
                    <a:pt x="350" y="812441"/>
                    <a:pt x="3065" y="814250"/>
                    <a:pt x="8484" y="819670"/>
                  </a:cubicBezTo>
                  <a:cubicBezTo>
                    <a:pt x="9389" y="819670"/>
                    <a:pt x="9389" y="819670"/>
                    <a:pt x="9389" y="819670"/>
                  </a:cubicBezTo>
                  <a:cubicBezTo>
                    <a:pt x="9389" y="819670"/>
                    <a:pt x="9389" y="819670"/>
                    <a:pt x="9389" y="819670"/>
                  </a:cubicBezTo>
                  <a:cubicBezTo>
                    <a:pt x="9389" y="820565"/>
                    <a:pt x="9389" y="820565"/>
                    <a:pt x="9389" y="820565"/>
                  </a:cubicBezTo>
                  <a:cubicBezTo>
                    <a:pt x="3969" y="825985"/>
                    <a:pt x="1255" y="830500"/>
                    <a:pt x="2159" y="834110"/>
                  </a:cubicBezTo>
                  <a:cubicBezTo>
                    <a:pt x="3065" y="837720"/>
                    <a:pt x="5770" y="841330"/>
                    <a:pt x="12104" y="844045"/>
                  </a:cubicBezTo>
                  <a:cubicBezTo>
                    <a:pt x="12104" y="844045"/>
                    <a:pt x="12104" y="844045"/>
                    <a:pt x="12104" y="844045"/>
                  </a:cubicBezTo>
                  <a:cubicBezTo>
                    <a:pt x="12104" y="844045"/>
                    <a:pt x="12104" y="844045"/>
                    <a:pt x="12104" y="844045"/>
                  </a:cubicBezTo>
                  <a:cubicBezTo>
                    <a:pt x="9389" y="848560"/>
                    <a:pt x="9389" y="853074"/>
                    <a:pt x="12104" y="857589"/>
                  </a:cubicBezTo>
                  <a:cubicBezTo>
                    <a:pt x="15714" y="863904"/>
                    <a:pt x="24763" y="867514"/>
                    <a:pt x="31992" y="868419"/>
                  </a:cubicBezTo>
                  <a:cubicBezTo>
                    <a:pt x="32897" y="868419"/>
                    <a:pt x="32897" y="868419"/>
                    <a:pt x="32897" y="868419"/>
                  </a:cubicBezTo>
                  <a:cubicBezTo>
                    <a:pt x="32897" y="868419"/>
                    <a:pt x="39222" y="877449"/>
                    <a:pt x="44650" y="877449"/>
                  </a:cubicBezTo>
                  <a:cubicBezTo>
                    <a:pt x="46451" y="877449"/>
                    <a:pt x="58205" y="877449"/>
                    <a:pt x="61824" y="881964"/>
                  </a:cubicBezTo>
                  <a:cubicBezTo>
                    <a:pt x="63634" y="884669"/>
                    <a:pt x="65444" y="884669"/>
                    <a:pt x="69054" y="884669"/>
                  </a:cubicBezTo>
                  <a:cubicBezTo>
                    <a:pt x="69054" y="884669"/>
                    <a:pt x="69959" y="884669"/>
                    <a:pt x="71768" y="884669"/>
                  </a:cubicBezTo>
                  <a:cubicBezTo>
                    <a:pt x="76293" y="884669"/>
                    <a:pt x="88037" y="882869"/>
                    <a:pt x="88942" y="882869"/>
                  </a:cubicBezTo>
                  <a:cubicBezTo>
                    <a:pt x="88942" y="882869"/>
                    <a:pt x="93466" y="882869"/>
                    <a:pt x="97086" y="885574"/>
                  </a:cubicBezTo>
                  <a:cubicBezTo>
                    <a:pt x="100696" y="888279"/>
                    <a:pt x="107030" y="890993"/>
                    <a:pt x="110640" y="887374"/>
                  </a:cubicBezTo>
                  <a:cubicBezTo>
                    <a:pt x="115164" y="883764"/>
                    <a:pt x="129623" y="870229"/>
                    <a:pt x="129623" y="870229"/>
                  </a:cubicBezTo>
                  <a:cubicBezTo>
                    <a:pt x="130528" y="870229"/>
                    <a:pt x="135957" y="866609"/>
                    <a:pt x="142282" y="866609"/>
                  </a:cubicBezTo>
                  <a:cubicBezTo>
                    <a:pt x="148616" y="866609"/>
                    <a:pt x="156751" y="865714"/>
                    <a:pt x="161265" y="864809"/>
                  </a:cubicBezTo>
                  <a:cubicBezTo>
                    <a:pt x="165790" y="863904"/>
                    <a:pt x="168504" y="861199"/>
                    <a:pt x="169409" y="856684"/>
                  </a:cubicBezTo>
                  <a:cubicBezTo>
                    <a:pt x="170304" y="852170"/>
                    <a:pt x="173019" y="844045"/>
                    <a:pt x="173019" y="844045"/>
                  </a:cubicBezTo>
                  <a:cubicBezTo>
                    <a:pt x="173019" y="844045"/>
                    <a:pt x="173019" y="844045"/>
                    <a:pt x="173019" y="844045"/>
                  </a:cubicBezTo>
                  <a:cubicBezTo>
                    <a:pt x="173924" y="844045"/>
                    <a:pt x="183868" y="841330"/>
                    <a:pt x="187488" y="842235"/>
                  </a:cubicBezTo>
                  <a:cubicBezTo>
                    <a:pt x="190202" y="843140"/>
                    <a:pt x="209186" y="840435"/>
                    <a:pt x="219130" y="838625"/>
                  </a:cubicBezTo>
                  <a:cubicBezTo>
                    <a:pt x="219130" y="838625"/>
                    <a:pt x="228169" y="835920"/>
                    <a:pt x="231788" y="839530"/>
                  </a:cubicBezTo>
                  <a:cubicBezTo>
                    <a:pt x="232684" y="840435"/>
                    <a:pt x="232684" y="840435"/>
                    <a:pt x="233588" y="841330"/>
                  </a:cubicBezTo>
                  <a:cubicBezTo>
                    <a:pt x="235398" y="843140"/>
                    <a:pt x="235398" y="844045"/>
                    <a:pt x="246247" y="840435"/>
                  </a:cubicBezTo>
                  <a:cubicBezTo>
                    <a:pt x="259811" y="835920"/>
                    <a:pt x="259811" y="829595"/>
                    <a:pt x="259811" y="828690"/>
                  </a:cubicBezTo>
                  <a:cubicBezTo>
                    <a:pt x="259811" y="828690"/>
                    <a:pt x="261621" y="818765"/>
                    <a:pt x="266136" y="816051"/>
                  </a:cubicBezTo>
                  <a:cubicBezTo>
                    <a:pt x="270660" y="813346"/>
                    <a:pt x="279699" y="807031"/>
                    <a:pt x="279699" y="807031"/>
                  </a:cubicBezTo>
                  <a:cubicBezTo>
                    <a:pt x="279699" y="807031"/>
                    <a:pt x="286023" y="804316"/>
                    <a:pt x="286929" y="799801"/>
                  </a:cubicBezTo>
                  <a:cubicBezTo>
                    <a:pt x="287833" y="795286"/>
                    <a:pt x="287833" y="782646"/>
                    <a:pt x="287833" y="781751"/>
                  </a:cubicBezTo>
                  <a:cubicBezTo>
                    <a:pt x="287833" y="781751"/>
                    <a:pt x="287833" y="781751"/>
                    <a:pt x="287833" y="781751"/>
                  </a:cubicBezTo>
                  <a:cubicBezTo>
                    <a:pt x="298683" y="777236"/>
                    <a:pt x="298683" y="777236"/>
                    <a:pt x="298683" y="777236"/>
                  </a:cubicBezTo>
                  <a:cubicBezTo>
                    <a:pt x="298683" y="777236"/>
                    <a:pt x="299587" y="777236"/>
                    <a:pt x="299587" y="777236"/>
                  </a:cubicBezTo>
                  <a:cubicBezTo>
                    <a:pt x="299587" y="777236"/>
                    <a:pt x="299587" y="777236"/>
                    <a:pt x="299587" y="777236"/>
                  </a:cubicBezTo>
                  <a:cubicBezTo>
                    <a:pt x="300492" y="781751"/>
                    <a:pt x="302302" y="784456"/>
                    <a:pt x="304112" y="787161"/>
                  </a:cubicBezTo>
                  <a:cubicBezTo>
                    <a:pt x="307722" y="790771"/>
                    <a:pt x="314056" y="796191"/>
                    <a:pt x="318571" y="800706"/>
                  </a:cubicBezTo>
                  <a:cubicBezTo>
                    <a:pt x="323095" y="804316"/>
                    <a:pt x="327610" y="807926"/>
                    <a:pt x="329420" y="809736"/>
                  </a:cubicBezTo>
                  <a:cubicBezTo>
                    <a:pt x="332134" y="812441"/>
                    <a:pt x="336649" y="816956"/>
                    <a:pt x="337554" y="824185"/>
                  </a:cubicBezTo>
                  <a:cubicBezTo>
                    <a:pt x="338459" y="829595"/>
                    <a:pt x="341174" y="831405"/>
                    <a:pt x="345698" y="835920"/>
                  </a:cubicBezTo>
                  <a:cubicBezTo>
                    <a:pt x="345698" y="836825"/>
                    <a:pt x="346593" y="837720"/>
                    <a:pt x="348403" y="838625"/>
                  </a:cubicBezTo>
                  <a:cubicBezTo>
                    <a:pt x="354737" y="844949"/>
                    <a:pt x="363776" y="856684"/>
                    <a:pt x="363776" y="862104"/>
                  </a:cubicBezTo>
                  <a:cubicBezTo>
                    <a:pt x="363776" y="878354"/>
                    <a:pt x="363776" y="889184"/>
                    <a:pt x="364681" y="891889"/>
                  </a:cubicBezTo>
                  <a:cubicBezTo>
                    <a:pt x="364681" y="891889"/>
                    <a:pt x="364681" y="892794"/>
                    <a:pt x="364681" y="892794"/>
                  </a:cubicBezTo>
                  <a:cubicBezTo>
                    <a:pt x="365586" y="896404"/>
                    <a:pt x="366481" y="899118"/>
                    <a:pt x="373720" y="900014"/>
                  </a:cubicBezTo>
                  <a:cubicBezTo>
                    <a:pt x="374625" y="900918"/>
                    <a:pt x="375530" y="900918"/>
                    <a:pt x="376425" y="900918"/>
                  </a:cubicBezTo>
                  <a:cubicBezTo>
                    <a:pt x="381855" y="901823"/>
                    <a:pt x="386379" y="902728"/>
                    <a:pt x="390894" y="900014"/>
                  </a:cubicBezTo>
                  <a:cubicBezTo>
                    <a:pt x="396323" y="898213"/>
                    <a:pt x="438805" y="857589"/>
                    <a:pt x="445139" y="850360"/>
                  </a:cubicBezTo>
                  <a:cubicBezTo>
                    <a:pt x="449654" y="845845"/>
                    <a:pt x="451463" y="845845"/>
                    <a:pt x="456893" y="851265"/>
                  </a:cubicBezTo>
                  <a:cubicBezTo>
                    <a:pt x="462312" y="856684"/>
                    <a:pt x="462312" y="861199"/>
                    <a:pt x="461408" y="865714"/>
                  </a:cubicBezTo>
                  <a:cubicBezTo>
                    <a:pt x="461408" y="866609"/>
                    <a:pt x="461408" y="866609"/>
                    <a:pt x="461408" y="867514"/>
                  </a:cubicBezTo>
                  <a:cubicBezTo>
                    <a:pt x="461408" y="870229"/>
                    <a:pt x="460503" y="881964"/>
                    <a:pt x="459598" y="893699"/>
                  </a:cubicBezTo>
                  <a:cubicBezTo>
                    <a:pt x="458702" y="903633"/>
                    <a:pt x="458702" y="912653"/>
                    <a:pt x="458702" y="914463"/>
                  </a:cubicBezTo>
                  <a:cubicBezTo>
                    <a:pt x="458702" y="914463"/>
                    <a:pt x="458702" y="914463"/>
                    <a:pt x="458702" y="915368"/>
                  </a:cubicBezTo>
                  <a:cubicBezTo>
                    <a:pt x="458702" y="918073"/>
                    <a:pt x="457797" y="921683"/>
                    <a:pt x="464122" y="926198"/>
                  </a:cubicBezTo>
                  <a:cubicBezTo>
                    <a:pt x="470446" y="931617"/>
                    <a:pt x="472256" y="935228"/>
                    <a:pt x="475876" y="940647"/>
                  </a:cubicBezTo>
                  <a:cubicBezTo>
                    <a:pt x="476781" y="942447"/>
                    <a:pt x="477686" y="944257"/>
                    <a:pt x="479486" y="946962"/>
                  </a:cubicBezTo>
                  <a:cubicBezTo>
                    <a:pt x="482200" y="954192"/>
                    <a:pt x="487630" y="965927"/>
                    <a:pt x="494860" y="971337"/>
                  </a:cubicBezTo>
                  <a:cubicBezTo>
                    <a:pt x="502089" y="976757"/>
                    <a:pt x="504804" y="980366"/>
                    <a:pt x="504804" y="983081"/>
                  </a:cubicBezTo>
                  <a:cubicBezTo>
                    <a:pt x="504804" y="984881"/>
                    <a:pt x="503899" y="985786"/>
                    <a:pt x="502994" y="987596"/>
                  </a:cubicBezTo>
                  <a:cubicBezTo>
                    <a:pt x="498479" y="992111"/>
                    <a:pt x="489440" y="1000236"/>
                    <a:pt x="489440" y="1000236"/>
                  </a:cubicBezTo>
                  <a:cubicBezTo>
                    <a:pt x="489440" y="1000236"/>
                    <a:pt x="484010" y="1004741"/>
                    <a:pt x="488535" y="1011065"/>
                  </a:cubicBezTo>
                  <a:cubicBezTo>
                    <a:pt x="492145" y="1016485"/>
                    <a:pt x="498479" y="1018285"/>
                    <a:pt x="503899" y="1014675"/>
                  </a:cubicBezTo>
                  <a:cubicBezTo>
                    <a:pt x="506613" y="1013771"/>
                    <a:pt x="508423" y="1012875"/>
                    <a:pt x="511128" y="1012875"/>
                  </a:cubicBezTo>
                  <a:cubicBezTo>
                    <a:pt x="515652" y="1011970"/>
                    <a:pt x="520177" y="1011065"/>
                    <a:pt x="525597" y="1005646"/>
                  </a:cubicBezTo>
                  <a:cubicBezTo>
                    <a:pt x="527406" y="1003846"/>
                    <a:pt x="529216" y="1002036"/>
                    <a:pt x="531026" y="1000236"/>
                  </a:cubicBezTo>
                  <a:cubicBezTo>
                    <a:pt x="534636" y="997521"/>
                    <a:pt x="536445" y="994816"/>
                    <a:pt x="538255" y="995721"/>
                  </a:cubicBezTo>
                  <a:cubicBezTo>
                    <a:pt x="539160" y="995721"/>
                    <a:pt x="540065" y="996616"/>
                    <a:pt x="540065" y="997521"/>
                  </a:cubicBezTo>
                  <a:cubicBezTo>
                    <a:pt x="540970" y="998426"/>
                    <a:pt x="540970" y="998426"/>
                    <a:pt x="541865" y="999331"/>
                  </a:cubicBezTo>
                  <a:cubicBezTo>
                    <a:pt x="543675" y="1002036"/>
                    <a:pt x="544580" y="1003846"/>
                    <a:pt x="542770" y="1012875"/>
                  </a:cubicBezTo>
                  <a:cubicBezTo>
                    <a:pt x="540970" y="1022800"/>
                    <a:pt x="542770" y="1029125"/>
                    <a:pt x="549104" y="1032735"/>
                  </a:cubicBezTo>
                  <a:cubicBezTo>
                    <a:pt x="554524" y="1035440"/>
                    <a:pt x="558143" y="1042660"/>
                    <a:pt x="555429" y="1048985"/>
                  </a:cubicBezTo>
                  <a:cubicBezTo>
                    <a:pt x="553619" y="1050794"/>
                    <a:pt x="554524" y="1053500"/>
                    <a:pt x="554524" y="1056205"/>
                  </a:cubicBezTo>
                  <a:cubicBezTo>
                    <a:pt x="555429" y="1060719"/>
                    <a:pt x="556334" y="1065234"/>
                    <a:pt x="550009" y="1067044"/>
                  </a:cubicBezTo>
                  <a:cubicBezTo>
                    <a:pt x="540970" y="1068844"/>
                    <a:pt x="531921" y="1073359"/>
                    <a:pt x="528311" y="1076969"/>
                  </a:cubicBezTo>
                  <a:cubicBezTo>
                    <a:pt x="525597" y="1078779"/>
                    <a:pt x="518367" y="1085094"/>
                    <a:pt x="518367" y="1090514"/>
                  </a:cubicBezTo>
                  <a:cubicBezTo>
                    <a:pt x="518367" y="1094124"/>
                    <a:pt x="517462" y="1097733"/>
                    <a:pt x="516557" y="1101343"/>
                  </a:cubicBezTo>
                  <a:cubicBezTo>
                    <a:pt x="515652" y="1104058"/>
                    <a:pt x="514747" y="1105858"/>
                    <a:pt x="514747" y="1107668"/>
                  </a:cubicBezTo>
                  <a:cubicBezTo>
                    <a:pt x="514747" y="1110373"/>
                    <a:pt x="516557" y="1126623"/>
                    <a:pt x="518367" y="1131138"/>
                  </a:cubicBezTo>
                  <a:cubicBezTo>
                    <a:pt x="520177" y="1133852"/>
                    <a:pt x="523787" y="1138367"/>
                    <a:pt x="534636" y="1138367"/>
                  </a:cubicBezTo>
                  <a:cubicBezTo>
                    <a:pt x="538255" y="1138367"/>
                    <a:pt x="540065" y="1137462"/>
                    <a:pt x="540970" y="1136558"/>
                  </a:cubicBezTo>
                  <a:cubicBezTo>
                    <a:pt x="543675" y="1135653"/>
                    <a:pt x="544580" y="1135653"/>
                    <a:pt x="551819" y="1141977"/>
                  </a:cubicBezTo>
                  <a:cubicBezTo>
                    <a:pt x="556334" y="1145587"/>
                    <a:pt x="558143" y="1150102"/>
                    <a:pt x="557238" y="1154617"/>
                  </a:cubicBezTo>
                  <a:cubicBezTo>
                    <a:pt x="556334" y="1157322"/>
                    <a:pt x="555429" y="1158227"/>
                    <a:pt x="553619" y="1159132"/>
                  </a:cubicBezTo>
                  <a:cubicBezTo>
                    <a:pt x="551819" y="1159132"/>
                    <a:pt x="550914" y="1159132"/>
                    <a:pt x="550009" y="1158227"/>
                  </a:cubicBezTo>
                  <a:cubicBezTo>
                    <a:pt x="549104" y="1156417"/>
                    <a:pt x="546390" y="1155522"/>
                    <a:pt x="543675" y="1155522"/>
                  </a:cubicBezTo>
                  <a:cubicBezTo>
                    <a:pt x="543675" y="1155522"/>
                    <a:pt x="543675" y="1155522"/>
                    <a:pt x="543675" y="1155522"/>
                  </a:cubicBezTo>
                  <a:cubicBezTo>
                    <a:pt x="539160" y="1155522"/>
                    <a:pt x="533731" y="1158227"/>
                    <a:pt x="531921" y="1160027"/>
                  </a:cubicBezTo>
                  <a:cubicBezTo>
                    <a:pt x="528311" y="1163647"/>
                    <a:pt x="518367" y="1172667"/>
                    <a:pt x="511128" y="1175381"/>
                  </a:cubicBezTo>
                  <a:cubicBezTo>
                    <a:pt x="511128" y="1176286"/>
                    <a:pt x="511128" y="1176286"/>
                    <a:pt x="511128" y="1176286"/>
                  </a:cubicBezTo>
                  <a:cubicBezTo>
                    <a:pt x="504804" y="1178991"/>
                    <a:pt x="497574" y="1182601"/>
                    <a:pt x="497574" y="1189821"/>
                  </a:cubicBezTo>
                  <a:cubicBezTo>
                    <a:pt x="497574" y="1195241"/>
                    <a:pt x="493050" y="1200661"/>
                    <a:pt x="489440" y="1204271"/>
                  </a:cubicBezTo>
                  <a:cubicBezTo>
                    <a:pt x="487630" y="1206976"/>
                    <a:pt x="485820" y="1207881"/>
                    <a:pt x="484915" y="1209690"/>
                  </a:cubicBezTo>
                  <a:cubicBezTo>
                    <a:pt x="482200" y="1214205"/>
                    <a:pt x="470446" y="1226845"/>
                    <a:pt x="466837" y="1228645"/>
                  </a:cubicBezTo>
                  <a:cubicBezTo>
                    <a:pt x="464122" y="1231350"/>
                    <a:pt x="452369" y="1247609"/>
                    <a:pt x="452369" y="1253020"/>
                  </a:cubicBezTo>
                  <a:cubicBezTo>
                    <a:pt x="452369" y="1255734"/>
                    <a:pt x="451463" y="1259344"/>
                    <a:pt x="450559" y="1262049"/>
                  </a:cubicBezTo>
                  <a:cubicBezTo>
                    <a:pt x="448758" y="1265659"/>
                    <a:pt x="447854" y="1269269"/>
                    <a:pt x="447854" y="1271984"/>
                  </a:cubicBezTo>
                  <a:cubicBezTo>
                    <a:pt x="449654" y="1276499"/>
                    <a:pt x="447854" y="1279204"/>
                    <a:pt x="442424" y="1281909"/>
                  </a:cubicBezTo>
                  <a:cubicBezTo>
                    <a:pt x="437004" y="1285528"/>
                    <a:pt x="437004" y="1290939"/>
                    <a:pt x="437004" y="1296358"/>
                  </a:cubicBezTo>
                  <a:cubicBezTo>
                    <a:pt x="437004" y="1297263"/>
                    <a:pt x="437004" y="1298168"/>
                    <a:pt x="437004" y="1299063"/>
                  </a:cubicBezTo>
                  <a:cubicBezTo>
                    <a:pt x="437004" y="1303578"/>
                    <a:pt x="437004" y="1308093"/>
                    <a:pt x="438805" y="1309903"/>
                  </a:cubicBezTo>
                  <a:cubicBezTo>
                    <a:pt x="438805" y="1309903"/>
                    <a:pt x="439709" y="1310808"/>
                    <a:pt x="439709" y="1310808"/>
                  </a:cubicBezTo>
                  <a:cubicBezTo>
                    <a:pt x="440615" y="1310808"/>
                    <a:pt x="440615" y="1310808"/>
                    <a:pt x="440615" y="1310808"/>
                  </a:cubicBezTo>
                  <a:cubicBezTo>
                    <a:pt x="444234" y="1310808"/>
                    <a:pt x="447854" y="1310808"/>
                    <a:pt x="451463" y="1303578"/>
                  </a:cubicBezTo>
                  <a:cubicBezTo>
                    <a:pt x="456893" y="1296358"/>
                    <a:pt x="462312" y="1290034"/>
                    <a:pt x="470446" y="1291843"/>
                  </a:cubicBezTo>
                  <a:cubicBezTo>
                    <a:pt x="472256" y="1291843"/>
                    <a:pt x="474066" y="1292748"/>
                    <a:pt x="474971" y="1293653"/>
                  </a:cubicBezTo>
                  <a:cubicBezTo>
                    <a:pt x="476781" y="1296358"/>
                    <a:pt x="475876" y="1300873"/>
                    <a:pt x="474971" y="1303578"/>
                  </a:cubicBezTo>
                  <a:cubicBezTo>
                    <a:pt x="474971" y="1304483"/>
                    <a:pt x="474971" y="1304483"/>
                    <a:pt x="474971" y="1304483"/>
                  </a:cubicBezTo>
                  <a:cubicBezTo>
                    <a:pt x="474066" y="1308998"/>
                    <a:pt x="469542" y="1312608"/>
                    <a:pt x="463217" y="1313513"/>
                  </a:cubicBezTo>
                  <a:cubicBezTo>
                    <a:pt x="457797" y="1314418"/>
                    <a:pt x="451463" y="1323447"/>
                    <a:pt x="451463" y="1327058"/>
                  </a:cubicBezTo>
                  <a:cubicBezTo>
                    <a:pt x="451463" y="1328858"/>
                    <a:pt x="451463" y="1330668"/>
                    <a:pt x="452369" y="1332468"/>
                  </a:cubicBezTo>
                  <a:cubicBezTo>
                    <a:pt x="453273" y="1340592"/>
                    <a:pt x="454178" y="1350527"/>
                    <a:pt x="450559" y="1353232"/>
                  </a:cubicBezTo>
                  <a:cubicBezTo>
                    <a:pt x="443329" y="1357747"/>
                    <a:pt x="438805" y="1362262"/>
                    <a:pt x="437910" y="1365872"/>
                  </a:cubicBezTo>
                  <a:cubicBezTo>
                    <a:pt x="437004" y="1370387"/>
                    <a:pt x="438805" y="1373997"/>
                    <a:pt x="442424" y="1378511"/>
                  </a:cubicBezTo>
                  <a:cubicBezTo>
                    <a:pt x="446949" y="1383026"/>
                    <a:pt x="449654" y="1392961"/>
                    <a:pt x="449654" y="1396571"/>
                  </a:cubicBezTo>
                  <a:cubicBezTo>
                    <a:pt x="449654" y="1396571"/>
                    <a:pt x="449654" y="1396571"/>
                    <a:pt x="449654" y="1397476"/>
                  </a:cubicBezTo>
                  <a:cubicBezTo>
                    <a:pt x="449654" y="1399276"/>
                    <a:pt x="449654" y="1401086"/>
                    <a:pt x="450559" y="1402895"/>
                  </a:cubicBezTo>
                  <a:cubicBezTo>
                    <a:pt x="452369" y="1403791"/>
                    <a:pt x="454178" y="1404696"/>
                    <a:pt x="456893" y="1404696"/>
                  </a:cubicBezTo>
                  <a:cubicBezTo>
                    <a:pt x="457797" y="1404696"/>
                    <a:pt x="457797" y="1404696"/>
                    <a:pt x="457797" y="1404696"/>
                  </a:cubicBezTo>
                  <a:cubicBezTo>
                    <a:pt x="465932" y="1404696"/>
                    <a:pt x="471352" y="1404696"/>
                    <a:pt x="474066" y="1410115"/>
                  </a:cubicBezTo>
                  <a:cubicBezTo>
                    <a:pt x="474971" y="1412821"/>
                    <a:pt x="474971" y="1415535"/>
                    <a:pt x="474971" y="1418240"/>
                  </a:cubicBezTo>
                  <a:cubicBezTo>
                    <a:pt x="474971" y="1420945"/>
                    <a:pt x="474971" y="1423660"/>
                    <a:pt x="476781" y="1426365"/>
                  </a:cubicBezTo>
                  <a:cubicBezTo>
                    <a:pt x="480391" y="1429975"/>
                    <a:pt x="484915" y="1433585"/>
                    <a:pt x="485820" y="1433585"/>
                  </a:cubicBezTo>
                  <a:cubicBezTo>
                    <a:pt x="497574" y="1433585"/>
                    <a:pt x="497574" y="1433585"/>
                    <a:pt x="497574" y="1433585"/>
                  </a:cubicBezTo>
                  <a:cubicBezTo>
                    <a:pt x="498479" y="1433585"/>
                    <a:pt x="499384" y="1432680"/>
                    <a:pt x="500279" y="1432680"/>
                  </a:cubicBezTo>
                  <a:cubicBezTo>
                    <a:pt x="506613" y="1419145"/>
                    <a:pt x="513843" y="1420041"/>
                    <a:pt x="521977" y="1420945"/>
                  </a:cubicBezTo>
                  <a:cubicBezTo>
                    <a:pt x="525597" y="1421850"/>
                    <a:pt x="529216" y="1421850"/>
                    <a:pt x="532826" y="1421850"/>
                  </a:cubicBezTo>
                  <a:cubicBezTo>
                    <a:pt x="540065" y="1420945"/>
                    <a:pt x="544580" y="1422755"/>
                    <a:pt x="547295" y="1425460"/>
                  </a:cubicBezTo>
                  <a:cubicBezTo>
                    <a:pt x="550009" y="1428175"/>
                    <a:pt x="550914" y="1431785"/>
                    <a:pt x="550914" y="1438100"/>
                  </a:cubicBezTo>
                  <a:cubicBezTo>
                    <a:pt x="550914" y="1439910"/>
                    <a:pt x="548199" y="1441710"/>
                    <a:pt x="547295" y="1443520"/>
                  </a:cubicBezTo>
                  <a:cubicBezTo>
                    <a:pt x="544580" y="1446225"/>
                    <a:pt x="544580" y="1446225"/>
                    <a:pt x="544580" y="1446225"/>
                  </a:cubicBezTo>
                  <a:cubicBezTo>
                    <a:pt x="541865" y="1448939"/>
                    <a:pt x="541865" y="1453454"/>
                    <a:pt x="542770" y="1457064"/>
                  </a:cubicBezTo>
                  <a:cubicBezTo>
                    <a:pt x="543675" y="1463379"/>
                    <a:pt x="547295" y="1469704"/>
                    <a:pt x="549104" y="1470599"/>
                  </a:cubicBezTo>
                  <a:cubicBezTo>
                    <a:pt x="549104" y="1470599"/>
                    <a:pt x="550914" y="1470599"/>
                    <a:pt x="552714" y="1470599"/>
                  </a:cubicBezTo>
                  <a:cubicBezTo>
                    <a:pt x="555429" y="1470599"/>
                    <a:pt x="556334" y="1471504"/>
                    <a:pt x="557238" y="1472409"/>
                  </a:cubicBezTo>
                  <a:cubicBezTo>
                    <a:pt x="558143" y="1472409"/>
                    <a:pt x="559048" y="1473314"/>
                    <a:pt x="559953" y="1473314"/>
                  </a:cubicBezTo>
                  <a:cubicBezTo>
                    <a:pt x="576222" y="1472409"/>
                    <a:pt x="577127" y="1473314"/>
                    <a:pt x="588881" y="1485953"/>
                  </a:cubicBezTo>
                  <a:cubicBezTo>
                    <a:pt x="589786" y="1485953"/>
                    <a:pt x="589786" y="1485953"/>
                    <a:pt x="589786" y="1485953"/>
                  </a:cubicBezTo>
                  <a:cubicBezTo>
                    <a:pt x="594301" y="1490468"/>
                    <a:pt x="597015" y="1491364"/>
                    <a:pt x="603340" y="1490468"/>
                  </a:cubicBezTo>
                  <a:cubicBezTo>
                    <a:pt x="603340" y="1490468"/>
                    <a:pt x="603340" y="1489563"/>
                    <a:pt x="603340" y="1489563"/>
                  </a:cubicBezTo>
                  <a:cubicBezTo>
                    <a:pt x="603340" y="1482343"/>
                    <a:pt x="604244" y="1478733"/>
                    <a:pt x="606959" y="1476924"/>
                  </a:cubicBezTo>
                  <a:cubicBezTo>
                    <a:pt x="609673" y="1474219"/>
                    <a:pt x="615998" y="1474219"/>
                    <a:pt x="625038" y="1476924"/>
                  </a:cubicBezTo>
                  <a:cubicBezTo>
                    <a:pt x="625942" y="1476924"/>
                    <a:pt x="625942" y="1476924"/>
                    <a:pt x="625942" y="1476924"/>
                  </a:cubicBezTo>
                  <a:cubicBezTo>
                    <a:pt x="625942" y="1476924"/>
                    <a:pt x="627752" y="1476924"/>
                    <a:pt x="627752" y="1476924"/>
                  </a:cubicBezTo>
                  <a:cubicBezTo>
                    <a:pt x="630467" y="1472409"/>
                    <a:pt x="634982" y="1469704"/>
                    <a:pt x="639506" y="1469704"/>
                  </a:cubicBezTo>
                  <a:cubicBezTo>
                    <a:pt x="642220" y="1469704"/>
                    <a:pt x="644926" y="1471504"/>
                    <a:pt x="645831" y="1474219"/>
                  </a:cubicBezTo>
                  <a:cubicBezTo>
                    <a:pt x="647640" y="1480534"/>
                    <a:pt x="649450" y="1480534"/>
                    <a:pt x="653070" y="1481439"/>
                  </a:cubicBezTo>
                  <a:cubicBezTo>
                    <a:pt x="654879" y="1481439"/>
                    <a:pt x="656679" y="1482343"/>
                    <a:pt x="659394" y="1484144"/>
                  </a:cubicBezTo>
                  <a:cubicBezTo>
                    <a:pt x="668433" y="1478733"/>
                    <a:pt x="687417" y="1482343"/>
                    <a:pt x="693751" y="1488658"/>
                  </a:cubicBezTo>
                  <a:cubicBezTo>
                    <a:pt x="698266" y="1493173"/>
                    <a:pt x="701885" y="1493173"/>
                    <a:pt x="706400" y="1493173"/>
                  </a:cubicBezTo>
                  <a:cubicBezTo>
                    <a:pt x="709115" y="1493173"/>
                    <a:pt x="712734" y="1493173"/>
                    <a:pt x="716354" y="1494078"/>
                  </a:cubicBezTo>
                  <a:cubicBezTo>
                    <a:pt x="716354" y="1494078"/>
                    <a:pt x="716354" y="1494078"/>
                    <a:pt x="716354" y="1494078"/>
                  </a:cubicBezTo>
                  <a:cubicBezTo>
                    <a:pt x="719059" y="1494078"/>
                    <a:pt x="720868" y="1494078"/>
                    <a:pt x="722678" y="1493173"/>
                  </a:cubicBezTo>
                  <a:cubicBezTo>
                    <a:pt x="730813" y="1492268"/>
                    <a:pt x="735337" y="1492268"/>
                    <a:pt x="744376" y="1499498"/>
                  </a:cubicBezTo>
                  <a:cubicBezTo>
                    <a:pt x="744376" y="1500393"/>
                    <a:pt x="745281" y="1500393"/>
                    <a:pt x="746186" y="1501298"/>
                  </a:cubicBezTo>
                  <a:cubicBezTo>
                    <a:pt x="749796" y="1504003"/>
                    <a:pt x="752511" y="1506718"/>
                    <a:pt x="757035" y="1505813"/>
                  </a:cubicBezTo>
                  <a:cubicBezTo>
                    <a:pt x="764265" y="1502203"/>
                    <a:pt x="776019" y="1512138"/>
                    <a:pt x="778733" y="1516643"/>
                  </a:cubicBezTo>
                  <a:cubicBezTo>
                    <a:pt x="784152" y="1519358"/>
                    <a:pt x="796811" y="1520263"/>
                    <a:pt x="807660" y="1521158"/>
                  </a:cubicBezTo>
                  <a:cubicBezTo>
                    <a:pt x="813080" y="1522063"/>
                    <a:pt x="818510" y="1522968"/>
                    <a:pt x="822119" y="1522968"/>
                  </a:cubicBezTo>
                  <a:cubicBezTo>
                    <a:pt x="824834" y="1523873"/>
                    <a:pt x="828453" y="1524768"/>
                    <a:pt x="830254" y="1527483"/>
                  </a:cubicBezTo>
                  <a:cubicBezTo>
                    <a:pt x="831158" y="1528387"/>
                    <a:pt x="831158" y="1528387"/>
                    <a:pt x="831158" y="1528387"/>
                  </a:cubicBezTo>
                  <a:cubicBezTo>
                    <a:pt x="837493" y="1540122"/>
                    <a:pt x="830254" y="1548247"/>
                    <a:pt x="824834" y="1554562"/>
                  </a:cubicBezTo>
                  <a:cubicBezTo>
                    <a:pt x="821215" y="1558182"/>
                    <a:pt x="818510" y="1561791"/>
                    <a:pt x="820309" y="1564497"/>
                  </a:cubicBezTo>
                  <a:cubicBezTo>
                    <a:pt x="821215" y="1566306"/>
                    <a:pt x="821215" y="1566306"/>
                    <a:pt x="821215" y="1566306"/>
                  </a:cubicBezTo>
                  <a:cubicBezTo>
                    <a:pt x="823929" y="1569916"/>
                    <a:pt x="825739" y="1572621"/>
                    <a:pt x="826643" y="1578041"/>
                  </a:cubicBezTo>
                  <a:cubicBezTo>
                    <a:pt x="831158" y="1591586"/>
                    <a:pt x="842912" y="1593386"/>
                    <a:pt x="853761" y="1595196"/>
                  </a:cubicBezTo>
                  <a:cubicBezTo>
                    <a:pt x="862800" y="1596996"/>
                    <a:pt x="870944" y="1598806"/>
                    <a:pt x="870944" y="1606026"/>
                  </a:cubicBezTo>
                  <a:cubicBezTo>
                    <a:pt x="870944" y="1606931"/>
                    <a:pt x="870944" y="1606931"/>
                    <a:pt x="870944" y="1607835"/>
                  </a:cubicBezTo>
                  <a:cubicBezTo>
                    <a:pt x="870944" y="1609636"/>
                    <a:pt x="870944" y="1613246"/>
                    <a:pt x="872745" y="1614150"/>
                  </a:cubicBezTo>
                  <a:cubicBezTo>
                    <a:pt x="874554" y="1615960"/>
                    <a:pt x="874554" y="1615960"/>
                    <a:pt x="874554" y="1615960"/>
                  </a:cubicBezTo>
                  <a:cubicBezTo>
                    <a:pt x="879079" y="1619570"/>
                    <a:pt x="879079" y="1621370"/>
                    <a:pt x="879984" y="1623180"/>
                  </a:cubicBezTo>
                  <a:cubicBezTo>
                    <a:pt x="879984" y="1624085"/>
                    <a:pt x="879984" y="1625885"/>
                    <a:pt x="880888" y="1627695"/>
                  </a:cubicBezTo>
                  <a:cubicBezTo>
                    <a:pt x="882689" y="1627695"/>
                    <a:pt x="883593" y="1626790"/>
                    <a:pt x="884499" y="1626790"/>
                  </a:cubicBezTo>
                  <a:cubicBezTo>
                    <a:pt x="885403" y="1624990"/>
                    <a:pt x="885403" y="1623180"/>
                    <a:pt x="886308" y="1620475"/>
                  </a:cubicBezTo>
                  <a:cubicBezTo>
                    <a:pt x="886308" y="1615055"/>
                    <a:pt x="886308" y="1608731"/>
                    <a:pt x="896253" y="1606931"/>
                  </a:cubicBezTo>
                  <a:cubicBezTo>
                    <a:pt x="904387" y="1605121"/>
                    <a:pt x="918855" y="1606931"/>
                    <a:pt x="925180" y="1612350"/>
                  </a:cubicBezTo>
                  <a:cubicBezTo>
                    <a:pt x="926084" y="1613246"/>
                    <a:pt x="926990" y="1614150"/>
                    <a:pt x="926990" y="1615055"/>
                  </a:cubicBezTo>
                  <a:cubicBezTo>
                    <a:pt x="929704" y="1616865"/>
                    <a:pt x="930609" y="1618665"/>
                    <a:pt x="934219" y="1619570"/>
                  </a:cubicBezTo>
                  <a:cubicBezTo>
                    <a:pt x="945068" y="1618665"/>
                    <a:pt x="946878" y="1620475"/>
                    <a:pt x="949592" y="1623180"/>
                  </a:cubicBezTo>
                  <a:cubicBezTo>
                    <a:pt x="951402" y="1624990"/>
                    <a:pt x="952307" y="1626790"/>
                    <a:pt x="958632" y="1627695"/>
                  </a:cubicBezTo>
                  <a:cubicBezTo>
                    <a:pt x="975805" y="1629505"/>
                    <a:pt x="979425" y="1634010"/>
                    <a:pt x="986654" y="1650269"/>
                  </a:cubicBezTo>
                  <a:cubicBezTo>
                    <a:pt x="987559" y="1653879"/>
                    <a:pt x="990274" y="1654784"/>
                    <a:pt x="992083" y="1656584"/>
                  </a:cubicBezTo>
                  <a:cubicBezTo>
                    <a:pt x="994798" y="1658394"/>
                    <a:pt x="997503" y="1661099"/>
                    <a:pt x="1000218" y="1665614"/>
                  </a:cubicBezTo>
                  <a:cubicBezTo>
                    <a:pt x="1000218" y="1666519"/>
                    <a:pt x="1000218" y="1666519"/>
                    <a:pt x="1000218" y="1666519"/>
                  </a:cubicBezTo>
                  <a:cubicBezTo>
                    <a:pt x="1001123" y="1669224"/>
                    <a:pt x="1002027" y="1670129"/>
                    <a:pt x="1004742" y="1671034"/>
                  </a:cubicBezTo>
                  <a:cubicBezTo>
                    <a:pt x="1007447" y="1672834"/>
                    <a:pt x="1007447" y="1672834"/>
                    <a:pt x="1007447" y="1672834"/>
                  </a:cubicBezTo>
                  <a:cubicBezTo>
                    <a:pt x="1011066" y="1674644"/>
                    <a:pt x="1011972" y="1676444"/>
                    <a:pt x="1013781" y="1678254"/>
                  </a:cubicBezTo>
                  <a:cubicBezTo>
                    <a:pt x="1014686" y="1680054"/>
                    <a:pt x="1015591" y="1681864"/>
                    <a:pt x="1018296" y="1682768"/>
                  </a:cubicBezTo>
                  <a:cubicBezTo>
                    <a:pt x="1021916" y="1684569"/>
                    <a:pt x="1024630" y="1686379"/>
                    <a:pt x="1026431" y="1689084"/>
                  </a:cubicBezTo>
                  <a:cubicBezTo>
                    <a:pt x="1028240" y="1690893"/>
                    <a:pt x="1028240" y="1690893"/>
                    <a:pt x="1028240" y="1690893"/>
                  </a:cubicBezTo>
                  <a:cubicBezTo>
                    <a:pt x="1029145" y="1690893"/>
                    <a:pt x="1029145" y="1690893"/>
                    <a:pt x="1029145" y="1690893"/>
                  </a:cubicBezTo>
                  <a:cubicBezTo>
                    <a:pt x="1034574" y="1690893"/>
                    <a:pt x="1037279" y="1693599"/>
                    <a:pt x="1039994" y="1695408"/>
                  </a:cubicBezTo>
                  <a:cubicBezTo>
                    <a:pt x="1041804" y="1697209"/>
                    <a:pt x="1042709" y="1698113"/>
                    <a:pt x="1044518" y="1698113"/>
                  </a:cubicBezTo>
                  <a:cubicBezTo>
                    <a:pt x="1044518" y="1698113"/>
                    <a:pt x="1044518" y="1698113"/>
                    <a:pt x="1044518" y="1698113"/>
                  </a:cubicBezTo>
                  <a:cubicBezTo>
                    <a:pt x="1045424" y="1698113"/>
                    <a:pt x="1047224" y="1697209"/>
                    <a:pt x="1048129" y="1697209"/>
                  </a:cubicBezTo>
                  <a:cubicBezTo>
                    <a:pt x="1050843" y="1695408"/>
                    <a:pt x="1052653" y="1694503"/>
                    <a:pt x="1057168" y="1694503"/>
                  </a:cubicBezTo>
                  <a:cubicBezTo>
                    <a:pt x="1058073" y="1693599"/>
                    <a:pt x="1058977" y="1692694"/>
                    <a:pt x="1058977" y="1691798"/>
                  </a:cubicBezTo>
                  <a:cubicBezTo>
                    <a:pt x="1061692" y="1688188"/>
                    <a:pt x="1064407" y="1685474"/>
                    <a:pt x="1070731" y="1688188"/>
                  </a:cubicBezTo>
                  <a:cubicBezTo>
                    <a:pt x="1073446" y="1689989"/>
                    <a:pt x="1086105" y="1686379"/>
                    <a:pt x="1088810" y="1684569"/>
                  </a:cubicBezTo>
                  <a:cubicBezTo>
                    <a:pt x="1088810" y="1684569"/>
                    <a:pt x="1088810" y="1684569"/>
                    <a:pt x="1088810" y="1684569"/>
                  </a:cubicBezTo>
                  <a:cubicBezTo>
                    <a:pt x="1091524" y="1680959"/>
                    <a:pt x="1093334" y="1678254"/>
                    <a:pt x="1098754" y="1677349"/>
                  </a:cubicBezTo>
                  <a:cubicBezTo>
                    <a:pt x="1099659" y="1672834"/>
                    <a:pt x="1101468" y="1669224"/>
                    <a:pt x="1105088" y="1668319"/>
                  </a:cubicBezTo>
                  <a:cubicBezTo>
                    <a:pt x="1106898" y="1667424"/>
                    <a:pt x="1109603" y="1667424"/>
                    <a:pt x="1113222" y="1669224"/>
                  </a:cubicBezTo>
                  <a:cubicBezTo>
                    <a:pt x="1114127" y="1670129"/>
                    <a:pt x="1114127" y="1670129"/>
                    <a:pt x="1114127" y="1670129"/>
                  </a:cubicBezTo>
                  <a:cubicBezTo>
                    <a:pt x="1115937" y="1670129"/>
                    <a:pt x="1116842" y="1668319"/>
                    <a:pt x="1117747" y="1666519"/>
                  </a:cubicBezTo>
                  <a:cubicBezTo>
                    <a:pt x="1120452" y="1663804"/>
                    <a:pt x="1123167" y="1660194"/>
                    <a:pt x="1131301" y="1661099"/>
                  </a:cubicBezTo>
                  <a:cubicBezTo>
                    <a:pt x="1131301" y="1661099"/>
                    <a:pt x="1133111" y="1662909"/>
                    <a:pt x="1134015" y="1662909"/>
                  </a:cubicBezTo>
                  <a:cubicBezTo>
                    <a:pt x="1134015" y="1661099"/>
                    <a:pt x="1134015" y="1659289"/>
                    <a:pt x="1134921" y="1657489"/>
                  </a:cubicBezTo>
                  <a:cubicBezTo>
                    <a:pt x="1135825" y="1656584"/>
                    <a:pt x="1135825" y="1656584"/>
                    <a:pt x="1135825" y="1656584"/>
                  </a:cubicBezTo>
                  <a:cubicBezTo>
                    <a:pt x="1139445" y="1651165"/>
                    <a:pt x="1146674" y="1652974"/>
                    <a:pt x="1149389" y="1653879"/>
                  </a:cubicBezTo>
                  <a:cubicBezTo>
                    <a:pt x="1150284" y="1653879"/>
                    <a:pt x="1152094" y="1654784"/>
                    <a:pt x="1152998" y="1655679"/>
                  </a:cubicBezTo>
                  <a:cubicBezTo>
                    <a:pt x="1152998" y="1654784"/>
                    <a:pt x="1152998" y="1654784"/>
                    <a:pt x="1152998" y="1654784"/>
                  </a:cubicBezTo>
                  <a:cubicBezTo>
                    <a:pt x="1153904" y="1653879"/>
                    <a:pt x="1154808" y="1652069"/>
                    <a:pt x="1156618" y="1651165"/>
                  </a:cubicBezTo>
                  <a:cubicBezTo>
                    <a:pt x="1157523" y="1650269"/>
                    <a:pt x="1157523" y="1650269"/>
                    <a:pt x="1157523" y="1650269"/>
                  </a:cubicBezTo>
                  <a:cubicBezTo>
                    <a:pt x="1159333" y="1649364"/>
                    <a:pt x="1162038" y="1649364"/>
                    <a:pt x="1163848" y="1649364"/>
                  </a:cubicBezTo>
                  <a:cubicBezTo>
                    <a:pt x="1164752" y="1649364"/>
                    <a:pt x="1165658" y="1648459"/>
                    <a:pt x="1166562" y="1646650"/>
                  </a:cubicBezTo>
                  <a:cubicBezTo>
                    <a:pt x="1168372" y="1645754"/>
                    <a:pt x="1168372" y="1645754"/>
                    <a:pt x="1168372" y="1645754"/>
                  </a:cubicBezTo>
                  <a:cubicBezTo>
                    <a:pt x="1171077" y="1642144"/>
                    <a:pt x="1174697" y="1640335"/>
                    <a:pt x="1179221" y="1639430"/>
                  </a:cubicBezTo>
                  <a:cubicBezTo>
                    <a:pt x="1183736" y="1639430"/>
                    <a:pt x="1183736" y="1639430"/>
                    <a:pt x="1183736" y="1639430"/>
                  </a:cubicBezTo>
                  <a:cubicBezTo>
                    <a:pt x="1184641" y="1638525"/>
                    <a:pt x="1185546" y="1638525"/>
                    <a:pt x="1186451" y="1638525"/>
                  </a:cubicBezTo>
                  <a:cubicBezTo>
                    <a:pt x="1187356" y="1637630"/>
                    <a:pt x="1188260" y="1635820"/>
                    <a:pt x="1189165" y="1634010"/>
                  </a:cubicBezTo>
                  <a:cubicBezTo>
                    <a:pt x="1190070" y="1632210"/>
                    <a:pt x="1190975" y="1629505"/>
                    <a:pt x="1194585" y="1627695"/>
                  </a:cubicBezTo>
                  <a:cubicBezTo>
                    <a:pt x="1195489" y="1626790"/>
                    <a:pt x="1195489" y="1626790"/>
                    <a:pt x="1195489" y="1626790"/>
                  </a:cubicBezTo>
                  <a:cubicBezTo>
                    <a:pt x="1197299" y="1625885"/>
                    <a:pt x="1198204" y="1625885"/>
                    <a:pt x="1200014" y="1625885"/>
                  </a:cubicBezTo>
                  <a:cubicBezTo>
                    <a:pt x="1200014" y="1625885"/>
                    <a:pt x="1200919" y="1625885"/>
                    <a:pt x="1201824" y="1625885"/>
                  </a:cubicBezTo>
                  <a:cubicBezTo>
                    <a:pt x="1201824" y="1622275"/>
                    <a:pt x="1205434" y="1618665"/>
                    <a:pt x="1209053" y="1618665"/>
                  </a:cubicBezTo>
                  <a:cubicBezTo>
                    <a:pt x="1209053" y="1618665"/>
                    <a:pt x="1209053" y="1618665"/>
                    <a:pt x="1209053" y="1618665"/>
                  </a:cubicBezTo>
                  <a:cubicBezTo>
                    <a:pt x="1210863" y="1618665"/>
                    <a:pt x="1212663" y="1619570"/>
                    <a:pt x="1214473" y="1619570"/>
                  </a:cubicBezTo>
                  <a:cubicBezTo>
                    <a:pt x="1214473" y="1620475"/>
                    <a:pt x="1215378" y="1620475"/>
                    <a:pt x="1216283" y="1620475"/>
                  </a:cubicBezTo>
                  <a:cubicBezTo>
                    <a:pt x="1218997" y="1613246"/>
                    <a:pt x="1220807" y="1609636"/>
                    <a:pt x="1224417" y="1607835"/>
                  </a:cubicBezTo>
                  <a:cubicBezTo>
                    <a:pt x="1227132" y="1606931"/>
                    <a:pt x="1230751" y="1606931"/>
                    <a:pt x="1236171" y="1609636"/>
                  </a:cubicBezTo>
                  <a:cubicBezTo>
                    <a:pt x="1241600" y="1598806"/>
                    <a:pt x="1243401" y="1597901"/>
                    <a:pt x="1247925" y="1596100"/>
                  </a:cubicBezTo>
                  <a:cubicBezTo>
                    <a:pt x="1249734" y="1594291"/>
                    <a:pt x="1252449" y="1593386"/>
                    <a:pt x="1255154" y="1590681"/>
                  </a:cubicBezTo>
                  <a:cubicBezTo>
                    <a:pt x="1264193" y="1584356"/>
                    <a:pt x="1273242" y="1585261"/>
                    <a:pt x="1280472" y="1586166"/>
                  </a:cubicBezTo>
                  <a:cubicBezTo>
                    <a:pt x="1285892" y="1587071"/>
                    <a:pt x="1290416" y="1587966"/>
                    <a:pt x="1294035" y="1584356"/>
                  </a:cubicBezTo>
                  <a:cubicBezTo>
                    <a:pt x="1294931" y="1583461"/>
                    <a:pt x="1294931" y="1583461"/>
                    <a:pt x="1294931" y="1583461"/>
                  </a:cubicBezTo>
                  <a:cubicBezTo>
                    <a:pt x="1298550" y="1578946"/>
                    <a:pt x="1299455" y="1578946"/>
                    <a:pt x="1300360" y="1578946"/>
                  </a:cubicBezTo>
                  <a:cubicBezTo>
                    <a:pt x="1301265" y="1578946"/>
                    <a:pt x="1301265" y="1578946"/>
                    <a:pt x="1305780" y="1569916"/>
                  </a:cubicBezTo>
                  <a:cubicBezTo>
                    <a:pt x="1308494" y="1565401"/>
                    <a:pt x="1313019" y="1559982"/>
                    <a:pt x="1317534" y="1559982"/>
                  </a:cubicBezTo>
                  <a:cubicBezTo>
                    <a:pt x="1317534" y="1559982"/>
                    <a:pt x="1317534" y="1559982"/>
                    <a:pt x="1317534" y="1559982"/>
                  </a:cubicBezTo>
                  <a:cubicBezTo>
                    <a:pt x="1319344" y="1559982"/>
                    <a:pt x="1322963" y="1560887"/>
                    <a:pt x="1324773" y="1566306"/>
                  </a:cubicBezTo>
                  <a:cubicBezTo>
                    <a:pt x="1324773" y="1566306"/>
                    <a:pt x="1324773" y="1565401"/>
                    <a:pt x="1325668" y="1565401"/>
                  </a:cubicBezTo>
                  <a:cubicBezTo>
                    <a:pt x="1327478" y="1564497"/>
                    <a:pt x="1332002" y="1560887"/>
                    <a:pt x="1334716" y="1559982"/>
                  </a:cubicBezTo>
                  <a:cubicBezTo>
                    <a:pt x="1341041" y="1554562"/>
                    <a:pt x="1343756" y="1548247"/>
                    <a:pt x="1343756" y="1542827"/>
                  </a:cubicBezTo>
                  <a:cubicBezTo>
                    <a:pt x="1342851" y="1540122"/>
                    <a:pt x="1342851" y="1540122"/>
                    <a:pt x="1342851" y="1540122"/>
                  </a:cubicBezTo>
                  <a:cubicBezTo>
                    <a:pt x="1341946" y="1529283"/>
                    <a:pt x="1347366" y="1526578"/>
                    <a:pt x="1352795" y="1523873"/>
                  </a:cubicBezTo>
                  <a:cubicBezTo>
                    <a:pt x="1356415" y="1522063"/>
                    <a:pt x="1359120" y="1521158"/>
                    <a:pt x="1358215" y="1517548"/>
                  </a:cubicBezTo>
                  <a:cubicBezTo>
                    <a:pt x="1358215" y="1516643"/>
                    <a:pt x="1358215" y="1516643"/>
                    <a:pt x="1358215" y="1516643"/>
                  </a:cubicBezTo>
                  <a:cubicBezTo>
                    <a:pt x="1356415" y="1511233"/>
                    <a:pt x="1355510" y="1509423"/>
                    <a:pt x="1360025" y="1504003"/>
                  </a:cubicBezTo>
                  <a:cubicBezTo>
                    <a:pt x="1360929" y="1503108"/>
                    <a:pt x="1360929" y="1502203"/>
                    <a:pt x="1360929" y="1502203"/>
                  </a:cubicBezTo>
                  <a:cubicBezTo>
                    <a:pt x="1361835" y="1494983"/>
                    <a:pt x="1363644" y="1492268"/>
                    <a:pt x="1365454" y="1489563"/>
                  </a:cubicBezTo>
                  <a:cubicBezTo>
                    <a:pt x="1367254" y="1487754"/>
                    <a:pt x="1368159" y="1485953"/>
                    <a:pt x="1368159" y="1482343"/>
                  </a:cubicBezTo>
                  <a:cubicBezTo>
                    <a:pt x="1367254" y="1479629"/>
                    <a:pt x="1367254" y="1476924"/>
                    <a:pt x="1368159" y="1474219"/>
                  </a:cubicBezTo>
                  <a:cubicBezTo>
                    <a:pt x="1368159" y="1474219"/>
                    <a:pt x="1368159" y="1474219"/>
                    <a:pt x="1368159" y="1474219"/>
                  </a:cubicBezTo>
                  <a:cubicBezTo>
                    <a:pt x="1378103" y="1475114"/>
                    <a:pt x="1378103" y="1475114"/>
                    <a:pt x="1378103" y="1475114"/>
                  </a:cubicBezTo>
                  <a:cubicBezTo>
                    <a:pt x="1379008" y="1474219"/>
                    <a:pt x="1379913" y="1474219"/>
                    <a:pt x="1383532" y="1474219"/>
                  </a:cubicBezTo>
                  <a:cubicBezTo>
                    <a:pt x="1388952" y="1473314"/>
                    <a:pt x="1398896" y="1472409"/>
                    <a:pt x="1407040" y="1469704"/>
                  </a:cubicBezTo>
                  <a:cubicBezTo>
                    <a:pt x="1416080" y="1467894"/>
                    <a:pt x="1420594" y="1468799"/>
                    <a:pt x="1424213" y="1470599"/>
                  </a:cubicBezTo>
                  <a:cubicBezTo>
                    <a:pt x="1426928" y="1471504"/>
                    <a:pt x="1429633" y="1471504"/>
                    <a:pt x="1432348" y="1471504"/>
                  </a:cubicBezTo>
                  <a:cubicBezTo>
                    <a:pt x="1434157" y="1471504"/>
                    <a:pt x="1437777" y="1471504"/>
                    <a:pt x="1441387" y="1471504"/>
                  </a:cubicBezTo>
                  <a:cubicBezTo>
                    <a:pt x="1450426" y="1471504"/>
                    <a:pt x="1463085" y="1471504"/>
                    <a:pt x="1470315" y="1467894"/>
                  </a:cubicBezTo>
                  <a:cubicBezTo>
                    <a:pt x="1482069" y="1462474"/>
                    <a:pt x="1484783" y="1463379"/>
                    <a:pt x="1492013" y="1467894"/>
                  </a:cubicBezTo>
                  <a:cubicBezTo>
                    <a:pt x="1500156" y="1472409"/>
                    <a:pt x="1508291" y="1475114"/>
                    <a:pt x="1520949" y="1476019"/>
                  </a:cubicBezTo>
                  <a:cubicBezTo>
                    <a:pt x="1521845" y="1476019"/>
                    <a:pt x="1521845" y="1476019"/>
                    <a:pt x="1521845" y="1476019"/>
                  </a:cubicBezTo>
                  <a:cubicBezTo>
                    <a:pt x="1534504" y="1476924"/>
                    <a:pt x="1537218" y="1476924"/>
                    <a:pt x="1537218" y="1483239"/>
                  </a:cubicBezTo>
                  <a:cubicBezTo>
                    <a:pt x="1537218" y="1485048"/>
                    <a:pt x="1537218" y="1487754"/>
                    <a:pt x="1537218" y="1489563"/>
                  </a:cubicBezTo>
                  <a:cubicBezTo>
                    <a:pt x="1536313" y="1494983"/>
                    <a:pt x="1536313" y="1503108"/>
                    <a:pt x="1538123" y="1507623"/>
                  </a:cubicBezTo>
                  <a:cubicBezTo>
                    <a:pt x="1540838" y="1514843"/>
                    <a:pt x="1539933" y="1517548"/>
                    <a:pt x="1535408" y="1522968"/>
                  </a:cubicBezTo>
                  <a:cubicBezTo>
                    <a:pt x="1530893" y="1528387"/>
                    <a:pt x="1529084" y="1541922"/>
                    <a:pt x="1529084" y="1552762"/>
                  </a:cubicBezTo>
                  <a:cubicBezTo>
                    <a:pt x="1529084" y="1562687"/>
                    <a:pt x="1529989" y="1573526"/>
                    <a:pt x="1533599" y="1578041"/>
                  </a:cubicBezTo>
                  <a:cubicBezTo>
                    <a:pt x="1534504" y="1578946"/>
                    <a:pt x="1534504" y="1580746"/>
                    <a:pt x="1534504" y="1581651"/>
                  </a:cubicBezTo>
                  <a:cubicBezTo>
                    <a:pt x="1534504" y="1582556"/>
                    <a:pt x="1532694" y="1584356"/>
                    <a:pt x="1530893" y="1585261"/>
                  </a:cubicBezTo>
                  <a:cubicBezTo>
                    <a:pt x="1529989" y="1586166"/>
                    <a:pt x="1528179" y="1587071"/>
                    <a:pt x="1527274" y="1587966"/>
                  </a:cubicBezTo>
                  <a:cubicBezTo>
                    <a:pt x="1523654" y="1591586"/>
                    <a:pt x="1505576" y="1601511"/>
                    <a:pt x="1501957" y="1602416"/>
                  </a:cubicBezTo>
                  <a:cubicBezTo>
                    <a:pt x="1500156" y="1602416"/>
                    <a:pt x="1498347" y="1604226"/>
                    <a:pt x="1494727" y="1606026"/>
                  </a:cubicBezTo>
                  <a:cubicBezTo>
                    <a:pt x="1489308" y="1608731"/>
                    <a:pt x="1482069" y="1612350"/>
                    <a:pt x="1478458" y="1612350"/>
                  </a:cubicBezTo>
                  <a:cubicBezTo>
                    <a:pt x="1473029" y="1612350"/>
                    <a:pt x="1459475" y="1614150"/>
                    <a:pt x="1455856" y="1614150"/>
                  </a:cubicBezTo>
                  <a:cubicBezTo>
                    <a:pt x="1459475" y="1619570"/>
                    <a:pt x="1459475" y="1619570"/>
                    <a:pt x="1462180" y="1620475"/>
                  </a:cubicBezTo>
                  <a:cubicBezTo>
                    <a:pt x="1463990" y="1621370"/>
                    <a:pt x="1465800" y="1622275"/>
                    <a:pt x="1471220" y="1624990"/>
                  </a:cubicBezTo>
                  <a:cubicBezTo>
                    <a:pt x="1473029" y="1625885"/>
                    <a:pt x="1473934" y="1627695"/>
                    <a:pt x="1475744" y="1628600"/>
                  </a:cubicBezTo>
                  <a:cubicBezTo>
                    <a:pt x="1475744" y="1629505"/>
                    <a:pt x="1475744" y="1629505"/>
                    <a:pt x="1475744" y="1629505"/>
                  </a:cubicBezTo>
                  <a:cubicBezTo>
                    <a:pt x="1477554" y="1630400"/>
                    <a:pt x="1479363" y="1631305"/>
                    <a:pt x="1481163" y="1632210"/>
                  </a:cubicBezTo>
                  <a:cubicBezTo>
                    <a:pt x="1482973" y="1633115"/>
                    <a:pt x="1483878" y="1634010"/>
                    <a:pt x="1485688" y="1634915"/>
                  </a:cubicBezTo>
                  <a:cubicBezTo>
                    <a:pt x="1520949" y="1650269"/>
                    <a:pt x="1521845" y="1651165"/>
                    <a:pt x="1515521" y="1683673"/>
                  </a:cubicBezTo>
                  <a:cubicBezTo>
                    <a:pt x="1514615" y="1689989"/>
                    <a:pt x="1516425" y="1691798"/>
                    <a:pt x="1518235" y="1695408"/>
                  </a:cubicBezTo>
                  <a:cubicBezTo>
                    <a:pt x="1520045" y="1698113"/>
                    <a:pt x="1521845" y="1700828"/>
                    <a:pt x="1522750" y="1707143"/>
                  </a:cubicBezTo>
                  <a:cubicBezTo>
                    <a:pt x="1522750" y="1708953"/>
                    <a:pt x="1523654" y="1710753"/>
                    <a:pt x="1523654" y="1711658"/>
                  </a:cubicBezTo>
                  <a:cubicBezTo>
                    <a:pt x="1524560" y="1718878"/>
                    <a:pt x="1525464" y="1725202"/>
                    <a:pt x="1530893" y="1731517"/>
                  </a:cubicBezTo>
                  <a:cubicBezTo>
                    <a:pt x="1532694" y="1733327"/>
                    <a:pt x="1548067" y="1749577"/>
                    <a:pt x="1556202" y="1749577"/>
                  </a:cubicBezTo>
                  <a:cubicBezTo>
                    <a:pt x="1556202" y="1749577"/>
                    <a:pt x="1557106" y="1749577"/>
                    <a:pt x="1557106" y="1749577"/>
                  </a:cubicBezTo>
                  <a:cubicBezTo>
                    <a:pt x="1558916" y="1749577"/>
                    <a:pt x="1558916" y="1749577"/>
                    <a:pt x="1558916" y="1749577"/>
                  </a:cubicBezTo>
                  <a:cubicBezTo>
                    <a:pt x="1567051" y="1748672"/>
                    <a:pt x="1570670" y="1748672"/>
                    <a:pt x="1573375" y="1751387"/>
                  </a:cubicBezTo>
                  <a:cubicBezTo>
                    <a:pt x="1574280" y="1748672"/>
                    <a:pt x="1576995" y="1742357"/>
                    <a:pt x="1576995" y="1738737"/>
                  </a:cubicBezTo>
                  <a:cubicBezTo>
                    <a:pt x="1576995" y="1736937"/>
                    <a:pt x="1577899" y="1733327"/>
                    <a:pt x="1579709" y="1732422"/>
                  </a:cubicBezTo>
                  <a:cubicBezTo>
                    <a:pt x="1581519" y="1730613"/>
                    <a:pt x="1584224" y="1731517"/>
                    <a:pt x="1586939" y="1732422"/>
                  </a:cubicBezTo>
                  <a:cubicBezTo>
                    <a:pt x="1594168" y="1736032"/>
                    <a:pt x="1605922" y="1737842"/>
                    <a:pt x="1614066" y="1737842"/>
                  </a:cubicBezTo>
                  <a:cubicBezTo>
                    <a:pt x="1616771" y="1737842"/>
                    <a:pt x="1620390" y="1736032"/>
                    <a:pt x="1624905" y="1735127"/>
                  </a:cubicBezTo>
                  <a:cubicBezTo>
                    <a:pt x="1629430" y="1733327"/>
                    <a:pt x="1633954" y="1732422"/>
                    <a:pt x="1636659" y="1733327"/>
                  </a:cubicBezTo>
                  <a:cubicBezTo>
                    <a:pt x="1636659" y="1734232"/>
                    <a:pt x="1637564" y="1734232"/>
                    <a:pt x="1637564" y="1735127"/>
                  </a:cubicBezTo>
                  <a:cubicBezTo>
                    <a:pt x="1637564" y="1736937"/>
                    <a:pt x="1637564" y="1738737"/>
                    <a:pt x="1637564" y="1739642"/>
                  </a:cubicBezTo>
                  <a:cubicBezTo>
                    <a:pt x="1637564" y="1741452"/>
                    <a:pt x="1637564" y="1742357"/>
                    <a:pt x="1638469" y="1743252"/>
                  </a:cubicBezTo>
                  <a:cubicBezTo>
                    <a:pt x="1639374" y="1744157"/>
                    <a:pt x="1641184" y="1744157"/>
                    <a:pt x="1645699" y="1744157"/>
                  </a:cubicBezTo>
                  <a:cubicBezTo>
                    <a:pt x="1652937" y="1743252"/>
                    <a:pt x="1655652" y="1743252"/>
                    <a:pt x="1657452" y="1745062"/>
                  </a:cubicBezTo>
                  <a:cubicBezTo>
                    <a:pt x="1658357" y="1745967"/>
                    <a:pt x="1658357" y="1746872"/>
                    <a:pt x="1658357" y="1747767"/>
                  </a:cubicBezTo>
                  <a:cubicBezTo>
                    <a:pt x="1658357" y="1749577"/>
                    <a:pt x="1658357" y="1751387"/>
                    <a:pt x="1657452" y="1753187"/>
                  </a:cubicBezTo>
                  <a:cubicBezTo>
                    <a:pt x="1656547" y="1756797"/>
                    <a:pt x="1655652" y="1761312"/>
                    <a:pt x="1660167" y="1762216"/>
                  </a:cubicBezTo>
                  <a:cubicBezTo>
                    <a:pt x="1665596" y="1764017"/>
                    <a:pt x="1672825" y="1764017"/>
                    <a:pt x="1675540" y="1764017"/>
                  </a:cubicBezTo>
                  <a:cubicBezTo>
                    <a:pt x="1674635" y="1761312"/>
                    <a:pt x="1672825" y="1754092"/>
                    <a:pt x="1674635" y="1752282"/>
                  </a:cubicBezTo>
                  <a:cubicBezTo>
                    <a:pt x="1675540" y="1751387"/>
                    <a:pt x="1677340" y="1752282"/>
                    <a:pt x="1679150" y="1753187"/>
                  </a:cubicBezTo>
                  <a:cubicBezTo>
                    <a:pt x="1687284" y="1758607"/>
                    <a:pt x="1690904" y="1760407"/>
                    <a:pt x="1694524" y="1755892"/>
                  </a:cubicBezTo>
                  <a:cubicBezTo>
                    <a:pt x="1698134" y="1751387"/>
                    <a:pt x="1705372" y="1744157"/>
                    <a:pt x="1708983" y="1743252"/>
                  </a:cubicBezTo>
                  <a:cubicBezTo>
                    <a:pt x="1712602" y="1742357"/>
                    <a:pt x="1721641" y="1738737"/>
                    <a:pt x="1721641" y="1738737"/>
                  </a:cubicBezTo>
                  <a:cubicBezTo>
                    <a:pt x="1722546" y="1738737"/>
                    <a:pt x="1722546" y="1738737"/>
                    <a:pt x="1722546" y="1738737"/>
                  </a:cubicBezTo>
                  <a:cubicBezTo>
                    <a:pt x="1722546" y="1738737"/>
                    <a:pt x="1726166" y="1742357"/>
                    <a:pt x="1733395" y="1743252"/>
                  </a:cubicBezTo>
                  <a:cubicBezTo>
                    <a:pt x="1735205" y="1743252"/>
                    <a:pt x="1736110" y="1743252"/>
                    <a:pt x="1737910" y="1743252"/>
                  </a:cubicBezTo>
                  <a:cubicBezTo>
                    <a:pt x="1740625" y="1743252"/>
                    <a:pt x="1742435" y="1744157"/>
                    <a:pt x="1742435" y="1747767"/>
                  </a:cubicBezTo>
                  <a:cubicBezTo>
                    <a:pt x="1742435" y="1749577"/>
                    <a:pt x="1742435" y="1750482"/>
                    <a:pt x="1742435" y="1751387"/>
                  </a:cubicBezTo>
                  <a:cubicBezTo>
                    <a:pt x="1742435" y="1753187"/>
                    <a:pt x="1742435" y="1755892"/>
                    <a:pt x="1743339" y="1756797"/>
                  </a:cubicBezTo>
                  <a:cubicBezTo>
                    <a:pt x="1743339" y="1757702"/>
                    <a:pt x="1745149" y="1757702"/>
                    <a:pt x="1746959" y="1757702"/>
                  </a:cubicBezTo>
                  <a:cubicBezTo>
                    <a:pt x="1749664" y="1757702"/>
                    <a:pt x="1752378" y="1758607"/>
                    <a:pt x="1753283" y="1759511"/>
                  </a:cubicBezTo>
                  <a:cubicBezTo>
                    <a:pt x="1754188" y="1761312"/>
                    <a:pt x="1754188" y="1764017"/>
                    <a:pt x="1753283" y="1767636"/>
                  </a:cubicBezTo>
                  <a:cubicBezTo>
                    <a:pt x="1752378" y="1769437"/>
                    <a:pt x="1752378" y="1771246"/>
                    <a:pt x="1752378" y="1773047"/>
                  </a:cubicBezTo>
                  <a:cubicBezTo>
                    <a:pt x="1751474" y="1775761"/>
                    <a:pt x="1751474" y="1777561"/>
                    <a:pt x="1749664" y="1780276"/>
                  </a:cubicBezTo>
                  <a:cubicBezTo>
                    <a:pt x="1747863" y="1782076"/>
                    <a:pt x="1746959" y="1783886"/>
                    <a:pt x="1747863" y="1784791"/>
                  </a:cubicBezTo>
                  <a:cubicBezTo>
                    <a:pt x="1747863" y="1786591"/>
                    <a:pt x="1748759" y="1787496"/>
                    <a:pt x="1751474" y="1788401"/>
                  </a:cubicBezTo>
                  <a:cubicBezTo>
                    <a:pt x="1754188" y="1789296"/>
                    <a:pt x="1757808" y="1792011"/>
                    <a:pt x="1760513" y="1794716"/>
                  </a:cubicBezTo>
                  <a:cubicBezTo>
                    <a:pt x="1763228" y="1797421"/>
                    <a:pt x="1765942" y="1800136"/>
                    <a:pt x="1765037" y="1802841"/>
                  </a:cubicBezTo>
                  <a:cubicBezTo>
                    <a:pt x="1765037" y="1804650"/>
                    <a:pt x="1764132" y="1807356"/>
                    <a:pt x="1764132" y="1808260"/>
                  </a:cubicBezTo>
                  <a:cubicBezTo>
                    <a:pt x="1763228" y="1812775"/>
                    <a:pt x="1761418" y="1821805"/>
                    <a:pt x="1753283" y="1825415"/>
                  </a:cubicBezTo>
                  <a:cubicBezTo>
                    <a:pt x="1745149" y="1829025"/>
                    <a:pt x="1735205" y="1835340"/>
                    <a:pt x="1731585" y="1838055"/>
                  </a:cubicBezTo>
                  <a:cubicBezTo>
                    <a:pt x="1727966" y="1840760"/>
                    <a:pt x="1727966" y="1840760"/>
                    <a:pt x="1727966" y="1846179"/>
                  </a:cubicBezTo>
                  <a:cubicBezTo>
                    <a:pt x="1727966" y="1847980"/>
                    <a:pt x="1727966" y="1848884"/>
                    <a:pt x="1727966" y="1849789"/>
                  </a:cubicBezTo>
                  <a:cubicBezTo>
                    <a:pt x="1727966" y="1851599"/>
                    <a:pt x="1727966" y="1853399"/>
                    <a:pt x="1728871" y="1854304"/>
                  </a:cubicBezTo>
                  <a:cubicBezTo>
                    <a:pt x="1729775" y="1856114"/>
                    <a:pt x="1732490" y="1857009"/>
                    <a:pt x="1737015" y="1857009"/>
                  </a:cubicBezTo>
                  <a:cubicBezTo>
                    <a:pt x="1748759" y="1857914"/>
                    <a:pt x="1754188" y="1859724"/>
                    <a:pt x="1758713" y="1862429"/>
                  </a:cubicBezTo>
                  <a:cubicBezTo>
                    <a:pt x="1763228" y="1865134"/>
                    <a:pt x="1774076" y="1870554"/>
                    <a:pt x="1780401" y="1872364"/>
                  </a:cubicBezTo>
                  <a:cubicBezTo>
                    <a:pt x="1782211" y="1873259"/>
                    <a:pt x="1784020" y="1874164"/>
                    <a:pt x="1785830" y="1875069"/>
                  </a:cubicBezTo>
                  <a:cubicBezTo>
                    <a:pt x="1785830" y="1875069"/>
                    <a:pt x="1785830" y="1875069"/>
                    <a:pt x="1785830" y="1875069"/>
                  </a:cubicBezTo>
                  <a:cubicBezTo>
                    <a:pt x="1793965" y="1890414"/>
                    <a:pt x="1793965" y="1890414"/>
                    <a:pt x="1793965" y="1890414"/>
                  </a:cubicBezTo>
                  <a:cubicBezTo>
                    <a:pt x="1793965" y="1890414"/>
                    <a:pt x="1793965" y="1891318"/>
                    <a:pt x="1793965" y="1891318"/>
                  </a:cubicBezTo>
                  <a:cubicBezTo>
                    <a:pt x="1793965" y="1891318"/>
                    <a:pt x="1786735" y="1895833"/>
                    <a:pt x="1783116" y="1896738"/>
                  </a:cubicBezTo>
                  <a:cubicBezTo>
                    <a:pt x="1779496" y="1897643"/>
                    <a:pt x="1773172" y="1895833"/>
                    <a:pt x="1772267" y="1895833"/>
                  </a:cubicBezTo>
                  <a:cubicBezTo>
                    <a:pt x="1772267" y="1895833"/>
                    <a:pt x="1772267" y="1895833"/>
                    <a:pt x="1772267" y="1895833"/>
                  </a:cubicBezTo>
                  <a:cubicBezTo>
                    <a:pt x="1772267" y="1895833"/>
                    <a:pt x="1764132" y="1890414"/>
                    <a:pt x="1760513" y="1892223"/>
                  </a:cubicBezTo>
                  <a:cubicBezTo>
                    <a:pt x="1760513" y="1892223"/>
                    <a:pt x="1759608" y="1892223"/>
                    <a:pt x="1759608" y="1893128"/>
                  </a:cubicBezTo>
                  <a:cubicBezTo>
                    <a:pt x="1758713" y="1895833"/>
                    <a:pt x="1755998" y="1900348"/>
                    <a:pt x="1753283" y="1900348"/>
                  </a:cubicBezTo>
                  <a:cubicBezTo>
                    <a:pt x="1751474" y="1901253"/>
                    <a:pt x="1749664" y="1900348"/>
                    <a:pt x="1746959" y="1897643"/>
                  </a:cubicBezTo>
                  <a:cubicBezTo>
                    <a:pt x="1742435" y="1891318"/>
                    <a:pt x="1738815" y="1894024"/>
                    <a:pt x="1735205" y="1895833"/>
                  </a:cubicBezTo>
                  <a:cubicBezTo>
                    <a:pt x="1734300" y="1896738"/>
                    <a:pt x="1734300" y="1896738"/>
                    <a:pt x="1733395" y="1897643"/>
                  </a:cubicBezTo>
                  <a:cubicBezTo>
                    <a:pt x="1728871" y="1900348"/>
                    <a:pt x="1726166" y="1915693"/>
                    <a:pt x="1726166" y="1918408"/>
                  </a:cubicBezTo>
                  <a:cubicBezTo>
                    <a:pt x="1726166" y="1919303"/>
                    <a:pt x="1726166" y="1920208"/>
                    <a:pt x="1724356" y="1921113"/>
                  </a:cubicBezTo>
                  <a:cubicBezTo>
                    <a:pt x="1720737" y="1923818"/>
                    <a:pt x="1714412" y="1924723"/>
                    <a:pt x="1710792" y="1922922"/>
                  </a:cubicBezTo>
                  <a:cubicBezTo>
                    <a:pt x="1710792" y="1922922"/>
                    <a:pt x="1709887" y="1922922"/>
                    <a:pt x="1708983" y="1923818"/>
                  </a:cubicBezTo>
                  <a:cubicBezTo>
                    <a:pt x="1708077" y="1926532"/>
                    <a:pt x="1708077" y="1932847"/>
                    <a:pt x="1712602" y="1935562"/>
                  </a:cubicBezTo>
                  <a:cubicBezTo>
                    <a:pt x="1718927" y="1939172"/>
                    <a:pt x="1715316" y="1948202"/>
                    <a:pt x="1715316" y="1948202"/>
                  </a:cubicBezTo>
                  <a:cubicBezTo>
                    <a:pt x="1715316" y="1948202"/>
                    <a:pt x="1715316" y="1948202"/>
                    <a:pt x="1715316" y="1948202"/>
                  </a:cubicBezTo>
                  <a:cubicBezTo>
                    <a:pt x="1715316" y="1948202"/>
                    <a:pt x="1710792" y="1953612"/>
                    <a:pt x="1707173" y="1952707"/>
                  </a:cubicBezTo>
                  <a:cubicBezTo>
                    <a:pt x="1706278" y="1952707"/>
                    <a:pt x="1705372" y="1951812"/>
                    <a:pt x="1704468" y="1950907"/>
                  </a:cubicBezTo>
                  <a:cubicBezTo>
                    <a:pt x="1701753" y="1944582"/>
                    <a:pt x="1700848" y="1940077"/>
                    <a:pt x="1700848" y="1939172"/>
                  </a:cubicBezTo>
                  <a:cubicBezTo>
                    <a:pt x="1699944" y="1938267"/>
                    <a:pt x="1692714" y="1929237"/>
                    <a:pt x="1688190" y="1932847"/>
                  </a:cubicBezTo>
                  <a:cubicBezTo>
                    <a:pt x="1686389" y="1933752"/>
                    <a:pt x="1683675" y="1934657"/>
                    <a:pt x="1681865" y="1935562"/>
                  </a:cubicBezTo>
                  <a:cubicBezTo>
                    <a:pt x="1678245" y="1936457"/>
                    <a:pt x="1674635" y="1938267"/>
                    <a:pt x="1674635" y="1940077"/>
                  </a:cubicBezTo>
                  <a:cubicBezTo>
                    <a:pt x="1674635" y="1940972"/>
                    <a:pt x="1674635" y="1941877"/>
                    <a:pt x="1676436" y="1942782"/>
                  </a:cubicBezTo>
                  <a:cubicBezTo>
                    <a:pt x="1677340" y="1943687"/>
                    <a:pt x="1679150" y="1944582"/>
                    <a:pt x="1680055" y="1946392"/>
                  </a:cubicBezTo>
                  <a:cubicBezTo>
                    <a:pt x="1684579" y="1950002"/>
                    <a:pt x="1689094" y="1953612"/>
                    <a:pt x="1689094" y="1956326"/>
                  </a:cubicBezTo>
                  <a:cubicBezTo>
                    <a:pt x="1689094" y="1958127"/>
                    <a:pt x="1688190" y="1959032"/>
                    <a:pt x="1686389" y="1959937"/>
                  </a:cubicBezTo>
                  <a:cubicBezTo>
                    <a:pt x="1681865" y="1961737"/>
                    <a:pt x="1679150" y="1965347"/>
                    <a:pt x="1679150" y="1968966"/>
                  </a:cubicBezTo>
                  <a:cubicBezTo>
                    <a:pt x="1678245" y="1971671"/>
                    <a:pt x="1679150" y="1973481"/>
                    <a:pt x="1680960" y="1975281"/>
                  </a:cubicBezTo>
                  <a:cubicBezTo>
                    <a:pt x="1685485" y="1979796"/>
                    <a:pt x="1697229" y="1996046"/>
                    <a:pt x="1699038" y="1997856"/>
                  </a:cubicBezTo>
                  <a:cubicBezTo>
                    <a:pt x="1699944" y="1997856"/>
                    <a:pt x="1706278" y="1999656"/>
                    <a:pt x="1711697" y="1998760"/>
                  </a:cubicBezTo>
                  <a:cubicBezTo>
                    <a:pt x="1712602" y="1998760"/>
                    <a:pt x="1713507" y="1997856"/>
                    <a:pt x="1715316" y="1997856"/>
                  </a:cubicBezTo>
                  <a:cubicBezTo>
                    <a:pt x="1722546" y="1996046"/>
                    <a:pt x="1733395" y="1993341"/>
                    <a:pt x="1736110" y="1999656"/>
                  </a:cubicBezTo>
                  <a:cubicBezTo>
                    <a:pt x="1739720" y="2006885"/>
                    <a:pt x="1746959" y="2029450"/>
                    <a:pt x="1746959" y="2029450"/>
                  </a:cubicBezTo>
                  <a:cubicBezTo>
                    <a:pt x="1746959" y="2029450"/>
                    <a:pt x="1746959" y="2030355"/>
                    <a:pt x="1746959" y="2030355"/>
                  </a:cubicBezTo>
                  <a:cubicBezTo>
                    <a:pt x="1746959" y="2030355"/>
                    <a:pt x="1746959" y="2030355"/>
                    <a:pt x="1746959" y="2030355"/>
                  </a:cubicBezTo>
                  <a:cubicBezTo>
                    <a:pt x="1746054" y="2030355"/>
                    <a:pt x="1723451" y="2031260"/>
                    <a:pt x="1723451" y="2039384"/>
                  </a:cubicBezTo>
                  <a:cubicBezTo>
                    <a:pt x="1723451" y="2048414"/>
                    <a:pt x="1721641" y="2060149"/>
                    <a:pt x="1717117" y="2063759"/>
                  </a:cubicBezTo>
                  <a:cubicBezTo>
                    <a:pt x="1710792" y="2068274"/>
                    <a:pt x="1708077" y="2071884"/>
                    <a:pt x="1708077" y="2074589"/>
                  </a:cubicBezTo>
                  <a:cubicBezTo>
                    <a:pt x="1708077" y="2075494"/>
                    <a:pt x="1708077" y="2076399"/>
                    <a:pt x="1708077" y="2077304"/>
                  </a:cubicBezTo>
                  <a:cubicBezTo>
                    <a:pt x="1708983" y="2084524"/>
                    <a:pt x="1708983" y="2099868"/>
                    <a:pt x="1704468" y="2103488"/>
                  </a:cubicBezTo>
                  <a:cubicBezTo>
                    <a:pt x="1701753" y="2105288"/>
                    <a:pt x="1700848" y="2109803"/>
                    <a:pt x="1701753" y="2113413"/>
                  </a:cubicBezTo>
                  <a:cubicBezTo>
                    <a:pt x="1702658" y="2118833"/>
                    <a:pt x="1704468" y="2122442"/>
                    <a:pt x="1707173" y="2123347"/>
                  </a:cubicBezTo>
                  <a:cubicBezTo>
                    <a:pt x="1708077" y="2123347"/>
                    <a:pt x="1708077" y="2124252"/>
                    <a:pt x="1708983" y="2125148"/>
                  </a:cubicBezTo>
                  <a:cubicBezTo>
                    <a:pt x="1708983" y="2126052"/>
                    <a:pt x="1708077" y="2126957"/>
                    <a:pt x="1707173" y="2127862"/>
                  </a:cubicBezTo>
                  <a:cubicBezTo>
                    <a:pt x="1706278" y="2130567"/>
                    <a:pt x="1704468" y="2133273"/>
                    <a:pt x="1706278" y="2135987"/>
                  </a:cubicBezTo>
                  <a:cubicBezTo>
                    <a:pt x="1710792" y="2142302"/>
                    <a:pt x="1710792" y="2159457"/>
                    <a:pt x="1710792" y="2159457"/>
                  </a:cubicBezTo>
                  <a:cubicBezTo>
                    <a:pt x="1710792" y="2160362"/>
                    <a:pt x="1710792" y="2160362"/>
                    <a:pt x="1710792" y="2160362"/>
                  </a:cubicBezTo>
                  <a:cubicBezTo>
                    <a:pt x="1710792" y="2160362"/>
                    <a:pt x="1707173" y="2173906"/>
                    <a:pt x="1710792" y="2178421"/>
                  </a:cubicBezTo>
                  <a:cubicBezTo>
                    <a:pt x="1711697" y="2179316"/>
                    <a:pt x="1712602" y="2180221"/>
                    <a:pt x="1714412" y="2180221"/>
                  </a:cubicBezTo>
                  <a:cubicBezTo>
                    <a:pt x="1716222" y="2180221"/>
                    <a:pt x="1717117" y="2180221"/>
                    <a:pt x="1718927" y="2180221"/>
                  </a:cubicBezTo>
                  <a:cubicBezTo>
                    <a:pt x="1723451" y="2180221"/>
                    <a:pt x="1724356" y="2180221"/>
                    <a:pt x="1728871" y="2175706"/>
                  </a:cubicBezTo>
                  <a:cubicBezTo>
                    <a:pt x="1729775" y="2174811"/>
                    <a:pt x="1730681" y="2173906"/>
                    <a:pt x="1731585" y="2173001"/>
                  </a:cubicBezTo>
                  <a:cubicBezTo>
                    <a:pt x="1734300" y="2170296"/>
                    <a:pt x="1735205" y="2169391"/>
                    <a:pt x="1737015" y="2169391"/>
                  </a:cubicBezTo>
                  <a:cubicBezTo>
                    <a:pt x="1738815" y="2169391"/>
                    <a:pt x="1739720" y="2170296"/>
                    <a:pt x="1741529" y="2172096"/>
                  </a:cubicBezTo>
                  <a:cubicBezTo>
                    <a:pt x="1744244" y="2175706"/>
                    <a:pt x="1748759" y="2178421"/>
                    <a:pt x="1752378" y="2177516"/>
                  </a:cubicBezTo>
                  <a:cubicBezTo>
                    <a:pt x="1754188" y="2176611"/>
                    <a:pt x="1755998" y="2173906"/>
                    <a:pt x="1755998" y="2170296"/>
                  </a:cubicBezTo>
                  <a:cubicBezTo>
                    <a:pt x="1755998" y="2166677"/>
                    <a:pt x="1755998" y="2163972"/>
                    <a:pt x="1755093" y="2161267"/>
                  </a:cubicBezTo>
                  <a:cubicBezTo>
                    <a:pt x="1754188" y="2156752"/>
                    <a:pt x="1754188" y="2154037"/>
                    <a:pt x="1757808" y="2149532"/>
                  </a:cubicBezTo>
                  <a:cubicBezTo>
                    <a:pt x="1764132" y="2143207"/>
                    <a:pt x="1774076" y="2137787"/>
                    <a:pt x="1774076" y="2137787"/>
                  </a:cubicBezTo>
                  <a:cubicBezTo>
                    <a:pt x="1774076" y="2137787"/>
                    <a:pt x="1774981" y="2137787"/>
                    <a:pt x="1774981" y="2137787"/>
                  </a:cubicBezTo>
                  <a:cubicBezTo>
                    <a:pt x="1774981" y="2137787"/>
                    <a:pt x="1774981" y="2137787"/>
                    <a:pt x="1774981" y="2137787"/>
                  </a:cubicBezTo>
                  <a:cubicBezTo>
                    <a:pt x="1774981" y="2138692"/>
                    <a:pt x="1779496" y="2146817"/>
                    <a:pt x="1780401" y="2152237"/>
                  </a:cubicBezTo>
                  <a:cubicBezTo>
                    <a:pt x="1781306" y="2157657"/>
                    <a:pt x="1787640" y="2163972"/>
                    <a:pt x="1791250" y="2166677"/>
                  </a:cubicBezTo>
                  <a:cubicBezTo>
                    <a:pt x="1793060" y="2167582"/>
                    <a:pt x="1794869" y="2169391"/>
                    <a:pt x="1796679" y="2170296"/>
                  </a:cubicBezTo>
                  <a:cubicBezTo>
                    <a:pt x="1798489" y="2171192"/>
                    <a:pt x="1801194" y="2173001"/>
                    <a:pt x="1803909" y="2174811"/>
                  </a:cubicBezTo>
                  <a:cubicBezTo>
                    <a:pt x="1808433" y="2178421"/>
                    <a:pt x="1812043" y="2181126"/>
                    <a:pt x="1817472" y="2175706"/>
                  </a:cubicBezTo>
                  <a:cubicBezTo>
                    <a:pt x="1821082" y="2173001"/>
                    <a:pt x="1823797" y="2170296"/>
                    <a:pt x="1825607" y="2167582"/>
                  </a:cubicBezTo>
                  <a:cubicBezTo>
                    <a:pt x="1827417" y="2164877"/>
                    <a:pt x="1829226" y="2163067"/>
                    <a:pt x="1831026" y="2161267"/>
                  </a:cubicBezTo>
                  <a:cubicBezTo>
                    <a:pt x="1834646" y="2157657"/>
                    <a:pt x="1835551" y="2149532"/>
                    <a:pt x="1835551" y="2148627"/>
                  </a:cubicBezTo>
                  <a:cubicBezTo>
                    <a:pt x="1835551" y="2148627"/>
                    <a:pt x="1836456" y="2143207"/>
                    <a:pt x="1840075" y="2142302"/>
                  </a:cubicBezTo>
                  <a:cubicBezTo>
                    <a:pt x="1840980" y="2141407"/>
                    <a:pt x="1842780" y="2141407"/>
                    <a:pt x="1844590" y="2143207"/>
                  </a:cubicBezTo>
                  <a:cubicBezTo>
                    <a:pt x="1845495" y="2144112"/>
                    <a:pt x="1845495" y="2144112"/>
                    <a:pt x="1846400" y="2145017"/>
                  </a:cubicBezTo>
                  <a:cubicBezTo>
                    <a:pt x="1851819" y="2149532"/>
                    <a:pt x="1855439" y="2153142"/>
                    <a:pt x="1861773" y="2148627"/>
                  </a:cubicBezTo>
                  <a:cubicBezTo>
                    <a:pt x="1869002" y="2143207"/>
                    <a:pt x="1887081" y="2135082"/>
                    <a:pt x="1896120" y="2137787"/>
                  </a:cubicBezTo>
                  <a:cubicBezTo>
                    <a:pt x="1897025" y="2138692"/>
                    <a:pt x="1898835" y="2138692"/>
                    <a:pt x="1899740" y="2139597"/>
                  </a:cubicBezTo>
                  <a:cubicBezTo>
                    <a:pt x="1903350" y="2140502"/>
                    <a:pt x="1905160" y="2141407"/>
                    <a:pt x="1906969" y="2140502"/>
                  </a:cubicBezTo>
                  <a:cubicBezTo>
                    <a:pt x="1908779" y="2139597"/>
                    <a:pt x="1909684" y="2136892"/>
                    <a:pt x="1910589" y="2130567"/>
                  </a:cubicBezTo>
                  <a:cubicBezTo>
                    <a:pt x="1913303" y="2116127"/>
                    <a:pt x="1914199" y="2113413"/>
                    <a:pt x="1916008" y="2107993"/>
                  </a:cubicBezTo>
                  <a:cubicBezTo>
                    <a:pt x="1916913" y="2106193"/>
                    <a:pt x="1917818" y="2094458"/>
                    <a:pt x="1917818" y="2051119"/>
                  </a:cubicBezTo>
                  <a:cubicBezTo>
                    <a:pt x="1917818" y="2046605"/>
                    <a:pt x="1918723" y="2041185"/>
                    <a:pt x="1919628" y="2036670"/>
                  </a:cubicBezTo>
                  <a:cubicBezTo>
                    <a:pt x="1920533" y="2033060"/>
                    <a:pt x="1921438" y="2029450"/>
                    <a:pt x="1920533" y="2028545"/>
                  </a:cubicBezTo>
                  <a:cubicBezTo>
                    <a:pt x="1920533" y="2027650"/>
                    <a:pt x="1920533" y="2027650"/>
                    <a:pt x="1920533" y="2026745"/>
                  </a:cubicBezTo>
                  <a:cubicBezTo>
                    <a:pt x="1919628" y="2023135"/>
                    <a:pt x="1917818" y="2018620"/>
                    <a:pt x="1925952" y="2015905"/>
                  </a:cubicBezTo>
                  <a:cubicBezTo>
                    <a:pt x="1934991" y="2013200"/>
                    <a:pt x="1939516" y="2007781"/>
                    <a:pt x="1939516" y="2007781"/>
                  </a:cubicBezTo>
                  <a:cubicBezTo>
                    <a:pt x="1939516" y="2007781"/>
                    <a:pt x="1939516" y="2007781"/>
                    <a:pt x="1940421" y="2007781"/>
                  </a:cubicBezTo>
                  <a:cubicBezTo>
                    <a:pt x="1944936" y="2007781"/>
                    <a:pt x="1944936" y="2007781"/>
                    <a:pt x="1944936" y="2007781"/>
                  </a:cubicBezTo>
                  <a:cubicBezTo>
                    <a:pt x="1944936" y="2004171"/>
                    <a:pt x="1944936" y="1987921"/>
                    <a:pt x="1945841" y="1984311"/>
                  </a:cubicBezTo>
                  <a:cubicBezTo>
                    <a:pt x="1946745" y="1982501"/>
                    <a:pt x="1948555" y="1980701"/>
                    <a:pt x="1952175" y="1978891"/>
                  </a:cubicBezTo>
                  <a:cubicBezTo>
                    <a:pt x="1953984" y="1977986"/>
                    <a:pt x="1957595" y="1976186"/>
                    <a:pt x="1960309" y="1973481"/>
                  </a:cubicBezTo>
                  <a:cubicBezTo>
                    <a:pt x="1967539" y="1968061"/>
                    <a:pt x="1971158" y="1959032"/>
                    <a:pt x="1971158" y="1958127"/>
                  </a:cubicBezTo>
                  <a:cubicBezTo>
                    <a:pt x="1970253" y="1956326"/>
                    <a:pt x="1966634" y="1950002"/>
                    <a:pt x="1965729" y="1947297"/>
                  </a:cubicBezTo>
                  <a:cubicBezTo>
                    <a:pt x="1965729" y="1946392"/>
                    <a:pt x="1965729" y="1945487"/>
                    <a:pt x="1965729" y="1945487"/>
                  </a:cubicBezTo>
                  <a:cubicBezTo>
                    <a:pt x="1967539" y="1942782"/>
                    <a:pt x="1973873" y="1941877"/>
                    <a:pt x="1975673" y="1940972"/>
                  </a:cubicBezTo>
                  <a:cubicBezTo>
                    <a:pt x="1974777" y="1939172"/>
                    <a:pt x="1971158" y="1931047"/>
                    <a:pt x="1967539" y="1927437"/>
                  </a:cubicBezTo>
                  <a:cubicBezTo>
                    <a:pt x="1963929" y="1922922"/>
                    <a:pt x="1957595" y="1922922"/>
                    <a:pt x="1953984" y="1923818"/>
                  </a:cubicBezTo>
                  <a:cubicBezTo>
                    <a:pt x="1953080" y="1923818"/>
                    <a:pt x="1952175" y="1924723"/>
                    <a:pt x="1950365" y="1924723"/>
                  </a:cubicBezTo>
                  <a:cubicBezTo>
                    <a:pt x="1947651" y="1926532"/>
                    <a:pt x="1944936" y="1928332"/>
                    <a:pt x="1938611" y="1927437"/>
                  </a:cubicBezTo>
                  <a:cubicBezTo>
                    <a:pt x="1931382" y="1926532"/>
                    <a:pt x="1929572" y="1922017"/>
                    <a:pt x="1926858" y="1916598"/>
                  </a:cubicBezTo>
                  <a:cubicBezTo>
                    <a:pt x="1925952" y="1913893"/>
                    <a:pt x="1925048" y="1912083"/>
                    <a:pt x="1923247" y="1909378"/>
                  </a:cubicBezTo>
                  <a:cubicBezTo>
                    <a:pt x="1921438" y="1905768"/>
                    <a:pt x="1920533" y="1903053"/>
                    <a:pt x="1922343" y="1901253"/>
                  </a:cubicBezTo>
                  <a:cubicBezTo>
                    <a:pt x="1923247" y="1898538"/>
                    <a:pt x="1927762" y="1898538"/>
                    <a:pt x="1933192" y="1898538"/>
                  </a:cubicBezTo>
                  <a:cubicBezTo>
                    <a:pt x="1934991" y="1898538"/>
                    <a:pt x="1935897" y="1898538"/>
                    <a:pt x="1936801" y="1897643"/>
                  </a:cubicBezTo>
                  <a:cubicBezTo>
                    <a:pt x="1936801" y="1896738"/>
                    <a:pt x="1936801" y="1894928"/>
                    <a:pt x="1935897" y="1893128"/>
                  </a:cubicBezTo>
                  <a:cubicBezTo>
                    <a:pt x="1935897" y="1891318"/>
                    <a:pt x="1934991" y="1890414"/>
                    <a:pt x="1934991" y="1889518"/>
                  </a:cubicBezTo>
                  <a:cubicBezTo>
                    <a:pt x="1934087" y="1885003"/>
                    <a:pt x="1938611" y="1883194"/>
                    <a:pt x="1942231" y="1881384"/>
                  </a:cubicBezTo>
                  <a:cubicBezTo>
                    <a:pt x="1943136" y="1881384"/>
                    <a:pt x="1944936" y="1880489"/>
                    <a:pt x="1945841" y="1879584"/>
                  </a:cubicBezTo>
                  <a:cubicBezTo>
                    <a:pt x="1949460" y="1876879"/>
                    <a:pt x="1954880" y="1879584"/>
                    <a:pt x="1960309" y="1882289"/>
                  </a:cubicBezTo>
                  <a:cubicBezTo>
                    <a:pt x="1961214" y="1882289"/>
                    <a:pt x="1961214" y="1883194"/>
                    <a:pt x="1962119" y="1883194"/>
                  </a:cubicBezTo>
                  <a:cubicBezTo>
                    <a:pt x="1964834" y="1885899"/>
                    <a:pt x="1967539" y="1886804"/>
                    <a:pt x="1972063" y="1885899"/>
                  </a:cubicBezTo>
                  <a:cubicBezTo>
                    <a:pt x="1972063" y="1885899"/>
                    <a:pt x="1972063" y="1885899"/>
                    <a:pt x="1972968" y="1885003"/>
                  </a:cubicBezTo>
                  <a:cubicBezTo>
                    <a:pt x="1974777" y="1882289"/>
                    <a:pt x="1972968" y="1875069"/>
                    <a:pt x="1971158" y="1869649"/>
                  </a:cubicBezTo>
                  <a:cubicBezTo>
                    <a:pt x="1971158" y="1866944"/>
                    <a:pt x="1970253" y="1865134"/>
                    <a:pt x="1970253" y="1863334"/>
                  </a:cubicBezTo>
                  <a:cubicBezTo>
                    <a:pt x="1970253" y="1860619"/>
                    <a:pt x="1966634" y="1857914"/>
                    <a:pt x="1962119" y="1854304"/>
                  </a:cubicBezTo>
                  <a:cubicBezTo>
                    <a:pt x="1961214" y="1853399"/>
                    <a:pt x="1960309" y="1852494"/>
                    <a:pt x="1958499" y="1851599"/>
                  </a:cubicBezTo>
                  <a:cubicBezTo>
                    <a:pt x="1953080" y="1846179"/>
                    <a:pt x="1959404" y="1838055"/>
                    <a:pt x="1962119" y="1833540"/>
                  </a:cubicBezTo>
                  <a:cubicBezTo>
                    <a:pt x="1963024" y="1833540"/>
                    <a:pt x="1963024" y="1833540"/>
                    <a:pt x="1963024" y="1832635"/>
                  </a:cubicBezTo>
                  <a:cubicBezTo>
                    <a:pt x="1964834" y="1829930"/>
                    <a:pt x="1963024" y="1824510"/>
                    <a:pt x="1962119" y="1820900"/>
                  </a:cubicBezTo>
                  <a:cubicBezTo>
                    <a:pt x="1962119" y="1819090"/>
                    <a:pt x="1961214" y="1818195"/>
                    <a:pt x="1961214" y="1818195"/>
                  </a:cubicBezTo>
                  <a:cubicBezTo>
                    <a:pt x="1961214" y="1816385"/>
                    <a:pt x="1960309" y="1814575"/>
                    <a:pt x="1961214" y="1813680"/>
                  </a:cubicBezTo>
                  <a:cubicBezTo>
                    <a:pt x="1962119" y="1811870"/>
                    <a:pt x="1964834" y="1811870"/>
                    <a:pt x="1969349" y="1810966"/>
                  </a:cubicBezTo>
                  <a:cubicBezTo>
                    <a:pt x="1972063" y="1810966"/>
                    <a:pt x="1972968" y="1810070"/>
                    <a:pt x="1973873" y="1809165"/>
                  </a:cubicBezTo>
                  <a:cubicBezTo>
                    <a:pt x="1973873" y="1809165"/>
                    <a:pt x="1973873" y="1808260"/>
                    <a:pt x="1973873" y="1808260"/>
                  </a:cubicBezTo>
                  <a:cubicBezTo>
                    <a:pt x="1973873" y="1807356"/>
                    <a:pt x="1973873" y="1806451"/>
                    <a:pt x="1973873" y="1804650"/>
                  </a:cubicBezTo>
                  <a:cubicBezTo>
                    <a:pt x="1973873" y="1804650"/>
                    <a:pt x="1977483" y="1790201"/>
                    <a:pt x="1971158" y="1785686"/>
                  </a:cubicBezTo>
                  <a:cubicBezTo>
                    <a:pt x="1965729" y="1781171"/>
                    <a:pt x="1963024" y="1773047"/>
                    <a:pt x="1963024" y="1767636"/>
                  </a:cubicBezTo>
                  <a:cubicBezTo>
                    <a:pt x="1963024" y="1762216"/>
                    <a:pt x="1961214" y="1753187"/>
                    <a:pt x="1957595" y="1748672"/>
                  </a:cubicBezTo>
                  <a:cubicBezTo>
                    <a:pt x="1956690" y="1747767"/>
                    <a:pt x="1956690" y="1745967"/>
                    <a:pt x="1956690" y="1745062"/>
                  </a:cubicBezTo>
                  <a:cubicBezTo>
                    <a:pt x="1957595" y="1740547"/>
                    <a:pt x="1963024" y="1736937"/>
                    <a:pt x="1965729" y="1735127"/>
                  </a:cubicBezTo>
                  <a:cubicBezTo>
                    <a:pt x="1971158" y="1732422"/>
                    <a:pt x="1974777" y="1733327"/>
                    <a:pt x="1982007" y="1736032"/>
                  </a:cubicBezTo>
                  <a:cubicBezTo>
                    <a:pt x="1988332" y="1738737"/>
                    <a:pt x="2011840" y="1746872"/>
                    <a:pt x="2021783" y="1746872"/>
                  </a:cubicBezTo>
                  <a:cubicBezTo>
                    <a:pt x="2026308" y="1746872"/>
                    <a:pt x="2029013" y="1745062"/>
                    <a:pt x="2029013" y="1743252"/>
                  </a:cubicBezTo>
                  <a:cubicBezTo>
                    <a:pt x="2029918" y="1740547"/>
                    <a:pt x="2028108" y="1738737"/>
                    <a:pt x="2025403" y="1737842"/>
                  </a:cubicBezTo>
                  <a:cubicBezTo>
                    <a:pt x="2023593" y="1736937"/>
                    <a:pt x="2022688" y="1736032"/>
                    <a:pt x="2021783" y="1734232"/>
                  </a:cubicBezTo>
                  <a:cubicBezTo>
                    <a:pt x="2020879" y="1731517"/>
                    <a:pt x="2022688" y="1729717"/>
                    <a:pt x="2022688" y="1729717"/>
                  </a:cubicBezTo>
                  <a:cubicBezTo>
                    <a:pt x="2022688" y="1729717"/>
                    <a:pt x="2028108" y="1724298"/>
                    <a:pt x="2027203" y="1720688"/>
                  </a:cubicBezTo>
                  <a:cubicBezTo>
                    <a:pt x="2026308" y="1716173"/>
                    <a:pt x="2030823" y="1709848"/>
                    <a:pt x="2034442" y="1706238"/>
                  </a:cubicBezTo>
                  <a:cubicBezTo>
                    <a:pt x="2034442" y="1705333"/>
                    <a:pt x="2035347" y="1705333"/>
                    <a:pt x="2035347" y="1704438"/>
                  </a:cubicBezTo>
                  <a:cubicBezTo>
                    <a:pt x="2038052" y="1700828"/>
                    <a:pt x="2043481" y="1699018"/>
                    <a:pt x="2049806" y="1697209"/>
                  </a:cubicBezTo>
                  <a:cubicBezTo>
                    <a:pt x="2052521" y="1696313"/>
                    <a:pt x="2053426" y="1695408"/>
                    <a:pt x="2054331" y="1693599"/>
                  </a:cubicBezTo>
                  <a:cubicBezTo>
                    <a:pt x="2055235" y="1690893"/>
                    <a:pt x="2054331" y="1687284"/>
                    <a:pt x="2051616" y="1684569"/>
                  </a:cubicBezTo>
                  <a:cubicBezTo>
                    <a:pt x="2047996" y="1680054"/>
                    <a:pt x="2056140" y="1671034"/>
                    <a:pt x="2056140" y="1670129"/>
                  </a:cubicBezTo>
                  <a:cubicBezTo>
                    <a:pt x="2056140" y="1670129"/>
                    <a:pt x="2056140" y="1670129"/>
                    <a:pt x="2056140" y="1670129"/>
                  </a:cubicBezTo>
                  <a:cubicBezTo>
                    <a:pt x="2056140" y="1670129"/>
                    <a:pt x="2060655" y="1668319"/>
                    <a:pt x="2063370" y="1662909"/>
                  </a:cubicBezTo>
                  <a:cubicBezTo>
                    <a:pt x="2066084" y="1657489"/>
                    <a:pt x="2062465" y="1652974"/>
                    <a:pt x="2057940" y="1649364"/>
                  </a:cubicBezTo>
                  <a:cubicBezTo>
                    <a:pt x="2054331" y="1644849"/>
                    <a:pt x="2046196" y="1634915"/>
                    <a:pt x="2045291" y="1634010"/>
                  </a:cubicBezTo>
                  <a:cubicBezTo>
                    <a:pt x="2044387" y="1634010"/>
                    <a:pt x="2035347" y="1631305"/>
                    <a:pt x="2031727" y="1631305"/>
                  </a:cubicBezTo>
                  <a:cubicBezTo>
                    <a:pt x="2029918" y="1631305"/>
                    <a:pt x="2028108" y="1631305"/>
                    <a:pt x="2026308" y="1631305"/>
                  </a:cubicBezTo>
                  <a:cubicBezTo>
                    <a:pt x="2017259" y="1632210"/>
                    <a:pt x="2002800" y="1633115"/>
                    <a:pt x="1999181" y="1630400"/>
                  </a:cubicBezTo>
                  <a:cubicBezTo>
                    <a:pt x="1994666" y="1626790"/>
                    <a:pt x="1995571" y="1618665"/>
                    <a:pt x="1999181" y="1613246"/>
                  </a:cubicBezTo>
                  <a:cubicBezTo>
                    <a:pt x="2002800" y="1607835"/>
                    <a:pt x="2000990" y="1606026"/>
                    <a:pt x="1997371" y="1602416"/>
                  </a:cubicBezTo>
                  <a:cubicBezTo>
                    <a:pt x="1995571" y="1599711"/>
                    <a:pt x="1994666" y="1596996"/>
                    <a:pt x="1994666" y="1594291"/>
                  </a:cubicBezTo>
                  <a:cubicBezTo>
                    <a:pt x="1995571" y="1592481"/>
                    <a:pt x="1997371" y="1590681"/>
                    <a:pt x="1998276" y="1590681"/>
                  </a:cubicBezTo>
                  <a:cubicBezTo>
                    <a:pt x="2002800" y="1589776"/>
                    <a:pt x="2017259" y="1591586"/>
                    <a:pt x="2022688" y="1593386"/>
                  </a:cubicBezTo>
                  <a:cubicBezTo>
                    <a:pt x="2023593" y="1593386"/>
                    <a:pt x="2024498" y="1594291"/>
                    <a:pt x="2025403" y="1594291"/>
                  </a:cubicBezTo>
                  <a:cubicBezTo>
                    <a:pt x="2029918" y="1596100"/>
                    <a:pt x="2037147" y="1598806"/>
                    <a:pt x="2042577" y="1597901"/>
                  </a:cubicBezTo>
                  <a:cubicBezTo>
                    <a:pt x="2045291" y="1596996"/>
                    <a:pt x="2047996" y="1596996"/>
                    <a:pt x="2050711" y="1596996"/>
                  </a:cubicBezTo>
                  <a:cubicBezTo>
                    <a:pt x="2052521" y="1596996"/>
                    <a:pt x="2055235" y="1596100"/>
                    <a:pt x="2058846" y="1596100"/>
                  </a:cubicBezTo>
                  <a:cubicBezTo>
                    <a:pt x="2063370" y="1595196"/>
                    <a:pt x="2068790" y="1596996"/>
                    <a:pt x="2075124" y="1597901"/>
                  </a:cubicBezTo>
                  <a:cubicBezTo>
                    <a:pt x="2077838" y="1598806"/>
                    <a:pt x="2079638" y="1598806"/>
                    <a:pt x="2082353" y="1599711"/>
                  </a:cubicBezTo>
                  <a:cubicBezTo>
                    <a:pt x="2084163" y="1599711"/>
                    <a:pt x="2085068" y="1599711"/>
                    <a:pt x="2085972" y="1598806"/>
                  </a:cubicBezTo>
                  <a:cubicBezTo>
                    <a:pt x="2088687" y="1596100"/>
                    <a:pt x="2086878" y="1587071"/>
                    <a:pt x="2086878" y="1587071"/>
                  </a:cubicBezTo>
                  <a:cubicBezTo>
                    <a:pt x="2086878" y="1587071"/>
                    <a:pt x="2086878" y="1587071"/>
                    <a:pt x="2086878" y="1587071"/>
                  </a:cubicBezTo>
                  <a:cubicBezTo>
                    <a:pt x="2087782" y="1584356"/>
                    <a:pt x="2087782" y="1582556"/>
                    <a:pt x="2086878" y="1579841"/>
                  </a:cubicBezTo>
                  <a:cubicBezTo>
                    <a:pt x="2086878" y="1578946"/>
                    <a:pt x="2086878" y="1578946"/>
                    <a:pt x="2086878" y="1578946"/>
                  </a:cubicBezTo>
                  <a:cubicBezTo>
                    <a:pt x="2083258" y="1570821"/>
                    <a:pt x="2077838" y="1555467"/>
                    <a:pt x="2079638" y="1548247"/>
                  </a:cubicBezTo>
                  <a:cubicBezTo>
                    <a:pt x="2080543" y="1543732"/>
                    <a:pt x="2084163" y="1538312"/>
                    <a:pt x="2085972" y="1533798"/>
                  </a:cubicBezTo>
                  <a:cubicBezTo>
                    <a:pt x="2087782" y="1531997"/>
                    <a:pt x="2088687" y="1529283"/>
                    <a:pt x="2089583" y="1527483"/>
                  </a:cubicBezTo>
                  <a:cubicBezTo>
                    <a:pt x="2091392" y="1522968"/>
                    <a:pt x="2093202" y="1492268"/>
                    <a:pt x="2093202" y="1491364"/>
                  </a:cubicBezTo>
                  <a:cubicBezTo>
                    <a:pt x="2093202" y="1491364"/>
                    <a:pt x="2095917" y="1462474"/>
                    <a:pt x="2095917" y="1456159"/>
                  </a:cubicBezTo>
                  <a:cubicBezTo>
                    <a:pt x="2095917" y="1455254"/>
                    <a:pt x="2095917" y="1453454"/>
                    <a:pt x="2095012" y="1451644"/>
                  </a:cubicBezTo>
                  <a:cubicBezTo>
                    <a:pt x="2095012" y="1450740"/>
                    <a:pt x="2095012" y="1450740"/>
                    <a:pt x="2095012" y="1450740"/>
                  </a:cubicBezTo>
                  <a:cubicBezTo>
                    <a:pt x="2092297" y="1432680"/>
                    <a:pt x="2092297" y="1432680"/>
                    <a:pt x="2092297" y="1432680"/>
                  </a:cubicBezTo>
                  <a:cubicBezTo>
                    <a:pt x="2084163" y="1395666"/>
                    <a:pt x="2084163" y="1395666"/>
                    <a:pt x="2084163" y="1395666"/>
                  </a:cubicBezTo>
                  <a:cubicBezTo>
                    <a:pt x="2084163" y="1394771"/>
                    <a:pt x="2071504" y="1320733"/>
                    <a:pt x="2070599" y="1316218"/>
                  </a:cubicBezTo>
                  <a:cubicBezTo>
                    <a:pt x="2069694" y="1310808"/>
                    <a:pt x="2070599" y="1304483"/>
                    <a:pt x="2074218" y="1301778"/>
                  </a:cubicBezTo>
                  <a:cubicBezTo>
                    <a:pt x="2077838" y="1299063"/>
                    <a:pt x="2080543" y="1297263"/>
                    <a:pt x="2081448" y="1297263"/>
                  </a:cubicBezTo>
                  <a:cubicBezTo>
                    <a:pt x="2082353" y="1292748"/>
                    <a:pt x="2084163" y="1290034"/>
                    <a:pt x="2085972" y="1288233"/>
                  </a:cubicBezTo>
                  <a:cubicBezTo>
                    <a:pt x="2089583" y="1285528"/>
                    <a:pt x="2091392" y="1279204"/>
                    <a:pt x="2093202" y="1273784"/>
                  </a:cubicBezTo>
                  <a:cubicBezTo>
                    <a:pt x="2094107" y="1271079"/>
                    <a:pt x="2095012" y="1268374"/>
                    <a:pt x="2095917" y="1266564"/>
                  </a:cubicBezTo>
                  <a:cubicBezTo>
                    <a:pt x="2096822" y="1265659"/>
                    <a:pt x="2097726" y="1264764"/>
                    <a:pt x="2098632" y="1262954"/>
                  </a:cubicBezTo>
                  <a:cubicBezTo>
                    <a:pt x="2101337" y="1258439"/>
                    <a:pt x="2104956" y="1253020"/>
                    <a:pt x="2098632" y="1245800"/>
                  </a:cubicBezTo>
                  <a:cubicBezTo>
                    <a:pt x="2096822" y="1243990"/>
                    <a:pt x="2095012" y="1241285"/>
                    <a:pt x="2094107" y="1240380"/>
                  </a:cubicBezTo>
                  <a:cubicBezTo>
                    <a:pt x="2087782" y="1233160"/>
                    <a:pt x="2084163" y="1228645"/>
                    <a:pt x="2087782" y="1224130"/>
                  </a:cubicBezTo>
                  <a:cubicBezTo>
                    <a:pt x="2091392" y="1220520"/>
                    <a:pt x="2101337" y="1202461"/>
                    <a:pt x="2106766" y="1192536"/>
                  </a:cubicBezTo>
                  <a:cubicBezTo>
                    <a:pt x="2109480" y="1188926"/>
                    <a:pt x="2110376" y="1186211"/>
                    <a:pt x="2111281" y="1184411"/>
                  </a:cubicBezTo>
                  <a:cubicBezTo>
                    <a:pt x="2113995" y="1179896"/>
                    <a:pt x="2113995" y="1171771"/>
                    <a:pt x="2113995" y="1166352"/>
                  </a:cubicBezTo>
                  <a:cubicBezTo>
                    <a:pt x="2113995" y="1164542"/>
                    <a:pt x="2113091" y="1160027"/>
                    <a:pt x="2112185" y="1153712"/>
                  </a:cubicBezTo>
                  <a:cubicBezTo>
                    <a:pt x="2111281" y="1146492"/>
                    <a:pt x="2109480" y="1138367"/>
                    <a:pt x="2109480" y="1132947"/>
                  </a:cubicBezTo>
                  <a:cubicBezTo>
                    <a:pt x="2109480" y="1124823"/>
                    <a:pt x="2109480" y="1117603"/>
                    <a:pt x="2104956" y="1110373"/>
                  </a:cubicBezTo>
                  <a:cubicBezTo>
                    <a:pt x="2100431" y="1103153"/>
                    <a:pt x="2083258" y="1074264"/>
                    <a:pt x="2083258" y="1074264"/>
                  </a:cubicBezTo>
                  <a:cubicBezTo>
                    <a:pt x="2083258" y="1074264"/>
                    <a:pt x="2074218" y="1065234"/>
                    <a:pt x="2066989" y="1061624"/>
                  </a:cubicBezTo>
                  <a:cubicBezTo>
                    <a:pt x="2066084" y="1060719"/>
                    <a:pt x="2066084" y="1060719"/>
                    <a:pt x="2066084" y="1060719"/>
                  </a:cubicBezTo>
                  <a:cubicBezTo>
                    <a:pt x="2058846" y="1058014"/>
                    <a:pt x="2054331" y="1055300"/>
                    <a:pt x="2057940" y="1045374"/>
                  </a:cubicBezTo>
                  <a:cubicBezTo>
                    <a:pt x="2061560" y="1036345"/>
                    <a:pt x="2064275" y="1027315"/>
                    <a:pt x="2060655" y="1020095"/>
                  </a:cubicBezTo>
                  <a:cubicBezTo>
                    <a:pt x="2059750" y="1018285"/>
                    <a:pt x="2058846" y="1016485"/>
                    <a:pt x="2057940" y="1015580"/>
                  </a:cubicBezTo>
                  <a:cubicBezTo>
                    <a:pt x="2056140" y="1011970"/>
                    <a:pt x="2055235" y="1011065"/>
                    <a:pt x="2055235" y="1002941"/>
                  </a:cubicBezTo>
                  <a:cubicBezTo>
                    <a:pt x="2055235" y="1001131"/>
                    <a:pt x="2055235" y="999331"/>
                    <a:pt x="2055235" y="997521"/>
                  </a:cubicBezTo>
                  <a:cubicBezTo>
                    <a:pt x="2056140" y="991206"/>
                    <a:pt x="2056140" y="986691"/>
                    <a:pt x="2050711" y="980366"/>
                  </a:cubicBezTo>
                  <a:cubicBezTo>
                    <a:pt x="2047101" y="974956"/>
                    <a:pt x="2041672" y="968632"/>
                    <a:pt x="2036252" y="963212"/>
                  </a:cubicBezTo>
                  <a:cubicBezTo>
                    <a:pt x="2032633" y="957802"/>
                    <a:pt x="2029013" y="954192"/>
                    <a:pt x="2027203" y="952382"/>
                  </a:cubicBezTo>
                  <a:cubicBezTo>
                    <a:pt x="2024498" y="948772"/>
                    <a:pt x="2020879" y="940647"/>
                    <a:pt x="2024498" y="937037"/>
                  </a:cubicBezTo>
                  <a:cubicBezTo>
                    <a:pt x="2025403" y="937037"/>
                    <a:pt x="2025403" y="936132"/>
                    <a:pt x="2025403" y="936132"/>
                  </a:cubicBezTo>
                  <a:cubicBezTo>
                    <a:pt x="2029013" y="932522"/>
                    <a:pt x="2033537" y="928912"/>
                    <a:pt x="2029918" y="924398"/>
                  </a:cubicBezTo>
                  <a:cubicBezTo>
                    <a:pt x="2029918" y="923493"/>
                    <a:pt x="2029013" y="922588"/>
                    <a:pt x="2028108" y="921683"/>
                  </a:cubicBezTo>
                  <a:cubicBezTo>
                    <a:pt x="2026308" y="918073"/>
                    <a:pt x="2023593" y="914463"/>
                    <a:pt x="2013649" y="908148"/>
                  </a:cubicBezTo>
                  <a:cubicBezTo>
                    <a:pt x="2003705" y="901823"/>
                    <a:pt x="2001896" y="899118"/>
                    <a:pt x="1997371" y="893699"/>
                  </a:cubicBezTo>
                  <a:cubicBezTo>
                    <a:pt x="1996466" y="891889"/>
                    <a:pt x="1995571" y="890993"/>
                    <a:pt x="1994666" y="890088"/>
                  </a:cubicBezTo>
                  <a:cubicBezTo>
                    <a:pt x="1989236" y="882869"/>
                    <a:pt x="1982912" y="872934"/>
                    <a:pt x="1980197" y="867514"/>
                  </a:cubicBezTo>
                  <a:cubicBezTo>
                    <a:pt x="1979292" y="866609"/>
                    <a:pt x="1979292" y="866609"/>
                    <a:pt x="1979292" y="866609"/>
                  </a:cubicBezTo>
                  <a:cubicBezTo>
                    <a:pt x="1976578" y="861199"/>
                    <a:pt x="1974777" y="855779"/>
                    <a:pt x="1974777" y="850360"/>
                  </a:cubicBezTo>
                  <a:cubicBezTo>
                    <a:pt x="1974777" y="847655"/>
                    <a:pt x="1975673" y="814250"/>
                    <a:pt x="1976578" y="813346"/>
                  </a:cubicBezTo>
                  <a:cubicBezTo>
                    <a:pt x="1976578" y="813346"/>
                    <a:pt x="1982912" y="798001"/>
                    <a:pt x="1981102" y="790771"/>
                  </a:cubicBezTo>
                  <a:cubicBezTo>
                    <a:pt x="1981102" y="788971"/>
                    <a:pt x="1981102" y="788971"/>
                    <a:pt x="1981102" y="788971"/>
                  </a:cubicBezTo>
                  <a:cubicBezTo>
                    <a:pt x="1979292" y="780846"/>
                    <a:pt x="1975673" y="764597"/>
                    <a:pt x="1972063" y="760987"/>
                  </a:cubicBezTo>
                  <a:cubicBezTo>
                    <a:pt x="1968443" y="756472"/>
                    <a:pt x="1964834" y="747442"/>
                    <a:pt x="1963929" y="746537"/>
                  </a:cubicBezTo>
                  <a:cubicBezTo>
                    <a:pt x="1963024" y="745632"/>
                    <a:pt x="1959404" y="742927"/>
                    <a:pt x="1959404" y="739317"/>
                  </a:cubicBezTo>
                  <a:cubicBezTo>
                    <a:pt x="1959404" y="737507"/>
                    <a:pt x="1959404" y="735707"/>
                    <a:pt x="1961214" y="733898"/>
                  </a:cubicBezTo>
                  <a:cubicBezTo>
                    <a:pt x="1964834" y="731192"/>
                    <a:pt x="1967539" y="726678"/>
                    <a:pt x="1966634" y="723068"/>
                  </a:cubicBezTo>
                  <a:cubicBezTo>
                    <a:pt x="1966634" y="722163"/>
                    <a:pt x="1965729" y="721258"/>
                    <a:pt x="1963929" y="720353"/>
                  </a:cubicBezTo>
                  <a:cubicBezTo>
                    <a:pt x="1963929" y="720353"/>
                    <a:pt x="1963929" y="720353"/>
                    <a:pt x="1963929" y="720353"/>
                  </a:cubicBezTo>
                  <a:cubicBezTo>
                    <a:pt x="1958499" y="718553"/>
                    <a:pt x="1952175" y="715838"/>
                    <a:pt x="1951270" y="712228"/>
                  </a:cubicBezTo>
                  <a:cubicBezTo>
                    <a:pt x="1951270" y="711323"/>
                    <a:pt x="1950365" y="709523"/>
                    <a:pt x="1950365" y="706818"/>
                  </a:cubicBezTo>
                  <a:cubicBezTo>
                    <a:pt x="1947651" y="700493"/>
                    <a:pt x="1944936" y="689663"/>
                    <a:pt x="1944040" y="684244"/>
                  </a:cubicBezTo>
                  <a:cubicBezTo>
                    <a:pt x="1944040" y="681539"/>
                    <a:pt x="1943136" y="678824"/>
                    <a:pt x="1942231" y="675214"/>
                  </a:cubicBezTo>
                  <a:cubicBezTo>
                    <a:pt x="1940421" y="669794"/>
                    <a:pt x="1938611" y="663479"/>
                    <a:pt x="1940421" y="659869"/>
                  </a:cubicBezTo>
                  <a:cubicBezTo>
                    <a:pt x="1941326" y="658964"/>
                    <a:pt x="1942231" y="658060"/>
                    <a:pt x="1943136" y="658060"/>
                  </a:cubicBezTo>
                  <a:cubicBezTo>
                    <a:pt x="1951270" y="656259"/>
                    <a:pt x="1953984" y="653545"/>
                    <a:pt x="1953984" y="647230"/>
                  </a:cubicBezTo>
                  <a:cubicBezTo>
                    <a:pt x="1953984" y="641810"/>
                    <a:pt x="1951270" y="627360"/>
                    <a:pt x="1951270" y="627360"/>
                  </a:cubicBezTo>
                  <a:cubicBezTo>
                    <a:pt x="1951270" y="626465"/>
                    <a:pt x="1951270" y="626465"/>
                    <a:pt x="1951270" y="626465"/>
                  </a:cubicBezTo>
                  <a:cubicBezTo>
                    <a:pt x="1952175" y="625560"/>
                    <a:pt x="1950365" y="624655"/>
                    <a:pt x="1949460" y="623750"/>
                  </a:cubicBezTo>
                  <a:cubicBezTo>
                    <a:pt x="1937706" y="626465"/>
                    <a:pt x="1937706" y="626465"/>
                    <a:pt x="1937706" y="626465"/>
                  </a:cubicBezTo>
                  <a:cubicBezTo>
                    <a:pt x="1937706" y="626465"/>
                    <a:pt x="1937706" y="626465"/>
                    <a:pt x="1937706" y="626465"/>
                  </a:cubicBezTo>
                  <a:cubicBezTo>
                    <a:pt x="1936801" y="626465"/>
                    <a:pt x="1918723" y="625560"/>
                    <a:pt x="1913303" y="628265"/>
                  </a:cubicBezTo>
                  <a:cubicBezTo>
                    <a:pt x="1907874" y="630980"/>
                    <a:pt x="1887081" y="632780"/>
                    <a:pt x="1875327" y="632780"/>
                  </a:cubicBezTo>
                  <a:cubicBezTo>
                    <a:pt x="1867193" y="632780"/>
                    <a:pt x="1865383" y="635495"/>
                    <a:pt x="1863573" y="640000"/>
                  </a:cubicBezTo>
                  <a:cubicBezTo>
                    <a:pt x="1862669" y="641810"/>
                    <a:pt x="1861773" y="643620"/>
                    <a:pt x="1859963" y="645420"/>
                  </a:cubicBezTo>
                  <a:cubicBezTo>
                    <a:pt x="1854534" y="651744"/>
                    <a:pt x="1845495" y="652640"/>
                    <a:pt x="1836456" y="653545"/>
                  </a:cubicBezTo>
                  <a:cubicBezTo>
                    <a:pt x="1835551" y="653545"/>
                    <a:pt x="1835551" y="653545"/>
                    <a:pt x="1834646" y="653545"/>
                  </a:cubicBezTo>
                  <a:cubicBezTo>
                    <a:pt x="1832836" y="653545"/>
                    <a:pt x="1831026" y="652640"/>
                    <a:pt x="1831026" y="651744"/>
                  </a:cubicBezTo>
                  <a:cubicBezTo>
                    <a:pt x="1829226" y="649030"/>
                    <a:pt x="1831931" y="643620"/>
                    <a:pt x="1833741" y="640905"/>
                  </a:cubicBezTo>
                  <a:cubicBezTo>
                    <a:pt x="1835551" y="638200"/>
                    <a:pt x="1833741" y="632780"/>
                    <a:pt x="1828321" y="624655"/>
                  </a:cubicBezTo>
                  <a:cubicBezTo>
                    <a:pt x="1825607" y="620140"/>
                    <a:pt x="1822892" y="620140"/>
                    <a:pt x="1817472" y="621045"/>
                  </a:cubicBezTo>
                  <a:cubicBezTo>
                    <a:pt x="1816567" y="621045"/>
                    <a:pt x="1815663" y="621045"/>
                    <a:pt x="1815663" y="621045"/>
                  </a:cubicBezTo>
                  <a:cubicBezTo>
                    <a:pt x="1813853" y="621045"/>
                    <a:pt x="1813853" y="621045"/>
                    <a:pt x="1813853" y="621045"/>
                  </a:cubicBezTo>
                  <a:cubicBezTo>
                    <a:pt x="1807528" y="621950"/>
                    <a:pt x="1803909" y="622855"/>
                    <a:pt x="1793965" y="619236"/>
                  </a:cubicBezTo>
                  <a:cubicBezTo>
                    <a:pt x="1787640" y="616531"/>
                    <a:pt x="1785830" y="617435"/>
                    <a:pt x="1782211" y="618340"/>
                  </a:cubicBezTo>
                  <a:cubicBezTo>
                    <a:pt x="1780401" y="619236"/>
                    <a:pt x="1778601" y="620140"/>
                    <a:pt x="1775886" y="620140"/>
                  </a:cubicBezTo>
                  <a:cubicBezTo>
                    <a:pt x="1766847" y="621045"/>
                    <a:pt x="1762322" y="622855"/>
                    <a:pt x="1758713" y="630075"/>
                  </a:cubicBezTo>
                  <a:cubicBezTo>
                    <a:pt x="1755093" y="637295"/>
                    <a:pt x="1751474" y="637295"/>
                    <a:pt x="1740625" y="635495"/>
                  </a:cubicBezTo>
                  <a:cubicBezTo>
                    <a:pt x="1736110" y="634590"/>
                    <a:pt x="1733395" y="634590"/>
                    <a:pt x="1730681" y="634590"/>
                  </a:cubicBezTo>
                  <a:cubicBezTo>
                    <a:pt x="1727070" y="634590"/>
                    <a:pt x="1725261" y="634590"/>
                    <a:pt x="1722546" y="631875"/>
                  </a:cubicBezTo>
                  <a:cubicBezTo>
                    <a:pt x="1719831" y="629170"/>
                    <a:pt x="1716222" y="624655"/>
                    <a:pt x="1712602" y="620140"/>
                  </a:cubicBezTo>
                  <a:cubicBezTo>
                    <a:pt x="1710792" y="618340"/>
                    <a:pt x="1709887" y="616531"/>
                    <a:pt x="1708077" y="614721"/>
                  </a:cubicBezTo>
                  <a:cubicBezTo>
                    <a:pt x="1703563" y="609310"/>
                    <a:pt x="1701753" y="606596"/>
                    <a:pt x="1701753" y="602081"/>
                  </a:cubicBezTo>
                  <a:cubicBezTo>
                    <a:pt x="1701753" y="599376"/>
                    <a:pt x="1700848" y="570487"/>
                    <a:pt x="1700848" y="570487"/>
                  </a:cubicBezTo>
                  <a:cubicBezTo>
                    <a:pt x="1700848" y="569582"/>
                    <a:pt x="1697229" y="556037"/>
                    <a:pt x="1697229" y="551532"/>
                  </a:cubicBezTo>
                  <a:cubicBezTo>
                    <a:pt x="1697229" y="548817"/>
                    <a:pt x="1694524" y="534377"/>
                    <a:pt x="1692714" y="528958"/>
                  </a:cubicBezTo>
                  <a:cubicBezTo>
                    <a:pt x="1690904" y="523538"/>
                    <a:pt x="1685485" y="511803"/>
                    <a:pt x="1681865" y="505488"/>
                  </a:cubicBezTo>
                  <a:cubicBezTo>
                    <a:pt x="1678245" y="499163"/>
                    <a:pt x="1671921" y="480209"/>
                    <a:pt x="1671921" y="479304"/>
                  </a:cubicBezTo>
                  <a:cubicBezTo>
                    <a:pt x="1671921" y="479304"/>
                    <a:pt x="1671921" y="478399"/>
                    <a:pt x="1671921" y="478399"/>
                  </a:cubicBezTo>
                  <a:cubicBezTo>
                    <a:pt x="1671921" y="478399"/>
                    <a:pt x="1671921" y="478399"/>
                    <a:pt x="1671921" y="478399"/>
                  </a:cubicBezTo>
                  <a:cubicBezTo>
                    <a:pt x="1672825" y="478399"/>
                    <a:pt x="1689094" y="473884"/>
                    <a:pt x="1698134" y="473884"/>
                  </a:cubicBezTo>
                  <a:cubicBezTo>
                    <a:pt x="1706278" y="473884"/>
                    <a:pt x="1712602" y="470274"/>
                    <a:pt x="1717117" y="466664"/>
                  </a:cubicBezTo>
                  <a:cubicBezTo>
                    <a:pt x="1720737" y="463949"/>
                    <a:pt x="1722546" y="463054"/>
                    <a:pt x="1717117" y="452215"/>
                  </a:cubicBezTo>
                  <a:cubicBezTo>
                    <a:pt x="1715316" y="448605"/>
                    <a:pt x="1715316" y="445900"/>
                    <a:pt x="1716222" y="444995"/>
                  </a:cubicBezTo>
                  <a:cubicBezTo>
                    <a:pt x="1717117" y="443185"/>
                    <a:pt x="1718927" y="443185"/>
                    <a:pt x="1721641" y="443185"/>
                  </a:cubicBezTo>
                  <a:cubicBezTo>
                    <a:pt x="1723451" y="443185"/>
                    <a:pt x="1725261" y="443185"/>
                    <a:pt x="1727070" y="443185"/>
                  </a:cubicBezTo>
                  <a:cubicBezTo>
                    <a:pt x="1727966" y="443185"/>
                    <a:pt x="1727966" y="442290"/>
                    <a:pt x="1728871" y="442290"/>
                  </a:cubicBezTo>
                  <a:cubicBezTo>
                    <a:pt x="1728871" y="439575"/>
                    <a:pt x="1723451" y="434165"/>
                    <a:pt x="1718022" y="430545"/>
                  </a:cubicBezTo>
                  <a:cubicBezTo>
                    <a:pt x="1716222" y="428745"/>
                    <a:pt x="1715316" y="426935"/>
                    <a:pt x="1715316" y="425135"/>
                  </a:cubicBezTo>
                  <a:cubicBezTo>
                    <a:pt x="1716222" y="421525"/>
                    <a:pt x="1722546" y="418810"/>
                    <a:pt x="1726166" y="417906"/>
                  </a:cubicBezTo>
                  <a:cubicBezTo>
                    <a:pt x="1730681" y="417010"/>
                    <a:pt x="1732490" y="415201"/>
                    <a:pt x="1732490" y="414296"/>
                  </a:cubicBezTo>
                  <a:cubicBezTo>
                    <a:pt x="1733395" y="412495"/>
                    <a:pt x="1731585" y="410686"/>
                    <a:pt x="1727070" y="407981"/>
                  </a:cubicBezTo>
                  <a:cubicBezTo>
                    <a:pt x="1724356" y="406171"/>
                    <a:pt x="1723451" y="404371"/>
                    <a:pt x="1723451" y="402561"/>
                  </a:cubicBezTo>
                  <a:cubicBezTo>
                    <a:pt x="1723451" y="400751"/>
                    <a:pt x="1725261" y="398951"/>
                    <a:pt x="1727966" y="397141"/>
                  </a:cubicBezTo>
                  <a:cubicBezTo>
                    <a:pt x="1730681" y="395341"/>
                    <a:pt x="1736110" y="390826"/>
                    <a:pt x="1735205" y="387216"/>
                  </a:cubicBezTo>
                  <a:cubicBezTo>
                    <a:pt x="1735205" y="385406"/>
                    <a:pt x="1732490" y="384502"/>
                    <a:pt x="1727966" y="383606"/>
                  </a:cubicBezTo>
                  <a:cubicBezTo>
                    <a:pt x="1718022" y="382701"/>
                    <a:pt x="1712602" y="379091"/>
                    <a:pt x="1710792" y="371862"/>
                  </a:cubicBezTo>
                  <a:cubicBezTo>
                    <a:pt x="1710792" y="371862"/>
                    <a:pt x="1710792" y="371862"/>
                    <a:pt x="1710792" y="371862"/>
                  </a:cubicBezTo>
                  <a:cubicBezTo>
                    <a:pt x="1710792" y="371862"/>
                    <a:pt x="1711697" y="368252"/>
                    <a:pt x="1709887" y="366452"/>
                  </a:cubicBezTo>
                  <a:cubicBezTo>
                    <a:pt x="1708077" y="365547"/>
                    <a:pt x="1707173" y="364642"/>
                    <a:pt x="1705372" y="364642"/>
                  </a:cubicBezTo>
                  <a:cubicBezTo>
                    <a:pt x="1698134" y="364642"/>
                    <a:pt x="1695429" y="362842"/>
                    <a:pt x="1690904" y="360127"/>
                  </a:cubicBezTo>
                  <a:cubicBezTo>
                    <a:pt x="1689999" y="360127"/>
                    <a:pt x="1689999" y="360127"/>
                    <a:pt x="1689999" y="360127"/>
                  </a:cubicBezTo>
                  <a:cubicBezTo>
                    <a:pt x="1685485" y="357422"/>
                    <a:pt x="1664691" y="348392"/>
                    <a:pt x="1663786" y="348392"/>
                  </a:cubicBezTo>
                  <a:cubicBezTo>
                    <a:pt x="1663786" y="348392"/>
                    <a:pt x="1663786" y="348392"/>
                    <a:pt x="1663786" y="348392"/>
                  </a:cubicBezTo>
                  <a:cubicBezTo>
                    <a:pt x="1663786" y="348392"/>
                    <a:pt x="1658357" y="343877"/>
                    <a:pt x="1654747" y="343877"/>
                  </a:cubicBezTo>
                  <a:cubicBezTo>
                    <a:pt x="1650223" y="343877"/>
                    <a:pt x="1641184" y="341172"/>
                    <a:pt x="1640279" y="340267"/>
                  </a:cubicBezTo>
                  <a:cubicBezTo>
                    <a:pt x="1635754" y="341172"/>
                    <a:pt x="1630334" y="339363"/>
                    <a:pt x="1627620" y="333943"/>
                  </a:cubicBezTo>
                  <a:cubicBezTo>
                    <a:pt x="1624010" y="325818"/>
                    <a:pt x="1621295" y="325818"/>
                    <a:pt x="1612256" y="324923"/>
                  </a:cubicBezTo>
                  <a:cubicBezTo>
                    <a:pt x="1611351" y="324923"/>
                    <a:pt x="1611351" y="324923"/>
                    <a:pt x="1611351" y="324923"/>
                  </a:cubicBezTo>
                  <a:cubicBezTo>
                    <a:pt x="1601407" y="324018"/>
                    <a:pt x="1601407" y="316798"/>
                    <a:pt x="1601407" y="312283"/>
                  </a:cubicBezTo>
                  <a:cubicBezTo>
                    <a:pt x="1601407" y="311378"/>
                    <a:pt x="1601407" y="311378"/>
                    <a:pt x="1601407" y="310473"/>
                  </a:cubicBezTo>
                  <a:cubicBezTo>
                    <a:pt x="1601407" y="308663"/>
                    <a:pt x="1601407" y="304158"/>
                    <a:pt x="1601407" y="299643"/>
                  </a:cubicBezTo>
                  <a:cubicBezTo>
                    <a:pt x="1600503" y="294223"/>
                    <a:pt x="1600503" y="287899"/>
                    <a:pt x="1600503" y="284289"/>
                  </a:cubicBezTo>
                  <a:cubicBezTo>
                    <a:pt x="1600503" y="277069"/>
                    <a:pt x="1609542" y="271649"/>
                    <a:pt x="1614961" y="268944"/>
                  </a:cubicBezTo>
                  <a:cubicBezTo>
                    <a:pt x="1619486" y="267134"/>
                    <a:pt x="1622200" y="259914"/>
                    <a:pt x="1621295" y="256305"/>
                  </a:cubicBezTo>
                  <a:cubicBezTo>
                    <a:pt x="1621295" y="255400"/>
                    <a:pt x="1620390" y="253599"/>
                    <a:pt x="1618581" y="253599"/>
                  </a:cubicBezTo>
                  <a:cubicBezTo>
                    <a:pt x="1611351" y="253599"/>
                    <a:pt x="1607732" y="252694"/>
                    <a:pt x="1603217" y="242760"/>
                  </a:cubicBezTo>
                  <a:cubicBezTo>
                    <a:pt x="1599597" y="234635"/>
                    <a:pt x="1595978" y="235540"/>
                    <a:pt x="1591463" y="236445"/>
                  </a:cubicBezTo>
                  <a:cubicBezTo>
                    <a:pt x="1590558" y="236445"/>
                    <a:pt x="1589653" y="236445"/>
                    <a:pt x="1588749" y="236445"/>
                  </a:cubicBezTo>
                  <a:cubicBezTo>
                    <a:pt x="1586034" y="236445"/>
                    <a:pt x="1583319" y="235540"/>
                    <a:pt x="1582424" y="234635"/>
                  </a:cubicBezTo>
                  <a:cubicBezTo>
                    <a:pt x="1581519" y="231930"/>
                    <a:pt x="1580614" y="228320"/>
                    <a:pt x="1582424" y="222900"/>
                  </a:cubicBezTo>
                  <a:cubicBezTo>
                    <a:pt x="1583319" y="221091"/>
                    <a:pt x="1582424" y="218385"/>
                    <a:pt x="1581519" y="217481"/>
                  </a:cubicBezTo>
                  <a:cubicBezTo>
                    <a:pt x="1577899" y="214776"/>
                    <a:pt x="1570670" y="216576"/>
                    <a:pt x="1567051" y="218385"/>
                  </a:cubicBezTo>
                  <a:cubicBezTo>
                    <a:pt x="1565241" y="219290"/>
                    <a:pt x="1563431" y="220195"/>
                    <a:pt x="1561631" y="221091"/>
                  </a:cubicBezTo>
                  <a:cubicBezTo>
                    <a:pt x="1558916" y="223805"/>
                    <a:pt x="1556202" y="225605"/>
                    <a:pt x="1552582" y="225605"/>
                  </a:cubicBezTo>
                  <a:cubicBezTo>
                    <a:pt x="1546258" y="225605"/>
                    <a:pt x="1539028" y="225605"/>
                    <a:pt x="1534504" y="228320"/>
                  </a:cubicBezTo>
                  <a:cubicBezTo>
                    <a:pt x="1529989" y="231025"/>
                    <a:pt x="1524560" y="231025"/>
                    <a:pt x="1512806" y="221995"/>
                  </a:cubicBezTo>
                  <a:cubicBezTo>
                    <a:pt x="1505576" y="215680"/>
                    <a:pt x="1493822" y="213871"/>
                    <a:pt x="1488402" y="213871"/>
                  </a:cubicBezTo>
                  <a:cubicBezTo>
                    <a:pt x="1487498" y="213871"/>
                    <a:pt x="1486593" y="213871"/>
                    <a:pt x="1485688" y="212966"/>
                  </a:cubicBezTo>
                  <a:cubicBezTo>
                    <a:pt x="1485688" y="212061"/>
                    <a:pt x="1485688" y="211165"/>
                    <a:pt x="1485688" y="211165"/>
                  </a:cubicBezTo>
                  <a:cubicBezTo>
                    <a:pt x="1485688" y="210261"/>
                    <a:pt x="1485688" y="210261"/>
                    <a:pt x="1485688" y="210261"/>
                  </a:cubicBezTo>
                  <a:cubicBezTo>
                    <a:pt x="1486593" y="193106"/>
                    <a:pt x="1486593" y="193106"/>
                    <a:pt x="1486593" y="193106"/>
                  </a:cubicBezTo>
                  <a:cubicBezTo>
                    <a:pt x="1486593" y="190401"/>
                    <a:pt x="1486593" y="190401"/>
                    <a:pt x="1486593" y="190401"/>
                  </a:cubicBezTo>
                  <a:cubicBezTo>
                    <a:pt x="1483878" y="184981"/>
                    <a:pt x="1483878" y="184981"/>
                    <a:pt x="1483878" y="184981"/>
                  </a:cubicBezTo>
                  <a:cubicBezTo>
                    <a:pt x="1482973" y="182276"/>
                    <a:pt x="1483878" y="179562"/>
                    <a:pt x="1483878" y="176856"/>
                  </a:cubicBezTo>
                  <a:cubicBezTo>
                    <a:pt x="1484783" y="171437"/>
                    <a:pt x="1485688" y="166922"/>
                    <a:pt x="1476649" y="160607"/>
                  </a:cubicBezTo>
                  <a:cubicBezTo>
                    <a:pt x="1474839" y="161512"/>
                    <a:pt x="1468514" y="166922"/>
                    <a:pt x="1463085" y="166922"/>
                  </a:cubicBezTo>
                  <a:cubicBezTo>
                    <a:pt x="1456761" y="166922"/>
                    <a:pt x="1449531" y="163312"/>
                    <a:pt x="1443197" y="158797"/>
                  </a:cubicBezTo>
                  <a:cubicBezTo>
                    <a:pt x="1438682" y="155187"/>
                    <a:pt x="1438682" y="148872"/>
                    <a:pt x="1438682" y="144357"/>
                  </a:cubicBezTo>
                  <a:cubicBezTo>
                    <a:pt x="1438682" y="144357"/>
                    <a:pt x="1438682" y="143452"/>
                    <a:pt x="1438682" y="142547"/>
                  </a:cubicBezTo>
                  <a:cubicBezTo>
                    <a:pt x="1438682" y="138033"/>
                    <a:pt x="1440482" y="135327"/>
                    <a:pt x="1446817" y="131718"/>
                  </a:cubicBezTo>
                  <a:cubicBezTo>
                    <a:pt x="1452236" y="129003"/>
                    <a:pt x="1459475" y="125393"/>
                    <a:pt x="1460370" y="124488"/>
                  </a:cubicBezTo>
                  <a:cubicBezTo>
                    <a:pt x="1459475" y="121783"/>
                    <a:pt x="1459475" y="119078"/>
                    <a:pt x="1459475" y="115458"/>
                  </a:cubicBezTo>
                  <a:cubicBezTo>
                    <a:pt x="1460370" y="114563"/>
                    <a:pt x="1460370" y="114563"/>
                    <a:pt x="1460370" y="114563"/>
                  </a:cubicBezTo>
                  <a:cubicBezTo>
                    <a:pt x="1460370" y="113658"/>
                    <a:pt x="1460370" y="112753"/>
                    <a:pt x="1460370" y="111848"/>
                  </a:cubicBezTo>
                  <a:cubicBezTo>
                    <a:pt x="1451331" y="112753"/>
                    <a:pt x="1451331" y="112753"/>
                    <a:pt x="1451331" y="112753"/>
                  </a:cubicBezTo>
                  <a:cubicBezTo>
                    <a:pt x="1442292" y="116363"/>
                    <a:pt x="1442292" y="116363"/>
                    <a:pt x="1442292" y="116363"/>
                  </a:cubicBezTo>
                  <a:cubicBezTo>
                    <a:pt x="1442292" y="116363"/>
                    <a:pt x="1442292" y="116363"/>
                    <a:pt x="1442292" y="116363"/>
                  </a:cubicBezTo>
                  <a:cubicBezTo>
                    <a:pt x="1442292" y="116363"/>
                    <a:pt x="1431443" y="117268"/>
                    <a:pt x="1426928" y="110048"/>
                  </a:cubicBezTo>
                  <a:cubicBezTo>
                    <a:pt x="1426023" y="107334"/>
                    <a:pt x="1424213" y="106438"/>
                    <a:pt x="1423309" y="106438"/>
                  </a:cubicBezTo>
                  <a:cubicBezTo>
                    <a:pt x="1420594" y="106438"/>
                    <a:pt x="1418785" y="110953"/>
                    <a:pt x="1415174" y="118173"/>
                  </a:cubicBezTo>
                  <a:cubicBezTo>
                    <a:pt x="1411555" y="125393"/>
                    <a:pt x="1403420" y="125393"/>
                    <a:pt x="1395286" y="126298"/>
                  </a:cubicBezTo>
                  <a:cubicBezTo>
                    <a:pt x="1390762" y="126298"/>
                    <a:pt x="1386247" y="126298"/>
                    <a:pt x="1382627" y="127203"/>
                  </a:cubicBezTo>
                  <a:cubicBezTo>
                    <a:pt x="1377198" y="128098"/>
                    <a:pt x="1374493" y="128098"/>
                    <a:pt x="1373589" y="127203"/>
                  </a:cubicBezTo>
                  <a:cubicBezTo>
                    <a:pt x="1372683" y="126298"/>
                    <a:pt x="1372683" y="124488"/>
                    <a:pt x="1374493" y="122688"/>
                  </a:cubicBezTo>
                  <a:cubicBezTo>
                    <a:pt x="1374493" y="120878"/>
                    <a:pt x="1375398" y="119973"/>
                    <a:pt x="1375398" y="118173"/>
                  </a:cubicBezTo>
                  <a:cubicBezTo>
                    <a:pt x="1377198" y="111848"/>
                    <a:pt x="1389857" y="103723"/>
                    <a:pt x="1400706" y="101923"/>
                  </a:cubicBezTo>
                  <a:cubicBezTo>
                    <a:pt x="1403420" y="101018"/>
                    <a:pt x="1405230" y="100113"/>
                    <a:pt x="1405230" y="97408"/>
                  </a:cubicBezTo>
                  <a:cubicBezTo>
                    <a:pt x="1405230" y="93798"/>
                    <a:pt x="1399801" y="88379"/>
                    <a:pt x="1392572" y="88379"/>
                  </a:cubicBezTo>
                  <a:cubicBezTo>
                    <a:pt x="1380818" y="88379"/>
                    <a:pt x="1379008" y="88379"/>
                    <a:pt x="1369969" y="84769"/>
                  </a:cubicBezTo>
                  <a:cubicBezTo>
                    <a:pt x="1361835" y="81159"/>
                    <a:pt x="1358215" y="80254"/>
                    <a:pt x="1354605" y="84769"/>
                  </a:cubicBezTo>
                  <a:cubicBezTo>
                    <a:pt x="1354605" y="84769"/>
                    <a:pt x="1354605" y="84769"/>
                    <a:pt x="1354605" y="84769"/>
                  </a:cubicBezTo>
                  <a:cubicBezTo>
                    <a:pt x="1350985" y="89284"/>
                    <a:pt x="1345566" y="96504"/>
                    <a:pt x="1319344" y="91989"/>
                  </a:cubicBezTo>
                  <a:cubicBezTo>
                    <a:pt x="1312114" y="91084"/>
                    <a:pt x="1307590" y="91084"/>
                    <a:pt x="1304875" y="92894"/>
                  </a:cubicBezTo>
                  <a:cubicBezTo>
                    <a:pt x="1303075" y="95599"/>
                    <a:pt x="1303075" y="99209"/>
                    <a:pt x="1303075" y="102828"/>
                  </a:cubicBezTo>
                  <a:cubicBezTo>
                    <a:pt x="1303075" y="106438"/>
                    <a:pt x="1303075" y="110048"/>
                    <a:pt x="1301265" y="112753"/>
                  </a:cubicBezTo>
                  <a:cubicBezTo>
                    <a:pt x="1299455" y="115458"/>
                    <a:pt x="1296740" y="117268"/>
                    <a:pt x="1293131" y="117268"/>
                  </a:cubicBezTo>
                  <a:cubicBezTo>
                    <a:pt x="1289511" y="118173"/>
                    <a:pt x="1284987" y="114563"/>
                    <a:pt x="1283186" y="112753"/>
                  </a:cubicBezTo>
                  <a:cubicBezTo>
                    <a:pt x="1281377" y="110048"/>
                    <a:pt x="1269623" y="112753"/>
                    <a:pt x="1261488" y="114563"/>
                  </a:cubicBezTo>
                  <a:cubicBezTo>
                    <a:pt x="1257869" y="116363"/>
                    <a:pt x="1254249" y="117268"/>
                    <a:pt x="1252449" y="117268"/>
                  </a:cubicBezTo>
                  <a:cubicBezTo>
                    <a:pt x="1250640" y="117268"/>
                    <a:pt x="1249734" y="117268"/>
                    <a:pt x="1247925" y="118173"/>
                  </a:cubicBezTo>
                  <a:cubicBezTo>
                    <a:pt x="1242505" y="119078"/>
                    <a:pt x="1235266" y="119973"/>
                    <a:pt x="1226227" y="113658"/>
                  </a:cubicBezTo>
                  <a:cubicBezTo>
                    <a:pt x="1219903" y="108238"/>
                    <a:pt x="1218093" y="109143"/>
                    <a:pt x="1214473" y="112753"/>
                  </a:cubicBezTo>
                  <a:cubicBezTo>
                    <a:pt x="1212663" y="114563"/>
                    <a:pt x="1209958" y="116363"/>
                    <a:pt x="1206339" y="118173"/>
                  </a:cubicBezTo>
                  <a:cubicBezTo>
                    <a:pt x="1194585" y="123593"/>
                    <a:pt x="1188260" y="124488"/>
                    <a:pt x="1180126" y="117268"/>
                  </a:cubicBezTo>
                  <a:cubicBezTo>
                    <a:pt x="1175602" y="111848"/>
                    <a:pt x="1168372" y="110953"/>
                    <a:pt x="1159333" y="113658"/>
                  </a:cubicBezTo>
                  <a:cubicBezTo>
                    <a:pt x="1159333" y="113658"/>
                    <a:pt x="1159333" y="113658"/>
                    <a:pt x="1159333" y="113658"/>
                  </a:cubicBezTo>
                  <a:cubicBezTo>
                    <a:pt x="1154808" y="112753"/>
                    <a:pt x="1152094" y="120878"/>
                    <a:pt x="1150284" y="125393"/>
                  </a:cubicBezTo>
                  <a:cubicBezTo>
                    <a:pt x="1148484" y="129003"/>
                    <a:pt x="1143960" y="135327"/>
                    <a:pt x="1137635" y="138033"/>
                  </a:cubicBezTo>
                  <a:cubicBezTo>
                    <a:pt x="1131301" y="140738"/>
                    <a:pt x="1126786" y="138937"/>
                    <a:pt x="1117747" y="131718"/>
                  </a:cubicBezTo>
                  <a:cubicBezTo>
                    <a:pt x="1112317" y="127203"/>
                    <a:pt x="1110507" y="129003"/>
                    <a:pt x="1107802" y="131718"/>
                  </a:cubicBezTo>
                  <a:cubicBezTo>
                    <a:pt x="1106898" y="132613"/>
                    <a:pt x="1105088" y="134423"/>
                    <a:pt x="1103278" y="135327"/>
                  </a:cubicBezTo>
                  <a:cubicBezTo>
                    <a:pt x="1101468" y="136232"/>
                    <a:pt x="1100564" y="136232"/>
                    <a:pt x="1099659" y="135327"/>
                  </a:cubicBezTo>
                  <a:cubicBezTo>
                    <a:pt x="1095144" y="132613"/>
                    <a:pt x="1093334" y="119973"/>
                    <a:pt x="1094239" y="115458"/>
                  </a:cubicBezTo>
                  <a:cubicBezTo>
                    <a:pt x="1095144" y="113658"/>
                    <a:pt x="1094239" y="111848"/>
                    <a:pt x="1094239" y="110953"/>
                  </a:cubicBezTo>
                  <a:cubicBezTo>
                    <a:pt x="1093334" y="109143"/>
                    <a:pt x="1091524" y="108238"/>
                    <a:pt x="1088810" y="108238"/>
                  </a:cubicBezTo>
                  <a:cubicBezTo>
                    <a:pt x="1084295" y="107334"/>
                    <a:pt x="1082485" y="103723"/>
                    <a:pt x="1080676" y="100113"/>
                  </a:cubicBezTo>
                  <a:cubicBezTo>
                    <a:pt x="1078866" y="97408"/>
                    <a:pt x="1077971" y="95599"/>
                    <a:pt x="1076161" y="93798"/>
                  </a:cubicBezTo>
                  <a:cubicBezTo>
                    <a:pt x="1075256" y="91989"/>
                    <a:pt x="1074351" y="91084"/>
                    <a:pt x="1074351" y="89284"/>
                  </a:cubicBezTo>
                  <a:cubicBezTo>
                    <a:pt x="1074351" y="87474"/>
                    <a:pt x="1076161" y="85674"/>
                    <a:pt x="1078866" y="82959"/>
                  </a:cubicBezTo>
                  <a:cubicBezTo>
                    <a:pt x="1079770" y="82959"/>
                    <a:pt x="1079770" y="82054"/>
                    <a:pt x="1080676" y="81159"/>
                  </a:cubicBezTo>
                  <a:cubicBezTo>
                    <a:pt x="1085200" y="76644"/>
                    <a:pt x="1084295" y="74834"/>
                    <a:pt x="1082485" y="70319"/>
                  </a:cubicBezTo>
                  <a:cubicBezTo>
                    <a:pt x="1080676" y="66709"/>
                    <a:pt x="1077971" y="57680"/>
                    <a:pt x="1077065" y="54975"/>
                  </a:cubicBezTo>
                  <a:cubicBezTo>
                    <a:pt x="1074351" y="59489"/>
                    <a:pt x="1062597" y="74834"/>
                    <a:pt x="1055367" y="82054"/>
                  </a:cubicBezTo>
                  <a:cubicBezTo>
                    <a:pt x="1047224" y="89284"/>
                    <a:pt x="1043614" y="104628"/>
                    <a:pt x="1040899" y="115458"/>
                  </a:cubicBezTo>
                  <a:cubicBezTo>
                    <a:pt x="1040899" y="116363"/>
                    <a:pt x="1039994" y="117268"/>
                    <a:pt x="1039994" y="118173"/>
                  </a:cubicBezTo>
                  <a:cubicBezTo>
                    <a:pt x="1037279" y="129003"/>
                    <a:pt x="1028240" y="139842"/>
                    <a:pt x="1028240" y="139842"/>
                  </a:cubicBezTo>
                  <a:cubicBezTo>
                    <a:pt x="1028240" y="139842"/>
                    <a:pt x="1028240" y="139842"/>
                    <a:pt x="1028240" y="139842"/>
                  </a:cubicBezTo>
                  <a:cubicBezTo>
                    <a:pt x="1027335" y="139842"/>
                    <a:pt x="982139" y="162407"/>
                    <a:pt x="967671" y="166922"/>
                  </a:cubicBezTo>
                  <a:cubicBezTo>
                    <a:pt x="947782" y="173247"/>
                    <a:pt x="936029" y="174151"/>
                    <a:pt x="931514" y="171437"/>
                  </a:cubicBezTo>
                  <a:cubicBezTo>
                    <a:pt x="926990" y="167827"/>
                    <a:pt x="914331" y="169637"/>
                    <a:pt x="908911" y="172342"/>
                  </a:cubicBezTo>
                  <a:cubicBezTo>
                    <a:pt x="906197" y="173247"/>
                    <a:pt x="903482" y="174151"/>
                    <a:pt x="900777" y="174151"/>
                  </a:cubicBezTo>
                  <a:cubicBezTo>
                    <a:pt x="894443" y="174151"/>
                    <a:pt x="891738" y="190401"/>
                    <a:pt x="891738" y="194011"/>
                  </a:cubicBezTo>
                  <a:cubicBezTo>
                    <a:pt x="891738" y="198526"/>
                    <a:pt x="883593" y="204841"/>
                    <a:pt x="879079" y="206651"/>
                  </a:cubicBezTo>
                  <a:cubicBezTo>
                    <a:pt x="873650" y="208451"/>
                    <a:pt x="859191" y="210261"/>
                    <a:pt x="852856" y="207555"/>
                  </a:cubicBezTo>
                  <a:cubicBezTo>
                    <a:pt x="849247" y="205746"/>
                    <a:pt x="846532" y="209356"/>
                    <a:pt x="843817" y="212966"/>
                  </a:cubicBezTo>
                  <a:cubicBezTo>
                    <a:pt x="842008" y="215680"/>
                    <a:pt x="841102" y="217481"/>
                    <a:pt x="839302" y="218385"/>
                  </a:cubicBezTo>
                  <a:cubicBezTo>
                    <a:pt x="836588" y="220195"/>
                    <a:pt x="832968" y="220195"/>
                    <a:pt x="830254" y="219290"/>
                  </a:cubicBezTo>
                  <a:cubicBezTo>
                    <a:pt x="828453" y="218385"/>
                    <a:pt x="826643" y="217481"/>
                    <a:pt x="826643" y="215680"/>
                  </a:cubicBezTo>
                  <a:cubicBezTo>
                    <a:pt x="825739" y="212966"/>
                    <a:pt x="824834" y="211165"/>
                    <a:pt x="823024" y="209356"/>
                  </a:cubicBezTo>
                  <a:cubicBezTo>
                    <a:pt x="822119" y="208451"/>
                    <a:pt x="820309" y="207555"/>
                    <a:pt x="819414" y="206651"/>
                  </a:cubicBezTo>
                  <a:cubicBezTo>
                    <a:pt x="816700" y="203041"/>
                    <a:pt x="799517" y="198526"/>
                    <a:pt x="789572" y="198526"/>
                  </a:cubicBezTo>
                  <a:cubicBezTo>
                    <a:pt x="777828" y="198526"/>
                    <a:pt x="767884" y="188591"/>
                    <a:pt x="763359" y="184076"/>
                  </a:cubicBezTo>
                  <a:cubicBezTo>
                    <a:pt x="759740" y="179562"/>
                    <a:pt x="749796" y="172342"/>
                    <a:pt x="748891" y="171437"/>
                  </a:cubicBezTo>
                  <a:cubicBezTo>
                    <a:pt x="741661" y="171437"/>
                    <a:pt x="721774" y="168732"/>
                    <a:pt x="710924" y="163312"/>
                  </a:cubicBezTo>
                  <a:cubicBezTo>
                    <a:pt x="699170" y="156997"/>
                    <a:pt x="690131" y="148872"/>
                    <a:pt x="684711" y="142547"/>
                  </a:cubicBezTo>
                  <a:cubicBezTo>
                    <a:pt x="679283" y="136232"/>
                    <a:pt x="673863" y="134423"/>
                    <a:pt x="669338" y="133518"/>
                  </a:cubicBezTo>
                  <a:cubicBezTo>
                    <a:pt x="668433" y="135327"/>
                    <a:pt x="661204" y="146157"/>
                    <a:pt x="659394" y="149767"/>
                  </a:cubicBezTo>
                  <a:cubicBezTo>
                    <a:pt x="659394" y="149767"/>
                    <a:pt x="659394" y="150672"/>
                    <a:pt x="658489" y="150672"/>
                  </a:cubicBezTo>
                  <a:cubicBezTo>
                    <a:pt x="657585" y="154282"/>
                    <a:pt x="655775" y="156997"/>
                    <a:pt x="650355" y="156997"/>
                  </a:cubicBezTo>
                  <a:cubicBezTo>
                    <a:pt x="646735" y="156997"/>
                    <a:pt x="644926" y="159702"/>
                    <a:pt x="643126" y="163312"/>
                  </a:cubicBezTo>
                  <a:cubicBezTo>
                    <a:pt x="641316" y="166922"/>
                    <a:pt x="639506" y="170532"/>
                    <a:pt x="635886" y="172342"/>
                  </a:cubicBezTo>
                  <a:cubicBezTo>
                    <a:pt x="628657" y="176856"/>
                    <a:pt x="625038" y="176856"/>
                    <a:pt x="619618" y="173247"/>
                  </a:cubicBezTo>
                  <a:cubicBezTo>
                    <a:pt x="616903" y="170532"/>
                    <a:pt x="613293" y="170532"/>
                    <a:pt x="606959" y="171437"/>
                  </a:cubicBezTo>
                  <a:cubicBezTo>
                    <a:pt x="605149" y="171437"/>
                    <a:pt x="602444" y="172342"/>
                    <a:pt x="600634" y="172342"/>
                  </a:cubicBezTo>
                  <a:cubicBezTo>
                    <a:pt x="597015" y="172342"/>
                    <a:pt x="596110" y="173247"/>
                    <a:pt x="594301" y="173247"/>
                  </a:cubicBezTo>
                  <a:cubicBezTo>
                    <a:pt x="592500" y="173247"/>
                    <a:pt x="592500" y="173247"/>
                    <a:pt x="590690" y="172342"/>
                  </a:cubicBezTo>
                  <a:cubicBezTo>
                    <a:pt x="590690" y="171437"/>
                    <a:pt x="589786" y="171437"/>
                    <a:pt x="588881" y="170532"/>
                  </a:cubicBezTo>
                  <a:cubicBezTo>
                    <a:pt x="585261" y="167827"/>
                    <a:pt x="582556" y="168732"/>
                    <a:pt x="577127" y="169637"/>
                  </a:cubicBezTo>
                  <a:cubicBezTo>
                    <a:pt x="576222" y="169637"/>
                    <a:pt x="576222" y="170532"/>
                    <a:pt x="575317" y="170532"/>
                  </a:cubicBezTo>
                  <a:cubicBezTo>
                    <a:pt x="570802" y="171437"/>
                    <a:pt x="569897" y="168732"/>
                    <a:pt x="568088" y="165122"/>
                  </a:cubicBezTo>
                  <a:cubicBezTo>
                    <a:pt x="566278" y="163312"/>
                    <a:pt x="565373" y="160607"/>
                    <a:pt x="562658" y="157892"/>
                  </a:cubicBezTo>
                  <a:cubicBezTo>
                    <a:pt x="556334" y="151577"/>
                    <a:pt x="556334" y="138937"/>
                    <a:pt x="556334" y="132613"/>
                  </a:cubicBezTo>
                  <a:cubicBezTo>
                    <a:pt x="556334" y="127203"/>
                    <a:pt x="557238" y="121783"/>
                    <a:pt x="567182" y="121783"/>
                  </a:cubicBezTo>
                  <a:cubicBezTo>
                    <a:pt x="568992" y="121783"/>
                    <a:pt x="569897" y="120878"/>
                    <a:pt x="569897" y="119973"/>
                  </a:cubicBezTo>
                  <a:cubicBezTo>
                    <a:pt x="570802" y="117268"/>
                    <a:pt x="565373" y="110953"/>
                    <a:pt x="560858" y="109143"/>
                  </a:cubicBezTo>
                  <a:cubicBezTo>
                    <a:pt x="555429" y="106438"/>
                    <a:pt x="553619" y="102828"/>
                    <a:pt x="553619" y="96504"/>
                  </a:cubicBezTo>
                  <a:cubicBezTo>
                    <a:pt x="553619" y="91989"/>
                    <a:pt x="550914" y="83864"/>
                    <a:pt x="544580" y="82959"/>
                  </a:cubicBezTo>
                  <a:cubicBezTo>
                    <a:pt x="542770" y="82959"/>
                    <a:pt x="541865" y="82054"/>
                    <a:pt x="540970" y="81159"/>
                  </a:cubicBezTo>
                  <a:cubicBezTo>
                    <a:pt x="537351" y="76644"/>
                    <a:pt x="538255" y="69414"/>
                    <a:pt x="538255" y="67614"/>
                  </a:cubicBezTo>
                  <a:cubicBezTo>
                    <a:pt x="536445" y="65805"/>
                    <a:pt x="535541" y="64004"/>
                    <a:pt x="533731" y="58584"/>
                  </a:cubicBezTo>
                  <a:cubicBezTo>
                    <a:pt x="533731" y="56775"/>
                    <a:pt x="532826" y="54975"/>
                    <a:pt x="532826" y="54070"/>
                  </a:cubicBezTo>
                  <a:cubicBezTo>
                    <a:pt x="531026" y="47755"/>
                    <a:pt x="529216" y="44145"/>
                    <a:pt x="526501" y="39630"/>
                  </a:cubicBezTo>
                  <a:cubicBezTo>
                    <a:pt x="522882" y="33305"/>
                    <a:pt x="520177" y="24276"/>
                    <a:pt x="519272" y="17960"/>
                  </a:cubicBezTo>
                  <a:cubicBezTo>
                    <a:pt x="518367" y="12541"/>
                    <a:pt x="512938" y="4416"/>
                    <a:pt x="510232" y="-99"/>
                  </a:cubicBezTo>
                  <a:cubicBezTo>
                    <a:pt x="503899" y="7121"/>
                    <a:pt x="497574" y="14350"/>
                    <a:pt x="496669" y="17055"/>
                  </a:cubicBezTo>
                  <a:cubicBezTo>
                    <a:pt x="490335" y="38725"/>
                    <a:pt x="484010" y="59489"/>
                    <a:pt x="475876" y="81159"/>
                  </a:cubicBezTo>
                  <a:cubicBezTo>
                    <a:pt x="474971" y="84769"/>
                    <a:pt x="476781" y="98313"/>
                    <a:pt x="475876" y="103723"/>
                  </a:cubicBezTo>
                  <a:cubicBezTo>
                    <a:pt x="475876" y="104628"/>
                    <a:pt x="468647" y="119078"/>
                    <a:pt x="468647" y="119973"/>
                  </a:cubicBezTo>
                  <a:cubicBezTo>
                    <a:pt x="462312" y="132613"/>
                    <a:pt x="457797" y="146157"/>
                    <a:pt x="452369" y="159702"/>
                  </a:cubicBezTo>
                  <a:cubicBezTo>
                    <a:pt x="445139" y="182276"/>
                    <a:pt x="445139" y="182276"/>
                    <a:pt x="445139" y="182276"/>
                  </a:cubicBezTo>
                  <a:cubicBezTo>
                    <a:pt x="441519" y="192201"/>
                    <a:pt x="439709" y="196716"/>
                    <a:pt x="437004" y="200326"/>
                  </a:cubicBezTo>
                  <a:cubicBezTo>
                    <a:pt x="434290" y="203936"/>
                    <a:pt x="430670" y="206651"/>
                    <a:pt x="423441" y="211165"/>
                  </a:cubicBezTo>
                  <a:cubicBezTo>
                    <a:pt x="421631" y="214776"/>
                    <a:pt x="411687" y="250885"/>
                    <a:pt x="409878" y="258105"/>
                  </a:cubicBezTo>
                  <a:cubicBezTo>
                    <a:pt x="408972" y="260819"/>
                    <a:pt x="408972" y="260819"/>
                    <a:pt x="408972" y="260819"/>
                  </a:cubicBezTo>
                  <a:cubicBezTo>
                    <a:pt x="406267" y="277069"/>
                    <a:pt x="400838" y="293319"/>
                    <a:pt x="397218" y="309568"/>
                  </a:cubicBezTo>
                  <a:cubicBezTo>
                    <a:pt x="397218" y="311378"/>
                    <a:pt x="394513" y="314083"/>
                    <a:pt x="394513" y="316798"/>
                  </a:cubicBezTo>
                  <a:cubicBezTo>
                    <a:pt x="393609" y="320408"/>
                    <a:pt x="393609" y="324018"/>
                    <a:pt x="393609" y="327628"/>
                  </a:cubicBezTo>
                  <a:cubicBezTo>
                    <a:pt x="392704" y="328533"/>
                    <a:pt x="392704" y="328533"/>
                    <a:pt x="392704" y="329428"/>
                  </a:cubicBezTo>
                  <a:cubicBezTo>
                    <a:pt x="389084" y="339363"/>
                    <a:pt x="380045" y="353812"/>
                    <a:pt x="380045" y="363737"/>
                  </a:cubicBezTo>
                  <a:cubicBezTo>
                    <a:pt x="380950" y="369157"/>
                    <a:pt x="391799" y="375481"/>
                    <a:pt x="393609" y="381796"/>
                  </a:cubicBezTo>
                  <a:cubicBezTo>
                    <a:pt x="393609" y="387216"/>
                    <a:pt x="391799" y="390826"/>
                    <a:pt x="391799" y="395341"/>
                  </a:cubicBezTo>
                  <a:cubicBezTo>
                    <a:pt x="390894" y="403466"/>
                    <a:pt x="392704" y="440480"/>
                    <a:pt x="389989" y="446805"/>
                  </a:cubicBezTo>
                  <a:cubicBezTo>
                    <a:pt x="387274" y="453120"/>
                    <a:pt x="383665" y="457634"/>
                    <a:pt x="382759" y="465759"/>
                  </a:cubicBezTo>
                  <a:cubicBezTo>
                    <a:pt x="381855" y="468464"/>
                    <a:pt x="384569" y="470274"/>
                    <a:pt x="381855" y="472979"/>
                  </a:cubicBezTo>
                  <a:cubicBezTo>
                    <a:pt x="376425" y="471179"/>
                    <a:pt x="366481" y="472979"/>
                    <a:pt x="363776" y="472074"/>
                  </a:cubicBezTo>
                  <a:cubicBezTo>
                    <a:pt x="362872" y="469369"/>
                    <a:pt x="362872" y="465759"/>
                    <a:pt x="362872" y="463949"/>
                  </a:cubicBezTo>
                  <a:cubicBezTo>
                    <a:pt x="359252" y="457634"/>
                    <a:pt x="352022" y="457634"/>
                    <a:pt x="349308" y="454929"/>
                  </a:cubicBezTo>
                  <a:cubicBezTo>
                    <a:pt x="348403" y="454929"/>
                    <a:pt x="345698" y="454024"/>
                    <a:pt x="345698" y="454024"/>
                  </a:cubicBezTo>
                  <a:cubicBezTo>
                    <a:pt x="332134" y="458539"/>
                    <a:pt x="337554" y="455825"/>
                    <a:pt x="325800" y="454024"/>
                  </a:cubicBezTo>
                  <a:cubicBezTo>
                    <a:pt x="321285" y="453120"/>
                    <a:pt x="314056" y="455825"/>
                    <a:pt x="309531" y="455825"/>
                  </a:cubicBezTo>
                  <a:cubicBezTo>
                    <a:pt x="306817" y="456730"/>
                    <a:pt x="298683" y="461244"/>
                    <a:pt x="295063" y="462149"/>
                  </a:cubicBezTo>
                  <a:cubicBezTo>
                    <a:pt x="290548" y="463949"/>
                    <a:pt x="272470" y="467569"/>
                    <a:pt x="267040" y="468464"/>
                  </a:cubicBezTo>
                  <a:cubicBezTo>
                    <a:pt x="260716" y="469369"/>
                    <a:pt x="254382" y="473884"/>
                    <a:pt x="248057" y="475694"/>
                  </a:cubicBezTo>
                  <a:cubicBezTo>
                    <a:pt x="243532" y="476589"/>
                    <a:pt x="238113" y="476589"/>
                    <a:pt x="232684" y="477494"/>
                  </a:cubicBezTo>
                  <a:cubicBezTo>
                    <a:pt x="229979" y="478399"/>
                    <a:pt x="226359" y="479304"/>
                    <a:pt x="223645" y="480209"/>
                  </a:cubicBezTo>
                  <a:cubicBezTo>
                    <a:pt x="215510" y="476589"/>
                    <a:pt x="215510" y="476589"/>
                    <a:pt x="215510" y="476589"/>
                  </a:cubicBezTo>
                  <a:cubicBezTo>
                    <a:pt x="201051" y="483819"/>
                    <a:pt x="201051" y="474789"/>
                    <a:pt x="193812" y="477494"/>
                  </a:cubicBezTo>
                  <a:cubicBezTo>
                    <a:pt x="192002" y="478399"/>
                    <a:pt x="191097" y="479304"/>
                    <a:pt x="189297" y="480209"/>
                  </a:cubicBezTo>
                  <a:cubicBezTo>
                    <a:pt x="187488" y="481104"/>
                    <a:pt x="185678" y="482009"/>
                    <a:pt x="182963" y="482009"/>
                  </a:cubicBezTo>
                  <a:cubicBezTo>
                    <a:pt x="182058" y="482914"/>
                    <a:pt x="182058" y="482914"/>
                    <a:pt x="182058" y="482914"/>
                  </a:cubicBezTo>
                  <a:cubicBezTo>
                    <a:pt x="183868" y="491944"/>
                    <a:pt x="184773" y="498259"/>
                    <a:pt x="180258" y="505488"/>
                  </a:cubicBezTo>
                  <a:cubicBezTo>
                    <a:pt x="176639" y="507288"/>
                    <a:pt x="167599" y="507288"/>
                    <a:pt x="163980" y="506383"/>
                  </a:cubicBezTo>
                  <a:cubicBezTo>
                    <a:pt x="163980" y="506383"/>
                    <a:pt x="163075" y="507288"/>
                    <a:pt x="163075" y="507288"/>
                  </a:cubicBezTo>
                  <a:cubicBezTo>
                    <a:pt x="155845" y="519023"/>
                    <a:pt x="149511" y="531663"/>
                    <a:pt x="142282" y="543398"/>
                  </a:cubicBezTo>
                  <a:cubicBezTo>
                    <a:pt x="141377" y="545207"/>
                    <a:pt x="141377" y="545207"/>
                    <a:pt x="141377" y="545207"/>
                  </a:cubicBezTo>
                  <a:cubicBezTo>
                    <a:pt x="133243" y="556942"/>
                    <a:pt x="127823" y="566877"/>
                    <a:pt x="121489" y="579516"/>
                  </a:cubicBezTo>
                  <a:cubicBezTo>
                    <a:pt x="116069" y="589451"/>
                    <a:pt x="108830" y="599376"/>
                    <a:pt x="103410" y="609310"/>
                  </a:cubicBezTo>
                  <a:cubicBezTo>
                    <a:pt x="96181" y="622855"/>
                    <a:pt x="84427" y="642715"/>
                    <a:pt x="75388" y="655354"/>
                  </a:cubicBezTo>
                  <a:cubicBezTo>
                    <a:pt x="73578" y="657155"/>
                    <a:pt x="72673" y="658964"/>
                    <a:pt x="71768" y="661670"/>
                  </a:cubicBezTo>
                  <a:cubicBezTo>
                    <a:pt x="76293" y="667089"/>
                    <a:pt x="75388" y="674309"/>
                    <a:pt x="76293" y="680634"/>
                  </a:cubicBezTo>
                  <a:cubicBezTo>
                    <a:pt x="76293" y="683339"/>
                    <a:pt x="69959" y="686949"/>
                    <a:pt x="68149" y="688759"/>
                  </a:cubicBezTo>
                  <a:cubicBezTo>
                    <a:pt x="65444" y="687854"/>
                    <a:pt x="60015" y="687854"/>
                    <a:pt x="58205" y="689663"/>
                  </a:cubicBezTo>
                  <a:cubicBezTo>
                    <a:pt x="48261" y="705913"/>
                    <a:pt x="39222" y="721258"/>
                    <a:pt x="31087" y="737507"/>
                  </a:cubicBezTo>
                  <a:cubicBezTo>
                    <a:pt x="34707" y="742022"/>
                    <a:pt x="34707" y="742022"/>
                    <a:pt x="34707" y="742022"/>
                  </a:cubicBezTo>
                  <a:cubicBezTo>
                    <a:pt x="38316" y="747442"/>
                    <a:pt x="33802" y="760987"/>
                    <a:pt x="28372" y="762787"/>
                  </a:cubicBezTo>
                  <a:cubicBezTo>
                    <a:pt x="19333" y="761882"/>
                    <a:pt x="19333" y="761882"/>
                    <a:pt x="19333" y="761882"/>
                  </a:cubicBezTo>
                  <a:cubicBezTo>
                    <a:pt x="17524" y="763692"/>
                    <a:pt x="17524" y="763692"/>
                    <a:pt x="17524" y="763692"/>
                  </a:cubicBezTo>
                  <a:cubicBezTo>
                    <a:pt x="18428" y="775427"/>
                    <a:pt x="13009" y="791676"/>
                    <a:pt x="3969" y="798906"/>
                  </a:cubicBezTo>
                  <a:cubicBezTo>
                    <a:pt x="3065" y="799801"/>
                    <a:pt x="1255" y="800706"/>
                    <a:pt x="-555" y="802516"/>
                  </a:cubicBezTo>
                  <a:cubicBezTo>
                    <a:pt x="350" y="803411"/>
                    <a:pt x="2159" y="803411"/>
                    <a:pt x="2159" y="8034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AEEC7BD-D8C8-16C4-CBDA-CDFFC0443CEC}"/>
                </a:ext>
              </a:extLst>
            </p:cNvPr>
            <p:cNvSpPr/>
            <p:nvPr/>
          </p:nvSpPr>
          <p:spPr>
            <a:xfrm>
              <a:off x="5769169" y="2218379"/>
              <a:ext cx="1103460" cy="1304925"/>
            </a:xfrm>
            <a:custGeom>
              <a:avLst/>
              <a:gdLst>
                <a:gd name="connsiteX0" fmla="*/ 3425 w 1103460"/>
                <a:gd name="connsiteY0" fmla="*/ 1098734 h 1304925"/>
                <a:gd name="connsiteX1" fmla="*/ 7940 w 1103460"/>
                <a:gd name="connsiteY1" fmla="*/ 1188735 h 1304925"/>
                <a:gd name="connsiteX2" fmla="*/ 13359 w 1103460"/>
                <a:gd name="connsiteY2" fmla="*/ 1262525 h 1304925"/>
                <a:gd name="connsiteX3" fmla="*/ 14264 w 1103460"/>
                <a:gd name="connsiteY3" fmla="*/ 1263430 h 1304925"/>
                <a:gd name="connsiteX4" fmla="*/ 13359 w 1103460"/>
                <a:gd name="connsiteY4" fmla="*/ 1283223 h 1304925"/>
                <a:gd name="connsiteX5" fmla="*/ 15169 w 1103460"/>
                <a:gd name="connsiteY5" fmla="*/ 1302131 h 1304925"/>
                <a:gd name="connsiteX6" fmla="*/ 15169 w 1103460"/>
                <a:gd name="connsiteY6" fmla="*/ 1304826 h 1304925"/>
                <a:gd name="connsiteX7" fmla="*/ 135327 w 1103460"/>
                <a:gd name="connsiteY7" fmla="*/ 1303931 h 1304925"/>
                <a:gd name="connsiteX8" fmla="*/ 165140 w 1103460"/>
                <a:gd name="connsiteY8" fmla="*/ 1285023 h 1304925"/>
                <a:gd name="connsiteX9" fmla="*/ 155206 w 1103460"/>
                <a:gd name="connsiteY9" fmla="*/ 1267031 h 1304925"/>
                <a:gd name="connsiteX10" fmla="*/ 147976 w 1103460"/>
                <a:gd name="connsiteY10" fmla="*/ 1258925 h 1304925"/>
                <a:gd name="connsiteX11" fmla="*/ 136232 w 1103460"/>
                <a:gd name="connsiteY11" fmla="*/ 1258030 h 1304925"/>
                <a:gd name="connsiteX12" fmla="*/ 135327 w 1103460"/>
                <a:gd name="connsiteY12" fmla="*/ 1258030 h 1304925"/>
                <a:gd name="connsiteX13" fmla="*/ 113648 w 1103460"/>
                <a:gd name="connsiteY13" fmla="*/ 1233732 h 1304925"/>
                <a:gd name="connsiteX14" fmla="*/ 92864 w 1103460"/>
                <a:gd name="connsiteY14" fmla="*/ 1217529 h 1304925"/>
                <a:gd name="connsiteX15" fmla="*/ 92864 w 1103460"/>
                <a:gd name="connsiteY15" fmla="*/ 1216634 h 1304925"/>
                <a:gd name="connsiteX16" fmla="*/ 93770 w 1103460"/>
                <a:gd name="connsiteY16" fmla="*/ 1216634 h 1304925"/>
                <a:gd name="connsiteX17" fmla="*/ 134422 w 1103460"/>
                <a:gd name="connsiteY17" fmla="*/ 1200432 h 1304925"/>
                <a:gd name="connsiteX18" fmla="*/ 143461 w 1103460"/>
                <a:gd name="connsiteY18" fmla="*/ 1178829 h 1304925"/>
                <a:gd name="connsiteX19" fmla="*/ 143461 w 1103460"/>
                <a:gd name="connsiteY19" fmla="*/ 1175238 h 1304925"/>
                <a:gd name="connsiteX20" fmla="*/ 144367 w 1103460"/>
                <a:gd name="connsiteY20" fmla="*/ 1150035 h 1304925"/>
                <a:gd name="connsiteX21" fmla="*/ 149786 w 1103460"/>
                <a:gd name="connsiteY21" fmla="*/ 1134738 h 1304925"/>
                <a:gd name="connsiteX22" fmla="*/ 146166 w 1103460"/>
                <a:gd name="connsiteY22" fmla="*/ 1115841 h 1304925"/>
                <a:gd name="connsiteX23" fmla="*/ 143461 w 1103460"/>
                <a:gd name="connsiteY23" fmla="*/ 1095143 h 1304925"/>
                <a:gd name="connsiteX24" fmla="*/ 143461 w 1103460"/>
                <a:gd name="connsiteY24" fmla="*/ 1094238 h 1304925"/>
                <a:gd name="connsiteX25" fmla="*/ 144367 w 1103460"/>
                <a:gd name="connsiteY25" fmla="*/ 1094238 h 1304925"/>
                <a:gd name="connsiteX26" fmla="*/ 169655 w 1103460"/>
                <a:gd name="connsiteY26" fmla="*/ 1093342 h 1304925"/>
                <a:gd name="connsiteX27" fmla="*/ 165140 w 1103460"/>
                <a:gd name="connsiteY27" fmla="*/ 1078941 h 1304925"/>
                <a:gd name="connsiteX28" fmla="*/ 164236 w 1103460"/>
                <a:gd name="connsiteY28" fmla="*/ 1076236 h 1304925"/>
                <a:gd name="connsiteX29" fmla="*/ 166950 w 1103460"/>
                <a:gd name="connsiteY29" fmla="*/ 1061843 h 1304925"/>
                <a:gd name="connsiteX30" fmla="*/ 176885 w 1103460"/>
                <a:gd name="connsiteY30" fmla="*/ 1046537 h 1304925"/>
                <a:gd name="connsiteX31" fmla="*/ 182304 w 1103460"/>
                <a:gd name="connsiteY31" fmla="*/ 1017742 h 1304925"/>
                <a:gd name="connsiteX32" fmla="*/ 183209 w 1103460"/>
                <a:gd name="connsiteY32" fmla="*/ 1017742 h 1304925"/>
                <a:gd name="connsiteX33" fmla="*/ 201278 w 1103460"/>
                <a:gd name="connsiteY33" fmla="*/ 1016847 h 1304925"/>
                <a:gd name="connsiteX34" fmla="*/ 201278 w 1103460"/>
                <a:gd name="connsiteY34" fmla="*/ 1016847 h 1304925"/>
                <a:gd name="connsiteX35" fmla="*/ 228377 w 1103460"/>
                <a:gd name="connsiteY35" fmla="*/ 1039345 h 1304925"/>
                <a:gd name="connsiteX36" fmla="*/ 265420 w 1103460"/>
                <a:gd name="connsiteY36" fmla="*/ 1051042 h 1304925"/>
                <a:gd name="connsiteX37" fmla="*/ 285298 w 1103460"/>
                <a:gd name="connsiteY37" fmla="*/ 1049242 h 1304925"/>
                <a:gd name="connsiteX38" fmla="*/ 289813 w 1103460"/>
                <a:gd name="connsiteY38" fmla="*/ 1031240 h 1304925"/>
                <a:gd name="connsiteX39" fmla="*/ 289813 w 1103460"/>
                <a:gd name="connsiteY39" fmla="*/ 1031240 h 1304925"/>
                <a:gd name="connsiteX40" fmla="*/ 298852 w 1103460"/>
                <a:gd name="connsiteY40" fmla="*/ 1015942 h 1304925"/>
                <a:gd name="connsiteX41" fmla="*/ 298852 w 1103460"/>
                <a:gd name="connsiteY41" fmla="*/ 993444 h 1304925"/>
                <a:gd name="connsiteX42" fmla="*/ 296138 w 1103460"/>
                <a:gd name="connsiteY42" fmla="*/ 979042 h 1304925"/>
                <a:gd name="connsiteX43" fmla="*/ 297947 w 1103460"/>
                <a:gd name="connsiteY43" fmla="*/ 960145 h 1304925"/>
                <a:gd name="connsiteX44" fmla="*/ 301558 w 1103460"/>
                <a:gd name="connsiteY44" fmla="*/ 953849 h 1304925"/>
                <a:gd name="connsiteX45" fmla="*/ 311502 w 1103460"/>
                <a:gd name="connsiteY45" fmla="*/ 938552 h 1304925"/>
                <a:gd name="connsiteX46" fmla="*/ 316017 w 1103460"/>
                <a:gd name="connsiteY46" fmla="*/ 936751 h 1304925"/>
                <a:gd name="connsiteX47" fmla="*/ 323246 w 1103460"/>
                <a:gd name="connsiteY47" fmla="*/ 931351 h 1304925"/>
                <a:gd name="connsiteX48" fmla="*/ 325951 w 1103460"/>
                <a:gd name="connsiteY48" fmla="*/ 927750 h 1304925"/>
                <a:gd name="connsiteX49" fmla="*/ 330466 w 1103460"/>
                <a:gd name="connsiteY49" fmla="*/ 919645 h 1304925"/>
                <a:gd name="connsiteX50" fmla="*/ 331371 w 1103460"/>
                <a:gd name="connsiteY50" fmla="*/ 918749 h 1304925"/>
                <a:gd name="connsiteX51" fmla="*/ 337695 w 1103460"/>
                <a:gd name="connsiteY51" fmla="*/ 907053 h 1304925"/>
                <a:gd name="connsiteX52" fmla="*/ 335895 w 1103460"/>
                <a:gd name="connsiteY52" fmla="*/ 905252 h 1304925"/>
                <a:gd name="connsiteX53" fmla="*/ 326856 w 1103460"/>
                <a:gd name="connsiteY53" fmla="*/ 898947 h 1304925"/>
                <a:gd name="connsiteX54" fmla="*/ 326856 w 1103460"/>
                <a:gd name="connsiteY54" fmla="*/ 898051 h 1304925"/>
                <a:gd name="connsiteX55" fmla="*/ 326856 w 1103460"/>
                <a:gd name="connsiteY55" fmla="*/ 898051 h 1304925"/>
                <a:gd name="connsiteX56" fmla="*/ 333181 w 1103460"/>
                <a:gd name="connsiteY56" fmla="*/ 889946 h 1304925"/>
                <a:gd name="connsiteX57" fmla="*/ 339505 w 1103460"/>
                <a:gd name="connsiteY57" fmla="*/ 876449 h 1304925"/>
                <a:gd name="connsiteX58" fmla="*/ 340410 w 1103460"/>
                <a:gd name="connsiteY58" fmla="*/ 876449 h 1304925"/>
                <a:gd name="connsiteX59" fmla="*/ 349439 w 1103460"/>
                <a:gd name="connsiteY59" fmla="*/ 880954 h 1304925"/>
                <a:gd name="connsiteX60" fmla="*/ 356669 w 1103460"/>
                <a:gd name="connsiteY60" fmla="*/ 884555 h 1304925"/>
                <a:gd name="connsiteX61" fmla="*/ 362089 w 1103460"/>
                <a:gd name="connsiteY61" fmla="*/ 879154 h 1304925"/>
                <a:gd name="connsiteX62" fmla="*/ 373833 w 1103460"/>
                <a:gd name="connsiteY62" fmla="*/ 857551 h 1304925"/>
                <a:gd name="connsiteX63" fmla="*/ 374738 w 1103460"/>
                <a:gd name="connsiteY63" fmla="*/ 857551 h 1304925"/>
                <a:gd name="connsiteX64" fmla="*/ 384672 w 1103460"/>
                <a:gd name="connsiteY64" fmla="*/ 856656 h 1304925"/>
                <a:gd name="connsiteX65" fmla="*/ 384672 w 1103460"/>
                <a:gd name="connsiteY65" fmla="*/ 856656 h 1304925"/>
                <a:gd name="connsiteX66" fmla="*/ 390092 w 1103460"/>
                <a:gd name="connsiteY66" fmla="*/ 886355 h 1304925"/>
                <a:gd name="connsiteX67" fmla="*/ 404551 w 1103460"/>
                <a:gd name="connsiteY67" fmla="*/ 891746 h 1304925"/>
                <a:gd name="connsiteX68" fmla="*/ 415391 w 1103460"/>
                <a:gd name="connsiteY68" fmla="*/ 890850 h 1304925"/>
                <a:gd name="connsiteX69" fmla="*/ 423525 w 1103460"/>
                <a:gd name="connsiteY69" fmla="*/ 878249 h 1304925"/>
                <a:gd name="connsiteX70" fmla="*/ 450623 w 1103460"/>
                <a:gd name="connsiteY70" fmla="*/ 878249 h 1304925"/>
                <a:gd name="connsiteX71" fmla="*/ 450623 w 1103460"/>
                <a:gd name="connsiteY71" fmla="*/ 878249 h 1304925"/>
                <a:gd name="connsiteX72" fmla="*/ 475017 w 1103460"/>
                <a:gd name="connsiteY72" fmla="*/ 888155 h 1304925"/>
                <a:gd name="connsiteX73" fmla="*/ 475017 w 1103460"/>
                <a:gd name="connsiteY73" fmla="*/ 888155 h 1304925"/>
                <a:gd name="connsiteX74" fmla="*/ 477732 w 1103460"/>
                <a:gd name="connsiteY74" fmla="*/ 903452 h 1304925"/>
                <a:gd name="connsiteX75" fmla="*/ 500316 w 1103460"/>
                <a:gd name="connsiteY75" fmla="*/ 898051 h 1304925"/>
                <a:gd name="connsiteX76" fmla="*/ 508450 w 1103460"/>
                <a:gd name="connsiteY76" fmla="*/ 889946 h 1304925"/>
                <a:gd name="connsiteX77" fmla="*/ 509345 w 1103460"/>
                <a:gd name="connsiteY77" fmla="*/ 889946 h 1304925"/>
                <a:gd name="connsiteX78" fmla="*/ 509345 w 1103460"/>
                <a:gd name="connsiteY78" fmla="*/ 889946 h 1304925"/>
                <a:gd name="connsiteX79" fmla="*/ 520194 w 1103460"/>
                <a:gd name="connsiteY79" fmla="*/ 906148 h 1304925"/>
                <a:gd name="connsiteX80" fmla="*/ 531939 w 1103460"/>
                <a:gd name="connsiteY80" fmla="*/ 912453 h 1304925"/>
                <a:gd name="connsiteX81" fmla="*/ 531939 w 1103460"/>
                <a:gd name="connsiteY81" fmla="*/ 912453 h 1304925"/>
                <a:gd name="connsiteX82" fmla="*/ 537358 w 1103460"/>
                <a:gd name="connsiteY82" fmla="*/ 934046 h 1304925"/>
                <a:gd name="connsiteX83" fmla="*/ 563552 w 1103460"/>
                <a:gd name="connsiteY83" fmla="*/ 948448 h 1304925"/>
                <a:gd name="connsiteX84" fmla="*/ 563552 w 1103460"/>
                <a:gd name="connsiteY84" fmla="*/ 949343 h 1304925"/>
                <a:gd name="connsiteX85" fmla="*/ 563552 w 1103460"/>
                <a:gd name="connsiteY85" fmla="*/ 949343 h 1304925"/>
                <a:gd name="connsiteX86" fmla="*/ 546388 w 1103460"/>
                <a:gd name="connsiteY86" fmla="*/ 955649 h 1304925"/>
                <a:gd name="connsiteX87" fmla="*/ 541873 w 1103460"/>
                <a:gd name="connsiteY87" fmla="*/ 965546 h 1304925"/>
                <a:gd name="connsiteX88" fmla="*/ 540063 w 1103460"/>
                <a:gd name="connsiteY88" fmla="*/ 973642 h 1304925"/>
                <a:gd name="connsiteX89" fmla="*/ 546388 w 1103460"/>
                <a:gd name="connsiteY89" fmla="*/ 978147 h 1304925"/>
                <a:gd name="connsiteX90" fmla="*/ 572591 w 1103460"/>
                <a:gd name="connsiteY90" fmla="*/ 989844 h 1304925"/>
                <a:gd name="connsiteX91" fmla="*/ 592470 w 1103460"/>
                <a:gd name="connsiteY91" fmla="*/ 994349 h 1304925"/>
                <a:gd name="connsiteX92" fmla="*/ 618664 w 1103460"/>
                <a:gd name="connsiteY92" fmla="*/ 988949 h 1304925"/>
                <a:gd name="connsiteX93" fmla="*/ 628598 w 1103460"/>
                <a:gd name="connsiteY93" fmla="*/ 996140 h 1304925"/>
                <a:gd name="connsiteX94" fmla="*/ 642152 w 1103460"/>
                <a:gd name="connsiteY94" fmla="*/ 1005141 h 1304925"/>
                <a:gd name="connsiteX95" fmla="*/ 658411 w 1103460"/>
                <a:gd name="connsiteY95" fmla="*/ 1009646 h 1304925"/>
                <a:gd name="connsiteX96" fmla="*/ 658411 w 1103460"/>
                <a:gd name="connsiteY96" fmla="*/ 1009646 h 1304925"/>
                <a:gd name="connsiteX97" fmla="*/ 666546 w 1103460"/>
                <a:gd name="connsiteY97" fmla="*/ 1015047 h 1304925"/>
                <a:gd name="connsiteX98" fmla="*/ 666546 w 1103460"/>
                <a:gd name="connsiteY98" fmla="*/ 1015942 h 1304925"/>
                <a:gd name="connsiteX99" fmla="*/ 662031 w 1103460"/>
                <a:gd name="connsiteY99" fmla="*/ 1029439 h 1304925"/>
                <a:gd name="connsiteX100" fmla="*/ 661126 w 1103460"/>
                <a:gd name="connsiteY100" fmla="*/ 1048337 h 1304925"/>
                <a:gd name="connsiteX101" fmla="*/ 671966 w 1103460"/>
                <a:gd name="connsiteY101" fmla="*/ 1063643 h 1304925"/>
                <a:gd name="connsiteX102" fmla="*/ 688225 w 1103460"/>
                <a:gd name="connsiteY102" fmla="*/ 1076236 h 1304925"/>
                <a:gd name="connsiteX103" fmla="*/ 699074 w 1103460"/>
                <a:gd name="connsiteY103" fmla="*/ 1078941 h 1304925"/>
                <a:gd name="connsiteX104" fmla="*/ 708104 w 1103460"/>
                <a:gd name="connsiteY104" fmla="*/ 1079836 h 1304925"/>
                <a:gd name="connsiteX105" fmla="*/ 708104 w 1103460"/>
                <a:gd name="connsiteY105" fmla="*/ 1079836 h 1304925"/>
                <a:gd name="connsiteX106" fmla="*/ 720753 w 1103460"/>
                <a:gd name="connsiteY106" fmla="*/ 1102334 h 1304925"/>
                <a:gd name="connsiteX107" fmla="*/ 720753 w 1103460"/>
                <a:gd name="connsiteY107" fmla="*/ 1103239 h 1304925"/>
                <a:gd name="connsiteX108" fmla="*/ 720753 w 1103460"/>
                <a:gd name="connsiteY108" fmla="*/ 1103239 h 1304925"/>
                <a:gd name="connsiteX109" fmla="*/ 707198 w 1103460"/>
                <a:gd name="connsiteY109" fmla="*/ 1111335 h 1304925"/>
                <a:gd name="connsiteX110" fmla="*/ 706294 w 1103460"/>
                <a:gd name="connsiteY110" fmla="*/ 1133833 h 1304925"/>
                <a:gd name="connsiteX111" fmla="*/ 710818 w 1103460"/>
                <a:gd name="connsiteY111" fmla="*/ 1146435 h 1304925"/>
                <a:gd name="connsiteX112" fmla="*/ 726172 w 1103460"/>
                <a:gd name="connsiteY112" fmla="*/ 1155436 h 1304925"/>
                <a:gd name="connsiteX113" fmla="*/ 737917 w 1103460"/>
                <a:gd name="connsiteY113" fmla="*/ 1153636 h 1304925"/>
                <a:gd name="connsiteX114" fmla="*/ 740631 w 1103460"/>
                <a:gd name="connsiteY114" fmla="*/ 1151835 h 1304925"/>
                <a:gd name="connsiteX115" fmla="*/ 751471 w 1103460"/>
                <a:gd name="connsiteY115" fmla="*/ 1149140 h 1304925"/>
                <a:gd name="connsiteX116" fmla="*/ 770445 w 1103460"/>
                <a:gd name="connsiteY116" fmla="*/ 1151835 h 1304925"/>
                <a:gd name="connsiteX117" fmla="*/ 771349 w 1103460"/>
                <a:gd name="connsiteY117" fmla="*/ 1151835 h 1304925"/>
                <a:gd name="connsiteX118" fmla="*/ 776769 w 1103460"/>
                <a:gd name="connsiteY118" fmla="*/ 1168038 h 1304925"/>
                <a:gd name="connsiteX119" fmla="*/ 793933 w 1103460"/>
                <a:gd name="connsiteY119" fmla="*/ 1179734 h 1304925"/>
                <a:gd name="connsiteX120" fmla="*/ 815612 w 1103460"/>
                <a:gd name="connsiteY120" fmla="*/ 1184230 h 1304925"/>
                <a:gd name="connsiteX121" fmla="*/ 816517 w 1103460"/>
                <a:gd name="connsiteY121" fmla="*/ 1185135 h 1304925"/>
                <a:gd name="connsiteX122" fmla="*/ 824651 w 1103460"/>
                <a:gd name="connsiteY122" fmla="*/ 1199537 h 1304925"/>
                <a:gd name="connsiteX123" fmla="*/ 827356 w 1103460"/>
                <a:gd name="connsiteY123" fmla="*/ 1233732 h 1304925"/>
                <a:gd name="connsiteX124" fmla="*/ 827356 w 1103460"/>
                <a:gd name="connsiteY124" fmla="*/ 1234627 h 1304925"/>
                <a:gd name="connsiteX125" fmla="*/ 819232 w 1103460"/>
                <a:gd name="connsiteY125" fmla="*/ 1241828 h 1304925"/>
                <a:gd name="connsiteX126" fmla="*/ 818327 w 1103460"/>
                <a:gd name="connsiteY126" fmla="*/ 1264326 h 1304925"/>
                <a:gd name="connsiteX127" fmla="*/ 825546 w 1103460"/>
                <a:gd name="connsiteY127" fmla="*/ 1281423 h 1304925"/>
                <a:gd name="connsiteX128" fmla="*/ 838196 w 1103460"/>
                <a:gd name="connsiteY128" fmla="*/ 1282328 h 1304925"/>
                <a:gd name="connsiteX129" fmla="*/ 844520 w 1103460"/>
                <a:gd name="connsiteY129" fmla="*/ 1276032 h 1304925"/>
                <a:gd name="connsiteX130" fmla="*/ 840005 w 1103460"/>
                <a:gd name="connsiteY130" fmla="*/ 1266126 h 1304925"/>
                <a:gd name="connsiteX131" fmla="*/ 840005 w 1103460"/>
                <a:gd name="connsiteY131" fmla="*/ 1265231 h 1304925"/>
                <a:gd name="connsiteX132" fmla="*/ 849045 w 1103460"/>
                <a:gd name="connsiteY132" fmla="*/ 1254429 h 1304925"/>
                <a:gd name="connsiteX133" fmla="*/ 849940 w 1103460"/>
                <a:gd name="connsiteY133" fmla="*/ 1254429 h 1304925"/>
                <a:gd name="connsiteX134" fmla="*/ 849940 w 1103460"/>
                <a:gd name="connsiteY134" fmla="*/ 1254429 h 1304925"/>
                <a:gd name="connsiteX135" fmla="*/ 857170 w 1103460"/>
                <a:gd name="connsiteY135" fmla="*/ 1262525 h 1304925"/>
                <a:gd name="connsiteX136" fmla="*/ 857170 w 1103460"/>
                <a:gd name="connsiteY136" fmla="*/ 1262525 h 1304925"/>
                <a:gd name="connsiteX137" fmla="*/ 858075 w 1103460"/>
                <a:gd name="connsiteY137" fmla="*/ 1278728 h 1304925"/>
                <a:gd name="connsiteX138" fmla="*/ 871629 w 1103460"/>
                <a:gd name="connsiteY138" fmla="*/ 1278728 h 1304925"/>
                <a:gd name="connsiteX139" fmla="*/ 878858 w 1103460"/>
                <a:gd name="connsiteY139" fmla="*/ 1270631 h 1304925"/>
                <a:gd name="connsiteX140" fmla="*/ 879754 w 1103460"/>
                <a:gd name="connsiteY140" fmla="*/ 1270631 h 1304925"/>
                <a:gd name="connsiteX141" fmla="*/ 899632 w 1103460"/>
                <a:gd name="connsiteY141" fmla="*/ 1274232 h 1304925"/>
                <a:gd name="connsiteX142" fmla="*/ 910472 w 1103460"/>
                <a:gd name="connsiteY142" fmla="*/ 1267926 h 1304925"/>
                <a:gd name="connsiteX143" fmla="*/ 896022 w 1103460"/>
                <a:gd name="connsiteY143" fmla="*/ 1260725 h 1304925"/>
                <a:gd name="connsiteX144" fmla="*/ 886983 w 1103460"/>
                <a:gd name="connsiteY144" fmla="*/ 1258030 h 1304925"/>
                <a:gd name="connsiteX145" fmla="*/ 886983 w 1103460"/>
                <a:gd name="connsiteY145" fmla="*/ 1258030 h 1304925"/>
                <a:gd name="connsiteX146" fmla="*/ 877953 w 1103460"/>
                <a:gd name="connsiteY146" fmla="*/ 1245428 h 1304925"/>
                <a:gd name="connsiteX147" fmla="*/ 877953 w 1103460"/>
                <a:gd name="connsiteY147" fmla="*/ 1244533 h 1304925"/>
                <a:gd name="connsiteX148" fmla="*/ 891498 w 1103460"/>
                <a:gd name="connsiteY148" fmla="*/ 1223835 h 1304925"/>
                <a:gd name="connsiteX149" fmla="*/ 902346 w 1103460"/>
                <a:gd name="connsiteY149" fmla="*/ 1188735 h 1304925"/>
                <a:gd name="connsiteX150" fmla="*/ 901442 w 1103460"/>
                <a:gd name="connsiteY150" fmla="*/ 1172533 h 1304925"/>
                <a:gd name="connsiteX151" fmla="*/ 889698 w 1103460"/>
                <a:gd name="connsiteY151" fmla="*/ 1165333 h 1304925"/>
                <a:gd name="connsiteX152" fmla="*/ 889698 w 1103460"/>
                <a:gd name="connsiteY152" fmla="*/ 1165333 h 1304925"/>
                <a:gd name="connsiteX153" fmla="*/ 888793 w 1103460"/>
                <a:gd name="connsiteY153" fmla="*/ 1147340 h 1304925"/>
                <a:gd name="connsiteX154" fmla="*/ 895117 w 1103460"/>
                <a:gd name="connsiteY154" fmla="*/ 1134738 h 1304925"/>
                <a:gd name="connsiteX155" fmla="*/ 896022 w 1103460"/>
                <a:gd name="connsiteY155" fmla="*/ 1134738 h 1304925"/>
                <a:gd name="connsiteX156" fmla="*/ 905957 w 1103460"/>
                <a:gd name="connsiteY156" fmla="*/ 1137434 h 1304925"/>
                <a:gd name="connsiteX157" fmla="*/ 905957 w 1103460"/>
                <a:gd name="connsiteY157" fmla="*/ 1137434 h 1304925"/>
                <a:gd name="connsiteX158" fmla="*/ 905957 w 1103460"/>
                <a:gd name="connsiteY158" fmla="*/ 1138339 h 1304925"/>
                <a:gd name="connsiteX159" fmla="*/ 900537 w 1103460"/>
                <a:gd name="connsiteY159" fmla="*/ 1145540 h 1304925"/>
                <a:gd name="connsiteX160" fmla="*/ 901442 w 1103460"/>
                <a:gd name="connsiteY160" fmla="*/ 1159036 h 1304925"/>
                <a:gd name="connsiteX161" fmla="*/ 914091 w 1103460"/>
                <a:gd name="connsiteY161" fmla="*/ 1158132 h 1304925"/>
                <a:gd name="connsiteX162" fmla="*/ 922216 w 1103460"/>
                <a:gd name="connsiteY162" fmla="*/ 1141034 h 1304925"/>
                <a:gd name="connsiteX163" fmla="*/ 923121 w 1103460"/>
                <a:gd name="connsiteY163" fmla="*/ 1141034 h 1304925"/>
                <a:gd name="connsiteX164" fmla="*/ 923121 w 1103460"/>
                <a:gd name="connsiteY164" fmla="*/ 1141034 h 1304925"/>
                <a:gd name="connsiteX165" fmla="*/ 929445 w 1103460"/>
                <a:gd name="connsiteY165" fmla="*/ 1150035 h 1304925"/>
                <a:gd name="connsiteX166" fmla="*/ 929445 w 1103460"/>
                <a:gd name="connsiteY166" fmla="*/ 1150035 h 1304925"/>
                <a:gd name="connsiteX167" fmla="*/ 929445 w 1103460"/>
                <a:gd name="connsiteY167" fmla="*/ 1156331 h 1304925"/>
                <a:gd name="connsiteX168" fmla="*/ 940285 w 1103460"/>
                <a:gd name="connsiteY168" fmla="*/ 1156331 h 1304925"/>
                <a:gd name="connsiteX169" fmla="*/ 954744 w 1103460"/>
                <a:gd name="connsiteY169" fmla="*/ 1138339 h 1304925"/>
                <a:gd name="connsiteX170" fmla="*/ 966488 w 1103460"/>
                <a:gd name="connsiteY170" fmla="*/ 1133833 h 1304925"/>
                <a:gd name="connsiteX171" fmla="*/ 967393 w 1103460"/>
                <a:gd name="connsiteY171" fmla="*/ 1132938 h 1304925"/>
                <a:gd name="connsiteX172" fmla="*/ 1005331 w 1103460"/>
                <a:gd name="connsiteY172" fmla="*/ 1133833 h 1304925"/>
                <a:gd name="connsiteX173" fmla="*/ 1012561 w 1103460"/>
                <a:gd name="connsiteY173" fmla="*/ 1127537 h 1304925"/>
                <a:gd name="connsiteX174" fmla="*/ 1017980 w 1103460"/>
                <a:gd name="connsiteY174" fmla="*/ 1113135 h 1304925"/>
                <a:gd name="connsiteX175" fmla="*/ 1028820 w 1103460"/>
                <a:gd name="connsiteY175" fmla="*/ 1096943 h 1304925"/>
                <a:gd name="connsiteX176" fmla="*/ 1026114 w 1103460"/>
                <a:gd name="connsiteY176" fmla="*/ 1092438 h 1304925"/>
                <a:gd name="connsiteX177" fmla="*/ 1020695 w 1103460"/>
                <a:gd name="connsiteY177" fmla="*/ 1078941 h 1304925"/>
                <a:gd name="connsiteX178" fmla="*/ 1020695 w 1103460"/>
                <a:gd name="connsiteY178" fmla="*/ 1066339 h 1304925"/>
                <a:gd name="connsiteX179" fmla="*/ 1007141 w 1103460"/>
                <a:gd name="connsiteY179" fmla="*/ 1060938 h 1304925"/>
                <a:gd name="connsiteX180" fmla="*/ 978233 w 1103460"/>
                <a:gd name="connsiteY180" fmla="*/ 1069940 h 1304925"/>
                <a:gd name="connsiteX181" fmla="*/ 969193 w 1103460"/>
                <a:gd name="connsiteY181" fmla="*/ 1079836 h 1304925"/>
                <a:gd name="connsiteX182" fmla="*/ 968298 w 1103460"/>
                <a:gd name="connsiteY182" fmla="*/ 1079836 h 1304925"/>
                <a:gd name="connsiteX183" fmla="*/ 949324 w 1103460"/>
                <a:gd name="connsiteY183" fmla="*/ 1065444 h 1304925"/>
                <a:gd name="connsiteX184" fmla="*/ 925835 w 1103460"/>
                <a:gd name="connsiteY184" fmla="*/ 1042946 h 1304925"/>
                <a:gd name="connsiteX185" fmla="*/ 905957 w 1103460"/>
                <a:gd name="connsiteY185" fmla="*/ 1040240 h 1304925"/>
                <a:gd name="connsiteX186" fmla="*/ 905052 w 1103460"/>
                <a:gd name="connsiteY186" fmla="*/ 1040240 h 1304925"/>
                <a:gd name="connsiteX187" fmla="*/ 894213 w 1103460"/>
                <a:gd name="connsiteY187" fmla="*/ 1025839 h 1304925"/>
                <a:gd name="connsiteX188" fmla="*/ 893307 w 1103460"/>
                <a:gd name="connsiteY188" fmla="*/ 1024943 h 1304925"/>
                <a:gd name="connsiteX189" fmla="*/ 889698 w 1103460"/>
                <a:gd name="connsiteY189" fmla="*/ 1010542 h 1304925"/>
                <a:gd name="connsiteX190" fmla="*/ 888793 w 1103460"/>
                <a:gd name="connsiteY190" fmla="*/ 992549 h 1304925"/>
                <a:gd name="connsiteX191" fmla="*/ 879754 w 1103460"/>
                <a:gd name="connsiteY191" fmla="*/ 980843 h 1304925"/>
                <a:gd name="connsiteX192" fmla="*/ 875239 w 1103460"/>
                <a:gd name="connsiteY192" fmla="*/ 966450 h 1304925"/>
                <a:gd name="connsiteX193" fmla="*/ 862590 w 1103460"/>
                <a:gd name="connsiteY193" fmla="*/ 958345 h 1304925"/>
                <a:gd name="connsiteX194" fmla="*/ 851750 w 1103460"/>
                <a:gd name="connsiteY194" fmla="*/ 955649 h 1304925"/>
                <a:gd name="connsiteX195" fmla="*/ 851750 w 1103460"/>
                <a:gd name="connsiteY195" fmla="*/ 955649 h 1304925"/>
                <a:gd name="connsiteX196" fmla="*/ 851750 w 1103460"/>
                <a:gd name="connsiteY196" fmla="*/ 954744 h 1304925"/>
                <a:gd name="connsiteX197" fmla="*/ 860789 w 1103460"/>
                <a:gd name="connsiteY197" fmla="*/ 942143 h 1304925"/>
                <a:gd name="connsiteX198" fmla="*/ 860789 w 1103460"/>
                <a:gd name="connsiteY198" fmla="*/ 921445 h 1304925"/>
                <a:gd name="connsiteX199" fmla="*/ 861684 w 1103460"/>
                <a:gd name="connsiteY199" fmla="*/ 921445 h 1304925"/>
                <a:gd name="connsiteX200" fmla="*/ 871629 w 1103460"/>
                <a:gd name="connsiteY200" fmla="*/ 919645 h 1304925"/>
                <a:gd name="connsiteX201" fmla="*/ 864399 w 1103460"/>
                <a:gd name="connsiteY201" fmla="*/ 901652 h 1304925"/>
                <a:gd name="connsiteX202" fmla="*/ 858075 w 1103460"/>
                <a:gd name="connsiteY202" fmla="*/ 865647 h 1304925"/>
                <a:gd name="connsiteX203" fmla="*/ 883373 w 1103460"/>
                <a:gd name="connsiteY203" fmla="*/ 833253 h 1304925"/>
                <a:gd name="connsiteX204" fmla="*/ 884278 w 1103460"/>
                <a:gd name="connsiteY204" fmla="*/ 833253 h 1304925"/>
                <a:gd name="connsiteX205" fmla="*/ 904147 w 1103460"/>
                <a:gd name="connsiteY205" fmla="*/ 829652 h 1304925"/>
                <a:gd name="connsiteX206" fmla="*/ 911377 w 1103460"/>
                <a:gd name="connsiteY206" fmla="*/ 825156 h 1304925"/>
                <a:gd name="connsiteX207" fmla="*/ 918606 w 1103460"/>
                <a:gd name="connsiteY207" fmla="*/ 818851 h 1304925"/>
                <a:gd name="connsiteX208" fmla="*/ 920416 w 1103460"/>
                <a:gd name="connsiteY208" fmla="*/ 808059 h 1304925"/>
                <a:gd name="connsiteX209" fmla="*/ 920416 w 1103460"/>
                <a:gd name="connsiteY209" fmla="*/ 808059 h 1304925"/>
                <a:gd name="connsiteX210" fmla="*/ 971908 w 1103460"/>
                <a:gd name="connsiteY210" fmla="*/ 780160 h 1304925"/>
                <a:gd name="connsiteX211" fmla="*/ 998111 w 1103460"/>
                <a:gd name="connsiteY211" fmla="*/ 748661 h 1304925"/>
                <a:gd name="connsiteX212" fmla="*/ 999006 w 1103460"/>
                <a:gd name="connsiteY212" fmla="*/ 748661 h 1304925"/>
                <a:gd name="connsiteX213" fmla="*/ 1014370 w 1103460"/>
                <a:gd name="connsiteY213" fmla="*/ 754062 h 1304925"/>
                <a:gd name="connsiteX214" fmla="*/ 1031535 w 1103460"/>
                <a:gd name="connsiteY214" fmla="*/ 748661 h 1304925"/>
                <a:gd name="connsiteX215" fmla="*/ 1045088 w 1103460"/>
                <a:gd name="connsiteY215" fmla="*/ 734259 h 1304925"/>
                <a:gd name="connsiteX216" fmla="*/ 1045994 w 1103460"/>
                <a:gd name="connsiteY216" fmla="*/ 734259 h 1304925"/>
                <a:gd name="connsiteX217" fmla="*/ 1067672 w 1103460"/>
                <a:gd name="connsiteY217" fmla="*/ 742356 h 1304925"/>
                <a:gd name="connsiteX218" fmla="*/ 1102001 w 1103460"/>
                <a:gd name="connsiteY218" fmla="*/ 729764 h 1304925"/>
                <a:gd name="connsiteX219" fmla="*/ 1102905 w 1103460"/>
                <a:gd name="connsiteY219" fmla="*/ 722563 h 1304925"/>
                <a:gd name="connsiteX220" fmla="*/ 1094771 w 1103460"/>
                <a:gd name="connsiteY220" fmla="*/ 710856 h 1304925"/>
                <a:gd name="connsiteX221" fmla="*/ 1080322 w 1103460"/>
                <a:gd name="connsiteY221" fmla="*/ 706361 h 1304925"/>
                <a:gd name="connsiteX222" fmla="*/ 1079416 w 1103460"/>
                <a:gd name="connsiteY222" fmla="*/ 705466 h 1304925"/>
                <a:gd name="connsiteX223" fmla="*/ 1050508 w 1103460"/>
                <a:gd name="connsiteY223" fmla="*/ 693759 h 1304925"/>
                <a:gd name="connsiteX224" fmla="*/ 1050508 w 1103460"/>
                <a:gd name="connsiteY224" fmla="*/ 693759 h 1304925"/>
                <a:gd name="connsiteX225" fmla="*/ 1048699 w 1103460"/>
                <a:gd name="connsiteY225" fmla="*/ 692864 h 1304925"/>
                <a:gd name="connsiteX226" fmla="*/ 1044184 w 1103460"/>
                <a:gd name="connsiteY226" fmla="*/ 691063 h 1304925"/>
                <a:gd name="connsiteX227" fmla="*/ 1039669 w 1103460"/>
                <a:gd name="connsiteY227" fmla="*/ 691063 h 1304925"/>
                <a:gd name="connsiteX228" fmla="*/ 1033344 w 1103460"/>
                <a:gd name="connsiteY228" fmla="*/ 676662 h 1304925"/>
                <a:gd name="connsiteX229" fmla="*/ 1035144 w 1103460"/>
                <a:gd name="connsiteY229" fmla="*/ 664965 h 1304925"/>
                <a:gd name="connsiteX230" fmla="*/ 1037859 w 1103460"/>
                <a:gd name="connsiteY230" fmla="*/ 662260 h 1304925"/>
                <a:gd name="connsiteX231" fmla="*/ 1041469 w 1103460"/>
                <a:gd name="connsiteY231" fmla="*/ 657764 h 1304925"/>
                <a:gd name="connsiteX232" fmla="*/ 1038764 w 1103460"/>
                <a:gd name="connsiteY232" fmla="*/ 646067 h 1304925"/>
                <a:gd name="connsiteX233" fmla="*/ 1024305 w 1103460"/>
                <a:gd name="connsiteY233" fmla="*/ 642467 h 1304925"/>
                <a:gd name="connsiteX234" fmla="*/ 1013465 w 1103460"/>
                <a:gd name="connsiteY234" fmla="*/ 641562 h 1304925"/>
                <a:gd name="connsiteX235" fmla="*/ 992692 w 1103460"/>
                <a:gd name="connsiteY235" fmla="*/ 652364 h 1304925"/>
                <a:gd name="connsiteX236" fmla="*/ 991786 w 1103460"/>
                <a:gd name="connsiteY236" fmla="*/ 653268 h 1304925"/>
                <a:gd name="connsiteX237" fmla="*/ 989072 w 1103460"/>
                <a:gd name="connsiteY237" fmla="*/ 654164 h 1304925"/>
                <a:gd name="connsiteX238" fmla="*/ 989072 w 1103460"/>
                <a:gd name="connsiteY238" fmla="*/ 654164 h 1304925"/>
                <a:gd name="connsiteX239" fmla="*/ 977327 w 1103460"/>
                <a:gd name="connsiteY239" fmla="*/ 654164 h 1304925"/>
                <a:gd name="connsiteX240" fmla="*/ 977327 w 1103460"/>
                <a:gd name="connsiteY240" fmla="*/ 654164 h 1304925"/>
                <a:gd name="connsiteX241" fmla="*/ 967393 w 1103460"/>
                <a:gd name="connsiteY241" fmla="*/ 646067 h 1304925"/>
                <a:gd name="connsiteX242" fmla="*/ 965583 w 1103460"/>
                <a:gd name="connsiteY242" fmla="*/ 637962 h 1304925"/>
                <a:gd name="connsiteX243" fmla="*/ 964678 w 1103460"/>
                <a:gd name="connsiteY243" fmla="*/ 630761 h 1304925"/>
                <a:gd name="connsiteX244" fmla="*/ 949324 w 1103460"/>
                <a:gd name="connsiteY244" fmla="*/ 625370 h 1304925"/>
                <a:gd name="connsiteX245" fmla="*/ 948419 w 1103460"/>
                <a:gd name="connsiteY245" fmla="*/ 625370 h 1304925"/>
                <a:gd name="connsiteX246" fmla="*/ 941189 w 1103460"/>
                <a:gd name="connsiteY246" fmla="*/ 623569 h 1304925"/>
                <a:gd name="connsiteX247" fmla="*/ 940285 w 1103460"/>
                <a:gd name="connsiteY247" fmla="*/ 617264 h 1304925"/>
                <a:gd name="connsiteX248" fmla="*/ 940285 w 1103460"/>
                <a:gd name="connsiteY248" fmla="*/ 616369 h 1304925"/>
                <a:gd name="connsiteX249" fmla="*/ 933065 w 1103460"/>
                <a:gd name="connsiteY249" fmla="*/ 598366 h 1304925"/>
                <a:gd name="connsiteX250" fmla="*/ 928540 w 1103460"/>
                <a:gd name="connsiteY250" fmla="*/ 584869 h 1304925"/>
                <a:gd name="connsiteX251" fmla="*/ 941189 w 1103460"/>
                <a:gd name="connsiteY251" fmla="*/ 572268 h 1304925"/>
                <a:gd name="connsiteX252" fmla="*/ 942999 w 1103460"/>
                <a:gd name="connsiteY252" fmla="*/ 552465 h 1304925"/>
                <a:gd name="connsiteX253" fmla="*/ 942095 w 1103460"/>
                <a:gd name="connsiteY253" fmla="*/ 547074 h 1304925"/>
                <a:gd name="connsiteX254" fmla="*/ 954744 w 1103460"/>
                <a:gd name="connsiteY254" fmla="*/ 532672 h 1304925"/>
                <a:gd name="connsiteX255" fmla="*/ 965583 w 1103460"/>
                <a:gd name="connsiteY255" fmla="*/ 524567 h 1304925"/>
                <a:gd name="connsiteX256" fmla="*/ 965583 w 1103460"/>
                <a:gd name="connsiteY256" fmla="*/ 523671 h 1304925"/>
                <a:gd name="connsiteX257" fmla="*/ 965583 w 1103460"/>
                <a:gd name="connsiteY257" fmla="*/ 514670 h 1304925"/>
                <a:gd name="connsiteX258" fmla="*/ 961973 w 1103460"/>
                <a:gd name="connsiteY258" fmla="*/ 512870 h 1304925"/>
                <a:gd name="connsiteX259" fmla="*/ 943904 w 1103460"/>
                <a:gd name="connsiteY259" fmla="*/ 524567 h 1304925"/>
                <a:gd name="connsiteX260" fmla="*/ 932160 w 1103460"/>
                <a:gd name="connsiteY260" fmla="*/ 531767 h 1304925"/>
                <a:gd name="connsiteX261" fmla="*/ 931255 w 1103460"/>
                <a:gd name="connsiteY261" fmla="*/ 531767 h 1304925"/>
                <a:gd name="connsiteX262" fmla="*/ 929445 w 1103460"/>
                <a:gd name="connsiteY262" fmla="*/ 530872 h 1304925"/>
                <a:gd name="connsiteX263" fmla="*/ 927636 w 1103460"/>
                <a:gd name="connsiteY263" fmla="*/ 519175 h 1304925"/>
                <a:gd name="connsiteX264" fmla="*/ 927636 w 1103460"/>
                <a:gd name="connsiteY264" fmla="*/ 516470 h 1304925"/>
                <a:gd name="connsiteX265" fmla="*/ 933960 w 1103460"/>
                <a:gd name="connsiteY265" fmla="*/ 502069 h 1304925"/>
                <a:gd name="connsiteX266" fmla="*/ 938484 w 1103460"/>
                <a:gd name="connsiteY266" fmla="*/ 492172 h 1304925"/>
                <a:gd name="connsiteX267" fmla="*/ 941189 w 1103460"/>
                <a:gd name="connsiteY267" fmla="*/ 482276 h 1304925"/>
                <a:gd name="connsiteX268" fmla="*/ 942999 w 1103460"/>
                <a:gd name="connsiteY268" fmla="*/ 473274 h 1304925"/>
                <a:gd name="connsiteX269" fmla="*/ 958354 w 1103460"/>
                <a:gd name="connsiteY269" fmla="*/ 448976 h 1304925"/>
                <a:gd name="connsiteX270" fmla="*/ 975518 w 1103460"/>
                <a:gd name="connsiteY270" fmla="*/ 430079 h 1304925"/>
                <a:gd name="connsiteX271" fmla="*/ 980042 w 1103460"/>
                <a:gd name="connsiteY271" fmla="*/ 424678 h 1304925"/>
                <a:gd name="connsiteX272" fmla="*/ 988167 w 1103460"/>
                <a:gd name="connsiteY272" fmla="*/ 410276 h 1304925"/>
                <a:gd name="connsiteX273" fmla="*/ 1001721 w 1103460"/>
                <a:gd name="connsiteY273" fmla="*/ 395874 h 1304925"/>
                <a:gd name="connsiteX274" fmla="*/ 1002626 w 1103460"/>
                <a:gd name="connsiteY274" fmla="*/ 394979 h 1304925"/>
                <a:gd name="connsiteX275" fmla="*/ 1022505 w 1103460"/>
                <a:gd name="connsiteY275" fmla="*/ 379682 h 1304925"/>
                <a:gd name="connsiteX276" fmla="*/ 1035144 w 1103460"/>
                <a:gd name="connsiteY276" fmla="*/ 375176 h 1304925"/>
                <a:gd name="connsiteX277" fmla="*/ 1042374 w 1103460"/>
                <a:gd name="connsiteY277" fmla="*/ 377882 h 1304925"/>
                <a:gd name="connsiteX278" fmla="*/ 1045088 w 1103460"/>
                <a:gd name="connsiteY278" fmla="*/ 378777 h 1304925"/>
                <a:gd name="connsiteX279" fmla="*/ 1047793 w 1103460"/>
                <a:gd name="connsiteY279" fmla="*/ 375176 h 1304925"/>
                <a:gd name="connsiteX280" fmla="*/ 1042374 w 1103460"/>
                <a:gd name="connsiteY280" fmla="*/ 362584 h 1304925"/>
                <a:gd name="connsiteX281" fmla="*/ 1033344 w 1103460"/>
                <a:gd name="connsiteY281" fmla="*/ 358079 h 1304925"/>
                <a:gd name="connsiteX282" fmla="*/ 1026114 w 1103460"/>
                <a:gd name="connsiteY282" fmla="*/ 359879 h 1304925"/>
                <a:gd name="connsiteX283" fmla="*/ 1008950 w 1103460"/>
                <a:gd name="connsiteY283" fmla="*/ 351783 h 1304925"/>
                <a:gd name="connsiteX284" fmla="*/ 1005331 w 1103460"/>
                <a:gd name="connsiteY284" fmla="*/ 328380 h 1304925"/>
                <a:gd name="connsiteX285" fmla="*/ 1007141 w 1103460"/>
                <a:gd name="connsiteY285" fmla="*/ 322084 h 1304925"/>
                <a:gd name="connsiteX286" fmla="*/ 1008950 w 1103460"/>
                <a:gd name="connsiteY286" fmla="*/ 311283 h 1304925"/>
                <a:gd name="connsiteX287" fmla="*/ 1018885 w 1103460"/>
                <a:gd name="connsiteY287" fmla="*/ 296881 h 1304925"/>
                <a:gd name="connsiteX288" fmla="*/ 1041469 w 1103460"/>
                <a:gd name="connsiteY288" fmla="*/ 286985 h 1304925"/>
                <a:gd name="connsiteX289" fmla="*/ 1045088 w 1103460"/>
                <a:gd name="connsiteY289" fmla="*/ 277088 h 1304925"/>
                <a:gd name="connsiteX290" fmla="*/ 1045994 w 1103460"/>
                <a:gd name="connsiteY290" fmla="*/ 268982 h 1304925"/>
                <a:gd name="connsiteX291" fmla="*/ 1040573 w 1103460"/>
                <a:gd name="connsiteY291" fmla="*/ 254590 h 1304925"/>
                <a:gd name="connsiteX292" fmla="*/ 1033344 w 1103460"/>
                <a:gd name="connsiteY292" fmla="*/ 233892 h 1304925"/>
                <a:gd name="connsiteX293" fmla="*/ 1032439 w 1103460"/>
                <a:gd name="connsiteY293" fmla="*/ 221291 h 1304925"/>
                <a:gd name="connsiteX294" fmla="*/ 1031535 w 1103460"/>
                <a:gd name="connsiteY294" fmla="*/ 218586 h 1304925"/>
                <a:gd name="connsiteX295" fmla="*/ 1029725 w 1103460"/>
                <a:gd name="connsiteY295" fmla="*/ 217690 h 1304925"/>
                <a:gd name="connsiteX296" fmla="*/ 1023400 w 1103460"/>
                <a:gd name="connsiteY296" fmla="*/ 222186 h 1304925"/>
                <a:gd name="connsiteX297" fmla="*/ 1017076 w 1103460"/>
                <a:gd name="connsiteY297" fmla="*/ 227587 h 1304925"/>
                <a:gd name="connsiteX298" fmla="*/ 1002626 w 1103460"/>
                <a:gd name="connsiteY298" fmla="*/ 234788 h 1304925"/>
                <a:gd name="connsiteX299" fmla="*/ 996301 w 1103460"/>
                <a:gd name="connsiteY299" fmla="*/ 236588 h 1304925"/>
                <a:gd name="connsiteX300" fmla="*/ 979137 w 1103460"/>
                <a:gd name="connsiteY300" fmla="*/ 232092 h 1304925"/>
                <a:gd name="connsiteX301" fmla="*/ 980042 w 1103460"/>
                <a:gd name="connsiteY301" fmla="*/ 220386 h 1304925"/>
                <a:gd name="connsiteX302" fmla="*/ 993587 w 1103460"/>
                <a:gd name="connsiteY302" fmla="*/ 208689 h 1304925"/>
                <a:gd name="connsiteX303" fmla="*/ 995397 w 1103460"/>
                <a:gd name="connsiteY303" fmla="*/ 204193 h 1304925"/>
                <a:gd name="connsiteX304" fmla="*/ 985462 w 1103460"/>
                <a:gd name="connsiteY304" fmla="*/ 193392 h 1304925"/>
                <a:gd name="connsiteX305" fmla="*/ 970098 w 1103460"/>
                <a:gd name="connsiteY305" fmla="*/ 169094 h 1304925"/>
                <a:gd name="connsiteX306" fmla="*/ 966488 w 1103460"/>
                <a:gd name="connsiteY306" fmla="*/ 161893 h 1304925"/>
                <a:gd name="connsiteX307" fmla="*/ 954744 w 1103460"/>
                <a:gd name="connsiteY307" fmla="*/ 148396 h 1304925"/>
                <a:gd name="connsiteX308" fmla="*/ 949324 w 1103460"/>
                <a:gd name="connsiteY308" fmla="*/ 136689 h 1304925"/>
                <a:gd name="connsiteX309" fmla="*/ 949324 w 1103460"/>
                <a:gd name="connsiteY309" fmla="*/ 135794 h 1304925"/>
                <a:gd name="connsiteX310" fmla="*/ 950229 w 1103460"/>
                <a:gd name="connsiteY310" fmla="*/ 115096 h 1304925"/>
                <a:gd name="connsiteX311" fmla="*/ 952029 w 1103460"/>
                <a:gd name="connsiteY311" fmla="*/ 88998 h 1304925"/>
                <a:gd name="connsiteX312" fmla="*/ 952029 w 1103460"/>
                <a:gd name="connsiteY312" fmla="*/ 87198 h 1304925"/>
                <a:gd name="connsiteX313" fmla="*/ 948419 w 1103460"/>
                <a:gd name="connsiteY313" fmla="*/ 73701 h 1304925"/>
                <a:gd name="connsiteX314" fmla="*/ 937580 w 1103460"/>
                <a:gd name="connsiteY314" fmla="*/ 72796 h 1304925"/>
                <a:gd name="connsiteX315" fmla="*/ 882468 w 1103460"/>
                <a:gd name="connsiteY315" fmla="*/ 122297 h 1304925"/>
                <a:gd name="connsiteX316" fmla="*/ 868009 w 1103460"/>
                <a:gd name="connsiteY316" fmla="*/ 123193 h 1304925"/>
                <a:gd name="connsiteX317" fmla="*/ 865304 w 1103460"/>
                <a:gd name="connsiteY317" fmla="*/ 122297 h 1304925"/>
                <a:gd name="connsiteX318" fmla="*/ 855360 w 1103460"/>
                <a:gd name="connsiteY318" fmla="*/ 114191 h 1304925"/>
                <a:gd name="connsiteX319" fmla="*/ 855360 w 1103460"/>
                <a:gd name="connsiteY319" fmla="*/ 113296 h 1304925"/>
                <a:gd name="connsiteX320" fmla="*/ 854464 w 1103460"/>
                <a:gd name="connsiteY320" fmla="*/ 83597 h 1304925"/>
                <a:gd name="connsiteX321" fmla="*/ 839101 w 1103460"/>
                <a:gd name="connsiteY321" fmla="*/ 60194 h 1304925"/>
                <a:gd name="connsiteX322" fmla="*/ 836396 w 1103460"/>
                <a:gd name="connsiteY322" fmla="*/ 57499 h 1304925"/>
                <a:gd name="connsiteX323" fmla="*/ 828261 w 1103460"/>
                <a:gd name="connsiteY323" fmla="*/ 45802 h 1304925"/>
                <a:gd name="connsiteX324" fmla="*/ 820127 w 1103460"/>
                <a:gd name="connsiteY324" fmla="*/ 31400 h 1304925"/>
                <a:gd name="connsiteX325" fmla="*/ 810192 w 1103460"/>
                <a:gd name="connsiteY325" fmla="*/ 22399 h 1304925"/>
                <a:gd name="connsiteX326" fmla="*/ 795733 w 1103460"/>
                <a:gd name="connsiteY326" fmla="*/ 9797 h 1304925"/>
                <a:gd name="connsiteX327" fmla="*/ 790314 w 1103460"/>
                <a:gd name="connsiteY327" fmla="*/ -99 h 1304925"/>
                <a:gd name="connsiteX328" fmla="*/ 780379 w 1103460"/>
                <a:gd name="connsiteY328" fmla="*/ 4397 h 1304925"/>
                <a:gd name="connsiteX329" fmla="*/ 779474 w 1103460"/>
                <a:gd name="connsiteY329" fmla="*/ 22399 h 1304925"/>
                <a:gd name="connsiteX330" fmla="*/ 772245 w 1103460"/>
                <a:gd name="connsiteY330" fmla="*/ 29600 h 1304925"/>
                <a:gd name="connsiteX331" fmla="*/ 758700 w 1103460"/>
                <a:gd name="connsiteY331" fmla="*/ 38601 h 1304925"/>
                <a:gd name="connsiteX332" fmla="*/ 752375 w 1103460"/>
                <a:gd name="connsiteY332" fmla="*/ 51203 h 1304925"/>
                <a:gd name="connsiteX333" fmla="*/ 738822 w 1103460"/>
                <a:gd name="connsiteY333" fmla="*/ 62899 h 1304925"/>
                <a:gd name="connsiteX334" fmla="*/ 724363 w 1103460"/>
                <a:gd name="connsiteY334" fmla="*/ 63795 h 1304925"/>
                <a:gd name="connsiteX335" fmla="*/ 722562 w 1103460"/>
                <a:gd name="connsiteY335" fmla="*/ 61994 h 1304925"/>
                <a:gd name="connsiteX336" fmla="*/ 710818 w 1103460"/>
                <a:gd name="connsiteY336" fmla="*/ 61099 h 1304925"/>
                <a:gd name="connsiteX337" fmla="*/ 678290 w 1103460"/>
                <a:gd name="connsiteY337" fmla="*/ 64700 h 1304925"/>
                <a:gd name="connsiteX338" fmla="*/ 665641 w 1103460"/>
                <a:gd name="connsiteY338" fmla="*/ 66500 h 1304925"/>
                <a:gd name="connsiteX339" fmla="*/ 662031 w 1103460"/>
                <a:gd name="connsiteY339" fmla="*/ 79101 h 1304925"/>
                <a:gd name="connsiteX340" fmla="*/ 652992 w 1103460"/>
                <a:gd name="connsiteY340" fmla="*/ 87198 h 1304925"/>
                <a:gd name="connsiteX341" fmla="*/ 634027 w 1103460"/>
                <a:gd name="connsiteY341" fmla="*/ 88998 h 1304925"/>
                <a:gd name="connsiteX342" fmla="*/ 622283 w 1103460"/>
                <a:gd name="connsiteY342" fmla="*/ 92598 h 1304925"/>
                <a:gd name="connsiteX343" fmla="*/ 603309 w 1103460"/>
                <a:gd name="connsiteY343" fmla="*/ 109696 h 1304925"/>
                <a:gd name="connsiteX344" fmla="*/ 587945 w 1103460"/>
                <a:gd name="connsiteY344" fmla="*/ 107895 h 1304925"/>
                <a:gd name="connsiteX345" fmla="*/ 580716 w 1103460"/>
                <a:gd name="connsiteY345" fmla="*/ 105200 h 1304925"/>
                <a:gd name="connsiteX346" fmla="*/ 563552 w 1103460"/>
                <a:gd name="connsiteY346" fmla="*/ 106991 h 1304925"/>
                <a:gd name="connsiteX347" fmla="*/ 560847 w 1103460"/>
                <a:gd name="connsiteY347" fmla="*/ 106991 h 1304925"/>
                <a:gd name="connsiteX348" fmla="*/ 552713 w 1103460"/>
                <a:gd name="connsiteY348" fmla="*/ 104295 h 1304925"/>
                <a:gd name="connsiteX349" fmla="*/ 536454 w 1103460"/>
                <a:gd name="connsiteY349" fmla="*/ 99799 h 1304925"/>
                <a:gd name="connsiteX350" fmla="*/ 523804 w 1103460"/>
                <a:gd name="connsiteY350" fmla="*/ 90798 h 1304925"/>
                <a:gd name="connsiteX351" fmla="*/ 503030 w 1103460"/>
                <a:gd name="connsiteY351" fmla="*/ 79101 h 1304925"/>
                <a:gd name="connsiteX352" fmla="*/ 503030 w 1103460"/>
                <a:gd name="connsiteY352" fmla="*/ 65595 h 1304925"/>
                <a:gd name="connsiteX353" fmla="*/ 493086 w 1103460"/>
                <a:gd name="connsiteY353" fmla="*/ 55698 h 1304925"/>
                <a:gd name="connsiteX354" fmla="*/ 500316 w 1103460"/>
                <a:gd name="connsiteY354" fmla="*/ 42201 h 1304925"/>
                <a:gd name="connsiteX355" fmla="*/ 493086 w 1103460"/>
                <a:gd name="connsiteY355" fmla="*/ 26000 h 1304925"/>
                <a:gd name="connsiteX356" fmla="*/ 490381 w 1103460"/>
                <a:gd name="connsiteY356" fmla="*/ 25104 h 1304925"/>
                <a:gd name="connsiteX357" fmla="*/ 485857 w 1103460"/>
                <a:gd name="connsiteY357" fmla="*/ 27800 h 1304925"/>
                <a:gd name="connsiteX358" fmla="*/ 474112 w 1103460"/>
                <a:gd name="connsiteY358" fmla="*/ 38601 h 1304925"/>
                <a:gd name="connsiteX359" fmla="*/ 452433 w 1103460"/>
                <a:gd name="connsiteY359" fmla="*/ 54794 h 1304925"/>
                <a:gd name="connsiteX360" fmla="*/ 444299 w 1103460"/>
                <a:gd name="connsiteY360" fmla="*/ 57499 h 1304925"/>
                <a:gd name="connsiteX361" fmla="*/ 427135 w 1103460"/>
                <a:gd name="connsiteY361" fmla="*/ 70996 h 1304925"/>
                <a:gd name="connsiteX362" fmla="*/ 415391 w 1103460"/>
                <a:gd name="connsiteY362" fmla="*/ 85397 h 1304925"/>
                <a:gd name="connsiteX363" fmla="*/ 413581 w 1103460"/>
                <a:gd name="connsiteY363" fmla="*/ 90798 h 1304925"/>
                <a:gd name="connsiteX364" fmla="*/ 405456 w 1103460"/>
                <a:gd name="connsiteY364" fmla="*/ 104295 h 1304925"/>
                <a:gd name="connsiteX365" fmla="*/ 403646 w 1103460"/>
                <a:gd name="connsiteY365" fmla="*/ 106095 h 1304925"/>
                <a:gd name="connsiteX366" fmla="*/ 407266 w 1103460"/>
                <a:gd name="connsiteY366" fmla="*/ 124097 h 1304925"/>
                <a:gd name="connsiteX367" fmla="*/ 417200 w 1103460"/>
                <a:gd name="connsiteY367" fmla="*/ 142995 h 1304925"/>
                <a:gd name="connsiteX368" fmla="*/ 418105 w 1103460"/>
                <a:gd name="connsiteY368" fmla="*/ 166389 h 1304925"/>
                <a:gd name="connsiteX369" fmla="*/ 419010 w 1103460"/>
                <a:gd name="connsiteY369" fmla="*/ 187991 h 1304925"/>
                <a:gd name="connsiteX370" fmla="*/ 406361 w 1103460"/>
                <a:gd name="connsiteY370" fmla="*/ 219490 h 1304925"/>
                <a:gd name="connsiteX371" fmla="*/ 406361 w 1103460"/>
                <a:gd name="connsiteY371" fmla="*/ 234788 h 1304925"/>
                <a:gd name="connsiteX372" fmla="*/ 396417 w 1103460"/>
                <a:gd name="connsiteY372" fmla="*/ 253685 h 1304925"/>
                <a:gd name="connsiteX373" fmla="*/ 380157 w 1103460"/>
                <a:gd name="connsiteY373" fmla="*/ 275288 h 1304925"/>
                <a:gd name="connsiteX374" fmla="*/ 380157 w 1103460"/>
                <a:gd name="connsiteY374" fmla="*/ 276183 h 1304925"/>
                <a:gd name="connsiteX375" fmla="*/ 378348 w 1103460"/>
                <a:gd name="connsiteY375" fmla="*/ 277088 h 1304925"/>
                <a:gd name="connsiteX376" fmla="*/ 361184 w 1103460"/>
                <a:gd name="connsiteY376" fmla="*/ 317579 h 1304925"/>
                <a:gd name="connsiteX377" fmla="*/ 367509 w 1103460"/>
                <a:gd name="connsiteY377" fmla="*/ 328380 h 1304925"/>
                <a:gd name="connsiteX378" fmla="*/ 383768 w 1103460"/>
                <a:gd name="connsiteY378" fmla="*/ 355384 h 1304925"/>
                <a:gd name="connsiteX379" fmla="*/ 381967 w 1103460"/>
                <a:gd name="connsiteY379" fmla="*/ 359879 h 1304925"/>
                <a:gd name="connsiteX380" fmla="*/ 368413 w 1103460"/>
                <a:gd name="connsiteY380" fmla="*/ 416582 h 1304925"/>
                <a:gd name="connsiteX381" fmla="*/ 360279 w 1103460"/>
                <a:gd name="connsiteY381" fmla="*/ 439080 h 1304925"/>
                <a:gd name="connsiteX382" fmla="*/ 360279 w 1103460"/>
                <a:gd name="connsiteY382" fmla="*/ 446271 h 1304925"/>
                <a:gd name="connsiteX383" fmla="*/ 363898 w 1103460"/>
                <a:gd name="connsiteY383" fmla="*/ 447176 h 1304925"/>
                <a:gd name="connsiteX384" fmla="*/ 362993 w 1103460"/>
                <a:gd name="connsiteY384" fmla="*/ 452577 h 1304925"/>
                <a:gd name="connsiteX385" fmla="*/ 370223 w 1103460"/>
                <a:gd name="connsiteY385" fmla="*/ 461578 h 1304925"/>
                <a:gd name="connsiteX386" fmla="*/ 356669 w 1103460"/>
                <a:gd name="connsiteY386" fmla="*/ 480475 h 1304925"/>
                <a:gd name="connsiteX387" fmla="*/ 342210 w 1103460"/>
                <a:gd name="connsiteY387" fmla="*/ 499373 h 1304925"/>
                <a:gd name="connsiteX388" fmla="*/ 339505 w 1103460"/>
                <a:gd name="connsiteY388" fmla="*/ 507469 h 1304925"/>
                <a:gd name="connsiteX389" fmla="*/ 329570 w 1103460"/>
                <a:gd name="connsiteY389" fmla="*/ 520071 h 1304925"/>
                <a:gd name="connsiteX390" fmla="*/ 325951 w 1103460"/>
                <a:gd name="connsiteY390" fmla="*/ 521871 h 1304925"/>
                <a:gd name="connsiteX391" fmla="*/ 318722 w 1103460"/>
                <a:gd name="connsiteY391" fmla="*/ 535368 h 1304925"/>
                <a:gd name="connsiteX392" fmla="*/ 297947 w 1103460"/>
                <a:gd name="connsiteY392" fmla="*/ 540769 h 1304925"/>
                <a:gd name="connsiteX393" fmla="*/ 289813 w 1103460"/>
                <a:gd name="connsiteY393" fmla="*/ 552465 h 1304925"/>
                <a:gd name="connsiteX394" fmla="*/ 285298 w 1103460"/>
                <a:gd name="connsiteY394" fmla="*/ 549770 h 1304925"/>
                <a:gd name="connsiteX395" fmla="*/ 285298 w 1103460"/>
                <a:gd name="connsiteY395" fmla="*/ 529072 h 1304925"/>
                <a:gd name="connsiteX396" fmla="*/ 278973 w 1103460"/>
                <a:gd name="connsiteY396" fmla="*/ 529072 h 1304925"/>
                <a:gd name="connsiteX397" fmla="*/ 251875 w 1103460"/>
                <a:gd name="connsiteY397" fmla="*/ 499373 h 1304925"/>
                <a:gd name="connsiteX398" fmla="*/ 239226 w 1103460"/>
                <a:gd name="connsiteY398" fmla="*/ 490372 h 1304925"/>
                <a:gd name="connsiteX399" fmla="*/ 216632 w 1103460"/>
                <a:gd name="connsiteY399" fmla="*/ 470579 h 1304925"/>
                <a:gd name="connsiteX400" fmla="*/ 211212 w 1103460"/>
                <a:gd name="connsiteY400" fmla="*/ 466073 h 1304925"/>
                <a:gd name="connsiteX401" fmla="*/ 173275 w 1103460"/>
                <a:gd name="connsiteY401" fmla="*/ 493077 h 1304925"/>
                <a:gd name="connsiteX402" fmla="*/ 155206 w 1103460"/>
                <a:gd name="connsiteY402" fmla="*/ 504774 h 1304925"/>
                <a:gd name="connsiteX403" fmla="*/ 146166 w 1103460"/>
                <a:gd name="connsiteY403" fmla="*/ 518271 h 1304925"/>
                <a:gd name="connsiteX404" fmla="*/ 134422 w 1103460"/>
                <a:gd name="connsiteY404" fmla="*/ 538073 h 1304925"/>
                <a:gd name="connsiteX405" fmla="*/ 129908 w 1103460"/>
                <a:gd name="connsiteY405" fmla="*/ 543474 h 1304925"/>
                <a:gd name="connsiteX406" fmla="*/ 118163 w 1103460"/>
                <a:gd name="connsiteY406" fmla="*/ 566867 h 1304925"/>
                <a:gd name="connsiteX407" fmla="*/ 95579 w 1103460"/>
                <a:gd name="connsiteY407" fmla="*/ 589365 h 1304925"/>
                <a:gd name="connsiteX408" fmla="*/ 79311 w 1103460"/>
                <a:gd name="connsiteY408" fmla="*/ 618169 h 1304925"/>
                <a:gd name="connsiteX409" fmla="*/ 73891 w 1103460"/>
                <a:gd name="connsiteY409" fmla="*/ 633466 h 1304925"/>
                <a:gd name="connsiteX410" fmla="*/ 77510 w 1103460"/>
                <a:gd name="connsiteY410" fmla="*/ 637962 h 1304925"/>
                <a:gd name="connsiteX411" fmla="*/ 85635 w 1103460"/>
                <a:gd name="connsiteY411" fmla="*/ 638867 h 1304925"/>
                <a:gd name="connsiteX412" fmla="*/ 92864 w 1103460"/>
                <a:gd name="connsiteY412" fmla="*/ 652364 h 1304925"/>
                <a:gd name="connsiteX413" fmla="*/ 91960 w 1103460"/>
                <a:gd name="connsiteY413" fmla="*/ 656859 h 1304925"/>
                <a:gd name="connsiteX414" fmla="*/ 80215 w 1103460"/>
                <a:gd name="connsiteY414" fmla="*/ 687463 h 1304925"/>
                <a:gd name="connsiteX415" fmla="*/ 82930 w 1103460"/>
                <a:gd name="connsiteY415" fmla="*/ 694664 h 1304925"/>
                <a:gd name="connsiteX416" fmla="*/ 98284 w 1103460"/>
                <a:gd name="connsiteY416" fmla="*/ 749557 h 1304925"/>
                <a:gd name="connsiteX417" fmla="*/ 103704 w 1103460"/>
                <a:gd name="connsiteY417" fmla="*/ 767559 h 1304925"/>
                <a:gd name="connsiteX418" fmla="*/ 100999 w 1103460"/>
                <a:gd name="connsiteY418" fmla="*/ 779255 h 1304925"/>
                <a:gd name="connsiteX419" fmla="*/ 96484 w 1103460"/>
                <a:gd name="connsiteY419" fmla="*/ 798153 h 1304925"/>
                <a:gd name="connsiteX420" fmla="*/ 94674 w 1103460"/>
                <a:gd name="connsiteY420" fmla="*/ 805354 h 1304925"/>
                <a:gd name="connsiteX421" fmla="*/ 60346 w 1103460"/>
                <a:gd name="connsiteY421" fmla="*/ 832357 h 1304925"/>
                <a:gd name="connsiteX422" fmla="*/ 49497 w 1103460"/>
                <a:gd name="connsiteY422" fmla="*/ 858456 h 1304925"/>
                <a:gd name="connsiteX423" fmla="*/ 50402 w 1103460"/>
                <a:gd name="connsiteY423" fmla="*/ 871953 h 1304925"/>
                <a:gd name="connsiteX424" fmla="*/ 48602 w 1103460"/>
                <a:gd name="connsiteY424" fmla="*/ 889050 h 1304925"/>
                <a:gd name="connsiteX425" fmla="*/ 48602 w 1103460"/>
                <a:gd name="connsiteY425" fmla="*/ 889946 h 1304925"/>
                <a:gd name="connsiteX426" fmla="*/ 48602 w 1103460"/>
                <a:gd name="connsiteY426" fmla="*/ 904347 h 1304925"/>
                <a:gd name="connsiteX427" fmla="*/ 43173 w 1103460"/>
                <a:gd name="connsiteY427" fmla="*/ 915149 h 1304925"/>
                <a:gd name="connsiteX428" fmla="*/ 40468 w 1103460"/>
                <a:gd name="connsiteY428" fmla="*/ 927750 h 1304925"/>
                <a:gd name="connsiteX429" fmla="*/ 27818 w 1103460"/>
                <a:gd name="connsiteY429" fmla="*/ 960145 h 1304925"/>
                <a:gd name="connsiteX430" fmla="*/ 22398 w 1103460"/>
                <a:gd name="connsiteY430" fmla="*/ 979042 h 1304925"/>
                <a:gd name="connsiteX431" fmla="*/ 19684 w 1103460"/>
                <a:gd name="connsiteY431" fmla="*/ 984443 h 1304925"/>
                <a:gd name="connsiteX432" fmla="*/ 13359 w 1103460"/>
                <a:gd name="connsiteY432" fmla="*/ 1004246 h 1304925"/>
                <a:gd name="connsiteX433" fmla="*/ -185 w 1103460"/>
                <a:gd name="connsiteY433" fmla="*/ 1042946 h 1304925"/>
                <a:gd name="connsiteX434" fmla="*/ 3425 w 1103460"/>
                <a:gd name="connsiteY434" fmla="*/ 1093342 h 1304925"/>
                <a:gd name="connsiteX435" fmla="*/ 3425 w 1103460"/>
                <a:gd name="connsiteY435" fmla="*/ 1098734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</a:cxnLst>
              <a:rect l="l" t="t" r="r" b="b"/>
              <a:pathLst>
                <a:path w="1103460" h="1304925">
                  <a:moveTo>
                    <a:pt x="3425" y="1098734"/>
                  </a:moveTo>
                  <a:cubicBezTo>
                    <a:pt x="5234" y="1128432"/>
                    <a:pt x="7044" y="1159036"/>
                    <a:pt x="7940" y="1188735"/>
                  </a:cubicBezTo>
                  <a:cubicBezTo>
                    <a:pt x="9749" y="1213034"/>
                    <a:pt x="12464" y="1238227"/>
                    <a:pt x="13359" y="1262525"/>
                  </a:cubicBezTo>
                  <a:cubicBezTo>
                    <a:pt x="14264" y="1263430"/>
                    <a:pt x="14264" y="1263430"/>
                    <a:pt x="14264" y="1263430"/>
                  </a:cubicBezTo>
                  <a:cubicBezTo>
                    <a:pt x="15169" y="1273327"/>
                    <a:pt x="13359" y="1275127"/>
                    <a:pt x="13359" y="1283223"/>
                  </a:cubicBezTo>
                  <a:cubicBezTo>
                    <a:pt x="14264" y="1289529"/>
                    <a:pt x="15169" y="1295825"/>
                    <a:pt x="15169" y="1302131"/>
                  </a:cubicBezTo>
                  <a:cubicBezTo>
                    <a:pt x="15169" y="1303026"/>
                    <a:pt x="15169" y="1303931"/>
                    <a:pt x="15169" y="1304826"/>
                  </a:cubicBezTo>
                  <a:cubicBezTo>
                    <a:pt x="135327" y="1303931"/>
                    <a:pt x="135327" y="1303931"/>
                    <a:pt x="135327" y="1303931"/>
                  </a:cubicBezTo>
                  <a:cubicBezTo>
                    <a:pt x="165140" y="1285023"/>
                    <a:pt x="165140" y="1285023"/>
                    <a:pt x="165140" y="1285023"/>
                  </a:cubicBezTo>
                  <a:cubicBezTo>
                    <a:pt x="155206" y="1267031"/>
                    <a:pt x="155206" y="1267031"/>
                    <a:pt x="155206" y="1267031"/>
                  </a:cubicBezTo>
                  <a:cubicBezTo>
                    <a:pt x="147976" y="1258925"/>
                    <a:pt x="147976" y="1258925"/>
                    <a:pt x="147976" y="1258925"/>
                  </a:cubicBezTo>
                  <a:cubicBezTo>
                    <a:pt x="136232" y="1258030"/>
                    <a:pt x="136232" y="1258030"/>
                    <a:pt x="136232" y="1258030"/>
                  </a:cubicBezTo>
                  <a:cubicBezTo>
                    <a:pt x="135327" y="1258030"/>
                    <a:pt x="135327" y="1258030"/>
                    <a:pt x="135327" y="1258030"/>
                  </a:cubicBezTo>
                  <a:cubicBezTo>
                    <a:pt x="135327" y="1258030"/>
                    <a:pt x="118163" y="1237332"/>
                    <a:pt x="113648" y="1233732"/>
                  </a:cubicBezTo>
                  <a:cubicBezTo>
                    <a:pt x="109124" y="1230131"/>
                    <a:pt x="92864" y="1217529"/>
                    <a:pt x="92864" y="1217529"/>
                  </a:cubicBezTo>
                  <a:cubicBezTo>
                    <a:pt x="92864" y="1217529"/>
                    <a:pt x="92864" y="1217529"/>
                    <a:pt x="92864" y="1216634"/>
                  </a:cubicBezTo>
                  <a:cubicBezTo>
                    <a:pt x="92864" y="1216634"/>
                    <a:pt x="92864" y="1216634"/>
                    <a:pt x="93770" y="1216634"/>
                  </a:cubicBezTo>
                  <a:cubicBezTo>
                    <a:pt x="93770" y="1216634"/>
                    <a:pt x="127193" y="1212129"/>
                    <a:pt x="134422" y="1200432"/>
                  </a:cubicBezTo>
                  <a:cubicBezTo>
                    <a:pt x="140747" y="1191431"/>
                    <a:pt x="143461" y="1184230"/>
                    <a:pt x="143461" y="1178829"/>
                  </a:cubicBezTo>
                  <a:cubicBezTo>
                    <a:pt x="143461" y="1178829"/>
                    <a:pt x="143461" y="1177029"/>
                    <a:pt x="143461" y="1175238"/>
                  </a:cubicBezTo>
                  <a:cubicBezTo>
                    <a:pt x="142557" y="1168038"/>
                    <a:pt x="142557" y="1153636"/>
                    <a:pt x="144367" y="1150035"/>
                  </a:cubicBezTo>
                  <a:cubicBezTo>
                    <a:pt x="147072" y="1146435"/>
                    <a:pt x="149786" y="1135633"/>
                    <a:pt x="149786" y="1134738"/>
                  </a:cubicBezTo>
                  <a:cubicBezTo>
                    <a:pt x="149786" y="1132938"/>
                    <a:pt x="146166" y="1122137"/>
                    <a:pt x="146166" y="1115841"/>
                  </a:cubicBezTo>
                  <a:cubicBezTo>
                    <a:pt x="146166" y="1110440"/>
                    <a:pt x="143461" y="1095143"/>
                    <a:pt x="143461" y="1095143"/>
                  </a:cubicBezTo>
                  <a:cubicBezTo>
                    <a:pt x="143461" y="1094238"/>
                    <a:pt x="143461" y="1094238"/>
                    <a:pt x="143461" y="1094238"/>
                  </a:cubicBezTo>
                  <a:cubicBezTo>
                    <a:pt x="143461" y="1094238"/>
                    <a:pt x="143461" y="1094238"/>
                    <a:pt x="144367" y="1094238"/>
                  </a:cubicBezTo>
                  <a:cubicBezTo>
                    <a:pt x="169655" y="1093342"/>
                    <a:pt x="169655" y="1093342"/>
                    <a:pt x="169655" y="1093342"/>
                  </a:cubicBezTo>
                  <a:cubicBezTo>
                    <a:pt x="168751" y="1090637"/>
                    <a:pt x="165140" y="1082541"/>
                    <a:pt x="165140" y="1078941"/>
                  </a:cubicBezTo>
                  <a:cubicBezTo>
                    <a:pt x="165140" y="1078941"/>
                    <a:pt x="165140" y="1077141"/>
                    <a:pt x="164236" y="1076236"/>
                  </a:cubicBezTo>
                  <a:cubicBezTo>
                    <a:pt x="162435" y="1072645"/>
                    <a:pt x="160625" y="1068139"/>
                    <a:pt x="166950" y="1061843"/>
                  </a:cubicBezTo>
                  <a:cubicBezTo>
                    <a:pt x="175980" y="1053738"/>
                    <a:pt x="176885" y="1052842"/>
                    <a:pt x="176885" y="1046537"/>
                  </a:cubicBezTo>
                  <a:cubicBezTo>
                    <a:pt x="176885" y="1041145"/>
                    <a:pt x="182304" y="1018647"/>
                    <a:pt x="182304" y="1017742"/>
                  </a:cubicBezTo>
                  <a:cubicBezTo>
                    <a:pt x="182304" y="1017742"/>
                    <a:pt x="182304" y="1017742"/>
                    <a:pt x="183209" y="1017742"/>
                  </a:cubicBezTo>
                  <a:cubicBezTo>
                    <a:pt x="201278" y="1016847"/>
                    <a:pt x="201278" y="1016847"/>
                    <a:pt x="201278" y="1016847"/>
                  </a:cubicBezTo>
                  <a:cubicBezTo>
                    <a:pt x="201278" y="1016847"/>
                    <a:pt x="201278" y="1016847"/>
                    <a:pt x="201278" y="1016847"/>
                  </a:cubicBezTo>
                  <a:cubicBezTo>
                    <a:pt x="201278" y="1016847"/>
                    <a:pt x="219347" y="1033945"/>
                    <a:pt x="228377" y="1039345"/>
                  </a:cubicBezTo>
                  <a:cubicBezTo>
                    <a:pt x="236511" y="1044746"/>
                    <a:pt x="263619" y="1051042"/>
                    <a:pt x="265420" y="1051042"/>
                  </a:cubicBezTo>
                  <a:cubicBezTo>
                    <a:pt x="285298" y="1049242"/>
                    <a:pt x="285298" y="1049242"/>
                    <a:pt x="285298" y="1049242"/>
                  </a:cubicBezTo>
                  <a:cubicBezTo>
                    <a:pt x="289813" y="1031240"/>
                    <a:pt x="289813" y="1031240"/>
                    <a:pt x="289813" y="1031240"/>
                  </a:cubicBezTo>
                  <a:cubicBezTo>
                    <a:pt x="289813" y="1031240"/>
                    <a:pt x="289813" y="1031240"/>
                    <a:pt x="289813" y="1031240"/>
                  </a:cubicBezTo>
                  <a:cubicBezTo>
                    <a:pt x="298852" y="1015942"/>
                    <a:pt x="298852" y="1015942"/>
                    <a:pt x="298852" y="1015942"/>
                  </a:cubicBezTo>
                  <a:cubicBezTo>
                    <a:pt x="298852" y="993444"/>
                    <a:pt x="298852" y="993444"/>
                    <a:pt x="298852" y="993444"/>
                  </a:cubicBezTo>
                  <a:cubicBezTo>
                    <a:pt x="298852" y="989844"/>
                    <a:pt x="296138" y="979042"/>
                    <a:pt x="296138" y="979042"/>
                  </a:cubicBezTo>
                  <a:cubicBezTo>
                    <a:pt x="296138" y="978147"/>
                    <a:pt x="295233" y="963745"/>
                    <a:pt x="297947" y="960145"/>
                  </a:cubicBezTo>
                  <a:cubicBezTo>
                    <a:pt x="298852" y="959249"/>
                    <a:pt x="300652" y="956544"/>
                    <a:pt x="301558" y="953849"/>
                  </a:cubicBezTo>
                  <a:cubicBezTo>
                    <a:pt x="305177" y="947543"/>
                    <a:pt x="308787" y="940352"/>
                    <a:pt x="311502" y="938552"/>
                  </a:cubicBezTo>
                  <a:cubicBezTo>
                    <a:pt x="313302" y="937647"/>
                    <a:pt x="315111" y="936751"/>
                    <a:pt x="316017" y="936751"/>
                  </a:cubicBezTo>
                  <a:cubicBezTo>
                    <a:pt x="319626" y="934951"/>
                    <a:pt x="321436" y="934046"/>
                    <a:pt x="323246" y="931351"/>
                  </a:cubicBezTo>
                  <a:cubicBezTo>
                    <a:pt x="324141" y="930446"/>
                    <a:pt x="325046" y="928646"/>
                    <a:pt x="325951" y="927750"/>
                  </a:cubicBezTo>
                  <a:cubicBezTo>
                    <a:pt x="326856" y="925045"/>
                    <a:pt x="328666" y="922350"/>
                    <a:pt x="330466" y="919645"/>
                  </a:cubicBezTo>
                  <a:cubicBezTo>
                    <a:pt x="331371" y="918749"/>
                    <a:pt x="331371" y="918749"/>
                    <a:pt x="331371" y="918749"/>
                  </a:cubicBezTo>
                  <a:cubicBezTo>
                    <a:pt x="333181" y="916054"/>
                    <a:pt x="337695" y="909748"/>
                    <a:pt x="337695" y="907053"/>
                  </a:cubicBezTo>
                  <a:cubicBezTo>
                    <a:pt x="336790" y="906148"/>
                    <a:pt x="336790" y="905252"/>
                    <a:pt x="335895" y="905252"/>
                  </a:cubicBezTo>
                  <a:cubicBezTo>
                    <a:pt x="331371" y="902547"/>
                    <a:pt x="326856" y="898947"/>
                    <a:pt x="326856" y="898947"/>
                  </a:cubicBezTo>
                  <a:cubicBezTo>
                    <a:pt x="326856" y="898947"/>
                    <a:pt x="326856" y="898947"/>
                    <a:pt x="326856" y="898051"/>
                  </a:cubicBezTo>
                  <a:cubicBezTo>
                    <a:pt x="326856" y="898051"/>
                    <a:pt x="326856" y="898051"/>
                    <a:pt x="326856" y="898051"/>
                  </a:cubicBezTo>
                  <a:cubicBezTo>
                    <a:pt x="333181" y="889946"/>
                    <a:pt x="333181" y="889946"/>
                    <a:pt x="333181" y="889946"/>
                  </a:cubicBezTo>
                  <a:cubicBezTo>
                    <a:pt x="339505" y="876449"/>
                    <a:pt x="339505" y="876449"/>
                    <a:pt x="339505" y="876449"/>
                  </a:cubicBezTo>
                  <a:cubicBezTo>
                    <a:pt x="339505" y="876449"/>
                    <a:pt x="339505" y="876449"/>
                    <a:pt x="340410" y="876449"/>
                  </a:cubicBezTo>
                  <a:cubicBezTo>
                    <a:pt x="340410" y="876449"/>
                    <a:pt x="344925" y="876449"/>
                    <a:pt x="349439" y="880954"/>
                  </a:cubicBezTo>
                  <a:cubicBezTo>
                    <a:pt x="352154" y="883650"/>
                    <a:pt x="354860" y="884555"/>
                    <a:pt x="356669" y="884555"/>
                  </a:cubicBezTo>
                  <a:cubicBezTo>
                    <a:pt x="358478" y="883650"/>
                    <a:pt x="360279" y="882754"/>
                    <a:pt x="362089" y="879154"/>
                  </a:cubicBezTo>
                  <a:cubicBezTo>
                    <a:pt x="365708" y="871953"/>
                    <a:pt x="373833" y="857551"/>
                    <a:pt x="373833" y="857551"/>
                  </a:cubicBezTo>
                  <a:cubicBezTo>
                    <a:pt x="373833" y="857551"/>
                    <a:pt x="373833" y="857551"/>
                    <a:pt x="374738" y="857551"/>
                  </a:cubicBezTo>
                  <a:cubicBezTo>
                    <a:pt x="384672" y="856656"/>
                    <a:pt x="384672" y="856656"/>
                    <a:pt x="384672" y="856656"/>
                  </a:cubicBezTo>
                  <a:cubicBezTo>
                    <a:pt x="384672" y="856656"/>
                    <a:pt x="384672" y="856656"/>
                    <a:pt x="384672" y="856656"/>
                  </a:cubicBezTo>
                  <a:cubicBezTo>
                    <a:pt x="390092" y="886355"/>
                    <a:pt x="390092" y="886355"/>
                    <a:pt x="390092" y="886355"/>
                  </a:cubicBezTo>
                  <a:cubicBezTo>
                    <a:pt x="404551" y="891746"/>
                    <a:pt x="404551" y="891746"/>
                    <a:pt x="404551" y="891746"/>
                  </a:cubicBezTo>
                  <a:cubicBezTo>
                    <a:pt x="415391" y="890850"/>
                    <a:pt x="415391" y="890850"/>
                    <a:pt x="415391" y="890850"/>
                  </a:cubicBezTo>
                  <a:cubicBezTo>
                    <a:pt x="415391" y="889050"/>
                    <a:pt x="417200" y="878249"/>
                    <a:pt x="423525" y="878249"/>
                  </a:cubicBezTo>
                  <a:cubicBezTo>
                    <a:pt x="450623" y="878249"/>
                    <a:pt x="450623" y="878249"/>
                    <a:pt x="450623" y="878249"/>
                  </a:cubicBezTo>
                  <a:cubicBezTo>
                    <a:pt x="450623" y="878249"/>
                    <a:pt x="450623" y="878249"/>
                    <a:pt x="450623" y="878249"/>
                  </a:cubicBezTo>
                  <a:cubicBezTo>
                    <a:pt x="475017" y="888155"/>
                    <a:pt x="475017" y="888155"/>
                    <a:pt x="475017" y="888155"/>
                  </a:cubicBezTo>
                  <a:cubicBezTo>
                    <a:pt x="475017" y="888155"/>
                    <a:pt x="475017" y="888155"/>
                    <a:pt x="475017" y="888155"/>
                  </a:cubicBezTo>
                  <a:cubicBezTo>
                    <a:pt x="477732" y="903452"/>
                    <a:pt x="477732" y="903452"/>
                    <a:pt x="477732" y="903452"/>
                  </a:cubicBezTo>
                  <a:cubicBezTo>
                    <a:pt x="500316" y="898051"/>
                    <a:pt x="500316" y="898051"/>
                    <a:pt x="500316" y="898051"/>
                  </a:cubicBezTo>
                  <a:cubicBezTo>
                    <a:pt x="508450" y="889946"/>
                    <a:pt x="508450" y="889946"/>
                    <a:pt x="508450" y="889946"/>
                  </a:cubicBezTo>
                  <a:cubicBezTo>
                    <a:pt x="508450" y="889946"/>
                    <a:pt x="508450" y="889946"/>
                    <a:pt x="509345" y="889946"/>
                  </a:cubicBezTo>
                  <a:cubicBezTo>
                    <a:pt x="509345" y="889946"/>
                    <a:pt x="509345" y="889946"/>
                    <a:pt x="509345" y="889946"/>
                  </a:cubicBezTo>
                  <a:cubicBezTo>
                    <a:pt x="520194" y="906148"/>
                    <a:pt x="520194" y="906148"/>
                    <a:pt x="520194" y="906148"/>
                  </a:cubicBezTo>
                  <a:cubicBezTo>
                    <a:pt x="531939" y="912453"/>
                    <a:pt x="531939" y="912453"/>
                    <a:pt x="531939" y="912453"/>
                  </a:cubicBezTo>
                  <a:cubicBezTo>
                    <a:pt x="531939" y="912453"/>
                    <a:pt x="531939" y="912453"/>
                    <a:pt x="531939" y="912453"/>
                  </a:cubicBezTo>
                  <a:cubicBezTo>
                    <a:pt x="537358" y="934046"/>
                    <a:pt x="537358" y="934046"/>
                    <a:pt x="537358" y="934046"/>
                  </a:cubicBezTo>
                  <a:cubicBezTo>
                    <a:pt x="563552" y="948448"/>
                    <a:pt x="563552" y="948448"/>
                    <a:pt x="563552" y="948448"/>
                  </a:cubicBezTo>
                  <a:cubicBezTo>
                    <a:pt x="563552" y="948448"/>
                    <a:pt x="563552" y="948448"/>
                    <a:pt x="563552" y="949343"/>
                  </a:cubicBezTo>
                  <a:cubicBezTo>
                    <a:pt x="563552" y="949343"/>
                    <a:pt x="563552" y="949343"/>
                    <a:pt x="563552" y="949343"/>
                  </a:cubicBezTo>
                  <a:cubicBezTo>
                    <a:pt x="546388" y="955649"/>
                    <a:pt x="546388" y="955649"/>
                    <a:pt x="546388" y="955649"/>
                  </a:cubicBezTo>
                  <a:cubicBezTo>
                    <a:pt x="546388" y="956544"/>
                    <a:pt x="545483" y="961050"/>
                    <a:pt x="541873" y="965546"/>
                  </a:cubicBezTo>
                  <a:cubicBezTo>
                    <a:pt x="540063" y="967346"/>
                    <a:pt x="539159" y="970946"/>
                    <a:pt x="540063" y="973642"/>
                  </a:cubicBezTo>
                  <a:cubicBezTo>
                    <a:pt x="540969" y="976347"/>
                    <a:pt x="542778" y="978147"/>
                    <a:pt x="546388" y="978147"/>
                  </a:cubicBezTo>
                  <a:cubicBezTo>
                    <a:pt x="553617" y="979042"/>
                    <a:pt x="568971" y="982643"/>
                    <a:pt x="572591" y="989844"/>
                  </a:cubicBezTo>
                  <a:cubicBezTo>
                    <a:pt x="576201" y="997045"/>
                    <a:pt x="579821" y="998845"/>
                    <a:pt x="592470" y="994349"/>
                  </a:cubicBezTo>
                  <a:cubicBezTo>
                    <a:pt x="604214" y="990749"/>
                    <a:pt x="612339" y="988949"/>
                    <a:pt x="618664" y="988949"/>
                  </a:cubicBezTo>
                  <a:cubicBezTo>
                    <a:pt x="623179" y="988949"/>
                    <a:pt x="626798" y="991644"/>
                    <a:pt x="628598" y="996140"/>
                  </a:cubicBezTo>
                  <a:cubicBezTo>
                    <a:pt x="630408" y="1000645"/>
                    <a:pt x="642152" y="1005141"/>
                    <a:pt x="642152" y="1005141"/>
                  </a:cubicBezTo>
                  <a:cubicBezTo>
                    <a:pt x="658411" y="1009646"/>
                    <a:pt x="658411" y="1009646"/>
                    <a:pt x="658411" y="1009646"/>
                  </a:cubicBezTo>
                  <a:cubicBezTo>
                    <a:pt x="658411" y="1009646"/>
                    <a:pt x="658411" y="1009646"/>
                    <a:pt x="658411" y="1009646"/>
                  </a:cubicBezTo>
                  <a:cubicBezTo>
                    <a:pt x="666546" y="1015047"/>
                    <a:pt x="666546" y="1015047"/>
                    <a:pt x="666546" y="1015047"/>
                  </a:cubicBezTo>
                  <a:cubicBezTo>
                    <a:pt x="666546" y="1015047"/>
                    <a:pt x="666546" y="1015047"/>
                    <a:pt x="666546" y="1015942"/>
                  </a:cubicBezTo>
                  <a:cubicBezTo>
                    <a:pt x="662031" y="1029439"/>
                    <a:pt x="662031" y="1029439"/>
                    <a:pt x="662031" y="1029439"/>
                  </a:cubicBezTo>
                  <a:cubicBezTo>
                    <a:pt x="661126" y="1048337"/>
                    <a:pt x="661126" y="1048337"/>
                    <a:pt x="661126" y="1048337"/>
                  </a:cubicBezTo>
                  <a:cubicBezTo>
                    <a:pt x="671966" y="1063643"/>
                    <a:pt x="671966" y="1063643"/>
                    <a:pt x="671966" y="1063643"/>
                  </a:cubicBezTo>
                  <a:cubicBezTo>
                    <a:pt x="671966" y="1063643"/>
                    <a:pt x="684615" y="1074435"/>
                    <a:pt x="688225" y="1076236"/>
                  </a:cubicBezTo>
                  <a:cubicBezTo>
                    <a:pt x="691844" y="1078036"/>
                    <a:pt x="695454" y="1078941"/>
                    <a:pt x="699074" y="1078941"/>
                  </a:cubicBezTo>
                  <a:cubicBezTo>
                    <a:pt x="702684" y="1078941"/>
                    <a:pt x="707198" y="1079836"/>
                    <a:pt x="708104" y="1079836"/>
                  </a:cubicBezTo>
                  <a:cubicBezTo>
                    <a:pt x="708104" y="1079836"/>
                    <a:pt x="708104" y="1079836"/>
                    <a:pt x="708104" y="1079836"/>
                  </a:cubicBezTo>
                  <a:cubicBezTo>
                    <a:pt x="720753" y="1102334"/>
                    <a:pt x="720753" y="1102334"/>
                    <a:pt x="720753" y="1102334"/>
                  </a:cubicBezTo>
                  <a:cubicBezTo>
                    <a:pt x="720753" y="1102334"/>
                    <a:pt x="720753" y="1103239"/>
                    <a:pt x="720753" y="1103239"/>
                  </a:cubicBezTo>
                  <a:cubicBezTo>
                    <a:pt x="720753" y="1103239"/>
                    <a:pt x="720753" y="1103239"/>
                    <a:pt x="720753" y="1103239"/>
                  </a:cubicBezTo>
                  <a:cubicBezTo>
                    <a:pt x="715333" y="1105039"/>
                    <a:pt x="707198" y="1109535"/>
                    <a:pt x="707198" y="1111335"/>
                  </a:cubicBezTo>
                  <a:cubicBezTo>
                    <a:pt x="707198" y="1114936"/>
                    <a:pt x="706294" y="1132938"/>
                    <a:pt x="706294" y="1133833"/>
                  </a:cubicBezTo>
                  <a:cubicBezTo>
                    <a:pt x="706294" y="1133833"/>
                    <a:pt x="704493" y="1143739"/>
                    <a:pt x="710818" y="1146435"/>
                  </a:cubicBezTo>
                  <a:cubicBezTo>
                    <a:pt x="716238" y="1149140"/>
                    <a:pt x="725268" y="1154531"/>
                    <a:pt x="726172" y="1155436"/>
                  </a:cubicBezTo>
                  <a:cubicBezTo>
                    <a:pt x="727078" y="1155436"/>
                    <a:pt x="735211" y="1155436"/>
                    <a:pt x="737917" y="1153636"/>
                  </a:cubicBezTo>
                  <a:cubicBezTo>
                    <a:pt x="738822" y="1153636"/>
                    <a:pt x="739726" y="1152731"/>
                    <a:pt x="740631" y="1151835"/>
                  </a:cubicBezTo>
                  <a:cubicBezTo>
                    <a:pt x="743336" y="1150035"/>
                    <a:pt x="746051" y="1148235"/>
                    <a:pt x="751471" y="1149140"/>
                  </a:cubicBezTo>
                  <a:cubicBezTo>
                    <a:pt x="758700" y="1150035"/>
                    <a:pt x="770445" y="1151835"/>
                    <a:pt x="770445" y="1151835"/>
                  </a:cubicBezTo>
                  <a:cubicBezTo>
                    <a:pt x="770445" y="1151835"/>
                    <a:pt x="770445" y="1151835"/>
                    <a:pt x="771349" y="1151835"/>
                  </a:cubicBezTo>
                  <a:cubicBezTo>
                    <a:pt x="776769" y="1168038"/>
                    <a:pt x="776769" y="1168038"/>
                    <a:pt x="776769" y="1168038"/>
                  </a:cubicBezTo>
                  <a:cubicBezTo>
                    <a:pt x="777665" y="1168933"/>
                    <a:pt x="786704" y="1177934"/>
                    <a:pt x="793933" y="1179734"/>
                  </a:cubicBezTo>
                  <a:cubicBezTo>
                    <a:pt x="801163" y="1181534"/>
                    <a:pt x="815612" y="1184230"/>
                    <a:pt x="815612" y="1184230"/>
                  </a:cubicBezTo>
                  <a:cubicBezTo>
                    <a:pt x="815612" y="1185135"/>
                    <a:pt x="815612" y="1185135"/>
                    <a:pt x="816517" y="1185135"/>
                  </a:cubicBezTo>
                  <a:cubicBezTo>
                    <a:pt x="816517" y="1185135"/>
                    <a:pt x="824651" y="1195936"/>
                    <a:pt x="824651" y="1199537"/>
                  </a:cubicBezTo>
                  <a:cubicBezTo>
                    <a:pt x="824651" y="1203128"/>
                    <a:pt x="827356" y="1233732"/>
                    <a:pt x="827356" y="1233732"/>
                  </a:cubicBezTo>
                  <a:cubicBezTo>
                    <a:pt x="827356" y="1234627"/>
                    <a:pt x="827356" y="1234627"/>
                    <a:pt x="827356" y="1234627"/>
                  </a:cubicBezTo>
                  <a:cubicBezTo>
                    <a:pt x="819232" y="1241828"/>
                    <a:pt x="819232" y="1241828"/>
                    <a:pt x="819232" y="1241828"/>
                  </a:cubicBezTo>
                  <a:cubicBezTo>
                    <a:pt x="818327" y="1264326"/>
                    <a:pt x="818327" y="1264326"/>
                    <a:pt x="818327" y="1264326"/>
                  </a:cubicBezTo>
                  <a:cubicBezTo>
                    <a:pt x="825546" y="1281423"/>
                    <a:pt x="825546" y="1281423"/>
                    <a:pt x="825546" y="1281423"/>
                  </a:cubicBezTo>
                  <a:cubicBezTo>
                    <a:pt x="827356" y="1281423"/>
                    <a:pt x="834586" y="1282328"/>
                    <a:pt x="838196" y="1282328"/>
                  </a:cubicBezTo>
                  <a:cubicBezTo>
                    <a:pt x="840911" y="1282328"/>
                    <a:pt x="844520" y="1280528"/>
                    <a:pt x="844520" y="1276032"/>
                  </a:cubicBezTo>
                  <a:cubicBezTo>
                    <a:pt x="844520" y="1272432"/>
                    <a:pt x="840005" y="1266126"/>
                    <a:pt x="840005" y="1266126"/>
                  </a:cubicBezTo>
                  <a:cubicBezTo>
                    <a:pt x="840005" y="1266126"/>
                    <a:pt x="840005" y="1265231"/>
                    <a:pt x="840005" y="1265231"/>
                  </a:cubicBezTo>
                  <a:cubicBezTo>
                    <a:pt x="849045" y="1254429"/>
                    <a:pt x="849045" y="1254429"/>
                    <a:pt x="849045" y="1254429"/>
                  </a:cubicBezTo>
                  <a:cubicBezTo>
                    <a:pt x="849045" y="1254429"/>
                    <a:pt x="849045" y="1254429"/>
                    <a:pt x="849940" y="1254429"/>
                  </a:cubicBezTo>
                  <a:cubicBezTo>
                    <a:pt x="849940" y="1254429"/>
                    <a:pt x="849940" y="1254429"/>
                    <a:pt x="849940" y="1254429"/>
                  </a:cubicBezTo>
                  <a:cubicBezTo>
                    <a:pt x="857170" y="1262525"/>
                    <a:pt x="857170" y="1262525"/>
                    <a:pt x="857170" y="1262525"/>
                  </a:cubicBezTo>
                  <a:cubicBezTo>
                    <a:pt x="857170" y="1262525"/>
                    <a:pt x="857170" y="1262525"/>
                    <a:pt x="857170" y="1262525"/>
                  </a:cubicBezTo>
                  <a:cubicBezTo>
                    <a:pt x="858075" y="1278728"/>
                    <a:pt x="858075" y="1278728"/>
                    <a:pt x="858075" y="1278728"/>
                  </a:cubicBezTo>
                  <a:cubicBezTo>
                    <a:pt x="871629" y="1278728"/>
                    <a:pt x="871629" y="1278728"/>
                    <a:pt x="871629" y="1278728"/>
                  </a:cubicBezTo>
                  <a:cubicBezTo>
                    <a:pt x="878858" y="1270631"/>
                    <a:pt x="878858" y="1270631"/>
                    <a:pt x="878858" y="1270631"/>
                  </a:cubicBezTo>
                  <a:cubicBezTo>
                    <a:pt x="878858" y="1270631"/>
                    <a:pt x="879754" y="1270631"/>
                    <a:pt x="879754" y="1270631"/>
                  </a:cubicBezTo>
                  <a:cubicBezTo>
                    <a:pt x="899632" y="1274232"/>
                    <a:pt x="899632" y="1274232"/>
                    <a:pt x="899632" y="1274232"/>
                  </a:cubicBezTo>
                  <a:cubicBezTo>
                    <a:pt x="910472" y="1267926"/>
                    <a:pt x="910472" y="1267926"/>
                    <a:pt x="910472" y="1267926"/>
                  </a:cubicBezTo>
                  <a:cubicBezTo>
                    <a:pt x="907766" y="1267031"/>
                    <a:pt x="899632" y="1261630"/>
                    <a:pt x="896022" y="1260725"/>
                  </a:cubicBezTo>
                  <a:cubicBezTo>
                    <a:pt x="892403" y="1259830"/>
                    <a:pt x="886983" y="1258030"/>
                    <a:pt x="886983" y="1258030"/>
                  </a:cubicBezTo>
                  <a:cubicBezTo>
                    <a:pt x="886983" y="1258030"/>
                    <a:pt x="886983" y="1258030"/>
                    <a:pt x="886983" y="1258030"/>
                  </a:cubicBezTo>
                  <a:cubicBezTo>
                    <a:pt x="877953" y="1245428"/>
                    <a:pt x="877953" y="1245428"/>
                    <a:pt x="877953" y="1245428"/>
                  </a:cubicBezTo>
                  <a:cubicBezTo>
                    <a:pt x="877953" y="1245428"/>
                    <a:pt x="877953" y="1244533"/>
                    <a:pt x="877953" y="1244533"/>
                  </a:cubicBezTo>
                  <a:cubicBezTo>
                    <a:pt x="891498" y="1223835"/>
                    <a:pt x="891498" y="1223835"/>
                    <a:pt x="891498" y="1223835"/>
                  </a:cubicBezTo>
                  <a:cubicBezTo>
                    <a:pt x="902346" y="1188735"/>
                    <a:pt x="902346" y="1188735"/>
                    <a:pt x="902346" y="1188735"/>
                  </a:cubicBezTo>
                  <a:cubicBezTo>
                    <a:pt x="901442" y="1172533"/>
                    <a:pt x="901442" y="1172533"/>
                    <a:pt x="901442" y="1172533"/>
                  </a:cubicBezTo>
                  <a:cubicBezTo>
                    <a:pt x="889698" y="1165333"/>
                    <a:pt x="889698" y="1165333"/>
                    <a:pt x="889698" y="1165333"/>
                  </a:cubicBezTo>
                  <a:cubicBezTo>
                    <a:pt x="889698" y="1165333"/>
                    <a:pt x="889698" y="1165333"/>
                    <a:pt x="889698" y="1165333"/>
                  </a:cubicBezTo>
                  <a:cubicBezTo>
                    <a:pt x="889698" y="1164437"/>
                    <a:pt x="886983" y="1151835"/>
                    <a:pt x="888793" y="1147340"/>
                  </a:cubicBezTo>
                  <a:cubicBezTo>
                    <a:pt x="890602" y="1142834"/>
                    <a:pt x="895117" y="1134738"/>
                    <a:pt x="895117" y="1134738"/>
                  </a:cubicBezTo>
                  <a:cubicBezTo>
                    <a:pt x="895117" y="1134738"/>
                    <a:pt x="895117" y="1134738"/>
                    <a:pt x="896022" y="1134738"/>
                  </a:cubicBezTo>
                  <a:cubicBezTo>
                    <a:pt x="905957" y="1137434"/>
                    <a:pt x="905957" y="1137434"/>
                    <a:pt x="905957" y="1137434"/>
                  </a:cubicBezTo>
                  <a:cubicBezTo>
                    <a:pt x="905957" y="1137434"/>
                    <a:pt x="905957" y="1137434"/>
                    <a:pt x="905957" y="1137434"/>
                  </a:cubicBezTo>
                  <a:cubicBezTo>
                    <a:pt x="905957" y="1137434"/>
                    <a:pt x="905957" y="1138339"/>
                    <a:pt x="905957" y="1138339"/>
                  </a:cubicBezTo>
                  <a:cubicBezTo>
                    <a:pt x="900537" y="1145540"/>
                    <a:pt x="900537" y="1145540"/>
                    <a:pt x="900537" y="1145540"/>
                  </a:cubicBezTo>
                  <a:cubicBezTo>
                    <a:pt x="901442" y="1159036"/>
                    <a:pt x="901442" y="1159036"/>
                    <a:pt x="901442" y="1159036"/>
                  </a:cubicBezTo>
                  <a:cubicBezTo>
                    <a:pt x="914091" y="1158132"/>
                    <a:pt x="914091" y="1158132"/>
                    <a:pt x="914091" y="1158132"/>
                  </a:cubicBezTo>
                  <a:cubicBezTo>
                    <a:pt x="922216" y="1141034"/>
                    <a:pt x="922216" y="1141034"/>
                    <a:pt x="922216" y="1141034"/>
                  </a:cubicBezTo>
                  <a:cubicBezTo>
                    <a:pt x="922216" y="1141034"/>
                    <a:pt x="922216" y="1141034"/>
                    <a:pt x="923121" y="1141034"/>
                  </a:cubicBezTo>
                  <a:cubicBezTo>
                    <a:pt x="923121" y="1141034"/>
                    <a:pt x="923121" y="1141034"/>
                    <a:pt x="923121" y="1141034"/>
                  </a:cubicBezTo>
                  <a:cubicBezTo>
                    <a:pt x="929445" y="1150035"/>
                    <a:pt x="929445" y="1150035"/>
                    <a:pt x="929445" y="1150035"/>
                  </a:cubicBezTo>
                  <a:cubicBezTo>
                    <a:pt x="929445" y="1150035"/>
                    <a:pt x="929445" y="1150035"/>
                    <a:pt x="929445" y="1150035"/>
                  </a:cubicBezTo>
                  <a:cubicBezTo>
                    <a:pt x="929445" y="1156331"/>
                    <a:pt x="929445" y="1156331"/>
                    <a:pt x="929445" y="1156331"/>
                  </a:cubicBezTo>
                  <a:cubicBezTo>
                    <a:pt x="940285" y="1156331"/>
                    <a:pt x="940285" y="1156331"/>
                    <a:pt x="940285" y="1156331"/>
                  </a:cubicBezTo>
                  <a:cubicBezTo>
                    <a:pt x="941189" y="1153636"/>
                    <a:pt x="948419" y="1139234"/>
                    <a:pt x="954744" y="1138339"/>
                  </a:cubicBezTo>
                  <a:cubicBezTo>
                    <a:pt x="960163" y="1137434"/>
                    <a:pt x="966488" y="1133833"/>
                    <a:pt x="966488" y="1133833"/>
                  </a:cubicBezTo>
                  <a:cubicBezTo>
                    <a:pt x="966488" y="1133833"/>
                    <a:pt x="966488" y="1132938"/>
                    <a:pt x="967393" y="1132938"/>
                  </a:cubicBezTo>
                  <a:cubicBezTo>
                    <a:pt x="1005331" y="1133833"/>
                    <a:pt x="1005331" y="1133833"/>
                    <a:pt x="1005331" y="1133833"/>
                  </a:cubicBezTo>
                  <a:cubicBezTo>
                    <a:pt x="1005331" y="1133833"/>
                    <a:pt x="1012561" y="1132033"/>
                    <a:pt x="1012561" y="1127537"/>
                  </a:cubicBezTo>
                  <a:cubicBezTo>
                    <a:pt x="1012561" y="1123042"/>
                    <a:pt x="1013465" y="1116736"/>
                    <a:pt x="1017980" y="1113135"/>
                  </a:cubicBezTo>
                  <a:cubicBezTo>
                    <a:pt x="1023400" y="1107735"/>
                    <a:pt x="1029725" y="1099639"/>
                    <a:pt x="1028820" y="1096943"/>
                  </a:cubicBezTo>
                  <a:cubicBezTo>
                    <a:pt x="1028820" y="1096038"/>
                    <a:pt x="1027924" y="1094238"/>
                    <a:pt x="1026114" y="1092438"/>
                  </a:cubicBezTo>
                  <a:cubicBezTo>
                    <a:pt x="1022505" y="1086141"/>
                    <a:pt x="1019790" y="1080741"/>
                    <a:pt x="1020695" y="1078941"/>
                  </a:cubicBezTo>
                  <a:cubicBezTo>
                    <a:pt x="1020695" y="1076236"/>
                    <a:pt x="1020695" y="1068139"/>
                    <a:pt x="1020695" y="1066339"/>
                  </a:cubicBezTo>
                  <a:cubicBezTo>
                    <a:pt x="1007141" y="1060938"/>
                    <a:pt x="1007141" y="1060938"/>
                    <a:pt x="1007141" y="1060938"/>
                  </a:cubicBezTo>
                  <a:cubicBezTo>
                    <a:pt x="978233" y="1069940"/>
                    <a:pt x="978233" y="1069940"/>
                    <a:pt x="978233" y="1069940"/>
                  </a:cubicBezTo>
                  <a:cubicBezTo>
                    <a:pt x="969193" y="1079836"/>
                    <a:pt x="969193" y="1079836"/>
                    <a:pt x="969193" y="1079836"/>
                  </a:cubicBezTo>
                  <a:cubicBezTo>
                    <a:pt x="969193" y="1080741"/>
                    <a:pt x="969193" y="1080741"/>
                    <a:pt x="968298" y="1079836"/>
                  </a:cubicBezTo>
                  <a:cubicBezTo>
                    <a:pt x="968298" y="1079836"/>
                    <a:pt x="952029" y="1069044"/>
                    <a:pt x="949324" y="1065444"/>
                  </a:cubicBezTo>
                  <a:cubicBezTo>
                    <a:pt x="944809" y="1060043"/>
                    <a:pt x="930350" y="1043841"/>
                    <a:pt x="925835" y="1042946"/>
                  </a:cubicBezTo>
                  <a:cubicBezTo>
                    <a:pt x="921311" y="1042041"/>
                    <a:pt x="905957" y="1040240"/>
                    <a:pt x="905957" y="1040240"/>
                  </a:cubicBezTo>
                  <a:cubicBezTo>
                    <a:pt x="905052" y="1040240"/>
                    <a:pt x="905052" y="1040240"/>
                    <a:pt x="905052" y="1040240"/>
                  </a:cubicBezTo>
                  <a:cubicBezTo>
                    <a:pt x="905052" y="1040240"/>
                    <a:pt x="896022" y="1028544"/>
                    <a:pt x="894213" y="1025839"/>
                  </a:cubicBezTo>
                  <a:cubicBezTo>
                    <a:pt x="893307" y="1024943"/>
                    <a:pt x="893307" y="1024943"/>
                    <a:pt x="893307" y="1024943"/>
                  </a:cubicBezTo>
                  <a:cubicBezTo>
                    <a:pt x="891498" y="1022238"/>
                    <a:pt x="889698" y="1019543"/>
                    <a:pt x="889698" y="1010542"/>
                  </a:cubicBezTo>
                  <a:cubicBezTo>
                    <a:pt x="889698" y="1002445"/>
                    <a:pt x="888793" y="994349"/>
                    <a:pt x="888793" y="992549"/>
                  </a:cubicBezTo>
                  <a:cubicBezTo>
                    <a:pt x="887888" y="991644"/>
                    <a:pt x="879754" y="986243"/>
                    <a:pt x="879754" y="980843"/>
                  </a:cubicBezTo>
                  <a:cubicBezTo>
                    <a:pt x="878858" y="976347"/>
                    <a:pt x="876143" y="968241"/>
                    <a:pt x="875239" y="966450"/>
                  </a:cubicBezTo>
                  <a:cubicBezTo>
                    <a:pt x="862590" y="958345"/>
                    <a:pt x="862590" y="958345"/>
                    <a:pt x="862590" y="958345"/>
                  </a:cubicBezTo>
                  <a:cubicBezTo>
                    <a:pt x="851750" y="955649"/>
                    <a:pt x="851750" y="955649"/>
                    <a:pt x="851750" y="955649"/>
                  </a:cubicBezTo>
                  <a:cubicBezTo>
                    <a:pt x="851750" y="955649"/>
                    <a:pt x="851750" y="955649"/>
                    <a:pt x="851750" y="955649"/>
                  </a:cubicBezTo>
                  <a:cubicBezTo>
                    <a:pt x="851750" y="955649"/>
                    <a:pt x="851750" y="954744"/>
                    <a:pt x="851750" y="954744"/>
                  </a:cubicBezTo>
                  <a:cubicBezTo>
                    <a:pt x="860789" y="942143"/>
                    <a:pt x="860789" y="942143"/>
                    <a:pt x="860789" y="942143"/>
                  </a:cubicBezTo>
                  <a:cubicBezTo>
                    <a:pt x="860789" y="921445"/>
                    <a:pt x="860789" y="921445"/>
                    <a:pt x="860789" y="921445"/>
                  </a:cubicBezTo>
                  <a:cubicBezTo>
                    <a:pt x="860789" y="921445"/>
                    <a:pt x="860789" y="921445"/>
                    <a:pt x="861684" y="921445"/>
                  </a:cubicBezTo>
                  <a:cubicBezTo>
                    <a:pt x="871629" y="919645"/>
                    <a:pt x="871629" y="919645"/>
                    <a:pt x="871629" y="919645"/>
                  </a:cubicBezTo>
                  <a:cubicBezTo>
                    <a:pt x="871629" y="917844"/>
                    <a:pt x="869819" y="912453"/>
                    <a:pt x="864399" y="901652"/>
                  </a:cubicBezTo>
                  <a:cubicBezTo>
                    <a:pt x="858979" y="889050"/>
                    <a:pt x="853560" y="871953"/>
                    <a:pt x="858075" y="865647"/>
                  </a:cubicBezTo>
                  <a:cubicBezTo>
                    <a:pt x="862590" y="860256"/>
                    <a:pt x="883373" y="833253"/>
                    <a:pt x="883373" y="833253"/>
                  </a:cubicBezTo>
                  <a:cubicBezTo>
                    <a:pt x="883373" y="833253"/>
                    <a:pt x="883373" y="833253"/>
                    <a:pt x="884278" y="833253"/>
                  </a:cubicBezTo>
                  <a:cubicBezTo>
                    <a:pt x="884278" y="833253"/>
                    <a:pt x="898727" y="834158"/>
                    <a:pt x="904147" y="829652"/>
                  </a:cubicBezTo>
                  <a:cubicBezTo>
                    <a:pt x="906862" y="827852"/>
                    <a:pt x="909567" y="826052"/>
                    <a:pt x="911377" y="825156"/>
                  </a:cubicBezTo>
                  <a:cubicBezTo>
                    <a:pt x="914996" y="823356"/>
                    <a:pt x="918606" y="821556"/>
                    <a:pt x="918606" y="818851"/>
                  </a:cubicBezTo>
                  <a:cubicBezTo>
                    <a:pt x="919511" y="815251"/>
                    <a:pt x="920416" y="808955"/>
                    <a:pt x="920416" y="808059"/>
                  </a:cubicBezTo>
                  <a:cubicBezTo>
                    <a:pt x="920416" y="808059"/>
                    <a:pt x="920416" y="808059"/>
                    <a:pt x="920416" y="808059"/>
                  </a:cubicBezTo>
                  <a:cubicBezTo>
                    <a:pt x="921311" y="808059"/>
                    <a:pt x="967393" y="785552"/>
                    <a:pt x="971908" y="780160"/>
                  </a:cubicBezTo>
                  <a:cubicBezTo>
                    <a:pt x="976423" y="774760"/>
                    <a:pt x="998111" y="748661"/>
                    <a:pt x="998111" y="748661"/>
                  </a:cubicBezTo>
                  <a:cubicBezTo>
                    <a:pt x="998111" y="748661"/>
                    <a:pt x="999006" y="748661"/>
                    <a:pt x="999006" y="748661"/>
                  </a:cubicBezTo>
                  <a:cubicBezTo>
                    <a:pt x="999006" y="748661"/>
                    <a:pt x="1008950" y="753157"/>
                    <a:pt x="1014370" y="754062"/>
                  </a:cubicBezTo>
                  <a:cubicBezTo>
                    <a:pt x="1018885" y="754957"/>
                    <a:pt x="1027924" y="752262"/>
                    <a:pt x="1031535" y="748661"/>
                  </a:cubicBezTo>
                  <a:cubicBezTo>
                    <a:pt x="1035144" y="745061"/>
                    <a:pt x="1045088" y="734259"/>
                    <a:pt x="1045088" y="734259"/>
                  </a:cubicBezTo>
                  <a:cubicBezTo>
                    <a:pt x="1045088" y="734259"/>
                    <a:pt x="1045994" y="734259"/>
                    <a:pt x="1045994" y="734259"/>
                  </a:cubicBezTo>
                  <a:cubicBezTo>
                    <a:pt x="1045994" y="734259"/>
                    <a:pt x="1059538" y="744156"/>
                    <a:pt x="1067672" y="742356"/>
                  </a:cubicBezTo>
                  <a:cubicBezTo>
                    <a:pt x="1076702" y="740556"/>
                    <a:pt x="1099295" y="730659"/>
                    <a:pt x="1102001" y="729764"/>
                  </a:cubicBezTo>
                  <a:cubicBezTo>
                    <a:pt x="1102905" y="722563"/>
                    <a:pt x="1102905" y="722563"/>
                    <a:pt x="1102905" y="722563"/>
                  </a:cubicBezTo>
                  <a:cubicBezTo>
                    <a:pt x="1094771" y="710856"/>
                    <a:pt x="1094771" y="710856"/>
                    <a:pt x="1094771" y="710856"/>
                  </a:cubicBezTo>
                  <a:cubicBezTo>
                    <a:pt x="1088446" y="711761"/>
                    <a:pt x="1084837" y="710856"/>
                    <a:pt x="1080322" y="706361"/>
                  </a:cubicBezTo>
                  <a:cubicBezTo>
                    <a:pt x="1079416" y="705466"/>
                    <a:pt x="1079416" y="705466"/>
                    <a:pt x="1079416" y="705466"/>
                  </a:cubicBezTo>
                  <a:cubicBezTo>
                    <a:pt x="1067672" y="692864"/>
                    <a:pt x="1067672" y="692864"/>
                    <a:pt x="1050508" y="693759"/>
                  </a:cubicBezTo>
                  <a:cubicBezTo>
                    <a:pt x="1050508" y="693759"/>
                    <a:pt x="1050508" y="693759"/>
                    <a:pt x="1050508" y="693759"/>
                  </a:cubicBezTo>
                  <a:cubicBezTo>
                    <a:pt x="1049603" y="693759"/>
                    <a:pt x="1049603" y="692864"/>
                    <a:pt x="1048699" y="692864"/>
                  </a:cubicBezTo>
                  <a:cubicBezTo>
                    <a:pt x="1047793" y="691959"/>
                    <a:pt x="1046889" y="691063"/>
                    <a:pt x="1044184" y="691063"/>
                  </a:cubicBezTo>
                  <a:cubicBezTo>
                    <a:pt x="1039669" y="691063"/>
                    <a:pt x="1039669" y="691063"/>
                    <a:pt x="1039669" y="691063"/>
                  </a:cubicBezTo>
                  <a:cubicBezTo>
                    <a:pt x="1037859" y="690159"/>
                    <a:pt x="1034249" y="682958"/>
                    <a:pt x="1033344" y="676662"/>
                  </a:cubicBezTo>
                  <a:cubicBezTo>
                    <a:pt x="1032439" y="673061"/>
                    <a:pt x="1032439" y="667661"/>
                    <a:pt x="1035144" y="664965"/>
                  </a:cubicBezTo>
                  <a:cubicBezTo>
                    <a:pt x="1037859" y="662260"/>
                    <a:pt x="1037859" y="662260"/>
                    <a:pt x="1037859" y="662260"/>
                  </a:cubicBezTo>
                  <a:cubicBezTo>
                    <a:pt x="1039669" y="661365"/>
                    <a:pt x="1041469" y="659565"/>
                    <a:pt x="1041469" y="657764"/>
                  </a:cubicBezTo>
                  <a:cubicBezTo>
                    <a:pt x="1041469" y="652364"/>
                    <a:pt x="1040573" y="648763"/>
                    <a:pt x="1038764" y="646067"/>
                  </a:cubicBezTo>
                  <a:cubicBezTo>
                    <a:pt x="1036049" y="643362"/>
                    <a:pt x="1031535" y="641562"/>
                    <a:pt x="1024305" y="642467"/>
                  </a:cubicBezTo>
                  <a:cubicBezTo>
                    <a:pt x="1020695" y="642467"/>
                    <a:pt x="1017076" y="642467"/>
                    <a:pt x="1013465" y="641562"/>
                  </a:cubicBezTo>
                  <a:cubicBezTo>
                    <a:pt x="1005331" y="640667"/>
                    <a:pt x="998111" y="639762"/>
                    <a:pt x="992692" y="652364"/>
                  </a:cubicBezTo>
                  <a:cubicBezTo>
                    <a:pt x="992692" y="653268"/>
                    <a:pt x="992692" y="653268"/>
                    <a:pt x="991786" y="653268"/>
                  </a:cubicBezTo>
                  <a:cubicBezTo>
                    <a:pt x="990882" y="653268"/>
                    <a:pt x="989977" y="654164"/>
                    <a:pt x="989072" y="654164"/>
                  </a:cubicBezTo>
                  <a:cubicBezTo>
                    <a:pt x="989072" y="654164"/>
                    <a:pt x="989072" y="654164"/>
                    <a:pt x="989072" y="654164"/>
                  </a:cubicBezTo>
                  <a:cubicBezTo>
                    <a:pt x="977327" y="654164"/>
                    <a:pt x="977327" y="654164"/>
                    <a:pt x="977327" y="654164"/>
                  </a:cubicBezTo>
                  <a:cubicBezTo>
                    <a:pt x="977327" y="654164"/>
                    <a:pt x="977327" y="654164"/>
                    <a:pt x="977327" y="654164"/>
                  </a:cubicBezTo>
                  <a:cubicBezTo>
                    <a:pt x="976423" y="654164"/>
                    <a:pt x="971003" y="650563"/>
                    <a:pt x="967393" y="646067"/>
                  </a:cubicBezTo>
                  <a:cubicBezTo>
                    <a:pt x="965583" y="644267"/>
                    <a:pt x="965583" y="640667"/>
                    <a:pt x="965583" y="637962"/>
                  </a:cubicBezTo>
                  <a:cubicBezTo>
                    <a:pt x="965583" y="635266"/>
                    <a:pt x="965583" y="633466"/>
                    <a:pt x="964678" y="630761"/>
                  </a:cubicBezTo>
                  <a:cubicBezTo>
                    <a:pt x="962878" y="625370"/>
                    <a:pt x="957449" y="625370"/>
                    <a:pt x="949324" y="625370"/>
                  </a:cubicBezTo>
                  <a:cubicBezTo>
                    <a:pt x="948419" y="625370"/>
                    <a:pt x="948419" y="625370"/>
                    <a:pt x="948419" y="625370"/>
                  </a:cubicBezTo>
                  <a:cubicBezTo>
                    <a:pt x="944809" y="625370"/>
                    <a:pt x="942999" y="624465"/>
                    <a:pt x="941189" y="623569"/>
                  </a:cubicBezTo>
                  <a:cubicBezTo>
                    <a:pt x="940285" y="621769"/>
                    <a:pt x="940285" y="619064"/>
                    <a:pt x="940285" y="617264"/>
                  </a:cubicBezTo>
                  <a:cubicBezTo>
                    <a:pt x="940285" y="616369"/>
                    <a:pt x="940285" y="616369"/>
                    <a:pt x="940285" y="616369"/>
                  </a:cubicBezTo>
                  <a:cubicBezTo>
                    <a:pt x="940285" y="612768"/>
                    <a:pt x="937580" y="602862"/>
                    <a:pt x="933065" y="598366"/>
                  </a:cubicBezTo>
                  <a:cubicBezTo>
                    <a:pt x="929445" y="594766"/>
                    <a:pt x="927636" y="590270"/>
                    <a:pt x="928540" y="584869"/>
                  </a:cubicBezTo>
                  <a:cubicBezTo>
                    <a:pt x="929445" y="581269"/>
                    <a:pt x="933960" y="577668"/>
                    <a:pt x="941189" y="572268"/>
                  </a:cubicBezTo>
                  <a:cubicBezTo>
                    <a:pt x="944809" y="569572"/>
                    <a:pt x="943904" y="559666"/>
                    <a:pt x="942999" y="552465"/>
                  </a:cubicBezTo>
                  <a:cubicBezTo>
                    <a:pt x="942095" y="550665"/>
                    <a:pt x="942095" y="548874"/>
                    <a:pt x="942095" y="547074"/>
                  </a:cubicBezTo>
                  <a:cubicBezTo>
                    <a:pt x="942095" y="542569"/>
                    <a:pt x="949324" y="533568"/>
                    <a:pt x="954744" y="532672"/>
                  </a:cubicBezTo>
                  <a:cubicBezTo>
                    <a:pt x="960163" y="531767"/>
                    <a:pt x="964678" y="528167"/>
                    <a:pt x="965583" y="524567"/>
                  </a:cubicBezTo>
                  <a:cubicBezTo>
                    <a:pt x="965583" y="523671"/>
                    <a:pt x="965583" y="523671"/>
                    <a:pt x="965583" y="523671"/>
                  </a:cubicBezTo>
                  <a:cubicBezTo>
                    <a:pt x="966488" y="520976"/>
                    <a:pt x="967393" y="517375"/>
                    <a:pt x="965583" y="514670"/>
                  </a:cubicBezTo>
                  <a:cubicBezTo>
                    <a:pt x="964678" y="513775"/>
                    <a:pt x="963774" y="512870"/>
                    <a:pt x="961973" y="512870"/>
                  </a:cubicBezTo>
                  <a:cubicBezTo>
                    <a:pt x="953839" y="511070"/>
                    <a:pt x="948419" y="517375"/>
                    <a:pt x="943904" y="524567"/>
                  </a:cubicBezTo>
                  <a:cubicBezTo>
                    <a:pt x="939380" y="531767"/>
                    <a:pt x="936675" y="531767"/>
                    <a:pt x="932160" y="531767"/>
                  </a:cubicBezTo>
                  <a:cubicBezTo>
                    <a:pt x="931255" y="531767"/>
                    <a:pt x="931255" y="531767"/>
                    <a:pt x="931255" y="531767"/>
                  </a:cubicBezTo>
                  <a:cubicBezTo>
                    <a:pt x="930350" y="531767"/>
                    <a:pt x="930350" y="530872"/>
                    <a:pt x="929445" y="530872"/>
                  </a:cubicBezTo>
                  <a:cubicBezTo>
                    <a:pt x="927636" y="528167"/>
                    <a:pt x="927636" y="523671"/>
                    <a:pt x="927636" y="519175"/>
                  </a:cubicBezTo>
                  <a:cubicBezTo>
                    <a:pt x="927636" y="518271"/>
                    <a:pt x="927636" y="517375"/>
                    <a:pt x="927636" y="516470"/>
                  </a:cubicBezTo>
                  <a:cubicBezTo>
                    <a:pt x="927636" y="510174"/>
                    <a:pt x="927636" y="504774"/>
                    <a:pt x="933960" y="502069"/>
                  </a:cubicBezTo>
                  <a:cubicBezTo>
                    <a:pt x="938484" y="498478"/>
                    <a:pt x="940285" y="496677"/>
                    <a:pt x="938484" y="492172"/>
                  </a:cubicBezTo>
                  <a:cubicBezTo>
                    <a:pt x="938484" y="489476"/>
                    <a:pt x="939380" y="485876"/>
                    <a:pt x="941189" y="482276"/>
                  </a:cubicBezTo>
                  <a:cubicBezTo>
                    <a:pt x="942095" y="478675"/>
                    <a:pt x="942999" y="475970"/>
                    <a:pt x="942999" y="473274"/>
                  </a:cubicBezTo>
                  <a:cubicBezTo>
                    <a:pt x="942999" y="467874"/>
                    <a:pt x="954744" y="450776"/>
                    <a:pt x="958354" y="448976"/>
                  </a:cubicBezTo>
                  <a:cubicBezTo>
                    <a:pt x="961068" y="446271"/>
                    <a:pt x="973718" y="434574"/>
                    <a:pt x="975518" y="430079"/>
                  </a:cubicBezTo>
                  <a:cubicBezTo>
                    <a:pt x="976423" y="428278"/>
                    <a:pt x="978233" y="426478"/>
                    <a:pt x="980042" y="424678"/>
                  </a:cubicBezTo>
                  <a:cubicBezTo>
                    <a:pt x="983652" y="420182"/>
                    <a:pt x="988167" y="415677"/>
                    <a:pt x="988167" y="410276"/>
                  </a:cubicBezTo>
                  <a:cubicBezTo>
                    <a:pt x="988167" y="402180"/>
                    <a:pt x="995397" y="398579"/>
                    <a:pt x="1001721" y="395874"/>
                  </a:cubicBezTo>
                  <a:cubicBezTo>
                    <a:pt x="1002626" y="394979"/>
                    <a:pt x="1002626" y="394979"/>
                    <a:pt x="1002626" y="394979"/>
                  </a:cubicBezTo>
                  <a:cubicBezTo>
                    <a:pt x="1008950" y="392283"/>
                    <a:pt x="1018885" y="383282"/>
                    <a:pt x="1022505" y="379682"/>
                  </a:cubicBezTo>
                  <a:cubicBezTo>
                    <a:pt x="1024305" y="377882"/>
                    <a:pt x="1030629" y="375176"/>
                    <a:pt x="1035144" y="375176"/>
                  </a:cubicBezTo>
                  <a:cubicBezTo>
                    <a:pt x="1038764" y="375176"/>
                    <a:pt x="1040573" y="376081"/>
                    <a:pt x="1042374" y="377882"/>
                  </a:cubicBezTo>
                  <a:cubicBezTo>
                    <a:pt x="1043279" y="378777"/>
                    <a:pt x="1044184" y="378777"/>
                    <a:pt x="1045088" y="378777"/>
                  </a:cubicBezTo>
                  <a:cubicBezTo>
                    <a:pt x="1045994" y="378777"/>
                    <a:pt x="1046889" y="376977"/>
                    <a:pt x="1047793" y="375176"/>
                  </a:cubicBezTo>
                  <a:cubicBezTo>
                    <a:pt x="1048699" y="371576"/>
                    <a:pt x="1046889" y="367080"/>
                    <a:pt x="1042374" y="362584"/>
                  </a:cubicBezTo>
                  <a:cubicBezTo>
                    <a:pt x="1036049" y="357184"/>
                    <a:pt x="1035144" y="357184"/>
                    <a:pt x="1033344" y="358079"/>
                  </a:cubicBezTo>
                  <a:cubicBezTo>
                    <a:pt x="1031535" y="358984"/>
                    <a:pt x="1029725" y="359879"/>
                    <a:pt x="1026114" y="359879"/>
                  </a:cubicBezTo>
                  <a:cubicBezTo>
                    <a:pt x="1017076" y="359879"/>
                    <a:pt x="1011655" y="357184"/>
                    <a:pt x="1008950" y="351783"/>
                  </a:cubicBezTo>
                  <a:cubicBezTo>
                    <a:pt x="1007141" y="347278"/>
                    <a:pt x="1005331" y="331981"/>
                    <a:pt x="1005331" y="328380"/>
                  </a:cubicBezTo>
                  <a:cubicBezTo>
                    <a:pt x="1005331" y="326580"/>
                    <a:pt x="1006236" y="324780"/>
                    <a:pt x="1007141" y="322084"/>
                  </a:cubicBezTo>
                  <a:cubicBezTo>
                    <a:pt x="1008046" y="318484"/>
                    <a:pt x="1008950" y="314883"/>
                    <a:pt x="1008950" y="311283"/>
                  </a:cubicBezTo>
                  <a:cubicBezTo>
                    <a:pt x="1008950" y="304987"/>
                    <a:pt x="1016180" y="299586"/>
                    <a:pt x="1018885" y="296881"/>
                  </a:cubicBezTo>
                  <a:cubicBezTo>
                    <a:pt x="1023400" y="294185"/>
                    <a:pt x="1032439" y="289680"/>
                    <a:pt x="1041469" y="286985"/>
                  </a:cubicBezTo>
                  <a:cubicBezTo>
                    <a:pt x="1046889" y="285184"/>
                    <a:pt x="1045994" y="281584"/>
                    <a:pt x="1045088" y="277088"/>
                  </a:cubicBezTo>
                  <a:cubicBezTo>
                    <a:pt x="1045088" y="274383"/>
                    <a:pt x="1044184" y="271687"/>
                    <a:pt x="1045994" y="268982"/>
                  </a:cubicBezTo>
                  <a:cubicBezTo>
                    <a:pt x="1048699" y="263591"/>
                    <a:pt x="1045088" y="257286"/>
                    <a:pt x="1040573" y="254590"/>
                  </a:cubicBezTo>
                  <a:cubicBezTo>
                    <a:pt x="1033344" y="250085"/>
                    <a:pt x="1031535" y="243789"/>
                    <a:pt x="1033344" y="233892"/>
                  </a:cubicBezTo>
                  <a:cubicBezTo>
                    <a:pt x="1035144" y="224891"/>
                    <a:pt x="1034249" y="223986"/>
                    <a:pt x="1032439" y="221291"/>
                  </a:cubicBezTo>
                  <a:cubicBezTo>
                    <a:pt x="1031535" y="220386"/>
                    <a:pt x="1031535" y="219490"/>
                    <a:pt x="1031535" y="218586"/>
                  </a:cubicBezTo>
                  <a:cubicBezTo>
                    <a:pt x="1030629" y="217690"/>
                    <a:pt x="1030629" y="217690"/>
                    <a:pt x="1029725" y="217690"/>
                  </a:cubicBezTo>
                  <a:cubicBezTo>
                    <a:pt x="1028820" y="216785"/>
                    <a:pt x="1026114" y="219490"/>
                    <a:pt x="1023400" y="222186"/>
                  </a:cubicBezTo>
                  <a:cubicBezTo>
                    <a:pt x="1021600" y="223986"/>
                    <a:pt x="1019790" y="225786"/>
                    <a:pt x="1017076" y="227587"/>
                  </a:cubicBezTo>
                  <a:cubicBezTo>
                    <a:pt x="1011655" y="232092"/>
                    <a:pt x="1007141" y="233892"/>
                    <a:pt x="1002626" y="234788"/>
                  </a:cubicBezTo>
                  <a:cubicBezTo>
                    <a:pt x="1000816" y="234788"/>
                    <a:pt x="998111" y="235692"/>
                    <a:pt x="996301" y="236588"/>
                  </a:cubicBezTo>
                  <a:cubicBezTo>
                    <a:pt x="989977" y="240188"/>
                    <a:pt x="983652" y="238388"/>
                    <a:pt x="979137" y="232092"/>
                  </a:cubicBezTo>
                  <a:cubicBezTo>
                    <a:pt x="974622" y="225786"/>
                    <a:pt x="980042" y="220386"/>
                    <a:pt x="980042" y="220386"/>
                  </a:cubicBezTo>
                  <a:cubicBezTo>
                    <a:pt x="980042" y="220386"/>
                    <a:pt x="989072" y="212289"/>
                    <a:pt x="993587" y="208689"/>
                  </a:cubicBezTo>
                  <a:cubicBezTo>
                    <a:pt x="995397" y="206889"/>
                    <a:pt x="995397" y="205993"/>
                    <a:pt x="995397" y="204193"/>
                  </a:cubicBezTo>
                  <a:cubicBezTo>
                    <a:pt x="995397" y="201488"/>
                    <a:pt x="992692" y="198793"/>
                    <a:pt x="985462" y="193392"/>
                  </a:cubicBezTo>
                  <a:cubicBezTo>
                    <a:pt x="978233" y="187991"/>
                    <a:pt x="972813" y="176294"/>
                    <a:pt x="970098" y="169094"/>
                  </a:cubicBezTo>
                  <a:cubicBezTo>
                    <a:pt x="968298" y="166389"/>
                    <a:pt x="967393" y="163693"/>
                    <a:pt x="966488" y="161893"/>
                  </a:cubicBezTo>
                  <a:cubicBezTo>
                    <a:pt x="963774" y="156492"/>
                    <a:pt x="961068" y="153796"/>
                    <a:pt x="954744" y="148396"/>
                  </a:cubicBezTo>
                  <a:cubicBezTo>
                    <a:pt x="948419" y="142995"/>
                    <a:pt x="949324" y="139395"/>
                    <a:pt x="949324" y="136689"/>
                  </a:cubicBezTo>
                  <a:cubicBezTo>
                    <a:pt x="949324" y="135794"/>
                    <a:pt x="949324" y="135794"/>
                    <a:pt x="949324" y="135794"/>
                  </a:cubicBezTo>
                  <a:cubicBezTo>
                    <a:pt x="949324" y="133994"/>
                    <a:pt x="949324" y="124993"/>
                    <a:pt x="950229" y="115096"/>
                  </a:cubicBezTo>
                  <a:cubicBezTo>
                    <a:pt x="951124" y="104295"/>
                    <a:pt x="952029" y="91693"/>
                    <a:pt x="952029" y="88998"/>
                  </a:cubicBezTo>
                  <a:cubicBezTo>
                    <a:pt x="952029" y="88093"/>
                    <a:pt x="952029" y="88093"/>
                    <a:pt x="952029" y="87198"/>
                  </a:cubicBezTo>
                  <a:cubicBezTo>
                    <a:pt x="952934" y="82692"/>
                    <a:pt x="952934" y="78197"/>
                    <a:pt x="948419" y="73701"/>
                  </a:cubicBezTo>
                  <a:cubicBezTo>
                    <a:pt x="942999" y="68300"/>
                    <a:pt x="941189" y="68300"/>
                    <a:pt x="937580" y="72796"/>
                  </a:cubicBezTo>
                  <a:cubicBezTo>
                    <a:pt x="933065" y="76396"/>
                    <a:pt x="888793" y="120497"/>
                    <a:pt x="882468" y="122297"/>
                  </a:cubicBezTo>
                  <a:cubicBezTo>
                    <a:pt x="877953" y="124993"/>
                    <a:pt x="873429" y="124097"/>
                    <a:pt x="868009" y="123193"/>
                  </a:cubicBezTo>
                  <a:cubicBezTo>
                    <a:pt x="867114" y="123193"/>
                    <a:pt x="866209" y="123193"/>
                    <a:pt x="865304" y="122297"/>
                  </a:cubicBezTo>
                  <a:cubicBezTo>
                    <a:pt x="858075" y="121392"/>
                    <a:pt x="856265" y="117792"/>
                    <a:pt x="855360" y="114191"/>
                  </a:cubicBezTo>
                  <a:cubicBezTo>
                    <a:pt x="855360" y="114191"/>
                    <a:pt x="855360" y="113296"/>
                    <a:pt x="855360" y="113296"/>
                  </a:cubicBezTo>
                  <a:cubicBezTo>
                    <a:pt x="854464" y="110591"/>
                    <a:pt x="854464" y="95294"/>
                    <a:pt x="854464" y="83597"/>
                  </a:cubicBezTo>
                  <a:cubicBezTo>
                    <a:pt x="854464" y="79101"/>
                    <a:pt x="846330" y="67395"/>
                    <a:pt x="839101" y="60194"/>
                  </a:cubicBezTo>
                  <a:cubicBezTo>
                    <a:pt x="838196" y="59299"/>
                    <a:pt x="837300" y="58394"/>
                    <a:pt x="836396" y="57499"/>
                  </a:cubicBezTo>
                  <a:cubicBezTo>
                    <a:pt x="831871" y="53898"/>
                    <a:pt x="830071" y="51203"/>
                    <a:pt x="828261" y="45802"/>
                  </a:cubicBezTo>
                  <a:cubicBezTo>
                    <a:pt x="827356" y="39496"/>
                    <a:pt x="822841" y="35001"/>
                    <a:pt x="820127" y="31400"/>
                  </a:cubicBezTo>
                  <a:cubicBezTo>
                    <a:pt x="818327" y="30495"/>
                    <a:pt x="814707" y="26904"/>
                    <a:pt x="810192" y="22399"/>
                  </a:cubicBezTo>
                  <a:cubicBezTo>
                    <a:pt x="804773" y="17903"/>
                    <a:pt x="799353" y="13398"/>
                    <a:pt x="795733" y="9797"/>
                  </a:cubicBezTo>
                  <a:cubicBezTo>
                    <a:pt x="793028" y="7102"/>
                    <a:pt x="791218" y="4397"/>
                    <a:pt x="790314" y="-99"/>
                  </a:cubicBezTo>
                  <a:cubicBezTo>
                    <a:pt x="780379" y="4397"/>
                    <a:pt x="780379" y="4397"/>
                    <a:pt x="780379" y="4397"/>
                  </a:cubicBezTo>
                  <a:cubicBezTo>
                    <a:pt x="780379" y="6197"/>
                    <a:pt x="780379" y="17903"/>
                    <a:pt x="779474" y="22399"/>
                  </a:cubicBezTo>
                  <a:cubicBezTo>
                    <a:pt x="778569" y="26904"/>
                    <a:pt x="772245" y="29600"/>
                    <a:pt x="772245" y="29600"/>
                  </a:cubicBezTo>
                  <a:cubicBezTo>
                    <a:pt x="772245" y="29600"/>
                    <a:pt x="763215" y="35896"/>
                    <a:pt x="758700" y="38601"/>
                  </a:cubicBezTo>
                  <a:cubicBezTo>
                    <a:pt x="754176" y="41297"/>
                    <a:pt x="752375" y="50298"/>
                    <a:pt x="752375" y="51203"/>
                  </a:cubicBezTo>
                  <a:cubicBezTo>
                    <a:pt x="752375" y="51203"/>
                    <a:pt x="752375" y="58394"/>
                    <a:pt x="738822" y="62899"/>
                  </a:cubicBezTo>
                  <a:cubicBezTo>
                    <a:pt x="727078" y="66500"/>
                    <a:pt x="726172" y="66500"/>
                    <a:pt x="724363" y="63795"/>
                  </a:cubicBezTo>
                  <a:cubicBezTo>
                    <a:pt x="723467" y="62899"/>
                    <a:pt x="723467" y="61994"/>
                    <a:pt x="722562" y="61994"/>
                  </a:cubicBezTo>
                  <a:cubicBezTo>
                    <a:pt x="718943" y="58394"/>
                    <a:pt x="710818" y="61099"/>
                    <a:pt x="710818" y="61099"/>
                  </a:cubicBezTo>
                  <a:cubicBezTo>
                    <a:pt x="709008" y="61099"/>
                    <a:pt x="682805" y="65595"/>
                    <a:pt x="678290" y="64700"/>
                  </a:cubicBezTo>
                  <a:cubicBezTo>
                    <a:pt x="675585" y="63795"/>
                    <a:pt x="667451" y="65595"/>
                    <a:pt x="665641" y="66500"/>
                  </a:cubicBezTo>
                  <a:cubicBezTo>
                    <a:pt x="664736" y="67395"/>
                    <a:pt x="662936" y="74596"/>
                    <a:pt x="662031" y="79101"/>
                  </a:cubicBezTo>
                  <a:cubicBezTo>
                    <a:pt x="661126" y="83597"/>
                    <a:pt x="658411" y="86293"/>
                    <a:pt x="652992" y="87198"/>
                  </a:cubicBezTo>
                  <a:cubicBezTo>
                    <a:pt x="648477" y="88093"/>
                    <a:pt x="640352" y="88998"/>
                    <a:pt x="634027" y="88998"/>
                  </a:cubicBezTo>
                  <a:cubicBezTo>
                    <a:pt x="627703" y="88998"/>
                    <a:pt x="622283" y="92598"/>
                    <a:pt x="622283" y="92598"/>
                  </a:cubicBezTo>
                  <a:cubicBezTo>
                    <a:pt x="622283" y="92598"/>
                    <a:pt x="607824" y="106095"/>
                    <a:pt x="603309" y="109696"/>
                  </a:cubicBezTo>
                  <a:cubicBezTo>
                    <a:pt x="598785" y="113296"/>
                    <a:pt x="592470" y="110591"/>
                    <a:pt x="587945" y="107895"/>
                  </a:cubicBezTo>
                  <a:cubicBezTo>
                    <a:pt x="584336" y="105200"/>
                    <a:pt x="580716" y="105200"/>
                    <a:pt x="580716" y="105200"/>
                  </a:cubicBezTo>
                  <a:cubicBezTo>
                    <a:pt x="580716" y="105200"/>
                    <a:pt x="568971" y="106991"/>
                    <a:pt x="563552" y="106991"/>
                  </a:cubicBezTo>
                  <a:cubicBezTo>
                    <a:pt x="561752" y="106991"/>
                    <a:pt x="561752" y="106991"/>
                    <a:pt x="560847" y="106991"/>
                  </a:cubicBezTo>
                  <a:cubicBezTo>
                    <a:pt x="557227" y="106991"/>
                    <a:pt x="555427" y="106991"/>
                    <a:pt x="552713" y="104295"/>
                  </a:cubicBezTo>
                  <a:cubicBezTo>
                    <a:pt x="550903" y="100695"/>
                    <a:pt x="542778" y="99799"/>
                    <a:pt x="536454" y="99799"/>
                  </a:cubicBezTo>
                  <a:cubicBezTo>
                    <a:pt x="531034" y="99799"/>
                    <a:pt x="524709" y="91693"/>
                    <a:pt x="523804" y="90798"/>
                  </a:cubicBezTo>
                  <a:cubicBezTo>
                    <a:pt x="516575" y="89893"/>
                    <a:pt x="507545" y="86293"/>
                    <a:pt x="503030" y="79101"/>
                  </a:cubicBezTo>
                  <a:cubicBezTo>
                    <a:pt x="501220" y="74596"/>
                    <a:pt x="500316" y="70100"/>
                    <a:pt x="503030" y="65595"/>
                  </a:cubicBezTo>
                  <a:cubicBezTo>
                    <a:pt x="496706" y="62899"/>
                    <a:pt x="493991" y="60194"/>
                    <a:pt x="493086" y="55698"/>
                  </a:cubicBezTo>
                  <a:cubicBezTo>
                    <a:pt x="492181" y="52098"/>
                    <a:pt x="494896" y="47602"/>
                    <a:pt x="500316" y="42201"/>
                  </a:cubicBezTo>
                  <a:cubicBezTo>
                    <a:pt x="493991" y="36801"/>
                    <a:pt x="491276" y="34096"/>
                    <a:pt x="493086" y="26000"/>
                  </a:cubicBezTo>
                  <a:cubicBezTo>
                    <a:pt x="492181" y="26000"/>
                    <a:pt x="491276" y="25104"/>
                    <a:pt x="490381" y="25104"/>
                  </a:cubicBezTo>
                  <a:cubicBezTo>
                    <a:pt x="488571" y="26000"/>
                    <a:pt x="485857" y="27800"/>
                    <a:pt x="485857" y="27800"/>
                  </a:cubicBezTo>
                  <a:cubicBezTo>
                    <a:pt x="481342" y="31400"/>
                    <a:pt x="477732" y="35896"/>
                    <a:pt x="474112" y="38601"/>
                  </a:cubicBezTo>
                  <a:cubicBezTo>
                    <a:pt x="466892" y="44002"/>
                    <a:pt x="457853" y="48498"/>
                    <a:pt x="452433" y="54794"/>
                  </a:cubicBezTo>
                  <a:cubicBezTo>
                    <a:pt x="449719" y="55698"/>
                    <a:pt x="447014" y="55698"/>
                    <a:pt x="444299" y="57499"/>
                  </a:cubicBezTo>
                  <a:cubicBezTo>
                    <a:pt x="438879" y="61994"/>
                    <a:pt x="432555" y="65595"/>
                    <a:pt x="427135" y="70996"/>
                  </a:cubicBezTo>
                  <a:cubicBezTo>
                    <a:pt x="423525" y="74596"/>
                    <a:pt x="419010" y="80892"/>
                    <a:pt x="415391" y="85397"/>
                  </a:cubicBezTo>
                  <a:cubicBezTo>
                    <a:pt x="414486" y="87198"/>
                    <a:pt x="414486" y="89893"/>
                    <a:pt x="413581" y="90798"/>
                  </a:cubicBezTo>
                  <a:cubicBezTo>
                    <a:pt x="410876" y="95294"/>
                    <a:pt x="407266" y="99799"/>
                    <a:pt x="405456" y="104295"/>
                  </a:cubicBezTo>
                  <a:cubicBezTo>
                    <a:pt x="404551" y="105200"/>
                    <a:pt x="404551" y="105200"/>
                    <a:pt x="403646" y="106095"/>
                  </a:cubicBezTo>
                  <a:cubicBezTo>
                    <a:pt x="402741" y="110591"/>
                    <a:pt x="405456" y="118697"/>
                    <a:pt x="407266" y="124097"/>
                  </a:cubicBezTo>
                  <a:cubicBezTo>
                    <a:pt x="409066" y="130393"/>
                    <a:pt x="410876" y="140290"/>
                    <a:pt x="417200" y="142995"/>
                  </a:cubicBezTo>
                  <a:cubicBezTo>
                    <a:pt x="422620" y="153796"/>
                    <a:pt x="419010" y="154692"/>
                    <a:pt x="418105" y="166389"/>
                  </a:cubicBezTo>
                  <a:cubicBezTo>
                    <a:pt x="418105" y="173589"/>
                    <a:pt x="419010" y="180790"/>
                    <a:pt x="419010" y="187991"/>
                  </a:cubicBezTo>
                  <a:cubicBezTo>
                    <a:pt x="418105" y="199688"/>
                    <a:pt x="409971" y="209594"/>
                    <a:pt x="406361" y="219490"/>
                  </a:cubicBezTo>
                  <a:cubicBezTo>
                    <a:pt x="405456" y="223986"/>
                    <a:pt x="407266" y="231187"/>
                    <a:pt x="406361" y="234788"/>
                  </a:cubicBezTo>
                  <a:cubicBezTo>
                    <a:pt x="403646" y="241084"/>
                    <a:pt x="400036" y="247389"/>
                    <a:pt x="396417" y="253685"/>
                  </a:cubicBezTo>
                  <a:cubicBezTo>
                    <a:pt x="392807" y="259991"/>
                    <a:pt x="385577" y="268087"/>
                    <a:pt x="380157" y="275288"/>
                  </a:cubicBezTo>
                  <a:cubicBezTo>
                    <a:pt x="380157" y="276183"/>
                    <a:pt x="380157" y="276183"/>
                    <a:pt x="380157" y="276183"/>
                  </a:cubicBezTo>
                  <a:cubicBezTo>
                    <a:pt x="378348" y="277088"/>
                    <a:pt x="378348" y="277088"/>
                    <a:pt x="378348" y="277088"/>
                  </a:cubicBezTo>
                  <a:cubicBezTo>
                    <a:pt x="377452" y="292385"/>
                    <a:pt x="364803" y="304082"/>
                    <a:pt x="361184" y="317579"/>
                  </a:cubicBezTo>
                  <a:cubicBezTo>
                    <a:pt x="362993" y="322980"/>
                    <a:pt x="363898" y="323884"/>
                    <a:pt x="367509" y="328380"/>
                  </a:cubicBezTo>
                  <a:cubicBezTo>
                    <a:pt x="374738" y="336486"/>
                    <a:pt x="381967" y="344582"/>
                    <a:pt x="383768" y="355384"/>
                  </a:cubicBezTo>
                  <a:cubicBezTo>
                    <a:pt x="383768" y="356279"/>
                    <a:pt x="382872" y="358984"/>
                    <a:pt x="381967" y="359879"/>
                  </a:cubicBezTo>
                  <a:cubicBezTo>
                    <a:pt x="379253" y="378777"/>
                    <a:pt x="371128" y="397674"/>
                    <a:pt x="368413" y="416582"/>
                  </a:cubicBezTo>
                  <a:cubicBezTo>
                    <a:pt x="368413" y="417477"/>
                    <a:pt x="361184" y="436375"/>
                    <a:pt x="360279" y="439080"/>
                  </a:cubicBezTo>
                  <a:cubicBezTo>
                    <a:pt x="359384" y="440880"/>
                    <a:pt x="359384" y="444480"/>
                    <a:pt x="360279" y="446271"/>
                  </a:cubicBezTo>
                  <a:cubicBezTo>
                    <a:pt x="363898" y="447176"/>
                    <a:pt x="363898" y="447176"/>
                    <a:pt x="363898" y="447176"/>
                  </a:cubicBezTo>
                  <a:cubicBezTo>
                    <a:pt x="362993" y="452577"/>
                    <a:pt x="362993" y="452577"/>
                    <a:pt x="362993" y="452577"/>
                  </a:cubicBezTo>
                  <a:cubicBezTo>
                    <a:pt x="362993" y="454377"/>
                    <a:pt x="368413" y="460673"/>
                    <a:pt x="370223" y="461578"/>
                  </a:cubicBezTo>
                  <a:cubicBezTo>
                    <a:pt x="371128" y="469674"/>
                    <a:pt x="361184" y="475075"/>
                    <a:pt x="356669" y="480475"/>
                  </a:cubicBezTo>
                  <a:cubicBezTo>
                    <a:pt x="355764" y="481371"/>
                    <a:pt x="342210" y="498478"/>
                    <a:pt x="342210" y="499373"/>
                  </a:cubicBezTo>
                  <a:cubicBezTo>
                    <a:pt x="341315" y="499373"/>
                    <a:pt x="340410" y="506574"/>
                    <a:pt x="339505" y="507469"/>
                  </a:cubicBezTo>
                  <a:cubicBezTo>
                    <a:pt x="339505" y="509269"/>
                    <a:pt x="330466" y="519175"/>
                    <a:pt x="329570" y="520071"/>
                  </a:cubicBezTo>
                  <a:cubicBezTo>
                    <a:pt x="329570" y="520976"/>
                    <a:pt x="326856" y="520976"/>
                    <a:pt x="325951" y="521871"/>
                  </a:cubicBezTo>
                  <a:cubicBezTo>
                    <a:pt x="322341" y="524567"/>
                    <a:pt x="319626" y="530872"/>
                    <a:pt x="318722" y="535368"/>
                  </a:cubicBezTo>
                  <a:cubicBezTo>
                    <a:pt x="316017" y="537168"/>
                    <a:pt x="303367" y="533568"/>
                    <a:pt x="297947" y="540769"/>
                  </a:cubicBezTo>
                  <a:cubicBezTo>
                    <a:pt x="289813" y="552465"/>
                    <a:pt x="289813" y="552465"/>
                    <a:pt x="289813" y="552465"/>
                  </a:cubicBezTo>
                  <a:cubicBezTo>
                    <a:pt x="288013" y="551570"/>
                    <a:pt x="286203" y="550665"/>
                    <a:pt x="285298" y="549770"/>
                  </a:cubicBezTo>
                  <a:cubicBezTo>
                    <a:pt x="285298" y="542569"/>
                    <a:pt x="288908" y="535368"/>
                    <a:pt x="285298" y="529072"/>
                  </a:cubicBezTo>
                  <a:cubicBezTo>
                    <a:pt x="278973" y="529072"/>
                    <a:pt x="278973" y="529072"/>
                    <a:pt x="278973" y="529072"/>
                  </a:cubicBezTo>
                  <a:cubicBezTo>
                    <a:pt x="274459" y="527272"/>
                    <a:pt x="258190" y="504774"/>
                    <a:pt x="251875" y="499373"/>
                  </a:cubicBezTo>
                  <a:cubicBezTo>
                    <a:pt x="248256" y="495772"/>
                    <a:pt x="243741" y="493972"/>
                    <a:pt x="239226" y="490372"/>
                  </a:cubicBezTo>
                  <a:cubicBezTo>
                    <a:pt x="231996" y="484971"/>
                    <a:pt x="223862" y="476875"/>
                    <a:pt x="216632" y="470579"/>
                  </a:cubicBezTo>
                  <a:cubicBezTo>
                    <a:pt x="214832" y="468779"/>
                    <a:pt x="213022" y="466978"/>
                    <a:pt x="211212" y="466073"/>
                  </a:cubicBezTo>
                  <a:cubicBezTo>
                    <a:pt x="198564" y="475970"/>
                    <a:pt x="186819" y="484971"/>
                    <a:pt x="173275" y="493077"/>
                  </a:cubicBezTo>
                  <a:cubicBezTo>
                    <a:pt x="170560" y="494877"/>
                    <a:pt x="157006" y="502974"/>
                    <a:pt x="155206" y="504774"/>
                  </a:cubicBezTo>
                  <a:cubicBezTo>
                    <a:pt x="153396" y="506574"/>
                    <a:pt x="147976" y="514670"/>
                    <a:pt x="146166" y="518271"/>
                  </a:cubicBezTo>
                  <a:cubicBezTo>
                    <a:pt x="142557" y="524567"/>
                    <a:pt x="138937" y="530872"/>
                    <a:pt x="134422" y="538073"/>
                  </a:cubicBezTo>
                  <a:cubicBezTo>
                    <a:pt x="133517" y="539873"/>
                    <a:pt x="130812" y="541673"/>
                    <a:pt x="129908" y="543474"/>
                  </a:cubicBezTo>
                  <a:cubicBezTo>
                    <a:pt x="129908" y="544369"/>
                    <a:pt x="118163" y="566867"/>
                    <a:pt x="118163" y="566867"/>
                  </a:cubicBezTo>
                  <a:cubicBezTo>
                    <a:pt x="95579" y="589365"/>
                    <a:pt x="95579" y="589365"/>
                    <a:pt x="95579" y="589365"/>
                  </a:cubicBezTo>
                  <a:cubicBezTo>
                    <a:pt x="81120" y="604662"/>
                    <a:pt x="82930" y="595671"/>
                    <a:pt x="79311" y="618169"/>
                  </a:cubicBezTo>
                  <a:cubicBezTo>
                    <a:pt x="78415" y="623569"/>
                    <a:pt x="73891" y="628065"/>
                    <a:pt x="73891" y="633466"/>
                  </a:cubicBezTo>
                  <a:cubicBezTo>
                    <a:pt x="77510" y="637962"/>
                    <a:pt x="77510" y="637962"/>
                    <a:pt x="77510" y="637962"/>
                  </a:cubicBezTo>
                  <a:cubicBezTo>
                    <a:pt x="79311" y="637962"/>
                    <a:pt x="84740" y="637962"/>
                    <a:pt x="85635" y="638867"/>
                  </a:cubicBezTo>
                  <a:cubicBezTo>
                    <a:pt x="88350" y="643362"/>
                    <a:pt x="91055" y="647868"/>
                    <a:pt x="92864" y="652364"/>
                  </a:cubicBezTo>
                  <a:cubicBezTo>
                    <a:pt x="91960" y="656859"/>
                    <a:pt x="91960" y="656859"/>
                    <a:pt x="91960" y="656859"/>
                  </a:cubicBezTo>
                  <a:cubicBezTo>
                    <a:pt x="86540" y="662260"/>
                    <a:pt x="79311" y="679367"/>
                    <a:pt x="80215" y="687463"/>
                  </a:cubicBezTo>
                  <a:cubicBezTo>
                    <a:pt x="80215" y="688358"/>
                    <a:pt x="82025" y="693759"/>
                    <a:pt x="82930" y="694664"/>
                  </a:cubicBezTo>
                  <a:cubicBezTo>
                    <a:pt x="89255" y="712657"/>
                    <a:pt x="92864" y="731564"/>
                    <a:pt x="98284" y="749557"/>
                  </a:cubicBezTo>
                  <a:cubicBezTo>
                    <a:pt x="100094" y="754957"/>
                    <a:pt x="102809" y="762158"/>
                    <a:pt x="103704" y="767559"/>
                  </a:cubicBezTo>
                  <a:cubicBezTo>
                    <a:pt x="103704" y="768454"/>
                    <a:pt x="100999" y="777455"/>
                    <a:pt x="100999" y="779255"/>
                  </a:cubicBezTo>
                  <a:cubicBezTo>
                    <a:pt x="100094" y="791857"/>
                    <a:pt x="103704" y="783761"/>
                    <a:pt x="96484" y="798153"/>
                  </a:cubicBezTo>
                  <a:cubicBezTo>
                    <a:pt x="95579" y="799953"/>
                    <a:pt x="95579" y="802658"/>
                    <a:pt x="94674" y="805354"/>
                  </a:cubicBezTo>
                  <a:cubicBezTo>
                    <a:pt x="91960" y="811660"/>
                    <a:pt x="65766" y="827852"/>
                    <a:pt x="60346" y="832357"/>
                  </a:cubicBezTo>
                  <a:cubicBezTo>
                    <a:pt x="52212" y="837758"/>
                    <a:pt x="50402" y="849455"/>
                    <a:pt x="49497" y="858456"/>
                  </a:cubicBezTo>
                  <a:cubicBezTo>
                    <a:pt x="46792" y="864752"/>
                    <a:pt x="49497" y="867447"/>
                    <a:pt x="50402" y="871953"/>
                  </a:cubicBezTo>
                  <a:cubicBezTo>
                    <a:pt x="50402" y="877354"/>
                    <a:pt x="49497" y="883650"/>
                    <a:pt x="48602" y="889050"/>
                  </a:cubicBezTo>
                  <a:cubicBezTo>
                    <a:pt x="48602" y="889946"/>
                    <a:pt x="48602" y="889946"/>
                    <a:pt x="48602" y="889946"/>
                  </a:cubicBezTo>
                  <a:cubicBezTo>
                    <a:pt x="49497" y="894451"/>
                    <a:pt x="50402" y="900747"/>
                    <a:pt x="48602" y="904347"/>
                  </a:cubicBezTo>
                  <a:cubicBezTo>
                    <a:pt x="47697" y="907948"/>
                    <a:pt x="44982" y="911548"/>
                    <a:pt x="43173" y="915149"/>
                  </a:cubicBezTo>
                  <a:cubicBezTo>
                    <a:pt x="41372" y="918749"/>
                    <a:pt x="41372" y="923245"/>
                    <a:pt x="40468" y="927750"/>
                  </a:cubicBezTo>
                  <a:cubicBezTo>
                    <a:pt x="36857" y="938552"/>
                    <a:pt x="31428" y="949343"/>
                    <a:pt x="27818" y="960145"/>
                  </a:cubicBezTo>
                  <a:cubicBezTo>
                    <a:pt x="26009" y="966450"/>
                    <a:pt x="24208" y="972746"/>
                    <a:pt x="22398" y="979042"/>
                  </a:cubicBezTo>
                  <a:cubicBezTo>
                    <a:pt x="21494" y="980843"/>
                    <a:pt x="19684" y="982643"/>
                    <a:pt x="19684" y="984443"/>
                  </a:cubicBezTo>
                  <a:cubicBezTo>
                    <a:pt x="16979" y="990749"/>
                    <a:pt x="16074" y="997940"/>
                    <a:pt x="13359" y="1004246"/>
                  </a:cubicBezTo>
                  <a:cubicBezTo>
                    <a:pt x="8845" y="1017742"/>
                    <a:pt x="4330" y="1030344"/>
                    <a:pt x="-185" y="1042946"/>
                  </a:cubicBezTo>
                  <a:cubicBezTo>
                    <a:pt x="-1995" y="1051042"/>
                    <a:pt x="3425" y="1080741"/>
                    <a:pt x="3425" y="1093342"/>
                  </a:cubicBezTo>
                  <a:lnTo>
                    <a:pt x="3425" y="109873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913D35E-5BA0-BEDC-1805-2DA55AAAAD6A}"/>
                </a:ext>
              </a:extLst>
            </p:cNvPr>
            <p:cNvSpPr/>
            <p:nvPr/>
          </p:nvSpPr>
          <p:spPr>
            <a:xfrm>
              <a:off x="5777254" y="2905866"/>
              <a:ext cx="3790196" cy="2998024"/>
            </a:xfrm>
            <a:custGeom>
              <a:avLst/>
              <a:gdLst>
                <a:gd name="connsiteX0" fmla="*/ 2142313 w 3790196"/>
                <a:gd name="connsiteY0" fmla="*/ 2963366 h 2998024"/>
                <a:gd name="connsiteX1" fmla="*/ 2189348 w 3790196"/>
                <a:gd name="connsiteY1" fmla="*/ 2940783 h 2998024"/>
                <a:gd name="connsiteX2" fmla="*/ 2221008 w 3790196"/>
                <a:gd name="connsiteY2" fmla="*/ 2889300 h 2998024"/>
                <a:gd name="connsiteX3" fmla="*/ 2284331 w 3790196"/>
                <a:gd name="connsiteY3" fmla="*/ 2787249 h 2998024"/>
                <a:gd name="connsiteX4" fmla="*/ 2275282 w 3790196"/>
                <a:gd name="connsiteY4" fmla="*/ 2763760 h 2998024"/>
                <a:gd name="connsiteX5" fmla="*/ 2275282 w 3790196"/>
                <a:gd name="connsiteY5" fmla="*/ 2762855 h 2998024"/>
                <a:gd name="connsiteX6" fmla="*/ 2277092 w 3790196"/>
                <a:gd name="connsiteY6" fmla="*/ 2749311 h 2998024"/>
                <a:gd name="connsiteX7" fmla="*/ 2292465 w 3790196"/>
                <a:gd name="connsiteY7" fmla="*/ 2712277 h 2998024"/>
                <a:gd name="connsiteX8" fmla="*/ 2297894 w 3790196"/>
                <a:gd name="connsiteY8" fmla="*/ 2687893 h 2998024"/>
                <a:gd name="connsiteX9" fmla="*/ 2301514 w 3790196"/>
                <a:gd name="connsiteY9" fmla="*/ 2665319 h 2998024"/>
                <a:gd name="connsiteX10" fmla="*/ 2322316 w 3790196"/>
                <a:gd name="connsiteY10" fmla="*/ 2649060 h 2998024"/>
                <a:gd name="connsiteX11" fmla="*/ 2327745 w 3790196"/>
                <a:gd name="connsiteY11" fmla="*/ 2628286 h 2998024"/>
                <a:gd name="connsiteX12" fmla="*/ 2361217 w 3790196"/>
                <a:gd name="connsiteY12" fmla="*/ 2558744 h 2998024"/>
                <a:gd name="connsiteX13" fmla="*/ 2389258 w 3790196"/>
                <a:gd name="connsiteY13" fmla="*/ 2494612 h 2998024"/>
                <a:gd name="connsiteX14" fmla="*/ 2390163 w 3790196"/>
                <a:gd name="connsiteY14" fmla="*/ 2470228 h 2998024"/>
                <a:gd name="connsiteX15" fmla="*/ 2391973 w 3790196"/>
                <a:gd name="connsiteY15" fmla="*/ 2435910 h 2998024"/>
                <a:gd name="connsiteX16" fmla="*/ 2392878 w 3790196"/>
                <a:gd name="connsiteY16" fmla="*/ 2435005 h 2998024"/>
                <a:gd name="connsiteX17" fmla="*/ 2397392 w 3790196"/>
                <a:gd name="connsiteY17" fmla="*/ 2418746 h 2998024"/>
                <a:gd name="connsiteX18" fmla="*/ 2413680 w 3790196"/>
                <a:gd name="connsiteY18" fmla="*/ 2372683 h 2998024"/>
                <a:gd name="connsiteX19" fmla="*/ 2415490 w 3790196"/>
                <a:gd name="connsiteY19" fmla="*/ 2337460 h 2998024"/>
                <a:gd name="connsiteX20" fmla="*/ 2415490 w 3790196"/>
                <a:gd name="connsiteY20" fmla="*/ 2336554 h 2998024"/>
                <a:gd name="connsiteX21" fmla="*/ 2428149 w 3790196"/>
                <a:gd name="connsiteY21" fmla="*/ 2326620 h 2998024"/>
                <a:gd name="connsiteX22" fmla="*/ 2466144 w 3790196"/>
                <a:gd name="connsiteY22" fmla="*/ 2229979 h 2998024"/>
                <a:gd name="connsiteX23" fmla="*/ 2474278 w 3790196"/>
                <a:gd name="connsiteY23" fmla="*/ 2211920 h 2998024"/>
                <a:gd name="connsiteX24" fmla="*/ 2504129 w 3790196"/>
                <a:gd name="connsiteY24" fmla="*/ 2170372 h 2998024"/>
                <a:gd name="connsiteX25" fmla="*/ 2504129 w 3790196"/>
                <a:gd name="connsiteY25" fmla="*/ 2170372 h 2998024"/>
                <a:gd name="connsiteX26" fmla="*/ 2534886 w 3790196"/>
                <a:gd name="connsiteY26" fmla="*/ 2178497 h 2998024"/>
                <a:gd name="connsiteX27" fmla="*/ 2537601 w 3790196"/>
                <a:gd name="connsiteY27" fmla="*/ 2181211 h 2998024"/>
                <a:gd name="connsiteX28" fmla="*/ 2541220 w 3790196"/>
                <a:gd name="connsiteY28" fmla="*/ 2183011 h 2998024"/>
                <a:gd name="connsiteX29" fmla="*/ 2554783 w 3790196"/>
                <a:gd name="connsiteY29" fmla="*/ 2188431 h 2998024"/>
                <a:gd name="connsiteX30" fmla="*/ 2565642 w 3790196"/>
                <a:gd name="connsiteY30" fmla="*/ 2189336 h 2998024"/>
                <a:gd name="connsiteX31" fmla="*/ 2581920 w 3790196"/>
                <a:gd name="connsiteY31" fmla="*/ 2190241 h 2998024"/>
                <a:gd name="connsiteX32" fmla="*/ 2587349 w 3790196"/>
                <a:gd name="connsiteY32" fmla="*/ 2191146 h 2998024"/>
                <a:gd name="connsiteX33" fmla="*/ 2590064 w 3790196"/>
                <a:gd name="connsiteY33" fmla="*/ 2190241 h 2998024"/>
                <a:gd name="connsiteX34" fmla="*/ 2603628 w 3790196"/>
                <a:gd name="connsiteY34" fmla="*/ 2189336 h 2998024"/>
                <a:gd name="connsiteX35" fmla="*/ 2603628 w 3790196"/>
                <a:gd name="connsiteY35" fmla="*/ 2189336 h 2998024"/>
                <a:gd name="connsiteX36" fmla="*/ 2604533 w 3790196"/>
                <a:gd name="connsiteY36" fmla="*/ 2188431 h 2998024"/>
                <a:gd name="connsiteX37" fmla="*/ 2605437 w 3790196"/>
                <a:gd name="connsiteY37" fmla="*/ 2187536 h 2998024"/>
                <a:gd name="connsiteX38" fmla="*/ 2609057 w 3790196"/>
                <a:gd name="connsiteY38" fmla="*/ 2183916 h 2998024"/>
                <a:gd name="connsiteX39" fmla="*/ 2609962 w 3790196"/>
                <a:gd name="connsiteY39" fmla="*/ 2183011 h 2998024"/>
                <a:gd name="connsiteX40" fmla="*/ 2621725 w 3790196"/>
                <a:gd name="connsiteY40" fmla="*/ 2184821 h 2998024"/>
                <a:gd name="connsiteX41" fmla="*/ 2625345 w 3790196"/>
                <a:gd name="connsiteY41" fmla="*/ 2183011 h 2998024"/>
                <a:gd name="connsiteX42" fmla="*/ 2630765 w 3790196"/>
                <a:gd name="connsiteY42" fmla="*/ 2181211 h 2998024"/>
                <a:gd name="connsiteX43" fmla="*/ 2632574 w 3790196"/>
                <a:gd name="connsiteY43" fmla="*/ 2181211 h 2998024"/>
                <a:gd name="connsiteX44" fmla="*/ 2636193 w 3790196"/>
                <a:gd name="connsiteY44" fmla="*/ 2182116 h 2998024"/>
                <a:gd name="connsiteX45" fmla="*/ 2652481 w 3790196"/>
                <a:gd name="connsiteY45" fmla="*/ 2178497 h 2998024"/>
                <a:gd name="connsiteX46" fmla="*/ 2654291 w 3790196"/>
                <a:gd name="connsiteY46" fmla="*/ 2179401 h 2998024"/>
                <a:gd name="connsiteX47" fmla="*/ 2654291 w 3790196"/>
                <a:gd name="connsiteY47" fmla="*/ 2179401 h 2998024"/>
                <a:gd name="connsiteX48" fmla="*/ 2657901 w 3790196"/>
                <a:gd name="connsiteY48" fmla="*/ 2177601 h 2998024"/>
                <a:gd name="connsiteX49" fmla="*/ 2669665 w 3790196"/>
                <a:gd name="connsiteY49" fmla="*/ 2176696 h 2998024"/>
                <a:gd name="connsiteX50" fmla="*/ 2677808 w 3790196"/>
                <a:gd name="connsiteY50" fmla="*/ 2172181 h 2998024"/>
                <a:gd name="connsiteX51" fmla="*/ 2683228 w 3790196"/>
                <a:gd name="connsiteY51" fmla="*/ 2171277 h 2998024"/>
                <a:gd name="connsiteX52" fmla="*/ 2698611 w 3790196"/>
                <a:gd name="connsiteY52" fmla="*/ 2170372 h 2998024"/>
                <a:gd name="connsiteX53" fmla="*/ 2706755 w 3790196"/>
                <a:gd name="connsiteY53" fmla="*/ 2171277 h 2998024"/>
                <a:gd name="connsiteX54" fmla="*/ 2727558 w 3790196"/>
                <a:gd name="connsiteY54" fmla="*/ 2166762 h 2998024"/>
                <a:gd name="connsiteX55" fmla="*/ 2739312 w 3790196"/>
                <a:gd name="connsiteY55" fmla="*/ 2154113 h 2998024"/>
                <a:gd name="connsiteX56" fmla="*/ 2745646 w 3790196"/>
                <a:gd name="connsiteY56" fmla="*/ 2146893 h 2998024"/>
                <a:gd name="connsiteX57" fmla="*/ 2746550 w 3790196"/>
                <a:gd name="connsiteY57" fmla="*/ 2145988 h 2998024"/>
                <a:gd name="connsiteX58" fmla="*/ 2748360 w 3790196"/>
                <a:gd name="connsiteY58" fmla="*/ 2140568 h 2998024"/>
                <a:gd name="connsiteX59" fmla="*/ 2759219 w 3790196"/>
                <a:gd name="connsiteY59" fmla="*/ 2131538 h 2998024"/>
                <a:gd name="connsiteX60" fmla="*/ 2767353 w 3790196"/>
                <a:gd name="connsiteY60" fmla="*/ 2125214 h 2998024"/>
                <a:gd name="connsiteX61" fmla="*/ 2773687 w 3790196"/>
                <a:gd name="connsiteY61" fmla="*/ 2118889 h 2998024"/>
                <a:gd name="connsiteX62" fmla="*/ 2774592 w 3790196"/>
                <a:gd name="connsiteY62" fmla="*/ 2118889 h 2998024"/>
                <a:gd name="connsiteX63" fmla="*/ 2780021 w 3790196"/>
                <a:gd name="connsiteY63" fmla="*/ 2107145 h 2998024"/>
                <a:gd name="connsiteX64" fmla="*/ 2799014 w 3790196"/>
                <a:gd name="connsiteY64" fmla="*/ 2108954 h 2998024"/>
                <a:gd name="connsiteX65" fmla="*/ 2799919 w 3790196"/>
                <a:gd name="connsiteY65" fmla="*/ 2108954 h 2998024"/>
                <a:gd name="connsiteX66" fmla="*/ 2799919 w 3790196"/>
                <a:gd name="connsiteY66" fmla="*/ 2106249 h 2998024"/>
                <a:gd name="connsiteX67" fmla="*/ 2808968 w 3790196"/>
                <a:gd name="connsiteY67" fmla="*/ 2098115 h 2998024"/>
                <a:gd name="connsiteX68" fmla="*/ 2810778 w 3790196"/>
                <a:gd name="connsiteY68" fmla="*/ 2097210 h 2998024"/>
                <a:gd name="connsiteX69" fmla="*/ 2818912 w 3790196"/>
                <a:gd name="connsiteY69" fmla="*/ 2087275 h 2998024"/>
                <a:gd name="connsiteX70" fmla="*/ 2822532 w 3790196"/>
                <a:gd name="connsiteY70" fmla="*/ 2085475 h 2998024"/>
                <a:gd name="connsiteX71" fmla="*/ 2841524 w 3790196"/>
                <a:gd name="connsiteY71" fmla="*/ 2071921 h 2998024"/>
                <a:gd name="connsiteX72" fmla="*/ 2845144 w 3790196"/>
                <a:gd name="connsiteY72" fmla="*/ 2071016 h 2998024"/>
                <a:gd name="connsiteX73" fmla="*/ 2856002 w 3790196"/>
                <a:gd name="connsiteY73" fmla="*/ 2061082 h 2998024"/>
                <a:gd name="connsiteX74" fmla="*/ 2865041 w 3790196"/>
                <a:gd name="connsiteY74" fmla="*/ 2053862 h 2998024"/>
                <a:gd name="connsiteX75" fmla="*/ 2869566 w 3790196"/>
                <a:gd name="connsiteY75" fmla="*/ 2053862 h 2998024"/>
                <a:gd name="connsiteX76" fmla="*/ 2882234 w 3790196"/>
                <a:gd name="connsiteY76" fmla="*/ 2051147 h 2998024"/>
                <a:gd name="connsiteX77" fmla="*/ 2884043 w 3790196"/>
                <a:gd name="connsiteY77" fmla="*/ 2050252 h 2998024"/>
                <a:gd name="connsiteX78" fmla="*/ 2895797 w 3790196"/>
                <a:gd name="connsiteY78" fmla="*/ 2047537 h 2998024"/>
                <a:gd name="connsiteX79" fmla="*/ 2897607 w 3790196"/>
                <a:gd name="connsiteY79" fmla="*/ 2047537 h 2998024"/>
                <a:gd name="connsiteX80" fmla="*/ 2900322 w 3790196"/>
                <a:gd name="connsiteY80" fmla="*/ 2047537 h 2998024"/>
                <a:gd name="connsiteX81" fmla="*/ 2902132 w 3790196"/>
                <a:gd name="connsiteY81" fmla="*/ 2047537 h 2998024"/>
                <a:gd name="connsiteX82" fmla="*/ 2884043 w 3790196"/>
                <a:gd name="connsiteY82" fmla="*/ 2006894 h 2998024"/>
                <a:gd name="connsiteX83" fmla="*/ 2880425 w 3790196"/>
                <a:gd name="connsiteY83" fmla="*/ 1988835 h 2998024"/>
                <a:gd name="connsiteX84" fmla="*/ 2882234 w 3790196"/>
                <a:gd name="connsiteY84" fmla="*/ 1888575 h 2998024"/>
                <a:gd name="connsiteX85" fmla="*/ 2880425 w 3790196"/>
                <a:gd name="connsiteY85" fmla="*/ 1875030 h 2998024"/>
                <a:gd name="connsiteX86" fmla="*/ 2877710 w 3790196"/>
                <a:gd name="connsiteY86" fmla="*/ 1857866 h 2998024"/>
                <a:gd name="connsiteX87" fmla="*/ 2882234 w 3790196"/>
                <a:gd name="connsiteY87" fmla="*/ 1832577 h 2998024"/>
                <a:gd name="connsiteX88" fmla="*/ 2885853 w 3790196"/>
                <a:gd name="connsiteY88" fmla="*/ 1785619 h 2998024"/>
                <a:gd name="connsiteX89" fmla="*/ 2882234 w 3790196"/>
                <a:gd name="connsiteY89" fmla="*/ 1772065 h 2998024"/>
                <a:gd name="connsiteX90" fmla="*/ 2879519 w 3790196"/>
                <a:gd name="connsiteY90" fmla="*/ 1763940 h 2998024"/>
                <a:gd name="connsiteX91" fmla="*/ 2877710 w 3790196"/>
                <a:gd name="connsiteY91" fmla="*/ 1757615 h 2998024"/>
                <a:gd name="connsiteX92" fmla="*/ 2871376 w 3790196"/>
                <a:gd name="connsiteY92" fmla="*/ 1729621 h 2998024"/>
                <a:gd name="connsiteX93" fmla="*/ 2871376 w 3790196"/>
                <a:gd name="connsiteY93" fmla="*/ 1728716 h 2998024"/>
                <a:gd name="connsiteX94" fmla="*/ 2877710 w 3790196"/>
                <a:gd name="connsiteY94" fmla="*/ 1707038 h 2998024"/>
                <a:gd name="connsiteX95" fmla="*/ 2877710 w 3790196"/>
                <a:gd name="connsiteY95" fmla="*/ 1707038 h 2998024"/>
                <a:gd name="connsiteX96" fmla="*/ 2885853 w 3790196"/>
                <a:gd name="connsiteY96" fmla="*/ 1692588 h 2998024"/>
                <a:gd name="connsiteX97" fmla="*/ 2891273 w 3790196"/>
                <a:gd name="connsiteY97" fmla="*/ 1674519 h 2998024"/>
                <a:gd name="connsiteX98" fmla="*/ 2891273 w 3790196"/>
                <a:gd name="connsiteY98" fmla="*/ 1674519 h 2998024"/>
                <a:gd name="connsiteX99" fmla="*/ 2917505 w 3790196"/>
                <a:gd name="connsiteY99" fmla="*/ 1649230 h 2998024"/>
                <a:gd name="connsiteX100" fmla="*/ 2936508 w 3790196"/>
                <a:gd name="connsiteY100" fmla="*/ 1628456 h 2998024"/>
                <a:gd name="connsiteX101" fmla="*/ 2953690 w 3790196"/>
                <a:gd name="connsiteY101" fmla="*/ 1613102 h 2998024"/>
                <a:gd name="connsiteX102" fmla="*/ 2971779 w 3790196"/>
                <a:gd name="connsiteY102" fmla="*/ 1605882 h 2998024"/>
                <a:gd name="connsiteX103" fmla="*/ 2990781 w 3790196"/>
                <a:gd name="connsiteY103" fmla="*/ 1607692 h 2998024"/>
                <a:gd name="connsiteX104" fmla="*/ 3017013 w 3790196"/>
                <a:gd name="connsiteY104" fmla="*/ 1627561 h 2998024"/>
                <a:gd name="connsiteX105" fmla="*/ 3055903 w 3790196"/>
                <a:gd name="connsiteY105" fmla="*/ 1646525 h 2998024"/>
                <a:gd name="connsiteX106" fmla="*/ 3080326 w 3790196"/>
                <a:gd name="connsiteY106" fmla="*/ 1659165 h 2998024"/>
                <a:gd name="connsiteX107" fmla="*/ 3104747 w 3790196"/>
                <a:gd name="connsiteY107" fmla="*/ 1663689 h 2998024"/>
                <a:gd name="connsiteX108" fmla="*/ 3110177 w 3790196"/>
                <a:gd name="connsiteY108" fmla="*/ 1664585 h 2998024"/>
                <a:gd name="connsiteX109" fmla="*/ 3130074 w 3790196"/>
                <a:gd name="connsiteY109" fmla="*/ 1672719 h 2998024"/>
                <a:gd name="connsiteX110" fmla="*/ 3171689 w 3790196"/>
                <a:gd name="connsiteY110" fmla="*/ 1709743 h 2998024"/>
                <a:gd name="connsiteX111" fmla="*/ 3206055 w 3790196"/>
                <a:gd name="connsiteY111" fmla="*/ 1745871 h 2998024"/>
                <a:gd name="connsiteX112" fmla="*/ 3209675 w 3790196"/>
                <a:gd name="connsiteY112" fmla="*/ 1734136 h 2998024"/>
                <a:gd name="connsiteX113" fmla="*/ 3225963 w 3790196"/>
                <a:gd name="connsiteY113" fmla="*/ 1727812 h 2998024"/>
                <a:gd name="connsiteX114" fmla="*/ 3237717 w 3790196"/>
                <a:gd name="connsiteY114" fmla="*/ 1707942 h 2998024"/>
                <a:gd name="connsiteX115" fmla="*/ 3262138 w 3790196"/>
                <a:gd name="connsiteY115" fmla="*/ 1671814 h 2998024"/>
                <a:gd name="connsiteX116" fmla="*/ 3278426 w 3790196"/>
                <a:gd name="connsiteY116" fmla="*/ 1664585 h 2998024"/>
                <a:gd name="connsiteX117" fmla="*/ 3290180 w 3790196"/>
                <a:gd name="connsiteY117" fmla="*/ 1658270 h 2998024"/>
                <a:gd name="connsiteX118" fmla="*/ 3297419 w 3790196"/>
                <a:gd name="connsiteY118" fmla="*/ 1657365 h 2998024"/>
                <a:gd name="connsiteX119" fmla="*/ 3305563 w 3790196"/>
                <a:gd name="connsiteY119" fmla="*/ 1670004 h 2998024"/>
                <a:gd name="connsiteX120" fmla="*/ 3307373 w 3790196"/>
                <a:gd name="connsiteY120" fmla="*/ 1674519 h 2998024"/>
                <a:gd name="connsiteX121" fmla="*/ 3324556 w 3790196"/>
                <a:gd name="connsiteY121" fmla="*/ 1674519 h 2998024"/>
                <a:gd name="connsiteX122" fmla="*/ 3328176 w 3790196"/>
                <a:gd name="connsiteY122" fmla="*/ 1673624 h 2998024"/>
                <a:gd name="connsiteX123" fmla="*/ 3346264 w 3790196"/>
                <a:gd name="connsiteY123" fmla="*/ 1662784 h 2998024"/>
                <a:gd name="connsiteX124" fmla="*/ 3371590 w 3790196"/>
                <a:gd name="connsiteY124" fmla="*/ 1640201 h 2998024"/>
                <a:gd name="connsiteX125" fmla="*/ 3371590 w 3790196"/>
                <a:gd name="connsiteY125" fmla="*/ 1640201 h 2998024"/>
                <a:gd name="connsiteX126" fmla="*/ 3369781 w 3790196"/>
                <a:gd name="connsiteY126" fmla="*/ 1632981 h 2998024"/>
                <a:gd name="connsiteX127" fmla="*/ 3369781 w 3790196"/>
                <a:gd name="connsiteY127" fmla="*/ 1632076 h 2998024"/>
                <a:gd name="connsiteX128" fmla="*/ 3370685 w 3790196"/>
                <a:gd name="connsiteY128" fmla="*/ 1631171 h 2998024"/>
                <a:gd name="connsiteX129" fmla="*/ 3373400 w 3790196"/>
                <a:gd name="connsiteY129" fmla="*/ 1619427 h 2998024"/>
                <a:gd name="connsiteX130" fmla="*/ 3372495 w 3790196"/>
                <a:gd name="connsiteY130" fmla="*/ 1617626 h 2998024"/>
                <a:gd name="connsiteX131" fmla="*/ 3372495 w 3790196"/>
                <a:gd name="connsiteY131" fmla="*/ 1617626 h 2998024"/>
                <a:gd name="connsiteX132" fmla="*/ 3373400 w 3790196"/>
                <a:gd name="connsiteY132" fmla="*/ 1615817 h 2998024"/>
                <a:gd name="connsiteX133" fmla="*/ 3374305 w 3790196"/>
                <a:gd name="connsiteY133" fmla="*/ 1614912 h 2998024"/>
                <a:gd name="connsiteX134" fmla="*/ 3377924 w 3790196"/>
                <a:gd name="connsiteY134" fmla="*/ 1601367 h 2998024"/>
                <a:gd name="connsiteX135" fmla="*/ 3377924 w 3790196"/>
                <a:gd name="connsiteY135" fmla="*/ 1600462 h 2998024"/>
                <a:gd name="connsiteX136" fmla="*/ 3383354 w 3790196"/>
                <a:gd name="connsiteY136" fmla="*/ 1589623 h 2998024"/>
                <a:gd name="connsiteX137" fmla="*/ 3390583 w 3790196"/>
                <a:gd name="connsiteY137" fmla="*/ 1579688 h 2998024"/>
                <a:gd name="connsiteX138" fmla="*/ 3397822 w 3790196"/>
                <a:gd name="connsiteY138" fmla="*/ 1572459 h 2998024"/>
                <a:gd name="connsiteX139" fmla="*/ 3398727 w 3790196"/>
                <a:gd name="connsiteY139" fmla="*/ 1571564 h 2998024"/>
                <a:gd name="connsiteX140" fmla="*/ 3394203 w 3790196"/>
                <a:gd name="connsiteY140" fmla="*/ 1561629 h 2998024"/>
                <a:gd name="connsiteX141" fmla="*/ 3392393 w 3790196"/>
                <a:gd name="connsiteY141" fmla="*/ 1560724 h 2998024"/>
                <a:gd name="connsiteX142" fmla="*/ 3392393 w 3790196"/>
                <a:gd name="connsiteY142" fmla="*/ 1559819 h 2998024"/>
                <a:gd name="connsiteX143" fmla="*/ 3393298 w 3790196"/>
                <a:gd name="connsiteY143" fmla="*/ 1558009 h 2998024"/>
                <a:gd name="connsiteX144" fmla="*/ 3395108 w 3790196"/>
                <a:gd name="connsiteY144" fmla="*/ 1542655 h 2998024"/>
                <a:gd name="connsiteX145" fmla="*/ 3396917 w 3790196"/>
                <a:gd name="connsiteY145" fmla="*/ 1530015 h 2998024"/>
                <a:gd name="connsiteX146" fmla="*/ 3401442 w 3790196"/>
                <a:gd name="connsiteY146" fmla="*/ 1520081 h 2998024"/>
                <a:gd name="connsiteX147" fmla="*/ 3401442 w 3790196"/>
                <a:gd name="connsiteY147" fmla="*/ 1511947 h 2998024"/>
                <a:gd name="connsiteX148" fmla="*/ 3408681 w 3790196"/>
                <a:gd name="connsiteY148" fmla="*/ 1508337 h 2998024"/>
                <a:gd name="connsiteX149" fmla="*/ 3420435 w 3790196"/>
                <a:gd name="connsiteY149" fmla="*/ 1502012 h 2998024"/>
                <a:gd name="connsiteX150" fmla="*/ 3419530 w 3790196"/>
                <a:gd name="connsiteY150" fmla="*/ 1494792 h 2998024"/>
                <a:gd name="connsiteX151" fmla="*/ 3419530 w 3790196"/>
                <a:gd name="connsiteY151" fmla="*/ 1494792 h 2998024"/>
                <a:gd name="connsiteX152" fmla="*/ 3420435 w 3790196"/>
                <a:gd name="connsiteY152" fmla="*/ 1493887 h 2998024"/>
                <a:gd name="connsiteX153" fmla="*/ 3427674 w 3790196"/>
                <a:gd name="connsiteY153" fmla="*/ 1489372 h 2998024"/>
                <a:gd name="connsiteX154" fmla="*/ 3434008 w 3790196"/>
                <a:gd name="connsiteY154" fmla="*/ 1479438 h 2998024"/>
                <a:gd name="connsiteX155" fmla="*/ 3436723 w 3790196"/>
                <a:gd name="connsiteY155" fmla="*/ 1466789 h 2998024"/>
                <a:gd name="connsiteX156" fmla="*/ 3438522 w 3790196"/>
                <a:gd name="connsiteY156" fmla="*/ 1464988 h 2998024"/>
                <a:gd name="connsiteX157" fmla="*/ 3442142 w 3790196"/>
                <a:gd name="connsiteY157" fmla="*/ 1448729 h 2998024"/>
                <a:gd name="connsiteX158" fmla="*/ 3444857 w 3790196"/>
                <a:gd name="connsiteY158" fmla="*/ 1433375 h 2998024"/>
                <a:gd name="connsiteX159" fmla="*/ 3456620 w 3790196"/>
                <a:gd name="connsiteY159" fmla="*/ 1417116 h 2998024"/>
                <a:gd name="connsiteX160" fmla="*/ 3456620 w 3790196"/>
                <a:gd name="connsiteY160" fmla="*/ 1406276 h 2998024"/>
                <a:gd name="connsiteX161" fmla="*/ 3455715 w 3790196"/>
                <a:gd name="connsiteY161" fmla="*/ 1399952 h 2998024"/>
                <a:gd name="connsiteX162" fmla="*/ 3457525 w 3790196"/>
                <a:gd name="connsiteY162" fmla="*/ 1388217 h 2998024"/>
                <a:gd name="connsiteX163" fmla="*/ 3458430 w 3790196"/>
                <a:gd name="connsiteY163" fmla="*/ 1381892 h 2998024"/>
                <a:gd name="connsiteX164" fmla="*/ 3453905 w 3790196"/>
                <a:gd name="connsiteY164" fmla="*/ 1352089 h 2998024"/>
                <a:gd name="connsiteX165" fmla="*/ 3441237 w 3790196"/>
                <a:gd name="connsiteY165" fmla="*/ 1338534 h 2998024"/>
                <a:gd name="connsiteX166" fmla="*/ 3441237 w 3790196"/>
                <a:gd name="connsiteY166" fmla="*/ 1338534 h 2998024"/>
                <a:gd name="connsiteX167" fmla="*/ 3398727 w 3790196"/>
                <a:gd name="connsiteY167" fmla="*/ 1325895 h 2998024"/>
                <a:gd name="connsiteX168" fmla="*/ 3316412 w 3790196"/>
                <a:gd name="connsiteY168" fmla="*/ 1294281 h 2998024"/>
                <a:gd name="connsiteX169" fmla="*/ 3316412 w 3790196"/>
                <a:gd name="connsiteY169" fmla="*/ 1294281 h 2998024"/>
                <a:gd name="connsiteX170" fmla="*/ 3307373 w 3790196"/>
                <a:gd name="connsiteY170" fmla="*/ 1250028 h 2998024"/>
                <a:gd name="connsiteX171" fmla="*/ 3310078 w 3790196"/>
                <a:gd name="connsiteY171" fmla="*/ 1227444 h 2998024"/>
                <a:gd name="connsiteX172" fmla="*/ 3347168 w 3790196"/>
                <a:gd name="connsiteY172" fmla="*/ 1134423 h 2998024"/>
                <a:gd name="connsiteX173" fmla="*/ 3328176 w 3790196"/>
                <a:gd name="connsiteY173" fmla="*/ 1109134 h 2998024"/>
                <a:gd name="connsiteX174" fmla="*/ 3328176 w 3790196"/>
                <a:gd name="connsiteY174" fmla="*/ 1108229 h 2998024"/>
                <a:gd name="connsiteX175" fmla="*/ 3328176 w 3790196"/>
                <a:gd name="connsiteY175" fmla="*/ 1073006 h 2998024"/>
                <a:gd name="connsiteX176" fmla="*/ 3333595 w 3790196"/>
                <a:gd name="connsiteY176" fmla="*/ 1053137 h 2998024"/>
                <a:gd name="connsiteX177" fmla="*/ 3334500 w 3790196"/>
                <a:gd name="connsiteY177" fmla="*/ 1031458 h 2998024"/>
                <a:gd name="connsiteX178" fmla="*/ 3333595 w 3790196"/>
                <a:gd name="connsiteY178" fmla="*/ 1014294 h 2998024"/>
                <a:gd name="connsiteX179" fmla="*/ 3339024 w 3790196"/>
                <a:gd name="connsiteY179" fmla="*/ 967326 h 2998024"/>
                <a:gd name="connsiteX180" fmla="*/ 3347168 w 3790196"/>
                <a:gd name="connsiteY180" fmla="*/ 941142 h 2998024"/>
                <a:gd name="connsiteX181" fmla="*/ 3354407 w 3790196"/>
                <a:gd name="connsiteY181" fmla="*/ 930302 h 2998024"/>
                <a:gd name="connsiteX182" fmla="*/ 3372495 w 3790196"/>
                <a:gd name="connsiteY182" fmla="*/ 905013 h 2998024"/>
                <a:gd name="connsiteX183" fmla="*/ 3376115 w 3790196"/>
                <a:gd name="connsiteY183" fmla="*/ 871590 h 2998024"/>
                <a:gd name="connsiteX184" fmla="*/ 3375210 w 3790196"/>
                <a:gd name="connsiteY184" fmla="*/ 868885 h 2998024"/>
                <a:gd name="connsiteX185" fmla="*/ 3379734 w 3790196"/>
                <a:gd name="connsiteY185" fmla="*/ 846301 h 2998024"/>
                <a:gd name="connsiteX186" fmla="*/ 3386973 w 3790196"/>
                <a:gd name="connsiteY186" fmla="*/ 833662 h 2998024"/>
                <a:gd name="connsiteX187" fmla="*/ 3396917 w 3790196"/>
                <a:gd name="connsiteY187" fmla="*/ 822822 h 2998024"/>
                <a:gd name="connsiteX188" fmla="*/ 3415910 w 3790196"/>
                <a:gd name="connsiteY188" fmla="*/ 807468 h 2998024"/>
                <a:gd name="connsiteX189" fmla="*/ 3446667 w 3790196"/>
                <a:gd name="connsiteY189" fmla="*/ 784884 h 2998024"/>
                <a:gd name="connsiteX190" fmla="*/ 3461144 w 3790196"/>
                <a:gd name="connsiteY190" fmla="*/ 767730 h 2998024"/>
                <a:gd name="connsiteX191" fmla="*/ 3462954 w 3790196"/>
                <a:gd name="connsiteY191" fmla="*/ 764110 h 2998024"/>
                <a:gd name="connsiteX192" fmla="*/ 3471994 w 3790196"/>
                <a:gd name="connsiteY192" fmla="*/ 757795 h 2998024"/>
                <a:gd name="connsiteX193" fmla="*/ 3471994 w 3790196"/>
                <a:gd name="connsiteY193" fmla="*/ 757795 h 2998024"/>
                <a:gd name="connsiteX194" fmla="*/ 3482852 w 3790196"/>
                <a:gd name="connsiteY194" fmla="*/ 765015 h 2998024"/>
                <a:gd name="connsiteX195" fmla="*/ 3492796 w 3790196"/>
                <a:gd name="connsiteY195" fmla="*/ 782179 h 2998024"/>
                <a:gd name="connsiteX196" fmla="*/ 3500940 w 3790196"/>
                <a:gd name="connsiteY196" fmla="*/ 796629 h 2998024"/>
                <a:gd name="connsiteX197" fmla="*/ 3500940 w 3790196"/>
                <a:gd name="connsiteY197" fmla="*/ 797533 h 2998024"/>
                <a:gd name="connsiteX198" fmla="*/ 3517218 w 3790196"/>
                <a:gd name="connsiteY198" fmla="*/ 813793 h 2998024"/>
                <a:gd name="connsiteX199" fmla="*/ 3571492 w 3790196"/>
                <a:gd name="connsiteY199" fmla="*/ 820108 h 2998024"/>
                <a:gd name="connsiteX200" fmla="*/ 3595018 w 3790196"/>
                <a:gd name="connsiteY200" fmla="*/ 842691 h 2998024"/>
                <a:gd name="connsiteX201" fmla="*/ 3604058 w 3790196"/>
                <a:gd name="connsiteY201" fmla="*/ 893269 h 2998024"/>
                <a:gd name="connsiteX202" fmla="*/ 3612201 w 3790196"/>
                <a:gd name="connsiteY202" fmla="*/ 932103 h 2998024"/>
                <a:gd name="connsiteX203" fmla="*/ 3614011 w 3790196"/>
                <a:gd name="connsiteY203" fmla="*/ 936627 h 2998024"/>
                <a:gd name="connsiteX204" fmla="*/ 3639338 w 3790196"/>
                <a:gd name="connsiteY204" fmla="*/ 975460 h 2998024"/>
                <a:gd name="connsiteX205" fmla="*/ 3651092 w 3790196"/>
                <a:gd name="connsiteY205" fmla="*/ 978165 h 2998024"/>
                <a:gd name="connsiteX206" fmla="*/ 3669190 w 3790196"/>
                <a:gd name="connsiteY206" fmla="*/ 955591 h 2998024"/>
                <a:gd name="connsiteX207" fmla="*/ 3679133 w 3790196"/>
                <a:gd name="connsiteY207" fmla="*/ 920368 h 2998024"/>
                <a:gd name="connsiteX208" fmla="*/ 3688182 w 3790196"/>
                <a:gd name="connsiteY208" fmla="*/ 889659 h 2998024"/>
                <a:gd name="connsiteX209" fmla="*/ 3688182 w 3790196"/>
                <a:gd name="connsiteY209" fmla="*/ 889659 h 2998024"/>
                <a:gd name="connsiteX210" fmla="*/ 3700851 w 3790196"/>
                <a:gd name="connsiteY210" fmla="*/ 876105 h 2998024"/>
                <a:gd name="connsiteX211" fmla="*/ 3748771 w 3790196"/>
                <a:gd name="connsiteY211" fmla="*/ 862561 h 2998024"/>
                <a:gd name="connsiteX212" fmla="*/ 3755153 w 3790196"/>
                <a:gd name="connsiteY212" fmla="*/ 858046 h 2998024"/>
                <a:gd name="connsiteX213" fmla="*/ 3751533 w 3790196"/>
                <a:gd name="connsiteY213" fmla="*/ 852626 h 2998024"/>
                <a:gd name="connsiteX214" fmla="*/ 3749723 w 3790196"/>
                <a:gd name="connsiteY214" fmla="*/ 839081 h 2998024"/>
                <a:gd name="connsiteX215" fmla="*/ 3750581 w 3790196"/>
                <a:gd name="connsiteY215" fmla="*/ 837272 h 2998024"/>
                <a:gd name="connsiteX216" fmla="*/ 3753343 w 3790196"/>
                <a:gd name="connsiteY216" fmla="*/ 829147 h 2998024"/>
                <a:gd name="connsiteX217" fmla="*/ 3756010 w 3790196"/>
                <a:gd name="connsiteY217" fmla="*/ 820108 h 2998024"/>
                <a:gd name="connsiteX218" fmla="*/ 3756010 w 3790196"/>
                <a:gd name="connsiteY218" fmla="*/ 802953 h 2998024"/>
                <a:gd name="connsiteX219" fmla="*/ 3752390 w 3790196"/>
                <a:gd name="connsiteY219" fmla="*/ 778569 h 2998024"/>
                <a:gd name="connsiteX220" fmla="*/ 3744265 w 3790196"/>
                <a:gd name="connsiteY220" fmla="*/ 768635 h 2998024"/>
                <a:gd name="connsiteX221" fmla="*/ 3732502 w 3790196"/>
                <a:gd name="connsiteY221" fmla="*/ 758700 h 2998024"/>
                <a:gd name="connsiteX222" fmla="*/ 3724368 w 3790196"/>
                <a:gd name="connsiteY222" fmla="*/ 726182 h 2998024"/>
                <a:gd name="connsiteX223" fmla="*/ 3736122 w 3790196"/>
                <a:gd name="connsiteY223" fmla="*/ 693663 h 2998024"/>
                <a:gd name="connsiteX224" fmla="*/ 3724368 w 3790196"/>
                <a:gd name="connsiteY224" fmla="*/ 676509 h 2998024"/>
                <a:gd name="connsiteX225" fmla="*/ 3720748 w 3790196"/>
                <a:gd name="connsiteY225" fmla="*/ 672889 h 2998024"/>
                <a:gd name="connsiteX226" fmla="*/ 3689087 w 3790196"/>
                <a:gd name="connsiteY226" fmla="*/ 628636 h 2998024"/>
                <a:gd name="connsiteX227" fmla="*/ 3687278 w 3790196"/>
                <a:gd name="connsiteY227" fmla="*/ 618702 h 2998024"/>
                <a:gd name="connsiteX228" fmla="*/ 3677324 w 3790196"/>
                <a:gd name="connsiteY228" fmla="*/ 601538 h 2998024"/>
                <a:gd name="connsiteX229" fmla="*/ 3667380 w 3790196"/>
                <a:gd name="connsiteY229" fmla="*/ 597928 h 2998024"/>
                <a:gd name="connsiteX230" fmla="*/ 3653806 w 3790196"/>
                <a:gd name="connsiteY230" fmla="*/ 581668 h 2998024"/>
                <a:gd name="connsiteX231" fmla="*/ 3651997 w 3790196"/>
                <a:gd name="connsiteY231" fmla="*/ 573544 h 2998024"/>
                <a:gd name="connsiteX232" fmla="*/ 3628479 w 3790196"/>
                <a:gd name="connsiteY232" fmla="*/ 567219 h 2998024"/>
                <a:gd name="connsiteX233" fmla="*/ 3623955 w 3790196"/>
                <a:gd name="connsiteY233" fmla="*/ 562704 h 2998024"/>
                <a:gd name="connsiteX234" fmla="*/ 3629385 w 3790196"/>
                <a:gd name="connsiteY234" fmla="*/ 553674 h 2998024"/>
                <a:gd name="connsiteX235" fmla="*/ 3636624 w 3790196"/>
                <a:gd name="connsiteY235" fmla="*/ 542835 h 2998024"/>
                <a:gd name="connsiteX236" fmla="*/ 3636624 w 3790196"/>
                <a:gd name="connsiteY236" fmla="*/ 542835 h 2998024"/>
                <a:gd name="connsiteX237" fmla="*/ 3634814 w 3790196"/>
                <a:gd name="connsiteY237" fmla="*/ 538320 h 2998024"/>
                <a:gd name="connsiteX238" fmla="*/ 3634814 w 3790196"/>
                <a:gd name="connsiteY238" fmla="*/ 538320 h 2998024"/>
                <a:gd name="connsiteX239" fmla="*/ 3633909 w 3790196"/>
                <a:gd name="connsiteY239" fmla="*/ 533805 h 2998024"/>
                <a:gd name="connsiteX240" fmla="*/ 3621250 w 3790196"/>
                <a:gd name="connsiteY240" fmla="*/ 509421 h 2998024"/>
                <a:gd name="connsiteX241" fmla="*/ 3615821 w 3790196"/>
                <a:gd name="connsiteY241" fmla="*/ 498582 h 2998024"/>
                <a:gd name="connsiteX242" fmla="*/ 3610392 w 3790196"/>
                <a:gd name="connsiteY242" fmla="*/ 487742 h 2998024"/>
                <a:gd name="connsiteX243" fmla="*/ 3599533 w 3790196"/>
                <a:gd name="connsiteY243" fmla="*/ 484123 h 2998024"/>
                <a:gd name="connsiteX244" fmla="*/ 3596819 w 3790196"/>
                <a:gd name="connsiteY244" fmla="*/ 483228 h 2998024"/>
                <a:gd name="connsiteX245" fmla="*/ 3595018 w 3790196"/>
                <a:gd name="connsiteY245" fmla="*/ 468778 h 2998024"/>
                <a:gd name="connsiteX246" fmla="*/ 3592304 w 3790196"/>
                <a:gd name="connsiteY246" fmla="*/ 457939 h 2998024"/>
                <a:gd name="connsiteX247" fmla="*/ 3586874 w 3790196"/>
                <a:gd name="connsiteY247" fmla="*/ 453424 h 2998024"/>
                <a:gd name="connsiteX248" fmla="*/ 3591399 w 3790196"/>
                <a:gd name="connsiteY248" fmla="*/ 448899 h 2998024"/>
                <a:gd name="connsiteX249" fmla="*/ 3633909 w 3790196"/>
                <a:gd name="connsiteY249" fmla="*/ 421810 h 2998024"/>
                <a:gd name="connsiteX250" fmla="*/ 3638433 w 3790196"/>
                <a:gd name="connsiteY250" fmla="*/ 417295 h 2998024"/>
                <a:gd name="connsiteX251" fmla="*/ 3664665 w 3790196"/>
                <a:gd name="connsiteY251" fmla="*/ 400131 h 2998024"/>
                <a:gd name="connsiteX252" fmla="*/ 3677324 w 3790196"/>
                <a:gd name="connsiteY252" fmla="*/ 394712 h 2998024"/>
                <a:gd name="connsiteX253" fmla="*/ 3677324 w 3790196"/>
                <a:gd name="connsiteY253" fmla="*/ 394712 h 2998024"/>
                <a:gd name="connsiteX254" fmla="*/ 3700851 w 3790196"/>
                <a:gd name="connsiteY254" fmla="*/ 387482 h 2998024"/>
                <a:gd name="connsiteX255" fmla="*/ 3710795 w 3790196"/>
                <a:gd name="connsiteY255" fmla="*/ 375747 h 2998024"/>
                <a:gd name="connsiteX256" fmla="*/ 3711699 w 3790196"/>
                <a:gd name="connsiteY256" fmla="*/ 373033 h 2998024"/>
                <a:gd name="connsiteX257" fmla="*/ 3713509 w 3790196"/>
                <a:gd name="connsiteY257" fmla="*/ 368518 h 2998024"/>
                <a:gd name="connsiteX258" fmla="*/ 3723463 w 3790196"/>
                <a:gd name="connsiteY258" fmla="*/ 356783 h 2998024"/>
                <a:gd name="connsiteX259" fmla="*/ 3738836 w 3790196"/>
                <a:gd name="connsiteY259" fmla="*/ 350458 h 2998024"/>
                <a:gd name="connsiteX260" fmla="*/ 3739741 w 3790196"/>
                <a:gd name="connsiteY260" fmla="*/ 350458 h 2998024"/>
                <a:gd name="connsiteX261" fmla="*/ 3755153 w 3790196"/>
                <a:gd name="connsiteY261" fmla="*/ 362203 h 2998024"/>
                <a:gd name="connsiteX262" fmla="*/ 3766011 w 3790196"/>
                <a:gd name="connsiteY262" fmla="*/ 356783 h 2998024"/>
                <a:gd name="connsiteX263" fmla="*/ 3776870 w 3790196"/>
                <a:gd name="connsiteY263" fmla="*/ 350458 h 2998024"/>
                <a:gd name="connsiteX264" fmla="*/ 3789538 w 3790196"/>
                <a:gd name="connsiteY264" fmla="*/ 339619 h 2998024"/>
                <a:gd name="connsiteX265" fmla="*/ 3777727 w 3790196"/>
                <a:gd name="connsiteY265" fmla="*/ 317035 h 2998024"/>
                <a:gd name="connsiteX266" fmla="*/ 3766869 w 3790196"/>
                <a:gd name="connsiteY266" fmla="*/ 309815 h 2998024"/>
                <a:gd name="connsiteX267" fmla="*/ 3766011 w 3790196"/>
                <a:gd name="connsiteY267" fmla="*/ 312520 h 2998024"/>
                <a:gd name="connsiteX268" fmla="*/ 3763249 w 3790196"/>
                <a:gd name="connsiteY268" fmla="*/ 324265 h 2998024"/>
                <a:gd name="connsiteX269" fmla="*/ 3759630 w 3790196"/>
                <a:gd name="connsiteY269" fmla="*/ 325169 h 2998024"/>
                <a:gd name="connsiteX270" fmla="*/ 3719844 w 3790196"/>
                <a:gd name="connsiteY270" fmla="*/ 312520 h 2998024"/>
                <a:gd name="connsiteX271" fmla="*/ 3718034 w 3790196"/>
                <a:gd name="connsiteY271" fmla="*/ 309815 h 2998024"/>
                <a:gd name="connsiteX272" fmla="*/ 3708985 w 3790196"/>
                <a:gd name="connsiteY272" fmla="*/ 305300 h 2998024"/>
                <a:gd name="connsiteX273" fmla="*/ 3707175 w 3790196"/>
                <a:gd name="connsiteY273" fmla="*/ 305300 h 2998024"/>
                <a:gd name="connsiteX274" fmla="*/ 3681848 w 3790196"/>
                <a:gd name="connsiteY274" fmla="*/ 295366 h 2998024"/>
                <a:gd name="connsiteX275" fmla="*/ 3678229 w 3790196"/>
                <a:gd name="connsiteY275" fmla="*/ 291746 h 2998024"/>
                <a:gd name="connsiteX276" fmla="*/ 3666475 w 3790196"/>
                <a:gd name="connsiteY276" fmla="*/ 279107 h 2998024"/>
                <a:gd name="connsiteX277" fmla="*/ 3655616 w 3790196"/>
                <a:gd name="connsiteY277" fmla="*/ 270077 h 2998024"/>
                <a:gd name="connsiteX278" fmla="*/ 3646577 w 3790196"/>
                <a:gd name="connsiteY278" fmla="*/ 271877 h 2998024"/>
                <a:gd name="connsiteX279" fmla="*/ 3621250 w 3790196"/>
                <a:gd name="connsiteY279" fmla="*/ 287231 h 2998024"/>
                <a:gd name="connsiteX280" fmla="*/ 3602248 w 3790196"/>
                <a:gd name="connsiteY280" fmla="*/ 289041 h 2998024"/>
                <a:gd name="connsiteX281" fmla="*/ 3589589 w 3790196"/>
                <a:gd name="connsiteY281" fmla="*/ 291746 h 2998024"/>
                <a:gd name="connsiteX282" fmla="*/ 3547974 w 3790196"/>
                <a:gd name="connsiteY282" fmla="*/ 293556 h 2998024"/>
                <a:gd name="connsiteX283" fmla="*/ 3537125 w 3790196"/>
                <a:gd name="connsiteY283" fmla="*/ 295366 h 2998024"/>
                <a:gd name="connsiteX284" fmla="*/ 3526267 w 3790196"/>
                <a:gd name="connsiteY284" fmla="*/ 292651 h 2998024"/>
                <a:gd name="connsiteX285" fmla="*/ 3509988 w 3790196"/>
                <a:gd name="connsiteY285" fmla="*/ 289946 h 2998024"/>
                <a:gd name="connsiteX286" fmla="*/ 3506369 w 3790196"/>
                <a:gd name="connsiteY286" fmla="*/ 289946 h 2998024"/>
                <a:gd name="connsiteX287" fmla="*/ 3487376 w 3790196"/>
                <a:gd name="connsiteY287" fmla="*/ 308910 h 2998024"/>
                <a:gd name="connsiteX288" fmla="*/ 3485567 w 3790196"/>
                <a:gd name="connsiteY288" fmla="*/ 312520 h 2998024"/>
                <a:gd name="connsiteX289" fmla="*/ 3464755 w 3790196"/>
                <a:gd name="connsiteY289" fmla="*/ 317940 h 2998024"/>
                <a:gd name="connsiteX290" fmla="*/ 3463859 w 3790196"/>
                <a:gd name="connsiteY290" fmla="*/ 317940 h 2998024"/>
                <a:gd name="connsiteX291" fmla="*/ 3450286 w 3790196"/>
                <a:gd name="connsiteY291" fmla="*/ 320655 h 2998024"/>
                <a:gd name="connsiteX292" fmla="*/ 3448476 w 3790196"/>
                <a:gd name="connsiteY292" fmla="*/ 321550 h 2998024"/>
                <a:gd name="connsiteX293" fmla="*/ 3444857 w 3790196"/>
                <a:gd name="connsiteY293" fmla="*/ 324265 h 2998024"/>
                <a:gd name="connsiteX294" fmla="*/ 3424959 w 3790196"/>
                <a:gd name="connsiteY294" fmla="*/ 334199 h 2998024"/>
                <a:gd name="connsiteX295" fmla="*/ 3418625 w 3790196"/>
                <a:gd name="connsiteY295" fmla="*/ 338714 h 2998024"/>
                <a:gd name="connsiteX296" fmla="*/ 3426768 w 3790196"/>
                <a:gd name="connsiteY296" fmla="*/ 353164 h 2998024"/>
                <a:gd name="connsiteX297" fmla="*/ 3427674 w 3790196"/>
                <a:gd name="connsiteY297" fmla="*/ 354068 h 2998024"/>
                <a:gd name="connsiteX298" fmla="*/ 3431293 w 3790196"/>
                <a:gd name="connsiteY298" fmla="*/ 364908 h 2998024"/>
                <a:gd name="connsiteX299" fmla="*/ 3425864 w 3790196"/>
                <a:gd name="connsiteY299" fmla="*/ 372137 h 2998024"/>
                <a:gd name="connsiteX300" fmla="*/ 3410490 w 3790196"/>
                <a:gd name="connsiteY300" fmla="*/ 383872 h 2998024"/>
                <a:gd name="connsiteX301" fmla="*/ 3405966 w 3790196"/>
                <a:gd name="connsiteY301" fmla="*/ 388387 h 2998024"/>
                <a:gd name="connsiteX302" fmla="*/ 3390583 w 3790196"/>
                <a:gd name="connsiteY302" fmla="*/ 390197 h 2998024"/>
                <a:gd name="connsiteX303" fmla="*/ 3387869 w 3790196"/>
                <a:gd name="connsiteY303" fmla="*/ 386587 h 2998024"/>
                <a:gd name="connsiteX304" fmla="*/ 3376115 w 3790196"/>
                <a:gd name="connsiteY304" fmla="*/ 382072 h 2998024"/>
                <a:gd name="connsiteX305" fmla="*/ 3352597 w 3790196"/>
                <a:gd name="connsiteY305" fmla="*/ 385682 h 2998024"/>
                <a:gd name="connsiteX306" fmla="*/ 3324556 w 3790196"/>
                <a:gd name="connsiteY306" fmla="*/ 395616 h 2998024"/>
                <a:gd name="connsiteX307" fmla="*/ 3311888 w 3790196"/>
                <a:gd name="connsiteY307" fmla="*/ 395616 h 2998024"/>
                <a:gd name="connsiteX308" fmla="*/ 3306468 w 3790196"/>
                <a:gd name="connsiteY308" fmla="*/ 395616 h 2998024"/>
                <a:gd name="connsiteX309" fmla="*/ 3301944 w 3790196"/>
                <a:gd name="connsiteY309" fmla="*/ 395616 h 2998024"/>
                <a:gd name="connsiteX310" fmla="*/ 3283846 w 3790196"/>
                <a:gd name="connsiteY310" fmla="*/ 392902 h 2998024"/>
                <a:gd name="connsiteX311" fmla="*/ 3263948 w 3790196"/>
                <a:gd name="connsiteY311" fmla="*/ 392006 h 2998024"/>
                <a:gd name="connsiteX312" fmla="*/ 3250385 w 3790196"/>
                <a:gd name="connsiteY312" fmla="*/ 394712 h 2998024"/>
                <a:gd name="connsiteX313" fmla="*/ 3244051 w 3790196"/>
                <a:gd name="connsiteY313" fmla="*/ 401941 h 2998024"/>
                <a:gd name="connsiteX314" fmla="*/ 3222343 w 3790196"/>
                <a:gd name="connsiteY314" fmla="*/ 399227 h 2998024"/>
                <a:gd name="connsiteX315" fmla="*/ 3214199 w 3790196"/>
                <a:gd name="connsiteY315" fmla="*/ 390197 h 2998024"/>
                <a:gd name="connsiteX316" fmla="*/ 3214199 w 3790196"/>
                <a:gd name="connsiteY316" fmla="*/ 384777 h 2998024"/>
                <a:gd name="connsiteX317" fmla="*/ 3201540 w 3790196"/>
                <a:gd name="connsiteY317" fmla="*/ 381167 h 2998024"/>
                <a:gd name="connsiteX318" fmla="*/ 3198826 w 3790196"/>
                <a:gd name="connsiteY318" fmla="*/ 382072 h 2998024"/>
                <a:gd name="connsiteX319" fmla="*/ 3173499 w 3790196"/>
                <a:gd name="connsiteY319" fmla="*/ 383872 h 2998024"/>
                <a:gd name="connsiteX320" fmla="*/ 3157211 w 3790196"/>
                <a:gd name="connsiteY320" fmla="*/ 396521 h 2998024"/>
                <a:gd name="connsiteX321" fmla="*/ 3149077 w 3790196"/>
                <a:gd name="connsiteY321" fmla="*/ 403741 h 2998024"/>
                <a:gd name="connsiteX322" fmla="*/ 3122845 w 3790196"/>
                <a:gd name="connsiteY322" fmla="*/ 397426 h 2998024"/>
                <a:gd name="connsiteX323" fmla="*/ 3119226 w 3790196"/>
                <a:gd name="connsiteY323" fmla="*/ 396521 h 2998024"/>
                <a:gd name="connsiteX324" fmla="*/ 3093899 w 3790196"/>
                <a:gd name="connsiteY324" fmla="*/ 391102 h 2998024"/>
                <a:gd name="connsiteX325" fmla="*/ 3077611 w 3790196"/>
                <a:gd name="connsiteY325" fmla="*/ 387482 h 2998024"/>
                <a:gd name="connsiteX326" fmla="*/ 3046854 w 3790196"/>
                <a:gd name="connsiteY326" fmla="*/ 385682 h 2998024"/>
                <a:gd name="connsiteX327" fmla="*/ 3044149 w 3790196"/>
                <a:gd name="connsiteY327" fmla="*/ 385682 h 2998024"/>
                <a:gd name="connsiteX328" fmla="*/ 3026957 w 3790196"/>
                <a:gd name="connsiteY328" fmla="*/ 401941 h 2998024"/>
                <a:gd name="connsiteX329" fmla="*/ 3026957 w 3790196"/>
                <a:gd name="connsiteY329" fmla="*/ 402837 h 2998024"/>
                <a:gd name="connsiteX330" fmla="*/ 2991686 w 3790196"/>
                <a:gd name="connsiteY330" fmla="*/ 420001 h 2998024"/>
                <a:gd name="connsiteX331" fmla="*/ 2923839 w 3790196"/>
                <a:gd name="connsiteY331" fmla="*/ 454319 h 2998024"/>
                <a:gd name="connsiteX332" fmla="*/ 2921124 w 3790196"/>
                <a:gd name="connsiteY332" fmla="*/ 456129 h 2998024"/>
                <a:gd name="connsiteX333" fmla="*/ 2894893 w 3790196"/>
                <a:gd name="connsiteY333" fmla="*/ 466968 h 2998024"/>
                <a:gd name="connsiteX334" fmla="*/ 2878615 w 3790196"/>
                <a:gd name="connsiteY334" fmla="*/ 468778 h 2998024"/>
                <a:gd name="connsiteX335" fmla="*/ 2861431 w 3790196"/>
                <a:gd name="connsiteY335" fmla="*/ 470578 h 2998024"/>
                <a:gd name="connsiteX336" fmla="*/ 2853288 w 3790196"/>
                <a:gd name="connsiteY336" fmla="*/ 462454 h 2998024"/>
                <a:gd name="connsiteX337" fmla="*/ 2846953 w 3790196"/>
                <a:gd name="connsiteY337" fmla="*/ 448899 h 2998024"/>
                <a:gd name="connsiteX338" fmla="*/ 2846049 w 3790196"/>
                <a:gd name="connsiteY338" fmla="*/ 434450 h 2998024"/>
                <a:gd name="connsiteX339" fmla="*/ 2858717 w 3790196"/>
                <a:gd name="connsiteY339" fmla="*/ 429935 h 2998024"/>
                <a:gd name="connsiteX340" fmla="*/ 2896703 w 3790196"/>
                <a:gd name="connsiteY340" fmla="*/ 432650 h 2998024"/>
                <a:gd name="connsiteX341" fmla="*/ 2903942 w 3790196"/>
                <a:gd name="connsiteY341" fmla="*/ 429935 h 2998024"/>
                <a:gd name="connsiteX342" fmla="*/ 2899417 w 3790196"/>
                <a:gd name="connsiteY342" fmla="*/ 420906 h 2998024"/>
                <a:gd name="connsiteX343" fmla="*/ 2890368 w 3790196"/>
                <a:gd name="connsiteY343" fmla="*/ 413676 h 2998024"/>
                <a:gd name="connsiteX344" fmla="*/ 2878615 w 3790196"/>
                <a:gd name="connsiteY344" fmla="*/ 404646 h 2998024"/>
                <a:gd name="connsiteX345" fmla="*/ 2845144 w 3790196"/>
                <a:gd name="connsiteY345" fmla="*/ 406456 h 2998024"/>
                <a:gd name="connsiteX346" fmla="*/ 2840619 w 3790196"/>
                <a:gd name="connsiteY346" fmla="*/ 408256 h 2998024"/>
                <a:gd name="connsiteX347" fmla="*/ 2806253 w 3790196"/>
                <a:gd name="connsiteY347" fmla="*/ 412780 h 2998024"/>
                <a:gd name="connsiteX348" fmla="*/ 2806253 w 3790196"/>
                <a:gd name="connsiteY348" fmla="*/ 413676 h 2998024"/>
                <a:gd name="connsiteX349" fmla="*/ 2785451 w 3790196"/>
                <a:gd name="connsiteY349" fmla="*/ 429935 h 2998024"/>
                <a:gd name="connsiteX350" fmla="*/ 2751075 w 3790196"/>
                <a:gd name="connsiteY350" fmla="*/ 432650 h 2998024"/>
                <a:gd name="connsiteX351" fmla="*/ 2723938 w 3790196"/>
                <a:gd name="connsiteY351" fmla="*/ 438965 h 2998024"/>
                <a:gd name="connsiteX352" fmla="*/ 2722128 w 3790196"/>
                <a:gd name="connsiteY352" fmla="*/ 439870 h 2998024"/>
                <a:gd name="connsiteX353" fmla="*/ 2699516 w 3790196"/>
                <a:gd name="connsiteY353" fmla="*/ 460644 h 2998024"/>
                <a:gd name="connsiteX354" fmla="*/ 2673284 w 3790196"/>
                <a:gd name="connsiteY354" fmla="*/ 500382 h 2998024"/>
                <a:gd name="connsiteX355" fmla="*/ 2647052 w 3790196"/>
                <a:gd name="connsiteY355" fmla="*/ 539225 h 2998024"/>
                <a:gd name="connsiteX356" fmla="*/ 2617201 w 3790196"/>
                <a:gd name="connsiteY356" fmla="*/ 569934 h 2998024"/>
                <a:gd name="connsiteX357" fmla="*/ 2615391 w 3790196"/>
                <a:gd name="connsiteY357" fmla="*/ 589803 h 2998024"/>
                <a:gd name="connsiteX358" fmla="*/ 2603628 w 3790196"/>
                <a:gd name="connsiteY358" fmla="*/ 607862 h 2998024"/>
                <a:gd name="connsiteX359" fmla="*/ 2586445 w 3790196"/>
                <a:gd name="connsiteY359" fmla="*/ 612377 h 2998024"/>
                <a:gd name="connsiteX360" fmla="*/ 2581015 w 3790196"/>
                <a:gd name="connsiteY360" fmla="*/ 617797 h 2998024"/>
                <a:gd name="connsiteX361" fmla="*/ 2571976 w 3790196"/>
                <a:gd name="connsiteY361" fmla="*/ 629541 h 2998024"/>
                <a:gd name="connsiteX362" fmla="*/ 2571071 w 3790196"/>
                <a:gd name="connsiteY362" fmla="*/ 639476 h 2998024"/>
                <a:gd name="connsiteX363" fmla="*/ 2567452 w 3790196"/>
                <a:gd name="connsiteY363" fmla="*/ 644895 h 2998024"/>
                <a:gd name="connsiteX364" fmla="*/ 2565642 w 3790196"/>
                <a:gd name="connsiteY364" fmla="*/ 645800 h 2998024"/>
                <a:gd name="connsiteX365" fmla="*/ 2562022 w 3790196"/>
                <a:gd name="connsiteY365" fmla="*/ 651220 h 2998024"/>
                <a:gd name="connsiteX366" fmla="*/ 2559308 w 3790196"/>
                <a:gd name="connsiteY366" fmla="*/ 655735 h 2998024"/>
                <a:gd name="connsiteX367" fmla="*/ 2542125 w 3790196"/>
                <a:gd name="connsiteY367" fmla="*/ 669279 h 2998024"/>
                <a:gd name="connsiteX368" fmla="*/ 2528552 w 3790196"/>
                <a:gd name="connsiteY368" fmla="*/ 673794 h 2998024"/>
                <a:gd name="connsiteX369" fmla="*/ 2528552 w 3790196"/>
                <a:gd name="connsiteY369" fmla="*/ 673794 h 2998024"/>
                <a:gd name="connsiteX370" fmla="*/ 2512274 w 3790196"/>
                <a:gd name="connsiteY370" fmla="*/ 662955 h 2998024"/>
                <a:gd name="connsiteX371" fmla="*/ 2512274 w 3790196"/>
                <a:gd name="connsiteY371" fmla="*/ 662059 h 2998024"/>
                <a:gd name="connsiteX372" fmla="*/ 2516798 w 3790196"/>
                <a:gd name="connsiteY372" fmla="*/ 649410 h 2998024"/>
                <a:gd name="connsiteX373" fmla="*/ 2519512 w 3790196"/>
                <a:gd name="connsiteY373" fmla="*/ 643990 h 2998024"/>
                <a:gd name="connsiteX374" fmla="*/ 2526742 w 3790196"/>
                <a:gd name="connsiteY374" fmla="*/ 627731 h 2998024"/>
                <a:gd name="connsiteX375" fmla="*/ 2523122 w 3790196"/>
                <a:gd name="connsiteY375" fmla="*/ 605157 h 2998024"/>
                <a:gd name="connsiteX376" fmla="*/ 2508654 w 3790196"/>
                <a:gd name="connsiteY376" fmla="*/ 602442 h 2998024"/>
                <a:gd name="connsiteX377" fmla="*/ 2501415 w 3790196"/>
                <a:gd name="connsiteY377" fmla="*/ 604252 h 2998024"/>
                <a:gd name="connsiteX378" fmla="*/ 2488756 w 3790196"/>
                <a:gd name="connsiteY378" fmla="*/ 602442 h 2998024"/>
                <a:gd name="connsiteX379" fmla="*/ 2486947 w 3790196"/>
                <a:gd name="connsiteY379" fmla="*/ 596118 h 2998024"/>
                <a:gd name="connsiteX380" fmla="*/ 2476088 w 3790196"/>
                <a:gd name="connsiteY380" fmla="*/ 576249 h 2998024"/>
                <a:gd name="connsiteX381" fmla="*/ 2470668 w 3790196"/>
                <a:gd name="connsiteY381" fmla="*/ 551865 h 2998024"/>
                <a:gd name="connsiteX382" fmla="*/ 2469764 w 3790196"/>
                <a:gd name="connsiteY382" fmla="*/ 548255 h 2998024"/>
                <a:gd name="connsiteX383" fmla="*/ 2453476 w 3790196"/>
                <a:gd name="connsiteY383" fmla="*/ 543740 h 2998024"/>
                <a:gd name="connsiteX384" fmla="*/ 2427244 w 3790196"/>
                <a:gd name="connsiteY384" fmla="*/ 544645 h 2998024"/>
                <a:gd name="connsiteX385" fmla="*/ 2424529 w 3790196"/>
                <a:gd name="connsiteY385" fmla="*/ 543740 h 2998024"/>
                <a:gd name="connsiteX386" fmla="*/ 2424529 w 3790196"/>
                <a:gd name="connsiteY386" fmla="*/ 543740 h 2998024"/>
                <a:gd name="connsiteX387" fmla="*/ 2423624 w 3790196"/>
                <a:gd name="connsiteY387" fmla="*/ 543740 h 2998024"/>
                <a:gd name="connsiteX388" fmla="*/ 2423624 w 3790196"/>
                <a:gd name="connsiteY388" fmla="*/ 543740 h 2998024"/>
                <a:gd name="connsiteX389" fmla="*/ 2419100 w 3790196"/>
                <a:gd name="connsiteY389" fmla="*/ 543740 h 2998024"/>
                <a:gd name="connsiteX390" fmla="*/ 2405536 w 3790196"/>
                <a:gd name="connsiteY390" fmla="*/ 551865 h 2998024"/>
                <a:gd name="connsiteX391" fmla="*/ 2400107 w 3790196"/>
                <a:gd name="connsiteY391" fmla="*/ 561799 h 2998024"/>
                <a:gd name="connsiteX392" fmla="*/ 2400107 w 3790196"/>
                <a:gd name="connsiteY392" fmla="*/ 562704 h 2998024"/>
                <a:gd name="connsiteX393" fmla="*/ 2399202 w 3790196"/>
                <a:gd name="connsiteY393" fmla="*/ 571734 h 2998024"/>
                <a:gd name="connsiteX394" fmla="*/ 2397392 w 3790196"/>
                <a:gd name="connsiteY394" fmla="*/ 586183 h 2998024"/>
                <a:gd name="connsiteX395" fmla="*/ 2395583 w 3790196"/>
                <a:gd name="connsiteY395" fmla="*/ 643990 h 2998024"/>
                <a:gd name="connsiteX396" fmla="*/ 2390163 w 3790196"/>
                <a:gd name="connsiteY396" fmla="*/ 666574 h 2998024"/>
                <a:gd name="connsiteX397" fmla="*/ 2385638 w 3790196"/>
                <a:gd name="connsiteY397" fmla="*/ 676509 h 2998024"/>
                <a:gd name="connsiteX398" fmla="*/ 2378399 w 3790196"/>
                <a:gd name="connsiteY398" fmla="*/ 675604 h 2998024"/>
                <a:gd name="connsiteX399" fmla="*/ 2373875 w 3790196"/>
                <a:gd name="connsiteY399" fmla="*/ 673794 h 2998024"/>
                <a:gd name="connsiteX400" fmla="*/ 2341309 w 3790196"/>
                <a:gd name="connsiteY400" fmla="*/ 684634 h 2998024"/>
                <a:gd name="connsiteX401" fmla="*/ 2324126 w 3790196"/>
                <a:gd name="connsiteY401" fmla="*/ 681024 h 2998024"/>
                <a:gd name="connsiteX402" fmla="*/ 2322316 w 3790196"/>
                <a:gd name="connsiteY402" fmla="*/ 679214 h 2998024"/>
                <a:gd name="connsiteX403" fmla="*/ 2318697 w 3790196"/>
                <a:gd name="connsiteY403" fmla="*/ 677414 h 2998024"/>
                <a:gd name="connsiteX404" fmla="*/ 2315078 w 3790196"/>
                <a:gd name="connsiteY404" fmla="*/ 684634 h 2998024"/>
                <a:gd name="connsiteX405" fmla="*/ 2310563 w 3790196"/>
                <a:gd name="connsiteY405" fmla="*/ 697283 h 2998024"/>
                <a:gd name="connsiteX406" fmla="*/ 2305133 w 3790196"/>
                <a:gd name="connsiteY406" fmla="*/ 702703 h 2998024"/>
                <a:gd name="connsiteX407" fmla="*/ 2296989 w 3790196"/>
                <a:gd name="connsiteY407" fmla="*/ 711732 h 2998024"/>
                <a:gd name="connsiteX408" fmla="*/ 2281616 w 3790196"/>
                <a:gd name="connsiteY408" fmla="*/ 710827 h 2998024"/>
                <a:gd name="connsiteX409" fmla="*/ 2274377 w 3790196"/>
                <a:gd name="connsiteY409" fmla="*/ 706313 h 2998024"/>
                <a:gd name="connsiteX410" fmla="*/ 2268948 w 3790196"/>
                <a:gd name="connsiteY410" fmla="*/ 702703 h 2998024"/>
                <a:gd name="connsiteX411" fmla="*/ 2258099 w 3790196"/>
                <a:gd name="connsiteY411" fmla="*/ 688244 h 2998024"/>
                <a:gd name="connsiteX412" fmla="*/ 2252670 w 3790196"/>
                <a:gd name="connsiteY412" fmla="*/ 673794 h 2998024"/>
                <a:gd name="connsiteX413" fmla="*/ 2237286 w 3790196"/>
                <a:gd name="connsiteY413" fmla="*/ 685538 h 2998024"/>
                <a:gd name="connsiteX414" fmla="*/ 2234581 w 3790196"/>
                <a:gd name="connsiteY414" fmla="*/ 695473 h 2998024"/>
                <a:gd name="connsiteX415" fmla="*/ 2235487 w 3790196"/>
                <a:gd name="connsiteY415" fmla="*/ 706313 h 2998024"/>
                <a:gd name="connsiteX416" fmla="*/ 2230962 w 3790196"/>
                <a:gd name="connsiteY416" fmla="*/ 712637 h 2998024"/>
                <a:gd name="connsiteX417" fmla="*/ 2219199 w 3790196"/>
                <a:gd name="connsiteY417" fmla="*/ 708113 h 2998024"/>
                <a:gd name="connsiteX418" fmla="*/ 2215579 w 3790196"/>
                <a:gd name="connsiteY418" fmla="*/ 705408 h 2998024"/>
                <a:gd name="connsiteX419" fmla="*/ 2211055 w 3790196"/>
                <a:gd name="connsiteY419" fmla="*/ 709018 h 2998024"/>
                <a:gd name="connsiteX420" fmla="*/ 2208350 w 3790196"/>
                <a:gd name="connsiteY420" fmla="*/ 711732 h 2998024"/>
                <a:gd name="connsiteX421" fmla="*/ 2199301 w 3790196"/>
                <a:gd name="connsiteY421" fmla="*/ 716247 h 2998024"/>
                <a:gd name="connsiteX422" fmla="*/ 2197491 w 3790196"/>
                <a:gd name="connsiteY422" fmla="*/ 716247 h 2998024"/>
                <a:gd name="connsiteX423" fmla="*/ 2192967 w 3790196"/>
                <a:gd name="connsiteY423" fmla="*/ 716247 h 2998024"/>
                <a:gd name="connsiteX424" fmla="*/ 2188442 w 3790196"/>
                <a:gd name="connsiteY424" fmla="*/ 714437 h 2998024"/>
                <a:gd name="connsiteX425" fmla="*/ 2188442 w 3790196"/>
                <a:gd name="connsiteY425" fmla="*/ 694568 h 2998024"/>
                <a:gd name="connsiteX426" fmla="*/ 2183918 w 3790196"/>
                <a:gd name="connsiteY426" fmla="*/ 671994 h 2998024"/>
                <a:gd name="connsiteX427" fmla="*/ 2184823 w 3790196"/>
                <a:gd name="connsiteY427" fmla="*/ 662955 h 2998024"/>
                <a:gd name="connsiteX428" fmla="*/ 2186633 w 3790196"/>
                <a:gd name="connsiteY428" fmla="*/ 660250 h 2998024"/>
                <a:gd name="connsiteX429" fmla="*/ 2184823 w 3790196"/>
                <a:gd name="connsiteY429" fmla="*/ 659345 h 2998024"/>
                <a:gd name="connsiteX430" fmla="*/ 2179403 w 3790196"/>
                <a:gd name="connsiteY430" fmla="*/ 648505 h 2998024"/>
                <a:gd name="connsiteX431" fmla="*/ 2182118 w 3790196"/>
                <a:gd name="connsiteY431" fmla="*/ 637666 h 2998024"/>
                <a:gd name="connsiteX432" fmla="*/ 2185728 w 3790196"/>
                <a:gd name="connsiteY432" fmla="*/ 612377 h 2998024"/>
                <a:gd name="connsiteX433" fmla="*/ 2185728 w 3790196"/>
                <a:gd name="connsiteY433" fmla="*/ 609672 h 2998024"/>
                <a:gd name="connsiteX434" fmla="*/ 2194777 w 3790196"/>
                <a:gd name="connsiteY434" fmla="*/ 597928 h 2998024"/>
                <a:gd name="connsiteX435" fmla="*/ 2201111 w 3790196"/>
                <a:gd name="connsiteY435" fmla="*/ 574448 h 2998024"/>
                <a:gd name="connsiteX436" fmla="*/ 2224628 w 3790196"/>
                <a:gd name="connsiteY436" fmla="*/ 564514 h 2998024"/>
                <a:gd name="connsiteX437" fmla="*/ 2213769 w 3790196"/>
                <a:gd name="connsiteY437" fmla="*/ 535605 h 2998024"/>
                <a:gd name="connsiteX438" fmla="*/ 2193872 w 3790196"/>
                <a:gd name="connsiteY438" fmla="*/ 533805 h 2998024"/>
                <a:gd name="connsiteX439" fmla="*/ 2190252 w 3790196"/>
                <a:gd name="connsiteY439" fmla="*/ 534710 h 2998024"/>
                <a:gd name="connsiteX440" fmla="*/ 2176688 w 3790196"/>
                <a:gd name="connsiteY440" fmla="*/ 533805 h 2998024"/>
                <a:gd name="connsiteX441" fmla="*/ 2176688 w 3790196"/>
                <a:gd name="connsiteY441" fmla="*/ 533805 h 2998024"/>
                <a:gd name="connsiteX442" fmla="*/ 2158591 w 3790196"/>
                <a:gd name="connsiteY442" fmla="*/ 511222 h 2998024"/>
                <a:gd name="connsiteX443" fmla="*/ 2156791 w 3790196"/>
                <a:gd name="connsiteY443" fmla="*/ 504002 h 2998024"/>
                <a:gd name="connsiteX444" fmla="*/ 2164021 w 3790196"/>
                <a:gd name="connsiteY444" fmla="*/ 494067 h 2998024"/>
                <a:gd name="connsiteX445" fmla="*/ 2166735 w 3790196"/>
                <a:gd name="connsiteY445" fmla="*/ 491352 h 2998024"/>
                <a:gd name="connsiteX446" fmla="*/ 2157696 w 3790196"/>
                <a:gd name="connsiteY446" fmla="*/ 481418 h 2998024"/>
                <a:gd name="connsiteX447" fmla="*/ 2154076 w 3790196"/>
                <a:gd name="connsiteY447" fmla="*/ 478713 h 2998024"/>
                <a:gd name="connsiteX448" fmla="*/ 2152267 w 3790196"/>
                <a:gd name="connsiteY448" fmla="*/ 474188 h 2998024"/>
                <a:gd name="connsiteX449" fmla="*/ 2159496 w 3790196"/>
                <a:gd name="connsiteY449" fmla="*/ 469673 h 2998024"/>
                <a:gd name="connsiteX450" fmla="*/ 2165830 w 3790196"/>
                <a:gd name="connsiteY450" fmla="*/ 466968 h 2998024"/>
                <a:gd name="connsiteX451" fmla="*/ 2180308 w 3790196"/>
                <a:gd name="connsiteY451" fmla="*/ 473293 h 2998024"/>
                <a:gd name="connsiteX452" fmla="*/ 2180308 w 3790196"/>
                <a:gd name="connsiteY452" fmla="*/ 473293 h 2998024"/>
                <a:gd name="connsiteX453" fmla="*/ 2183918 w 3790196"/>
                <a:gd name="connsiteY453" fmla="*/ 485028 h 2998024"/>
                <a:gd name="connsiteX454" fmla="*/ 2185728 w 3790196"/>
                <a:gd name="connsiteY454" fmla="*/ 486838 h 2998024"/>
                <a:gd name="connsiteX455" fmla="*/ 2192967 w 3790196"/>
                <a:gd name="connsiteY455" fmla="*/ 482323 h 2998024"/>
                <a:gd name="connsiteX456" fmla="*/ 2190252 w 3790196"/>
                <a:gd name="connsiteY456" fmla="*/ 471483 h 2998024"/>
                <a:gd name="connsiteX457" fmla="*/ 2186633 w 3790196"/>
                <a:gd name="connsiteY457" fmla="*/ 458834 h 2998024"/>
                <a:gd name="connsiteX458" fmla="*/ 2190252 w 3790196"/>
                <a:gd name="connsiteY458" fmla="*/ 457034 h 2998024"/>
                <a:gd name="connsiteX459" fmla="*/ 2202016 w 3790196"/>
                <a:gd name="connsiteY459" fmla="*/ 456129 h 2998024"/>
                <a:gd name="connsiteX460" fmla="*/ 2203826 w 3790196"/>
                <a:gd name="connsiteY460" fmla="*/ 453424 h 2998024"/>
                <a:gd name="connsiteX461" fmla="*/ 2211055 w 3790196"/>
                <a:gd name="connsiteY461" fmla="*/ 431745 h 2998024"/>
                <a:gd name="connsiteX462" fmla="*/ 2213769 w 3790196"/>
                <a:gd name="connsiteY462" fmla="*/ 430840 h 2998024"/>
                <a:gd name="connsiteX463" fmla="*/ 2226438 w 3790196"/>
                <a:gd name="connsiteY463" fmla="*/ 431745 h 2998024"/>
                <a:gd name="connsiteX464" fmla="*/ 2231867 w 3790196"/>
                <a:gd name="connsiteY464" fmla="*/ 434450 h 2998024"/>
                <a:gd name="connsiteX465" fmla="*/ 2237286 w 3790196"/>
                <a:gd name="connsiteY465" fmla="*/ 427230 h 2998024"/>
                <a:gd name="connsiteX466" fmla="*/ 2239096 w 3790196"/>
                <a:gd name="connsiteY466" fmla="*/ 426325 h 2998024"/>
                <a:gd name="connsiteX467" fmla="*/ 2251765 w 3790196"/>
                <a:gd name="connsiteY467" fmla="*/ 429935 h 2998024"/>
                <a:gd name="connsiteX468" fmla="*/ 2260813 w 3790196"/>
                <a:gd name="connsiteY468" fmla="*/ 430840 h 2998024"/>
                <a:gd name="connsiteX469" fmla="*/ 2271662 w 3790196"/>
                <a:gd name="connsiteY469" fmla="*/ 425420 h 2998024"/>
                <a:gd name="connsiteX470" fmla="*/ 2263519 w 3790196"/>
                <a:gd name="connsiteY470" fmla="*/ 410971 h 2998024"/>
                <a:gd name="connsiteX471" fmla="*/ 2258099 w 3790196"/>
                <a:gd name="connsiteY471" fmla="*/ 408256 h 2998024"/>
                <a:gd name="connsiteX472" fmla="*/ 2236382 w 3790196"/>
                <a:gd name="connsiteY472" fmla="*/ 398322 h 2998024"/>
                <a:gd name="connsiteX473" fmla="*/ 2215579 w 3790196"/>
                <a:gd name="connsiteY473" fmla="*/ 392902 h 2998024"/>
                <a:gd name="connsiteX474" fmla="*/ 2206540 w 3790196"/>
                <a:gd name="connsiteY474" fmla="*/ 390197 h 2998024"/>
                <a:gd name="connsiteX475" fmla="*/ 2205635 w 3790196"/>
                <a:gd name="connsiteY475" fmla="*/ 384777 h 2998024"/>
                <a:gd name="connsiteX476" fmla="*/ 2205635 w 3790196"/>
                <a:gd name="connsiteY476" fmla="*/ 381167 h 2998024"/>
                <a:gd name="connsiteX477" fmla="*/ 2209245 w 3790196"/>
                <a:gd name="connsiteY477" fmla="*/ 372137 h 2998024"/>
                <a:gd name="connsiteX478" fmla="*/ 2230962 w 3790196"/>
                <a:gd name="connsiteY478" fmla="*/ 359488 h 2998024"/>
                <a:gd name="connsiteX479" fmla="*/ 2241811 w 3790196"/>
                <a:gd name="connsiteY479" fmla="*/ 342324 h 2998024"/>
                <a:gd name="connsiteX480" fmla="*/ 2242716 w 3790196"/>
                <a:gd name="connsiteY480" fmla="*/ 336905 h 2998024"/>
                <a:gd name="connsiteX481" fmla="*/ 2242716 w 3790196"/>
                <a:gd name="connsiteY481" fmla="*/ 336905 h 2998024"/>
                <a:gd name="connsiteX482" fmla="*/ 2229153 w 3790196"/>
                <a:gd name="connsiteY482" fmla="*/ 324265 h 2998024"/>
                <a:gd name="connsiteX483" fmla="*/ 2225533 w 3790196"/>
                <a:gd name="connsiteY483" fmla="*/ 320655 h 2998024"/>
                <a:gd name="connsiteX484" fmla="*/ 2227343 w 3790196"/>
                <a:gd name="connsiteY484" fmla="*/ 314330 h 2998024"/>
                <a:gd name="connsiteX485" fmla="*/ 2230057 w 3790196"/>
                <a:gd name="connsiteY485" fmla="*/ 308005 h 2998024"/>
                <a:gd name="connsiteX486" fmla="*/ 2230962 w 3790196"/>
                <a:gd name="connsiteY486" fmla="*/ 301681 h 2998024"/>
                <a:gd name="connsiteX487" fmla="*/ 2230962 w 3790196"/>
                <a:gd name="connsiteY487" fmla="*/ 295366 h 2998024"/>
                <a:gd name="connsiteX488" fmla="*/ 2225533 w 3790196"/>
                <a:gd name="connsiteY488" fmla="*/ 293556 h 2998024"/>
                <a:gd name="connsiteX489" fmla="*/ 2221008 w 3790196"/>
                <a:gd name="connsiteY489" fmla="*/ 292651 h 2998024"/>
                <a:gd name="connsiteX490" fmla="*/ 2220104 w 3790196"/>
                <a:gd name="connsiteY490" fmla="*/ 286327 h 2998024"/>
                <a:gd name="connsiteX491" fmla="*/ 2220104 w 3790196"/>
                <a:gd name="connsiteY491" fmla="*/ 282717 h 2998024"/>
                <a:gd name="connsiteX492" fmla="*/ 2216484 w 3790196"/>
                <a:gd name="connsiteY492" fmla="*/ 279107 h 2998024"/>
                <a:gd name="connsiteX493" fmla="*/ 2211959 w 3790196"/>
                <a:gd name="connsiteY493" fmla="*/ 279107 h 2998024"/>
                <a:gd name="connsiteX494" fmla="*/ 2200206 w 3790196"/>
                <a:gd name="connsiteY494" fmla="*/ 274592 h 2998024"/>
                <a:gd name="connsiteX495" fmla="*/ 2188442 w 3790196"/>
                <a:gd name="connsiteY495" fmla="*/ 279107 h 2998024"/>
                <a:gd name="connsiteX496" fmla="*/ 2173974 w 3790196"/>
                <a:gd name="connsiteY496" fmla="*/ 291746 h 2998024"/>
                <a:gd name="connsiteX497" fmla="*/ 2156791 w 3790196"/>
                <a:gd name="connsiteY497" fmla="*/ 289041 h 2998024"/>
                <a:gd name="connsiteX498" fmla="*/ 2154076 w 3790196"/>
                <a:gd name="connsiteY498" fmla="*/ 288136 h 2998024"/>
                <a:gd name="connsiteX499" fmla="*/ 2154981 w 3790196"/>
                <a:gd name="connsiteY499" fmla="*/ 298976 h 2998024"/>
                <a:gd name="connsiteX500" fmla="*/ 2154981 w 3790196"/>
                <a:gd name="connsiteY500" fmla="*/ 299881 h 2998024"/>
                <a:gd name="connsiteX501" fmla="*/ 2154981 w 3790196"/>
                <a:gd name="connsiteY501" fmla="*/ 299881 h 2998024"/>
                <a:gd name="connsiteX502" fmla="*/ 2137788 w 3790196"/>
                <a:gd name="connsiteY502" fmla="*/ 298071 h 2998024"/>
                <a:gd name="connsiteX503" fmla="*/ 2135074 w 3790196"/>
                <a:gd name="connsiteY503" fmla="*/ 287231 h 2998024"/>
                <a:gd name="connsiteX504" fmla="*/ 2135979 w 3790196"/>
                <a:gd name="connsiteY504" fmla="*/ 282717 h 2998024"/>
                <a:gd name="connsiteX505" fmla="*/ 2135074 w 3790196"/>
                <a:gd name="connsiteY505" fmla="*/ 280011 h 2998024"/>
                <a:gd name="connsiteX506" fmla="*/ 2124225 w 3790196"/>
                <a:gd name="connsiteY506" fmla="*/ 280011 h 2998024"/>
                <a:gd name="connsiteX507" fmla="*/ 2116081 w 3790196"/>
                <a:gd name="connsiteY507" fmla="*/ 279107 h 2998024"/>
                <a:gd name="connsiteX508" fmla="*/ 2115176 w 3790196"/>
                <a:gd name="connsiteY508" fmla="*/ 274592 h 2998024"/>
                <a:gd name="connsiteX509" fmla="*/ 2115176 w 3790196"/>
                <a:gd name="connsiteY509" fmla="*/ 270972 h 2998024"/>
                <a:gd name="connsiteX510" fmla="*/ 2114271 w 3790196"/>
                <a:gd name="connsiteY510" fmla="*/ 269172 h 2998024"/>
                <a:gd name="connsiteX511" fmla="*/ 2103423 w 3790196"/>
                <a:gd name="connsiteY511" fmla="*/ 270972 h 2998024"/>
                <a:gd name="connsiteX512" fmla="*/ 2092564 w 3790196"/>
                <a:gd name="connsiteY512" fmla="*/ 273687 h 2998024"/>
                <a:gd name="connsiteX513" fmla="*/ 2064523 w 3790196"/>
                <a:gd name="connsiteY513" fmla="*/ 268267 h 2998024"/>
                <a:gd name="connsiteX514" fmla="*/ 2059093 w 3790196"/>
                <a:gd name="connsiteY514" fmla="*/ 267362 h 2998024"/>
                <a:gd name="connsiteX515" fmla="*/ 2056378 w 3790196"/>
                <a:gd name="connsiteY515" fmla="*/ 273687 h 2998024"/>
                <a:gd name="connsiteX516" fmla="*/ 2052769 w 3790196"/>
                <a:gd name="connsiteY516" fmla="*/ 287231 h 2998024"/>
                <a:gd name="connsiteX517" fmla="*/ 2051863 w 3790196"/>
                <a:gd name="connsiteY517" fmla="*/ 287231 h 2998024"/>
                <a:gd name="connsiteX518" fmla="*/ 2051863 w 3790196"/>
                <a:gd name="connsiteY518" fmla="*/ 287231 h 2998024"/>
                <a:gd name="connsiteX519" fmla="*/ 2037385 w 3790196"/>
                <a:gd name="connsiteY519" fmla="*/ 285431 h 2998024"/>
                <a:gd name="connsiteX520" fmla="*/ 2035576 w 3790196"/>
                <a:gd name="connsiteY520" fmla="*/ 285431 h 2998024"/>
                <a:gd name="connsiteX521" fmla="*/ 2034671 w 3790196"/>
                <a:gd name="connsiteY521" fmla="*/ 285431 h 2998024"/>
                <a:gd name="connsiteX522" fmla="*/ 2008439 w 3790196"/>
                <a:gd name="connsiteY522" fmla="*/ 267362 h 2998024"/>
                <a:gd name="connsiteX523" fmla="*/ 2001210 w 3790196"/>
                <a:gd name="connsiteY523" fmla="*/ 246588 h 2998024"/>
                <a:gd name="connsiteX524" fmla="*/ 2000305 w 3790196"/>
                <a:gd name="connsiteY524" fmla="*/ 242073 h 2998024"/>
                <a:gd name="connsiteX525" fmla="*/ 1995780 w 3790196"/>
                <a:gd name="connsiteY525" fmla="*/ 230329 h 2998024"/>
                <a:gd name="connsiteX526" fmla="*/ 1993066 w 3790196"/>
                <a:gd name="connsiteY526" fmla="*/ 218594 h 2998024"/>
                <a:gd name="connsiteX527" fmla="*/ 1964119 w 3790196"/>
                <a:gd name="connsiteY527" fmla="*/ 170722 h 2998024"/>
                <a:gd name="connsiteX528" fmla="*/ 1958690 w 3790196"/>
                <a:gd name="connsiteY528" fmla="*/ 168017 h 2998024"/>
                <a:gd name="connsiteX529" fmla="*/ 1954165 w 3790196"/>
                <a:gd name="connsiteY529" fmla="*/ 165302 h 2998024"/>
                <a:gd name="connsiteX530" fmla="*/ 1954165 w 3790196"/>
                <a:gd name="connsiteY530" fmla="*/ 164397 h 2998024"/>
                <a:gd name="connsiteX531" fmla="*/ 1953261 w 3790196"/>
                <a:gd name="connsiteY531" fmla="*/ 164397 h 2998024"/>
                <a:gd name="connsiteX532" fmla="*/ 1948746 w 3790196"/>
                <a:gd name="connsiteY532" fmla="*/ 160787 h 2998024"/>
                <a:gd name="connsiteX533" fmla="*/ 1939697 w 3790196"/>
                <a:gd name="connsiteY533" fmla="*/ 156272 h 2998024"/>
                <a:gd name="connsiteX534" fmla="*/ 1933363 w 3790196"/>
                <a:gd name="connsiteY534" fmla="*/ 149043 h 2998024"/>
                <a:gd name="connsiteX535" fmla="*/ 1933363 w 3790196"/>
                <a:gd name="connsiteY535" fmla="*/ 148147 h 2998024"/>
                <a:gd name="connsiteX536" fmla="*/ 1933363 w 3790196"/>
                <a:gd name="connsiteY536" fmla="*/ 148147 h 2998024"/>
                <a:gd name="connsiteX537" fmla="*/ 1956880 w 3790196"/>
                <a:gd name="connsiteY537" fmla="*/ 146338 h 2998024"/>
                <a:gd name="connsiteX538" fmla="*/ 1973168 w 3790196"/>
                <a:gd name="connsiteY538" fmla="*/ 140013 h 2998024"/>
                <a:gd name="connsiteX539" fmla="*/ 1979493 w 3790196"/>
                <a:gd name="connsiteY539" fmla="*/ 136403 h 2998024"/>
                <a:gd name="connsiteX540" fmla="*/ 2004820 w 3790196"/>
                <a:gd name="connsiteY540" fmla="*/ 121954 h 2998024"/>
                <a:gd name="connsiteX541" fmla="*/ 2008439 w 3790196"/>
                <a:gd name="connsiteY541" fmla="*/ 119239 h 2998024"/>
                <a:gd name="connsiteX542" fmla="*/ 2012058 w 3790196"/>
                <a:gd name="connsiteY542" fmla="*/ 115629 h 2998024"/>
                <a:gd name="connsiteX543" fmla="*/ 2011154 w 3790196"/>
                <a:gd name="connsiteY543" fmla="*/ 113819 h 2998024"/>
                <a:gd name="connsiteX544" fmla="*/ 2006630 w 3790196"/>
                <a:gd name="connsiteY544" fmla="*/ 87626 h 2998024"/>
                <a:gd name="connsiteX545" fmla="*/ 2012963 w 3790196"/>
                <a:gd name="connsiteY545" fmla="*/ 56927 h 2998024"/>
                <a:gd name="connsiteX546" fmla="*/ 2015678 w 3790196"/>
                <a:gd name="connsiteY546" fmla="*/ 43372 h 2998024"/>
                <a:gd name="connsiteX547" fmla="*/ 2014773 w 3790196"/>
                <a:gd name="connsiteY547" fmla="*/ 24408 h 2998024"/>
                <a:gd name="connsiteX548" fmla="*/ 2014773 w 3790196"/>
                <a:gd name="connsiteY548" fmla="*/ 18084 h 2998024"/>
                <a:gd name="connsiteX549" fmla="*/ 2000305 w 3790196"/>
                <a:gd name="connsiteY549" fmla="*/ 11759 h 2998024"/>
                <a:gd name="connsiteX550" fmla="*/ 1999400 w 3790196"/>
                <a:gd name="connsiteY550" fmla="*/ 11759 h 2998024"/>
                <a:gd name="connsiteX551" fmla="*/ 1969549 w 3790196"/>
                <a:gd name="connsiteY551" fmla="*/ 3634 h 2998024"/>
                <a:gd name="connsiteX552" fmla="*/ 1949641 w 3790196"/>
                <a:gd name="connsiteY552" fmla="*/ 3634 h 2998024"/>
                <a:gd name="connsiteX553" fmla="*/ 1919799 w 3790196"/>
                <a:gd name="connsiteY553" fmla="*/ 7244 h 2998024"/>
                <a:gd name="connsiteX554" fmla="*/ 1910750 w 3790196"/>
                <a:gd name="connsiteY554" fmla="*/ 7244 h 2998024"/>
                <a:gd name="connsiteX555" fmla="*/ 1902607 w 3790196"/>
                <a:gd name="connsiteY555" fmla="*/ 6339 h 2998024"/>
                <a:gd name="connsiteX556" fmla="*/ 1886329 w 3790196"/>
                <a:gd name="connsiteY556" fmla="*/ 5444 h 2998024"/>
                <a:gd name="connsiteX557" fmla="*/ 1861906 w 3790196"/>
                <a:gd name="connsiteY557" fmla="*/ 9959 h 2998024"/>
                <a:gd name="connsiteX558" fmla="*/ 1857382 w 3790196"/>
                <a:gd name="connsiteY558" fmla="*/ 10864 h 2998024"/>
                <a:gd name="connsiteX559" fmla="*/ 1857382 w 3790196"/>
                <a:gd name="connsiteY559" fmla="*/ 10864 h 2998024"/>
                <a:gd name="connsiteX560" fmla="*/ 1847428 w 3790196"/>
                <a:gd name="connsiteY560" fmla="*/ 9959 h 2998024"/>
                <a:gd name="connsiteX561" fmla="*/ 1847428 w 3790196"/>
                <a:gd name="connsiteY561" fmla="*/ 17179 h 2998024"/>
                <a:gd name="connsiteX562" fmla="*/ 1844714 w 3790196"/>
                <a:gd name="connsiteY562" fmla="*/ 25313 h 2998024"/>
                <a:gd name="connsiteX563" fmla="*/ 1840199 w 3790196"/>
                <a:gd name="connsiteY563" fmla="*/ 37953 h 2998024"/>
                <a:gd name="connsiteX564" fmla="*/ 1840199 w 3790196"/>
                <a:gd name="connsiteY564" fmla="*/ 37953 h 2998024"/>
                <a:gd name="connsiteX565" fmla="*/ 1840199 w 3790196"/>
                <a:gd name="connsiteY565" fmla="*/ 37953 h 2998024"/>
                <a:gd name="connsiteX566" fmla="*/ 1839294 w 3790196"/>
                <a:gd name="connsiteY566" fmla="*/ 39762 h 2998024"/>
                <a:gd name="connsiteX567" fmla="*/ 1837484 w 3790196"/>
                <a:gd name="connsiteY567" fmla="*/ 51507 h 2998024"/>
                <a:gd name="connsiteX568" fmla="*/ 1837484 w 3790196"/>
                <a:gd name="connsiteY568" fmla="*/ 51507 h 2998024"/>
                <a:gd name="connsiteX569" fmla="*/ 1831150 w 3790196"/>
                <a:gd name="connsiteY569" fmla="*/ 59632 h 2998024"/>
                <a:gd name="connsiteX570" fmla="*/ 1822101 w 3790196"/>
                <a:gd name="connsiteY570" fmla="*/ 74986 h 2998024"/>
                <a:gd name="connsiteX571" fmla="*/ 1823006 w 3790196"/>
                <a:gd name="connsiteY571" fmla="*/ 77691 h 2998024"/>
                <a:gd name="connsiteX572" fmla="*/ 1813967 w 3790196"/>
                <a:gd name="connsiteY572" fmla="*/ 94855 h 2998024"/>
                <a:gd name="connsiteX573" fmla="*/ 1804013 w 3790196"/>
                <a:gd name="connsiteY573" fmla="*/ 101180 h 2998024"/>
                <a:gd name="connsiteX574" fmla="*/ 1803109 w 3790196"/>
                <a:gd name="connsiteY574" fmla="*/ 102085 h 2998024"/>
                <a:gd name="connsiteX575" fmla="*/ 1803109 w 3790196"/>
                <a:gd name="connsiteY575" fmla="*/ 102085 h 2998024"/>
                <a:gd name="connsiteX576" fmla="*/ 1795870 w 3790196"/>
                <a:gd name="connsiteY576" fmla="*/ 95760 h 2998024"/>
                <a:gd name="connsiteX577" fmla="*/ 1795870 w 3790196"/>
                <a:gd name="connsiteY577" fmla="*/ 95760 h 2998024"/>
                <a:gd name="connsiteX578" fmla="*/ 1785020 w 3790196"/>
                <a:gd name="connsiteY578" fmla="*/ 105695 h 2998024"/>
                <a:gd name="connsiteX579" fmla="*/ 1778686 w 3790196"/>
                <a:gd name="connsiteY579" fmla="*/ 114724 h 2998024"/>
                <a:gd name="connsiteX580" fmla="*/ 1774162 w 3790196"/>
                <a:gd name="connsiteY580" fmla="*/ 119239 h 2998024"/>
                <a:gd name="connsiteX581" fmla="*/ 1772353 w 3790196"/>
                <a:gd name="connsiteY581" fmla="*/ 120144 h 2998024"/>
                <a:gd name="connsiteX582" fmla="*/ 1757884 w 3790196"/>
                <a:gd name="connsiteY582" fmla="*/ 121954 h 2998024"/>
                <a:gd name="connsiteX583" fmla="*/ 1734366 w 3790196"/>
                <a:gd name="connsiteY583" fmla="*/ 126469 h 2998024"/>
                <a:gd name="connsiteX584" fmla="*/ 1726223 w 3790196"/>
                <a:gd name="connsiteY584" fmla="*/ 130983 h 2998024"/>
                <a:gd name="connsiteX585" fmla="*/ 1714460 w 3790196"/>
                <a:gd name="connsiteY585" fmla="*/ 145433 h 2998024"/>
                <a:gd name="connsiteX586" fmla="*/ 1714460 w 3790196"/>
                <a:gd name="connsiteY586" fmla="*/ 145433 h 2998024"/>
                <a:gd name="connsiteX587" fmla="*/ 1703610 w 3790196"/>
                <a:gd name="connsiteY587" fmla="*/ 143623 h 2998024"/>
                <a:gd name="connsiteX588" fmla="*/ 1694562 w 3790196"/>
                <a:gd name="connsiteY588" fmla="*/ 156272 h 2998024"/>
                <a:gd name="connsiteX589" fmla="*/ 1694562 w 3790196"/>
                <a:gd name="connsiteY589" fmla="*/ 156272 h 2998024"/>
                <a:gd name="connsiteX590" fmla="*/ 1691847 w 3790196"/>
                <a:gd name="connsiteY590" fmla="*/ 155367 h 2998024"/>
                <a:gd name="connsiteX591" fmla="*/ 1687332 w 3790196"/>
                <a:gd name="connsiteY591" fmla="*/ 154462 h 2998024"/>
                <a:gd name="connsiteX592" fmla="*/ 1687332 w 3790196"/>
                <a:gd name="connsiteY592" fmla="*/ 154462 h 2998024"/>
                <a:gd name="connsiteX593" fmla="*/ 1680998 w 3790196"/>
                <a:gd name="connsiteY593" fmla="*/ 160787 h 2998024"/>
                <a:gd name="connsiteX594" fmla="*/ 1680093 w 3790196"/>
                <a:gd name="connsiteY594" fmla="*/ 161692 h 2998024"/>
                <a:gd name="connsiteX595" fmla="*/ 1678283 w 3790196"/>
                <a:gd name="connsiteY595" fmla="*/ 161692 h 2998024"/>
                <a:gd name="connsiteX596" fmla="*/ 1674664 w 3790196"/>
                <a:gd name="connsiteY596" fmla="*/ 162597 h 2998024"/>
                <a:gd name="connsiteX597" fmla="*/ 1672854 w 3790196"/>
                <a:gd name="connsiteY597" fmla="*/ 162597 h 2998024"/>
                <a:gd name="connsiteX598" fmla="*/ 1668330 w 3790196"/>
                <a:gd name="connsiteY598" fmla="*/ 169817 h 2998024"/>
                <a:gd name="connsiteX599" fmla="*/ 1665615 w 3790196"/>
                <a:gd name="connsiteY599" fmla="*/ 174332 h 2998024"/>
                <a:gd name="connsiteX600" fmla="*/ 1665615 w 3790196"/>
                <a:gd name="connsiteY600" fmla="*/ 174332 h 2998024"/>
                <a:gd name="connsiteX601" fmla="*/ 1661996 w 3790196"/>
                <a:gd name="connsiteY601" fmla="*/ 175236 h 2998024"/>
                <a:gd name="connsiteX602" fmla="*/ 1657481 w 3790196"/>
                <a:gd name="connsiteY602" fmla="*/ 175236 h 2998024"/>
                <a:gd name="connsiteX603" fmla="*/ 1647527 w 3790196"/>
                <a:gd name="connsiteY603" fmla="*/ 181561 h 2998024"/>
                <a:gd name="connsiteX604" fmla="*/ 1645717 w 3790196"/>
                <a:gd name="connsiteY604" fmla="*/ 182466 h 2998024"/>
                <a:gd name="connsiteX605" fmla="*/ 1643003 w 3790196"/>
                <a:gd name="connsiteY605" fmla="*/ 185171 h 2998024"/>
                <a:gd name="connsiteX606" fmla="*/ 1642098 w 3790196"/>
                <a:gd name="connsiteY606" fmla="*/ 185171 h 2998024"/>
                <a:gd name="connsiteX607" fmla="*/ 1636669 w 3790196"/>
                <a:gd name="connsiteY607" fmla="*/ 186076 h 2998024"/>
                <a:gd name="connsiteX608" fmla="*/ 1635764 w 3790196"/>
                <a:gd name="connsiteY608" fmla="*/ 186076 h 2998024"/>
                <a:gd name="connsiteX609" fmla="*/ 1632154 w 3790196"/>
                <a:gd name="connsiteY609" fmla="*/ 190591 h 2998024"/>
                <a:gd name="connsiteX610" fmla="*/ 1631249 w 3790196"/>
                <a:gd name="connsiteY610" fmla="*/ 191496 h 2998024"/>
                <a:gd name="connsiteX611" fmla="*/ 1631249 w 3790196"/>
                <a:gd name="connsiteY611" fmla="*/ 191496 h 2998024"/>
                <a:gd name="connsiteX612" fmla="*/ 1630344 w 3790196"/>
                <a:gd name="connsiteY612" fmla="*/ 190591 h 2998024"/>
                <a:gd name="connsiteX613" fmla="*/ 1623105 w 3790196"/>
                <a:gd name="connsiteY613" fmla="*/ 188791 h 2998024"/>
                <a:gd name="connsiteX614" fmla="*/ 1614056 w 3790196"/>
                <a:gd name="connsiteY614" fmla="*/ 192401 h 2998024"/>
                <a:gd name="connsiteX615" fmla="*/ 1614056 w 3790196"/>
                <a:gd name="connsiteY615" fmla="*/ 193305 h 2998024"/>
                <a:gd name="connsiteX616" fmla="*/ 1613152 w 3790196"/>
                <a:gd name="connsiteY616" fmla="*/ 198725 h 2998024"/>
                <a:gd name="connsiteX617" fmla="*/ 1613152 w 3790196"/>
                <a:gd name="connsiteY617" fmla="*/ 198725 h 2998024"/>
                <a:gd name="connsiteX618" fmla="*/ 1613152 w 3790196"/>
                <a:gd name="connsiteY618" fmla="*/ 199620 h 2998024"/>
                <a:gd name="connsiteX619" fmla="*/ 1612247 w 3790196"/>
                <a:gd name="connsiteY619" fmla="*/ 199620 h 2998024"/>
                <a:gd name="connsiteX620" fmla="*/ 1611342 w 3790196"/>
                <a:gd name="connsiteY620" fmla="*/ 198725 h 2998024"/>
                <a:gd name="connsiteX621" fmla="*/ 1608627 w 3790196"/>
                <a:gd name="connsiteY621" fmla="*/ 196915 h 2998024"/>
                <a:gd name="connsiteX622" fmla="*/ 1596873 w 3790196"/>
                <a:gd name="connsiteY622" fmla="*/ 202335 h 2998024"/>
                <a:gd name="connsiteX623" fmla="*/ 1592349 w 3790196"/>
                <a:gd name="connsiteY623" fmla="*/ 205945 h 2998024"/>
                <a:gd name="connsiteX624" fmla="*/ 1592349 w 3790196"/>
                <a:gd name="connsiteY624" fmla="*/ 205945 h 2998024"/>
                <a:gd name="connsiteX625" fmla="*/ 1591444 w 3790196"/>
                <a:gd name="connsiteY625" fmla="*/ 205040 h 2998024"/>
                <a:gd name="connsiteX626" fmla="*/ 1583300 w 3790196"/>
                <a:gd name="connsiteY626" fmla="*/ 204145 h 2998024"/>
                <a:gd name="connsiteX627" fmla="*/ 1577881 w 3790196"/>
                <a:gd name="connsiteY627" fmla="*/ 213175 h 2998024"/>
                <a:gd name="connsiteX628" fmla="*/ 1576976 w 3790196"/>
                <a:gd name="connsiteY628" fmla="*/ 213175 h 2998024"/>
                <a:gd name="connsiteX629" fmla="*/ 1567927 w 3790196"/>
                <a:gd name="connsiteY629" fmla="*/ 219499 h 2998024"/>
                <a:gd name="connsiteX630" fmla="*/ 1567022 w 3790196"/>
                <a:gd name="connsiteY630" fmla="*/ 220394 h 2998024"/>
                <a:gd name="connsiteX631" fmla="*/ 1567022 w 3790196"/>
                <a:gd name="connsiteY631" fmla="*/ 220394 h 2998024"/>
                <a:gd name="connsiteX632" fmla="*/ 1548934 w 3790196"/>
                <a:gd name="connsiteY632" fmla="*/ 224014 h 2998024"/>
                <a:gd name="connsiteX633" fmla="*/ 1538076 w 3790196"/>
                <a:gd name="connsiteY633" fmla="*/ 227624 h 2998024"/>
                <a:gd name="connsiteX634" fmla="*/ 1536266 w 3790196"/>
                <a:gd name="connsiteY634" fmla="*/ 230329 h 2998024"/>
                <a:gd name="connsiteX635" fmla="*/ 1535361 w 3790196"/>
                <a:gd name="connsiteY635" fmla="*/ 230329 h 2998024"/>
                <a:gd name="connsiteX636" fmla="*/ 1526322 w 3790196"/>
                <a:gd name="connsiteY636" fmla="*/ 233044 h 2998024"/>
                <a:gd name="connsiteX637" fmla="*/ 1522702 w 3790196"/>
                <a:gd name="connsiteY637" fmla="*/ 233949 h 2998024"/>
                <a:gd name="connsiteX638" fmla="*/ 1522702 w 3790196"/>
                <a:gd name="connsiteY638" fmla="*/ 233949 h 2998024"/>
                <a:gd name="connsiteX639" fmla="*/ 1517273 w 3790196"/>
                <a:gd name="connsiteY639" fmla="*/ 231234 h 2998024"/>
                <a:gd name="connsiteX640" fmla="*/ 1506414 w 3790196"/>
                <a:gd name="connsiteY640" fmla="*/ 226719 h 2998024"/>
                <a:gd name="connsiteX641" fmla="*/ 1506414 w 3790196"/>
                <a:gd name="connsiteY641" fmla="*/ 226719 h 2998024"/>
                <a:gd name="connsiteX642" fmla="*/ 1505510 w 3790196"/>
                <a:gd name="connsiteY642" fmla="*/ 225814 h 2998024"/>
                <a:gd name="connsiteX643" fmla="*/ 1503700 w 3790196"/>
                <a:gd name="connsiteY643" fmla="*/ 224014 h 2998024"/>
                <a:gd name="connsiteX644" fmla="*/ 1496471 w 3790196"/>
                <a:gd name="connsiteY644" fmla="*/ 218594 h 2998024"/>
                <a:gd name="connsiteX645" fmla="*/ 1491041 w 3790196"/>
                <a:gd name="connsiteY645" fmla="*/ 214079 h 2998024"/>
                <a:gd name="connsiteX646" fmla="*/ 1484707 w 3790196"/>
                <a:gd name="connsiteY646" fmla="*/ 207755 h 2998024"/>
                <a:gd name="connsiteX647" fmla="*/ 1481992 w 3790196"/>
                <a:gd name="connsiteY647" fmla="*/ 206850 h 2998024"/>
                <a:gd name="connsiteX648" fmla="*/ 1477478 w 3790196"/>
                <a:gd name="connsiteY648" fmla="*/ 202335 h 2998024"/>
                <a:gd name="connsiteX649" fmla="*/ 1477478 w 3790196"/>
                <a:gd name="connsiteY649" fmla="*/ 201430 h 2998024"/>
                <a:gd name="connsiteX650" fmla="*/ 1470238 w 3790196"/>
                <a:gd name="connsiteY650" fmla="*/ 192401 h 2998024"/>
                <a:gd name="connsiteX651" fmla="*/ 1463905 w 3790196"/>
                <a:gd name="connsiteY651" fmla="*/ 185171 h 2998024"/>
                <a:gd name="connsiteX652" fmla="*/ 1436768 w 3790196"/>
                <a:gd name="connsiteY652" fmla="*/ 163502 h 2998024"/>
                <a:gd name="connsiteX653" fmla="*/ 1426814 w 3790196"/>
                <a:gd name="connsiteY653" fmla="*/ 158977 h 2998024"/>
                <a:gd name="connsiteX654" fmla="*/ 1412345 w 3790196"/>
                <a:gd name="connsiteY654" fmla="*/ 155367 h 2998024"/>
                <a:gd name="connsiteX655" fmla="*/ 1411441 w 3790196"/>
                <a:gd name="connsiteY655" fmla="*/ 155367 h 2998024"/>
                <a:gd name="connsiteX656" fmla="*/ 1405106 w 3790196"/>
                <a:gd name="connsiteY656" fmla="*/ 149948 h 2998024"/>
                <a:gd name="connsiteX657" fmla="*/ 1402392 w 3790196"/>
                <a:gd name="connsiteY657" fmla="*/ 148147 h 2998024"/>
                <a:gd name="connsiteX658" fmla="*/ 1374350 w 3790196"/>
                <a:gd name="connsiteY658" fmla="*/ 142728 h 2998024"/>
                <a:gd name="connsiteX659" fmla="*/ 1365311 w 3790196"/>
                <a:gd name="connsiteY659" fmla="*/ 155367 h 2998024"/>
                <a:gd name="connsiteX660" fmla="*/ 1363501 w 3790196"/>
                <a:gd name="connsiteY660" fmla="*/ 162597 h 2998024"/>
                <a:gd name="connsiteX661" fmla="*/ 1358977 w 3790196"/>
                <a:gd name="connsiteY661" fmla="*/ 163502 h 2998024"/>
                <a:gd name="connsiteX662" fmla="*/ 1358977 w 3790196"/>
                <a:gd name="connsiteY662" fmla="*/ 162597 h 2998024"/>
                <a:gd name="connsiteX663" fmla="*/ 1357167 w 3790196"/>
                <a:gd name="connsiteY663" fmla="*/ 158082 h 2998024"/>
                <a:gd name="connsiteX664" fmla="*/ 1351738 w 3790196"/>
                <a:gd name="connsiteY664" fmla="*/ 151757 h 2998024"/>
                <a:gd name="connsiteX665" fmla="*/ 1349928 w 3790196"/>
                <a:gd name="connsiteY665" fmla="*/ 149948 h 2998024"/>
                <a:gd name="connsiteX666" fmla="*/ 1348128 w 3790196"/>
                <a:gd name="connsiteY666" fmla="*/ 142728 h 2998024"/>
                <a:gd name="connsiteX667" fmla="*/ 1348128 w 3790196"/>
                <a:gd name="connsiteY667" fmla="*/ 140918 h 2998024"/>
                <a:gd name="connsiteX668" fmla="*/ 1331840 w 3790196"/>
                <a:gd name="connsiteY668" fmla="*/ 130983 h 2998024"/>
                <a:gd name="connsiteX669" fmla="*/ 1304703 w 3790196"/>
                <a:gd name="connsiteY669" fmla="*/ 113819 h 2998024"/>
                <a:gd name="connsiteX670" fmla="*/ 1298369 w 3790196"/>
                <a:gd name="connsiteY670" fmla="*/ 101180 h 2998024"/>
                <a:gd name="connsiteX671" fmla="*/ 1297465 w 3790196"/>
                <a:gd name="connsiteY671" fmla="*/ 100275 h 2998024"/>
                <a:gd name="connsiteX672" fmla="*/ 1301989 w 3790196"/>
                <a:gd name="connsiteY672" fmla="*/ 88530 h 2998024"/>
                <a:gd name="connsiteX673" fmla="*/ 1308323 w 3790196"/>
                <a:gd name="connsiteY673" fmla="*/ 63242 h 2998024"/>
                <a:gd name="connsiteX674" fmla="*/ 1307418 w 3790196"/>
                <a:gd name="connsiteY674" fmla="*/ 62337 h 2998024"/>
                <a:gd name="connsiteX675" fmla="*/ 1300179 w 3790196"/>
                <a:gd name="connsiteY675" fmla="*/ 58727 h 2998024"/>
                <a:gd name="connsiteX676" fmla="*/ 1285711 w 3790196"/>
                <a:gd name="connsiteY676" fmla="*/ 56927 h 2998024"/>
                <a:gd name="connsiteX677" fmla="*/ 1256764 w 3790196"/>
                <a:gd name="connsiteY677" fmla="*/ 52402 h 2998024"/>
                <a:gd name="connsiteX678" fmla="*/ 1256764 w 3790196"/>
                <a:gd name="connsiteY678" fmla="*/ 52402 h 2998024"/>
                <a:gd name="connsiteX679" fmla="*/ 1235057 w 3790196"/>
                <a:gd name="connsiteY679" fmla="*/ 41572 h 2998024"/>
                <a:gd name="connsiteX680" fmla="*/ 1223293 w 3790196"/>
                <a:gd name="connsiteY680" fmla="*/ 37048 h 2998024"/>
                <a:gd name="connsiteX681" fmla="*/ 1221483 w 3790196"/>
                <a:gd name="connsiteY681" fmla="*/ 35248 h 2998024"/>
                <a:gd name="connsiteX682" fmla="*/ 1200681 w 3790196"/>
                <a:gd name="connsiteY682" fmla="*/ 28923 h 2998024"/>
                <a:gd name="connsiteX683" fmla="*/ 1194347 w 3790196"/>
                <a:gd name="connsiteY683" fmla="*/ 29828 h 2998024"/>
                <a:gd name="connsiteX684" fmla="*/ 1194347 w 3790196"/>
                <a:gd name="connsiteY684" fmla="*/ 29828 h 2998024"/>
                <a:gd name="connsiteX685" fmla="*/ 1193442 w 3790196"/>
                <a:gd name="connsiteY685" fmla="*/ 29828 h 2998024"/>
                <a:gd name="connsiteX686" fmla="*/ 1184403 w 3790196"/>
                <a:gd name="connsiteY686" fmla="*/ 28923 h 2998024"/>
                <a:gd name="connsiteX687" fmla="*/ 1170829 w 3790196"/>
                <a:gd name="connsiteY687" fmla="*/ 23503 h 2998024"/>
                <a:gd name="connsiteX688" fmla="*/ 1137368 w 3790196"/>
                <a:gd name="connsiteY688" fmla="*/ 19893 h 2998024"/>
                <a:gd name="connsiteX689" fmla="*/ 1136463 w 3790196"/>
                <a:gd name="connsiteY689" fmla="*/ 19893 h 2998024"/>
                <a:gd name="connsiteX690" fmla="*/ 1130129 w 3790196"/>
                <a:gd name="connsiteY690" fmla="*/ 17179 h 2998024"/>
                <a:gd name="connsiteX691" fmla="*/ 1122890 w 3790196"/>
                <a:gd name="connsiteY691" fmla="*/ 9054 h 2998024"/>
                <a:gd name="connsiteX692" fmla="*/ 1117461 w 3790196"/>
                <a:gd name="connsiteY692" fmla="*/ 5444 h 2998024"/>
                <a:gd name="connsiteX693" fmla="*/ 1106612 w 3790196"/>
                <a:gd name="connsiteY693" fmla="*/ 12664 h 2998024"/>
                <a:gd name="connsiteX694" fmla="*/ 1106612 w 3790196"/>
                <a:gd name="connsiteY694" fmla="*/ 12664 h 2998024"/>
                <a:gd name="connsiteX695" fmla="*/ 1102992 w 3790196"/>
                <a:gd name="connsiteY695" fmla="*/ 12664 h 2998024"/>
                <a:gd name="connsiteX696" fmla="*/ 1102992 w 3790196"/>
                <a:gd name="connsiteY696" fmla="*/ 12664 h 2998024"/>
                <a:gd name="connsiteX697" fmla="*/ 1084904 w 3790196"/>
                <a:gd name="connsiteY697" fmla="*/ 12664 h 2998024"/>
                <a:gd name="connsiteX698" fmla="*/ 1082190 w 3790196"/>
                <a:gd name="connsiteY698" fmla="*/ 24408 h 2998024"/>
                <a:gd name="connsiteX699" fmla="*/ 1082190 w 3790196"/>
                <a:gd name="connsiteY699" fmla="*/ 25313 h 2998024"/>
                <a:gd name="connsiteX700" fmla="*/ 1090324 w 3790196"/>
                <a:gd name="connsiteY700" fmla="*/ 37048 h 2998024"/>
                <a:gd name="connsiteX701" fmla="*/ 1090324 w 3790196"/>
                <a:gd name="connsiteY701" fmla="*/ 37953 h 2998024"/>
                <a:gd name="connsiteX702" fmla="*/ 1089419 w 3790196"/>
                <a:gd name="connsiteY702" fmla="*/ 46087 h 2998024"/>
                <a:gd name="connsiteX703" fmla="*/ 1089419 w 3790196"/>
                <a:gd name="connsiteY703" fmla="*/ 46087 h 2998024"/>
                <a:gd name="connsiteX704" fmla="*/ 1055053 w 3790196"/>
                <a:gd name="connsiteY704" fmla="*/ 58727 h 2998024"/>
                <a:gd name="connsiteX705" fmla="*/ 1032441 w 3790196"/>
                <a:gd name="connsiteY705" fmla="*/ 50602 h 2998024"/>
                <a:gd name="connsiteX706" fmla="*/ 1018868 w 3790196"/>
                <a:gd name="connsiteY706" fmla="*/ 65051 h 2998024"/>
                <a:gd name="connsiteX707" fmla="*/ 1000780 w 3790196"/>
                <a:gd name="connsiteY707" fmla="*/ 70471 h 2998024"/>
                <a:gd name="connsiteX708" fmla="*/ 985397 w 3790196"/>
                <a:gd name="connsiteY708" fmla="*/ 65051 h 2998024"/>
                <a:gd name="connsiteX709" fmla="*/ 959165 w 3790196"/>
                <a:gd name="connsiteY709" fmla="*/ 96665 h 2998024"/>
                <a:gd name="connsiteX710" fmla="*/ 907606 w 3790196"/>
                <a:gd name="connsiteY710" fmla="*/ 124659 h 2998024"/>
                <a:gd name="connsiteX711" fmla="*/ 905797 w 3790196"/>
                <a:gd name="connsiteY711" fmla="*/ 135498 h 2998024"/>
                <a:gd name="connsiteX712" fmla="*/ 898567 w 3790196"/>
                <a:gd name="connsiteY712" fmla="*/ 141823 h 2998024"/>
                <a:gd name="connsiteX713" fmla="*/ 891328 w 3790196"/>
                <a:gd name="connsiteY713" fmla="*/ 146338 h 2998024"/>
                <a:gd name="connsiteX714" fmla="*/ 870526 w 3790196"/>
                <a:gd name="connsiteY714" fmla="*/ 149948 h 2998024"/>
                <a:gd name="connsiteX715" fmla="*/ 845199 w 3790196"/>
                <a:gd name="connsiteY715" fmla="*/ 182466 h 2998024"/>
                <a:gd name="connsiteX716" fmla="*/ 851523 w 3790196"/>
                <a:gd name="connsiteY716" fmla="*/ 216785 h 2998024"/>
                <a:gd name="connsiteX717" fmla="*/ 858762 w 3790196"/>
                <a:gd name="connsiteY717" fmla="*/ 235749 h 2998024"/>
                <a:gd name="connsiteX718" fmla="*/ 858762 w 3790196"/>
                <a:gd name="connsiteY718" fmla="*/ 236654 h 2998024"/>
                <a:gd name="connsiteX719" fmla="*/ 858762 w 3790196"/>
                <a:gd name="connsiteY719" fmla="*/ 236654 h 2998024"/>
                <a:gd name="connsiteX720" fmla="*/ 847913 w 3790196"/>
                <a:gd name="connsiteY720" fmla="*/ 238463 h 2998024"/>
                <a:gd name="connsiteX721" fmla="*/ 847913 w 3790196"/>
                <a:gd name="connsiteY721" fmla="*/ 258333 h 2998024"/>
                <a:gd name="connsiteX722" fmla="*/ 847913 w 3790196"/>
                <a:gd name="connsiteY722" fmla="*/ 259237 h 2998024"/>
                <a:gd name="connsiteX723" fmla="*/ 838864 w 3790196"/>
                <a:gd name="connsiteY723" fmla="*/ 270972 h 2998024"/>
                <a:gd name="connsiteX724" fmla="*/ 849723 w 3790196"/>
                <a:gd name="connsiteY724" fmla="*/ 273687 h 2998024"/>
                <a:gd name="connsiteX725" fmla="*/ 849723 w 3790196"/>
                <a:gd name="connsiteY725" fmla="*/ 273687 h 2998024"/>
                <a:gd name="connsiteX726" fmla="*/ 862381 w 3790196"/>
                <a:gd name="connsiteY726" fmla="*/ 282717 h 2998024"/>
                <a:gd name="connsiteX727" fmla="*/ 862381 w 3790196"/>
                <a:gd name="connsiteY727" fmla="*/ 282717 h 2998024"/>
                <a:gd name="connsiteX728" fmla="*/ 866906 w 3790196"/>
                <a:gd name="connsiteY728" fmla="*/ 297166 h 2998024"/>
                <a:gd name="connsiteX729" fmla="*/ 875954 w 3790196"/>
                <a:gd name="connsiteY729" fmla="*/ 308910 h 2998024"/>
                <a:gd name="connsiteX730" fmla="*/ 875954 w 3790196"/>
                <a:gd name="connsiteY730" fmla="*/ 308910 h 2998024"/>
                <a:gd name="connsiteX731" fmla="*/ 876859 w 3790196"/>
                <a:gd name="connsiteY731" fmla="*/ 326970 h 2998024"/>
                <a:gd name="connsiteX732" fmla="*/ 880469 w 3790196"/>
                <a:gd name="connsiteY732" fmla="*/ 341429 h 2998024"/>
                <a:gd name="connsiteX733" fmla="*/ 880469 w 3790196"/>
                <a:gd name="connsiteY733" fmla="*/ 341429 h 2998024"/>
                <a:gd name="connsiteX734" fmla="*/ 892233 w 3790196"/>
                <a:gd name="connsiteY734" fmla="*/ 355878 h 2998024"/>
                <a:gd name="connsiteX735" fmla="*/ 912131 w 3790196"/>
                <a:gd name="connsiteY735" fmla="*/ 358583 h 2998024"/>
                <a:gd name="connsiteX736" fmla="*/ 936552 w 3790196"/>
                <a:gd name="connsiteY736" fmla="*/ 382072 h 2998024"/>
                <a:gd name="connsiteX737" fmla="*/ 955545 w 3790196"/>
                <a:gd name="connsiteY737" fmla="*/ 395616 h 2998024"/>
                <a:gd name="connsiteX738" fmla="*/ 963689 w 3790196"/>
                <a:gd name="connsiteY738" fmla="*/ 386587 h 2998024"/>
                <a:gd name="connsiteX739" fmla="*/ 963689 w 3790196"/>
                <a:gd name="connsiteY739" fmla="*/ 386587 h 2998024"/>
                <a:gd name="connsiteX740" fmla="*/ 992636 w 3790196"/>
                <a:gd name="connsiteY740" fmla="*/ 376652 h 2998024"/>
                <a:gd name="connsiteX741" fmla="*/ 993541 w 3790196"/>
                <a:gd name="connsiteY741" fmla="*/ 376652 h 2998024"/>
                <a:gd name="connsiteX742" fmla="*/ 1007114 w 3790196"/>
                <a:gd name="connsiteY742" fmla="*/ 382967 h 2998024"/>
                <a:gd name="connsiteX743" fmla="*/ 1008009 w 3790196"/>
                <a:gd name="connsiteY743" fmla="*/ 382967 h 2998024"/>
                <a:gd name="connsiteX744" fmla="*/ 1008009 w 3790196"/>
                <a:gd name="connsiteY744" fmla="*/ 395616 h 2998024"/>
                <a:gd name="connsiteX745" fmla="*/ 1013438 w 3790196"/>
                <a:gd name="connsiteY745" fmla="*/ 408256 h 2998024"/>
                <a:gd name="connsiteX746" fmla="*/ 1016153 w 3790196"/>
                <a:gd name="connsiteY746" fmla="*/ 413676 h 2998024"/>
                <a:gd name="connsiteX747" fmla="*/ 1004399 w 3790196"/>
                <a:gd name="connsiteY747" fmla="*/ 429935 h 2998024"/>
                <a:gd name="connsiteX748" fmla="*/ 999875 w 3790196"/>
                <a:gd name="connsiteY748" fmla="*/ 444385 h 2998024"/>
                <a:gd name="connsiteX749" fmla="*/ 991731 w 3790196"/>
                <a:gd name="connsiteY749" fmla="*/ 451614 h 2998024"/>
                <a:gd name="connsiteX750" fmla="*/ 953746 w 3790196"/>
                <a:gd name="connsiteY750" fmla="*/ 450709 h 2998024"/>
                <a:gd name="connsiteX751" fmla="*/ 941077 w 3790196"/>
                <a:gd name="connsiteY751" fmla="*/ 456129 h 2998024"/>
                <a:gd name="connsiteX752" fmla="*/ 927513 w 3790196"/>
                <a:gd name="connsiteY752" fmla="*/ 474188 h 2998024"/>
                <a:gd name="connsiteX753" fmla="*/ 927513 w 3790196"/>
                <a:gd name="connsiteY753" fmla="*/ 474188 h 2998024"/>
                <a:gd name="connsiteX754" fmla="*/ 915750 w 3790196"/>
                <a:gd name="connsiteY754" fmla="*/ 474188 h 2998024"/>
                <a:gd name="connsiteX755" fmla="*/ 914845 w 3790196"/>
                <a:gd name="connsiteY755" fmla="*/ 473293 h 2998024"/>
                <a:gd name="connsiteX756" fmla="*/ 914845 w 3790196"/>
                <a:gd name="connsiteY756" fmla="*/ 467873 h 2998024"/>
                <a:gd name="connsiteX757" fmla="*/ 909416 w 3790196"/>
                <a:gd name="connsiteY757" fmla="*/ 458834 h 2998024"/>
                <a:gd name="connsiteX758" fmla="*/ 901282 w 3790196"/>
                <a:gd name="connsiteY758" fmla="*/ 475998 h 2998024"/>
                <a:gd name="connsiteX759" fmla="*/ 901282 w 3790196"/>
                <a:gd name="connsiteY759" fmla="*/ 475998 h 2998024"/>
                <a:gd name="connsiteX760" fmla="*/ 887708 w 3790196"/>
                <a:gd name="connsiteY760" fmla="*/ 476903 h 2998024"/>
                <a:gd name="connsiteX761" fmla="*/ 886804 w 3790196"/>
                <a:gd name="connsiteY761" fmla="*/ 476903 h 2998024"/>
                <a:gd name="connsiteX762" fmla="*/ 886804 w 3790196"/>
                <a:gd name="connsiteY762" fmla="*/ 476903 h 2998024"/>
                <a:gd name="connsiteX763" fmla="*/ 885898 w 3790196"/>
                <a:gd name="connsiteY763" fmla="*/ 462454 h 2998024"/>
                <a:gd name="connsiteX764" fmla="*/ 885898 w 3790196"/>
                <a:gd name="connsiteY764" fmla="*/ 461549 h 2998024"/>
                <a:gd name="connsiteX765" fmla="*/ 891328 w 3790196"/>
                <a:gd name="connsiteY765" fmla="*/ 455224 h 2998024"/>
                <a:gd name="connsiteX766" fmla="*/ 882279 w 3790196"/>
                <a:gd name="connsiteY766" fmla="*/ 452519 h 2998024"/>
                <a:gd name="connsiteX767" fmla="*/ 875954 w 3790196"/>
                <a:gd name="connsiteY767" fmla="*/ 465159 h 2998024"/>
                <a:gd name="connsiteX768" fmla="*/ 876859 w 3790196"/>
                <a:gd name="connsiteY768" fmla="*/ 481418 h 2998024"/>
                <a:gd name="connsiteX769" fmla="*/ 888613 w 3790196"/>
                <a:gd name="connsiteY769" fmla="*/ 488647 h 2998024"/>
                <a:gd name="connsiteX770" fmla="*/ 888613 w 3790196"/>
                <a:gd name="connsiteY770" fmla="*/ 488647 h 2998024"/>
                <a:gd name="connsiteX771" fmla="*/ 889518 w 3790196"/>
                <a:gd name="connsiteY771" fmla="*/ 505802 h 2998024"/>
                <a:gd name="connsiteX772" fmla="*/ 889518 w 3790196"/>
                <a:gd name="connsiteY772" fmla="*/ 506707 h 2998024"/>
                <a:gd name="connsiteX773" fmla="*/ 878660 w 3790196"/>
                <a:gd name="connsiteY773" fmla="*/ 541930 h 2998024"/>
                <a:gd name="connsiteX774" fmla="*/ 878660 w 3790196"/>
                <a:gd name="connsiteY774" fmla="*/ 541930 h 2998024"/>
                <a:gd name="connsiteX775" fmla="*/ 865096 w 3790196"/>
                <a:gd name="connsiteY775" fmla="*/ 561799 h 2998024"/>
                <a:gd name="connsiteX776" fmla="*/ 874145 w 3790196"/>
                <a:gd name="connsiteY776" fmla="*/ 574448 h 2998024"/>
                <a:gd name="connsiteX777" fmla="*/ 883184 w 3790196"/>
                <a:gd name="connsiteY777" fmla="*/ 577154 h 2998024"/>
                <a:gd name="connsiteX778" fmla="*/ 897662 w 3790196"/>
                <a:gd name="connsiteY778" fmla="*/ 585288 h 2998024"/>
                <a:gd name="connsiteX779" fmla="*/ 897662 w 3790196"/>
                <a:gd name="connsiteY779" fmla="*/ 586183 h 2998024"/>
                <a:gd name="connsiteX780" fmla="*/ 897662 w 3790196"/>
                <a:gd name="connsiteY780" fmla="*/ 586183 h 2998024"/>
                <a:gd name="connsiteX781" fmla="*/ 886804 w 3790196"/>
                <a:gd name="connsiteY781" fmla="*/ 592508 h 2998024"/>
                <a:gd name="connsiteX782" fmla="*/ 885898 w 3790196"/>
                <a:gd name="connsiteY782" fmla="*/ 592508 h 2998024"/>
                <a:gd name="connsiteX783" fmla="*/ 866001 w 3790196"/>
                <a:gd name="connsiteY783" fmla="*/ 588898 h 2998024"/>
                <a:gd name="connsiteX784" fmla="*/ 858762 w 3790196"/>
                <a:gd name="connsiteY784" fmla="*/ 597023 h 2998024"/>
                <a:gd name="connsiteX785" fmla="*/ 858762 w 3790196"/>
                <a:gd name="connsiteY785" fmla="*/ 597023 h 2998024"/>
                <a:gd name="connsiteX786" fmla="*/ 844293 w 3790196"/>
                <a:gd name="connsiteY786" fmla="*/ 597023 h 2998024"/>
                <a:gd name="connsiteX787" fmla="*/ 843389 w 3790196"/>
                <a:gd name="connsiteY787" fmla="*/ 597023 h 2998024"/>
                <a:gd name="connsiteX788" fmla="*/ 842484 w 3790196"/>
                <a:gd name="connsiteY788" fmla="*/ 580773 h 2998024"/>
                <a:gd name="connsiteX789" fmla="*/ 836150 w 3790196"/>
                <a:gd name="connsiteY789" fmla="*/ 572639 h 2998024"/>
                <a:gd name="connsiteX790" fmla="*/ 827101 w 3790196"/>
                <a:gd name="connsiteY790" fmla="*/ 583478 h 2998024"/>
                <a:gd name="connsiteX791" fmla="*/ 831625 w 3790196"/>
                <a:gd name="connsiteY791" fmla="*/ 593413 h 2998024"/>
                <a:gd name="connsiteX792" fmla="*/ 824396 w 3790196"/>
                <a:gd name="connsiteY792" fmla="*/ 600642 h 2998024"/>
                <a:gd name="connsiteX793" fmla="*/ 811727 w 3790196"/>
                <a:gd name="connsiteY793" fmla="*/ 599737 h 2998024"/>
                <a:gd name="connsiteX794" fmla="*/ 810823 w 3790196"/>
                <a:gd name="connsiteY794" fmla="*/ 599737 h 2998024"/>
                <a:gd name="connsiteX795" fmla="*/ 803584 w 3790196"/>
                <a:gd name="connsiteY795" fmla="*/ 582573 h 2998024"/>
                <a:gd name="connsiteX796" fmla="*/ 803584 w 3790196"/>
                <a:gd name="connsiteY796" fmla="*/ 581668 h 2998024"/>
                <a:gd name="connsiteX797" fmla="*/ 804488 w 3790196"/>
                <a:gd name="connsiteY797" fmla="*/ 558189 h 2998024"/>
                <a:gd name="connsiteX798" fmla="*/ 804488 w 3790196"/>
                <a:gd name="connsiteY798" fmla="*/ 558189 h 2998024"/>
                <a:gd name="connsiteX799" fmla="*/ 812633 w 3790196"/>
                <a:gd name="connsiteY799" fmla="*/ 550960 h 2998024"/>
                <a:gd name="connsiteX800" fmla="*/ 809918 w 3790196"/>
                <a:gd name="connsiteY800" fmla="*/ 516641 h 2998024"/>
                <a:gd name="connsiteX801" fmla="*/ 801774 w 3790196"/>
                <a:gd name="connsiteY801" fmla="*/ 502192 h 2998024"/>
                <a:gd name="connsiteX802" fmla="*/ 779161 w 3790196"/>
                <a:gd name="connsiteY802" fmla="*/ 497677 h 2998024"/>
                <a:gd name="connsiteX803" fmla="*/ 761979 w 3790196"/>
                <a:gd name="connsiteY803" fmla="*/ 485933 h 2998024"/>
                <a:gd name="connsiteX804" fmla="*/ 761979 w 3790196"/>
                <a:gd name="connsiteY804" fmla="*/ 485028 h 2998024"/>
                <a:gd name="connsiteX805" fmla="*/ 756549 w 3790196"/>
                <a:gd name="connsiteY805" fmla="*/ 469673 h 2998024"/>
                <a:gd name="connsiteX806" fmla="*/ 737556 w 3790196"/>
                <a:gd name="connsiteY806" fmla="*/ 466968 h 2998024"/>
                <a:gd name="connsiteX807" fmla="*/ 727603 w 3790196"/>
                <a:gd name="connsiteY807" fmla="*/ 469673 h 2998024"/>
                <a:gd name="connsiteX808" fmla="*/ 724888 w 3790196"/>
                <a:gd name="connsiteY808" fmla="*/ 471483 h 2998024"/>
                <a:gd name="connsiteX809" fmla="*/ 712229 w 3790196"/>
                <a:gd name="connsiteY809" fmla="*/ 473293 h 2998024"/>
                <a:gd name="connsiteX810" fmla="*/ 711324 w 3790196"/>
                <a:gd name="connsiteY810" fmla="*/ 473293 h 2998024"/>
                <a:gd name="connsiteX811" fmla="*/ 695941 w 3790196"/>
                <a:gd name="connsiteY811" fmla="*/ 464254 h 2998024"/>
                <a:gd name="connsiteX812" fmla="*/ 691427 w 3790196"/>
                <a:gd name="connsiteY812" fmla="*/ 449804 h 2998024"/>
                <a:gd name="connsiteX813" fmla="*/ 692332 w 3790196"/>
                <a:gd name="connsiteY813" fmla="*/ 428135 h 2998024"/>
                <a:gd name="connsiteX814" fmla="*/ 705896 w 3790196"/>
                <a:gd name="connsiteY814" fmla="*/ 419096 h 2998024"/>
                <a:gd name="connsiteX815" fmla="*/ 693236 w 3790196"/>
                <a:gd name="connsiteY815" fmla="*/ 397426 h 2998024"/>
                <a:gd name="connsiteX816" fmla="*/ 685093 w 3790196"/>
                <a:gd name="connsiteY816" fmla="*/ 396521 h 2998024"/>
                <a:gd name="connsiteX817" fmla="*/ 673329 w 3790196"/>
                <a:gd name="connsiteY817" fmla="*/ 393807 h 2998024"/>
                <a:gd name="connsiteX818" fmla="*/ 657051 w 3790196"/>
                <a:gd name="connsiteY818" fmla="*/ 381167 h 2998024"/>
                <a:gd name="connsiteX819" fmla="*/ 646193 w 3790196"/>
                <a:gd name="connsiteY819" fmla="*/ 365813 h 2998024"/>
                <a:gd name="connsiteX820" fmla="*/ 646193 w 3790196"/>
                <a:gd name="connsiteY820" fmla="*/ 364908 h 2998024"/>
                <a:gd name="connsiteX821" fmla="*/ 647097 w 3790196"/>
                <a:gd name="connsiteY821" fmla="*/ 345039 h 2998024"/>
                <a:gd name="connsiteX822" fmla="*/ 647097 w 3790196"/>
                <a:gd name="connsiteY822" fmla="*/ 345039 h 2998024"/>
                <a:gd name="connsiteX823" fmla="*/ 651622 w 3790196"/>
                <a:gd name="connsiteY823" fmla="*/ 332390 h 2998024"/>
                <a:gd name="connsiteX824" fmla="*/ 643478 w 3790196"/>
                <a:gd name="connsiteY824" fmla="*/ 326970 h 2998024"/>
                <a:gd name="connsiteX825" fmla="*/ 628104 w 3790196"/>
                <a:gd name="connsiteY825" fmla="*/ 322455 h 2998024"/>
                <a:gd name="connsiteX826" fmla="*/ 613636 w 3790196"/>
                <a:gd name="connsiteY826" fmla="*/ 313425 h 2998024"/>
                <a:gd name="connsiteX827" fmla="*/ 604587 w 3790196"/>
                <a:gd name="connsiteY827" fmla="*/ 306205 h 2998024"/>
                <a:gd name="connsiteX828" fmla="*/ 579260 w 3790196"/>
                <a:gd name="connsiteY828" fmla="*/ 311616 h 2998024"/>
                <a:gd name="connsiteX829" fmla="*/ 557553 w 3790196"/>
                <a:gd name="connsiteY829" fmla="*/ 307101 h 2998024"/>
                <a:gd name="connsiteX830" fmla="*/ 532226 w 3790196"/>
                <a:gd name="connsiteY830" fmla="*/ 295366 h 2998024"/>
                <a:gd name="connsiteX831" fmla="*/ 524987 w 3790196"/>
                <a:gd name="connsiteY831" fmla="*/ 289946 h 2998024"/>
                <a:gd name="connsiteX832" fmla="*/ 526797 w 3790196"/>
                <a:gd name="connsiteY832" fmla="*/ 280907 h 2998024"/>
                <a:gd name="connsiteX833" fmla="*/ 531321 w 3790196"/>
                <a:gd name="connsiteY833" fmla="*/ 270972 h 2998024"/>
                <a:gd name="connsiteX834" fmla="*/ 531321 w 3790196"/>
                <a:gd name="connsiteY834" fmla="*/ 270972 h 2998024"/>
                <a:gd name="connsiteX835" fmla="*/ 547599 w 3790196"/>
                <a:gd name="connsiteY835" fmla="*/ 264657 h 2998024"/>
                <a:gd name="connsiteX836" fmla="*/ 522272 w 3790196"/>
                <a:gd name="connsiteY836" fmla="*/ 251103 h 2998024"/>
                <a:gd name="connsiteX837" fmla="*/ 522272 w 3790196"/>
                <a:gd name="connsiteY837" fmla="*/ 251103 h 2998024"/>
                <a:gd name="connsiteX838" fmla="*/ 516843 w 3790196"/>
                <a:gd name="connsiteY838" fmla="*/ 229434 h 2998024"/>
                <a:gd name="connsiteX839" fmla="*/ 505089 w 3790196"/>
                <a:gd name="connsiteY839" fmla="*/ 223109 h 2998024"/>
                <a:gd name="connsiteX840" fmla="*/ 505089 w 3790196"/>
                <a:gd name="connsiteY840" fmla="*/ 223109 h 2998024"/>
                <a:gd name="connsiteX841" fmla="*/ 495136 w 3790196"/>
                <a:gd name="connsiteY841" fmla="*/ 206850 h 2998024"/>
                <a:gd name="connsiteX842" fmla="*/ 486991 w 3790196"/>
                <a:gd name="connsiteY842" fmla="*/ 214975 h 2998024"/>
                <a:gd name="connsiteX843" fmla="*/ 486991 w 3790196"/>
                <a:gd name="connsiteY843" fmla="*/ 214975 h 2998024"/>
                <a:gd name="connsiteX844" fmla="*/ 463474 w 3790196"/>
                <a:gd name="connsiteY844" fmla="*/ 220394 h 2998024"/>
                <a:gd name="connsiteX845" fmla="*/ 462570 w 3790196"/>
                <a:gd name="connsiteY845" fmla="*/ 220394 h 2998024"/>
                <a:gd name="connsiteX846" fmla="*/ 462570 w 3790196"/>
                <a:gd name="connsiteY846" fmla="*/ 220394 h 2998024"/>
                <a:gd name="connsiteX847" fmla="*/ 459855 w 3790196"/>
                <a:gd name="connsiteY847" fmla="*/ 205040 h 2998024"/>
                <a:gd name="connsiteX848" fmla="*/ 436338 w 3790196"/>
                <a:gd name="connsiteY848" fmla="*/ 195106 h 2998024"/>
                <a:gd name="connsiteX849" fmla="*/ 409201 w 3790196"/>
                <a:gd name="connsiteY849" fmla="*/ 195106 h 2998024"/>
                <a:gd name="connsiteX850" fmla="*/ 401972 w 3790196"/>
                <a:gd name="connsiteY850" fmla="*/ 207755 h 2998024"/>
                <a:gd name="connsiteX851" fmla="*/ 401972 w 3790196"/>
                <a:gd name="connsiteY851" fmla="*/ 207755 h 2998024"/>
                <a:gd name="connsiteX852" fmla="*/ 390208 w 3790196"/>
                <a:gd name="connsiteY852" fmla="*/ 208660 h 2998024"/>
                <a:gd name="connsiteX853" fmla="*/ 389303 w 3790196"/>
                <a:gd name="connsiteY853" fmla="*/ 208660 h 2998024"/>
                <a:gd name="connsiteX854" fmla="*/ 374835 w 3790196"/>
                <a:gd name="connsiteY854" fmla="*/ 203240 h 2998024"/>
                <a:gd name="connsiteX855" fmla="*/ 374835 w 3790196"/>
                <a:gd name="connsiteY855" fmla="*/ 203240 h 2998024"/>
                <a:gd name="connsiteX856" fmla="*/ 369406 w 3790196"/>
                <a:gd name="connsiteY856" fmla="*/ 173436 h 2998024"/>
                <a:gd name="connsiteX857" fmla="*/ 360357 w 3790196"/>
                <a:gd name="connsiteY857" fmla="*/ 174332 h 2998024"/>
                <a:gd name="connsiteX858" fmla="*/ 348603 w 3790196"/>
                <a:gd name="connsiteY858" fmla="*/ 196011 h 2998024"/>
                <a:gd name="connsiteX859" fmla="*/ 342269 w 3790196"/>
                <a:gd name="connsiteY859" fmla="*/ 201430 h 2998024"/>
                <a:gd name="connsiteX860" fmla="*/ 334125 w 3790196"/>
                <a:gd name="connsiteY860" fmla="*/ 197820 h 2998024"/>
                <a:gd name="connsiteX861" fmla="*/ 325991 w 3790196"/>
                <a:gd name="connsiteY861" fmla="*/ 193305 h 2998024"/>
                <a:gd name="connsiteX862" fmla="*/ 319656 w 3790196"/>
                <a:gd name="connsiteY862" fmla="*/ 206850 h 2998024"/>
                <a:gd name="connsiteX863" fmla="*/ 319656 w 3790196"/>
                <a:gd name="connsiteY863" fmla="*/ 206850 h 2998024"/>
                <a:gd name="connsiteX864" fmla="*/ 313322 w 3790196"/>
                <a:gd name="connsiteY864" fmla="*/ 214079 h 2998024"/>
                <a:gd name="connsiteX865" fmla="*/ 322371 w 3790196"/>
                <a:gd name="connsiteY865" fmla="*/ 220394 h 2998024"/>
                <a:gd name="connsiteX866" fmla="*/ 324181 w 3790196"/>
                <a:gd name="connsiteY866" fmla="*/ 223109 h 2998024"/>
                <a:gd name="connsiteX867" fmla="*/ 317847 w 3790196"/>
                <a:gd name="connsiteY867" fmla="*/ 235749 h 2998024"/>
                <a:gd name="connsiteX868" fmla="*/ 316942 w 3790196"/>
                <a:gd name="connsiteY868" fmla="*/ 236654 h 2998024"/>
                <a:gd name="connsiteX869" fmla="*/ 311513 w 3790196"/>
                <a:gd name="connsiteY869" fmla="*/ 244788 h 2998024"/>
                <a:gd name="connsiteX870" fmla="*/ 309703 w 3790196"/>
                <a:gd name="connsiteY870" fmla="*/ 248398 h 2998024"/>
                <a:gd name="connsiteX871" fmla="*/ 302464 w 3790196"/>
                <a:gd name="connsiteY871" fmla="*/ 253818 h 2998024"/>
                <a:gd name="connsiteX872" fmla="*/ 297949 w 3790196"/>
                <a:gd name="connsiteY872" fmla="*/ 255618 h 2998024"/>
                <a:gd name="connsiteX873" fmla="*/ 287995 w 3790196"/>
                <a:gd name="connsiteY873" fmla="*/ 270077 h 2998024"/>
                <a:gd name="connsiteX874" fmla="*/ 284376 w 3790196"/>
                <a:gd name="connsiteY874" fmla="*/ 277297 h 2998024"/>
                <a:gd name="connsiteX875" fmla="*/ 282566 w 3790196"/>
                <a:gd name="connsiteY875" fmla="*/ 294461 h 2998024"/>
                <a:gd name="connsiteX876" fmla="*/ 285280 w 3790196"/>
                <a:gd name="connsiteY876" fmla="*/ 309815 h 2998024"/>
                <a:gd name="connsiteX877" fmla="*/ 285280 w 3790196"/>
                <a:gd name="connsiteY877" fmla="*/ 332390 h 2998024"/>
                <a:gd name="connsiteX878" fmla="*/ 285280 w 3790196"/>
                <a:gd name="connsiteY878" fmla="*/ 333294 h 2998024"/>
                <a:gd name="connsiteX879" fmla="*/ 276232 w 3790196"/>
                <a:gd name="connsiteY879" fmla="*/ 348649 h 2998024"/>
                <a:gd name="connsiteX880" fmla="*/ 271717 w 3790196"/>
                <a:gd name="connsiteY880" fmla="*/ 366718 h 2998024"/>
                <a:gd name="connsiteX881" fmla="*/ 271717 w 3790196"/>
                <a:gd name="connsiteY881" fmla="*/ 366718 h 2998024"/>
                <a:gd name="connsiteX882" fmla="*/ 250905 w 3790196"/>
                <a:gd name="connsiteY882" fmla="*/ 368518 h 2998024"/>
                <a:gd name="connsiteX883" fmla="*/ 250000 w 3790196"/>
                <a:gd name="connsiteY883" fmla="*/ 368518 h 2998024"/>
                <a:gd name="connsiteX884" fmla="*/ 212919 w 3790196"/>
                <a:gd name="connsiteY884" fmla="*/ 356783 h 2998024"/>
                <a:gd name="connsiteX885" fmla="*/ 185782 w 3790196"/>
                <a:gd name="connsiteY885" fmla="*/ 334199 h 2998024"/>
                <a:gd name="connsiteX886" fmla="*/ 168599 w 3790196"/>
                <a:gd name="connsiteY886" fmla="*/ 335104 h 2998024"/>
                <a:gd name="connsiteX887" fmla="*/ 163170 w 3790196"/>
                <a:gd name="connsiteY887" fmla="*/ 363098 h 2998024"/>
                <a:gd name="connsiteX888" fmla="*/ 153216 w 3790196"/>
                <a:gd name="connsiteY888" fmla="*/ 379357 h 2998024"/>
                <a:gd name="connsiteX889" fmla="*/ 150502 w 3790196"/>
                <a:gd name="connsiteY889" fmla="*/ 392902 h 2998024"/>
                <a:gd name="connsiteX890" fmla="*/ 151407 w 3790196"/>
                <a:gd name="connsiteY890" fmla="*/ 395616 h 2998024"/>
                <a:gd name="connsiteX891" fmla="*/ 155931 w 3790196"/>
                <a:gd name="connsiteY891" fmla="*/ 410066 h 2998024"/>
                <a:gd name="connsiteX892" fmla="*/ 155931 w 3790196"/>
                <a:gd name="connsiteY892" fmla="*/ 410971 h 2998024"/>
                <a:gd name="connsiteX893" fmla="*/ 155931 w 3790196"/>
                <a:gd name="connsiteY893" fmla="*/ 410971 h 2998024"/>
                <a:gd name="connsiteX894" fmla="*/ 129699 w 3790196"/>
                <a:gd name="connsiteY894" fmla="*/ 411876 h 2998024"/>
                <a:gd name="connsiteX895" fmla="*/ 132414 w 3790196"/>
                <a:gd name="connsiteY895" fmla="*/ 432650 h 2998024"/>
                <a:gd name="connsiteX896" fmla="*/ 136034 w 3790196"/>
                <a:gd name="connsiteY896" fmla="*/ 450709 h 2998024"/>
                <a:gd name="connsiteX897" fmla="*/ 136034 w 3790196"/>
                <a:gd name="connsiteY897" fmla="*/ 451614 h 2998024"/>
                <a:gd name="connsiteX898" fmla="*/ 130604 w 3790196"/>
                <a:gd name="connsiteY898" fmla="*/ 467873 h 2998024"/>
                <a:gd name="connsiteX899" fmla="*/ 129699 w 3790196"/>
                <a:gd name="connsiteY899" fmla="*/ 492257 h 2998024"/>
                <a:gd name="connsiteX900" fmla="*/ 129699 w 3790196"/>
                <a:gd name="connsiteY900" fmla="*/ 495867 h 2998024"/>
                <a:gd name="connsiteX901" fmla="*/ 120650 w 3790196"/>
                <a:gd name="connsiteY901" fmla="*/ 518451 h 2998024"/>
                <a:gd name="connsiteX902" fmla="*/ 79951 w 3790196"/>
                <a:gd name="connsiteY902" fmla="*/ 534710 h 2998024"/>
                <a:gd name="connsiteX903" fmla="*/ 99848 w 3790196"/>
                <a:gd name="connsiteY903" fmla="*/ 550064 h 2998024"/>
                <a:gd name="connsiteX904" fmla="*/ 121556 w 3790196"/>
                <a:gd name="connsiteY904" fmla="*/ 574448 h 2998024"/>
                <a:gd name="connsiteX905" fmla="*/ 134224 w 3790196"/>
                <a:gd name="connsiteY905" fmla="*/ 575353 h 2998024"/>
                <a:gd name="connsiteX906" fmla="*/ 134224 w 3790196"/>
                <a:gd name="connsiteY906" fmla="*/ 575353 h 2998024"/>
                <a:gd name="connsiteX907" fmla="*/ 141463 w 3790196"/>
                <a:gd name="connsiteY907" fmla="*/ 583478 h 2998024"/>
                <a:gd name="connsiteX908" fmla="*/ 151407 w 3790196"/>
                <a:gd name="connsiteY908" fmla="*/ 602442 h 2998024"/>
                <a:gd name="connsiteX909" fmla="*/ 151407 w 3790196"/>
                <a:gd name="connsiteY909" fmla="*/ 603347 h 2998024"/>
                <a:gd name="connsiteX910" fmla="*/ 121556 w 3790196"/>
                <a:gd name="connsiteY910" fmla="*/ 622312 h 2998024"/>
                <a:gd name="connsiteX911" fmla="*/ 121556 w 3790196"/>
                <a:gd name="connsiteY911" fmla="*/ 622312 h 2998024"/>
                <a:gd name="connsiteX912" fmla="*/ 350 w 3790196"/>
                <a:gd name="connsiteY912" fmla="*/ 623216 h 2998024"/>
                <a:gd name="connsiteX913" fmla="*/ -555 w 3790196"/>
                <a:gd name="connsiteY913" fmla="*/ 686443 h 2998024"/>
                <a:gd name="connsiteX914" fmla="*/ -555 w 3790196"/>
                <a:gd name="connsiteY914" fmla="*/ 689148 h 2998024"/>
                <a:gd name="connsiteX915" fmla="*/ 350 w 3790196"/>
                <a:gd name="connsiteY915" fmla="*/ 765015 h 2998024"/>
                <a:gd name="connsiteX916" fmla="*/ 21152 w 3790196"/>
                <a:gd name="connsiteY916" fmla="*/ 751471 h 2998024"/>
                <a:gd name="connsiteX917" fmla="*/ 41955 w 3790196"/>
                <a:gd name="connsiteY917" fmla="*/ 736116 h 2998024"/>
                <a:gd name="connsiteX918" fmla="*/ 51004 w 3790196"/>
                <a:gd name="connsiteY918" fmla="*/ 733402 h 2998024"/>
                <a:gd name="connsiteX919" fmla="*/ 65482 w 3790196"/>
                <a:gd name="connsiteY919" fmla="*/ 741536 h 2998024"/>
                <a:gd name="connsiteX920" fmla="*/ 83570 w 3790196"/>
                <a:gd name="connsiteY920" fmla="*/ 784884 h 2998024"/>
                <a:gd name="connsiteX921" fmla="*/ 85379 w 3790196"/>
                <a:gd name="connsiteY921" fmla="*/ 790304 h 2998024"/>
                <a:gd name="connsiteX922" fmla="*/ 86284 w 3790196"/>
                <a:gd name="connsiteY922" fmla="*/ 826432 h 2998024"/>
                <a:gd name="connsiteX923" fmla="*/ 65482 w 3790196"/>
                <a:gd name="connsiteY923" fmla="*/ 869790 h 2998024"/>
                <a:gd name="connsiteX924" fmla="*/ 79045 w 3790196"/>
                <a:gd name="connsiteY924" fmla="*/ 875210 h 2998024"/>
                <a:gd name="connsiteX925" fmla="*/ 115231 w 3790196"/>
                <a:gd name="connsiteY925" fmla="*/ 860751 h 2998024"/>
                <a:gd name="connsiteX926" fmla="*/ 125175 w 3790196"/>
                <a:gd name="connsiteY926" fmla="*/ 850816 h 2998024"/>
                <a:gd name="connsiteX927" fmla="*/ 148692 w 3790196"/>
                <a:gd name="connsiteY927" fmla="*/ 834567 h 2998024"/>
                <a:gd name="connsiteX928" fmla="*/ 171305 w 3790196"/>
                <a:gd name="connsiteY928" fmla="*/ 847206 h 2998024"/>
                <a:gd name="connsiteX929" fmla="*/ 180353 w 3790196"/>
                <a:gd name="connsiteY929" fmla="*/ 863465 h 2998024"/>
                <a:gd name="connsiteX930" fmla="*/ 215634 w 3790196"/>
                <a:gd name="connsiteY930" fmla="*/ 866170 h 2998024"/>
                <a:gd name="connsiteX931" fmla="*/ 247295 w 3790196"/>
                <a:gd name="connsiteY931" fmla="*/ 869790 h 2998024"/>
                <a:gd name="connsiteX932" fmla="*/ 247295 w 3790196"/>
                <a:gd name="connsiteY932" fmla="*/ 869790 h 2998024"/>
                <a:gd name="connsiteX933" fmla="*/ 266288 w 3790196"/>
                <a:gd name="connsiteY933" fmla="*/ 885144 h 2998024"/>
                <a:gd name="connsiteX934" fmla="*/ 274432 w 3790196"/>
                <a:gd name="connsiteY934" fmla="*/ 895984 h 2998024"/>
                <a:gd name="connsiteX935" fmla="*/ 275327 w 3790196"/>
                <a:gd name="connsiteY935" fmla="*/ 912233 h 2998024"/>
                <a:gd name="connsiteX936" fmla="*/ 295235 w 3790196"/>
                <a:gd name="connsiteY936" fmla="*/ 926683 h 2998024"/>
                <a:gd name="connsiteX937" fmla="*/ 306988 w 3790196"/>
                <a:gd name="connsiteY937" fmla="*/ 929397 h 2998024"/>
                <a:gd name="connsiteX938" fmla="*/ 354927 w 3790196"/>
                <a:gd name="connsiteY938" fmla="*/ 931207 h 2998024"/>
                <a:gd name="connsiteX939" fmla="*/ 373930 w 3790196"/>
                <a:gd name="connsiteY939" fmla="*/ 941142 h 2998024"/>
                <a:gd name="connsiteX940" fmla="*/ 395637 w 3790196"/>
                <a:gd name="connsiteY940" fmla="*/ 941142 h 2998024"/>
                <a:gd name="connsiteX941" fmla="*/ 424584 w 3790196"/>
                <a:gd name="connsiteY941" fmla="*/ 956496 h 2998024"/>
                <a:gd name="connsiteX942" fmla="*/ 431813 w 3790196"/>
                <a:gd name="connsiteY942" fmla="*/ 976365 h 2998024"/>
                <a:gd name="connsiteX943" fmla="*/ 431813 w 3790196"/>
                <a:gd name="connsiteY943" fmla="*/ 976365 h 2998024"/>
                <a:gd name="connsiteX944" fmla="*/ 420965 w 3790196"/>
                <a:gd name="connsiteY944" fmla="*/ 977270 h 2998024"/>
                <a:gd name="connsiteX945" fmla="*/ 407391 w 3790196"/>
                <a:gd name="connsiteY945" fmla="*/ 991720 h 2998024"/>
                <a:gd name="connsiteX946" fmla="*/ 417345 w 3790196"/>
                <a:gd name="connsiteY946" fmla="*/ 1005264 h 2998024"/>
                <a:gd name="connsiteX947" fmla="*/ 417345 w 3790196"/>
                <a:gd name="connsiteY947" fmla="*/ 1005264 h 2998024"/>
                <a:gd name="connsiteX948" fmla="*/ 428203 w 3790196"/>
                <a:gd name="connsiteY948" fmla="*/ 1041392 h 2998024"/>
                <a:gd name="connsiteX949" fmla="*/ 428203 w 3790196"/>
                <a:gd name="connsiteY949" fmla="*/ 1042297 h 2998024"/>
                <a:gd name="connsiteX950" fmla="*/ 411916 w 3790196"/>
                <a:gd name="connsiteY950" fmla="*/ 1057652 h 2998024"/>
                <a:gd name="connsiteX951" fmla="*/ 411916 w 3790196"/>
                <a:gd name="connsiteY951" fmla="*/ 1057652 h 2998024"/>
                <a:gd name="connsiteX952" fmla="*/ 382969 w 3790196"/>
                <a:gd name="connsiteY952" fmla="*/ 1058556 h 2998024"/>
                <a:gd name="connsiteX953" fmla="*/ 370310 w 3790196"/>
                <a:gd name="connsiteY953" fmla="*/ 1073006 h 2998024"/>
                <a:gd name="connsiteX954" fmla="*/ 370310 w 3790196"/>
                <a:gd name="connsiteY954" fmla="*/ 1091970 h 2998024"/>
                <a:gd name="connsiteX955" fmla="*/ 366691 w 3790196"/>
                <a:gd name="connsiteY955" fmla="*/ 1097390 h 2998024"/>
                <a:gd name="connsiteX956" fmla="*/ 350413 w 3790196"/>
                <a:gd name="connsiteY956" fmla="*/ 1090161 h 2998024"/>
                <a:gd name="connsiteX957" fmla="*/ 343173 w 3790196"/>
                <a:gd name="connsiteY957" fmla="*/ 1088360 h 2998024"/>
                <a:gd name="connsiteX958" fmla="*/ 338649 w 3790196"/>
                <a:gd name="connsiteY958" fmla="*/ 1094675 h 2998024"/>
                <a:gd name="connsiteX959" fmla="*/ 335030 w 3790196"/>
                <a:gd name="connsiteY959" fmla="*/ 1114554 h 2998024"/>
                <a:gd name="connsiteX960" fmla="*/ 337745 w 3790196"/>
                <a:gd name="connsiteY960" fmla="*/ 1155197 h 2998024"/>
                <a:gd name="connsiteX961" fmla="*/ 355833 w 3790196"/>
                <a:gd name="connsiteY961" fmla="*/ 1148872 h 2998024"/>
                <a:gd name="connsiteX962" fmla="*/ 397447 w 3790196"/>
                <a:gd name="connsiteY962" fmla="*/ 1154292 h 2998024"/>
                <a:gd name="connsiteX963" fmla="*/ 397447 w 3790196"/>
                <a:gd name="connsiteY963" fmla="*/ 1154292 h 2998024"/>
                <a:gd name="connsiteX964" fmla="*/ 414630 w 3790196"/>
                <a:gd name="connsiteY964" fmla="*/ 1190421 h 2998024"/>
                <a:gd name="connsiteX965" fmla="*/ 438147 w 3790196"/>
                <a:gd name="connsiteY965" fmla="*/ 1188611 h 2998024"/>
                <a:gd name="connsiteX966" fmla="*/ 458055 w 3790196"/>
                <a:gd name="connsiteY966" fmla="*/ 1187706 h 2998024"/>
                <a:gd name="connsiteX967" fmla="*/ 461664 w 3790196"/>
                <a:gd name="connsiteY967" fmla="*/ 1164227 h 2998024"/>
                <a:gd name="connsiteX968" fmla="*/ 461664 w 3790196"/>
                <a:gd name="connsiteY968" fmla="*/ 1164227 h 2998024"/>
                <a:gd name="connsiteX969" fmla="*/ 477952 w 3790196"/>
                <a:gd name="connsiteY969" fmla="*/ 1148872 h 2998024"/>
                <a:gd name="connsiteX970" fmla="*/ 477952 w 3790196"/>
                <a:gd name="connsiteY970" fmla="*/ 1148872 h 2998024"/>
                <a:gd name="connsiteX971" fmla="*/ 491516 w 3790196"/>
                <a:gd name="connsiteY971" fmla="*/ 1144358 h 2998024"/>
                <a:gd name="connsiteX972" fmla="*/ 506899 w 3790196"/>
                <a:gd name="connsiteY972" fmla="*/ 1136224 h 2998024"/>
                <a:gd name="connsiteX973" fmla="*/ 511414 w 3790196"/>
                <a:gd name="connsiteY973" fmla="*/ 1119069 h 2998024"/>
                <a:gd name="connsiteX974" fmla="*/ 514128 w 3790196"/>
                <a:gd name="connsiteY974" fmla="*/ 1110030 h 2998024"/>
                <a:gd name="connsiteX975" fmla="*/ 521367 w 3790196"/>
                <a:gd name="connsiteY975" fmla="*/ 1111839 h 2998024"/>
                <a:gd name="connsiteX976" fmla="*/ 535845 w 3790196"/>
                <a:gd name="connsiteY976" fmla="*/ 1110935 h 2998024"/>
                <a:gd name="connsiteX977" fmla="*/ 542170 w 3790196"/>
                <a:gd name="connsiteY977" fmla="*/ 1101000 h 2998024"/>
                <a:gd name="connsiteX978" fmla="*/ 547599 w 3790196"/>
                <a:gd name="connsiteY978" fmla="*/ 1089265 h 2998024"/>
                <a:gd name="connsiteX979" fmla="*/ 557553 w 3790196"/>
                <a:gd name="connsiteY979" fmla="*/ 1091065 h 2998024"/>
                <a:gd name="connsiteX980" fmla="*/ 572021 w 3790196"/>
                <a:gd name="connsiteY980" fmla="*/ 1089265 h 2998024"/>
                <a:gd name="connsiteX981" fmla="*/ 583785 w 3790196"/>
                <a:gd name="connsiteY981" fmla="*/ 1085646 h 2998024"/>
                <a:gd name="connsiteX982" fmla="*/ 590110 w 3790196"/>
                <a:gd name="connsiteY982" fmla="*/ 1094675 h 2998024"/>
                <a:gd name="connsiteX983" fmla="*/ 591014 w 3790196"/>
                <a:gd name="connsiteY983" fmla="*/ 1098295 h 2998024"/>
                <a:gd name="connsiteX984" fmla="*/ 599158 w 3790196"/>
                <a:gd name="connsiteY984" fmla="*/ 1115449 h 2998024"/>
                <a:gd name="connsiteX985" fmla="*/ 621770 w 3790196"/>
                <a:gd name="connsiteY985" fmla="*/ 1120869 h 2998024"/>
                <a:gd name="connsiteX986" fmla="*/ 640773 w 3790196"/>
                <a:gd name="connsiteY986" fmla="*/ 1110935 h 2998024"/>
                <a:gd name="connsiteX987" fmla="*/ 641668 w 3790196"/>
                <a:gd name="connsiteY987" fmla="*/ 1109134 h 2998024"/>
                <a:gd name="connsiteX988" fmla="*/ 664290 w 3790196"/>
                <a:gd name="connsiteY988" fmla="*/ 1097390 h 2998024"/>
                <a:gd name="connsiteX989" fmla="*/ 685093 w 3790196"/>
                <a:gd name="connsiteY989" fmla="*/ 1092875 h 2998024"/>
                <a:gd name="connsiteX990" fmla="*/ 704086 w 3790196"/>
                <a:gd name="connsiteY990" fmla="*/ 1070291 h 2998024"/>
                <a:gd name="connsiteX991" fmla="*/ 705896 w 3790196"/>
                <a:gd name="connsiteY991" fmla="*/ 1061262 h 2998024"/>
                <a:gd name="connsiteX992" fmla="*/ 704086 w 3790196"/>
                <a:gd name="connsiteY992" fmla="*/ 1058556 h 2998024"/>
                <a:gd name="connsiteX993" fmla="*/ 678758 w 3790196"/>
                <a:gd name="connsiteY993" fmla="*/ 1036878 h 2998024"/>
                <a:gd name="connsiteX994" fmla="*/ 677854 w 3790196"/>
                <a:gd name="connsiteY994" fmla="*/ 1020618 h 2998024"/>
                <a:gd name="connsiteX995" fmla="*/ 682378 w 3790196"/>
                <a:gd name="connsiteY995" fmla="*/ 1013389 h 2998024"/>
                <a:gd name="connsiteX996" fmla="*/ 693236 w 3790196"/>
                <a:gd name="connsiteY996" fmla="*/ 1003454 h 2998024"/>
                <a:gd name="connsiteX997" fmla="*/ 727603 w 3790196"/>
                <a:gd name="connsiteY997" fmla="*/ 1003454 h 2998024"/>
                <a:gd name="connsiteX998" fmla="*/ 739366 w 3790196"/>
                <a:gd name="connsiteY998" fmla="*/ 1012494 h 2998024"/>
                <a:gd name="connsiteX999" fmla="*/ 750215 w 3790196"/>
                <a:gd name="connsiteY999" fmla="*/ 1055842 h 2998024"/>
                <a:gd name="connsiteX1000" fmla="*/ 752930 w 3790196"/>
                <a:gd name="connsiteY1000" fmla="*/ 1063071 h 2998024"/>
                <a:gd name="connsiteX1001" fmla="*/ 747501 w 3790196"/>
                <a:gd name="connsiteY1001" fmla="*/ 1078426 h 2998024"/>
                <a:gd name="connsiteX1002" fmla="*/ 725793 w 3790196"/>
                <a:gd name="connsiteY1002" fmla="*/ 1108229 h 2998024"/>
                <a:gd name="connsiteX1003" fmla="*/ 761074 w 3790196"/>
                <a:gd name="connsiteY1003" fmla="*/ 1133518 h 2998024"/>
                <a:gd name="connsiteX1004" fmla="*/ 762883 w 3790196"/>
                <a:gd name="connsiteY1004" fmla="*/ 1135319 h 2998024"/>
                <a:gd name="connsiteX1005" fmla="*/ 774637 w 3790196"/>
                <a:gd name="connsiteY1005" fmla="*/ 1138938 h 2998024"/>
                <a:gd name="connsiteX1006" fmla="*/ 790925 w 3790196"/>
                <a:gd name="connsiteY1006" fmla="*/ 1147063 h 2998024"/>
                <a:gd name="connsiteX1007" fmla="*/ 799059 w 3790196"/>
                <a:gd name="connsiteY1007" fmla="*/ 1168742 h 2998024"/>
                <a:gd name="connsiteX1008" fmla="*/ 813537 w 3790196"/>
                <a:gd name="connsiteY1008" fmla="*/ 1185906 h 2998024"/>
                <a:gd name="connsiteX1009" fmla="*/ 813537 w 3790196"/>
                <a:gd name="connsiteY1009" fmla="*/ 1201251 h 2998024"/>
                <a:gd name="connsiteX1010" fmla="*/ 808108 w 3790196"/>
                <a:gd name="connsiteY1010" fmla="*/ 1215710 h 2998024"/>
                <a:gd name="connsiteX1011" fmla="*/ 808108 w 3790196"/>
                <a:gd name="connsiteY1011" fmla="*/ 1225644 h 2998024"/>
                <a:gd name="connsiteX1012" fmla="*/ 811727 w 3790196"/>
                <a:gd name="connsiteY1012" fmla="*/ 1228349 h 2998024"/>
                <a:gd name="connsiteX1013" fmla="*/ 842484 w 3790196"/>
                <a:gd name="connsiteY1013" fmla="*/ 1230159 h 2998024"/>
                <a:gd name="connsiteX1014" fmla="*/ 853332 w 3790196"/>
                <a:gd name="connsiteY1014" fmla="*/ 1234674 h 2998024"/>
                <a:gd name="connsiteX1015" fmla="*/ 860572 w 3790196"/>
                <a:gd name="connsiteY1015" fmla="*/ 1238284 h 2998024"/>
                <a:gd name="connsiteX1016" fmla="*/ 875954 w 3790196"/>
                <a:gd name="connsiteY1016" fmla="*/ 1255448 h 2998024"/>
                <a:gd name="connsiteX1017" fmla="*/ 898567 w 3790196"/>
                <a:gd name="connsiteY1017" fmla="*/ 1264478 h 2998024"/>
                <a:gd name="connsiteX1018" fmla="*/ 912131 w 3790196"/>
                <a:gd name="connsiteY1018" fmla="*/ 1272602 h 2998024"/>
                <a:gd name="connsiteX1019" fmla="*/ 922084 w 3790196"/>
                <a:gd name="connsiteY1019" fmla="*/ 1278927 h 2998024"/>
                <a:gd name="connsiteX1020" fmla="*/ 923894 w 3790196"/>
                <a:gd name="connsiteY1020" fmla="*/ 1278927 h 2998024"/>
                <a:gd name="connsiteX1021" fmla="*/ 946506 w 3790196"/>
                <a:gd name="connsiteY1021" fmla="*/ 1284347 h 2998024"/>
                <a:gd name="connsiteX1022" fmla="*/ 947411 w 3790196"/>
                <a:gd name="connsiteY1022" fmla="*/ 1286157 h 2998024"/>
                <a:gd name="connsiteX1023" fmla="*/ 957355 w 3790196"/>
                <a:gd name="connsiteY1023" fmla="*/ 1291576 h 2998024"/>
                <a:gd name="connsiteX1024" fmla="*/ 1002590 w 3790196"/>
                <a:gd name="connsiteY1024" fmla="*/ 1292481 h 2998024"/>
                <a:gd name="connsiteX1025" fmla="*/ 1003494 w 3790196"/>
                <a:gd name="connsiteY1025" fmla="*/ 1292481 h 2998024"/>
                <a:gd name="connsiteX1026" fmla="*/ 1027011 w 3790196"/>
                <a:gd name="connsiteY1026" fmla="*/ 1303311 h 2998024"/>
                <a:gd name="connsiteX1027" fmla="*/ 1028821 w 3790196"/>
                <a:gd name="connsiteY1027" fmla="*/ 1303311 h 2998024"/>
                <a:gd name="connsiteX1028" fmla="*/ 1054148 w 3790196"/>
                <a:gd name="connsiteY1028" fmla="*/ 1307835 h 2998024"/>
                <a:gd name="connsiteX1029" fmla="*/ 1061378 w 3790196"/>
                <a:gd name="connsiteY1029" fmla="*/ 1307835 h 2998024"/>
                <a:gd name="connsiteX1030" fmla="*/ 1067712 w 3790196"/>
                <a:gd name="connsiteY1030" fmla="*/ 1315960 h 2998024"/>
                <a:gd name="connsiteX1031" fmla="*/ 1068617 w 3790196"/>
                <a:gd name="connsiteY1031" fmla="*/ 1316865 h 2998024"/>
                <a:gd name="connsiteX1032" fmla="*/ 1076761 w 3790196"/>
                <a:gd name="connsiteY1032" fmla="*/ 1327705 h 2998024"/>
                <a:gd name="connsiteX1033" fmla="*/ 1133749 w 3790196"/>
                <a:gd name="connsiteY1033" fmla="*/ 1363833 h 2998024"/>
                <a:gd name="connsiteX1034" fmla="*/ 1145502 w 3790196"/>
                <a:gd name="connsiteY1034" fmla="*/ 1353889 h 2998024"/>
                <a:gd name="connsiteX1035" fmla="*/ 1158171 w 3790196"/>
                <a:gd name="connsiteY1035" fmla="*/ 1331315 h 2998024"/>
                <a:gd name="connsiteX1036" fmla="*/ 1159075 w 3790196"/>
                <a:gd name="connsiteY1036" fmla="*/ 1331315 h 2998024"/>
                <a:gd name="connsiteX1037" fmla="*/ 1176259 w 3790196"/>
                <a:gd name="connsiteY1037" fmla="*/ 1331315 h 2998024"/>
                <a:gd name="connsiteX1038" fmla="*/ 1176259 w 3790196"/>
                <a:gd name="connsiteY1038" fmla="*/ 1331315 h 2998024"/>
                <a:gd name="connsiteX1039" fmla="*/ 1205205 w 3790196"/>
                <a:gd name="connsiteY1039" fmla="*/ 1357508 h 2998024"/>
                <a:gd name="connsiteX1040" fmla="*/ 1213349 w 3790196"/>
                <a:gd name="connsiteY1040" fmla="*/ 1373767 h 2998024"/>
                <a:gd name="connsiteX1041" fmla="*/ 1252240 w 3790196"/>
                <a:gd name="connsiteY1041" fmla="*/ 1371958 h 2998024"/>
                <a:gd name="connsiteX1042" fmla="*/ 1284806 w 3790196"/>
                <a:gd name="connsiteY1042" fmla="*/ 1369243 h 2998024"/>
                <a:gd name="connsiteX1043" fmla="*/ 1302893 w 3790196"/>
                <a:gd name="connsiteY1043" fmla="*/ 1354794 h 2998024"/>
                <a:gd name="connsiteX1044" fmla="*/ 1339079 w 3790196"/>
                <a:gd name="connsiteY1044" fmla="*/ 1327705 h 2998024"/>
                <a:gd name="connsiteX1045" fmla="*/ 1342699 w 3790196"/>
                <a:gd name="connsiteY1045" fmla="*/ 1325895 h 2998024"/>
                <a:gd name="connsiteX1046" fmla="*/ 1359882 w 3790196"/>
                <a:gd name="connsiteY1046" fmla="*/ 1322285 h 2998024"/>
                <a:gd name="connsiteX1047" fmla="*/ 1371645 w 3790196"/>
                <a:gd name="connsiteY1047" fmla="*/ 1321380 h 2998024"/>
                <a:gd name="connsiteX1048" fmla="*/ 1375255 w 3790196"/>
                <a:gd name="connsiteY1048" fmla="*/ 1316865 h 2998024"/>
                <a:gd name="connsiteX1049" fmla="*/ 1383399 w 3790196"/>
                <a:gd name="connsiteY1049" fmla="*/ 1302416 h 2998024"/>
                <a:gd name="connsiteX1050" fmla="*/ 1392448 w 3790196"/>
                <a:gd name="connsiteY1050" fmla="*/ 1265382 h 2998024"/>
                <a:gd name="connsiteX1051" fmla="*/ 1402392 w 3790196"/>
                <a:gd name="connsiteY1051" fmla="*/ 1255448 h 2998024"/>
                <a:gd name="connsiteX1052" fmla="*/ 1409631 w 3790196"/>
                <a:gd name="connsiteY1052" fmla="*/ 1240999 h 2998024"/>
                <a:gd name="connsiteX1053" fmla="*/ 1409631 w 3790196"/>
                <a:gd name="connsiteY1053" fmla="*/ 1240094 h 2998024"/>
                <a:gd name="connsiteX1054" fmla="*/ 1413251 w 3790196"/>
                <a:gd name="connsiteY1054" fmla="*/ 1224739 h 2998024"/>
                <a:gd name="connsiteX1055" fmla="*/ 1401487 w 3790196"/>
                <a:gd name="connsiteY1055" fmla="*/ 1200355 h 2998024"/>
                <a:gd name="connsiteX1056" fmla="*/ 1394258 w 3790196"/>
                <a:gd name="connsiteY1056" fmla="*/ 1179581 h 2998024"/>
                <a:gd name="connsiteX1057" fmla="*/ 1396067 w 3790196"/>
                <a:gd name="connsiteY1057" fmla="*/ 1108229 h 2998024"/>
                <a:gd name="connsiteX1058" fmla="*/ 1396067 w 3790196"/>
                <a:gd name="connsiteY1058" fmla="*/ 1108229 h 2998024"/>
                <a:gd name="connsiteX1059" fmla="*/ 1406012 w 3790196"/>
                <a:gd name="connsiteY1059" fmla="*/ 1085646 h 2998024"/>
                <a:gd name="connsiteX1060" fmla="*/ 1406012 w 3790196"/>
                <a:gd name="connsiteY1060" fmla="*/ 1067586 h 2998024"/>
                <a:gd name="connsiteX1061" fmla="*/ 1394258 w 3790196"/>
                <a:gd name="connsiteY1061" fmla="*/ 1059452 h 2998024"/>
                <a:gd name="connsiteX1062" fmla="*/ 1387019 w 3790196"/>
                <a:gd name="connsiteY1062" fmla="*/ 1051327 h 2998024"/>
                <a:gd name="connsiteX1063" fmla="*/ 1391543 w 3790196"/>
                <a:gd name="connsiteY1063" fmla="*/ 1042297 h 2998024"/>
                <a:gd name="connsiteX1064" fmla="*/ 1407821 w 3790196"/>
                <a:gd name="connsiteY1064" fmla="*/ 1037782 h 2998024"/>
                <a:gd name="connsiteX1065" fmla="*/ 1420489 w 3790196"/>
                <a:gd name="connsiteY1065" fmla="*/ 1033268 h 2998024"/>
                <a:gd name="connsiteX1066" fmla="*/ 1439482 w 3790196"/>
                <a:gd name="connsiteY1066" fmla="*/ 1034163 h 2998024"/>
                <a:gd name="connsiteX1067" fmla="*/ 1444006 w 3790196"/>
                <a:gd name="connsiteY1067" fmla="*/ 1047717 h 2998024"/>
                <a:gd name="connsiteX1068" fmla="*/ 1451245 w 3790196"/>
                <a:gd name="connsiteY1068" fmla="*/ 1056747 h 2998024"/>
                <a:gd name="connsiteX1069" fmla="*/ 1462999 w 3790196"/>
                <a:gd name="connsiteY1069" fmla="*/ 1055842 h 2998024"/>
                <a:gd name="connsiteX1070" fmla="*/ 1484707 w 3790196"/>
                <a:gd name="connsiteY1070" fmla="*/ 1051327 h 2998024"/>
                <a:gd name="connsiteX1071" fmla="*/ 1481087 w 3790196"/>
                <a:gd name="connsiteY1071" fmla="*/ 1010684 h 2998024"/>
                <a:gd name="connsiteX1072" fmla="*/ 1488326 w 3790196"/>
                <a:gd name="connsiteY1072" fmla="*/ 970041 h 2998024"/>
                <a:gd name="connsiteX1073" fmla="*/ 1492851 w 3790196"/>
                <a:gd name="connsiteY1073" fmla="*/ 945657 h 2998024"/>
                <a:gd name="connsiteX1074" fmla="*/ 1480183 w 3790196"/>
                <a:gd name="connsiteY1074" fmla="*/ 940237 h 2998024"/>
                <a:gd name="connsiteX1075" fmla="*/ 1472953 w 3790196"/>
                <a:gd name="connsiteY1075" fmla="*/ 946562 h 2998024"/>
                <a:gd name="connsiteX1076" fmla="*/ 1472953 w 3790196"/>
                <a:gd name="connsiteY1076" fmla="*/ 946562 h 2998024"/>
                <a:gd name="connsiteX1077" fmla="*/ 1467524 w 3790196"/>
                <a:gd name="connsiteY1077" fmla="*/ 948362 h 2998024"/>
                <a:gd name="connsiteX1078" fmla="*/ 1467524 w 3790196"/>
                <a:gd name="connsiteY1078" fmla="*/ 948362 h 2998024"/>
                <a:gd name="connsiteX1079" fmla="*/ 1455760 w 3790196"/>
                <a:gd name="connsiteY1079" fmla="*/ 939332 h 2998024"/>
                <a:gd name="connsiteX1080" fmla="*/ 1449436 w 3790196"/>
                <a:gd name="connsiteY1080" fmla="*/ 933007 h 2998024"/>
                <a:gd name="connsiteX1081" fmla="*/ 1439482 w 3790196"/>
                <a:gd name="connsiteY1081" fmla="*/ 934817 h 2998024"/>
                <a:gd name="connsiteX1082" fmla="*/ 1432243 w 3790196"/>
                <a:gd name="connsiteY1082" fmla="*/ 935722 h 2998024"/>
                <a:gd name="connsiteX1083" fmla="*/ 1422299 w 3790196"/>
                <a:gd name="connsiteY1083" fmla="*/ 928493 h 2998024"/>
                <a:gd name="connsiteX1084" fmla="*/ 1422299 w 3790196"/>
                <a:gd name="connsiteY1084" fmla="*/ 928493 h 2998024"/>
                <a:gd name="connsiteX1085" fmla="*/ 1423204 w 3790196"/>
                <a:gd name="connsiteY1085" fmla="*/ 890564 h 2998024"/>
                <a:gd name="connsiteX1086" fmla="*/ 1423204 w 3790196"/>
                <a:gd name="connsiteY1086" fmla="*/ 888754 h 2998024"/>
                <a:gd name="connsiteX1087" fmla="*/ 1431338 w 3790196"/>
                <a:gd name="connsiteY1087" fmla="*/ 868885 h 2998024"/>
                <a:gd name="connsiteX1088" fmla="*/ 1437672 w 3790196"/>
                <a:gd name="connsiteY1088" fmla="*/ 862561 h 2998024"/>
                <a:gd name="connsiteX1089" fmla="*/ 1453950 w 3790196"/>
                <a:gd name="connsiteY1089" fmla="*/ 854436 h 2998024"/>
                <a:gd name="connsiteX1090" fmla="*/ 1470238 w 3790196"/>
                <a:gd name="connsiteY1090" fmla="*/ 861656 h 2998024"/>
                <a:gd name="connsiteX1091" fmla="*/ 1481992 w 3790196"/>
                <a:gd name="connsiteY1091" fmla="*/ 881525 h 2998024"/>
                <a:gd name="connsiteX1092" fmla="*/ 1487422 w 3790196"/>
                <a:gd name="connsiteY1092" fmla="*/ 885144 h 2998024"/>
                <a:gd name="connsiteX1093" fmla="*/ 1491946 w 3790196"/>
                <a:gd name="connsiteY1093" fmla="*/ 880629 h 2998024"/>
                <a:gd name="connsiteX1094" fmla="*/ 1508224 w 3790196"/>
                <a:gd name="connsiteY1094" fmla="*/ 872495 h 2998024"/>
                <a:gd name="connsiteX1095" fmla="*/ 1512749 w 3790196"/>
                <a:gd name="connsiteY1095" fmla="*/ 877010 h 2998024"/>
                <a:gd name="connsiteX1096" fmla="*/ 1522702 w 3790196"/>
                <a:gd name="connsiteY1096" fmla="*/ 889659 h 2998024"/>
                <a:gd name="connsiteX1097" fmla="*/ 1537170 w 3790196"/>
                <a:gd name="connsiteY1097" fmla="*/ 886040 h 2998024"/>
                <a:gd name="connsiteX1098" fmla="*/ 1537170 w 3790196"/>
                <a:gd name="connsiteY1098" fmla="*/ 886040 h 2998024"/>
                <a:gd name="connsiteX1099" fmla="*/ 1557069 w 3790196"/>
                <a:gd name="connsiteY1099" fmla="*/ 888754 h 2998024"/>
                <a:gd name="connsiteX1100" fmla="*/ 1584205 w 3790196"/>
                <a:gd name="connsiteY1100" fmla="*/ 892364 h 2998024"/>
                <a:gd name="connsiteX1101" fmla="*/ 1594159 w 3790196"/>
                <a:gd name="connsiteY1101" fmla="*/ 887849 h 2998024"/>
                <a:gd name="connsiteX1102" fmla="*/ 1614056 w 3790196"/>
                <a:gd name="connsiteY1102" fmla="*/ 876105 h 2998024"/>
                <a:gd name="connsiteX1103" fmla="*/ 1629439 w 3790196"/>
                <a:gd name="connsiteY1103" fmla="*/ 875210 h 2998024"/>
                <a:gd name="connsiteX1104" fmla="*/ 1654766 w 3790196"/>
                <a:gd name="connsiteY1104" fmla="*/ 875210 h 2998024"/>
                <a:gd name="connsiteX1105" fmla="*/ 1664710 w 3790196"/>
                <a:gd name="connsiteY1105" fmla="*/ 867075 h 2998024"/>
                <a:gd name="connsiteX1106" fmla="*/ 1671044 w 3790196"/>
                <a:gd name="connsiteY1106" fmla="*/ 869790 h 2998024"/>
                <a:gd name="connsiteX1107" fmla="*/ 1677379 w 3790196"/>
                <a:gd name="connsiteY1107" fmla="*/ 871590 h 2998024"/>
                <a:gd name="connsiteX1108" fmla="*/ 1696372 w 3790196"/>
                <a:gd name="connsiteY1108" fmla="*/ 863465 h 2998024"/>
                <a:gd name="connsiteX1109" fmla="*/ 1709040 w 3790196"/>
                <a:gd name="connsiteY1109" fmla="*/ 857141 h 2998024"/>
                <a:gd name="connsiteX1110" fmla="*/ 1719889 w 3790196"/>
                <a:gd name="connsiteY1110" fmla="*/ 861656 h 2998024"/>
                <a:gd name="connsiteX1111" fmla="*/ 1729842 w 3790196"/>
                <a:gd name="connsiteY1111" fmla="*/ 867075 h 2998024"/>
                <a:gd name="connsiteX1112" fmla="*/ 1736176 w 3790196"/>
                <a:gd name="connsiteY1112" fmla="*/ 862561 h 2998024"/>
                <a:gd name="connsiteX1113" fmla="*/ 1753360 w 3790196"/>
                <a:gd name="connsiteY1113" fmla="*/ 858046 h 2998024"/>
                <a:gd name="connsiteX1114" fmla="*/ 1775972 w 3790196"/>
                <a:gd name="connsiteY1114" fmla="*/ 868885 h 2998024"/>
                <a:gd name="connsiteX1115" fmla="*/ 1785020 w 3790196"/>
                <a:gd name="connsiteY1115" fmla="*/ 882430 h 2998024"/>
                <a:gd name="connsiteX1116" fmla="*/ 1785020 w 3790196"/>
                <a:gd name="connsiteY1116" fmla="*/ 895984 h 2998024"/>
                <a:gd name="connsiteX1117" fmla="*/ 1784116 w 3790196"/>
                <a:gd name="connsiteY1117" fmla="*/ 911338 h 2998024"/>
                <a:gd name="connsiteX1118" fmla="*/ 1797679 w 3790196"/>
                <a:gd name="connsiteY1118" fmla="*/ 926683 h 2998024"/>
                <a:gd name="connsiteX1119" fmla="*/ 1810347 w 3790196"/>
                <a:gd name="connsiteY1119" fmla="*/ 921273 h 2998024"/>
                <a:gd name="connsiteX1120" fmla="*/ 1820291 w 3790196"/>
                <a:gd name="connsiteY1120" fmla="*/ 915853 h 2998024"/>
                <a:gd name="connsiteX1121" fmla="*/ 1839294 w 3790196"/>
                <a:gd name="connsiteY1121" fmla="*/ 895079 h 2998024"/>
                <a:gd name="connsiteX1122" fmla="*/ 1847428 w 3790196"/>
                <a:gd name="connsiteY1122" fmla="*/ 864370 h 2998024"/>
                <a:gd name="connsiteX1123" fmla="*/ 1872755 w 3790196"/>
                <a:gd name="connsiteY1123" fmla="*/ 842691 h 2998024"/>
                <a:gd name="connsiteX1124" fmla="*/ 1900797 w 3790196"/>
                <a:gd name="connsiteY1124" fmla="*/ 846301 h 2998024"/>
                <a:gd name="connsiteX1125" fmla="*/ 1914370 w 3790196"/>
                <a:gd name="connsiteY1125" fmla="*/ 852626 h 2998024"/>
                <a:gd name="connsiteX1126" fmla="*/ 1926124 w 3790196"/>
                <a:gd name="connsiteY1126" fmla="*/ 861656 h 2998024"/>
                <a:gd name="connsiteX1127" fmla="*/ 1928838 w 3790196"/>
                <a:gd name="connsiteY1127" fmla="*/ 864370 h 2998024"/>
                <a:gd name="connsiteX1128" fmla="*/ 1937887 w 3790196"/>
                <a:gd name="connsiteY1128" fmla="*/ 885144 h 2998024"/>
                <a:gd name="connsiteX1129" fmla="*/ 1933363 w 3790196"/>
                <a:gd name="connsiteY1129" fmla="*/ 902299 h 2998024"/>
                <a:gd name="connsiteX1130" fmla="*/ 1932458 w 3790196"/>
                <a:gd name="connsiteY1130" fmla="*/ 903204 h 2998024"/>
                <a:gd name="connsiteX1131" fmla="*/ 1929744 w 3790196"/>
                <a:gd name="connsiteY1131" fmla="*/ 913138 h 2998024"/>
                <a:gd name="connsiteX1132" fmla="*/ 1936983 w 3790196"/>
                <a:gd name="connsiteY1132" fmla="*/ 919463 h 2998024"/>
                <a:gd name="connsiteX1133" fmla="*/ 1955975 w 3790196"/>
                <a:gd name="connsiteY1133" fmla="*/ 935722 h 2998024"/>
                <a:gd name="connsiteX1134" fmla="*/ 1950546 w 3790196"/>
                <a:gd name="connsiteY1134" fmla="*/ 947457 h 2998024"/>
                <a:gd name="connsiteX1135" fmla="*/ 1946936 w 3790196"/>
                <a:gd name="connsiteY1135" fmla="*/ 950171 h 2998024"/>
                <a:gd name="connsiteX1136" fmla="*/ 1939697 w 3790196"/>
                <a:gd name="connsiteY1136" fmla="*/ 959201 h 2998024"/>
                <a:gd name="connsiteX1137" fmla="*/ 1942412 w 3790196"/>
                <a:gd name="connsiteY1137" fmla="*/ 977270 h 2998024"/>
                <a:gd name="connsiteX1138" fmla="*/ 1943317 w 3790196"/>
                <a:gd name="connsiteY1138" fmla="*/ 983585 h 2998024"/>
                <a:gd name="connsiteX1139" fmla="*/ 1942412 w 3790196"/>
                <a:gd name="connsiteY1139" fmla="*/ 988100 h 2998024"/>
                <a:gd name="connsiteX1140" fmla="*/ 1936983 w 3790196"/>
                <a:gd name="connsiteY1140" fmla="*/ 998035 h 2998024"/>
                <a:gd name="connsiteX1141" fmla="*/ 1936077 w 3790196"/>
                <a:gd name="connsiteY1141" fmla="*/ 998035 h 2998024"/>
                <a:gd name="connsiteX1142" fmla="*/ 1925219 w 3790196"/>
                <a:gd name="connsiteY1142" fmla="*/ 982680 h 2998024"/>
                <a:gd name="connsiteX1143" fmla="*/ 1912560 w 3790196"/>
                <a:gd name="connsiteY1143" fmla="*/ 951981 h 2998024"/>
                <a:gd name="connsiteX1144" fmla="*/ 1912560 w 3790196"/>
                <a:gd name="connsiteY1144" fmla="*/ 946562 h 2998024"/>
                <a:gd name="connsiteX1145" fmla="*/ 1908941 w 3790196"/>
                <a:gd name="connsiteY1145" fmla="*/ 932103 h 2998024"/>
                <a:gd name="connsiteX1146" fmla="*/ 1898082 w 3790196"/>
                <a:gd name="connsiteY1146" fmla="*/ 920368 h 2998024"/>
                <a:gd name="connsiteX1147" fmla="*/ 1890853 w 3790196"/>
                <a:gd name="connsiteY1147" fmla="*/ 921273 h 2998024"/>
                <a:gd name="connsiteX1148" fmla="*/ 1881804 w 3790196"/>
                <a:gd name="connsiteY1148" fmla="*/ 931207 h 2998024"/>
                <a:gd name="connsiteX1149" fmla="*/ 1884519 w 3790196"/>
                <a:gd name="connsiteY1149" fmla="*/ 940237 h 2998024"/>
                <a:gd name="connsiteX1150" fmla="*/ 1898987 w 3790196"/>
                <a:gd name="connsiteY1150" fmla="*/ 965526 h 2998024"/>
                <a:gd name="connsiteX1151" fmla="*/ 1900797 w 3790196"/>
                <a:gd name="connsiteY1151" fmla="*/ 972746 h 2998024"/>
                <a:gd name="connsiteX1152" fmla="*/ 1904417 w 3790196"/>
                <a:gd name="connsiteY1152" fmla="*/ 989005 h 2998024"/>
                <a:gd name="connsiteX1153" fmla="*/ 1910750 w 3790196"/>
                <a:gd name="connsiteY1153" fmla="*/ 1004359 h 2998024"/>
                <a:gd name="connsiteX1154" fmla="*/ 1913465 w 3790196"/>
                <a:gd name="connsiteY1154" fmla="*/ 1031458 h 2998024"/>
                <a:gd name="connsiteX1155" fmla="*/ 1908941 w 3790196"/>
                <a:gd name="connsiteY1155" fmla="*/ 1038678 h 2998024"/>
                <a:gd name="connsiteX1156" fmla="*/ 1903511 w 3790196"/>
                <a:gd name="connsiteY1156" fmla="*/ 1051327 h 2998024"/>
                <a:gd name="connsiteX1157" fmla="*/ 1892663 w 3790196"/>
                <a:gd name="connsiteY1157" fmla="*/ 1082036 h 2998024"/>
                <a:gd name="connsiteX1158" fmla="*/ 1872755 w 3790196"/>
                <a:gd name="connsiteY1158" fmla="*/ 1103714 h 2998024"/>
                <a:gd name="connsiteX1159" fmla="*/ 1861906 w 3790196"/>
                <a:gd name="connsiteY1159" fmla="*/ 1119964 h 2998024"/>
                <a:gd name="connsiteX1160" fmla="*/ 1861002 w 3790196"/>
                <a:gd name="connsiteY1160" fmla="*/ 1121774 h 2998024"/>
                <a:gd name="connsiteX1161" fmla="*/ 1845618 w 3790196"/>
                <a:gd name="connsiteY1161" fmla="*/ 1144358 h 2998024"/>
                <a:gd name="connsiteX1162" fmla="*/ 1831150 w 3790196"/>
                <a:gd name="connsiteY1162" fmla="*/ 1177772 h 2998024"/>
                <a:gd name="connsiteX1163" fmla="*/ 1831150 w 3790196"/>
                <a:gd name="connsiteY1163" fmla="*/ 1185906 h 2998024"/>
                <a:gd name="connsiteX1164" fmla="*/ 1828436 w 3790196"/>
                <a:gd name="connsiteY1164" fmla="*/ 1207575 h 2998024"/>
                <a:gd name="connsiteX1165" fmla="*/ 1823911 w 3790196"/>
                <a:gd name="connsiteY1165" fmla="*/ 1215710 h 2998024"/>
                <a:gd name="connsiteX1166" fmla="*/ 1826626 w 3790196"/>
                <a:gd name="connsiteY1166" fmla="*/ 1220224 h 2998024"/>
                <a:gd name="connsiteX1167" fmla="*/ 1832055 w 3790196"/>
                <a:gd name="connsiteY1167" fmla="*/ 1232864 h 2998024"/>
                <a:gd name="connsiteX1168" fmla="*/ 1832055 w 3790196"/>
                <a:gd name="connsiteY1168" fmla="*/ 1247314 h 2998024"/>
                <a:gd name="connsiteX1169" fmla="*/ 1832055 w 3790196"/>
                <a:gd name="connsiteY1169" fmla="*/ 1248218 h 2998024"/>
                <a:gd name="connsiteX1170" fmla="*/ 1832055 w 3790196"/>
                <a:gd name="connsiteY1170" fmla="*/ 1248218 h 2998024"/>
                <a:gd name="connsiteX1171" fmla="*/ 1823006 w 3790196"/>
                <a:gd name="connsiteY1171" fmla="*/ 1250933 h 2998024"/>
                <a:gd name="connsiteX1172" fmla="*/ 1814872 w 3790196"/>
                <a:gd name="connsiteY1172" fmla="*/ 1259963 h 2998024"/>
                <a:gd name="connsiteX1173" fmla="*/ 1801299 w 3790196"/>
                <a:gd name="connsiteY1173" fmla="*/ 1262668 h 2998024"/>
                <a:gd name="connsiteX1174" fmla="*/ 1788640 w 3790196"/>
                <a:gd name="connsiteY1174" fmla="*/ 1275317 h 2998024"/>
                <a:gd name="connsiteX1175" fmla="*/ 1785020 w 3790196"/>
                <a:gd name="connsiteY1175" fmla="*/ 1296996 h 2998024"/>
                <a:gd name="connsiteX1176" fmla="*/ 1773257 w 3790196"/>
                <a:gd name="connsiteY1176" fmla="*/ 1307835 h 2998024"/>
                <a:gd name="connsiteX1177" fmla="*/ 1771447 w 3790196"/>
                <a:gd name="connsiteY1177" fmla="*/ 1318665 h 2998024"/>
                <a:gd name="connsiteX1178" fmla="*/ 1772353 w 3790196"/>
                <a:gd name="connsiteY1178" fmla="*/ 1322285 h 2998024"/>
                <a:gd name="connsiteX1179" fmla="*/ 1771447 w 3790196"/>
                <a:gd name="connsiteY1179" fmla="*/ 1332219 h 2998024"/>
                <a:gd name="connsiteX1180" fmla="*/ 1755169 w 3790196"/>
                <a:gd name="connsiteY1180" fmla="*/ 1346669 h 2998024"/>
                <a:gd name="connsiteX1181" fmla="*/ 1715364 w 3790196"/>
                <a:gd name="connsiteY1181" fmla="*/ 1370148 h 2998024"/>
                <a:gd name="connsiteX1182" fmla="*/ 1697276 w 3790196"/>
                <a:gd name="connsiteY1182" fmla="*/ 1380082 h 2998024"/>
                <a:gd name="connsiteX1183" fmla="*/ 1686428 w 3790196"/>
                <a:gd name="connsiteY1183" fmla="*/ 1392732 h 2998024"/>
                <a:gd name="connsiteX1184" fmla="*/ 1677379 w 3790196"/>
                <a:gd name="connsiteY1184" fmla="*/ 1433375 h 2998024"/>
                <a:gd name="connsiteX1185" fmla="*/ 1679188 w 3790196"/>
                <a:gd name="connsiteY1185" fmla="*/ 1450529 h 2998024"/>
                <a:gd name="connsiteX1186" fmla="*/ 1684618 w 3790196"/>
                <a:gd name="connsiteY1186" fmla="*/ 1456854 h 2998024"/>
                <a:gd name="connsiteX1187" fmla="*/ 1697276 w 3790196"/>
                <a:gd name="connsiteY1187" fmla="*/ 1474018 h 2998024"/>
                <a:gd name="connsiteX1188" fmla="*/ 1704515 w 3790196"/>
                <a:gd name="connsiteY1188" fmla="*/ 1484857 h 2998024"/>
                <a:gd name="connsiteX1189" fmla="*/ 1712659 w 3790196"/>
                <a:gd name="connsiteY1189" fmla="*/ 1482143 h 2998024"/>
                <a:gd name="connsiteX1190" fmla="*/ 1718079 w 3790196"/>
                <a:gd name="connsiteY1190" fmla="*/ 1475818 h 2998024"/>
                <a:gd name="connsiteX1191" fmla="*/ 1731652 w 3790196"/>
                <a:gd name="connsiteY1191" fmla="*/ 1466789 h 2998024"/>
                <a:gd name="connsiteX1192" fmla="*/ 1755169 w 3790196"/>
                <a:gd name="connsiteY1192" fmla="*/ 1462274 h 2998024"/>
                <a:gd name="connsiteX1193" fmla="*/ 1762408 w 3790196"/>
                <a:gd name="connsiteY1193" fmla="*/ 1444214 h 2998024"/>
                <a:gd name="connsiteX1194" fmla="*/ 1785926 w 3790196"/>
                <a:gd name="connsiteY1194" fmla="*/ 1411696 h 2998024"/>
                <a:gd name="connsiteX1195" fmla="*/ 1794965 w 3790196"/>
                <a:gd name="connsiteY1195" fmla="*/ 1400856 h 2998024"/>
                <a:gd name="connsiteX1196" fmla="*/ 1799489 w 3790196"/>
                <a:gd name="connsiteY1196" fmla="*/ 1403571 h 2998024"/>
                <a:gd name="connsiteX1197" fmla="*/ 1809443 w 3790196"/>
                <a:gd name="connsiteY1197" fmla="*/ 1412601 h 2998024"/>
                <a:gd name="connsiteX1198" fmla="*/ 1816682 w 3790196"/>
                <a:gd name="connsiteY1198" fmla="*/ 1418021 h 2998024"/>
                <a:gd name="connsiteX1199" fmla="*/ 1830246 w 3790196"/>
                <a:gd name="connsiteY1199" fmla="*/ 1424345 h 2998024"/>
                <a:gd name="connsiteX1200" fmla="*/ 1840199 w 3790196"/>
                <a:gd name="connsiteY1200" fmla="*/ 1422535 h 2998024"/>
                <a:gd name="connsiteX1201" fmla="*/ 1855572 w 3790196"/>
                <a:gd name="connsiteY1201" fmla="*/ 1426145 h 2998024"/>
                <a:gd name="connsiteX1202" fmla="*/ 1860097 w 3790196"/>
                <a:gd name="connsiteY1202" fmla="*/ 1436080 h 2998024"/>
                <a:gd name="connsiteX1203" fmla="*/ 1882709 w 3790196"/>
                <a:gd name="connsiteY1203" fmla="*/ 1431565 h 2998024"/>
                <a:gd name="connsiteX1204" fmla="*/ 1888138 w 3790196"/>
                <a:gd name="connsiteY1204" fmla="*/ 1426145 h 2998024"/>
                <a:gd name="connsiteX1205" fmla="*/ 1899892 w 3790196"/>
                <a:gd name="connsiteY1205" fmla="*/ 1419821 h 2998024"/>
                <a:gd name="connsiteX1206" fmla="*/ 1923410 w 3790196"/>
                <a:gd name="connsiteY1206" fmla="*/ 1425240 h 2998024"/>
                <a:gd name="connsiteX1207" fmla="*/ 1927029 w 3790196"/>
                <a:gd name="connsiteY1207" fmla="*/ 1436985 h 2998024"/>
                <a:gd name="connsiteX1208" fmla="*/ 1924314 w 3790196"/>
                <a:gd name="connsiteY1208" fmla="*/ 1442405 h 2998024"/>
                <a:gd name="connsiteX1209" fmla="*/ 1923410 w 3790196"/>
                <a:gd name="connsiteY1209" fmla="*/ 1446014 h 2998024"/>
                <a:gd name="connsiteX1210" fmla="*/ 1929744 w 3790196"/>
                <a:gd name="connsiteY1210" fmla="*/ 1448729 h 2998024"/>
                <a:gd name="connsiteX1211" fmla="*/ 1941507 w 3790196"/>
                <a:gd name="connsiteY1211" fmla="*/ 1459569 h 2998024"/>
                <a:gd name="connsiteX1212" fmla="*/ 1943317 w 3790196"/>
                <a:gd name="connsiteY1212" fmla="*/ 1469503 h 2998024"/>
                <a:gd name="connsiteX1213" fmla="*/ 1948746 w 3790196"/>
                <a:gd name="connsiteY1213" fmla="*/ 1470408 h 2998024"/>
                <a:gd name="connsiteX1214" fmla="*/ 1958690 w 3790196"/>
                <a:gd name="connsiteY1214" fmla="*/ 1472208 h 2998024"/>
                <a:gd name="connsiteX1215" fmla="*/ 1955975 w 3790196"/>
                <a:gd name="connsiteY1215" fmla="*/ 1479438 h 2998024"/>
                <a:gd name="connsiteX1216" fmla="*/ 1950546 w 3790196"/>
                <a:gd name="connsiteY1216" fmla="*/ 1498402 h 2998024"/>
                <a:gd name="connsiteX1217" fmla="*/ 1950546 w 3790196"/>
                <a:gd name="connsiteY1217" fmla="*/ 1500212 h 2998024"/>
                <a:gd name="connsiteX1218" fmla="*/ 1951451 w 3790196"/>
                <a:gd name="connsiteY1218" fmla="*/ 1512851 h 2998024"/>
                <a:gd name="connsiteX1219" fmla="*/ 1951451 w 3790196"/>
                <a:gd name="connsiteY1219" fmla="*/ 1520986 h 2998024"/>
                <a:gd name="connsiteX1220" fmla="*/ 1951451 w 3790196"/>
                <a:gd name="connsiteY1220" fmla="*/ 1538140 h 2998024"/>
                <a:gd name="connsiteX1221" fmla="*/ 1951451 w 3790196"/>
                <a:gd name="connsiteY1221" fmla="*/ 1539045 h 2998024"/>
                <a:gd name="connsiteX1222" fmla="*/ 1927029 w 3790196"/>
                <a:gd name="connsiteY1222" fmla="*/ 1552590 h 2998024"/>
                <a:gd name="connsiteX1223" fmla="*/ 1920704 w 3790196"/>
                <a:gd name="connsiteY1223" fmla="*/ 1564334 h 2998024"/>
                <a:gd name="connsiteX1224" fmla="*/ 1924314 w 3790196"/>
                <a:gd name="connsiteY1224" fmla="*/ 1571564 h 2998024"/>
                <a:gd name="connsiteX1225" fmla="*/ 1936983 w 3790196"/>
                <a:gd name="connsiteY1225" fmla="*/ 1575173 h 2998024"/>
                <a:gd name="connsiteX1226" fmla="*/ 1941507 w 3790196"/>
                <a:gd name="connsiteY1226" fmla="*/ 1576078 h 2998024"/>
                <a:gd name="connsiteX1227" fmla="*/ 1955070 w 3790196"/>
                <a:gd name="connsiteY1227" fmla="*/ 1584203 h 2998024"/>
                <a:gd name="connsiteX1228" fmla="*/ 1961404 w 3790196"/>
                <a:gd name="connsiteY1228" fmla="*/ 1598653 h 2998024"/>
                <a:gd name="connsiteX1229" fmla="*/ 1979493 w 3790196"/>
                <a:gd name="connsiteY1229" fmla="*/ 1604072 h 2998024"/>
                <a:gd name="connsiteX1230" fmla="*/ 1983112 w 3790196"/>
                <a:gd name="connsiteY1230" fmla="*/ 1604072 h 2998024"/>
                <a:gd name="connsiteX1231" fmla="*/ 1995780 w 3790196"/>
                <a:gd name="connsiteY1231" fmla="*/ 1602272 h 2998024"/>
                <a:gd name="connsiteX1232" fmla="*/ 2009344 w 3790196"/>
                <a:gd name="connsiteY1232" fmla="*/ 1609492 h 2998024"/>
                <a:gd name="connsiteX1233" fmla="*/ 2027432 w 3790196"/>
                <a:gd name="connsiteY1233" fmla="*/ 1619427 h 2998024"/>
                <a:gd name="connsiteX1234" fmla="*/ 2031051 w 3790196"/>
                <a:gd name="connsiteY1234" fmla="*/ 1619427 h 2998024"/>
                <a:gd name="connsiteX1235" fmla="*/ 2046434 w 3790196"/>
                <a:gd name="connsiteY1235" fmla="*/ 1619427 h 2998024"/>
                <a:gd name="connsiteX1236" fmla="*/ 2049149 w 3790196"/>
                <a:gd name="connsiteY1236" fmla="*/ 1619427 h 2998024"/>
                <a:gd name="connsiteX1237" fmla="*/ 2056378 w 3790196"/>
                <a:gd name="connsiteY1237" fmla="*/ 1626656 h 2998024"/>
                <a:gd name="connsiteX1238" fmla="*/ 2057283 w 3790196"/>
                <a:gd name="connsiteY1238" fmla="*/ 1642915 h 2998024"/>
                <a:gd name="connsiteX1239" fmla="*/ 2076286 w 3790196"/>
                <a:gd name="connsiteY1239" fmla="*/ 1644715 h 2998024"/>
                <a:gd name="connsiteX1240" fmla="*/ 2098898 w 3790196"/>
                <a:gd name="connsiteY1240" fmla="*/ 1640201 h 2998024"/>
                <a:gd name="connsiteX1241" fmla="*/ 2106128 w 3790196"/>
                <a:gd name="connsiteY1241" fmla="*/ 1644715 h 2998024"/>
                <a:gd name="connsiteX1242" fmla="*/ 2104327 w 3790196"/>
                <a:gd name="connsiteY1242" fmla="*/ 1652850 h 2998024"/>
                <a:gd name="connsiteX1243" fmla="*/ 2101613 w 3790196"/>
                <a:gd name="connsiteY1243" fmla="*/ 1664585 h 2998024"/>
                <a:gd name="connsiteX1244" fmla="*/ 2107032 w 3790196"/>
                <a:gd name="connsiteY1244" fmla="*/ 1668204 h 2998024"/>
                <a:gd name="connsiteX1245" fmla="*/ 2116986 w 3790196"/>
                <a:gd name="connsiteY1245" fmla="*/ 1673624 h 2998024"/>
                <a:gd name="connsiteX1246" fmla="*/ 2118796 w 3790196"/>
                <a:gd name="connsiteY1246" fmla="*/ 1681749 h 2998024"/>
                <a:gd name="connsiteX1247" fmla="*/ 2118796 w 3790196"/>
                <a:gd name="connsiteY1247" fmla="*/ 1682654 h 2998024"/>
                <a:gd name="connsiteX1248" fmla="*/ 2122415 w 3790196"/>
                <a:gd name="connsiteY1248" fmla="*/ 1713362 h 2998024"/>
                <a:gd name="connsiteX1249" fmla="*/ 2130559 w 3790196"/>
                <a:gd name="connsiteY1249" fmla="*/ 1735041 h 2998024"/>
                <a:gd name="connsiteX1250" fmla="*/ 2130559 w 3790196"/>
                <a:gd name="connsiteY1250" fmla="*/ 1737746 h 2998024"/>
                <a:gd name="connsiteX1251" fmla="*/ 2131455 w 3790196"/>
                <a:gd name="connsiteY1251" fmla="*/ 1743166 h 2998024"/>
                <a:gd name="connsiteX1252" fmla="*/ 2130559 w 3790196"/>
                <a:gd name="connsiteY1252" fmla="*/ 1778389 h 2998024"/>
                <a:gd name="connsiteX1253" fmla="*/ 2116986 w 3790196"/>
                <a:gd name="connsiteY1253" fmla="*/ 1802773 h 2998024"/>
                <a:gd name="connsiteX1254" fmla="*/ 2135979 w 3790196"/>
                <a:gd name="connsiteY1254" fmla="*/ 1838902 h 2998024"/>
                <a:gd name="connsiteX1255" fmla="*/ 2135979 w 3790196"/>
                <a:gd name="connsiteY1255" fmla="*/ 1839806 h 2998024"/>
                <a:gd name="connsiteX1256" fmla="*/ 2135979 w 3790196"/>
                <a:gd name="connsiteY1256" fmla="*/ 1839806 h 2998024"/>
                <a:gd name="connsiteX1257" fmla="*/ 2101613 w 3790196"/>
                <a:gd name="connsiteY1257" fmla="*/ 1845226 h 2998024"/>
                <a:gd name="connsiteX1258" fmla="*/ 2076286 w 3790196"/>
                <a:gd name="connsiteY1258" fmla="*/ 1845226 h 2998024"/>
                <a:gd name="connsiteX1259" fmla="*/ 2065427 w 3790196"/>
                <a:gd name="connsiteY1259" fmla="*/ 1846131 h 2998024"/>
                <a:gd name="connsiteX1260" fmla="*/ 2065427 w 3790196"/>
                <a:gd name="connsiteY1260" fmla="*/ 1845226 h 2998024"/>
                <a:gd name="connsiteX1261" fmla="*/ 2063617 w 3790196"/>
                <a:gd name="connsiteY1261" fmla="*/ 1841616 h 2998024"/>
                <a:gd name="connsiteX1262" fmla="*/ 2050959 w 3790196"/>
                <a:gd name="connsiteY1262" fmla="*/ 1820842 h 2998024"/>
                <a:gd name="connsiteX1263" fmla="*/ 2044624 w 3790196"/>
                <a:gd name="connsiteY1263" fmla="*/ 1814518 h 2998024"/>
                <a:gd name="connsiteX1264" fmla="*/ 2019297 w 3790196"/>
                <a:gd name="connsiteY1264" fmla="*/ 1779294 h 2998024"/>
                <a:gd name="connsiteX1265" fmla="*/ 2002105 w 3790196"/>
                <a:gd name="connsiteY1265" fmla="*/ 1754910 h 2998024"/>
                <a:gd name="connsiteX1266" fmla="*/ 1999400 w 3790196"/>
                <a:gd name="connsiteY1266" fmla="*/ 1754005 h 2998024"/>
                <a:gd name="connsiteX1267" fmla="*/ 1993970 w 3790196"/>
                <a:gd name="connsiteY1267" fmla="*/ 1751291 h 2998024"/>
                <a:gd name="connsiteX1268" fmla="*/ 1972263 w 3790196"/>
                <a:gd name="connsiteY1268" fmla="*/ 1728716 h 2998024"/>
                <a:gd name="connsiteX1269" fmla="*/ 1957785 w 3790196"/>
                <a:gd name="connsiteY1269" fmla="*/ 1735936 h 2998024"/>
                <a:gd name="connsiteX1270" fmla="*/ 1940602 w 3790196"/>
                <a:gd name="connsiteY1270" fmla="*/ 1728716 h 2998024"/>
                <a:gd name="connsiteX1271" fmla="*/ 1921609 w 3790196"/>
                <a:gd name="connsiteY1271" fmla="*/ 1726002 h 2998024"/>
                <a:gd name="connsiteX1272" fmla="*/ 1921609 w 3790196"/>
                <a:gd name="connsiteY1272" fmla="*/ 1726002 h 2998024"/>
                <a:gd name="connsiteX1273" fmla="*/ 1901702 w 3790196"/>
                <a:gd name="connsiteY1273" fmla="*/ 1717877 h 2998024"/>
                <a:gd name="connsiteX1274" fmla="*/ 1888138 w 3790196"/>
                <a:gd name="connsiteY1274" fmla="*/ 1716067 h 2998024"/>
                <a:gd name="connsiteX1275" fmla="*/ 1877280 w 3790196"/>
                <a:gd name="connsiteY1275" fmla="*/ 1717877 h 2998024"/>
                <a:gd name="connsiteX1276" fmla="*/ 1850143 w 3790196"/>
                <a:gd name="connsiteY1276" fmla="*/ 1725097 h 2998024"/>
                <a:gd name="connsiteX1277" fmla="*/ 1834770 w 3790196"/>
                <a:gd name="connsiteY1277" fmla="*/ 1739556 h 2998024"/>
                <a:gd name="connsiteX1278" fmla="*/ 1829340 w 3790196"/>
                <a:gd name="connsiteY1278" fmla="*/ 1746776 h 2998024"/>
                <a:gd name="connsiteX1279" fmla="*/ 1832055 w 3790196"/>
                <a:gd name="connsiteY1279" fmla="*/ 1750395 h 2998024"/>
                <a:gd name="connsiteX1280" fmla="*/ 1833865 w 3790196"/>
                <a:gd name="connsiteY1280" fmla="*/ 1772065 h 2998024"/>
                <a:gd name="connsiteX1281" fmla="*/ 1833865 w 3790196"/>
                <a:gd name="connsiteY1281" fmla="*/ 1775684 h 2998024"/>
                <a:gd name="connsiteX1282" fmla="*/ 1838389 w 3790196"/>
                <a:gd name="connsiteY1282" fmla="*/ 1790134 h 2998024"/>
                <a:gd name="connsiteX1283" fmla="*/ 1840199 w 3790196"/>
                <a:gd name="connsiteY1283" fmla="*/ 1793744 h 2998024"/>
                <a:gd name="connsiteX1284" fmla="*/ 1839294 w 3790196"/>
                <a:gd name="connsiteY1284" fmla="*/ 1810003 h 2998024"/>
                <a:gd name="connsiteX1285" fmla="*/ 1838389 w 3790196"/>
                <a:gd name="connsiteY1285" fmla="*/ 1818128 h 2998024"/>
                <a:gd name="connsiteX1286" fmla="*/ 1817577 w 3790196"/>
                <a:gd name="connsiteY1286" fmla="*/ 1832577 h 2998024"/>
                <a:gd name="connsiteX1287" fmla="*/ 1806728 w 3790196"/>
                <a:gd name="connsiteY1287" fmla="*/ 1853351 h 2998024"/>
                <a:gd name="connsiteX1288" fmla="*/ 1805823 w 3790196"/>
                <a:gd name="connsiteY1288" fmla="*/ 1863286 h 2998024"/>
                <a:gd name="connsiteX1289" fmla="*/ 1790450 w 3790196"/>
                <a:gd name="connsiteY1289" fmla="*/ 1887670 h 2998024"/>
                <a:gd name="connsiteX1290" fmla="*/ 1789545 w 3790196"/>
                <a:gd name="connsiteY1290" fmla="*/ 1888575 h 2998024"/>
                <a:gd name="connsiteX1291" fmla="*/ 1770543 w 3790196"/>
                <a:gd name="connsiteY1291" fmla="*/ 1908444 h 2998024"/>
                <a:gd name="connsiteX1292" fmla="*/ 1767828 w 3790196"/>
                <a:gd name="connsiteY1292" fmla="*/ 1915673 h 2998024"/>
                <a:gd name="connsiteX1293" fmla="*/ 1774162 w 3790196"/>
                <a:gd name="connsiteY1293" fmla="*/ 1918378 h 2998024"/>
                <a:gd name="connsiteX1294" fmla="*/ 1786830 w 3790196"/>
                <a:gd name="connsiteY1294" fmla="*/ 1920188 h 2998024"/>
                <a:gd name="connsiteX1295" fmla="*/ 1788640 w 3790196"/>
                <a:gd name="connsiteY1295" fmla="*/ 1921093 h 2998024"/>
                <a:gd name="connsiteX1296" fmla="*/ 1804013 w 3790196"/>
                <a:gd name="connsiteY1296" fmla="*/ 1929218 h 2998024"/>
                <a:gd name="connsiteX1297" fmla="*/ 1812157 w 3790196"/>
                <a:gd name="connsiteY1297" fmla="*/ 1932837 h 2998024"/>
                <a:gd name="connsiteX1298" fmla="*/ 1815777 w 3790196"/>
                <a:gd name="connsiteY1298" fmla="*/ 1943667 h 2998024"/>
                <a:gd name="connsiteX1299" fmla="*/ 1809443 w 3790196"/>
                <a:gd name="connsiteY1299" fmla="*/ 1950897 h 2998024"/>
                <a:gd name="connsiteX1300" fmla="*/ 1796774 w 3790196"/>
                <a:gd name="connsiteY1300" fmla="*/ 1961736 h 2998024"/>
                <a:gd name="connsiteX1301" fmla="*/ 1795870 w 3790196"/>
                <a:gd name="connsiteY1301" fmla="*/ 1963546 h 2998024"/>
                <a:gd name="connsiteX1302" fmla="*/ 1785926 w 3790196"/>
                <a:gd name="connsiteY1302" fmla="*/ 1968061 h 2998024"/>
                <a:gd name="connsiteX1303" fmla="*/ 1771447 w 3790196"/>
                <a:gd name="connsiteY1303" fmla="*/ 1966251 h 2998024"/>
                <a:gd name="connsiteX1304" fmla="*/ 1755169 w 3790196"/>
                <a:gd name="connsiteY1304" fmla="*/ 1972575 h 2998024"/>
                <a:gd name="connsiteX1305" fmla="*/ 1753360 w 3790196"/>
                <a:gd name="connsiteY1305" fmla="*/ 1975280 h 2998024"/>
                <a:gd name="connsiteX1306" fmla="*/ 1735272 w 3790196"/>
                <a:gd name="connsiteY1306" fmla="*/ 1973481 h 2998024"/>
                <a:gd name="connsiteX1307" fmla="*/ 1731652 w 3790196"/>
                <a:gd name="connsiteY1307" fmla="*/ 1966251 h 2998024"/>
                <a:gd name="connsiteX1308" fmla="*/ 1739796 w 3790196"/>
                <a:gd name="connsiteY1308" fmla="*/ 1957221 h 2998024"/>
                <a:gd name="connsiteX1309" fmla="*/ 1744311 w 3790196"/>
                <a:gd name="connsiteY1309" fmla="*/ 1950897 h 2998024"/>
                <a:gd name="connsiteX1310" fmla="*/ 1737986 w 3790196"/>
                <a:gd name="connsiteY1310" fmla="*/ 1938257 h 2998024"/>
                <a:gd name="connsiteX1311" fmla="*/ 1703610 w 3790196"/>
                <a:gd name="connsiteY1311" fmla="*/ 1901224 h 2998024"/>
                <a:gd name="connsiteX1312" fmla="*/ 1686428 w 3790196"/>
                <a:gd name="connsiteY1312" fmla="*/ 1860580 h 2998024"/>
                <a:gd name="connsiteX1313" fmla="*/ 1684618 w 3790196"/>
                <a:gd name="connsiteY1313" fmla="*/ 1855161 h 2998024"/>
                <a:gd name="connsiteX1314" fmla="*/ 1689133 w 3790196"/>
                <a:gd name="connsiteY1314" fmla="*/ 1835292 h 2998024"/>
                <a:gd name="connsiteX1315" fmla="*/ 1699086 w 3790196"/>
                <a:gd name="connsiteY1315" fmla="*/ 1832577 h 2998024"/>
                <a:gd name="connsiteX1316" fmla="*/ 1702706 w 3790196"/>
                <a:gd name="connsiteY1316" fmla="*/ 1836196 h 2998024"/>
                <a:gd name="connsiteX1317" fmla="*/ 1712659 w 3790196"/>
                <a:gd name="connsiteY1317" fmla="*/ 1840711 h 2998024"/>
                <a:gd name="connsiteX1318" fmla="*/ 1728937 w 3790196"/>
                <a:gd name="connsiteY1318" fmla="*/ 1822642 h 2998024"/>
                <a:gd name="connsiteX1319" fmla="*/ 1727127 w 3790196"/>
                <a:gd name="connsiteY1319" fmla="*/ 1800068 h 2998024"/>
                <a:gd name="connsiteX1320" fmla="*/ 1728937 w 3790196"/>
                <a:gd name="connsiteY1320" fmla="*/ 1777484 h 2998024"/>
                <a:gd name="connsiteX1321" fmla="*/ 1728937 w 3790196"/>
                <a:gd name="connsiteY1321" fmla="*/ 1777484 h 2998024"/>
                <a:gd name="connsiteX1322" fmla="*/ 1741596 w 3790196"/>
                <a:gd name="connsiteY1322" fmla="*/ 1765750 h 2998024"/>
                <a:gd name="connsiteX1323" fmla="*/ 1746120 w 3790196"/>
                <a:gd name="connsiteY1323" fmla="*/ 1764845 h 2998024"/>
                <a:gd name="connsiteX1324" fmla="*/ 1756979 w 3790196"/>
                <a:gd name="connsiteY1324" fmla="*/ 1762130 h 2998024"/>
                <a:gd name="connsiteX1325" fmla="*/ 1769638 w 3790196"/>
                <a:gd name="connsiteY1325" fmla="*/ 1754910 h 2998024"/>
                <a:gd name="connsiteX1326" fmla="*/ 1773257 w 3790196"/>
                <a:gd name="connsiteY1326" fmla="*/ 1752196 h 2998024"/>
                <a:gd name="connsiteX1327" fmla="*/ 1775972 w 3790196"/>
                <a:gd name="connsiteY1327" fmla="*/ 1741356 h 2998024"/>
                <a:gd name="connsiteX1328" fmla="*/ 1775972 w 3790196"/>
                <a:gd name="connsiteY1328" fmla="*/ 1735041 h 2998024"/>
                <a:gd name="connsiteX1329" fmla="*/ 1775067 w 3790196"/>
                <a:gd name="connsiteY1329" fmla="*/ 1723297 h 2998024"/>
                <a:gd name="connsiteX1330" fmla="*/ 1760599 w 3790196"/>
                <a:gd name="connsiteY1330" fmla="*/ 1708847 h 2998024"/>
                <a:gd name="connsiteX1331" fmla="*/ 1741596 w 3790196"/>
                <a:gd name="connsiteY1331" fmla="*/ 1706133 h 2998024"/>
                <a:gd name="connsiteX1332" fmla="*/ 1729842 w 3790196"/>
                <a:gd name="connsiteY1332" fmla="*/ 1711552 h 2998024"/>
                <a:gd name="connsiteX1333" fmla="*/ 1722603 w 3790196"/>
                <a:gd name="connsiteY1333" fmla="*/ 1716067 h 2998024"/>
                <a:gd name="connsiteX1334" fmla="*/ 1716269 w 3790196"/>
                <a:gd name="connsiteY1334" fmla="*/ 1716067 h 2998024"/>
                <a:gd name="connsiteX1335" fmla="*/ 1712659 w 3790196"/>
                <a:gd name="connsiteY1335" fmla="*/ 1704332 h 2998024"/>
                <a:gd name="connsiteX1336" fmla="*/ 1711754 w 3790196"/>
                <a:gd name="connsiteY1336" fmla="*/ 1698008 h 2998024"/>
                <a:gd name="connsiteX1337" fmla="*/ 1712659 w 3790196"/>
                <a:gd name="connsiteY1337" fmla="*/ 1697103 h 2998024"/>
                <a:gd name="connsiteX1338" fmla="*/ 1713554 w 3790196"/>
                <a:gd name="connsiteY1338" fmla="*/ 1696198 h 2998024"/>
                <a:gd name="connsiteX1339" fmla="*/ 1714460 w 3790196"/>
                <a:gd name="connsiteY1339" fmla="*/ 1679044 h 2998024"/>
                <a:gd name="connsiteX1340" fmla="*/ 1714460 w 3790196"/>
                <a:gd name="connsiteY1340" fmla="*/ 1668204 h 2998024"/>
                <a:gd name="connsiteX1341" fmla="*/ 1709040 w 3790196"/>
                <a:gd name="connsiteY1341" fmla="*/ 1651945 h 2998024"/>
                <a:gd name="connsiteX1342" fmla="*/ 1707230 w 3790196"/>
                <a:gd name="connsiteY1342" fmla="*/ 1651040 h 2998024"/>
                <a:gd name="connsiteX1343" fmla="*/ 1688227 w 3790196"/>
                <a:gd name="connsiteY1343" fmla="*/ 1662784 h 2998024"/>
                <a:gd name="connsiteX1344" fmla="*/ 1678283 w 3790196"/>
                <a:gd name="connsiteY1344" fmla="*/ 1670004 h 2998024"/>
                <a:gd name="connsiteX1345" fmla="*/ 1673759 w 3790196"/>
                <a:gd name="connsiteY1345" fmla="*/ 1666394 h 2998024"/>
                <a:gd name="connsiteX1346" fmla="*/ 1671949 w 3790196"/>
                <a:gd name="connsiteY1346" fmla="*/ 1664585 h 2998024"/>
                <a:gd name="connsiteX1347" fmla="*/ 1665615 w 3790196"/>
                <a:gd name="connsiteY1347" fmla="*/ 1658270 h 2998024"/>
                <a:gd name="connsiteX1348" fmla="*/ 1661091 w 3790196"/>
                <a:gd name="connsiteY1348" fmla="*/ 1656460 h 2998024"/>
                <a:gd name="connsiteX1349" fmla="*/ 1661091 w 3790196"/>
                <a:gd name="connsiteY1349" fmla="*/ 1656460 h 2998024"/>
                <a:gd name="connsiteX1350" fmla="*/ 1659291 w 3790196"/>
                <a:gd name="connsiteY1350" fmla="*/ 1651040 h 2998024"/>
                <a:gd name="connsiteX1351" fmla="*/ 1656576 w 3790196"/>
                <a:gd name="connsiteY1351" fmla="*/ 1642915 h 2998024"/>
                <a:gd name="connsiteX1352" fmla="*/ 1644813 w 3790196"/>
                <a:gd name="connsiteY1352" fmla="*/ 1644715 h 2998024"/>
                <a:gd name="connsiteX1353" fmla="*/ 1641193 w 3790196"/>
                <a:gd name="connsiteY1353" fmla="*/ 1647430 h 2998024"/>
                <a:gd name="connsiteX1354" fmla="*/ 1641193 w 3790196"/>
                <a:gd name="connsiteY1354" fmla="*/ 1647430 h 2998024"/>
                <a:gd name="connsiteX1355" fmla="*/ 1634868 w 3790196"/>
                <a:gd name="connsiteY1355" fmla="*/ 1647430 h 2998024"/>
                <a:gd name="connsiteX1356" fmla="*/ 1633059 w 3790196"/>
                <a:gd name="connsiteY1356" fmla="*/ 1649230 h 2998024"/>
                <a:gd name="connsiteX1357" fmla="*/ 1630344 w 3790196"/>
                <a:gd name="connsiteY1357" fmla="*/ 1652850 h 2998024"/>
                <a:gd name="connsiteX1358" fmla="*/ 1630344 w 3790196"/>
                <a:gd name="connsiteY1358" fmla="*/ 1654650 h 2998024"/>
                <a:gd name="connsiteX1359" fmla="*/ 1625820 w 3790196"/>
                <a:gd name="connsiteY1359" fmla="*/ 1659165 h 2998024"/>
                <a:gd name="connsiteX1360" fmla="*/ 1624915 w 3790196"/>
                <a:gd name="connsiteY1360" fmla="*/ 1660070 h 2998024"/>
                <a:gd name="connsiteX1361" fmla="*/ 1621295 w 3790196"/>
                <a:gd name="connsiteY1361" fmla="*/ 1664585 h 2998024"/>
                <a:gd name="connsiteX1362" fmla="*/ 1605017 w 3790196"/>
                <a:gd name="connsiteY1362" fmla="*/ 1691683 h 2998024"/>
                <a:gd name="connsiteX1363" fmla="*/ 1612247 w 3790196"/>
                <a:gd name="connsiteY1363" fmla="*/ 1751291 h 2998024"/>
                <a:gd name="connsiteX1364" fmla="*/ 1614961 w 3790196"/>
                <a:gd name="connsiteY1364" fmla="*/ 1758520 h 2998024"/>
                <a:gd name="connsiteX1365" fmla="*/ 1603208 w 3790196"/>
                <a:gd name="connsiteY1365" fmla="*/ 1837092 h 2998024"/>
                <a:gd name="connsiteX1366" fmla="*/ 1557973 w 3790196"/>
                <a:gd name="connsiteY1366" fmla="*/ 1875935 h 2998024"/>
                <a:gd name="connsiteX1367" fmla="*/ 1560688 w 3790196"/>
                <a:gd name="connsiteY1367" fmla="*/ 1911158 h 2998024"/>
                <a:gd name="connsiteX1368" fmla="*/ 1562497 w 3790196"/>
                <a:gd name="connsiteY1368" fmla="*/ 1913864 h 2998024"/>
                <a:gd name="connsiteX1369" fmla="*/ 1570642 w 3790196"/>
                <a:gd name="connsiteY1369" fmla="*/ 1905739 h 2998024"/>
                <a:gd name="connsiteX1370" fmla="*/ 1570642 w 3790196"/>
                <a:gd name="connsiteY1370" fmla="*/ 1905739 h 2998024"/>
                <a:gd name="connsiteX1371" fmla="*/ 1580595 w 3790196"/>
                <a:gd name="connsiteY1371" fmla="*/ 1903929 h 2998024"/>
                <a:gd name="connsiteX1372" fmla="*/ 1588729 w 3790196"/>
                <a:gd name="connsiteY1372" fmla="*/ 1908444 h 2998024"/>
                <a:gd name="connsiteX1373" fmla="*/ 1596873 w 3790196"/>
                <a:gd name="connsiteY1373" fmla="*/ 1912968 h 2998024"/>
                <a:gd name="connsiteX1374" fmla="*/ 1600493 w 3790196"/>
                <a:gd name="connsiteY1374" fmla="*/ 1914768 h 2998024"/>
                <a:gd name="connsiteX1375" fmla="*/ 1611342 w 3790196"/>
                <a:gd name="connsiteY1375" fmla="*/ 1922903 h 2998024"/>
                <a:gd name="connsiteX1376" fmla="*/ 1631249 w 3790196"/>
                <a:gd name="connsiteY1376" fmla="*/ 1924703 h 2998024"/>
                <a:gd name="connsiteX1377" fmla="*/ 1637574 w 3790196"/>
                <a:gd name="connsiteY1377" fmla="*/ 1924703 h 2998024"/>
                <a:gd name="connsiteX1378" fmla="*/ 1642098 w 3790196"/>
                <a:gd name="connsiteY1378" fmla="*/ 1947287 h 2998024"/>
                <a:gd name="connsiteX1379" fmla="*/ 1649337 w 3790196"/>
                <a:gd name="connsiteY1379" fmla="*/ 1965346 h 2998024"/>
                <a:gd name="connsiteX1380" fmla="*/ 1651147 w 3790196"/>
                <a:gd name="connsiteY1380" fmla="*/ 1967156 h 2998024"/>
                <a:gd name="connsiteX1381" fmla="*/ 1655671 w 3790196"/>
                <a:gd name="connsiteY1381" fmla="*/ 1981605 h 2998024"/>
                <a:gd name="connsiteX1382" fmla="*/ 1655671 w 3790196"/>
                <a:gd name="connsiteY1382" fmla="*/ 1986120 h 2998024"/>
                <a:gd name="connsiteX1383" fmla="*/ 1661091 w 3790196"/>
                <a:gd name="connsiteY1383" fmla="*/ 2002379 h 2998024"/>
                <a:gd name="connsiteX1384" fmla="*/ 1687332 w 3790196"/>
                <a:gd name="connsiteY1384" fmla="*/ 2016828 h 2998024"/>
                <a:gd name="connsiteX1385" fmla="*/ 1690037 w 3790196"/>
                <a:gd name="connsiteY1385" fmla="*/ 2018638 h 2998024"/>
                <a:gd name="connsiteX1386" fmla="*/ 1688227 w 3790196"/>
                <a:gd name="connsiteY1386" fmla="*/ 2031278 h 2998024"/>
                <a:gd name="connsiteX1387" fmla="*/ 1686428 w 3790196"/>
                <a:gd name="connsiteY1387" fmla="*/ 2036698 h 2998024"/>
                <a:gd name="connsiteX1388" fmla="*/ 1670140 w 3790196"/>
                <a:gd name="connsiteY1388" fmla="*/ 2049347 h 2998024"/>
                <a:gd name="connsiteX1389" fmla="*/ 1662901 w 3790196"/>
                <a:gd name="connsiteY1389" fmla="*/ 2053862 h 2998024"/>
                <a:gd name="connsiteX1390" fmla="*/ 1650242 w 3790196"/>
                <a:gd name="connsiteY1390" fmla="*/ 2061082 h 2998024"/>
                <a:gd name="connsiteX1391" fmla="*/ 1623105 w 3790196"/>
                <a:gd name="connsiteY1391" fmla="*/ 2071016 h 2998024"/>
                <a:gd name="connsiteX1392" fmla="*/ 1620390 w 3790196"/>
                <a:gd name="connsiteY1392" fmla="*/ 2075541 h 2998024"/>
                <a:gd name="connsiteX1393" fmla="*/ 1627629 w 3790196"/>
                <a:gd name="connsiteY1393" fmla="*/ 2089990 h 2998024"/>
                <a:gd name="connsiteX1394" fmla="*/ 1627629 w 3790196"/>
                <a:gd name="connsiteY1394" fmla="*/ 2089990 h 2998024"/>
                <a:gd name="connsiteX1395" fmla="*/ 1627629 w 3790196"/>
                <a:gd name="connsiteY1395" fmla="*/ 2145083 h 2998024"/>
                <a:gd name="connsiteX1396" fmla="*/ 1612247 w 3790196"/>
                <a:gd name="connsiteY1396" fmla="*/ 2173982 h 2998024"/>
                <a:gd name="connsiteX1397" fmla="*/ 1606827 w 3790196"/>
                <a:gd name="connsiteY1397" fmla="*/ 2196565 h 2998024"/>
                <a:gd name="connsiteX1398" fmla="*/ 1609532 w 3790196"/>
                <a:gd name="connsiteY1398" fmla="*/ 2225464 h 2998024"/>
                <a:gd name="connsiteX1399" fmla="*/ 1601398 w 3790196"/>
                <a:gd name="connsiteY1399" fmla="*/ 2239914 h 2998024"/>
                <a:gd name="connsiteX1400" fmla="*/ 1598683 w 3790196"/>
                <a:gd name="connsiteY1400" fmla="*/ 2239914 h 2998024"/>
                <a:gd name="connsiteX1401" fmla="*/ 1581500 w 3790196"/>
                <a:gd name="connsiteY1401" fmla="*/ 2238113 h 2998024"/>
                <a:gd name="connsiteX1402" fmla="*/ 1567022 w 3790196"/>
                <a:gd name="connsiteY1402" fmla="*/ 2224559 h 2998024"/>
                <a:gd name="connsiteX1403" fmla="*/ 1566117 w 3790196"/>
                <a:gd name="connsiteY1403" fmla="*/ 2224559 h 2998024"/>
                <a:gd name="connsiteX1404" fmla="*/ 1541695 w 3790196"/>
                <a:gd name="connsiteY1404" fmla="*/ 2220949 h 2998024"/>
                <a:gd name="connsiteX1405" fmla="*/ 1539885 w 3790196"/>
                <a:gd name="connsiteY1405" fmla="*/ 2220949 h 2998024"/>
                <a:gd name="connsiteX1406" fmla="*/ 1531741 w 3790196"/>
                <a:gd name="connsiteY1406" fmla="*/ 2216434 h 2998024"/>
                <a:gd name="connsiteX1407" fmla="*/ 1521797 w 3790196"/>
                <a:gd name="connsiteY1407" fmla="*/ 2211015 h 2998024"/>
                <a:gd name="connsiteX1408" fmla="*/ 1497375 w 3790196"/>
                <a:gd name="connsiteY1408" fmla="*/ 2220045 h 2998024"/>
                <a:gd name="connsiteX1409" fmla="*/ 1462999 w 3790196"/>
                <a:gd name="connsiteY1409" fmla="*/ 2240818 h 2998024"/>
                <a:gd name="connsiteX1410" fmla="*/ 1399677 w 3790196"/>
                <a:gd name="connsiteY1410" fmla="*/ 2267012 h 2998024"/>
                <a:gd name="connsiteX1411" fmla="*/ 1391543 w 3790196"/>
                <a:gd name="connsiteY1411" fmla="*/ 2271528 h 2998024"/>
                <a:gd name="connsiteX1412" fmla="*/ 1383399 w 3790196"/>
                <a:gd name="connsiteY1412" fmla="*/ 2275137 h 2998024"/>
                <a:gd name="connsiteX1413" fmla="*/ 1382494 w 3790196"/>
                <a:gd name="connsiteY1413" fmla="*/ 2275137 h 2998024"/>
                <a:gd name="connsiteX1414" fmla="*/ 1379779 w 3790196"/>
                <a:gd name="connsiteY1414" fmla="*/ 2274242 h 2998024"/>
                <a:gd name="connsiteX1415" fmla="*/ 1353548 w 3790196"/>
                <a:gd name="connsiteY1415" fmla="*/ 2257982 h 2998024"/>
                <a:gd name="connsiteX1416" fmla="*/ 1333650 w 3790196"/>
                <a:gd name="connsiteY1416" fmla="*/ 2247143 h 2998024"/>
                <a:gd name="connsiteX1417" fmla="*/ 1324601 w 3790196"/>
                <a:gd name="connsiteY1417" fmla="*/ 2245334 h 2998024"/>
                <a:gd name="connsiteX1418" fmla="*/ 1301084 w 3790196"/>
                <a:gd name="connsiteY1418" fmla="*/ 2255268 h 2998024"/>
                <a:gd name="connsiteX1419" fmla="*/ 1298369 w 3790196"/>
                <a:gd name="connsiteY1419" fmla="*/ 2257078 h 2998024"/>
                <a:gd name="connsiteX1420" fmla="*/ 1268527 w 3790196"/>
                <a:gd name="connsiteY1420" fmla="*/ 2261593 h 2998024"/>
                <a:gd name="connsiteX1421" fmla="*/ 1235961 w 3790196"/>
                <a:gd name="connsiteY1421" fmla="*/ 2257982 h 2998024"/>
                <a:gd name="connsiteX1422" fmla="*/ 1216064 w 3790196"/>
                <a:gd name="connsiteY1422" fmla="*/ 2257982 h 2998024"/>
                <a:gd name="connsiteX1423" fmla="*/ 1186212 w 3790196"/>
                <a:gd name="connsiteY1423" fmla="*/ 2297721 h 2998024"/>
                <a:gd name="connsiteX1424" fmla="*/ 1182593 w 3790196"/>
                <a:gd name="connsiteY1424" fmla="*/ 2302236 h 2998024"/>
                <a:gd name="connsiteX1425" fmla="*/ 1182593 w 3790196"/>
                <a:gd name="connsiteY1425" fmla="*/ 2302236 h 2998024"/>
                <a:gd name="connsiteX1426" fmla="*/ 1174449 w 3790196"/>
                <a:gd name="connsiteY1426" fmla="*/ 2304941 h 2998024"/>
                <a:gd name="connsiteX1427" fmla="*/ 1173544 w 3790196"/>
                <a:gd name="connsiteY1427" fmla="*/ 2305846 h 2998024"/>
                <a:gd name="connsiteX1428" fmla="*/ 1168115 w 3790196"/>
                <a:gd name="connsiteY1428" fmla="*/ 2332040 h 2998024"/>
                <a:gd name="connsiteX1429" fmla="*/ 1171735 w 3790196"/>
                <a:gd name="connsiteY1429" fmla="*/ 2345584 h 2998024"/>
                <a:gd name="connsiteX1430" fmla="*/ 1170829 w 3790196"/>
                <a:gd name="connsiteY1430" fmla="*/ 2358233 h 2998024"/>
                <a:gd name="connsiteX1431" fmla="*/ 1166305 w 3790196"/>
                <a:gd name="connsiteY1431" fmla="*/ 2365463 h 2998024"/>
                <a:gd name="connsiteX1432" fmla="*/ 1159981 w 3790196"/>
                <a:gd name="connsiteY1432" fmla="*/ 2373588 h 2998024"/>
                <a:gd name="connsiteX1433" fmla="*/ 1168115 w 3790196"/>
                <a:gd name="connsiteY1433" fmla="*/ 2390752 h 2998024"/>
                <a:gd name="connsiteX1434" fmla="*/ 1168115 w 3790196"/>
                <a:gd name="connsiteY1434" fmla="*/ 2390752 h 2998024"/>
                <a:gd name="connsiteX1435" fmla="*/ 1167210 w 3790196"/>
                <a:gd name="connsiteY1435" fmla="*/ 2448549 h 2998024"/>
                <a:gd name="connsiteX1436" fmla="*/ 1152742 w 3790196"/>
                <a:gd name="connsiteY1436" fmla="*/ 2480163 h 2998024"/>
                <a:gd name="connsiteX1437" fmla="*/ 1074046 w 3790196"/>
                <a:gd name="connsiteY1437" fmla="*/ 2481068 h 2998024"/>
                <a:gd name="connsiteX1438" fmla="*/ 1089419 w 3790196"/>
                <a:gd name="connsiteY1438" fmla="*/ 2524416 h 2998024"/>
                <a:gd name="connsiteX1439" fmla="*/ 1089419 w 3790196"/>
                <a:gd name="connsiteY1439" fmla="*/ 2525321 h 2998024"/>
                <a:gd name="connsiteX1440" fmla="*/ 1079475 w 3790196"/>
                <a:gd name="connsiteY1440" fmla="*/ 2538865 h 2998024"/>
                <a:gd name="connsiteX1441" fmla="*/ 1100278 w 3790196"/>
                <a:gd name="connsiteY1441" fmla="*/ 2593968 h 2998024"/>
                <a:gd name="connsiteX1442" fmla="*/ 1164495 w 3790196"/>
                <a:gd name="connsiteY1442" fmla="*/ 2592158 h 2998024"/>
                <a:gd name="connsiteX1443" fmla="*/ 1205205 w 3790196"/>
                <a:gd name="connsiteY1443" fmla="*/ 2612027 h 2998024"/>
                <a:gd name="connsiteX1444" fmla="*/ 1217864 w 3790196"/>
                <a:gd name="connsiteY1444" fmla="*/ 2618352 h 2998024"/>
                <a:gd name="connsiteX1445" fmla="*/ 1238676 w 3790196"/>
                <a:gd name="connsiteY1445" fmla="*/ 2621961 h 2998024"/>
                <a:gd name="connsiteX1446" fmla="*/ 1250430 w 3790196"/>
                <a:gd name="connsiteY1446" fmla="*/ 2635506 h 2998024"/>
                <a:gd name="connsiteX1447" fmla="*/ 1273042 w 3790196"/>
                <a:gd name="connsiteY1447" fmla="*/ 2656280 h 2998024"/>
                <a:gd name="connsiteX1448" fmla="*/ 1280281 w 3790196"/>
                <a:gd name="connsiteY1448" fmla="*/ 2658090 h 2998024"/>
                <a:gd name="connsiteX1449" fmla="*/ 1306513 w 3790196"/>
                <a:gd name="connsiteY1449" fmla="*/ 2675254 h 2998024"/>
                <a:gd name="connsiteX1450" fmla="*/ 1368931 w 3790196"/>
                <a:gd name="connsiteY1450" fmla="*/ 2716792 h 2998024"/>
                <a:gd name="connsiteX1451" fmla="*/ 1431338 w 3790196"/>
                <a:gd name="connsiteY1451" fmla="*/ 2758340 h 2998024"/>
                <a:gd name="connsiteX1452" fmla="*/ 1438578 w 3790196"/>
                <a:gd name="connsiteY1452" fmla="*/ 2761960 h 2998024"/>
                <a:gd name="connsiteX1453" fmla="*/ 1459380 w 3790196"/>
                <a:gd name="connsiteY1453" fmla="*/ 2775504 h 2998024"/>
                <a:gd name="connsiteX1454" fmla="*/ 1462999 w 3790196"/>
                <a:gd name="connsiteY1454" fmla="*/ 2779115 h 2998024"/>
                <a:gd name="connsiteX1455" fmla="*/ 1496471 w 3790196"/>
                <a:gd name="connsiteY1455" fmla="*/ 2800793 h 2998024"/>
                <a:gd name="connsiteX1456" fmla="*/ 1500995 w 3790196"/>
                <a:gd name="connsiteY1456" fmla="*/ 2808918 h 2998024"/>
                <a:gd name="connsiteX1457" fmla="*/ 1632154 w 3790196"/>
                <a:gd name="connsiteY1457" fmla="*/ 2898339 h 2998024"/>
                <a:gd name="connsiteX1458" fmla="*/ 1648432 w 3790196"/>
                <a:gd name="connsiteY1458" fmla="*/ 2901949 h 2998024"/>
                <a:gd name="connsiteX1459" fmla="*/ 1666520 w 3790196"/>
                <a:gd name="connsiteY1459" fmla="*/ 2923628 h 2998024"/>
                <a:gd name="connsiteX1460" fmla="*/ 1703610 w 3790196"/>
                <a:gd name="connsiteY1460" fmla="*/ 2952527 h 2998024"/>
                <a:gd name="connsiteX1461" fmla="*/ 1710849 w 3790196"/>
                <a:gd name="connsiteY1461" fmla="*/ 2950717 h 2998024"/>
                <a:gd name="connsiteX1462" fmla="*/ 1713554 w 3790196"/>
                <a:gd name="connsiteY1462" fmla="*/ 2951621 h 2998024"/>
                <a:gd name="connsiteX1463" fmla="*/ 1721699 w 3790196"/>
                <a:gd name="connsiteY1463" fmla="*/ 2949822 h 2998024"/>
                <a:gd name="connsiteX1464" fmla="*/ 1728937 w 3790196"/>
                <a:gd name="connsiteY1464" fmla="*/ 2951621 h 2998024"/>
                <a:gd name="connsiteX1465" fmla="*/ 1753360 w 3790196"/>
                <a:gd name="connsiteY1465" fmla="*/ 2953431 h 2998024"/>
                <a:gd name="connsiteX1466" fmla="*/ 1824816 w 3790196"/>
                <a:gd name="connsiteY1466" fmla="*/ 2957946 h 2998024"/>
                <a:gd name="connsiteX1467" fmla="*/ 1852858 w 3790196"/>
                <a:gd name="connsiteY1467" fmla="*/ 2952527 h 2998024"/>
                <a:gd name="connsiteX1468" fmla="*/ 1869145 w 3790196"/>
                <a:gd name="connsiteY1468" fmla="*/ 2947107 h 2998024"/>
                <a:gd name="connsiteX1469" fmla="*/ 1870945 w 3790196"/>
                <a:gd name="connsiteY1469" fmla="*/ 2944402 h 2998024"/>
                <a:gd name="connsiteX1470" fmla="*/ 1871851 w 3790196"/>
                <a:gd name="connsiteY1470" fmla="*/ 2935363 h 2998024"/>
                <a:gd name="connsiteX1471" fmla="*/ 1888138 w 3790196"/>
                <a:gd name="connsiteY1471" fmla="*/ 2939887 h 2998024"/>
                <a:gd name="connsiteX1472" fmla="*/ 1889043 w 3790196"/>
                <a:gd name="connsiteY1472" fmla="*/ 2949822 h 2998024"/>
                <a:gd name="connsiteX1473" fmla="*/ 1909846 w 3790196"/>
                <a:gd name="connsiteY1473" fmla="*/ 2951621 h 2998024"/>
                <a:gd name="connsiteX1474" fmla="*/ 1910750 w 3790196"/>
                <a:gd name="connsiteY1474" fmla="*/ 2951621 h 2998024"/>
                <a:gd name="connsiteX1475" fmla="*/ 1911656 w 3790196"/>
                <a:gd name="connsiteY1475" fmla="*/ 2952527 h 2998024"/>
                <a:gd name="connsiteX1476" fmla="*/ 1911656 w 3790196"/>
                <a:gd name="connsiteY1476" fmla="*/ 2956137 h 2998024"/>
                <a:gd name="connsiteX1477" fmla="*/ 1913465 w 3790196"/>
                <a:gd name="connsiteY1477" fmla="*/ 2957042 h 2998024"/>
                <a:gd name="connsiteX1478" fmla="*/ 1933363 w 3790196"/>
                <a:gd name="connsiteY1478" fmla="*/ 2959756 h 2998024"/>
                <a:gd name="connsiteX1479" fmla="*/ 1937887 w 3790196"/>
                <a:gd name="connsiteY1479" fmla="*/ 2949822 h 2998024"/>
                <a:gd name="connsiteX1480" fmla="*/ 1942412 w 3790196"/>
                <a:gd name="connsiteY1480" fmla="*/ 2949822 h 2998024"/>
                <a:gd name="connsiteX1481" fmla="*/ 1955975 w 3790196"/>
                <a:gd name="connsiteY1481" fmla="*/ 2969691 h 2998024"/>
                <a:gd name="connsiteX1482" fmla="*/ 2003010 w 3790196"/>
                <a:gd name="connsiteY1482" fmla="*/ 2986846 h 2998024"/>
                <a:gd name="connsiteX1483" fmla="*/ 2012963 w 3790196"/>
                <a:gd name="connsiteY1483" fmla="*/ 2986846 h 2998024"/>
                <a:gd name="connsiteX1484" fmla="*/ 2040100 w 3790196"/>
                <a:gd name="connsiteY1484" fmla="*/ 2997685 h 2998024"/>
                <a:gd name="connsiteX1485" fmla="*/ 2059093 w 3790196"/>
                <a:gd name="connsiteY1485" fmla="*/ 2994979 h 2998024"/>
                <a:gd name="connsiteX1486" fmla="*/ 2060903 w 3790196"/>
                <a:gd name="connsiteY1486" fmla="*/ 2988655 h 2998024"/>
                <a:gd name="connsiteX1487" fmla="*/ 2071761 w 3790196"/>
                <a:gd name="connsiteY1487" fmla="*/ 2991360 h 2998024"/>
                <a:gd name="connsiteX1488" fmla="*/ 2079000 w 3790196"/>
                <a:gd name="connsiteY1488" fmla="*/ 2991360 h 2998024"/>
                <a:gd name="connsiteX1489" fmla="*/ 2081705 w 3790196"/>
                <a:gd name="connsiteY1489" fmla="*/ 2994979 h 2998024"/>
                <a:gd name="connsiteX1490" fmla="*/ 2083515 w 3790196"/>
                <a:gd name="connsiteY1490" fmla="*/ 2994979 h 2998024"/>
                <a:gd name="connsiteX1491" fmla="*/ 2085325 w 3790196"/>
                <a:gd name="connsiteY1491" fmla="*/ 2993170 h 2998024"/>
                <a:gd name="connsiteX1492" fmla="*/ 2085325 w 3790196"/>
                <a:gd name="connsiteY1492" fmla="*/ 2989560 h 2998024"/>
                <a:gd name="connsiteX1493" fmla="*/ 2097088 w 3790196"/>
                <a:gd name="connsiteY1493" fmla="*/ 2990464 h 2998024"/>
                <a:gd name="connsiteX1494" fmla="*/ 2110652 w 3790196"/>
                <a:gd name="connsiteY1494" fmla="*/ 2986846 h 2998024"/>
                <a:gd name="connsiteX1495" fmla="*/ 2142313 w 3790196"/>
                <a:gd name="connsiteY1495" fmla="*/ 2963366 h 2998024"/>
                <a:gd name="connsiteX1496" fmla="*/ 3392393 w 3790196"/>
                <a:gd name="connsiteY1496" fmla="*/ 496772 h 2998024"/>
                <a:gd name="connsiteX1497" fmla="*/ 3393298 w 3790196"/>
                <a:gd name="connsiteY1497" fmla="*/ 491352 h 2998024"/>
                <a:gd name="connsiteX1498" fmla="*/ 3396012 w 3790196"/>
                <a:gd name="connsiteY1498" fmla="*/ 475093 h 2998024"/>
                <a:gd name="connsiteX1499" fmla="*/ 3396012 w 3790196"/>
                <a:gd name="connsiteY1499" fmla="*/ 475093 h 2998024"/>
                <a:gd name="connsiteX1500" fmla="*/ 3416815 w 3790196"/>
                <a:gd name="connsiteY1500" fmla="*/ 441680 h 2998024"/>
                <a:gd name="connsiteX1501" fmla="*/ 3429483 w 3790196"/>
                <a:gd name="connsiteY1501" fmla="*/ 433545 h 2998024"/>
                <a:gd name="connsiteX1502" fmla="*/ 3432198 w 3790196"/>
                <a:gd name="connsiteY1502" fmla="*/ 434450 h 2998024"/>
                <a:gd name="connsiteX1503" fmla="*/ 3437627 w 3790196"/>
                <a:gd name="connsiteY1503" fmla="*/ 441680 h 2998024"/>
                <a:gd name="connsiteX1504" fmla="*/ 3442142 w 3790196"/>
                <a:gd name="connsiteY1504" fmla="*/ 446194 h 2998024"/>
                <a:gd name="connsiteX1505" fmla="*/ 3443047 w 3790196"/>
                <a:gd name="connsiteY1505" fmla="*/ 446194 h 2998024"/>
                <a:gd name="connsiteX1506" fmla="*/ 3461144 w 3790196"/>
                <a:gd name="connsiteY1506" fmla="*/ 437165 h 2998024"/>
                <a:gd name="connsiteX1507" fmla="*/ 3466564 w 3790196"/>
                <a:gd name="connsiteY1507" fmla="*/ 434450 h 2998024"/>
                <a:gd name="connsiteX1508" fmla="*/ 3479232 w 3790196"/>
                <a:gd name="connsiteY1508" fmla="*/ 441680 h 2998024"/>
                <a:gd name="connsiteX1509" fmla="*/ 3481947 w 3790196"/>
                <a:gd name="connsiteY1509" fmla="*/ 460644 h 2998024"/>
                <a:gd name="connsiteX1510" fmla="*/ 3474708 w 3790196"/>
                <a:gd name="connsiteY1510" fmla="*/ 475998 h 2998024"/>
                <a:gd name="connsiteX1511" fmla="*/ 3474708 w 3790196"/>
                <a:gd name="connsiteY1511" fmla="*/ 492257 h 2998024"/>
                <a:gd name="connsiteX1512" fmla="*/ 3475613 w 3790196"/>
                <a:gd name="connsiteY1512" fmla="*/ 494067 h 2998024"/>
                <a:gd name="connsiteX1513" fmla="*/ 3481947 w 3790196"/>
                <a:gd name="connsiteY1513" fmla="*/ 510317 h 2998024"/>
                <a:gd name="connsiteX1514" fmla="*/ 3470184 w 3790196"/>
                <a:gd name="connsiteY1514" fmla="*/ 520251 h 2998024"/>
                <a:gd name="connsiteX1515" fmla="*/ 3467469 w 3790196"/>
                <a:gd name="connsiteY1515" fmla="*/ 520251 h 2998024"/>
                <a:gd name="connsiteX1516" fmla="*/ 3456620 w 3790196"/>
                <a:gd name="connsiteY1516" fmla="*/ 512126 h 2998024"/>
                <a:gd name="connsiteX1517" fmla="*/ 3446667 w 3790196"/>
                <a:gd name="connsiteY1517" fmla="*/ 507612 h 2998024"/>
                <a:gd name="connsiteX1518" fmla="*/ 3437627 w 3790196"/>
                <a:gd name="connsiteY1518" fmla="*/ 509421 h 2998024"/>
                <a:gd name="connsiteX1519" fmla="*/ 3431293 w 3790196"/>
                <a:gd name="connsiteY1519" fmla="*/ 511222 h 2998024"/>
                <a:gd name="connsiteX1520" fmla="*/ 3423149 w 3790196"/>
                <a:gd name="connsiteY1520" fmla="*/ 506707 h 2998024"/>
                <a:gd name="connsiteX1521" fmla="*/ 3415005 w 3790196"/>
                <a:gd name="connsiteY1521" fmla="*/ 504002 h 2998024"/>
                <a:gd name="connsiteX1522" fmla="*/ 3406871 w 3790196"/>
                <a:gd name="connsiteY1522" fmla="*/ 504002 h 2998024"/>
                <a:gd name="connsiteX1523" fmla="*/ 3397822 w 3790196"/>
                <a:gd name="connsiteY1523" fmla="*/ 504897 h 2998024"/>
                <a:gd name="connsiteX1524" fmla="*/ 3392393 w 3790196"/>
                <a:gd name="connsiteY1524" fmla="*/ 503097 h 2998024"/>
                <a:gd name="connsiteX1525" fmla="*/ 3392393 w 3790196"/>
                <a:gd name="connsiteY1525" fmla="*/ 496772 h 2998024"/>
                <a:gd name="connsiteX1526" fmla="*/ 898567 w 3790196"/>
                <a:gd name="connsiteY1526" fmla="*/ 616892 h 2998024"/>
                <a:gd name="connsiteX1527" fmla="*/ 885898 w 3790196"/>
                <a:gd name="connsiteY1527" fmla="*/ 629541 h 2998024"/>
                <a:gd name="connsiteX1528" fmla="*/ 885898 w 3790196"/>
                <a:gd name="connsiteY1528" fmla="*/ 629541 h 2998024"/>
                <a:gd name="connsiteX1529" fmla="*/ 885898 w 3790196"/>
                <a:gd name="connsiteY1529" fmla="*/ 629541 h 2998024"/>
                <a:gd name="connsiteX1530" fmla="*/ 878660 w 3790196"/>
                <a:gd name="connsiteY1530" fmla="*/ 625931 h 2998024"/>
                <a:gd name="connsiteX1531" fmla="*/ 868716 w 3790196"/>
                <a:gd name="connsiteY1531" fmla="*/ 624121 h 2998024"/>
                <a:gd name="connsiteX1532" fmla="*/ 863286 w 3790196"/>
                <a:gd name="connsiteY1532" fmla="*/ 620511 h 2998024"/>
                <a:gd name="connsiteX1533" fmla="*/ 863286 w 3790196"/>
                <a:gd name="connsiteY1533" fmla="*/ 620511 h 2998024"/>
                <a:gd name="connsiteX1534" fmla="*/ 863286 w 3790196"/>
                <a:gd name="connsiteY1534" fmla="*/ 619606 h 2998024"/>
                <a:gd name="connsiteX1535" fmla="*/ 869620 w 3790196"/>
                <a:gd name="connsiteY1535" fmla="*/ 613282 h 2998024"/>
                <a:gd name="connsiteX1536" fmla="*/ 869620 w 3790196"/>
                <a:gd name="connsiteY1536" fmla="*/ 613282 h 2998024"/>
                <a:gd name="connsiteX1537" fmla="*/ 880469 w 3790196"/>
                <a:gd name="connsiteY1537" fmla="*/ 608767 h 2998024"/>
                <a:gd name="connsiteX1538" fmla="*/ 882279 w 3790196"/>
                <a:gd name="connsiteY1538" fmla="*/ 608767 h 2998024"/>
                <a:gd name="connsiteX1539" fmla="*/ 898567 w 3790196"/>
                <a:gd name="connsiteY1539" fmla="*/ 616892 h 2998024"/>
                <a:gd name="connsiteX1540" fmla="*/ 898567 w 3790196"/>
                <a:gd name="connsiteY1540" fmla="*/ 616892 h 2998024"/>
                <a:gd name="connsiteX1541" fmla="*/ 898567 w 3790196"/>
                <a:gd name="connsiteY1541" fmla="*/ 616892 h 2998024"/>
                <a:gd name="connsiteX1542" fmla="*/ 2039195 w 3790196"/>
                <a:gd name="connsiteY1542" fmla="*/ 623216 h 2998024"/>
                <a:gd name="connsiteX1543" fmla="*/ 2036481 w 3790196"/>
                <a:gd name="connsiteY1543" fmla="*/ 626826 h 2998024"/>
                <a:gd name="connsiteX1544" fmla="*/ 2029242 w 3790196"/>
                <a:gd name="connsiteY1544" fmla="*/ 633151 h 2998024"/>
                <a:gd name="connsiteX1545" fmla="*/ 2022012 w 3790196"/>
                <a:gd name="connsiteY1545" fmla="*/ 631351 h 2998024"/>
                <a:gd name="connsiteX1546" fmla="*/ 2016583 w 3790196"/>
                <a:gd name="connsiteY1546" fmla="*/ 631351 h 2998024"/>
                <a:gd name="connsiteX1547" fmla="*/ 2024727 w 3790196"/>
                <a:gd name="connsiteY1547" fmla="*/ 649410 h 2998024"/>
                <a:gd name="connsiteX1548" fmla="*/ 2026536 w 3790196"/>
                <a:gd name="connsiteY1548" fmla="*/ 657535 h 2998024"/>
                <a:gd name="connsiteX1549" fmla="*/ 2019297 w 3790196"/>
                <a:gd name="connsiteY1549" fmla="*/ 660250 h 2998024"/>
                <a:gd name="connsiteX1550" fmla="*/ 2003010 w 3790196"/>
                <a:gd name="connsiteY1550" fmla="*/ 672889 h 2998024"/>
                <a:gd name="connsiteX1551" fmla="*/ 1995780 w 3790196"/>
                <a:gd name="connsiteY1551" fmla="*/ 677414 h 2998024"/>
                <a:gd name="connsiteX1552" fmla="*/ 1984017 w 3790196"/>
                <a:gd name="connsiteY1552" fmla="*/ 671994 h 2998024"/>
                <a:gd name="connsiteX1553" fmla="*/ 1978588 w 3790196"/>
                <a:gd name="connsiteY1553" fmla="*/ 666574 h 2998024"/>
                <a:gd name="connsiteX1554" fmla="*/ 1972263 w 3790196"/>
                <a:gd name="connsiteY1554" fmla="*/ 660250 h 2998024"/>
                <a:gd name="connsiteX1555" fmla="*/ 1960500 w 3790196"/>
                <a:gd name="connsiteY1555" fmla="*/ 647600 h 2998024"/>
                <a:gd name="connsiteX1556" fmla="*/ 1942412 w 3790196"/>
                <a:gd name="connsiteY1556" fmla="*/ 637666 h 2998024"/>
                <a:gd name="connsiteX1557" fmla="*/ 1936983 w 3790196"/>
                <a:gd name="connsiteY1557" fmla="*/ 625026 h 2998024"/>
                <a:gd name="connsiteX1558" fmla="*/ 1936983 w 3790196"/>
                <a:gd name="connsiteY1558" fmla="*/ 621416 h 2998024"/>
                <a:gd name="connsiteX1559" fmla="*/ 1928838 w 3790196"/>
                <a:gd name="connsiteY1559" fmla="*/ 619606 h 2998024"/>
                <a:gd name="connsiteX1560" fmla="*/ 1918895 w 3790196"/>
                <a:gd name="connsiteY1560" fmla="*/ 616892 h 2998024"/>
                <a:gd name="connsiteX1561" fmla="*/ 1925219 w 3790196"/>
                <a:gd name="connsiteY1561" fmla="*/ 607862 h 2998024"/>
                <a:gd name="connsiteX1562" fmla="*/ 1930648 w 3790196"/>
                <a:gd name="connsiteY1562" fmla="*/ 602442 h 2998024"/>
                <a:gd name="connsiteX1563" fmla="*/ 1932458 w 3790196"/>
                <a:gd name="connsiteY1563" fmla="*/ 592508 h 2998024"/>
                <a:gd name="connsiteX1564" fmla="*/ 1939697 w 3790196"/>
                <a:gd name="connsiteY1564" fmla="*/ 590708 h 2998024"/>
                <a:gd name="connsiteX1565" fmla="*/ 1946936 w 3790196"/>
                <a:gd name="connsiteY1565" fmla="*/ 576249 h 2998024"/>
                <a:gd name="connsiteX1566" fmla="*/ 1962310 w 3790196"/>
                <a:gd name="connsiteY1566" fmla="*/ 568124 h 2998024"/>
                <a:gd name="connsiteX1567" fmla="*/ 1982207 w 3790196"/>
                <a:gd name="connsiteY1567" fmla="*/ 564514 h 2998024"/>
                <a:gd name="connsiteX1568" fmla="*/ 1990351 w 3790196"/>
                <a:gd name="connsiteY1568" fmla="*/ 561799 h 2998024"/>
                <a:gd name="connsiteX1569" fmla="*/ 2000305 w 3790196"/>
                <a:gd name="connsiteY1569" fmla="*/ 564514 h 2998024"/>
                <a:gd name="connsiteX1570" fmla="*/ 2012058 w 3790196"/>
                <a:gd name="connsiteY1570" fmla="*/ 568124 h 2998024"/>
                <a:gd name="connsiteX1571" fmla="*/ 2014773 w 3790196"/>
                <a:gd name="connsiteY1571" fmla="*/ 568124 h 2998024"/>
                <a:gd name="connsiteX1572" fmla="*/ 2029242 w 3790196"/>
                <a:gd name="connsiteY1572" fmla="*/ 578058 h 2998024"/>
                <a:gd name="connsiteX1573" fmla="*/ 2034671 w 3790196"/>
                <a:gd name="connsiteY1573" fmla="*/ 590708 h 2998024"/>
                <a:gd name="connsiteX1574" fmla="*/ 2041005 w 3790196"/>
                <a:gd name="connsiteY1574" fmla="*/ 605157 h 2998024"/>
                <a:gd name="connsiteX1575" fmla="*/ 2041005 w 3790196"/>
                <a:gd name="connsiteY1575" fmla="*/ 606062 h 2998024"/>
                <a:gd name="connsiteX1576" fmla="*/ 2039195 w 3790196"/>
                <a:gd name="connsiteY1576" fmla="*/ 623216 h 299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</a:cxnLst>
              <a:rect l="l" t="t" r="r" b="b"/>
              <a:pathLst>
                <a:path w="3790196" h="2998024">
                  <a:moveTo>
                    <a:pt x="2142313" y="2963366"/>
                  </a:moveTo>
                  <a:cubicBezTo>
                    <a:pt x="2148647" y="2959756"/>
                    <a:pt x="2186633" y="2941687"/>
                    <a:pt x="2189348" y="2940783"/>
                  </a:cubicBezTo>
                  <a:cubicBezTo>
                    <a:pt x="2221008" y="2889300"/>
                    <a:pt x="2221008" y="2889300"/>
                    <a:pt x="2221008" y="2889300"/>
                  </a:cubicBezTo>
                  <a:cubicBezTo>
                    <a:pt x="2284331" y="2787249"/>
                    <a:pt x="2284331" y="2787249"/>
                    <a:pt x="2284331" y="2787249"/>
                  </a:cubicBezTo>
                  <a:cubicBezTo>
                    <a:pt x="2275282" y="2763760"/>
                    <a:pt x="2275282" y="2763760"/>
                    <a:pt x="2275282" y="2763760"/>
                  </a:cubicBezTo>
                  <a:cubicBezTo>
                    <a:pt x="2275282" y="2763760"/>
                    <a:pt x="2275282" y="2763760"/>
                    <a:pt x="2275282" y="2762855"/>
                  </a:cubicBezTo>
                  <a:cubicBezTo>
                    <a:pt x="2275282" y="2762855"/>
                    <a:pt x="2276187" y="2752921"/>
                    <a:pt x="2277092" y="2749311"/>
                  </a:cubicBezTo>
                  <a:cubicBezTo>
                    <a:pt x="2277997" y="2745701"/>
                    <a:pt x="2291560" y="2714087"/>
                    <a:pt x="2292465" y="2712277"/>
                  </a:cubicBezTo>
                  <a:cubicBezTo>
                    <a:pt x="2294275" y="2706858"/>
                    <a:pt x="2298799" y="2690608"/>
                    <a:pt x="2297894" y="2687893"/>
                  </a:cubicBezTo>
                  <a:cubicBezTo>
                    <a:pt x="2296989" y="2683379"/>
                    <a:pt x="2299704" y="2668929"/>
                    <a:pt x="2301514" y="2665319"/>
                  </a:cubicBezTo>
                  <a:cubicBezTo>
                    <a:pt x="2303324" y="2661700"/>
                    <a:pt x="2320507" y="2650860"/>
                    <a:pt x="2322316" y="2649060"/>
                  </a:cubicBezTo>
                  <a:cubicBezTo>
                    <a:pt x="2327745" y="2628286"/>
                    <a:pt x="2327745" y="2628286"/>
                    <a:pt x="2327745" y="2628286"/>
                  </a:cubicBezTo>
                  <a:cubicBezTo>
                    <a:pt x="2361217" y="2558744"/>
                    <a:pt x="2361217" y="2558744"/>
                    <a:pt x="2361217" y="2558744"/>
                  </a:cubicBezTo>
                  <a:cubicBezTo>
                    <a:pt x="2361217" y="2558744"/>
                    <a:pt x="2387448" y="2500032"/>
                    <a:pt x="2389258" y="2494612"/>
                  </a:cubicBezTo>
                  <a:cubicBezTo>
                    <a:pt x="2391068" y="2490097"/>
                    <a:pt x="2392878" y="2481973"/>
                    <a:pt x="2390163" y="2470228"/>
                  </a:cubicBezTo>
                  <a:cubicBezTo>
                    <a:pt x="2387448" y="2458484"/>
                    <a:pt x="2390163" y="2439520"/>
                    <a:pt x="2391973" y="2435910"/>
                  </a:cubicBezTo>
                  <a:cubicBezTo>
                    <a:pt x="2392878" y="2435005"/>
                    <a:pt x="2392878" y="2435005"/>
                    <a:pt x="2392878" y="2435005"/>
                  </a:cubicBezTo>
                  <a:cubicBezTo>
                    <a:pt x="2394678" y="2431395"/>
                    <a:pt x="2398298" y="2424165"/>
                    <a:pt x="2397392" y="2418746"/>
                  </a:cubicBezTo>
                  <a:cubicBezTo>
                    <a:pt x="2396488" y="2411516"/>
                    <a:pt x="2410061" y="2377198"/>
                    <a:pt x="2413680" y="2372683"/>
                  </a:cubicBezTo>
                  <a:cubicBezTo>
                    <a:pt x="2416395" y="2369073"/>
                    <a:pt x="2416395" y="2348299"/>
                    <a:pt x="2415490" y="2337460"/>
                  </a:cubicBezTo>
                  <a:cubicBezTo>
                    <a:pt x="2415490" y="2336554"/>
                    <a:pt x="2415490" y="2336554"/>
                    <a:pt x="2415490" y="2336554"/>
                  </a:cubicBezTo>
                  <a:cubicBezTo>
                    <a:pt x="2428149" y="2326620"/>
                    <a:pt x="2428149" y="2326620"/>
                    <a:pt x="2428149" y="2326620"/>
                  </a:cubicBezTo>
                  <a:cubicBezTo>
                    <a:pt x="2466144" y="2229979"/>
                    <a:pt x="2466144" y="2229979"/>
                    <a:pt x="2466144" y="2229979"/>
                  </a:cubicBezTo>
                  <a:cubicBezTo>
                    <a:pt x="2474278" y="2211920"/>
                    <a:pt x="2474278" y="2211920"/>
                    <a:pt x="2474278" y="2211920"/>
                  </a:cubicBezTo>
                  <a:cubicBezTo>
                    <a:pt x="2504129" y="2170372"/>
                    <a:pt x="2504129" y="2170372"/>
                    <a:pt x="2504129" y="2170372"/>
                  </a:cubicBezTo>
                  <a:cubicBezTo>
                    <a:pt x="2504129" y="2170372"/>
                    <a:pt x="2504129" y="2170372"/>
                    <a:pt x="2504129" y="2170372"/>
                  </a:cubicBezTo>
                  <a:cubicBezTo>
                    <a:pt x="2522227" y="2164952"/>
                    <a:pt x="2525837" y="2169467"/>
                    <a:pt x="2534886" y="2178497"/>
                  </a:cubicBezTo>
                  <a:cubicBezTo>
                    <a:pt x="2535791" y="2179401"/>
                    <a:pt x="2536695" y="2180306"/>
                    <a:pt x="2537601" y="2181211"/>
                  </a:cubicBezTo>
                  <a:cubicBezTo>
                    <a:pt x="2538505" y="2182116"/>
                    <a:pt x="2540315" y="2182116"/>
                    <a:pt x="2541220" y="2183011"/>
                  </a:cubicBezTo>
                  <a:cubicBezTo>
                    <a:pt x="2545744" y="2183916"/>
                    <a:pt x="2550259" y="2185726"/>
                    <a:pt x="2554783" y="2188431"/>
                  </a:cubicBezTo>
                  <a:cubicBezTo>
                    <a:pt x="2558403" y="2189336"/>
                    <a:pt x="2562022" y="2189336"/>
                    <a:pt x="2565642" y="2189336"/>
                  </a:cubicBezTo>
                  <a:cubicBezTo>
                    <a:pt x="2570167" y="2189336"/>
                    <a:pt x="2576501" y="2188431"/>
                    <a:pt x="2581920" y="2190241"/>
                  </a:cubicBezTo>
                  <a:cubicBezTo>
                    <a:pt x="2584635" y="2191146"/>
                    <a:pt x="2586445" y="2191146"/>
                    <a:pt x="2587349" y="2191146"/>
                  </a:cubicBezTo>
                  <a:cubicBezTo>
                    <a:pt x="2589159" y="2191146"/>
                    <a:pt x="2590064" y="2191146"/>
                    <a:pt x="2590064" y="2190241"/>
                  </a:cubicBezTo>
                  <a:cubicBezTo>
                    <a:pt x="2595494" y="2188431"/>
                    <a:pt x="2596398" y="2188431"/>
                    <a:pt x="2603628" y="2189336"/>
                  </a:cubicBezTo>
                  <a:cubicBezTo>
                    <a:pt x="2603628" y="2189336"/>
                    <a:pt x="2603628" y="2189336"/>
                    <a:pt x="2603628" y="2189336"/>
                  </a:cubicBezTo>
                  <a:cubicBezTo>
                    <a:pt x="2604533" y="2188431"/>
                    <a:pt x="2604533" y="2188431"/>
                    <a:pt x="2604533" y="2188431"/>
                  </a:cubicBezTo>
                  <a:cubicBezTo>
                    <a:pt x="2605437" y="2187536"/>
                    <a:pt x="2605437" y="2187536"/>
                    <a:pt x="2605437" y="2187536"/>
                  </a:cubicBezTo>
                  <a:cubicBezTo>
                    <a:pt x="2606342" y="2185726"/>
                    <a:pt x="2608152" y="2184821"/>
                    <a:pt x="2609057" y="2183916"/>
                  </a:cubicBezTo>
                  <a:cubicBezTo>
                    <a:pt x="2609962" y="2183011"/>
                    <a:pt x="2609962" y="2183011"/>
                    <a:pt x="2609962" y="2183011"/>
                  </a:cubicBezTo>
                  <a:cubicBezTo>
                    <a:pt x="2615391" y="2180306"/>
                    <a:pt x="2618106" y="2182116"/>
                    <a:pt x="2621725" y="2184821"/>
                  </a:cubicBezTo>
                  <a:cubicBezTo>
                    <a:pt x="2622630" y="2183916"/>
                    <a:pt x="2624440" y="2183916"/>
                    <a:pt x="2625345" y="2183011"/>
                  </a:cubicBezTo>
                  <a:cubicBezTo>
                    <a:pt x="2626250" y="2182116"/>
                    <a:pt x="2628050" y="2181211"/>
                    <a:pt x="2630765" y="2181211"/>
                  </a:cubicBezTo>
                  <a:cubicBezTo>
                    <a:pt x="2632574" y="2181211"/>
                    <a:pt x="2632574" y="2181211"/>
                    <a:pt x="2632574" y="2181211"/>
                  </a:cubicBezTo>
                  <a:cubicBezTo>
                    <a:pt x="2634384" y="2181211"/>
                    <a:pt x="2635289" y="2182116"/>
                    <a:pt x="2636193" y="2182116"/>
                  </a:cubicBezTo>
                  <a:cubicBezTo>
                    <a:pt x="2641623" y="2176696"/>
                    <a:pt x="2647957" y="2177601"/>
                    <a:pt x="2652481" y="2178497"/>
                  </a:cubicBezTo>
                  <a:cubicBezTo>
                    <a:pt x="2654291" y="2179401"/>
                    <a:pt x="2654291" y="2179401"/>
                    <a:pt x="2654291" y="2179401"/>
                  </a:cubicBezTo>
                  <a:cubicBezTo>
                    <a:pt x="2654291" y="2179401"/>
                    <a:pt x="2654291" y="2179401"/>
                    <a:pt x="2654291" y="2179401"/>
                  </a:cubicBezTo>
                  <a:cubicBezTo>
                    <a:pt x="2656092" y="2179401"/>
                    <a:pt x="2656996" y="2178497"/>
                    <a:pt x="2657901" y="2177601"/>
                  </a:cubicBezTo>
                  <a:cubicBezTo>
                    <a:pt x="2660616" y="2176696"/>
                    <a:pt x="2663330" y="2174886"/>
                    <a:pt x="2669665" y="2176696"/>
                  </a:cubicBezTo>
                  <a:cubicBezTo>
                    <a:pt x="2672379" y="2173982"/>
                    <a:pt x="2675094" y="2173077"/>
                    <a:pt x="2677808" y="2172181"/>
                  </a:cubicBezTo>
                  <a:cubicBezTo>
                    <a:pt x="2679618" y="2172181"/>
                    <a:pt x="2681428" y="2172181"/>
                    <a:pt x="2683228" y="2171277"/>
                  </a:cubicBezTo>
                  <a:cubicBezTo>
                    <a:pt x="2689562" y="2167657"/>
                    <a:pt x="2694086" y="2168562"/>
                    <a:pt x="2698611" y="2170372"/>
                  </a:cubicBezTo>
                  <a:cubicBezTo>
                    <a:pt x="2701326" y="2170372"/>
                    <a:pt x="2704041" y="2171277"/>
                    <a:pt x="2706755" y="2171277"/>
                  </a:cubicBezTo>
                  <a:cubicBezTo>
                    <a:pt x="2708555" y="2171277"/>
                    <a:pt x="2726652" y="2166762"/>
                    <a:pt x="2727558" y="2166762"/>
                  </a:cubicBezTo>
                  <a:cubicBezTo>
                    <a:pt x="2735692" y="2162247"/>
                    <a:pt x="2737502" y="2157722"/>
                    <a:pt x="2739312" y="2154113"/>
                  </a:cubicBezTo>
                  <a:cubicBezTo>
                    <a:pt x="2740216" y="2151408"/>
                    <a:pt x="2742026" y="2149598"/>
                    <a:pt x="2745646" y="2146893"/>
                  </a:cubicBezTo>
                  <a:cubicBezTo>
                    <a:pt x="2746550" y="2145988"/>
                    <a:pt x="2746550" y="2145988"/>
                    <a:pt x="2746550" y="2145988"/>
                  </a:cubicBezTo>
                  <a:cubicBezTo>
                    <a:pt x="2747455" y="2144178"/>
                    <a:pt x="2748360" y="2142368"/>
                    <a:pt x="2748360" y="2140568"/>
                  </a:cubicBezTo>
                  <a:cubicBezTo>
                    <a:pt x="2750170" y="2136053"/>
                    <a:pt x="2750170" y="2134243"/>
                    <a:pt x="2759219" y="2131538"/>
                  </a:cubicBezTo>
                  <a:cubicBezTo>
                    <a:pt x="2763733" y="2129729"/>
                    <a:pt x="2765543" y="2127014"/>
                    <a:pt x="2767353" y="2125214"/>
                  </a:cubicBezTo>
                  <a:cubicBezTo>
                    <a:pt x="2769163" y="2123404"/>
                    <a:pt x="2770972" y="2120699"/>
                    <a:pt x="2773687" y="2118889"/>
                  </a:cubicBezTo>
                  <a:cubicBezTo>
                    <a:pt x="2774592" y="2118889"/>
                    <a:pt x="2774592" y="2118889"/>
                    <a:pt x="2774592" y="2118889"/>
                  </a:cubicBezTo>
                  <a:cubicBezTo>
                    <a:pt x="2775497" y="2113469"/>
                    <a:pt x="2777306" y="2109860"/>
                    <a:pt x="2780021" y="2107145"/>
                  </a:cubicBezTo>
                  <a:cubicBezTo>
                    <a:pt x="2785451" y="2104439"/>
                    <a:pt x="2792680" y="2106249"/>
                    <a:pt x="2799014" y="2108954"/>
                  </a:cubicBezTo>
                  <a:cubicBezTo>
                    <a:pt x="2799919" y="2108954"/>
                    <a:pt x="2799919" y="2108954"/>
                    <a:pt x="2799919" y="2108954"/>
                  </a:cubicBezTo>
                  <a:cubicBezTo>
                    <a:pt x="2799919" y="2108050"/>
                    <a:pt x="2799919" y="2107145"/>
                    <a:pt x="2799919" y="2106249"/>
                  </a:cubicBezTo>
                  <a:cubicBezTo>
                    <a:pt x="2800824" y="2101725"/>
                    <a:pt x="2801729" y="2098115"/>
                    <a:pt x="2808968" y="2098115"/>
                  </a:cubicBezTo>
                  <a:cubicBezTo>
                    <a:pt x="2810778" y="2097210"/>
                    <a:pt x="2810778" y="2097210"/>
                    <a:pt x="2810778" y="2097210"/>
                  </a:cubicBezTo>
                  <a:cubicBezTo>
                    <a:pt x="2812577" y="2087275"/>
                    <a:pt x="2816197" y="2087275"/>
                    <a:pt x="2818912" y="2087275"/>
                  </a:cubicBezTo>
                  <a:cubicBezTo>
                    <a:pt x="2820722" y="2087275"/>
                    <a:pt x="2821626" y="2087275"/>
                    <a:pt x="2822532" y="2085475"/>
                  </a:cubicBezTo>
                  <a:cubicBezTo>
                    <a:pt x="2828865" y="2075541"/>
                    <a:pt x="2831580" y="2074636"/>
                    <a:pt x="2841524" y="2071921"/>
                  </a:cubicBezTo>
                  <a:cubicBezTo>
                    <a:pt x="2843334" y="2071921"/>
                    <a:pt x="2844239" y="2071016"/>
                    <a:pt x="2845144" y="2071016"/>
                  </a:cubicBezTo>
                  <a:cubicBezTo>
                    <a:pt x="2852383" y="2069216"/>
                    <a:pt x="2854192" y="2064701"/>
                    <a:pt x="2856002" y="2061082"/>
                  </a:cubicBezTo>
                  <a:cubicBezTo>
                    <a:pt x="2857812" y="2057472"/>
                    <a:pt x="2858717" y="2054767"/>
                    <a:pt x="2865041" y="2053862"/>
                  </a:cubicBezTo>
                  <a:cubicBezTo>
                    <a:pt x="2865946" y="2053862"/>
                    <a:pt x="2867756" y="2053862"/>
                    <a:pt x="2869566" y="2053862"/>
                  </a:cubicBezTo>
                  <a:cubicBezTo>
                    <a:pt x="2874090" y="2053862"/>
                    <a:pt x="2878615" y="2053862"/>
                    <a:pt x="2882234" y="2051147"/>
                  </a:cubicBezTo>
                  <a:cubicBezTo>
                    <a:pt x="2884043" y="2050252"/>
                    <a:pt x="2884043" y="2050252"/>
                    <a:pt x="2884043" y="2050252"/>
                  </a:cubicBezTo>
                  <a:cubicBezTo>
                    <a:pt x="2888568" y="2047537"/>
                    <a:pt x="2891273" y="2047537"/>
                    <a:pt x="2895797" y="2047537"/>
                  </a:cubicBezTo>
                  <a:cubicBezTo>
                    <a:pt x="2897607" y="2047537"/>
                    <a:pt x="2897607" y="2047537"/>
                    <a:pt x="2897607" y="2047537"/>
                  </a:cubicBezTo>
                  <a:cubicBezTo>
                    <a:pt x="2898512" y="2047537"/>
                    <a:pt x="2899417" y="2047537"/>
                    <a:pt x="2900322" y="2047537"/>
                  </a:cubicBezTo>
                  <a:cubicBezTo>
                    <a:pt x="2901227" y="2047537"/>
                    <a:pt x="2901227" y="2047537"/>
                    <a:pt x="2902132" y="2047537"/>
                  </a:cubicBezTo>
                  <a:cubicBezTo>
                    <a:pt x="2884043" y="2006894"/>
                    <a:pt x="2884043" y="2006894"/>
                    <a:pt x="2884043" y="2006894"/>
                  </a:cubicBezTo>
                  <a:cubicBezTo>
                    <a:pt x="2884043" y="2005989"/>
                    <a:pt x="2880425" y="1993350"/>
                    <a:pt x="2880425" y="1988835"/>
                  </a:cubicBezTo>
                  <a:cubicBezTo>
                    <a:pt x="2880425" y="1987930"/>
                    <a:pt x="2881329" y="1893090"/>
                    <a:pt x="2882234" y="1888575"/>
                  </a:cubicBezTo>
                  <a:cubicBezTo>
                    <a:pt x="2883139" y="1885869"/>
                    <a:pt x="2882234" y="1879545"/>
                    <a:pt x="2880425" y="1875030"/>
                  </a:cubicBezTo>
                  <a:cubicBezTo>
                    <a:pt x="2878615" y="1870515"/>
                    <a:pt x="2877710" y="1857866"/>
                    <a:pt x="2877710" y="1857866"/>
                  </a:cubicBezTo>
                  <a:cubicBezTo>
                    <a:pt x="2877710" y="1850646"/>
                    <a:pt x="2880425" y="1838902"/>
                    <a:pt x="2882234" y="1832577"/>
                  </a:cubicBezTo>
                  <a:cubicBezTo>
                    <a:pt x="2884043" y="1826262"/>
                    <a:pt x="2886758" y="1791038"/>
                    <a:pt x="2885853" y="1785619"/>
                  </a:cubicBezTo>
                  <a:cubicBezTo>
                    <a:pt x="2884949" y="1781999"/>
                    <a:pt x="2884043" y="1776579"/>
                    <a:pt x="2882234" y="1772065"/>
                  </a:cubicBezTo>
                  <a:cubicBezTo>
                    <a:pt x="2881329" y="1769360"/>
                    <a:pt x="2880425" y="1766645"/>
                    <a:pt x="2879519" y="1763940"/>
                  </a:cubicBezTo>
                  <a:cubicBezTo>
                    <a:pt x="2877710" y="1757615"/>
                    <a:pt x="2877710" y="1757615"/>
                    <a:pt x="2877710" y="1757615"/>
                  </a:cubicBezTo>
                  <a:cubicBezTo>
                    <a:pt x="2874995" y="1752196"/>
                    <a:pt x="2871376" y="1730517"/>
                    <a:pt x="2871376" y="1729621"/>
                  </a:cubicBezTo>
                  <a:cubicBezTo>
                    <a:pt x="2871376" y="1728716"/>
                    <a:pt x="2871376" y="1728716"/>
                    <a:pt x="2871376" y="1728716"/>
                  </a:cubicBezTo>
                  <a:cubicBezTo>
                    <a:pt x="2877710" y="1707038"/>
                    <a:pt x="2877710" y="1707038"/>
                    <a:pt x="2877710" y="1707038"/>
                  </a:cubicBezTo>
                  <a:cubicBezTo>
                    <a:pt x="2877710" y="1707038"/>
                    <a:pt x="2877710" y="1707038"/>
                    <a:pt x="2877710" y="1707038"/>
                  </a:cubicBezTo>
                  <a:cubicBezTo>
                    <a:pt x="2877710" y="1707038"/>
                    <a:pt x="2885853" y="1697103"/>
                    <a:pt x="2885853" y="1692588"/>
                  </a:cubicBezTo>
                  <a:cubicBezTo>
                    <a:pt x="2885853" y="1688073"/>
                    <a:pt x="2891273" y="1675424"/>
                    <a:pt x="2891273" y="1674519"/>
                  </a:cubicBezTo>
                  <a:cubicBezTo>
                    <a:pt x="2891273" y="1674519"/>
                    <a:pt x="2891273" y="1674519"/>
                    <a:pt x="2891273" y="1674519"/>
                  </a:cubicBezTo>
                  <a:cubicBezTo>
                    <a:pt x="2892178" y="1673624"/>
                    <a:pt x="2912085" y="1652850"/>
                    <a:pt x="2917505" y="1649230"/>
                  </a:cubicBezTo>
                  <a:cubicBezTo>
                    <a:pt x="2922934" y="1645620"/>
                    <a:pt x="2931983" y="1634781"/>
                    <a:pt x="2936508" y="1628456"/>
                  </a:cubicBezTo>
                  <a:cubicBezTo>
                    <a:pt x="2940127" y="1623941"/>
                    <a:pt x="2946451" y="1618522"/>
                    <a:pt x="2953690" y="1613102"/>
                  </a:cubicBezTo>
                  <a:cubicBezTo>
                    <a:pt x="2959120" y="1609492"/>
                    <a:pt x="2966359" y="1605882"/>
                    <a:pt x="2971779" y="1605882"/>
                  </a:cubicBezTo>
                  <a:cubicBezTo>
                    <a:pt x="2975398" y="1605882"/>
                    <a:pt x="2986256" y="1606787"/>
                    <a:pt x="2990781" y="1607692"/>
                  </a:cubicBezTo>
                  <a:cubicBezTo>
                    <a:pt x="2995296" y="1608587"/>
                    <a:pt x="3012489" y="1623046"/>
                    <a:pt x="3017013" y="1627561"/>
                  </a:cubicBezTo>
                  <a:cubicBezTo>
                    <a:pt x="3021528" y="1632076"/>
                    <a:pt x="3047760" y="1643811"/>
                    <a:pt x="3055903" y="1646525"/>
                  </a:cubicBezTo>
                  <a:cubicBezTo>
                    <a:pt x="3062237" y="1649230"/>
                    <a:pt x="3076706" y="1655555"/>
                    <a:pt x="3080326" y="1659165"/>
                  </a:cubicBezTo>
                  <a:cubicBezTo>
                    <a:pt x="3083040" y="1661880"/>
                    <a:pt x="3095708" y="1663689"/>
                    <a:pt x="3104747" y="1663689"/>
                  </a:cubicBezTo>
                  <a:cubicBezTo>
                    <a:pt x="3106557" y="1664585"/>
                    <a:pt x="3108367" y="1664585"/>
                    <a:pt x="3110177" y="1664585"/>
                  </a:cubicBezTo>
                  <a:cubicBezTo>
                    <a:pt x="3118320" y="1665489"/>
                    <a:pt x="3129170" y="1672719"/>
                    <a:pt x="3130074" y="1672719"/>
                  </a:cubicBezTo>
                  <a:cubicBezTo>
                    <a:pt x="3130074" y="1672719"/>
                    <a:pt x="3165355" y="1704332"/>
                    <a:pt x="3171689" y="1709743"/>
                  </a:cubicBezTo>
                  <a:cubicBezTo>
                    <a:pt x="3177119" y="1715162"/>
                    <a:pt x="3201540" y="1741356"/>
                    <a:pt x="3206055" y="1745871"/>
                  </a:cubicBezTo>
                  <a:cubicBezTo>
                    <a:pt x="3206960" y="1741356"/>
                    <a:pt x="3208770" y="1736841"/>
                    <a:pt x="3209675" y="1734136"/>
                  </a:cubicBezTo>
                  <a:cubicBezTo>
                    <a:pt x="3213294" y="1728716"/>
                    <a:pt x="3217819" y="1727812"/>
                    <a:pt x="3225963" y="1727812"/>
                  </a:cubicBezTo>
                  <a:cubicBezTo>
                    <a:pt x="3232287" y="1727812"/>
                    <a:pt x="3234097" y="1724202"/>
                    <a:pt x="3237717" y="1707942"/>
                  </a:cubicBezTo>
                  <a:cubicBezTo>
                    <a:pt x="3241336" y="1692588"/>
                    <a:pt x="3262138" y="1671814"/>
                    <a:pt x="3262138" y="1671814"/>
                  </a:cubicBezTo>
                  <a:cubicBezTo>
                    <a:pt x="3263044" y="1671814"/>
                    <a:pt x="3271187" y="1664585"/>
                    <a:pt x="3278426" y="1664585"/>
                  </a:cubicBezTo>
                  <a:cubicBezTo>
                    <a:pt x="3283846" y="1664585"/>
                    <a:pt x="3284751" y="1663689"/>
                    <a:pt x="3290180" y="1658270"/>
                  </a:cubicBezTo>
                  <a:cubicBezTo>
                    <a:pt x="3291990" y="1656460"/>
                    <a:pt x="3294704" y="1655555"/>
                    <a:pt x="3297419" y="1657365"/>
                  </a:cubicBezTo>
                  <a:cubicBezTo>
                    <a:pt x="3301944" y="1658270"/>
                    <a:pt x="3305563" y="1663689"/>
                    <a:pt x="3305563" y="1670004"/>
                  </a:cubicBezTo>
                  <a:cubicBezTo>
                    <a:pt x="3305563" y="1671814"/>
                    <a:pt x="3306468" y="1673624"/>
                    <a:pt x="3307373" y="1674519"/>
                  </a:cubicBezTo>
                  <a:cubicBezTo>
                    <a:pt x="3310983" y="1677234"/>
                    <a:pt x="3319127" y="1675424"/>
                    <a:pt x="3324556" y="1674519"/>
                  </a:cubicBezTo>
                  <a:cubicBezTo>
                    <a:pt x="3325461" y="1673624"/>
                    <a:pt x="3327270" y="1673624"/>
                    <a:pt x="3328176" y="1673624"/>
                  </a:cubicBezTo>
                  <a:cubicBezTo>
                    <a:pt x="3332700" y="1672719"/>
                    <a:pt x="3341739" y="1666394"/>
                    <a:pt x="3346264" y="1662784"/>
                  </a:cubicBezTo>
                  <a:cubicBezTo>
                    <a:pt x="3350788" y="1659165"/>
                    <a:pt x="3369781" y="1642010"/>
                    <a:pt x="3371590" y="1640201"/>
                  </a:cubicBezTo>
                  <a:cubicBezTo>
                    <a:pt x="3371590" y="1640201"/>
                    <a:pt x="3371590" y="1640201"/>
                    <a:pt x="3371590" y="1640201"/>
                  </a:cubicBezTo>
                  <a:cubicBezTo>
                    <a:pt x="3371590" y="1639296"/>
                    <a:pt x="3371590" y="1637496"/>
                    <a:pt x="3369781" y="1632981"/>
                  </a:cubicBezTo>
                  <a:cubicBezTo>
                    <a:pt x="3369781" y="1632076"/>
                    <a:pt x="3369781" y="1632076"/>
                    <a:pt x="3369781" y="1632076"/>
                  </a:cubicBezTo>
                  <a:cubicBezTo>
                    <a:pt x="3369781" y="1632076"/>
                    <a:pt x="3369781" y="1631171"/>
                    <a:pt x="3370685" y="1631171"/>
                  </a:cubicBezTo>
                  <a:cubicBezTo>
                    <a:pt x="3372495" y="1627561"/>
                    <a:pt x="3374305" y="1623941"/>
                    <a:pt x="3373400" y="1619427"/>
                  </a:cubicBezTo>
                  <a:cubicBezTo>
                    <a:pt x="3372495" y="1617626"/>
                    <a:pt x="3372495" y="1617626"/>
                    <a:pt x="3372495" y="1617626"/>
                  </a:cubicBezTo>
                  <a:cubicBezTo>
                    <a:pt x="3372495" y="1617626"/>
                    <a:pt x="3372495" y="1617626"/>
                    <a:pt x="3372495" y="1617626"/>
                  </a:cubicBezTo>
                  <a:cubicBezTo>
                    <a:pt x="3373400" y="1615817"/>
                    <a:pt x="3373400" y="1615817"/>
                    <a:pt x="3373400" y="1615817"/>
                  </a:cubicBezTo>
                  <a:cubicBezTo>
                    <a:pt x="3373400" y="1615817"/>
                    <a:pt x="3374305" y="1614912"/>
                    <a:pt x="3374305" y="1614912"/>
                  </a:cubicBezTo>
                  <a:cubicBezTo>
                    <a:pt x="3377020" y="1610397"/>
                    <a:pt x="3378830" y="1606787"/>
                    <a:pt x="3377924" y="1601367"/>
                  </a:cubicBezTo>
                  <a:cubicBezTo>
                    <a:pt x="3377924" y="1600462"/>
                    <a:pt x="3377924" y="1600462"/>
                    <a:pt x="3377924" y="1600462"/>
                  </a:cubicBezTo>
                  <a:cubicBezTo>
                    <a:pt x="3383354" y="1596852"/>
                    <a:pt x="3384259" y="1595947"/>
                    <a:pt x="3383354" y="1589623"/>
                  </a:cubicBezTo>
                  <a:cubicBezTo>
                    <a:pt x="3382449" y="1586013"/>
                    <a:pt x="3386069" y="1582403"/>
                    <a:pt x="3390583" y="1579688"/>
                  </a:cubicBezTo>
                  <a:cubicBezTo>
                    <a:pt x="3393298" y="1577879"/>
                    <a:pt x="3396917" y="1575173"/>
                    <a:pt x="3397822" y="1572459"/>
                  </a:cubicBezTo>
                  <a:cubicBezTo>
                    <a:pt x="3398727" y="1571564"/>
                    <a:pt x="3398727" y="1571564"/>
                    <a:pt x="3398727" y="1571564"/>
                  </a:cubicBezTo>
                  <a:cubicBezTo>
                    <a:pt x="3399632" y="1566144"/>
                    <a:pt x="3396012" y="1563429"/>
                    <a:pt x="3394203" y="1561629"/>
                  </a:cubicBezTo>
                  <a:cubicBezTo>
                    <a:pt x="3392393" y="1560724"/>
                    <a:pt x="3392393" y="1560724"/>
                    <a:pt x="3392393" y="1560724"/>
                  </a:cubicBezTo>
                  <a:cubicBezTo>
                    <a:pt x="3392393" y="1560724"/>
                    <a:pt x="3392393" y="1560724"/>
                    <a:pt x="3392393" y="1559819"/>
                  </a:cubicBezTo>
                  <a:cubicBezTo>
                    <a:pt x="3392393" y="1559819"/>
                    <a:pt x="3393298" y="1558914"/>
                    <a:pt x="3393298" y="1558009"/>
                  </a:cubicBezTo>
                  <a:cubicBezTo>
                    <a:pt x="3396917" y="1551694"/>
                    <a:pt x="3396012" y="1547170"/>
                    <a:pt x="3395108" y="1542655"/>
                  </a:cubicBezTo>
                  <a:cubicBezTo>
                    <a:pt x="3394203" y="1538140"/>
                    <a:pt x="3393298" y="1534530"/>
                    <a:pt x="3396917" y="1530015"/>
                  </a:cubicBezTo>
                  <a:cubicBezTo>
                    <a:pt x="3402347" y="1523691"/>
                    <a:pt x="3401442" y="1522786"/>
                    <a:pt x="3401442" y="1520081"/>
                  </a:cubicBezTo>
                  <a:cubicBezTo>
                    <a:pt x="3400537" y="1518271"/>
                    <a:pt x="3399632" y="1516461"/>
                    <a:pt x="3401442" y="1511947"/>
                  </a:cubicBezTo>
                  <a:cubicBezTo>
                    <a:pt x="3401442" y="1510146"/>
                    <a:pt x="3405061" y="1509241"/>
                    <a:pt x="3408681" y="1508337"/>
                  </a:cubicBezTo>
                  <a:cubicBezTo>
                    <a:pt x="3414101" y="1507432"/>
                    <a:pt x="3419530" y="1505631"/>
                    <a:pt x="3420435" y="1502012"/>
                  </a:cubicBezTo>
                  <a:cubicBezTo>
                    <a:pt x="3421340" y="1500212"/>
                    <a:pt x="3421340" y="1498402"/>
                    <a:pt x="3419530" y="1494792"/>
                  </a:cubicBezTo>
                  <a:cubicBezTo>
                    <a:pt x="3419530" y="1494792"/>
                    <a:pt x="3419530" y="1494792"/>
                    <a:pt x="3419530" y="1494792"/>
                  </a:cubicBezTo>
                  <a:cubicBezTo>
                    <a:pt x="3420435" y="1493887"/>
                    <a:pt x="3420435" y="1493887"/>
                    <a:pt x="3420435" y="1493887"/>
                  </a:cubicBezTo>
                  <a:cubicBezTo>
                    <a:pt x="3422244" y="1491172"/>
                    <a:pt x="3424054" y="1490277"/>
                    <a:pt x="3427674" y="1489372"/>
                  </a:cubicBezTo>
                  <a:cubicBezTo>
                    <a:pt x="3434008" y="1488467"/>
                    <a:pt x="3434008" y="1484857"/>
                    <a:pt x="3434008" y="1479438"/>
                  </a:cubicBezTo>
                  <a:cubicBezTo>
                    <a:pt x="3433103" y="1474923"/>
                    <a:pt x="3433103" y="1469503"/>
                    <a:pt x="3436723" y="1466789"/>
                  </a:cubicBezTo>
                  <a:cubicBezTo>
                    <a:pt x="3438522" y="1464988"/>
                    <a:pt x="3438522" y="1464988"/>
                    <a:pt x="3438522" y="1464988"/>
                  </a:cubicBezTo>
                  <a:cubicBezTo>
                    <a:pt x="3443952" y="1458664"/>
                    <a:pt x="3443047" y="1453244"/>
                    <a:pt x="3442142" y="1448729"/>
                  </a:cubicBezTo>
                  <a:cubicBezTo>
                    <a:pt x="3440332" y="1443309"/>
                    <a:pt x="3439428" y="1438795"/>
                    <a:pt x="3444857" y="1433375"/>
                  </a:cubicBezTo>
                  <a:cubicBezTo>
                    <a:pt x="3448476" y="1430660"/>
                    <a:pt x="3455715" y="1421631"/>
                    <a:pt x="3456620" y="1417116"/>
                  </a:cubicBezTo>
                  <a:cubicBezTo>
                    <a:pt x="3457525" y="1413506"/>
                    <a:pt x="3457525" y="1409886"/>
                    <a:pt x="3456620" y="1406276"/>
                  </a:cubicBezTo>
                  <a:cubicBezTo>
                    <a:pt x="3456620" y="1404476"/>
                    <a:pt x="3455715" y="1402666"/>
                    <a:pt x="3455715" y="1399952"/>
                  </a:cubicBezTo>
                  <a:cubicBezTo>
                    <a:pt x="3455715" y="1396342"/>
                    <a:pt x="3456620" y="1391827"/>
                    <a:pt x="3457525" y="1388217"/>
                  </a:cubicBezTo>
                  <a:cubicBezTo>
                    <a:pt x="3458430" y="1386407"/>
                    <a:pt x="3458430" y="1384597"/>
                    <a:pt x="3458430" y="1381892"/>
                  </a:cubicBezTo>
                  <a:cubicBezTo>
                    <a:pt x="3459335" y="1378282"/>
                    <a:pt x="3455715" y="1355698"/>
                    <a:pt x="3453905" y="1352089"/>
                  </a:cubicBezTo>
                  <a:cubicBezTo>
                    <a:pt x="3452095" y="1345764"/>
                    <a:pt x="3446667" y="1342154"/>
                    <a:pt x="3441237" y="1338534"/>
                  </a:cubicBezTo>
                  <a:cubicBezTo>
                    <a:pt x="3441237" y="1338534"/>
                    <a:pt x="3441237" y="1338534"/>
                    <a:pt x="3441237" y="1338534"/>
                  </a:cubicBezTo>
                  <a:cubicBezTo>
                    <a:pt x="3439428" y="1338534"/>
                    <a:pt x="3407776" y="1329505"/>
                    <a:pt x="3398727" y="1325895"/>
                  </a:cubicBezTo>
                  <a:cubicBezTo>
                    <a:pt x="3390583" y="1322285"/>
                    <a:pt x="3317317" y="1294281"/>
                    <a:pt x="3316412" y="1294281"/>
                  </a:cubicBezTo>
                  <a:cubicBezTo>
                    <a:pt x="3316412" y="1294281"/>
                    <a:pt x="3316412" y="1294281"/>
                    <a:pt x="3316412" y="1294281"/>
                  </a:cubicBezTo>
                  <a:cubicBezTo>
                    <a:pt x="3316412" y="1293376"/>
                    <a:pt x="3309173" y="1257248"/>
                    <a:pt x="3307373" y="1250028"/>
                  </a:cubicBezTo>
                  <a:cubicBezTo>
                    <a:pt x="3305563" y="1242799"/>
                    <a:pt x="3310078" y="1228349"/>
                    <a:pt x="3310078" y="1227444"/>
                  </a:cubicBezTo>
                  <a:cubicBezTo>
                    <a:pt x="3347168" y="1134423"/>
                    <a:pt x="3347168" y="1134423"/>
                    <a:pt x="3347168" y="1134423"/>
                  </a:cubicBezTo>
                  <a:cubicBezTo>
                    <a:pt x="3328176" y="1109134"/>
                    <a:pt x="3328176" y="1109134"/>
                    <a:pt x="3328176" y="1109134"/>
                  </a:cubicBezTo>
                  <a:cubicBezTo>
                    <a:pt x="3328176" y="1109134"/>
                    <a:pt x="3328176" y="1109134"/>
                    <a:pt x="3328176" y="1108229"/>
                  </a:cubicBezTo>
                  <a:cubicBezTo>
                    <a:pt x="3328176" y="1073006"/>
                    <a:pt x="3328176" y="1073006"/>
                    <a:pt x="3328176" y="1073006"/>
                  </a:cubicBezTo>
                  <a:cubicBezTo>
                    <a:pt x="3328176" y="1073006"/>
                    <a:pt x="3330890" y="1060357"/>
                    <a:pt x="3333595" y="1053137"/>
                  </a:cubicBezTo>
                  <a:cubicBezTo>
                    <a:pt x="3335405" y="1049517"/>
                    <a:pt x="3334500" y="1040487"/>
                    <a:pt x="3334500" y="1031458"/>
                  </a:cubicBezTo>
                  <a:cubicBezTo>
                    <a:pt x="3333595" y="1026038"/>
                    <a:pt x="3333595" y="1018809"/>
                    <a:pt x="3333595" y="1014294"/>
                  </a:cubicBezTo>
                  <a:cubicBezTo>
                    <a:pt x="3334500" y="1004359"/>
                    <a:pt x="3338120" y="974555"/>
                    <a:pt x="3339024" y="967326"/>
                  </a:cubicBezTo>
                  <a:cubicBezTo>
                    <a:pt x="3339929" y="961916"/>
                    <a:pt x="3343549" y="944752"/>
                    <a:pt x="3347168" y="941142"/>
                  </a:cubicBezTo>
                  <a:cubicBezTo>
                    <a:pt x="3348978" y="940237"/>
                    <a:pt x="3350788" y="935722"/>
                    <a:pt x="3354407" y="930302"/>
                  </a:cubicBezTo>
                  <a:cubicBezTo>
                    <a:pt x="3359837" y="921273"/>
                    <a:pt x="3367066" y="908623"/>
                    <a:pt x="3372495" y="905013"/>
                  </a:cubicBezTo>
                  <a:cubicBezTo>
                    <a:pt x="3379734" y="900499"/>
                    <a:pt x="3377020" y="879725"/>
                    <a:pt x="3376115" y="871590"/>
                  </a:cubicBezTo>
                  <a:cubicBezTo>
                    <a:pt x="3375210" y="869790"/>
                    <a:pt x="3375210" y="868885"/>
                    <a:pt x="3375210" y="868885"/>
                  </a:cubicBezTo>
                  <a:cubicBezTo>
                    <a:pt x="3374305" y="861656"/>
                    <a:pt x="3376115" y="849016"/>
                    <a:pt x="3379734" y="846301"/>
                  </a:cubicBezTo>
                  <a:cubicBezTo>
                    <a:pt x="3383354" y="843596"/>
                    <a:pt x="3386973" y="838177"/>
                    <a:pt x="3386973" y="833662"/>
                  </a:cubicBezTo>
                  <a:cubicBezTo>
                    <a:pt x="3386973" y="829147"/>
                    <a:pt x="3396917" y="822822"/>
                    <a:pt x="3396917" y="822822"/>
                  </a:cubicBezTo>
                  <a:cubicBezTo>
                    <a:pt x="3415910" y="807468"/>
                    <a:pt x="3415910" y="807468"/>
                    <a:pt x="3415910" y="807468"/>
                  </a:cubicBezTo>
                  <a:cubicBezTo>
                    <a:pt x="3446667" y="784884"/>
                    <a:pt x="3446667" y="784884"/>
                    <a:pt x="3446667" y="784884"/>
                  </a:cubicBezTo>
                  <a:cubicBezTo>
                    <a:pt x="3453001" y="780369"/>
                    <a:pt x="3455715" y="776759"/>
                    <a:pt x="3461144" y="767730"/>
                  </a:cubicBezTo>
                  <a:cubicBezTo>
                    <a:pt x="3462954" y="764110"/>
                    <a:pt x="3462954" y="764110"/>
                    <a:pt x="3462954" y="764110"/>
                  </a:cubicBezTo>
                  <a:cubicBezTo>
                    <a:pt x="3465659" y="759595"/>
                    <a:pt x="3468374" y="757795"/>
                    <a:pt x="3471994" y="757795"/>
                  </a:cubicBezTo>
                  <a:cubicBezTo>
                    <a:pt x="3471994" y="757795"/>
                    <a:pt x="3471994" y="757795"/>
                    <a:pt x="3471994" y="757795"/>
                  </a:cubicBezTo>
                  <a:cubicBezTo>
                    <a:pt x="3477423" y="757795"/>
                    <a:pt x="3481947" y="763215"/>
                    <a:pt x="3482852" y="765015"/>
                  </a:cubicBezTo>
                  <a:cubicBezTo>
                    <a:pt x="3484661" y="768635"/>
                    <a:pt x="3488281" y="774950"/>
                    <a:pt x="3492796" y="782179"/>
                  </a:cubicBezTo>
                  <a:cubicBezTo>
                    <a:pt x="3495511" y="787599"/>
                    <a:pt x="3498225" y="792114"/>
                    <a:pt x="3500940" y="796629"/>
                  </a:cubicBezTo>
                  <a:cubicBezTo>
                    <a:pt x="3500940" y="797533"/>
                    <a:pt x="3500940" y="797533"/>
                    <a:pt x="3500940" y="797533"/>
                  </a:cubicBezTo>
                  <a:cubicBezTo>
                    <a:pt x="3507274" y="807468"/>
                    <a:pt x="3508179" y="809278"/>
                    <a:pt x="3517218" y="813793"/>
                  </a:cubicBezTo>
                  <a:cubicBezTo>
                    <a:pt x="3526267" y="818307"/>
                    <a:pt x="3559738" y="820108"/>
                    <a:pt x="3571492" y="820108"/>
                  </a:cubicBezTo>
                  <a:cubicBezTo>
                    <a:pt x="3581445" y="820108"/>
                    <a:pt x="3589589" y="828242"/>
                    <a:pt x="3595018" y="842691"/>
                  </a:cubicBezTo>
                  <a:cubicBezTo>
                    <a:pt x="3599533" y="856236"/>
                    <a:pt x="3603152" y="881525"/>
                    <a:pt x="3604058" y="893269"/>
                  </a:cubicBezTo>
                  <a:cubicBezTo>
                    <a:pt x="3604962" y="905918"/>
                    <a:pt x="3609487" y="920368"/>
                    <a:pt x="3612201" y="932103"/>
                  </a:cubicBezTo>
                  <a:cubicBezTo>
                    <a:pt x="3613107" y="933912"/>
                    <a:pt x="3614011" y="935722"/>
                    <a:pt x="3614011" y="936627"/>
                  </a:cubicBezTo>
                  <a:cubicBezTo>
                    <a:pt x="3617631" y="949267"/>
                    <a:pt x="3633909" y="970945"/>
                    <a:pt x="3639338" y="975460"/>
                  </a:cubicBezTo>
                  <a:cubicBezTo>
                    <a:pt x="3643863" y="979975"/>
                    <a:pt x="3646577" y="981785"/>
                    <a:pt x="3651092" y="978165"/>
                  </a:cubicBezTo>
                  <a:cubicBezTo>
                    <a:pt x="3655616" y="974555"/>
                    <a:pt x="3666475" y="960106"/>
                    <a:pt x="3669190" y="955591"/>
                  </a:cubicBezTo>
                  <a:cubicBezTo>
                    <a:pt x="3671904" y="951076"/>
                    <a:pt x="3676419" y="933912"/>
                    <a:pt x="3679133" y="920368"/>
                  </a:cubicBezTo>
                  <a:cubicBezTo>
                    <a:pt x="3681848" y="909528"/>
                    <a:pt x="3688182" y="890564"/>
                    <a:pt x="3688182" y="889659"/>
                  </a:cubicBezTo>
                  <a:cubicBezTo>
                    <a:pt x="3688182" y="889659"/>
                    <a:pt x="3688182" y="889659"/>
                    <a:pt x="3688182" y="889659"/>
                  </a:cubicBezTo>
                  <a:cubicBezTo>
                    <a:pt x="3688182" y="889659"/>
                    <a:pt x="3695421" y="878820"/>
                    <a:pt x="3700851" y="876105"/>
                  </a:cubicBezTo>
                  <a:cubicBezTo>
                    <a:pt x="3707175" y="873400"/>
                    <a:pt x="3741551" y="863465"/>
                    <a:pt x="3748771" y="862561"/>
                  </a:cubicBezTo>
                  <a:cubicBezTo>
                    <a:pt x="3751533" y="862561"/>
                    <a:pt x="3754200" y="859855"/>
                    <a:pt x="3755153" y="858046"/>
                  </a:cubicBezTo>
                  <a:cubicBezTo>
                    <a:pt x="3755153" y="856236"/>
                    <a:pt x="3754200" y="853531"/>
                    <a:pt x="3751533" y="852626"/>
                  </a:cubicBezTo>
                  <a:cubicBezTo>
                    <a:pt x="3746075" y="849016"/>
                    <a:pt x="3747913" y="843596"/>
                    <a:pt x="3749723" y="839081"/>
                  </a:cubicBezTo>
                  <a:cubicBezTo>
                    <a:pt x="3750581" y="838177"/>
                    <a:pt x="3750581" y="838177"/>
                    <a:pt x="3750581" y="837272"/>
                  </a:cubicBezTo>
                  <a:cubicBezTo>
                    <a:pt x="3751533" y="835462"/>
                    <a:pt x="3752390" y="831852"/>
                    <a:pt x="3753343" y="829147"/>
                  </a:cubicBezTo>
                  <a:cubicBezTo>
                    <a:pt x="3754200" y="825527"/>
                    <a:pt x="3755153" y="822822"/>
                    <a:pt x="3756010" y="820108"/>
                  </a:cubicBezTo>
                  <a:cubicBezTo>
                    <a:pt x="3757820" y="816498"/>
                    <a:pt x="3758772" y="810173"/>
                    <a:pt x="3756010" y="802953"/>
                  </a:cubicBezTo>
                  <a:cubicBezTo>
                    <a:pt x="3753343" y="794819"/>
                    <a:pt x="3752390" y="783989"/>
                    <a:pt x="3752390" y="778569"/>
                  </a:cubicBezTo>
                  <a:cubicBezTo>
                    <a:pt x="3752390" y="775854"/>
                    <a:pt x="3749723" y="773149"/>
                    <a:pt x="3744265" y="768635"/>
                  </a:cubicBezTo>
                  <a:cubicBezTo>
                    <a:pt x="3740646" y="765920"/>
                    <a:pt x="3737026" y="763215"/>
                    <a:pt x="3732502" y="758700"/>
                  </a:cubicBezTo>
                  <a:cubicBezTo>
                    <a:pt x="3718938" y="744241"/>
                    <a:pt x="3722558" y="731601"/>
                    <a:pt x="3724368" y="726182"/>
                  </a:cubicBezTo>
                  <a:cubicBezTo>
                    <a:pt x="3727978" y="718952"/>
                    <a:pt x="3735217" y="695473"/>
                    <a:pt x="3736122" y="693663"/>
                  </a:cubicBezTo>
                  <a:cubicBezTo>
                    <a:pt x="3734312" y="688244"/>
                    <a:pt x="3731598" y="683729"/>
                    <a:pt x="3724368" y="676509"/>
                  </a:cubicBezTo>
                  <a:cubicBezTo>
                    <a:pt x="3720748" y="672889"/>
                    <a:pt x="3720748" y="672889"/>
                    <a:pt x="3720748" y="672889"/>
                  </a:cubicBezTo>
                  <a:cubicBezTo>
                    <a:pt x="3715319" y="668374"/>
                    <a:pt x="3690897" y="634056"/>
                    <a:pt x="3689087" y="628636"/>
                  </a:cubicBezTo>
                  <a:cubicBezTo>
                    <a:pt x="3688182" y="625931"/>
                    <a:pt x="3687278" y="622312"/>
                    <a:pt x="3687278" y="618702"/>
                  </a:cubicBezTo>
                  <a:cubicBezTo>
                    <a:pt x="3686372" y="612377"/>
                    <a:pt x="3685468" y="605157"/>
                    <a:pt x="3677324" y="601538"/>
                  </a:cubicBezTo>
                  <a:cubicBezTo>
                    <a:pt x="3673714" y="599737"/>
                    <a:pt x="3670094" y="598832"/>
                    <a:pt x="3667380" y="597928"/>
                  </a:cubicBezTo>
                  <a:cubicBezTo>
                    <a:pt x="3660141" y="596118"/>
                    <a:pt x="3654712" y="595222"/>
                    <a:pt x="3653806" y="581668"/>
                  </a:cubicBezTo>
                  <a:cubicBezTo>
                    <a:pt x="3653806" y="578963"/>
                    <a:pt x="3652902" y="576249"/>
                    <a:pt x="3651997" y="573544"/>
                  </a:cubicBezTo>
                  <a:cubicBezTo>
                    <a:pt x="3650187" y="572639"/>
                    <a:pt x="3636624" y="570829"/>
                    <a:pt x="3628479" y="567219"/>
                  </a:cubicBezTo>
                  <a:cubicBezTo>
                    <a:pt x="3625765" y="566314"/>
                    <a:pt x="3624860" y="564514"/>
                    <a:pt x="3623955" y="562704"/>
                  </a:cubicBezTo>
                  <a:cubicBezTo>
                    <a:pt x="3623955" y="559094"/>
                    <a:pt x="3626670" y="555475"/>
                    <a:pt x="3629385" y="553674"/>
                  </a:cubicBezTo>
                  <a:cubicBezTo>
                    <a:pt x="3633004" y="551865"/>
                    <a:pt x="3636624" y="544645"/>
                    <a:pt x="3636624" y="542835"/>
                  </a:cubicBezTo>
                  <a:cubicBezTo>
                    <a:pt x="3636624" y="542835"/>
                    <a:pt x="3636624" y="542835"/>
                    <a:pt x="3636624" y="542835"/>
                  </a:cubicBezTo>
                  <a:cubicBezTo>
                    <a:pt x="3634814" y="541025"/>
                    <a:pt x="3634814" y="540120"/>
                    <a:pt x="3634814" y="538320"/>
                  </a:cubicBezTo>
                  <a:cubicBezTo>
                    <a:pt x="3634814" y="538320"/>
                    <a:pt x="3634814" y="538320"/>
                    <a:pt x="3634814" y="538320"/>
                  </a:cubicBezTo>
                  <a:cubicBezTo>
                    <a:pt x="3633909" y="536510"/>
                    <a:pt x="3633909" y="534710"/>
                    <a:pt x="3633909" y="533805"/>
                  </a:cubicBezTo>
                  <a:cubicBezTo>
                    <a:pt x="3631194" y="522061"/>
                    <a:pt x="3631194" y="522061"/>
                    <a:pt x="3621250" y="509421"/>
                  </a:cubicBezTo>
                  <a:cubicBezTo>
                    <a:pt x="3618535" y="505802"/>
                    <a:pt x="3617631" y="502192"/>
                    <a:pt x="3615821" y="498582"/>
                  </a:cubicBezTo>
                  <a:cubicBezTo>
                    <a:pt x="3614916" y="494962"/>
                    <a:pt x="3613107" y="491352"/>
                    <a:pt x="3610392" y="487742"/>
                  </a:cubicBezTo>
                  <a:cubicBezTo>
                    <a:pt x="3604962" y="483228"/>
                    <a:pt x="3602248" y="483228"/>
                    <a:pt x="3599533" y="484123"/>
                  </a:cubicBezTo>
                  <a:cubicBezTo>
                    <a:pt x="3598628" y="484123"/>
                    <a:pt x="3597723" y="484123"/>
                    <a:pt x="3596819" y="483228"/>
                  </a:cubicBezTo>
                  <a:cubicBezTo>
                    <a:pt x="3595018" y="482323"/>
                    <a:pt x="3595018" y="478713"/>
                    <a:pt x="3595018" y="468778"/>
                  </a:cubicBezTo>
                  <a:cubicBezTo>
                    <a:pt x="3595018" y="464254"/>
                    <a:pt x="3594114" y="460644"/>
                    <a:pt x="3592304" y="457939"/>
                  </a:cubicBezTo>
                  <a:cubicBezTo>
                    <a:pt x="3591399" y="457939"/>
                    <a:pt x="3587780" y="456129"/>
                    <a:pt x="3586874" y="453424"/>
                  </a:cubicBezTo>
                  <a:cubicBezTo>
                    <a:pt x="3586874" y="451614"/>
                    <a:pt x="3588684" y="450709"/>
                    <a:pt x="3591399" y="448899"/>
                  </a:cubicBezTo>
                  <a:cubicBezTo>
                    <a:pt x="3601343" y="444385"/>
                    <a:pt x="3628479" y="426325"/>
                    <a:pt x="3633909" y="421810"/>
                  </a:cubicBezTo>
                  <a:cubicBezTo>
                    <a:pt x="3635719" y="420906"/>
                    <a:pt x="3636624" y="419096"/>
                    <a:pt x="3638433" y="417295"/>
                  </a:cubicBezTo>
                  <a:cubicBezTo>
                    <a:pt x="3646577" y="410971"/>
                    <a:pt x="3657426" y="400131"/>
                    <a:pt x="3664665" y="400131"/>
                  </a:cubicBezTo>
                  <a:cubicBezTo>
                    <a:pt x="3671904" y="400131"/>
                    <a:pt x="3677324" y="394712"/>
                    <a:pt x="3677324" y="394712"/>
                  </a:cubicBezTo>
                  <a:cubicBezTo>
                    <a:pt x="3677324" y="394712"/>
                    <a:pt x="3677324" y="394712"/>
                    <a:pt x="3677324" y="394712"/>
                  </a:cubicBezTo>
                  <a:cubicBezTo>
                    <a:pt x="3678229" y="394712"/>
                    <a:pt x="3693611" y="387482"/>
                    <a:pt x="3700851" y="387482"/>
                  </a:cubicBezTo>
                  <a:cubicBezTo>
                    <a:pt x="3706271" y="387482"/>
                    <a:pt x="3708985" y="382072"/>
                    <a:pt x="3710795" y="375747"/>
                  </a:cubicBezTo>
                  <a:cubicBezTo>
                    <a:pt x="3711699" y="374842"/>
                    <a:pt x="3711699" y="373938"/>
                    <a:pt x="3711699" y="373033"/>
                  </a:cubicBezTo>
                  <a:cubicBezTo>
                    <a:pt x="3712605" y="371232"/>
                    <a:pt x="3712605" y="370327"/>
                    <a:pt x="3713509" y="368518"/>
                  </a:cubicBezTo>
                  <a:cubicBezTo>
                    <a:pt x="3714414" y="364003"/>
                    <a:pt x="3715319" y="360393"/>
                    <a:pt x="3723463" y="356783"/>
                  </a:cubicBezTo>
                  <a:cubicBezTo>
                    <a:pt x="3734312" y="352259"/>
                    <a:pt x="3738836" y="350458"/>
                    <a:pt x="3738836" y="350458"/>
                  </a:cubicBezTo>
                  <a:cubicBezTo>
                    <a:pt x="3739741" y="350458"/>
                    <a:pt x="3739741" y="350458"/>
                    <a:pt x="3739741" y="350458"/>
                  </a:cubicBezTo>
                  <a:cubicBezTo>
                    <a:pt x="3739741" y="350458"/>
                    <a:pt x="3748771" y="362203"/>
                    <a:pt x="3755153" y="362203"/>
                  </a:cubicBezTo>
                  <a:cubicBezTo>
                    <a:pt x="3760582" y="362203"/>
                    <a:pt x="3766011" y="356783"/>
                    <a:pt x="3766011" y="356783"/>
                  </a:cubicBezTo>
                  <a:cubicBezTo>
                    <a:pt x="3766869" y="356783"/>
                    <a:pt x="3773250" y="351363"/>
                    <a:pt x="3776870" y="350458"/>
                  </a:cubicBezTo>
                  <a:cubicBezTo>
                    <a:pt x="3785919" y="348649"/>
                    <a:pt x="3790395" y="344134"/>
                    <a:pt x="3789538" y="339619"/>
                  </a:cubicBezTo>
                  <a:cubicBezTo>
                    <a:pt x="3788585" y="331494"/>
                    <a:pt x="3781346" y="320655"/>
                    <a:pt x="3777727" y="317035"/>
                  </a:cubicBezTo>
                  <a:cubicBezTo>
                    <a:pt x="3773250" y="311616"/>
                    <a:pt x="3768678" y="308910"/>
                    <a:pt x="3766869" y="309815"/>
                  </a:cubicBezTo>
                  <a:cubicBezTo>
                    <a:pt x="3766011" y="310720"/>
                    <a:pt x="3766011" y="311616"/>
                    <a:pt x="3766011" y="312520"/>
                  </a:cubicBezTo>
                  <a:cubicBezTo>
                    <a:pt x="3766011" y="318845"/>
                    <a:pt x="3766011" y="322455"/>
                    <a:pt x="3763249" y="324265"/>
                  </a:cubicBezTo>
                  <a:cubicBezTo>
                    <a:pt x="3762392" y="325169"/>
                    <a:pt x="3761439" y="325169"/>
                    <a:pt x="3759630" y="325169"/>
                  </a:cubicBezTo>
                  <a:cubicBezTo>
                    <a:pt x="3749723" y="323360"/>
                    <a:pt x="3727073" y="318845"/>
                    <a:pt x="3719844" y="312520"/>
                  </a:cubicBezTo>
                  <a:cubicBezTo>
                    <a:pt x="3718938" y="311616"/>
                    <a:pt x="3718938" y="310720"/>
                    <a:pt x="3718034" y="309815"/>
                  </a:cubicBezTo>
                  <a:cubicBezTo>
                    <a:pt x="3713509" y="306205"/>
                    <a:pt x="3713509" y="306205"/>
                    <a:pt x="3708985" y="305300"/>
                  </a:cubicBezTo>
                  <a:cubicBezTo>
                    <a:pt x="3708080" y="305300"/>
                    <a:pt x="3707175" y="305300"/>
                    <a:pt x="3707175" y="305300"/>
                  </a:cubicBezTo>
                  <a:cubicBezTo>
                    <a:pt x="3698136" y="304395"/>
                    <a:pt x="3685468" y="298976"/>
                    <a:pt x="3681848" y="295366"/>
                  </a:cubicBezTo>
                  <a:cubicBezTo>
                    <a:pt x="3680943" y="294461"/>
                    <a:pt x="3680038" y="293556"/>
                    <a:pt x="3678229" y="291746"/>
                  </a:cubicBezTo>
                  <a:cubicBezTo>
                    <a:pt x="3674609" y="288136"/>
                    <a:pt x="3668285" y="282717"/>
                    <a:pt x="3666475" y="279107"/>
                  </a:cubicBezTo>
                  <a:cubicBezTo>
                    <a:pt x="3664665" y="275497"/>
                    <a:pt x="3660141" y="270972"/>
                    <a:pt x="3655616" y="270077"/>
                  </a:cubicBezTo>
                  <a:cubicBezTo>
                    <a:pt x="3651997" y="269172"/>
                    <a:pt x="3649282" y="270077"/>
                    <a:pt x="3646577" y="271877"/>
                  </a:cubicBezTo>
                  <a:cubicBezTo>
                    <a:pt x="3638433" y="278202"/>
                    <a:pt x="3624860" y="285431"/>
                    <a:pt x="3621250" y="287231"/>
                  </a:cubicBezTo>
                  <a:cubicBezTo>
                    <a:pt x="3617631" y="289041"/>
                    <a:pt x="3606772" y="289041"/>
                    <a:pt x="3602248" y="289041"/>
                  </a:cubicBezTo>
                  <a:cubicBezTo>
                    <a:pt x="3597723" y="289041"/>
                    <a:pt x="3593208" y="289946"/>
                    <a:pt x="3589589" y="291746"/>
                  </a:cubicBezTo>
                  <a:cubicBezTo>
                    <a:pt x="3585970" y="293556"/>
                    <a:pt x="3556118" y="293556"/>
                    <a:pt x="3547974" y="293556"/>
                  </a:cubicBezTo>
                  <a:cubicBezTo>
                    <a:pt x="3544355" y="293556"/>
                    <a:pt x="3541650" y="293556"/>
                    <a:pt x="3537125" y="295366"/>
                  </a:cubicBezTo>
                  <a:cubicBezTo>
                    <a:pt x="3532601" y="297166"/>
                    <a:pt x="3526267" y="292651"/>
                    <a:pt x="3526267" y="292651"/>
                  </a:cubicBezTo>
                  <a:cubicBezTo>
                    <a:pt x="3521742" y="289946"/>
                    <a:pt x="3515418" y="289946"/>
                    <a:pt x="3509988" y="289946"/>
                  </a:cubicBezTo>
                  <a:cubicBezTo>
                    <a:pt x="3508179" y="289946"/>
                    <a:pt x="3507274" y="289946"/>
                    <a:pt x="3506369" y="289946"/>
                  </a:cubicBezTo>
                  <a:cubicBezTo>
                    <a:pt x="3499130" y="289946"/>
                    <a:pt x="3491891" y="301681"/>
                    <a:pt x="3487376" y="308910"/>
                  </a:cubicBezTo>
                  <a:cubicBezTo>
                    <a:pt x="3486471" y="310720"/>
                    <a:pt x="3486471" y="311616"/>
                    <a:pt x="3485567" y="312520"/>
                  </a:cubicBezTo>
                  <a:cubicBezTo>
                    <a:pt x="3481042" y="319750"/>
                    <a:pt x="3473803" y="318845"/>
                    <a:pt x="3464755" y="317940"/>
                  </a:cubicBezTo>
                  <a:cubicBezTo>
                    <a:pt x="3463859" y="317940"/>
                    <a:pt x="3463859" y="317940"/>
                    <a:pt x="3463859" y="317940"/>
                  </a:cubicBezTo>
                  <a:cubicBezTo>
                    <a:pt x="3454810" y="317035"/>
                    <a:pt x="3453905" y="317940"/>
                    <a:pt x="3450286" y="320655"/>
                  </a:cubicBezTo>
                  <a:cubicBezTo>
                    <a:pt x="3449381" y="320655"/>
                    <a:pt x="3448476" y="320655"/>
                    <a:pt x="3448476" y="321550"/>
                  </a:cubicBezTo>
                  <a:cubicBezTo>
                    <a:pt x="3447571" y="322455"/>
                    <a:pt x="3445762" y="323360"/>
                    <a:pt x="3444857" y="324265"/>
                  </a:cubicBezTo>
                  <a:cubicBezTo>
                    <a:pt x="3440332" y="326970"/>
                    <a:pt x="3434913" y="331494"/>
                    <a:pt x="3424959" y="334199"/>
                  </a:cubicBezTo>
                  <a:cubicBezTo>
                    <a:pt x="3421340" y="335104"/>
                    <a:pt x="3418625" y="336905"/>
                    <a:pt x="3418625" y="338714"/>
                  </a:cubicBezTo>
                  <a:cubicBezTo>
                    <a:pt x="3416815" y="342324"/>
                    <a:pt x="3422244" y="348649"/>
                    <a:pt x="3426768" y="353164"/>
                  </a:cubicBezTo>
                  <a:cubicBezTo>
                    <a:pt x="3426768" y="353164"/>
                    <a:pt x="3427674" y="354068"/>
                    <a:pt x="3427674" y="354068"/>
                  </a:cubicBezTo>
                  <a:cubicBezTo>
                    <a:pt x="3430388" y="357679"/>
                    <a:pt x="3432198" y="361298"/>
                    <a:pt x="3431293" y="364908"/>
                  </a:cubicBezTo>
                  <a:cubicBezTo>
                    <a:pt x="3431293" y="367613"/>
                    <a:pt x="3429483" y="370327"/>
                    <a:pt x="3425864" y="372137"/>
                  </a:cubicBezTo>
                  <a:cubicBezTo>
                    <a:pt x="3420435" y="374842"/>
                    <a:pt x="3415910" y="379357"/>
                    <a:pt x="3410490" y="383872"/>
                  </a:cubicBezTo>
                  <a:cubicBezTo>
                    <a:pt x="3409586" y="385682"/>
                    <a:pt x="3407776" y="386587"/>
                    <a:pt x="3405966" y="388387"/>
                  </a:cubicBezTo>
                  <a:cubicBezTo>
                    <a:pt x="3398727" y="394712"/>
                    <a:pt x="3396917" y="394712"/>
                    <a:pt x="3390583" y="390197"/>
                  </a:cubicBezTo>
                  <a:cubicBezTo>
                    <a:pt x="3388774" y="388387"/>
                    <a:pt x="3388774" y="387482"/>
                    <a:pt x="3387869" y="386587"/>
                  </a:cubicBezTo>
                  <a:cubicBezTo>
                    <a:pt x="3386069" y="384777"/>
                    <a:pt x="3385163" y="382967"/>
                    <a:pt x="3376115" y="382072"/>
                  </a:cubicBezTo>
                  <a:cubicBezTo>
                    <a:pt x="3362542" y="380262"/>
                    <a:pt x="3352597" y="385682"/>
                    <a:pt x="3352597" y="385682"/>
                  </a:cubicBezTo>
                  <a:cubicBezTo>
                    <a:pt x="3351693" y="385682"/>
                    <a:pt x="3333595" y="397426"/>
                    <a:pt x="3324556" y="395616"/>
                  </a:cubicBezTo>
                  <a:cubicBezTo>
                    <a:pt x="3320031" y="394712"/>
                    <a:pt x="3315507" y="394712"/>
                    <a:pt x="3311888" y="395616"/>
                  </a:cubicBezTo>
                  <a:cubicBezTo>
                    <a:pt x="3310078" y="395616"/>
                    <a:pt x="3308268" y="395616"/>
                    <a:pt x="3306468" y="395616"/>
                  </a:cubicBezTo>
                  <a:cubicBezTo>
                    <a:pt x="3304658" y="395616"/>
                    <a:pt x="3303753" y="395616"/>
                    <a:pt x="3301944" y="395616"/>
                  </a:cubicBezTo>
                  <a:cubicBezTo>
                    <a:pt x="3296514" y="396521"/>
                    <a:pt x="3290180" y="396521"/>
                    <a:pt x="3283846" y="392902"/>
                  </a:cubicBezTo>
                  <a:cubicBezTo>
                    <a:pt x="3277522" y="388387"/>
                    <a:pt x="3272092" y="387482"/>
                    <a:pt x="3263948" y="392006"/>
                  </a:cubicBezTo>
                  <a:cubicBezTo>
                    <a:pt x="3257614" y="394712"/>
                    <a:pt x="3253099" y="394712"/>
                    <a:pt x="3250385" y="394712"/>
                  </a:cubicBezTo>
                  <a:cubicBezTo>
                    <a:pt x="3249480" y="398322"/>
                    <a:pt x="3246766" y="401036"/>
                    <a:pt x="3244051" y="401941"/>
                  </a:cubicBezTo>
                  <a:cubicBezTo>
                    <a:pt x="3238621" y="403741"/>
                    <a:pt x="3235002" y="403741"/>
                    <a:pt x="3222343" y="399227"/>
                  </a:cubicBezTo>
                  <a:cubicBezTo>
                    <a:pt x="3214199" y="396521"/>
                    <a:pt x="3214199" y="393807"/>
                    <a:pt x="3214199" y="390197"/>
                  </a:cubicBezTo>
                  <a:cubicBezTo>
                    <a:pt x="3214199" y="388387"/>
                    <a:pt x="3215104" y="386587"/>
                    <a:pt x="3214199" y="384777"/>
                  </a:cubicBezTo>
                  <a:cubicBezTo>
                    <a:pt x="3213294" y="378453"/>
                    <a:pt x="3206960" y="380262"/>
                    <a:pt x="3201540" y="381167"/>
                  </a:cubicBezTo>
                  <a:cubicBezTo>
                    <a:pt x="3200636" y="382072"/>
                    <a:pt x="3199731" y="382072"/>
                    <a:pt x="3198826" y="382072"/>
                  </a:cubicBezTo>
                  <a:cubicBezTo>
                    <a:pt x="3193397" y="382967"/>
                    <a:pt x="3178918" y="383872"/>
                    <a:pt x="3173499" y="383872"/>
                  </a:cubicBezTo>
                  <a:cubicBezTo>
                    <a:pt x="3168974" y="383872"/>
                    <a:pt x="3162640" y="391102"/>
                    <a:pt x="3157211" y="396521"/>
                  </a:cubicBezTo>
                  <a:cubicBezTo>
                    <a:pt x="3153592" y="399227"/>
                    <a:pt x="3150877" y="401941"/>
                    <a:pt x="3149077" y="403741"/>
                  </a:cubicBezTo>
                  <a:cubicBezTo>
                    <a:pt x="3143647" y="407361"/>
                    <a:pt x="3137313" y="404646"/>
                    <a:pt x="3122845" y="397426"/>
                  </a:cubicBezTo>
                  <a:cubicBezTo>
                    <a:pt x="3119226" y="396521"/>
                    <a:pt x="3119226" y="396521"/>
                    <a:pt x="3119226" y="396521"/>
                  </a:cubicBezTo>
                  <a:cubicBezTo>
                    <a:pt x="3110177" y="392006"/>
                    <a:pt x="3102033" y="391102"/>
                    <a:pt x="3093899" y="391102"/>
                  </a:cubicBezTo>
                  <a:cubicBezTo>
                    <a:pt x="3088469" y="390197"/>
                    <a:pt x="3083040" y="389292"/>
                    <a:pt x="3077611" y="387482"/>
                  </a:cubicBezTo>
                  <a:cubicBezTo>
                    <a:pt x="3067667" y="382967"/>
                    <a:pt x="3062237" y="383872"/>
                    <a:pt x="3046854" y="385682"/>
                  </a:cubicBezTo>
                  <a:cubicBezTo>
                    <a:pt x="3044149" y="385682"/>
                    <a:pt x="3044149" y="385682"/>
                    <a:pt x="3044149" y="385682"/>
                  </a:cubicBezTo>
                  <a:cubicBezTo>
                    <a:pt x="3026052" y="387482"/>
                    <a:pt x="3026957" y="401941"/>
                    <a:pt x="3026957" y="401941"/>
                  </a:cubicBezTo>
                  <a:cubicBezTo>
                    <a:pt x="3026957" y="402837"/>
                    <a:pt x="3026957" y="402837"/>
                    <a:pt x="3026957" y="402837"/>
                  </a:cubicBezTo>
                  <a:cubicBezTo>
                    <a:pt x="3026052" y="403741"/>
                    <a:pt x="3007059" y="420001"/>
                    <a:pt x="2991686" y="420001"/>
                  </a:cubicBezTo>
                  <a:cubicBezTo>
                    <a:pt x="2977208" y="420001"/>
                    <a:pt x="2937412" y="445289"/>
                    <a:pt x="2923839" y="454319"/>
                  </a:cubicBezTo>
                  <a:cubicBezTo>
                    <a:pt x="2922934" y="455224"/>
                    <a:pt x="2922030" y="455224"/>
                    <a:pt x="2921124" y="456129"/>
                  </a:cubicBezTo>
                  <a:cubicBezTo>
                    <a:pt x="2913895" y="460644"/>
                    <a:pt x="2901227" y="466968"/>
                    <a:pt x="2894893" y="466968"/>
                  </a:cubicBezTo>
                  <a:cubicBezTo>
                    <a:pt x="2891273" y="466968"/>
                    <a:pt x="2884949" y="467873"/>
                    <a:pt x="2878615" y="468778"/>
                  </a:cubicBezTo>
                  <a:cubicBezTo>
                    <a:pt x="2872280" y="469673"/>
                    <a:pt x="2865041" y="470578"/>
                    <a:pt x="2861431" y="470578"/>
                  </a:cubicBezTo>
                  <a:cubicBezTo>
                    <a:pt x="2856002" y="470578"/>
                    <a:pt x="2855098" y="466968"/>
                    <a:pt x="2853288" y="462454"/>
                  </a:cubicBezTo>
                  <a:cubicBezTo>
                    <a:pt x="2852383" y="458834"/>
                    <a:pt x="2850573" y="454319"/>
                    <a:pt x="2846953" y="448899"/>
                  </a:cubicBezTo>
                  <a:cubicBezTo>
                    <a:pt x="2842429" y="440775"/>
                    <a:pt x="2845144" y="436260"/>
                    <a:pt x="2846049" y="434450"/>
                  </a:cubicBezTo>
                  <a:cubicBezTo>
                    <a:pt x="2849668" y="429935"/>
                    <a:pt x="2855098" y="429030"/>
                    <a:pt x="2858717" y="429935"/>
                  </a:cubicBezTo>
                  <a:cubicBezTo>
                    <a:pt x="2865041" y="431745"/>
                    <a:pt x="2884043" y="432650"/>
                    <a:pt x="2896703" y="432650"/>
                  </a:cubicBezTo>
                  <a:cubicBezTo>
                    <a:pt x="2900322" y="432650"/>
                    <a:pt x="2903036" y="431745"/>
                    <a:pt x="2903942" y="429935"/>
                  </a:cubicBezTo>
                  <a:cubicBezTo>
                    <a:pt x="2904846" y="427230"/>
                    <a:pt x="2903036" y="423611"/>
                    <a:pt x="2899417" y="420906"/>
                  </a:cubicBezTo>
                  <a:cubicBezTo>
                    <a:pt x="2896703" y="418191"/>
                    <a:pt x="2893988" y="416391"/>
                    <a:pt x="2890368" y="413676"/>
                  </a:cubicBezTo>
                  <a:cubicBezTo>
                    <a:pt x="2886758" y="410971"/>
                    <a:pt x="2883139" y="408256"/>
                    <a:pt x="2878615" y="404646"/>
                  </a:cubicBezTo>
                  <a:cubicBezTo>
                    <a:pt x="2871376" y="398322"/>
                    <a:pt x="2856002" y="402837"/>
                    <a:pt x="2845144" y="406456"/>
                  </a:cubicBezTo>
                  <a:cubicBezTo>
                    <a:pt x="2843334" y="407361"/>
                    <a:pt x="2841524" y="407361"/>
                    <a:pt x="2840619" y="408256"/>
                  </a:cubicBezTo>
                  <a:cubicBezTo>
                    <a:pt x="2830675" y="410971"/>
                    <a:pt x="2811673" y="412780"/>
                    <a:pt x="2806253" y="412780"/>
                  </a:cubicBezTo>
                  <a:cubicBezTo>
                    <a:pt x="2806253" y="412780"/>
                    <a:pt x="2806253" y="412780"/>
                    <a:pt x="2806253" y="413676"/>
                  </a:cubicBezTo>
                  <a:cubicBezTo>
                    <a:pt x="2803539" y="420001"/>
                    <a:pt x="2791775" y="427230"/>
                    <a:pt x="2785451" y="429935"/>
                  </a:cubicBezTo>
                  <a:cubicBezTo>
                    <a:pt x="2778212" y="432650"/>
                    <a:pt x="2769163" y="434450"/>
                    <a:pt x="2751075" y="432650"/>
                  </a:cubicBezTo>
                  <a:cubicBezTo>
                    <a:pt x="2734787" y="430840"/>
                    <a:pt x="2728462" y="435355"/>
                    <a:pt x="2723938" y="438965"/>
                  </a:cubicBezTo>
                  <a:cubicBezTo>
                    <a:pt x="2723033" y="438965"/>
                    <a:pt x="2723033" y="439870"/>
                    <a:pt x="2722128" y="439870"/>
                  </a:cubicBezTo>
                  <a:cubicBezTo>
                    <a:pt x="2717604" y="442584"/>
                    <a:pt x="2699516" y="460644"/>
                    <a:pt x="2699516" y="460644"/>
                  </a:cubicBezTo>
                  <a:cubicBezTo>
                    <a:pt x="2699516" y="460644"/>
                    <a:pt x="2677808" y="492257"/>
                    <a:pt x="2673284" y="500382"/>
                  </a:cubicBezTo>
                  <a:cubicBezTo>
                    <a:pt x="2668760" y="508516"/>
                    <a:pt x="2652481" y="533805"/>
                    <a:pt x="2647052" y="539225"/>
                  </a:cubicBezTo>
                  <a:cubicBezTo>
                    <a:pt x="2641623" y="544645"/>
                    <a:pt x="2619011" y="568124"/>
                    <a:pt x="2617201" y="569934"/>
                  </a:cubicBezTo>
                  <a:cubicBezTo>
                    <a:pt x="2617201" y="570829"/>
                    <a:pt x="2616296" y="581668"/>
                    <a:pt x="2615391" y="589803"/>
                  </a:cubicBezTo>
                  <a:cubicBezTo>
                    <a:pt x="2614486" y="597023"/>
                    <a:pt x="2610867" y="602442"/>
                    <a:pt x="2603628" y="607862"/>
                  </a:cubicBezTo>
                  <a:cubicBezTo>
                    <a:pt x="2597303" y="612377"/>
                    <a:pt x="2588255" y="612377"/>
                    <a:pt x="2586445" y="612377"/>
                  </a:cubicBezTo>
                  <a:cubicBezTo>
                    <a:pt x="2585540" y="614187"/>
                    <a:pt x="2583730" y="615997"/>
                    <a:pt x="2581015" y="617797"/>
                  </a:cubicBezTo>
                  <a:cubicBezTo>
                    <a:pt x="2571071" y="626826"/>
                    <a:pt x="2571976" y="627731"/>
                    <a:pt x="2571976" y="629541"/>
                  </a:cubicBezTo>
                  <a:cubicBezTo>
                    <a:pt x="2572881" y="631351"/>
                    <a:pt x="2572881" y="634056"/>
                    <a:pt x="2571071" y="639476"/>
                  </a:cubicBezTo>
                  <a:cubicBezTo>
                    <a:pt x="2570167" y="642181"/>
                    <a:pt x="2568357" y="643990"/>
                    <a:pt x="2567452" y="644895"/>
                  </a:cubicBezTo>
                  <a:cubicBezTo>
                    <a:pt x="2565642" y="645800"/>
                    <a:pt x="2565642" y="645800"/>
                    <a:pt x="2565642" y="645800"/>
                  </a:cubicBezTo>
                  <a:cubicBezTo>
                    <a:pt x="2563832" y="647600"/>
                    <a:pt x="2562928" y="649410"/>
                    <a:pt x="2562022" y="651220"/>
                  </a:cubicBezTo>
                  <a:cubicBezTo>
                    <a:pt x="2561118" y="653020"/>
                    <a:pt x="2560213" y="654830"/>
                    <a:pt x="2559308" y="655735"/>
                  </a:cubicBezTo>
                  <a:cubicBezTo>
                    <a:pt x="2554783" y="661155"/>
                    <a:pt x="2549364" y="665669"/>
                    <a:pt x="2542125" y="669279"/>
                  </a:cubicBezTo>
                  <a:cubicBezTo>
                    <a:pt x="2537601" y="671994"/>
                    <a:pt x="2533076" y="673794"/>
                    <a:pt x="2528552" y="673794"/>
                  </a:cubicBezTo>
                  <a:cubicBezTo>
                    <a:pt x="2528552" y="673794"/>
                    <a:pt x="2528552" y="673794"/>
                    <a:pt x="2528552" y="673794"/>
                  </a:cubicBezTo>
                  <a:cubicBezTo>
                    <a:pt x="2512274" y="662955"/>
                    <a:pt x="2512274" y="662955"/>
                    <a:pt x="2512274" y="662955"/>
                  </a:cubicBezTo>
                  <a:cubicBezTo>
                    <a:pt x="2512274" y="662955"/>
                    <a:pt x="2512274" y="662955"/>
                    <a:pt x="2512274" y="662059"/>
                  </a:cubicBezTo>
                  <a:cubicBezTo>
                    <a:pt x="2512274" y="662059"/>
                    <a:pt x="2513178" y="656640"/>
                    <a:pt x="2516798" y="649410"/>
                  </a:cubicBezTo>
                  <a:cubicBezTo>
                    <a:pt x="2517702" y="647600"/>
                    <a:pt x="2518608" y="645800"/>
                    <a:pt x="2519512" y="643990"/>
                  </a:cubicBezTo>
                  <a:cubicBezTo>
                    <a:pt x="2522227" y="639476"/>
                    <a:pt x="2524932" y="634961"/>
                    <a:pt x="2526742" y="627731"/>
                  </a:cubicBezTo>
                  <a:cubicBezTo>
                    <a:pt x="2529456" y="617797"/>
                    <a:pt x="2530362" y="614187"/>
                    <a:pt x="2523122" y="605157"/>
                  </a:cubicBezTo>
                  <a:cubicBezTo>
                    <a:pt x="2518608" y="598832"/>
                    <a:pt x="2514083" y="599737"/>
                    <a:pt x="2508654" y="602442"/>
                  </a:cubicBezTo>
                  <a:cubicBezTo>
                    <a:pt x="2505939" y="602442"/>
                    <a:pt x="2504129" y="603347"/>
                    <a:pt x="2501415" y="604252"/>
                  </a:cubicBezTo>
                  <a:cubicBezTo>
                    <a:pt x="2495090" y="605157"/>
                    <a:pt x="2490566" y="605157"/>
                    <a:pt x="2488756" y="602442"/>
                  </a:cubicBezTo>
                  <a:cubicBezTo>
                    <a:pt x="2486947" y="601538"/>
                    <a:pt x="2486947" y="598832"/>
                    <a:pt x="2486947" y="596118"/>
                  </a:cubicBezTo>
                  <a:cubicBezTo>
                    <a:pt x="2487851" y="590708"/>
                    <a:pt x="2486042" y="580773"/>
                    <a:pt x="2476088" y="576249"/>
                  </a:cubicBezTo>
                  <a:cubicBezTo>
                    <a:pt x="2466144" y="570829"/>
                    <a:pt x="2468858" y="559094"/>
                    <a:pt x="2470668" y="551865"/>
                  </a:cubicBezTo>
                  <a:cubicBezTo>
                    <a:pt x="2471573" y="550064"/>
                    <a:pt x="2470668" y="549160"/>
                    <a:pt x="2469764" y="548255"/>
                  </a:cubicBezTo>
                  <a:cubicBezTo>
                    <a:pt x="2467954" y="545540"/>
                    <a:pt x="2461619" y="543740"/>
                    <a:pt x="2453476" y="543740"/>
                  </a:cubicBezTo>
                  <a:cubicBezTo>
                    <a:pt x="2448046" y="543740"/>
                    <a:pt x="2438102" y="543740"/>
                    <a:pt x="2427244" y="544645"/>
                  </a:cubicBezTo>
                  <a:cubicBezTo>
                    <a:pt x="2424529" y="543740"/>
                    <a:pt x="2424529" y="543740"/>
                    <a:pt x="2424529" y="543740"/>
                  </a:cubicBezTo>
                  <a:cubicBezTo>
                    <a:pt x="2424529" y="543740"/>
                    <a:pt x="2424529" y="543740"/>
                    <a:pt x="2424529" y="543740"/>
                  </a:cubicBezTo>
                  <a:cubicBezTo>
                    <a:pt x="2423624" y="543740"/>
                    <a:pt x="2423624" y="543740"/>
                    <a:pt x="2423624" y="543740"/>
                  </a:cubicBezTo>
                  <a:cubicBezTo>
                    <a:pt x="2423624" y="543740"/>
                    <a:pt x="2423624" y="543740"/>
                    <a:pt x="2423624" y="543740"/>
                  </a:cubicBezTo>
                  <a:cubicBezTo>
                    <a:pt x="2419100" y="543740"/>
                    <a:pt x="2419100" y="543740"/>
                    <a:pt x="2419100" y="543740"/>
                  </a:cubicBezTo>
                  <a:cubicBezTo>
                    <a:pt x="2418204" y="544645"/>
                    <a:pt x="2413680" y="549160"/>
                    <a:pt x="2405536" y="551865"/>
                  </a:cubicBezTo>
                  <a:cubicBezTo>
                    <a:pt x="2397392" y="554579"/>
                    <a:pt x="2399202" y="558189"/>
                    <a:pt x="2400107" y="561799"/>
                  </a:cubicBezTo>
                  <a:cubicBezTo>
                    <a:pt x="2400107" y="561799"/>
                    <a:pt x="2400107" y="562704"/>
                    <a:pt x="2400107" y="562704"/>
                  </a:cubicBezTo>
                  <a:cubicBezTo>
                    <a:pt x="2401012" y="564514"/>
                    <a:pt x="2400107" y="568124"/>
                    <a:pt x="2399202" y="571734"/>
                  </a:cubicBezTo>
                  <a:cubicBezTo>
                    <a:pt x="2398298" y="576249"/>
                    <a:pt x="2397392" y="581668"/>
                    <a:pt x="2397392" y="586183"/>
                  </a:cubicBezTo>
                  <a:cubicBezTo>
                    <a:pt x="2397392" y="620511"/>
                    <a:pt x="2396488" y="640380"/>
                    <a:pt x="2395583" y="643990"/>
                  </a:cubicBezTo>
                  <a:cubicBezTo>
                    <a:pt x="2393773" y="649410"/>
                    <a:pt x="2392878" y="652115"/>
                    <a:pt x="2390163" y="666574"/>
                  </a:cubicBezTo>
                  <a:cubicBezTo>
                    <a:pt x="2389258" y="671994"/>
                    <a:pt x="2387448" y="674699"/>
                    <a:pt x="2385638" y="676509"/>
                  </a:cubicBezTo>
                  <a:cubicBezTo>
                    <a:pt x="2383829" y="677414"/>
                    <a:pt x="2382019" y="676509"/>
                    <a:pt x="2378399" y="675604"/>
                  </a:cubicBezTo>
                  <a:cubicBezTo>
                    <a:pt x="2377495" y="674699"/>
                    <a:pt x="2375685" y="673794"/>
                    <a:pt x="2373875" y="673794"/>
                  </a:cubicBezTo>
                  <a:cubicBezTo>
                    <a:pt x="2365741" y="671089"/>
                    <a:pt x="2348548" y="679214"/>
                    <a:pt x="2341309" y="684634"/>
                  </a:cubicBezTo>
                  <a:cubicBezTo>
                    <a:pt x="2334080" y="689148"/>
                    <a:pt x="2329555" y="685538"/>
                    <a:pt x="2324126" y="681024"/>
                  </a:cubicBezTo>
                  <a:cubicBezTo>
                    <a:pt x="2324126" y="680119"/>
                    <a:pt x="2323221" y="680119"/>
                    <a:pt x="2322316" y="679214"/>
                  </a:cubicBezTo>
                  <a:cubicBezTo>
                    <a:pt x="2321412" y="678309"/>
                    <a:pt x="2319602" y="677414"/>
                    <a:pt x="2318697" y="677414"/>
                  </a:cubicBezTo>
                  <a:cubicBezTo>
                    <a:pt x="2315982" y="679214"/>
                    <a:pt x="2315078" y="684634"/>
                    <a:pt x="2315078" y="684634"/>
                  </a:cubicBezTo>
                  <a:cubicBezTo>
                    <a:pt x="2315078" y="684634"/>
                    <a:pt x="2314172" y="693663"/>
                    <a:pt x="2310563" y="697283"/>
                  </a:cubicBezTo>
                  <a:cubicBezTo>
                    <a:pt x="2308753" y="699083"/>
                    <a:pt x="2306943" y="700893"/>
                    <a:pt x="2305133" y="702703"/>
                  </a:cubicBezTo>
                  <a:cubicBezTo>
                    <a:pt x="2302419" y="705408"/>
                    <a:pt x="2299704" y="709018"/>
                    <a:pt x="2296989" y="711732"/>
                  </a:cubicBezTo>
                  <a:cubicBezTo>
                    <a:pt x="2291560" y="717152"/>
                    <a:pt x="2286140" y="714437"/>
                    <a:pt x="2281616" y="710827"/>
                  </a:cubicBezTo>
                  <a:cubicBezTo>
                    <a:pt x="2279807" y="709018"/>
                    <a:pt x="2277092" y="707217"/>
                    <a:pt x="2274377" y="706313"/>
                  </a:cubicBezTo>
                  <a:cubicBezTo>
                    <a:pt x="2272567" y="704503"/>
                    <a:pt x="2270758" y="703598"/>
                    <a:pt x="2268948" y="702703"/>
                  </a:cubicBezTo>
                  <a:cubicBezTo>
                    <a:pt x="2265328" y="699988"/>
                    <a:pt x="2259004" y="693663"/>
                    <a:pt x="2258099" y="688244"/>
                  </a:cubicBezTo>
                  <a:cubicBezTo>
                    <a:pt x="2257194" y="682824"/>
                    <a:pt x="2253574" y="675604"/>
                    <a:pt x="2252670" y="673794"/>
                  </a:cubicBezTo>
                  <a:cubicBezTo>
                    <a:pt x="2250860" y="674699"/>
                    <a:pt x="2242716" y="680119"/>
                    <a:pt x="2237286" y="685538"/>
                  </a:cubicBezTo>
                  <a:cubicBezTo>
                    <a:pt x="2233677" y="689148"/>
                    <a:pt x="2233677" y="691863"/>
                    <a:pt x="2234581" y="695473"/>
                  </a:cubicBezTo>
                  <a:cubicBezTo>
                    <a:pt x="2235487" y="698178"/>
                    <a:pt x="2235487" y="701798"/>
                    <a:pt x="2235487" y="706313"/>
                  </a:cubicBezTo>
                  <a:cubicBezTo>
                    <a:pt x="2235487" y="710827"/>
                    <a:pt x="2232772" y="712637"/>
                    <a:pt x="2230962" y="712637"/>
                  </a:cubicBezTo>
                  <a:cubicBezTo>
                    <a:pt x="2227343" y="714437"/>
                    <a:pt x="2221914" y="711732"/>
                    <a:pt x="2219199" y="708113"/>
                  </a:cubicBezTo>
                  <a:cubicBezTo>
                    <a:pt x="2217389" y="706313"/>
                    <a:pt x="2216484" y="705408"/>
                    <a:pt x="2215579" y="705408"/>
                  </a:cubicBezTo>
                  <a:cubicBezTo>
                    <a:pt x="2214674" y="705408"/>
                    <a:pt x="2212865" y="706313"/>
                    <a:pt x="2211055" y="709018"/>
                  </a:cubicBezTo>
                  <a:cubicBezTo>
                    <a:pt x="2210150" y="709922"/>
                    <a:pt x="2209245" y="710827"/>
                    <a:pt x="2208350" y="711732"/>
                  </a:cubicBezTo>
                  <a:cubicBezTo>
                    <a:pt x="2203826" y="715342"/>
                    <a:pt x="2202921" y="716247"/>
                    <a:pt x="2199301" y="716247"/>
                  </a:cubicBezTo>
                  <a:cubicBezTo>
                    <a:pt x="2199301" y="716247"/>
                    <a:pt x="2198396" y="716247"/>
                    <a:pt x="2197491" y="716247"/>
                  </a:cubicBezTo>
                  <a:cubicBezTo>
                    <a:pt x="2195681" y="716247"/>
                    <a:pt x="2194777" y="716247"/>
                    <a:pt x="2192967" y="716247"/>
                  </a:cubicBezTo>
                  <a:cubicBezTo>
                    <a:pt x="2191157" y="716247"/>
                    <a:pt x="2189348" y="715342"/>
                    <a:pt x="2188442" y="714437"/>
                  </a:cubicBezTo>
                  <a:cubicBezTo>
                    <a:pt x="2184823" y="709018"/>
                    <a:pt x="2188442" y="696378"/>
                    <a:pt x="2188442" y="694568"/>
                  </a:cubicBezTo>
                  <a:cubicBezTo>
                    <a:pt x="2188442" y="693663"/>
                    <a:pt x="2188442" y="677414"/>
                    <a:pt x="2183918" y="671994"/>
                  </a:cubicBezTo>
                  <a:cubicBezTo>
                    <a:pt x="2181213" y="668374"/>
                    <a:pt x="2183918" y="664764"/>
                    <a:pt x="2184823" y="662955"/>
                  </a:cubicBezTo>
                  <a:cubicBezTo>
                    <a:pt x="2185728" y="662059"/>
                    <a:pt x="2186633" y="661155"/>
                    <a:pt x="2186633" y="660250"/>
                  </a:cubicBezTo>
                  <a:cubicBezTo>
                    <a:pt x="2186633" y="660250"/>
                    <a:pt x="2185728" y="659345"/>
                    <a:pt x="2184823" y="659345"/>
                  </a:cubicBezTo>
                  <a:cubicBezTo>
                    <a:pt x="2182118" y="658440"/>
                    <a:pt x="2180308" y="653020"/>
                    <a:pt x="2179403" y="648505"/>
                  </a:cubicBezTo>
                  <a:cubicBezTo>
                    <a:pt x="2178498" y="644895"/>
                    <a:pt x="2179403" y="639476"/>
                    <a:pt x="2182118" y="637666"/>
                  </a:cubicBezTo>
                  <a:cubicBezTo>
                    <a:pt x="2186633" y="634961"/>
                    <a:pt x="2185728" y="618702"/>
                    <a:pt x="2185728" y="612377"/>
                  </a:cubicBezTo>
                  <a:cubicBezTo>
                    <a:pt x="2185728" y="611472"/>
                    <a:pt x="2185728" y="610577"/>
                    <a:pt x="2185728" y="609672"/>
                  </a:cubicBezTo>
                  <a:cubicBezTo>
                    <a:pt x="2185728" y="606957"/>
                    <a:pt x="2189348" y="603347"/>
                    <a:pt x="2194777" y="597928"/>
                  </a:cubicBezTo>
                  <a:cubicBezTo>
                    <a:pt x="2199301" y="594318"/>
                    <a:pt x="2201111" y="583478"/>
                    <a:pt x="2201111" y="574448"/>
                  </a:cubicBezTo>
                  <a:cubicBezTo>
                    <a:pt x="2201111" y="566314"/>
                    <a:pt x="2221008" y="564514"/>
                    <a:pt x="2224628" y="564514"/>
                  </a:cubicBezTo>
                  <a:cubicBezTo>
                    <a:pt x="2223723" y="560894"/>
                    <a:pt x="2217389" y="541930"/>
                    <a:pt x="2213769" y="535605"/>
                  </a:cubicBezTo>
                  <a:cubicBezTo>
                    <a:pt x="2211055" y="530186"/>
                    <a:pt x="2200206" y="531996"/>
                    <a:pt x="2193872" y="533805"/>
                  </a:cubicBezTo>
                  <a:cubicBezTo>
                    <a:pt x="2192062" y="533805"/>
                    <a:pt x="2191157" y="534710"/>
                    <a:pt x="2190252" y="534710"/>
                  </a:cubicBezTo>
                  <a:cubicBezTo>
                    <a:pt x="2184823" y="535605"/>
                    <a:pt x="2177594" y="533805"/>
                    <a:pt x="2176688" y="533805"/>
                  </a:cubicBezTo>
                  <a:cubicBezTo>
                    <a:pt x="2176688" y="533805"/>
                    <a:pt x="2176688" y="533805"/>
                    <a:pt x="2176688" y="533805"/>
                  </a:cubicBezTo>
                  <a:cubicBezTo>
                    <a:pt x="2176688" y="533805"/>
                    <a:pt x="2163115" y="515736"/>
                    <a:pt x="2158591" y="511222"/>
                  </a:cubicBezTo>
                  <a:cubicBezTo>
                    <a:pt x="2156791" y="509421"/>
                    <a:pt x="2155886" y="506707"/>
                    <a:pt x="2156791" y="504002"/>
                  </a:cubicBezTo>
                  <a:cubicBezTo>
                    <a:pt x="2156791" y="499477"/>
                    <a:pt x="2160401" y="495867"/>
                    <a:pt x="2164021" y="494067"/>
                  </a:cubicBezTo>
                  <a:cubicBezTo>
                    <a:pt x="2165830" y="493162"/>
                    <a:pt x="2166735" y="492257"/>
                    <a:pt x="2166735" y="491352"/>
                  </a:cubicBezTo>
                  <a:cubicBezTo>
                    <a:pt x="2166735" y="488647"/>
                    <a:pt x="2162211" y="485028"/>
                    <a:pt x="2157696" y="481418"/>
                  </a:cubicBezTo>
                  <a:cubicBezTo>
                    <a:pt x="2156791" y="480513"/>
                    <a:pt x="2155886" y="479608"/>
                    <a:pt x="2154076" y="478713"/>
                  </a:cubicBezTo>
                  <a:cubicBezTo>
                    <a:pt x="2152267" y="476903"/>
                    <a:pt x="2152267" y="475998"/>
                    <a:pt x="2152267" y="474188"/>
                  </a:cubicBezTo>
                  <a:cubicBezTo>
                    <a:pt x="2152267" y="472388"/>
                    <a:pt x="2155886" y="471483"/>
                    <a:pt x="2159496" y="469673"/>
                  </a:cubicBezTo>
                  <a:cubicBezTo>
                    <a:pt x="2162211" y="468778"/>
                    <a:pt x="2164925" y="467873"/>
                    <a:pt x="2165830" y="466968"/>
                  </a:cubicBezTo>
                  <a:cubicBezTo>
                    <a:pt x="2172164" y="463358"/>
                    <a:pt x="2180308" y="473293"/>
                    <a:pt x="2180308" y="473293"/>
                  </a:cubicBezTo>
                  <a:cubicBezTo>
                    <a:pt x="2180308" y="473293"/>
                    <a:pt x="2180308" y="473293"/>
                    <a:pt x="2180308" y="473293"/>
                  </a:cubicBezTo>
                  <a:cubicBezTo>
                    <a:pt x="2180308" y="473293"/>
                    <a:pt x="2181213" y="478713"/>
                    <a:pt x="2183918" y="485028"/>
                  </a:cubicBezTo>
                  <a:cubicBezTo>
                    <a:pt x="2184823" y="486838"/>
                    <a:pt x="2184823" y="486838"/>
                    <a:pt x="2185728" y="486838"/>
                  </a:cubicBezTo>
                  <a:cubicBezTo>
                    <a:pt x="2188442" y="487742"/>
                    <a:pt x="2192062" y="484123"/>
                    <a:pt x="2192967" y="482323"/>
                  </a:cubicBezTo>
                  <a:cubicBezTo>
                    <a:pt x="2192967" y="481418"/>
                    <a:pt x="2196587" y="475093"/>
                    <a:pt x="2190252" y="471483"/>
                  </a:cubicBezTo>
                  <a:cubicBezTo>
                    <a:pt x="2185728" y="468778"/>
                    <a:pt x="2185728" y="461549"/>
                    <a:pt x="2186633" y="458834"/>
                  </a:cubicBezTo>
                  <a:cubicBezTo>
                    <a:pt x="2187538" y="457034"/>
                    <a:pt x="2189348" y="456129"/>
                    <a:pt x="2190252" y="457034"/>
                  </a:cubicBezTo>
                  <a:cubicBezTo>
                    <a:pt x="2192967" y="457939"/>
                    <a:pt x="2199301" y="457939"/>
                    <a:pt x="2202016" y="456129"/>
                  </a:cubicBezTo>
                  <a:cubicBezTo>
                    <a:pt x="2202921" y="455224"/>
                    <a:pt x="2203826" y="454319"/>
                    <a:pt x="2203826" y="453424"/>
                  </a:cubicBezTo>
                  <a:cubicBezTo>
                    <a:pt x="2203826" y="449804"/>
                    <a:pt x="2206540" y="434450"/>
                    <a:pt x="2211055" y="431745"/>
                  </a:cubicBezTo>
                  <a:cubicBezTo>
                    <a:pt x="2211959" y="431745"/>
                    <a:pt x="2212865" y="430840"/>
                    <a:pt x="2213769" y="430840"/>
                  </a:cubicBezTo>
                  <a:cubicBezTo>
                    <a:pt x="2217389" y="428135"/>
                    <a:pt x="2221008" y="425420"/>
                    <a:pt x="2226438" y="431745"/>
                  </a:cubicBezTo>
                  <a:cubicBezTo>
                    <a:pt x="2228247" y="434450"/>
                    <a:pt x="2230057" y="435355"/>
                    <a:pt x="2231867" y="434450"/>
                  </a:cubicBezTo>
                  <a:cubicBezTo>
                    <a:pt x="2234581" y="434450"/>
                    <a:pt x="2236382" y="430840"/>
                    <a:pt x="2237286" y="427230"/>
                  </a:cubicBezTo>
                  <a:cubicBezTo>
                    <a:pt x="2237286" y="426325"/>
                    <a:pt x="2238192" y="426325"/>
                    <a:pt x="2239096" y="426325"/>
                  </a:cubicBezTo>
                  <a:cubicBezTo>
                    <a:pt x="2242716" y="424515"/>
                    <a:pt x="2250860" y="429030"/>
                    <a:pt x="2251765" y="429935"/>
                  </a:cubicBezTo>
                  <a:cubicBezTo>
                    <a:pt x="2251765" y="429935"/>
                    <a:pt x="2258099" y="431745"/>
                    <a:pt x="2260813" y="430840"/>
                  </a:cubicBezTo>
                  <a:cubicBezTo>
                    <a:pt x="2264424" y="429935"/>
                    <a:pt x="2269852" y="426325"/>
                    <a:pt x="2271662" y="425420"/>
                  </a:cubicBezTo>
                  <a:cubicBezTo>
                    <a:pt x="2263519" y="410971"/>
                    <a:pt x="2263519" y="410971"/>
                    <a:pt x="2263519" y="410971"/>
                  </a:cubicBezTo>
                  <a:cubicBezTo>
                    <a:pt x="2261718" y="409161"/>
                    <a:pt x="2259908" y="409161"/>
                    <a:pt x="2258099" y="408256"/>
                  </a:cubicBezTo>
                  <a:cubicBezTo>
                    <a:pt x="2251765" y="406456"/>
                    <a:pt x="2240906" y="401036"/>
                    <a:pt x="2236382" y="398322"/>
                  </a:cubicBezTo>
                  <a:cubicBezTo>
                    <a:pt x="2232772" y="395616"/>
                    <a:pt x="2227343" y="393807"/>
                    <a:pt x="2215579" y="392902"/>
                  </a:cubicBezTo>
                  <a:cubicBezTo>
                    <a:pt x="2210150" y="392902"/>
                    <a:pt x="2207445" y="392006"/>
                    <a:pt x="2206540" y="390197"/>
                  </a:cubicBezTo>
                  <a:cubicBezTo>
                    <a:pt x="2205635" y="388387"/>
                    <a:pt x="2205635" y="386587"/>
                    <a:pt x="2205635" y="384777"/>
                  </a:cubicBezTo>
                  <a:cubicBezTo>
                    <a:pt x="2205635" y="383872"/>
                    <a:pt x="2205635" y="382967"/>
                    <a:pt x="2205635" y="381167"/>
                  </a:cubicBezTo>
                  <a:cubicBezTo>
                    <a:pt x="2205635" y="374842"/>
                    <a:pt x="2205635" y="374842"/>
                    <a:pt x="2209245" y="372137"/>
                  </a:cubicBezTo>
                  <a:cubicBezTo>
                    <a:pt x="2212865" y="369423"/>
                    <a:pt x="2222818" y="363098"/>
                    <a:pt x="2230962" y="359488"/>
                  </a:cubicBezTo>
                  <a:cubicBezTo>
                    <a:pt x="2239096" y="355878"/>
                    <a:pt x="2240906" y="346848"/>
                    <a:pt x="2241811" y="342324"/>
                  </a:cubicBezTo>
                  <a:cubicBezTo>
                    <a:pt x="2241811" y="341429"/>
                    <a:pt x="2242716" y="339619"/>
                    <a:pt x="2242716" y="336905"/>
                  </a:cubicBezTo>
                  <a:cubicBezTo>
                    <a:pt x="2242716" y="336905"/>
                    <a:pt x="2242716" y="336905"/>
                    <a:pt x="2242716" y="336905"/>
                  </a:cubicBezTo>
                  <a:cubicBezTo>
                    <a:pt x="2244526" y="334199"/>
                    <a:pt x="2235487" y="326970"/>
                    <a:pt x="2229153" y="324265"/>
                  </a:cubicBezTo>
                  <a:cubicBezTo>
                    <a:pt x="2227343" y="323360"/>
                    <a:pt x="2225533" y="321550"/>
                    <a:pt x="2225533" y="320655"/>
                  </a:cubicBezTo>
                  <a:cubicBezTo>
                    <a:pt x="2224628" y="317940"/>
                    <a:pt x="2226438" y="316140"/>
                    <a:pt x="2227343" y="314330"/>
                  </a:cubicBezTo>
                  <a:cubicBezTo>
                    <a:pt x="2229153" y="312520"/>
                    <a:pt x="2229153" y="310720"/>
                    <a:pt x="2230057" y="308005"/>
                  </a:cubicBezTo>
                  <a:cubicBezTo>
                    <a:pt x="2230057" y="306205"/>
                    <a:pt x="2230057" y="304395"/>
                    <a:pt x="2230962" y="301681"/>
                  </a:cubicBezTo>
                  <a:cubicBezTo>
                    <a:pt x="2231867" y="298976"/>
                    <a:pt x="2231867" y="296261"/>
                    <a:pt x="2230962" y="295366"/>
                  </a:cubicBezTo>
                  <a:cubicBezTo>
                    <a:pt x="2230057" y="294461"/>
                    <a:pt x="2228247" y="293556"/>
                    <a:pt x="2225533" y="293556"/>
                  </a:cubicBezTo>
                  <a:cubicBezTo>
                    <a:pt x="2222818" y="293556"/>
                    <a:pt x="2221914" y="293556"/>
                    <a:pt x="2221008" y="292651"/>
                  </a:cubicBezTo>
                  <a:cubicBezTo>
                    <a:pt x="2220104" y="290851"/>
                    <a:pt x="2220104" y="289041"/>
                    <a:pt x="2220104" y="286327"/>
                  </a:cubicBezTo>
                  <a:cubicBezTo>
                    <a:pt x="2220104" y="285431"/>
                    <a:pt x="2220104" y="284526"/>
                    <a:pt x="2220104" y="282717"/>
                  </a:cubicBezTo>
                  <a:cubicBezTo>
                    <a:pt x="2220104" y="280011"/>
                    <a:pt x="2219199" y="279107"/>
                    <a:pt x="2216484" y="279107"/>
                  </a:cubicBezTo>
                  <a:cubicBezTo>
                    <a:pt x="2214674" y="279107"/>
                    <a:pt x="2213769" y="279107"/>
                    <a:pt x="2211959" y="279107"/>
                  </a:cubicBezTo>
                  <a:cubicBezTo>
                    <a:pt x="2204730" y="278202"/>
                    <a:pt x="2201111" y="275497"/>
                    <a:pt x="2200206" y="274592"/>
                  </a:cubicBezTo>
                  <a:cubicBezTo>
                    <a:pt x="2199301" y="275497"/>
                    <a:pt x="2191157" y="278202"/>
                    <a:pt x="2188442" y="279107"/>
                  </a:cubicBezTo>
                  <a:cubicBezTo>
                    <a:pt x="2184823" y="280011"/>
                    <a:pt x="2177594" y="287231"/>
                    <a:pt x="2173974" y="291746"/>
                  </a:cubicBezTo>
                  <a:cubicBezTo>
                    <a:pt x="2170354" y="296261"/>
                    <a:pt x="2165830" y="294461"/>
                    <a:pt x="2156791" y="289041"/>
                  </a:cubicBezTo>
                  <a:cubicBezTo>
                    <a:pt x="2155886" y="288136"/>
                    <a:pt x="2154981" y="287231"/>
                    <a:pt x="2154076" y="288136"/>
                  </a:cubicBezTo>
                  <a:cubicBezTo>
                    <a:pt x="2152267" y="289041"/>
                    <a:pt x="2154076" y="295366"/>
                    <a:pt x="2154981" y="298976"/>
                  </a:cubicBezTo>
                  <a:cubicBezTo>
                    <a:pt x="2154981" y="298976"/>
                    <a:pt x="2154981" y="299881"/>
                    <a:pt x="2154981" y="299881"/>
                  </a:cubicBezTo>
                  <a:cubicBezTo>
                    <a:pt x="2154981" y="299881"/>
                    <a:pt x="2154981" y="299881"/>
                    <a:pt x="2154981" y="299881"/>
                  </a:cubicBezTo>
                  <a:cubicBezTo>
                    <a:pt x="2154076" y="299881"/>
                    <a:pt x="2144123" y="299881"/>
                    <a:pt x="2137788" y="298071"/>
                  </a:cubicBezTo>
                  <a:cubicBezTo>
                    <a:pt x="2133264" y="296261"/>
                    <a:pt x="2134169" y="291746"/>
                    <a:pt x="2135074" y="287231"/>
                  </a:cubicBezTo>
                  <a:cubicBezTo>
                    <a:pt x="2135979" y="286327"/>
                    <a:pt x="2135979" y="284526"/>
                    <a:pt x="2135979" y="282717"/>
                  </a:cubicBezTo>
                  <a:cubicBezTo>
                    <a:pt x="2135979" y="281812"/>
                    <a:pt x="2135979" y="280907"/>
                    <a:pt x="2135074" y="280011"/>
                  </a:cubicBezTo>
                  <a:cubicBezTo>
                    <a:pt x="2134169" y="279107"/>
                    <a:pt x="2130559" y="279107"/>
                    <a:pt x="2124225" y="280011"/>
                  </a:cubicBezTo>
                  <a:cubicBezTo>
                    <a:pt x="2119701" y="280011"/>
                    <a:pt x="2116986" y="280011"/>
                    <a:pt x="2116081" y="279107"/>
                  </a:cubicBezTo>
                  <a:cubicBezTo>
                    <a:pt x="2115176" y="278202"/>
                    <a:pt x="2115176" y="276392"/>
                    <a:pt x="2115176" y="274592"/>
                  </a:cubicBezTo>
                  <a:cubicBezTo>
                    <a:pt x="2115176" y="273687"/>
                    <a:pt x="2115176" y="271877"/>
                    <a:pt x="2115176" y="270972"/>
                  </a:cubicBezTo>
                  <a:cubicBezTo>
                    <a:pt x="2115176" y="270077"/>
                    <a:pt x="2115176" y="269172"/>
                    <a:pt x="2114271" y="269172"/>
                  </a:cubicBezTo>
                  <a:cubicBezTo>
                    <a:pt x="2112461" y="268267"/>
                    <a:pt x="2107937" y="269172"/>
                    <a:pt x="2103423" y="270972"/>
                  </a:cubicBezTo>
                  <a:cubicBezTo>
                    <a:pt x="2099803" y="271877"/>
                    <a:pt x="2095278" y="273687"/>
                    <a:pt x="2092564" y="273687"/>
                  </a:cubicBezTo>
                  <a:cubicBezTo>
                    <a:pt x="2084420" y="273687"/>
                    <a:pt x="2072666" y="271877"/>
                    <a:pt x="2064523" y="268267"/>
                  </a:cubicBezTo>
                  <a:cubicBezTo>
                    <a:pt x="2062713" y="267362"/>
                    <a:pt x="2060903" y="266457"/>
                    <a:pt x="2059093" y="267362"/>
                  </a:cubicBezTo>
                  <a:cubicBezTo>
                    <a:pt x="2057283" y="269172"/>
                    <a:pt x="2056378" y="271877"/>
                    <a:pt x="2056378" y="273687"/>
                  </a:cubicBezTo>
                  <a:cubicBezTo>
                    <a:pt x="2056378" y="278202"/>
                    <a:pt x="2052769" y="286327"/>
                    <a:pt x="2052769" y="287231"/>
                  </a:cubicBezTo>
                  <a:cubicBezTo>
                    <a:pt x="2052769" y="287231"/>
                    <a:pt x="2051863" y="287231"/>
                    <a:pt x="2051863" y="287231"/>
                  </a:cubicBezTo>
                  <a:cubicBezTo>
                    <a:pt x="2051863" y="287231"/>
                    <a:pt x="2051863" y="287231"/>
                    <a:pt x="2051863" y="287231"/>
                  </a:cubicBezTo>
                  <a:cubicBezTo>
                    <a:pt x="2049149" y="284526"/>
                    <a:pt x="2045529" y="284526"/>
                    <a:pt x="2037385" y="285431"/>
                  </a:cubicBezTo>
                  <a:cubicBezTo>
                    <a:pt x="2035576" y="285431"/>
                    <a:pt x="2035576" y="285431"/>
                    <a:pt x="2035576" y="285431"/>
                  </a:cubicBezTo>
                  <a:cubicBezTo>
                    <a:pt x="2035576" y="285431"/>
                    <a:pt x="2034671" y="285431"/>
                    <a:pt x="2034671" y="285431"/>
                  </a:cubicBezTo>
                  <a:cubicBezTo>
                    <a:pt x="2026536" y="285431"/>
                    <a:pt x="2011154" y="270077"/>
                    <a:pt x="2008439" y="267362"/>
                  </a:cubicBezTo>
                  <a:cubicBezTo>
                    <a:pt x="2003010" y="261038"/>
                    <a:pt x="2002105" y="254723"/>
                    <a:pt x="2001210" y="246588"/>
                  </a:cubicBezTo>
                  <a:cubicBezTo>
                    <a:pt x="2001210" y="245683"/>
                    <a:pt x="2000305" y="243883"/>
                    <a:pt x="2000305" y="242073"/>
                  </a:cubicBezTo>
                  <a:cubicBezTo>
                    <a:pt x="1999400" y="235749"/>
                    <a:pt x="1997590" y="233044"/>
                    <a:pt x="1995780" y="230329"/>
                  </a:cubicBezTo>
                  <a:cubicBezTo>
                    <a:pt x="1993970" y="227624"/>
                    <a:pt x="1992161" y="224909"/>
                    <a:pt x="1993066" y="218594"/>
                  </a:cubicBezTo>
                  <a:cubicBezTo>
                    <a:pt x="1998495" y="186076"/>
                    <a:pt x="1998495" y="186076"/>
                    <a:pt x="1964119" y="170722"/>
                  </a:cubicBezTo>
                  <a:cubicBezTo>
                    <a:pt x="1962310" y="169817"/>
                    <a:pt x="1960500" y="168912"/>
                    <a:pt x="1958690" y="168017"/>
                  </a:cubicBezTo>
                  <a:cubicBezTo>
                    <a:pt x="1957785" y="167112"/>
                    <a:pt x="1955975" y="165302"/>
                    <a:pt x="1954165" y="165302"/>
                  </a:cubicBezTo>
                  <a:cubicBezTo>
                    <a:pt x="1954165" y="164397"/>
                    <a:pt x="1954165" y="164397"/>
                    <a:pt x="1954165" y="164397"/>
                  </a:cubicBezTo>
                  <a:cubicBezTo>
                    <a:pt x="1953261" y="164397"/>
                    <a:pt x="1953261" y="164397"/>
                    <a:pt x="1953261" y="164397"/>
                  </a:cubicBezTo>
                  <a:cubicBezTo>
                    <a:pt x="1952356" y="162597"/>
                    <a:pt x="1950546" y="161692"/>
                    <a:pt x="1948746" y="160787"/>
                  </a:cubicBezTo>
                  <a:cubicBezTo>
                    <a:pt x="1944222" y="158082"/>
                    <a:pt x="1941507" y="157177"/>
                    <a:pt x="1939697" y="156272"/>
                  </a:cubicBezTo>
                  <a:cubicBezTo>
                    <a:pt x="1936983" y="155367"/>
                    <a:pt x="1936983" y="154462"/>
                    <a:pt x="1933363" y="149043"/>
                  </a:cubicBezTo>
                  <a:cubicBezTo>
                    <a:pt x="1933363" y="149043"/>
                    <a:pt x="1933363" y="149043"/>
                    <a:pt x="1933363" y="148147"/>
                  </a:cubicBezTo>
                  <a:cubicBezTo>
                    <a:pt x="1933363" y="148147"/>
                    <a:pt x="1933363" y="148147"/>
                    <a:pt x="1933363" y="148147"/>
                  </a:cubicBezTo>
                  <a:cubicBezTo>
                    <a:pt x="1933363" y="148147"/>
                    <a:pt x="1950546" y="146338"/>
                    <a:pt x="1956880" y="146338"/>
                  </a:cubicBezTo>
                  <a:cubicBezTo>
                    <a:pt x="1960500" y="146338"/>
                    <a:pt x="1967739" y="142728"/>
                    <a:pt x="1973168" y="140013"/>
                  </a:cubicBezTo>
                  <a:cubicBezTo>
                    <a:pt x="1975873" y="138213"/>
                    <a:pt x="1978588" y="136403"/>
                    <a:pt x="1979493" y="136403"/>
                  </a:cubicBezTo>
                  <a:cubicBezTo>
                    <a:pt x="1983112" y="135498"/>
                    <a:pt x="2001210" y="125564"/>
                    <a:pt x="2004820" y="121954"/>
                  </a:cubicBezTo>
                  <a:cubicBezTo>
                    <a:pt x="2006630" y="121049"/>
                    <a:pt x="2007534" y="120144"/>
                    <a:pt x="2008439" y="119239"/>
                  </a:cubicBezTo>
                  <a:cubicBezTo>
                    <a:pt x="2010248" y="118334"/>
                    <a:pt x="2012058" y="117439"/>
                    <a:pt x="2012058" y="115629"/>
                  </a:cubicBezTo>
                  <a:cubicBezTo>
                    <a:pt x="2012058" y="115629"/>
                    <a:pt x="2012058" y="114724"/>
                    <a:pt x="2011154" y="113819"/>
                  </a:cubicBezTo>
                  <a:cubicBezTo>
                    <a:pt x="2007534" y="108400"/>
                    <a:pt x="2006630" y="97570"/>
                    <a:pt x="2006630" y="87626"/>
                  </a:cubicBezTo>
                  <a:cubicBezTo>
                    <a:pt x="2006630" y="76796"/>
                    <a:pt x="2008439" y="62337"/>
                    <a:pt x="2012963" y="56927"/>
                  </a:cubicBezTo>
                  <a:cubicBezTo>
                    <a:pt x="2017488" y="51507"/>
                    <a:pt x="2018393" y="50602"/>
                    <a:pt x="2015678" y="43372"/>
                  </a:cubicBezTo>
                  <a:cubicBezTo>
                    <a:pt x="2013868" y="37953"/>
                    <a:pt x="2013868" y="29828"/>
                    <a:pt x="2014773" y="24408"/>
                  </a:cubicBezTo>
                  <a:cubicBezTo>
                    <a:pt x="2014773" y="22598"/>
                    <a:pt x="2014773" y="19893"/>
                    <a:pt x="2014773" y="18084"/>
                  </a:cubicBezTo>
                  <a:cubicBezTo>
                    <a:pt x="2014773" y="12664"/>
                    <a:pt x="2012963" y="12664"/>
                    <a:pt x="2000305" y="11759"/>
                  </a:cubicBezTo>
                  <a:cubicBezTo>
                    <a:pt x="1999400" y="11759"/>
                    <a:pt x="1999400" y="11759"/>
                    <a:pt x="1999400" y="11759"/>
                  </a:cubicBezTo>
                  <a:cubicBezTo>
                    <a:pt x="1985827" y="10864"/>
                    <a:pt x="1977683" y="8149"/>
                    <a:pt x="1969549" y="3634"/>
                  </a:cubicBezTo>
                  <a:cubicBezTo>
                    <a:pt x="1963214" y="-881"/>
                    <a:pt x="1960500" y="-1786"/>
                    <a:pt x="1949641" y="3634"/>
                  </a:cubicBezTo>
                  <a:cubicBezTo>
                    <a:pt x="1941507" y="7244"/>
                    <a:pt x="1928838" y="7244"/>
                    <a:pt x="1919799" y="7244"/>
                  </a:cubicBezTo>
                  <a:cubicBezTo>
                    <a:pt x="1916180" y="7244"/>
                    <a:pt x="1912560" y="7244"/>
                    <a:pt x="1910750" y="7244"/>
                  </a:cubicBezTo>
                  <a:cubicBezTo>
                    <a:pt x="1907131" y="7244"/>
                    <a:pt x="1905321" y="7244"/>
                    <a:pt x="1902607" y="6339"/>
                  </a:cubicBezTo>
                  <a:cubicBezTo>
                    <a:pt x="1898987" y="4539"/>
                    <a:pt x="1894472" y="3634"/>
                    <a:pt x="1886329" y="5444"/>
                  </a:cubicBezTo>
                  <a:cubicBezTo>
                    <a:pt x="1877280" y="8149"/>
                    <a:pt x="1868240" y="9054"/>
                    <a:pt x="1861906" y="9959"/>
                  </a:cubicBezTo>
                  <a:cubicBezTo>
                    <a:pt x="1860097" y="9959"/>
                    <a:pt x="1857382" y="9959"/>
                    <a:pt x="1857382" y="10864"/>
                  </a:cubicBezTo>
                  <a:cubicBezTo>
                    <a:pt x="1857382" y="10864"/>
                    <a:pt x="1857382" y="10864"/>
                    <a:pt x="1857382" y="10864"/>
                  </a:cubicBezTo>
                  <a:cubicBezTo>
                    <a:pt x="1847428" y="9959"/>
                    <a:pt x="1847428" y="9959"/>
                    <a:pt x="1847428" y="9959"/>
                  </a:cubicBezTo>
                  <a:cubicBezTo>
                    <a:pt x="1846524" y="11759"/>
                    <a:pt x="1846524" y="14474"/>
                    <a:pt x="1847428" y="17179"/>
                  </a:cubicBezTo>
                  <a:cubicBezTo>
                    <a:pt x="1847428" y="21694"/>
                    <a:pt x="1846524" y="23503"/>
                    <a:pt x="1844714" y="25313"/>
                  </a:cubicBezTo>
                  <a:cubicBezTo>
                    <a:pt x="1842913" y="27113"/>
                    <a:pt x="1841104" y="29828"/>
                    <a:pt x="1840199" y="37953"/>
                  </a:cubicBezTo>
                  <a:cubicBezTo>
                    <a:pt x="1840199" y="37953"/>
                    <a:pt x="1840199" y="37953"/>
                    <a:pt x="1840199" y="37953"/>
                  </a:cubicBezTo>
                  <a:cubicBezTo>
                    <a:pt x="1840199" y="37953"/>
                    <a:pt x="1840199" y="37953"/>
                    <a:pt x="1840199" y="37953"/>
                  </a:cubicBezTo>
                  <a:cubicBezTo>
                    <a:pt x="1840199" y="37953"/>
                    <a:pt x="1839294" y="38858"/>
                    <a:pt x="1839294" y="39762"/>
                  </a:cubicBezTo>
                  <a:cubicBezTo>
                    <a:pt x="1835675" y="44277"/>
                    <a:pt x="1835675" y="45182"/>
                    <a:pt x="1837484" y="51507"/>
                  </a:cubicBezTo>
                  <a:cubicBezTo>
                    <a:pt x="1837484" y="51507"/>
                    <a:pt x="1837484" y="51507"/>
                    <a:pt x="1837484" y="51507"/>
                  </a:cubicBezTo>
                  <a:cubicBezTo>
                    <a:pt x="1838389" y="56022"/>
                    <a:pt x="1834770" y="57822"/>
                    <a:pt x="1831150" y="59632"/>
                  </a:cubicBezTo>
                  <a:cubicBezTo>
                    <a:pt x="1826626" y="62337"/>
                    <a:pt x="1821197" y="65051"/>
                    <a:pt x="1822101" y="74986"/>
                  </a:cubicBezTo>
                  <a:cubicBezTo>
                    <a:pt x="1823006" y="77691"/>
                    <a:pt x="1823006" y="77691"/>
                    <a:pt x="1823006" y="77691"/>
                  </a:cubicBezTo>
                  <a:cubicBezTo>
                    <a:pt x="1823911" y="84016"/>
                    <a:pt x="1820291" y="90340"/>
                    <a:pt x="1813967" y="94855"/>
                  </a:cubicBezTo>
                  <a:cubicBezTo>
                    <a:pt x="1810347" y="96665"/>
                    <a:pt x="1805823" y="100275"/>
                    <a:pt x="1804013" y="101180"/>
                  </a:cubicBezTo>
                  <a:cubicBezTo>
                    <a:pt x="1803109" y="102085"/>
                    <a:pt x="1803109" y="102085"/>
                    <a:pt x="1803109" y="102085"/>
                  </a:cubicBezTo>
                  <a:cubicBezTo>
                    <a:pt x="1803109" y="102085"/>
                    <a:pt x="1803109" y="102085"/>
                    <a:pt x="1803109" y="102085"/>
                  </a:cubicBezTo>
                  <a:cubicBezTo>
                    <a:pt x="1801299" y="97570"/>
                    <a:pt x="1798584" y="95760"/>
                    <a:pt x="1795870" y="95760"/>
                  </a:cubicBezTo>
                  <a:cubicBezTo>
                    <a:pt x="1795870" y="95760"/>
                    <a:pt x="1795870" y="95760"/>
                    <a:pt x="1795870" y="95760"/>
                  </a:cubicBezTo>
                  <a:cubicBezTo>
                    <a:pt x="1791355" y="95760"/>
                    <a:pt x="1786830" y="101180"/>
                    <a:pt x="1785020" y="105695"/>
                  </a:cubicBezTo>
                  <a:cubicBezTo>
                    <a:pt x="1780496" y="114724"/>
                    <a:pt x="1780496" y="114724"/>
                    <a:pt x="1778686" y="114724"/>
                  </a:cubicBezTo>
                  <a:cubicBezTo>
                    <a:pt x="1778686" y="114724"/>
                    <a:pt x="1776877" y="114724"/>
                    <a:pt x="1774162" y="119239"/>
                  </a:cubicBezTo>
                  <a:cubicBezTo>
                    <a:pt x="1772353" y="120144"/>
                    <a:pt x="1772353" y="120144"/>
                    <a:pt x="1772353" y="120144"/>
                  </a:cubicBezTo>
                  <a:cubicBezTo>
                    <a:pt x="1769638" y="123754"/>
                    <a:pt x="1764218" y="122859"/>
                    <a:pt x="1757884" y="121954"/>
                  </a:cubicBezTo>
                  <a:cubicBezTo>
                    <a:pt x="1750645" y="121049"/>
                    <a:pt x="1742501" y="120144"/>
                    <a:pt x="1734366" y="126469"/>
                  </a:cubicBezTo>
                  <a:cubicBezTo>
                    <a:pt x="1730747" y="129174"/>
                    <a:pt x="1728033" y="130078"/>
                    <a:pt x="1726223" y="130983"/>
                  </a:cubicBezTo>
                  <a:cubicBezTo>
                    <a:pt x="1722603" y="133688"/>
                    <a:pt x="1720793" y="134593"/>
                    <a:pt x="1714460" y="145433"/>
                  </a:cubicBezTo>
                  <a:cubicBezTo>
                    <a:pt x="1714460" y="145433"/>
                    <a:pt x="1714460" y="145433"/>
                    <a:pt x="1714460" y="145433"/>
                  </a:cubicBezTo>
                  <a:cubicBezTo>
                    <a:pt x="1709040" y="142728"/>
                    <a:pt x="1706325" y="142728"/>
                    <a:pt x="1703610" y="143623"/>
                  </a:cubicBezTo>
                  <a:cubicBezTo>
                    <a:pt x="1699991" y="145433"/>
                    <a:pt x="1697276" y="149043"/>
                    <a:pt x="1694562" y="156272"/>
                  </a:cubicBezTo>
                  <a:cubicBezTo>
                    <a:pt x="1694562" y="156272"/>
                    <a:pt x="1694562" y="156272"/>
                    <a:pt x="1694562" y="156272"/>
                  </a:cubicBezTo>
                  <a:cubicBezTo>
                    <a:pt x="1693657" y="156272"/>
                    <a:pt x="1692752" y="156272"/>
                    <a:pt x="1691847" y="155367"/>
                  </a:cubicBezTo>
                  <a:cubicBezTo>
                    <a:pt x="1690942" y="155367"/>
                    <a:pt x="1689133" y="154462"/>
                    <a:pt x="1687332" y="154462"/>
                  </a:cubicBezTo>
                  <a:cubicBezTo>
                    <a:pt x="1687332" y="154462"/>
                    <a:pt x="1687332" y="154462"/>
                    <a:pt x="1687332" y="154462"/>
                  </a:cubicBezTo>
                  <a:cubicBezTo>
                    <a:pt x="1684618" y="154462"/>
                    <a:pt x="1680998" y="158082"/>
                    <a:pt x="1680998" y="160787"/>
                  </a:cubicBezTo>
                  <a:cubicBezTo>
                    <a:pt x="1680998" y="160787"/>
                    <a:pt x="1680998" y="161692"/>
                    <a:pt x="1680093" y="161692"/>
                  </a:cubicBezTo>
                  <a:cubicBezTo>
                    <a:pt x="1680093" y="161692"/>
                    <a:pt x="1679188" y="161692"/>
                    <a:pt x="1678283" y="161692"/>
                  </a:cubicBezTo>
                  <a:cubicBezTo>
                    <a:pt x="1676474" y="161692"/>
                    <a:pt x="1675569" y="161692"/>
                    <a:pt x="1674664" y="162597"/>
                  </a:cubicBezTo>
                  <a:cubicBezTo>
                    <a:pt x="1672854" y="162597"/>
                    <a:pt x="1672854" y="162597"/>
                    <a:pt x="1672854" y="162597"/>
                  </a:cubicBezTo>
                  <a:cubicBezTo>
                    <a:pt x="1670140" y="165302"/>
                    <a:pt x="1669235" y="167112"/>
                    <a:pt x="1668330" y="169817"/>
                  </a:cubicBezTo>
                  <a:cubicBezTo>
                    <a:pt x="1667425" y="170722"/>
                    <a:pt x="1666520" y="172531"/>
                    <a:pt x="1665615" y="174332"/>
                  </a:cubicBezTo>
                  <a:cubicBezTo>
                    <a:pt x="1665615" y="174332"/>
                    <a:pt x="1665615" y="174332"/>
                    <a:pt x="1665615" y="174332"/>
                  </a:cubicBezTo>
                  <a:cubicBezTo>
                    <a:pt x="1664710" y="174332"/>
                    <a:pt x="1662901" y="174332"/>
                    <a:pt x="1661996" y="175236"/>
                  </a:cubicBezTo>
                  <a:cubicBezTo>
                    <a:pt x="1657481" y="175236"/>
                    <a:pt x="1657481" y="175236"/>
                    <a:pt x="1657481" y="175236"/>
                  </a:cubicBezTo>
                  <a:cubicBezTo>
                    <a:pt x="1652956" y="176141"/>
                    <a:pt x="1650242" y="177951"/>
                    <a:pt x="1647527" y="181561"/>
                  </a:cubicBezTo>
                  <a:cubicBezTo>
                    <a:pt x="1645717" y="182466"/>
                    <a:pt x="1645717" y="182466"/>
                    <a:pt x="1645717" y="182466"/>
                  </a:cubicBezTo>
                  <a:cubicBezTo>
                    <a:pt x="1644813" y="184266"/>
                    <a:pt x="1643907" y="185171"/>
                    <a:pt x="1643003" y="185171"/>
                  </a:cubicBezTo>
                  <a:cubicBezTo>
                    <a:pt x="1643003" y="185171"/>
                    <a:pt x="1643003" y="185171"/>
                    <a:pt x="1642098" y="185171"/>
                  </a:cubicBezTo>
                  <a:cubicBezTo>
                    <a:pt x="1640289" y="185171"/>
                    <a:pt x="1637574" y="185171"/>
                    <a:pt x="1636669" y="186076"/>
                  </a:cubicBezTo>
                  <a:cubicBezTo>
                    <a:pt x="1635764" y="186076"/>
                    <a:pt x="1635764" y="186076"/>
                    <a:pt x="1635764" y="186076"/>
                  </a:cubicBezTo>
                  <a:cubicBezTo>
                    <a:pt x="1633964" y="187886"/>
                    <a:pt x="1633059" y="188791"/>
                    <a:pt x="1632154" y="190591"/>
                  </a:cubicBezTo>
                  <a:cubicBezTo>
                    <a:pt x="1631249" y="191496"/>
                    <a:pt x="1631249" y="191496"/>
                    <a:pt x="1631249" y="191496"/>
                  </a:cubicBezTo>
                  <a:cubicBezTo>
                    <a:pt x="1631249" y="191496"/>
                    <a:pt x="1631249" y="191496"/>
                    <a:pt x="1631249" y="191496"/>
                  </a:cubicBezTo>
                  <a:cubicBezTo>
                    <a:pt x="1630344" y="191496"/>
                    <a:pt x="1630344" y="191496"/>
                    <a:pt x="1630344" y="190591"/>
                  </a:cubicBezTo>
                  <a:cubicBezTo>
                    <a:pt x="1630344" y="190591"/>
                    <a:pt x="1627629" y="188791"/>
                    <a:pt x="1623105" y="188791"/>
                  </a:cubicBezTo>
                  <a:cubicBezTo>
                    <a:pt x="1620390" y="188791"/>
                    <a:pt x="1616771" y="188791"/>
                    <a:pt x="1614056" y="192401"/>
                  </a:cubicBezTo>
                  <a:cubicBezTo>
                    <a:pt x="1614056" y="193305"/>
                    <a:pt x="1614056" y="193305"/>
                    <a:pt x="1614056" y="193305"/>
                  </a:cubicBezTo>
                  <a:cubicBezTo>
                    <a:pt x="1613152" y="194210"/>
                    <a:pt x="1613152" y="196011"/>
                    <a:pt x="1613152" y="198725"/>
                  </a:cubicBezTo>
                  <a:cubicBezTo>
                    <a:pt x="1613152" y="198725"/>
                    <a:pt x="1613152" y="198725"/>
                    <a:pt x="1613152" y="198725"/>
                  </a:cubicBezTo>
                  <a:cubicBezTo>
                    <a:pt x="1613152" y="199620"/>
                    <a:pt x="1613152" y="199620"/>
                    <a:pt x="1613152" y="199620"/>
                  </a:cubicBezTo>
                  <a:cubicBezTo>
                    <a:pt x="1612247" y="199620"/>
                    <a:pt x="1612247" y="199620"/>
                    <a:pt x="1612247" y="199620"/>
                  </a:cubicBezTo>
                  <a:cubicBezTo>
                    <a:pt x="1611342" y="198725"/>
                    <a:pt x="1611342" y="198725"/>
                    <a:pt x="1611342" y="198725"/>
                  </a:cubicBezTo>
                  <a:cubicBezTo>
                    <a:pt x="1611342" y="198725"/>
                    <a:pt x="1609532" y="196915"/>
                    <a:pt x="1608627" y="196915"/>
                  </a:cubicBezTo>
                  <a:cubicBezTo>
                    <a:pt x="1602302" y="196011"/>
                    <a:pt x="1599588" y="198725"/>
                    <a:pt x="1596873" y="202335"/>
                  </a:cubicBezTo>
                  <a:cubicBezTo>
                    <a:pt x="1595969" y="204145"/>
                    <a:pt x="1594159" y="205945"/>
                    <a:pt x="1592349" y="205945"/>
                  </a:cubicBezTo>
                  <a:cubicBezTo>
                    <a:pt x="1592349" y="205945"/>
                    <a:pt x="1592349" y="205945"/>
                    <a:pt x="1592349" y="205945"/>
                  </a:cubicBezTo>
                  <a:cubicBezTo>
                    <a:pt x="1591444" y="205040"/>
                    <a:pt x="1591444" y="205040"/>
                    <a:pt x="1591444" y="205040"/>
                  </a:cubicBezTo>
                  <a:cubicBezTo>
                    <a:pt x="1587824" y="203240"/>
                    <a:pt x="1586014" y="203240"/>
                    <a:pt x="1583300" y="204145"/>
                  </a:cubicBezTo>
                  <a:cubicBezTo>
                    <a:pt x="1580595" y="205040"/>
                    <a:pt x="1578785" y="208660"/>
                    <a:pt x="1577881" y="213175"/>
                  </a:cubicBezTo>
                  <a:cubicBezTo>
                    <a:pt x="1576976" y="213175"/>
                    <a:pt x="1576976" y="213175"/>
                    <a:pt x="1576976" y="213175"/>
                  </a:cubicBezTo>
                  <a:cubicBezTo>
                    <a:pt x="1572451" y="214079"/>
                    <a:pt x="1570642" y="216785"/>
                    <a:pt x="1567927" y="219499"/>
                  </a:cubicBezTo>
                  <a:cubicBezTo>
                    <a:pt x="1567022" y="220394"/>
                    <a:pt x="1567022" y="220394"/>
                    <a:pt x="1567022" y="220394"/>
                  </a:cubicBezTo>
                  <a:cubicBezTo>
                    <a:pt x="1567022" y="220394"/>
                    <a:pt x="1567022" y="220394"/>
                    <a:pt x="1567022" y="220394"/>
                  </a:cubicBezTo>
                  <a:cubicBezTo>
                    <a:pt x="1564307" y="222204"/>
                    <a:pt x="1552554" y="225814"/>
                    <a:pt x="1548934" y="224014"/>
                  </a:cubicBezTo>
                  <a:cubicBezTo>
                    <a:pt x="1542600" y="221299"/>
                    <a:pt x="1540790" y="224014"/>
                    <a:pt x="1538076" y="227624"/>
                  </a:cubicBezTo>
                  <a:cubicBezTo>
                    <a:pt x="1537170" y="228529"/>
                    <a:pt x="1537170" y="229434"/>
                    <a:pt x="1536266" y="230329"/>
                  </a:cubicBezTo>
                  <a:cubicBezTo>
                    <a:pt x="1536266" y="230329"/>
                    <a:pt x="1536266" y="230329"/>
                    <a:pt x="1535361" y="230329"/>
                  </a:cubicBezTo>
                  <a:cubicBezTo>
                    <a:pt x="1530836" y="230329"/>
                    <a:pt x="1529036" y="231234"/>
                    <a:pt x="1526322" y="233044"/>
                  </a:cubicBezTo>
                  <a:cubicBezTo>
                    <a:pt x="1525416" y="233044"/>
                    <a:pt x="1524512" y="233949"/>
                    <a:pt x="1522702" y="233949"/>
                  </a:cubicBezTo>
                  <a:cubicBezTo>
                    <a:pt x="1522702" y="233949"/>
                    <a:pt x="1522702" y="233949"/>
                    <a:pt x="1522702" y="233949"/>
                  </a:cubicBezTo>
                  <a:cubicBezTo>
                    <a:pt x="1520892" y="233949"/>
                    <a:pt x="1519083" y="233044"/>
                    <a:pt x="1517273" y="231234"/>
                  </a:cubicBezTo>
                  <a:cubicBezTo>
                    <a:pt x="1514558" y="229434"/>
                    <a:pt x="1511843" y="226719"/>
                    <a:pt x="1506414" y="226719"/>
                  </a:cubicBezTo>
                  <a:cubicBezTo>
                    <a:pt x="1506414" y="226719"/>
                    <a:pt x="1506414" y="226719"/>
                    <a:pt x="1506414" y="226719"/>
                  </a:cubicBezTo>
                  <a:cubicBezTo>
                    <a:pt x="1505510" y="225814"/>
                    <a:pt x="1505510" y="225814"/>
                    <a:pt x="1505510" y="225814"/>
                  </a:cubicBezTo>
                  <a:cubicBezTo>
                    <a:pt x="1503700" y="224014"/>
                    <a:pt x="1503700" y="224014"/>
                    <a:pt x="1503700" y="224014"/>
                  </a:cubicBezTo>
                  <a:cubicBezTo>
                    <a:pt x="1501899" y="222204"/>
                    <a:pt x="1500090" y="220394"/>
                    <a:pt x="1496471" y="218594"/>
                  </a:cubicBezTo>
                  <a:cubicBezTo>
                    <a:pt x="1492851" y="217689"/>
                    <a:pt x="1491946" y="215880"/>
                    <a:pt x="1491041" y="214079"/>
                  </a:cubicBezTo>
                  <a:cubicBezTo>
                    <a:pt x="1490136" y="212270"/>
                    <a:pt x="1488326" y="210460"/>
                    <a:pt x="1484707" y="207755"/>
                  </a:cubicBezTo>
                  <a:cubicBezTo>
                    <a:pt x="1481992" y="206850"/>
                    <a:pt x="1481992" y="206850"/>
                    <a:pt x="1481992" y="206850"/>
                  </a:cubicBezTo>
                  <a:cubicBezTo>
                    <a:pt x="1479277" y="205040"/>
                    <a:pt x="1479277" y="204145"/>
                    <a:pt x="1477478" y="202335"/>
                  </a:cubicBezTo>
                  <a:cubicBezTo>
                    <a:pt x="1477478" y="201430"/>
                    <a:pt x="1477478" y="201430"/>
                    <a:pt x="1477478" y="201430"/>
                  </a:cubicBezTo>
                  <a:cubicBezTo>
                    <a:pt x="1474763" y="196011"/>
                    <a:pt x="1472048" y="194210"/>
                    <a:pt x="1470238" y="192401"/>
                  </a:cubicBezTo>
                  <a:cubicBezTo>
                    <a:pt x="1467524" y="190591"/>
                    <a:pt x="1465714" y="189686"/>
                    <a:pt x="1463905" y="185171"/>
                  </a:cubicBezTo>
                  <a:cubicBezTo>
                    <a:pt x="1456665" y="169817"/>
                    <a:pt x="1453046" y="165302"/>
                    <a:pt x="1436768" y="163502"/>
                  </a:cubicBezTo>
                  <a:cubicBezTo>
                    <a:pt x="1430433" y="162597"/>
                    <a:pt x="1428624" y="160787"/>
                    <a:pt x="1426814" y="158977"/>
                  </a:cubicBezTo>
                  <a:cubicBezTo>
                    <a:pt x="1425014" y="156272"/>
                    <a:pt x="1423204" y="154462"/>
                    <a:pt x="1412345" y="155367"/>
                  </a:cubicBezTo>
                  <a:cubicBezTo>
                    <a:pt x="1411441" y="155367"/>
                    <a:pt x="1411441" y="155367"/>
                    <a:pt x="1411441" y="155367"/>
                  </a:cubicBezTo>
                  <a:cubicBezTo>
                    <a:pt x="1408726" y="153567"/>
                    <a:pt x="1406916" y="152662"/>
                    <a:pt x="1405106" y="149948"/>
                  </a:cubicBezTo>
                  <a:cubicBezTo>
                    <a:pt x="1404202" y="149043"/>
                    <a:pt x="1403297" y="149043"/>
                    <a:pt x="1402392" y="148147"/>
                  </a:cubicBezTo>
                  <a:cubicBezTo>
                    <a:pt x="1396972" y="142728"/>
                    <a:pt x="1383399" y="140918"/>
                    <a:pt x="1374350" y="142728"/>
                  </a:cubicBezTo>
                  <a:cubicBezTo>
                    <a:pt x="1365311" y="144528"/>
                    <a:pt x="1365311" y="149948"/>
                    <a:pt x="1365311" y="155367"/>
                  </a:cubicBezTo>
                  <a:cubicBezTo>
                    <a:pt x="1364406" y="158082"/>
                    <a:pt x="1364406" y="160787"/>
                    <a:pt x="1363501" y="162597"/>
                  </a:cubicBezTo>
                  <a:cubicBezTo>
                    <a:pt x="1362596" y="162597"/>
                    <a:pt x="1360786" y="163502"/>
                    <a:pt x="1358977" y="163502"/>
                  </a:cubicBezTo>
                  <a:cubicBezTo>
                    <a:pt x="1358977" y="163502"/>
                    <a:pt x="1358977" y="163502"/>
                    <a:pt x="1358977" y="162597"/>
                  </a:cubicBezTo>
                  <a:cubicBezTo>
                    <a:pt x="1357167" y="160787"/>
                    <a:pt x="1357167" y="158977"/>
                    <a:pt x="1357167" y="158082"/>
                  </a:cubicBezTo>
                  <a:cubicBezTo>
                    <a:pt x="1356262" y="156272"/>
                    <a:pt x="1356262" y="155367"/>
                    <a:pt x="1351738" y="151757"/>
                  </a:cubicBezTo>
                  <a:cubicBezTo>
                    <a:pt x="1349928" y="149948"/>
                    <a:pt x="1349928" y="149948"/>
                    <a:pt x="1349928" y="149948"/>
                  </a:cubicBezTo>
                  <a:cubicBezTo>
                    <a:pt x="1348128" y="148147"/>
                    <a:pt x="1348128" y="144528"/>
                    <a:pt x="1348128" y="142728"/>
                  </a:cubicBezTo>
                  <a:cubicBezTo>
                    <a:pt x="1348128" y="141823"/>
                    <a:pt x="1348128" y="141823"/>
                    <a:pt x="1348128" y="140918"/>
                  </a:cubicBezTo>
                  <a:cubicBezTo>
                    <a:pt x="1348128" y="134593"/>
                    <a:pt x="1340889" y="132793"/>
                    <a:pt x="1331840" y="130983"/>
                  </a:cubicBezTo>
                  <a:cubicBezTo>
                    <a:pt x="1320991" y="129174"/>
                    <a:pt x="1308323" y="127373"/>
                    <a:pt x="1304703" y="113819"/>
                  </a:cubicBezTo>
                  <a:cubicBezTo>
                    <a:pt x="1302893" y="108400"/>
                    <a:pt x="1301084" y="105695"/>
                    <a:pt x="1298369" y="101180"/>
                  </a:cubicBezTo>
                  <a:cubicBezTo>
                    <a:pt x="1297465" y="100275"/>
                    <a:pt x="1297465" y="100275"/>
                    <a:pt x="1297465" y="100275"/>
                  </a:cubicBezTo>
                  <a:cubicBezTo>
                    <a:pt x="1295655" y="96665"/>
                    <a:pt x="1298369" y="93045"/>
                    <a:pt x="1301989" y="88530"/>
                  </a:cubicBezTo>
                  <a:cubicBezTo>
                    <a:pt x="1307418" y="83111"/>
                    <a:pt x="1314657" y="74986"/>
                    <a:pt x="1308323" y="63242"/>
                  </a:cubicBezTo>
                  <a:cubicBezTo>
                    <a:pt x="1307418" y="62337"/>
                    <a:pt x="1307418" y="62337"/>
                    <a:pt x="1307418" y="62337"/>
                  </a:cubicBezTo>
                  <a:cubicBezTo>
                    <a:pt x="1305608" y="60537"/>
                    <a:pt x="1302893" y="59632"/>
                    <a:pt x="1300179" y="58727"/>
                  </a:cubicBezTo>
                  <a:cubicBezTo>
                    <a:pt x="1296559" y="58727"/>
                    <a:pt x="1291140" y="57822"/>
                    <a:pt x="1285711" y="56927"/>
                  </a:cubicBezTo>
                  <a:cubicBezTo>
                    <a:pt x="1273948" y="56022"/>
                    <a:pt x="1261288" y="55117"/>
                    <a:pt x="1256764" y="52402"/>
                  </a:cubicBezTo>
                  <a:cubicBezTo>
                    <a:pt x="1256764" y="52402"/>
                    <a:pt x="1256764" y="52402"/>
                    <a:pt x="1256764" y="52402"/>
                  </a:cubicBezTo>
                  <a:cubicBezTo>
                    <a:pt x="1253145" y="47887"/>
                    <a:pt x="1242295" y="37953"/>
                    <a:pt x="1235057" y="41572"/>
                  </a:cubicBezTo>
                  <a:cubicBezTo>
                    <a:pt x="1230532" y="43372"/>
                    <a:pt x="1226913" y="39762"/>
                    <a:pt x="1223293" y="37048"/>
                  </a:cubicBezTo>
                  <a:cubicBezTo>
                    <a:pt x="1223293" y="36153"/>
                    <a:pt x="1222388" y="35248"/>
                    <a:pt x="1221483" y="35248"/>
                  </a:cubicBezTo>
                  <a:cubicBezTo>
                    <a:pt x="1212444" y="28018"/>
                    <a:pt x="1208825" y="28018"/>
                    <a:pt x="1200681" y="28923"/>
                  </a:cubicBezTo>
                  <a:cubicBezTo>
                    <a:pt x="1198871" y="29828"/>
                    <a:pt x="1197061" y="29828"/>
                    <a:pt x="1194347" y="29828"/>
                  </a:cubicBezTo>
                  <a:cubicBezTo>
                    <a:pt x="1194347" y="29828"/>
                    <a:pt x="1194347" y="29828"/>
                    <a:pt x="1194347" y="29828"/>
                  </a:cubicBezTo>
                  <a:cubicBezTo>
                    <a:pt x="1193442" y="29828"/>
                    <a:pt x="1193442" y="29828"/>
                    <a:pt x="1193442" y="29828"/>
                  </a:cubicBezTo>
                  <a:cubicBezTo>
                    <a:pt x="1190737" y="28923"/>
                    <a:pt x="1187117" y="28923"/>
                    <a:pt x="1184403" y="28923"/>
                  </a:cubicBezTo>
                  <a:cubicBezTo>
                    <a:pt x="1179878" y="28923"/>
                    <a:pt x="1175354" y="28923"/>
                    <a:pt x="1170829" y="23503"/>
                  </a:cubicBezTo>
                  <a:cubicBezTo>
                    <a:pt x="1165400" y="18084"/>
                    <a:pt x="1145502" y="14474"/>
                    <a:pt x="1137368" y="19893"/>
                  </a:cubicBezTo>
                  <a:cubicBezTo>
                    <a:pt x="1137368" y="19893"/>
                    <a:pt x="1136463" y="19893"/>
                    <a:pt x="1136463" y="19893"/>
                  </a:cubicBezTo>
                  <a:cubicBezTo>
                    <a:pt x="1134654" y="18084"/>
                    <a:pt x="1131939" y="17179"/>
                    <a:pt x="1130129" y="17179"/>
                  </a:cubicBezTo>
                  <a:cubicBezTo>
                    <a:pt x="1127415" y="16283"/>
                    <a:pt x="1124700" y="15379"/>
                    <a:pt x="1122890" y="9054"/>
                  </a:cubicBezTo>
                  <a:cubicBezTo>
                    <a:pt x="1121985" y="6339"/>
                    <a:pt x="1120175" y="5444"/>
                    <a:pt x="1117461" y="5444"/>
                  </a:cubicBezTo>
                  <a:cubicBezTo>
                    <a:pt x="1113842" y="5444"/>
                    <a:pt x="1109327" y="7244"/>
                    <a:pt x="1106612" y="12664"/>
                  </a:cubicBezTo>
                  <a:cubicBezTo>
                    <a:pt x="1106612" y="12664"/>
                    <a:pt x="1106612" y="12664"/>
                    <a:pt x="1106612" y="12664"/>
                  </a:cubicBezTo>
                  <a:cubicBezTo>
                    <a:pt x="1105707" y="13569"/>
                    <a:pt x="1103897" y="12664"/>
                    <a:pt x="1102992" y="12664"/>
                  </a:cubicBezTo>
                  <a:cubicBezTo>
                    <a:pt x="1102992" y="12664"/>
                    <a:pt x="1102992" y="12664"/>
                    <a:pt x="1102992" y="12664"/>
                  </a:cubicBezTo>
                  <a:cubicBezTo>
                    <a:pt x="1093944" y="9959"/>
                    <a:pt x="1088515" y="9959"/>
                    <a:pt x="1084904" y="12664"/>
                  </a:cubicBezTo>
                  <a:cubicBezTo>
                    <a:pt x="1083095" y="14474"/>
                    <a:pt x="1082190" y="18084"/>
                    <a:pt x="1082190" y="24408"/>
                  </a:cubicBezTo>
                  <a:cubicBezTo>
                    <a:pt x="1082190" y="24408"/>
                    <a:pt x="1082190" y="25313"/>
                    <a:pt x="1082190" y="25313"/>
                  </a:cubicBezTo>
                  <a:cubicBezTo>
                    <a:pt x="1090324" y="37048"/>
                    <a:pt x="1090324" y="37048"/>
                    <a:pt x="1090324" y="37048"/>
                  </a:cubicBezTo>
                  <a:cubicBezTo>
                    <a:pt x="1090324" y="37048"/>
                    <a:pt x="1090324" y="37048"/>
                    <a:pt x="1090324" y="37953"/>
                  </a:cubicBezTo>
                  <a:cubicBezTo>
                    <a:pt x="1089419" y="46087"/>
                    <a:pt x="1089419" y="46087"/>
                    <a:pt x="1089419" y="46087"/>
                  </a:cubicBezTo>
                  <a:cubicBezTo>
                    <a:pt x="1089419" y="46087"/>
                    <a:pt x="1089419" y="46087"/>
                    <a:pt x="1089419" y="46087"/>
                  </a:cubicBezTo>
                  <a:cubicBezTo>
                    <a:pt x="1088515" y="46087"/>
                    <a:pt x="1064092" y="56927"/>
                    <a:pt x="1055053" y="58727"/>
                  </a:cubicBezTo>
                  <a:cubicBezTo>
                    <a:pt x="1046004" y="60537"/>
                    <a:pt x="1034250" y="52402"/>
                    <a:pt x="1032441" y="50602"/>
                  </a:cubicBezTo>
                  <a:cubicBezTo>
                    <a:pt x="1030631" y="52402"/>
                    <a:pt x="1022487" y="61441"/>
                    <a:pt x="1018868" y="65051"/>
                  </a:cubicBezTo>
                  <a:cubicBezTo>
                    <a:pt x="1015248" y="68661"/>
                    <a:pt x="1006209" y="71376"/>
                    <a:pt x="1000780" y="70471"/>
                  </a:cubicBezTo>
                  <a:cubicBezTo>
                    <a:pt x="995351" y="69566"/>
                    <a:pt x="987207" y="65956"/>
                    <a:pt x="985397" y="65051"/>
                  </a:cubicBezTo>
                  <a:cubicBezTo>
                    <a:pt x="982682" y="67756"/>
                    <a:pt x="963689" y="91245"/>
                    <a:pt x="959165" y="96665"/>
                  </a:cubicBezTo>
                  <a:cubicBezTo>
                    <a:pt x="954650" y="102085"/>
                    <a:pt x="911225" y="122859"/>
                    <a:pt x="907606" y="124659"/>
                  </a:cubicBezTo>
                  <a:cubicBezTo>
                    <a:pt x="907606" y="125564"/>
                    <a:pt x="906701" y="131888"/>
                    <a:pt x="905797" y="135498"/>
                  </a:cubicBezTo>
                  <a:cubicBezTo>
                    <a:pt x="904892" y="137308"/>
                    <a:pt x="902186" y="139108"/>
                    <a:pt x="898567" y="141823"/>
                  </a:cubicBezTo>
                  <a:cubicBezTo>
                    <a:pt x="895853" y="142728"/>
                    <a:pt x="893138" y="144528"/>
                    <a:pt x="891328" y="146338"/>
                  </a:cubicBezTo>
                  <a:cubicBezTo>
                    <a:pt x="885898" y="150853"/>
                    <a:pt x="872335" y="149948"/>
                    <a:pt x="870526" y="149948"/>
                  </a:cubicBezTo>
                  <a:cubicBezTo>
                    <a:pt x="868716" y="152662"/>
                    <a:pt x="849723" y="177046"/>
                    <a:pt x="845199" y="182466"/>
                  </a:cubicBezTo>
                  <a:cubicBezTo>
                    <a:pt x="840674" y="187886"/>
                    <a:pt x="845199" y="203240"/>
                    <a:pt x="851523" y="216785"/>
                  </a:cubicBezTo>
                  <a:cubicBezTo>
                    <a:pt x="857857" y="230329"/>
                    <a:pt x="858762" y="235749"/>
                    <a:pt x="858762" y="235749"/>
                  </a:cubicBezTo>
                  <a:cubicBezTo>
                    <a:pt x="858762" y="236654"/>
                    <a:pt x="858762" y="236654"/>
                    <a:pt x="858762" y="236654"/>
                  </a:cubicBezTo>
                  <a:cubicBezTo>
                    <a:pt x="858762" y="236654"/>
                    <a:pt x="858762" y="236654"/>
                    <a:pt x="858762" y="236654"/>
                  </a:cubicBezTo>
                  <a:cubicBezTo>
                    <a:pt x="847913" y="238463"/>
                    <a:pt x="847913" y="238463"/>
                    <a:pt x="847913" y="238463"/>
                  </a:cubicBezTo>
                  <a:cubicBezTo>
                    <a:pt x="847913" y="258333"/>
                    <a:pt x="847913" y="258333"/>
                    <a:pt x="847913" y="258333"/>
                  </a:cubicBezTo>
                  <a:cubicBezTo>
                    <a:pt x="847913" y="259237"/>
                    <a:pt x="847913" y="259237"/>
                    <a:pt x="847913" y="259237"/>
                  </a:cubicBezTo>
                  <a:cubicBezTo>
                    <a:pt x="838864" y="270972"/>
                    <a:pt x="838864" y="270972"/>
                    <a:pt x="838864" y="270972"/>
                  </a:cubicBezTo>
                  <a:cubicBezTo>
                    <a:pt x="849723" y="273687"/>
                    <a:pt x="849723" y="273687"/>
                    <a:pt x="849723" y="273687"/>
                  </a:cubicBezTo>
                  <a:cubicBezTo>
                    <a:pt x="849723" y="273687"/>
                    <a:pt x="849723" y="273687"/>
                    <a:pt x="849723" y="273687"/>
                  </a:cubicBezTo>
                  <a:cubicBezTo>
                    <a:pt x="862381" y="282717"/>
                    <a:pt x="862381" y="282717"/>
                    <a:pt x="862381" y="282717"/>
                  </a:cubicBezTo>
                  <a:cubicBezTo>
                    <a:pt x="862381" y="282717"/>
                    <a:pt x="862381" y="282717"/>
                    <a:pt x="862381" y="282717"/>
                  </a:cubicBezTo>
                  <a:cubicBezTo>
                    <a:pt x="862381" y="282717"/>
                    <a:pt x="866001" y="291746"/>
                    <a:pt x="866906" y="297166"/>
                  </a:cubicBezTo>
                  <a:cubicBezTo>
                    <a:pt x="866906" y="302586"/>
                    <a:pt x="875954" y="308910"/>
                    <a:pt x="875954" y="308910"/>
                  </a:cubicBezTo>
                  <a:cubicBezTo>
                    <a:pt x="875954" y="308910"/>
                    <a:pt x="875954" y="308910"/>
                    <a:pt x="875954" y="308910"/>
                  </a:cubicBezTo>
                  <a:cubicBezTo>
                    <a:pt x="875954" y="308910"/>
                    <a:pt x="876859" y="317940"/>
                    <a:pt x="876859" y="326970"/>
                  </a:cubicBezTo>
                  <a:cubicBezTo>
                    <a:pt x="876859" y="336009"/>
                    <a:pt x="878660" y="338714"/>
                    <a:pt x="880469" y="341429"/>
                  </a:cubicBezTo>
                  <a:cubicBezTo>
                    <a:pt x="880469" y="341429"/>
                    <a:pt x="880469" y="341429"/>
                    <a:pt x="880469" y="341429"/>
                  </a:cubicBezTo>
                  <a:cubicBezTo>
                    <a:pt x="883184" y="344134"/>
                    <a:pt x="891328" y="354973"/>
                    <a:pt x="892233" y="355878"/>
                  </a:cubicBezTo>
                  <a:cubicBezTo>
                    <a:pt x="894043" y="355878"/>
                    <a:pt x="907606" y="357679"/>
                    <a:pt x="912131" y="358583"/>
                  </a:cubicBezTo>
                  <a:cubicBezTo>
                    <a:pt x="917560" y="360393"/>
                    <a:pt x="936552" y="381167"/>
                    <a:pt x="936552" y="382072"/>
                  </a:cubicBezTo>
                  <a:cubicBezTo>
                    <a:pt x="939267" y="384777"/>
                    <a:pt x="952840" y="394712"/>
                    <a:pt x="955545" y="395616"/>
                  </a:cubicBezTo>
                  <a:cubicBezTo>
                    <a:pt x="963689" y="386587"/>
                    <a:pt x="963689" y="386587"/>
                    <a:pt x="963689" y="386587"/>
                  </a:cubicBezTo>
                  <a:cubicBezTo>
                    <a:pt x="963689" y="386587"/>
                    <a:pt x="963689" y="386587"/>
                    <a:pt x="963689" y="386587"/>
                  </a:cubicBezTo>
                  <a:cubicBezTo>
                    <a:pt x="992636" y="376652"/>
                    <a:pt x="992636" y="376652"/>
                    <a:pt x="992636" y="376652"/>
                  </a:cubicBezTo>
                  <a:cubicBezTo>
                    <a:pt x="993541" y="375747"/>
                    <a:pt x="993541" y="375747"/>
                    <a:pt x="993541" y="376652"/>
                  </a:cubicBezTo>
                  <a:cubicBezTo>
                    <a:pt x="1007114" y="382967"/>
                    <a:pt x="1007114" y="382967"/>
                    <a:pt x="1007114" y="382967"/>
                  </a:cubicBezTo>
                  <a:cubicBezTo>
                    <a:pt x="1007114" y="382967"/>
                    <a:pt x="1008009" y="382967"/>
                    <a:pt x="1008009" y="382967"/>
                  </a:cubicBezTo>
                  <a:cubicBezTo>
                    <a:pt x="1008009" y="382967"/>
                    <a:pt x="1008009" y="392902"/>
                    <a:pt x="1008009" y="395616"/>
                  </a:cubicBezTo>
                  <a:cubicBezTo>
                    <a:pt x="1007114" y="397426"/>
                    <a:pt x="1010724" y="404646"/>
                    <a:pt x="1013438" y="408256"/>
                  </a:cubicBezTo>
                  <a:cubicBezTo>
                    <a:pt x="1014344" y="410971"/>
                    <a:pt x="1016153" y="412780"/>
                    <a:pt x="1016153" y="413676"/>
                  </a:cubicBezTo>
                  <a:cubicBezTo>
                    <a:pt x="1017963" y="417295"/>
                    <a:pt x="1008009" y="428135"/>
                    <a:pt x="1004399" y="429935"/>
                  </a:cubicBezTo>
                  <a:cubicBezTo>
                    <a:pt x="999875" y="434450"/>
                    <a:pt x="999875" y="439870"/>
                    <a:pt x="999875" y="444385"/>
                  </a:cubicBezTo>
                  <a:cubicBezTo>
                    <a:pt x="999875" y="449804"/>
                    <a:pt x="992636" y="451614"/>
                    <a:pt x="991731" y="451614"/>
                  </a:cubicBezTo>
                  <a:cubicBezTo>
                    <a:pt x="953746" y="450709"/>
                    <a:pt x="953746" y="450709"/>
                    <a:pt x="953746" y="450709"/>
                  </a:cubicBezTo>
                  <a:cubicBezTo>
                    <a:pt x="952840" y="451614"/>
                    <a:pt x="946506" y="455224"/>
                    <a:pt x="941077" y="456129"/>
                  </a:cubicBezTo>
                  <a:cubicBezTo>
                    <a:pt x="934743" y="457034"/>
                    <a:pt x="927513" y="473293"/>
                    <a:pt x="927513" y="474188"/>
                  </a:cubicBezTo>
                  <a:cubicBezTo>
                    <a:pt x="927513" y="474188"/>
                    <a:pt x="927513" y="474188"/>
                    <a:pt x="927513" y="474188"/>
                  </a:cubicBezTo>
                  <a:cubicBezTo>
                    <a:pt x="915750" y="474188"/>
                    <a:pt x="915750" y="474188"/>
                    <a:pt x="915750" y="474188"/>
                  </a:cubicBezTo>
                  <a:cubicBezTo>
                    <a:pt x="914845" y="474188"/>
                    <a:pt x="914845" y="474188"/>
                    <a:pt x="914845" y="473293"/>
                  </a:cubicBezTo>
                  <a:cubicBezTo>
                    <a:pt x="914845" y="467873"/>
                    <a:pt x="914845" y="467873"/>
                    <a:pt x="914845" y="467873"/>
                  </a:cubicBezTo>
                  <a:cubicBezTo>
                    <a:pt x="909416" y="458834"/>
                    <a:pt x="909416" y="458834"/>
                    <a:pt x="909416" y="458834"/>
                  </a:cubicBezTo>
                  <a:cubicBezTo>
                    <a:pt x="901282" y="475998"/>
                    <a:pt x="901282" y="475998"/>
                    <a:pt x="901282" y="475998"/>
                  </a:cubicBezTo>
                  <a:cubicBezTo>
                    <a:pt x="901282" y="475998"/>
                    <a:pt x="901282" y="475998"/>
                    <a:pt x="901282" y="475998"/>
                  </a:cubicBezTo>
                  <a:cubicBezTo>
                    <a:pt x="887708" y="476903"/>
                    <a:pt x="887708" y="476903"/>
                    <a:pt x="887708" y="476903"/>
                  </a:cubicBezTo>
                  <a:cubicBezTo>
                    <a:pt x="886804" y="476903"/>
                    <a:pt x="886804" y="476903"/>
                    <a:pt x="886804" y="476903"/>
                  </a:cubicBezTo>
                  <a:cubicBezTo>
                    <a:pt x="886804" y="476903"/>
                    <a:pt x="886804" y="476903"/>
                    <a:pt x="886804" y="476903"/>
                  </a:cubicBezTo>
                  <a:cubicBezTo>
                    <a:pt x="885898" y="462454"/>
                    <a:pt x="885898" y="462454"/>
                    <a:pt x="885898" y="462454"/>
                  </a:cubicBezTo>
                  <a:cubicBezTo>
                    <a:pt x="885898" y="461549"/>
                    <a:pt x="885898" y="461549"/>
                    <a:pt x="885898" y="461549"/>
                  </a:cubicBezTo>
                  <a:cubicBezTo>
                    <a:pt x="891328" y="455224"/>
                    <a:pt x="891328" y="455224"/>
                    <a:pt x="891328" y="455224"/>
                  </a:cubicBezTo>
                  <a:cubicBezTo>
                    <a:pt x="882279" y="452519"/>
                    <a:pt x="882279" y="452519"/>
                    <a:pt x="882279" y="452519"/>
                  </a:cubicBezTo>
                  <a:cubicBezTo>
                    <a:pt x="881374" y="454319"/>
                    <a:pt x="877755" y="460644"/>
                    <a:pt x="875954" y="465159"/>
                  </a:cubicBezTo>
                  <a:cubicBezTo>
                    <a:pt x="874145" y="468778"/>
                    <a:pt x="876859" y="479608"/>
                    <a:pt x="876859" y="481418"/>
                  </a:cubicBezTo>
                  <a:cubicBezTo>
                    <a:pt x="888613" y="488647"/>
                    <a:pt x="888613" y="488647"/>
                    <a:pt x="888613" y="488647"/>
                  </a:cubicBezTo>
                  <a:cubicBezTo>
                    <a:pt x="888613" y="488647"/>
                    <a:pt x="888613" y="488647"/>
                    <a:pt x="888613" y="488647"/>
                  </a:cubicBezTo>
                  <a:cubicBezTo>
                    <a:pt x="889518" y="505802"/>
                    <a:pt x="889518" y="505802"/>
                    <a:pt x="889518" y="505802"/>
                  </a:cubicBezTo>
                  <a:cubicBezTo>
                    <a:pt x="889518" y="506707"/>
                    <a:pt x="889518" y="506707"/>
                    <a:pt x="889518" y="506707"/>
                  </a:cubicBezTo>
                  <a:cubicBezTo>
                    <a:pt x="878660" y="541930"/>
                    <a:pt x="878660" y="541930"/>
                    <a:pt x="878660" y="541930"/>
                  </a:cubicBezTo>
                  <a:cubicBezTo>
                    <a:pt x="878660" y="541930"/>
                    <a:pt x="878660" y="541930"/>
                    <a:pt x="878660" y="541930"/>
                  </a:cubicBezTo>
                  <a:cubicBezTo>
                    <a:pt x="865096" y="561799"/>
                    <a:pt x="865096" y="561799"/>
                    <a:pt x="865096" y="561799"/>
                  </a:cubicBezTo>
                  <a:cubicBezTo>
                    <a:pt x="874145" y="574448"/>
                    <a:pt x="874145" y="574448"/>
                    <a:pt x="874145" y="574448"/>
                  </a:cubicBezTo>
                  <a:cubicBezTo>
                    <a:pt x="875050" y="574448"/>
                    <a:pt x="879565" y="576249"/>
                    <a:pt x="883184" y="577154"/>
                  </a:cubicBezTo>
                  <a:cubicBezTo>
                    <a:pt x="886804" y="578058"/>
                    <a:pt x="896757" y="585288"/>
                    <a:pt x="897662" y="585288"/>
                  </a:cubicBezTo>
                  <a:cubicBezTo>
                    <a:pt x="897662" y="585288"/>
                    <a:pt x="897662" y="585288"/>
                    <a:pt x="897662" y="586183"/>
                  </a:cubicBezTo>
                  <a:cubicBezTo>
                    <a:pt x="897662" y="586183"/>
                    <a:pt x="897662" y="586183"/>
                    <a:pt x="897662" y="586183"/>
                  </a:cubicBezTo>
                  <a:cubicBezTo>
                    <a:pt x="886804" y="592508"/>
                    <a:pt x="886804" y="592508"/>
                    <a:pt x="886804" y="592508"/>
                  </a:cubicBezTo>
                  <a:cubicBezTo>
                    <a:pt x="886804" y="592508"/>
                    <a:pt x="886804" y="592508"/>
                    <a:pt x="885898" y="592508"/>
                  </a:cubicBezTo>
                  <a:cubicBezTo>
                    <a:pt x="866001" y="588898"/>
                    <a:pt x="866001" y="588898"/>
                    <a:pt x="866001" y="588898"/>
                  </a:cubicBezTo>
                  <a:cubicBezTo>
                    <a:pt x="858762" y="597023"/>
                    <a:pt x="858762" y="597023"/>
                    <a:pt x="858762" y="597023"/>
                  </a:cubicBezTo>
                  <a:cubicBezTo>
                    <a:pt x="858762" y="597023"/>
                    <a:pt x="858762" y="597023"/>
                    <a:pt x="858762" y="597023"/>
                  </a:cubicBezTo>
                  <a:cubicBezTo>
                    <a:pt x="844293" y="597023"/>
                    <a:pt x="844293" y="597023"/>
                    <a:pt x="844293" y="597023"/>
                  </a:cubicBezTo>
                  <a:cubicBezTo>
                    <a:pt x="843389" y="597023"/>
                    <a:pt x="843389" y="597023"/>
                    <a:pt x="843389" y="597023"/>
                  </a:cubicBezTo>
                  <a:cubicBezTo>
                    <a:pt x="842484" y="580773"/>
                    <a:pt x="842484" y="580773"/>
                    <a:pt x="842484" y="580773"/>
                  </a:cubicBezTo>
                  <a:cubicBezTo>
                    <a:pt x="836150" y="572639"/>
                    <a:pt x="836150" y="572639"/>
                    <a:pt x="836150" y="572639"/>
                  </a:cubicBezTo>
                  <a:cubicBezTo>
                    <a:pt x="827101" y="583478"/>
                    <a:pt x="827101" y="583478"/>
                    <a:pt x="827101" y="583478"/>
                  </a:cubicBezTo>
                  <a:cubicBezTo>
                    <a:pt x="828006" y="584383"/>
                    <a:pt x="831625" y="589803"/>
                    <a:pt x="831625" y="593413"/>
                  </a:cubicBezTo>
                  <a:cubicBezTo>
                    <a:pt x="831625" y="598832"/>
                    <a:pt x="828006" y="600642"/>
                    <a:pt x="824396" y="600642"/>
                  </a:cubicBezTo>
                  <a:cubicBezTo>
                    <a:pt x="820776" y="600642"/>
                    <a:pt x="811727" y="599737"/>
                    <a:pt x="811727" y="599737"/>
                  </a:cubicBezTo>
                  <a:cubicBezTo>
                    <a:pt x="810823" y="599737"/>
                    <a:pt x="810823" y="599737"/>
                    <a:pt x="810823" y="599737"/>
                  </a:cubicBezTo>
                  <a:cubicBezTo>
                    <a:pt x="803584" y="582573"/>
                    <a:pt x="803584" y="582573"/>
                    <a:pt x="803584" y="582573"/>
                  </a:cubicBezTo>
                  <a:cubicBezTo>
                    <a:pt x="803584" y="582573"/>
                    <a:pt x="803584" y="582573"/>
                    <a:pt x="803584" y="581668"/>
                  </a:cubicBezTo>
                  <a:cubicBezTo>
                    <a:pt x="804488" y="558189"/>
                    <a:pt x="804488" y="558189"/>
                    <a:pt x="804488" y="558189"/>
                  </a:cubicBezTo>
                  <a:cubicBezTo>
                    <a:pt x="804488" y="558189"/>
                    <a:pt x="804488" y="558189"/>
                    <a:pt x="804488" y="558189"/>
                  </a:cubicBezTo>
                  <a:cubicBezTo>
                    <a:pt x="812633" y="550960"/>
                    <a:pt x="812633" y="550960"/>
                    <a:pt x="812633" y="550960"/>
                  </a:cubicBezTo>
                  <a:cubicBezTo>
                    <a:pt x="812633" y="548255"/>
                    <a:pt x="809918" y="520251"/>
                    <a:pt x="809918" y="516641"/>
                  </a:cubicBezTo>
                  <a:cubicBezTo>
                    <a:pt x="809918" y="513936"/>
                    <a:pt x="804488" y="505802"/>
                    <a:pt x="801774" y="502192"/>
                  </a:cubicBezTo>
                  <a:cubicBezTo>
                    <a:pt x="799964" y="502192"/>
                    <a:pt x="786400" y="499477"/>
                    <a:pt x="779161" y="497677"/>
                  </a:cubicBezTo>
                  <a:cubicBezTo>
                    <a:pt x="771932" y="495867"/>
                    <a:pt x="761979" y="485933"/>
                    <a:pt x="761979" y="485933"/>
                  </a:cubicBezTo>
                  <a:cubicBezTo>
                    <a:pt x="761979" y="485933"/>
                    <a:pt x="761979" y="485933"/>
                    <a:pt x="761979" y="485028"/>
                  </a:cubicBezTo>
                  <a:cubicBezTo>
                    <a:pt x="756549" y="469673"/>
                    <a:pt x="756549" y="469673"/>
                    <a:pt x="756549" y="469673"/>
                  </a:cubicBezTo>
                  <a:cubicBezTo>
                    <a:pt x="754740" y="468778"/>
                    <a:pt x="743890" y="467873"/>
                    <a:pt x="737556" y="466968"/>
                  </a:cubicBezTo>
                  <a:cubicBezTo>
                    <a:pt x="732127" y="466064"/>
                    <a:pt x="729413" y="467873"/>
                    <a:pt x="727603" y="469673"/>
                  </a:cubicBezTo>
                  <a:cubicBezTo>
                    <a:pt x="726698" y="470578"/>
                    <a:pt x="725793" y="470578"/>
                    <a:pt x="724888" y="471483"/>
                  </a:cubicBezTo>
                  <a:cubicBezTo>
                    <a:pt x="721268" y="473293"/>
                    <a:pt x="712229" y="473293"/>
                    <a:pt x="712229" y="473293"/>
                  </a:cubicBezTo>
                  <a:cubicBezTo>
                    <a:pt x="711324" y="473293"/>
                    <a:pt x="711324" y="473293"/>
                    <a:pt x="711324" y="473293"/>
                  </a:cubicBezTo>
                  <a:cubicBezTo>
                    <a:pt x="711324" y="473293"/>
                    <a:pt x="702276" y="466968"/>
                    <a:pt x="695941" y="464254"/>
                  </a:cubicBezTo>
                  <a:cubicBezTo>
                    <a:pt x="689617" y="461549"/>
                    <a:pt x="691427" y="450709"/>
                    <a:pt x="691427" y="449804"/>
                  </a:cubicBezTo>
                  <a:cubicBezTo>
                    <a:pt x="691427" y="449804"/>
                    <a:pt x="692332" y="431745"/>
                    <a:pt x="692332" y="428135"/>
                  </a:cubicBezTo>
                  <a:cubicBezTo>
                    <a:pt x="692332" y="425420"/>
                    <a:pt x="703181" y="420001"/>
                    <a:pt x="705896" y="419096"/>
                  </a:cubicBezTo>
                  <a:cubicBezTo>
                    <a:pt x="693236" y="397426"/>
                    <a:pt x="693236" y="397426"/>
                    <a:pt x="693236" y="397426"/>
                  </a:cubicBezTo>
                  <a:cubicBezTo>
                    <a:pt x="692332" y="397426"/>
                    <a:pt x="687807" y="396521"/>
                    <a:pt x="685093" y="396521"/>
                  </a:cubicBezTo>
                  <a:cubicBezTo>
                    <a:pt x="681473" y="396521"/>
                    <a:pt x="676949" y="395616"/>
                    <a:pt x="673329" y="393807"/>
                  </a:cubicBezTo>
                  <a:cubicBezTo>
                    <a:pt x="669710" y="392006"/>
                    <a:pt x="657956" y="381167"/>
                    <a:pt x="657051" y="381167"/>
                  </a:cubicBezTo>
                  <a:cubicBezTo>
                    <a:pt x="646193" y="365813"/>
                    <a:pt x="646193" y="365813"/>
                    <a:pt x="646193" y="365813"/>
                  </a:cubicBezTo>
                  <a:cubicBezTo>
                    <a:pt x="646193" y="365813"/>
                    <a:pt x="646193" y="365813"/>
                    <a:pt x="646193" y="364908"/>
                  </a:cubicBezTo>
                  <a:cubicBezTo>
                    <a:pt x="647097" y="345039"/>
                    <a:pt x="647097" y="345039"/>
                    <a:pt x="647097" y="345039"/>
                  </a:cubicBezTo>
                  <a:cubicBezTo>
                    <a:pt x="647097" y="345039"/>
                    <a:pt x="647097" y="345039"/>
                    <a:pt x="647097" y="345039"/>
                  </a:cubicBezTo>
                  <a:cubicBezTo>
                    <a:pt x="651622" y="332390"/>
                    <a:pt x="651622" y="332390"/>
                    <a:pt x="651622" y="332390"/>
                  </a:cubicBezTo>
                  <a:cubicBezTo>
                    <a:pt x="643478" y="326970"/>
                    <a:pt x="643478" y="326970"/>
                    <a:pt x="643478" y="326970"/>
                  </a:cubicBezTo>
                  <a:cubicBezTo>
                    <a:pt x="628104" y="322455"/>
                    <a:pt x="628104" y="322455"/>
                    <a:pt x="628104" y="322455"/>
                  </a:cubicBezTo>
                  <a:cubicBezTo>
                    <a:pt x="627200" y="322455"/>
                    <a:pt x="615446" y="317940"/>
                    <a:pt x="613636" y="313425"/>
                  </a:cubicBezTo>
                  <a:cubicBezTo>
                    <a:pt x="611826" y="308910"/>
                    <a:pt x="608207" y="306205"/>
                    <a:pt x="604587" y="306205"/>
                  </a:cubicBezTo>
                  <a:cubicBezTo>
                    <a:pt x="598253" y="306205"/>
                    <a:pt x="590110" y="308005"/>
                    <a:pt x="579260" y="311616"/>
                  </a:cubicBezTo>
                  <a:cubicBezTo>
                    <a:pt x="564783" y="316140"/>
                    <a:pt x="561172" y="314330"/>
                    <a:pt x="557553" y="307101"/>
                  </a:cubicBezTo>
                  <a:cubicBezTo>
                    <a:pt x="553933" y="299881"/>
                    <a:pt x="539455" y="296261"/>
                    <a:pt x="532226" y="295366"/>
                  </a:cubicBezTo>
                  <a:cubicBezTo>
                    <a:pt x="528606" y="295366"/>
                    <a:pt x="525892" y="292651"/>
                    <a:pt x="524987" y="289946"/>
                  </a:cubicBezTo>
                  <a:cubicBezTo>
                    <a:pt x="524082" y="287231"/>
                    <a:pt x="524987" y="283621"/>
                    <a:pt x="526797" y="280907"/>
                  </a:cubicBezTo>
                  <a:cubicBezTo>
                    <a:pt x="531321" y="276392"/>
                    <a:pt x="531321" y="271877"/>
                    <a:pt x="531321" y="270972"/>
                  </a:cubicBezTo>
                  <a:cubicBezTo>
                    <a:pt x="531321" y="270972"/>
                    <a:pt x="531321" y="270972"/>
                    <a:pt x="531321" y="270972"/>
                  </a:cubicBezTo>
                  <a:cubicBezTo>
                    <a:pt x="547599" y="264657"/>
                    <a:pt x="547599" y="264657"/>
                    <a:pt x="547599" y="264657"/>
                  </a:cubicBezTo>
                  <a:cubicBezTo>
                    <a:pt x="522272" y="251103"/>
                    <a:pt x="522272" y="251103"/>
                    <a:pt x="522272" y="251103"/>
                  </a:cubicBezTo>
                  <a:cubicBezTo>
                    <a:pt x="522272" y="251103"/>
                    <a:pt x="522272" y="251103"/>
                    <a:pt x="522272" y="251103"/>
                  </a:cubicBezTo>
                  <a:cubicBezTo>
                    <a:pt x="516843" y="229434"/>
                    <a:pt x="516843" y="229434"/>
                    <a:pt x="516843" y="229434"/>
                  </a:cubicBezTo>
                  <a:cubicBezTo>
                    <a:pt x="505089" y="223109"/>
                    <a:pt x="505089" y="223109"/>
                    <a:pt x="505089" y="223109"/>
                  </a:cubicBezTo>
                  <a:cubicBezTo>
                    <a:pt x="505089" y="223109"/>
                    <a:pt x="505089" y="223109"/>
                    <a:pt x="505089" y="223109"/>
                  </a:cubicBezTo>
                  <a:cubicBezTo>
                    <a:pt x="495136" y="206850"/>
                    <a:pt x="495136" y="206850"/>
                    <a:pt x="495136" y="206850"/>
                  </a:cubicBezTo>
                  <a:cubicBezTo>
                    <a:pt x="486991" y="214975"/>
                    <a:pt x="486991" y="214975"/>
                    <a:pt x="486991" y="214975"/>
                  </a:cubicBezTo>
                  <a:cubicBezTo>
                    <a:pt x="486991" y="214975"/>
                    <a:pt x="486991" y="214975"/>
                    <a:pt x="486991" y="214975"/>
                  </a:cubicBezTo>
                  <a:cubicBezTo>
                    <a:pt x="463474" y="220394"/>
                    <a:pt x="463474" y="220394"/>
                    <a:pt x="463474" y="220394"/>
                  </a:cubicBezTo>
                  <a:cubicBezTo>
                    <a:pt x="463474" y="220394"/>
                    <a:pt x="462570" y="220394"/>
                    <a:pt x="462570" y="220394"/>
                  </a:cubicBezTo>
                  <a:cubicBezTo>
                    <a:pt x="462570" y="220394"/>
                    <a:pt x="462570" y="220394"/>
                    <a:pt x="462570" y="220394"/>
                  </a:cubicBezTo>
                  <a:cubicBezTo>
                    <a:pt x="459855" y="205040"/>
                    <a:pt x="459855" y="205040"/>
                    <a:pt x="459855" y="205040"/>
                  </a:cubicBezTo>
                  <a:cubicBezTo>
                    <a:pt x="436338" y="195106"/>
                    <a:pt x="436338" y="195106"/>
                    <a:pt x="436338" y="195106"/>
                  </a:cubicBezTo>
                  <a:cubicBezTo>
                    <a:pt x="409201" y="195106"/>
                    <a:pt x="409201" y="195106"/>
                    <a:pt x="409201" y="195106"/>
                  </a:cubicBezTo>
                  <a:cubicBezTo>
                    <a:pt x="402876" y="195106"/>
                    <a:pt x="401972" y="206850"/>
                    <a:pt x="401972" y="207755"/>
                  </a:cubicBezTo>
                  <a:cubicBezTo>
                    <a:pt x="401972" y="207755"/>
                    <a:pt x="401972" y="207755"/>
                    <a:pt x="401972" y="207755"/>
                  </a:cubicBezTo>
                  <a:cubicBezTo>
                    <a:pt x="390208" y="208660"/>
                    <a:pt x="390208" y="208660"/>
                    <a:pt x="390208" y="208660"/>
                  </a:cubicBezTo>
                  <a:cubicBezTo>
                    <a:pt x="390208" y="208660"/>
                    <a:pt x="389303" y="208660"/>
                    <a:pt x="389303" y="208660"/>
                  </a:cubicBezTo>
                  <a:cubicBezTo>
                    <a:pt x="374835" y="203240"/>
                    <a:pt x="374835" y="203240"/>
                    <a:pt x="374835" y="203240"/>
                  </a:cubicBezTo>
                  <a:cubicBezTo>
                    <a:pt x="374835" y="203240"/>
                    <a:pt x="374835" y="203240"/>
                    <a:pt x="374835" y="203240"/>
                  </a:cubicBezTo>
                  <a:cubicBezTo>
                    <a:pt x="369406" y="173436"/>
                    <a:pt x="369406" y="173436"/>
                    <a:pt x="369406" y="173436"/>
                  </a:cubicBezTo>
                  <a:cubicBezTo>
                    <a:pt x="360357" y="174332"/>
                    <a:pt x="360357" y="174332"/>
                    <a:pt x="360357" y="174332"/>
                  </a:cubicBezTo>
                  <a:cubicBezTo>
                    <a:pt x="359452" y="176141"/>
                    <a:pt x="352222" y="188791"/>
                    <a:pt x="348603" y="196011"/>
                  </a:cubicBezTo>
                  <a:cubicBezTo>
                    <a:pt x="346793" y="198725"/>
                    <a:pt x="344983" y="200525"/>
                    <a:pt x="342269" y="201430"/>
                  </a:cubicBezTo>
                  <a:cubicBezTo>
                    <a:pt x="339554" y="201430"/>
                    <a:pt x="336840" y="200525"/>
                    <a:pt x="334125" y="197820"/>
                  </a:cubicBezTo>
                  <a:cubicBezTo>
                    <a:pt x="330506" y="194210"/>
                    <a:pt x="326895" y="193305"/>
                    <a:pt x="325991" y="193305"/>
                  </a:cubicBezTo>
                  <a:cubicBezTo>
                    <a:pt x="319656" y="206850"/>
                    <a:pt x="319656" y="206850"/>
                    <a:pt x="319656" y="206850"/>
                  </a:cubicBezTo>
                  <a:cubicBezTo>
                    <a:pt x="319656" y="206850"/>
                    <a:pt x="319656" y="206850"/>
                    <a:pt x="319656" y="206850"/>
                  </a:cubicBezTo>
                  <a:cubicBezTo>
                    <a:pt x="313322" y="214079"/>
                    <a:pt x="313322" y="214079"/>
                    <a:pt x="313322" y="214079"/>
                  </a:cubicBezTo>
                  <a:cubicBezTo>
                    <a:pt x="314227" y="214975"/>
                    <a:pt x="318752" y="218594"/>
                    <a:pt x="322371" y="220394"/>
                  </a:cubicBezTo>
                  <a:cubicBezTo>
                    <a:pt x="323276" y="221299"/>
                    <a:pt x="323276" y="221299"/>
                    <a:pt x="324181" y="223109"/>
                  </a:cubicBezTo>
                  <a:cubicBezTo>
                    <a:pt x="324181" y="226719"/>
                    <a:pt x="319656" y="232139"/>
                    <a:pt x="317847" y="235749"/>
                  </a:cubicBezTo>
                  <a:cubicBezTo>
                    <a:pt x="316942" y="236654"/>
                    <a:pt x="316942" y="236654"/>
                    <a:pt x="316942" y="236654"/>
                  </a:cubicBezTo>
                  <a:cubicBezTo>
                    <a:pt x="315132" y="239368"/>
                    <a:pt x="313322" y="241169"/>
                    <a:pt x="311513" y="244788"/>
                  </a:cubicBezTo>
                  <a:cubicBezTo>
                    <a:pt x="311513" y="245683"/>
                    <a:pt x="310608" y="246588"/>
                    <a:pt x="309703" y="248398"/>
                  </a:cubicBezTo>
                  <a:cubicBezTo>
                    <a:pt x="307893" y="251103"/>
                    <a:pt x="305179" y="252008"/>
                    <a:pt x="302464" y="253818"/>
                  </a:cubicBezTo>
                  <a:cubicBezTo>
                    <a:pt x="300664" y="253818"/>
                    <a:pt x="299759" y="254723"/>
                    <a:pt x="297949" y="255618"/>
                  </a:cubicBezTo>
                  <a:cubicBezTo>
                    <a:pt x="295235" y="257428"/>
                    <a:pt x="291615" y="264657"/>
                    <a:pt x="287995" y="270077"/>
                  </a:cubicBezTo>
                  <a:cubicBezTo>
                    <a:pt x="287090" y="272782"/>
                    <a:pt x="285280" y="275497"/>
                    <a:pt x="284376" y="277297"/>
                  </a:cubicBezTo>
                  <a:cubicBezTo>
                    <a:pt x="281662" y="280907"/>
                    <a:pt x="282566" y="294461"/>
                    <a:pt x="282566" y="294461"/>
                  </a:cubicBezTo>
                  <a:cubicBezTo>
                    <a:pt x="282566" y="295366"/>
                    <a:pt x="285280" y="305300"/>
                    <a:pt x="285280" y="309815"/>
                  </a:cubicBezTo>
                  <a:cubicBezTo>
                    <a:pt x="285280" y="332390"/>
                    <a:pt x="285280" y="332390"/>
                    <a:pt x="285280" y="332390"/>
                  </a:cubicBezTo>
                  <a:cubicBezTo>
                    <a:pt x="285280" y="333294"/>
                    <a:pt x="285280" y="333294"/>
                    <a:pt x="285280" y="333294"/>
                  </a:cubicBezTo>
                  <a:cubicBezTo>
                    <a:pt x="276232" y="348649"/>
                    <a:pt x="276232" y="348649"/>
                    <a:pt x="276232" y="348649"/>
                  </a:cubicBezTo>
                  <a:cubicBezTo>
                    <a:pt x="271717" y="366718"/>
                    <a:pt x="271717" y="366718"/>
                    <a:pt x="271717" y="366718"/>
                  </a:cubicBezTo>
                  <a:cubicBezTo>
                    <a:pt x="271717" y="366718"/>
                    <a:pt x="271717" y="366718"/>
                    <a:pt x="271717" y="366718"/>
                  </a:cubicBezTo>
                  <a:cubicBezTo>
                    <a:pt x="250905" y="368518"/>
                    <a:pt x="250905" y="368518"/>
                    <a:pt x="250905" y="368518"/>
                  </a:cubicBezTo>
                  <a:cubicBezTo>
                    <a:pt x="250905" y="368518"/>
                    <a:pt x="250905" y="368518"/>
                    <a:pt x="250000" y="368518"/>
                  </a:cubicBezTo>
                  <a:cubicBezTo>
                    <a:pt x="249105" y="368518"/>
                    <a:pt x="221968" y="362203"/>
                    <a:pt x="212919" y="356783"/>
                  </a:cubicBezTo>
                  <a:cubicBezTo>
                    <a:pt x="204775" y="351363"/>
                    <a:pt x="187592" y="336009"/>
                    <a:pt x="185782" y="334199"/>
                  </a:cubicBezTo>
                  <a:cubicBezTo>
                    <a:pt x="168599" y="335104"/>
                    <a:pt x="168599" y="335104"/>
                    <a:pt x="168599" y="335104"/>
                  </a:cubicBezTo>
                  <a:cubicBezTo>
                    <a:pt x="167695" y="337809"/>
                    <a:pt x="163170" y="357679"/>
                    <a:pt x="163170" y="363098"/>
                  </a:cubicBezTo>
                  <a:cubicBezTo>
                    <a:pt x="163170" y="370327"/>
                    <a:pt x="162265" y="371232"/>
                    <a:pt x="153216" y="379357"/>
                  </a:cubicBezTo>
                  <a:cubicBezTo>
                    <a:pt x="146883" y="384777"/>
                    <a:pt x="148692" y="389292"/>
                    <a:pt x="150502" y="392902"/>
                  </a:cubicBezTo>
                  <a:cubicBezTo>
                    <a:pt x="150502" y="393807"/>
                    <a:pt x="151407" y="394712"/>
                    <a:pt x="151407" y="395616"/>
                  </a:cubicBezTo>
                  <a:cubicBezTo>
                    <a:pt x="151407" y="399227"/>
                    <a:pt x="155931" y="410066"/>
                    <a:pt x="155931" y="410066"/>
                  </a:cubicBezTo>
                  <a:cubicBezTo>
                    <a:pt x="155931" y="410066"/>
                    <a:pt x="155931" y="410971"/>
                    <a:pt x="155931" y="410971"/>
                  </a:cubicBezTo>
                  <a:cubicBezTo>
                    <a:pt x="155931" y="410971"/>
                    <a:pt x="155931" y="410971"/>
                    <a:pt x="155931" y="410971"/>
                  </a:cubicBezTo>
                  <a:cubicBezTo>
                    <a:pt x="129699" y="411876"/>
                    <a:pt x="129699" y="411876"/>
                    <a:pt x="129699" y="411876"/>
                  </a:cubicBezTo>
                  <a:cubicBezTo>
                    <a:pt x="130604" y="414581"/>
                    <a:pt x="132414" y="427230"/>
                    <a:pt x="132414" y="432650"/>
                  </a:cubicBezTo>
                  <a:cubicBezTo>
                    <a:pt x="132414" y="438965"/>
                    <a:pt x="136034" y="450709"/>
                    <a:pt x="136034" y="450709"/>
                  </a:cubicBezTo>
                  <a:cubicBezTo>
                    <a:pt x="136034" y="450709"/>
                    <a:pt x="136034" y="451614"/>
                    <a:pt x="136034" y="451614"/>
                  </a:cubicBezTo>
                  <a:cubicBezTo>
                    <a:pt x="136034" y="451614"/>
                    <a:pt x="133319" y="463358"/>
                    <a:pt x="130604" y="467873"/>
                  </a:cubicBezTo>
                  <a:cubicBezTo>
                    <a:pt x="128795" y="471483"/>
                    <a:pt x="129699" y="485028"/>
                    <a:pt x="129699" y="492257"/>
                  </a:cubicBezTo>
                  <a:cubicBezTo>
                    <a:pt x="129699" y="494067"/>
                    <a:pt x="129699" y="495867"/>
                    <a:pt x="129699" y="495867"/>
                  </a:cubicBezTo>
                  <a:cubicBezTo>
                    <a:pt x="129699" y="501287"/>
                    <a:pt x="126985" y="508516"/>
                    <a:pt x="120650" y="518451"/>
                  </a:cubicBezTo>
                  <a:cubicBezTo>
                    <a:pt x="114326" y="529290"/>
                    <a:pt x="85379" y="533805"/>
                    <a:pt x="79951" y="534710"/>
                  </a:cubicBezTo>
                  <a:cubicBezTo>
                    <a:pt x="83570" y="537415"/>
                    <a:pt x="96229" y="547350"/>
                    <a:pt x="99848" y="550064"/>
                  </a:cubicBezTo>
                  <a:cubicBezTo>
                    <a:pt x="104372" y="553674"/>
                    <a:pt x="119746" y="572639"/>
                    <a:pt x="121556" y="574448"/>
                  </a:cubicBezTo>
                  <a:cubicBezTo>
                    <a:pt x="134224" y="575353"/>
                    <a:pt x="134224" y="575353"/>
                    <a:pt x="134224" y="575353"/>
                  </a:cubicBezTo>
                  <a:cubicBezTo>
                    <a:pt x="134224" y="575353"/>
                    <a:pt x="134224" y="575353"/>
                    <a:pt x="134224" y="575353"/>
                  </a:cubicBezTo>
                  <a:cubicBezTo>
                    <a:pt x="141463" y="583478"/>
                    <a:pt x="141463" y="583478"/>
                    <a:pt x="141463" y="583478"/>
                  </a:cubicBezTo>
                  <a:cubicBezTo>
                    <a:pt x="151407" y="602442"/>
                    <a:pt x="151407" y="602442"/>
                    <a:pt x="151407" y="602442"/>
                  </a:cubicBezTo>
                  <a:cubicBezTo>
                    <a:pt x="151407" y="602442"/>
                    <a:pt x="151407" y="603347"/>
                    <a:pt x="151407" y="603347"/>
                  </a:cubicBezTo>
                  <a:cubicBezTo>
                    <a:pt x="121556" y="622312"/>
                    <a:pt x="121556" y="622312"/>
                    <a:pt x="121556" y="622312"/>
                  </a:cubicBezTo>
                  <a:cubicBezTo>
                    <a:pt x="121556" y="622312"/>
                    <a:pt x="121556" y="622312"/>
                    <a:pt x="121556" y="622312"/>
                  </a:cubicBezTo>
                  <a:cubicBezTo>
                    <a:pt x="350" y="623216"/>
                    <a:pt x="350" y="623216"/>
                    <a:pt x="350" y="623216"/>
                  </a:cubicBezTo>
                  <a:cubicBezTo>
                    <a:pt x="1255" y="643990"/>
                    <a:pt x="350" y="665669"/>
                    <a:pt x="-555" y="686443"/>
                  </a:cubicBezTo>
                  <a:cubicBezTo>
                    <a:pt x="-555" y="689148"/>
                    <a:pt x="-555" y="689148"/>
                    <a:pt x="-555" y="689148"/>
                  </a:cubicBezTo>
                  <a:cubicBezTo>
                    <a:pt x="350" y="706313"/>
                    <a:pt x="2159" y="740631"/>
                    <a:pt x="350" y="765015"/>
                  </a:cubicBezTo>
                  <a:cubicBezTo>
                    <a:pt x="21152" y="751471"/>
                    <a:pt x="21152" y="751471"/>
                    <a:pt x="21152" y="751471"/>
                  </a:cubicBezTo>
                  <a:cubicBezTo>
                    <a:pt x="21152" y="751471"/>
                    <a:pt x="35631" y="742441"/>
                    <a:pt x="41955" y="736116"/>
                  </a:cubicBezTo>
                  <a:cubicBezTo>
                    <a:pt x="44670" y="734306"/>
                    <a:pt x="47385" y="732506"/>
                    <a:pt x="51004" y="733402"/>
                  </a:cubicBezTo>
                  <a:cubicBezTo>
                    <a:pt x="56433" y="733402"/>
                    <a:pt x="61862" y="737021"/>
                    <a:pt x="65482" y="741536"/>
                  </a:cubicBezTo>
                  <a:cubicBezTo>
                    <a:pt x="69997" y="747861"/>
                    <a:pt x="79045" y="772245"/>
                    <a:pt x="83570" y="784884"/>
                  </a:cubicBezTo>
                  <a:cubicBezTo>
                    <a:pt x="84475" y="787599"/>
                    <a:pt x="85379" y="789399"/>
                    <a:pt x="85379" y="790304"/>
                  </a:cubicBezTo>
                  <a:cubicBezTo>
                    <a:pt x="87189" y="794819"/>
                    <a:pt x="87189" y="821917"/>
                    <a:pt x="86284" y="826432"/>
                  </a:cubicBezTo>
                  <a:cubicBezTo>
                    <a:pt x="85379" y="830042"/>
                    <a:pt x="68187" y="865275"/>
                    <a:pt x="65482" y="869790"/>
                  </a:cubicBezTo>
                  <a:cubicBezTo>
                    <a:pt x="79045" y="875210"/>
                    <a:pt x="79045" y="875210"/>
                    <a:pt x="79045" y="875210"/>
                  </a:cubicBezTo>
                  <a:cubicBezTo>
                    <a:pt x="80855" y="874305"/>
                    <a:pt x="112516" y="862561"/>
                    <a:pt x="115231" y="860751"/>
                  </a:cubicBezTo>
                  <a:cubicBezTo>
                    <a:pt x="117945" y="859855"/>
                    <a:pt x="124270" y="856236"/>
                    <a:pt x="125175" y="850816"/>
                  </a:cubicBezTo>
                  <a:cubicBezTo>
                    <a:pt x="126080" y="846301"/>
                    <a:pt x="143272" y="837272"/>
                    <a:pt x="148692" y="834567"/>
                  </a:cubicBezTo>
                  <a:cubicBezTo>
                    <a:pt x="155931" y="831852"/>
                    <a:pt x="166789" y="840882"/>
                    <a:pt x="171305" y="847206"/>
                  </a:cubicBezTo>
                  <a:cubicBezTo>
                    <a:pt x="175829" y="853531"/>
                    <a:pt x="179449" y="861656"/>
                    <a:pt x="180353" y="863465"/>
                  </a:cubicBezTo>
                  <a:cubicBezTo>
                    <a:pt x="183973" y="863465"/>
                    <a:pt x="211109" y="864370"/>
                    <a:pt x="215634" y="866170"/>
                  </a:cubicBezTo>
                  <a:cubicBezTo>
                    <a:pt x="220158" y="867980"/>
                    <a:pt x="246390" y="869790"/>
                    <a:pt x="247295" y="869790"/>
                  </a:cubicBezTo>
                  <a:cubicBezTo>
                    <a:pt x="247295" y="869790"/>
                    <a:pt x="247295" y="869790"/>
                    <a:pt x="247295" y="869790"/>
                  </a:cubicBezTo>
                  <a:cubicBezTo>
                    <a:pt x="266288" y="885144"/>
                    <a:pt x="266288" y="885144"/>
                    <a:pt x="266288" y="885144"/>
                  </a:cubicBezTo>
                  <a:cubicBezTo>
                    <a:pt x="266288" y="885144"/>
                    <a:pt x="270812" y="889659"/>
                    <a:pt x="274432" y="895984"/>
                  </a:cubicBezTo>
                  <a:cubicBezTo>
                    <a:pt x="278042" y="902299"/>
                    <a:pt x="276232" y="910433"/>
                    <a:pt x="275327" y="912233"/>
                  </a:cubicBezTo>
                  <a:cubicBezTo>
                    <a:pt x="277137" y="914043"/>
                    <a:pt x="290710" y="923073"/>
                    <a:pt x="295235" y="926683"/>
                  </a:cubicBezTo>
                  <a:cubicBezTo>
                    <a:pt x="299759" y="930302"/>
                    <a:pt x="306083" y="929397"/>
                    <a:pt x="306988" y="929397"/>
                  </a:cubicBezTo>
                  <a:cubicBezTo>
                    <a:pt x="306988" y="929397"/>
                    <a:pt x="349508" y="931207"/>
                    <a:pt x="354927" y="931207"/>
                  </a:cubicBezTo>
                  <a:cubicBezTo>
                    <a:pt x="359452" y="931207"/>
                    <a:pt x="372120" y="940237"/>
                    <a:pt x="373930" y="941142"/>
                  </a:cubicBezTo>
                  <a:cubicBezTo>
                    <a:pt x="395637" y="941142"/>
                    <a:pt x="395637" y="941142"/>
                    <a:pt x="395637" y="941142"/>
                  </a:cubicBezTo>
                  <a:cubicBezTo>
                    <a:pt x="402876" y="941142"/>
                    <a:pt x="416440" y="948362"/>
                    <a:pt x="424584" y="956496"/>
                  </a:cubicBezTo>
                  <a:cubicBezTo>
                    <a:pt x="432718" y="964621"/>
                    <a:pt x="431813" y="975460"/>
                    <a:pt x="431813" y="976365"/>
                  </a:cubicBezTo>
                  <a:cubicBezTo>
                    <a:pt x="431813" y="976365"/>
                    <a:pt x="431813" y="976365"/>
                    <a:pt x="431813" y="976365"/>
                  </a:cubicBezTo>
                  <a:cubicBezTo>
                    <a:pt x="420965" y="977270"/>
                    <a:pt x="420965" y="977270"/>
                    <a:pt x="420965" y="977270"/>
                  </a:cubicBezTo>
                  <a:cubicBezTo>
                    <a:pt x="407391" y="991720"/>
                    <a:pt x="407391" y="991720"/>
                    <a:pt x="407391" y="991720"/>
                  </a:cubicBezTo>
                  <a:cubicBezTo>
                    <a:pt x="417345" y="1005264"/>
                    <a:pt x="417345" y="1005264"/>
                    <a:pt x="417345" y="1005264"/>
                  </a:cubicBezTo>
                  <a:cubicBezTo>
                    <a:pt x="417345" y="1005264"/>
                    <a:pt x="417345" y="1005264"/>
                    <a:pt x="417345" y="1005264"/>
                  </a:cubicBezTo>
                  <a:cubicBezTo>
                    <a:pt x="428203" y="1041392"/>
                    <a:pt x="428203" y="1041392"/>
                    <a:pt x="428203" y="1041392"/>
                  </a:cubicBezTo>
                  <a:cubicBezTo>
                    <a:pt x="428203" y="1042297"/>
                    <a:pt x="428203" y="1042297"/>
                    <a:pt x="428203" y="1042297"/>
                  </a:cubicBezTo>
                  <a:cubicBezTo>
                    <a:pt x="411916" y="1057652"/>
                    <a:pt x="411916" y="1057652"/>
                    <a:pt x="411916" y="1057652"/>
                  </a:cubicBezTo>
                  <a:cubicBezTo>
                    <a:pt x="411916" y="1057652"/>
                    <a:pt x="411916" y="1057652"/>
                    <a:pt x="411916" y="1057652"/>
                  </a:cubicBezTo>
                  <a:cubicBezTo>
                    <a:pt x="382969" y="1058556"/>
                    <a:pt x="382969" y="1058556"/>
                    <a:pt x="382969" y="1058556"/>
                  </a:cubicBezTo>
                  <a:cubicBezTo>
                    <a:pt x="370310" y="1073006"/>
                    <a:pt x="370310" y="1073006"/>
                    <a:pt x="370310" y="1073006"/>
                  </a:cubicBezTo>
                  <a:cubicBezTo>
                    <a:pt x="370310" y="1073911"/>
                    <a:pt x="371215" y="1082940"/>
                    <a:pt x="370310" y="1091970"/>
                  </a:cubicBezTo>
                  <a:cubicBezTo>
                    <a:pt x="370310" y="1094675"/>
                    <a:pt x="369406" y="1096485"/>
                    <a:pt x="366691" y="1097390"/>
                  </a:cubicBezTo>
                  <a:cubicBezTo>
                    <a:pt x="363072" y="1099200"/>
                    <a:pt x="355833" y="1094675"/>
                    <a:pt x="350413" y="1090161"/>
                  </a:cubicBezTo>
                  <a:cubicBezTo>
                    <a:pt x="348603" y="1087455"/>
                    <a:pt x="345888" y="1087455"/>
                    <a:pt x="343173" y="1088360"/>
                  </a:cubicBezTo>
                  <a:cubicBezTo>
                    <a:pt x="340459" y="1089265"/>
                    <a:pt x="338649" y="1092875"/>
                    <a:pt x="338649" y="1094675"/>
                  </a:cubicBezTo>
                  <a:cubicBezTo>
                    <a:pt x="338649" y="1099200"/>
                    <a:pt x="335935" y="1110935"/>
                    <a:pt x="335030" y="1114554"/>
                  </a:cubicBezTo>
                  <a:cubicBezTo>
                    <a:pt x="334125" y="1117259"/>
                    <a:pt x="336840" y="1141643"/>
                    <a:pt x="337745" y="1155197"/>
                  </a:cubicBezTo>
                  <a:cubicBezTo>
                    <a:pt x="340459" y="1154292"/>
                    <a:pt x="353127" y="1152483"/>
                    <a:pt x="355833" y="1148872"/>
                  </a:cubicBezTo>
                  <a:cubicBezTo>
                    <a:pt x="359452" y="1145253"/>
                    <a:pt x="392923" y="1153388"/>
                    <a:pt x="397447" y="1154292"/>
                  </a:cubicBezTo>
                  <a:cubicBezTo>
                    <a:pt x="397447" y="1154292"/>
                    <a:pt x="397447" y="1154292"/>
                    <a:pt x="397447" y="1154292"/>
                  </a:cubicBezTo>
                  <a:cubicBezTo>
                    <a:pt x="414630" y="1190421"/>
                    <a:pt x="414630" y="1190421"/>
                    <a:pt x="414630" y="1190421"/>
                  </a:cubicBezTo>
                  <a:cubicBezTo>
                    <a:pt x="438147" y="1188611"/>
                    <a:pt x="438147" y="1188611"/>
                    <a:pt x="438147" y="1188611"/>
                  </a:cubicBezTo>
                  <a:cubicBezTo>
                    <a:pt x="458055" y="1187706"/>
                    <a:pt x="458055" y="1187706"/>
                    <a:pt x="458055" y="1187706"/>
                  </a:cubicBezTo>
                  <a:cubicBezTo>
                    <a:pt x="461664" y="1164227"/>
                    <a:pt x="461664" y="1164227"/>
                    <a:pt x="461664" y="1164227"/>
                  </a:cubicBezTo>
                  <a:cubicBezTo>
                    <a:pt x="461664" y="1164227"/>
                    <a:pt x="461664" y="1164227"/>
                    <a:pt x="461664" y="1164227"/>
                  </a:cubicBezTo>
                  <a:cubicBezTo>
                    <a:pt x="477952" y="1148872"/>
                    <a:pt x="477952" y="1148872"/>
                    <a:pt x="477952" y="1148872"/>
                  </a:cubicBezTo>
                  <a:cubicBezTo>
                    <a:pt x="477952" y="1148872"/>
                    <a:pt x="477952" y="1148872"/>
                    <a:pt x="477952" y="1148872"/>
                  </a:cubicBezTo>
                  <a:cubicBezTo>
                    <a:pt x="491516" y="1144358"/>
                    <a:pt x="491516" y="1144358"/>
                    <a:pt x="491516" y="1144358"/>
                  </a:cubicBezTo>
                  <a:cubicBezTo>
                    <a:pt x="491516" y="1144358"/>
                    <a:pt x="502375" y="1139843"/>
                    <a:pt x="506899" y="1136224"/>
                  </a:cubicBezTo>
                  <a:cubicBezTo>
                    <a:pt x="511414" y="1133518"/>
                    <a:pt x="511414" y="1124488"/>
                    <a:pt x="511414" y="1119069"/>
                  </a:cubicBezTo>
                  <a:cubicBezTo>
                    <a:pt x="511414" y="1114554"/>
                    <a:pt x="512318" y="1111839"/>
                    <a:pt x="514128" y="1110030"/>
                  </a:cubicBezTo>
                  <a:cubicBezTo>
                    <a:pt x="515938" y="1109134"/>
                    <a:pt x="518653" y="1110030"/>
                    <a:pt x="521367" y="1111839"/>
                  </a:cubicBezTo>
                  <a:cubicBezTo>
                    <a:pt x="525892" y="1113649"/>
                    <a:pt x="531321" y="1113649"/>
                    <a:pt x="535845" y="1110935"/>
                  </a:cubicBezTo>
                  <a:cubicBezTo>
                    <a:pt x="540360" y="1108229"/>
                    <a:pt x="542170" y="1105515"/>
                    <a:pt x="542170" y="1101000"/>
                  </a:cubicBezTo>
                  <a:cubicBezTo>
                    <a:pt x="542170" y="1095580"/>
                    <a:pt x="543980" y="1091065"/>
                    <a:pt x="547599" y="1089265"/>
                  </a:cubicBezTo>
                  <a:cubicBezTo>
                    <a:pt x="550314" y="1088360"/>
                    <a:pt x="553933" y="1088360"/>
                    <a:pt x="557553" y="1091065"/>
                  </a:cubicBezTo>
                  <a:cubicBezTo>
                    <a:pt x="564783" y="1096485"/>
                    <a:pt x="567497" y="1094675"/>
                    <a:pt x="572021" y="1089265"/>
                  </a:cubicBezTo>
                  <a:cubicBezTo>
                    <a:pt x="574736" y="1085646"/>
                    <a:pt x="580165" y="1084741"/>
                    <a:pt x="583785" y="1085646"/>
                  </a:cubicBezTo>
                  <a:cubicBezTo>
                    <a:pt x="586499" y="1086550"/>
                    <a:pt x="590110" y="1088360"/>
                    <a:pt x="590110" y="1094675"/>
                  </a:cubicBezTo>
                  <a:cubicBezTo>
                    <a:pt x="591014" y="1095580"/>
                    <a:pt x="591014" y="1097390"/>
                    <a:pt x="591014" y="1098295"/>
                  </a:cubicBezTo>
                  <a:cubicBezTo>
                    <a:pt x="591014" y="1106420"/>
                    <a:pt x="591919" y="1110030"/>
                    <a:pt x="599158" y="1115449"/>
                  </a:cubicBezTo>
                  <a:cubicBezTo>
                    <a:pt x="607302" y="1120869"/>
                    <a:pt x="614541" y="1120869"/>
                    <a:pt x="621770" y="1120869"/>
                  </a:cubicBezTo>
                  <a:cubicBezTo>
                    <a:pt x="629010" y="1120869"/>
                    <a:pt x="636249" y="1114554"/>
                    <a:pt x="640773" y="1110935"/>
                  </a:cubicBezTo>
                  <a:cubicBezTo>
                    <a:pt x="640773" y="1110030"/>
                    <a:pt x="641668" y="1110030"/>
                    <a:pt x="641668" y="1109134"/>
                  </a:cubicBezTo>
                  <a:cubicBezTo>
                    <a:pt x="645288" y="1105515"/>
                    <a:pt x="653431" y="1097390"/>
                    <a:pt x="664290" y="1097390"/>
                  </a:cubicBezTo>
                  <a:cubicBezTo>
                    <a:pt x="676044" y="1097390"/>
                    <a:pt x="684188" y="1093780"/>
                    <a:pt x="685093" y="1092875"/>
                  </a:cubicBezTo>
                  <a:cubicBezTo>
                    <a:pt x="704086" y="1070291"/>
                    <a:pt x="704086" y="1070291"/>
                    <a:pt x="704086" y="1070291"/>
                  </a:cubicBezTo>
                  <a:cubicBezTo>
                    <a:pt x="704086" y="1070291"/>
                    <a:pt x="706800" y="1064871"/>
                    <a:pt x="705896" y="1061262"/>
                  </a:cubicBezTo>
                  <a:cubicBezTo>
                    <a:pt x="705896" y="1059452"/>
                    <a:pt x="704990" y="1058556"/>
                    <a:pt x="704086" y="1058556"/>
                  </a:cubicBezTo>
                  <a:cubicBezTo>
                    <a:pt x="697751" y="1054937"/>
                    <a:pt x="681473" y="1040487"/>
                    <a:pt x="678758" y="1036878"/>
                  </a:cubicBezTo>
                  <a:cubicBezTo>
                    <a:pt x="676044" y="1033268"/>
                    <a:pt x="671520" y="1026943"/>
                    <a:pt x="677854" y="1020618"/>
                  </a:cubicBezTo>
                  <a:cubicBezTo>
                    <a:pt x="679663" y="1018809"/>
                    <a:pt x="681473" y="1016103"/>
                    <a:pt x="682378" y="1013389"/>
                  </a:cubicBezTo>
                  <a:cubicBezTo>
                    <a:pt x="685093" y="1007979"/>
                    <a:pt x="687807" y="1003454"/>
                    <a:pt x="693236" y="1003454"/>
                  </a:cubicBezTo>
                  <a:cubicBezTo>
                    <a:pt x="727603" y="1003454"/>
                    <a:pt x="727603" y="1003454"/>
                    <a:pt x="727603" y="1003454"/>
                  </a:cubicBezTo>
                  <a:cubicBezTo>
                    <a:pt x="732127" y="1003454"/>
                    <a:pt x="739366" y="1005264"/>
                    <a:pt x="739366" y="1012494"/>
                  </a:cubicBezTo>
                  <a:cubicBezTo>
                    <a:pt x="739366" y="1017913"/>
                    <a:pt x="746595" y="1044097"/>
                    <a:pt x="750215" y="1055842"/>
                  </a:cubicBezTo>
                  <a:cubicBezTo>
                    <a:pt x="751120" y="1060357"/>
                    <a:pt x="752025" y="1063071"/>
                    <a:pt x="752930" y="1063071"/>
                  </a:cubicBezTo>
                  <a:cubicBezTo>
                    <a:pt x="753834" y="1067586"/>
                    <a:pt x="752930" y="1074806"/>
                    <a:pt x="747501" y="1078426"/>
                  </a:cubicBezTo>
                  <a:cubicBezTo>
                    <a:pt x="742986" y="1082036"/>
                    <a:pt x="727603" y="1104619"/>
                    <a:pt x="725793" y="1108229"/>
                  </a:cubicBezTo>
                  <a:cubicBezTo>
                    <a:pt x="729413" y="1110935"/>
                    <a:pt x="758359" y="1130804"/>
                    <a:pt x="761074" y="1133518"/>
                  </a:cubicBezTo>
                  <a:cubicBezTo>
                    <a:pt x="761979" y="1134423"/>
                    <a:pt x="761979" y="1134423"/>
                    <a:pt x="762883" y="1135319"/>
                  </a:cubicBezTo>
                  <a:cubicBezTo>
                    <a:pt x="764693" y="1137128"/>
                    <a:pt x="765598" y="1138938"/>
                    <a:pt x="774637" y="1138938"/>
                  </a:cubicBezTo>
                  <a:cubicBezTo>
                    <a:pt x="784591" y="1138938"/>
                    <a:pt x="790925" y="1138938"/>
                    <a:pt x="790925" y="1147063"/>
                  </a:cubicBezTo>
                  <a:cubicBezTo>
                    <a:pt x="790925" y="1156093"/>
                    <a:pt x="793640" y="1163322"/>
                    <a:pt x="799059" y="1168742"/>
                  </a:cubicBezTo>
                  <a:cubicBezTo>
                    <a:pt x="804488" y="1174162"/>
                    <a:pt x="812633" y="1182286"/>
                    <a:pt x="813537" y="1185906"/>
                  </a:cubicBezTo>
                  <a:cubicBezTo>
                    <a:pt x="814442" y="1190421"/>
                    <a:pt x="815347" y="1197641"/>
                    <a:pt x="813537" y="1201251"/>
                  </a:cubicBezTo>
                  <a:cubicBezTo>
                    <a:pt x="811727" y="1205775"/>
                    <a:pt x="808108" y="1215710"/>
                    <a:pt x="808108" y="1215710"/>
                  </a:cubicBezTo>
                  <a:cubicBezTo>
                    <a:pt x="808108" y="1215710"/>
                    <a:pt x="806298" y="1222025"/>
                    <a:pt x="808108" y="1225644"/>
                  </a:cubicBezTo>
                  <a:cubicBezTo>
                    <a:pt x="809013" y="1227444"/>
                    <a:pt x="809918" y="1227444"/>
                    <a:pt x="811727" y="1228349"/>
                  </a:cubicBezTo>
                  <a:cubicBezTo>
                    <a:pt x="819871" y="1229254"/>
                    <a:pt x="837054" y="1230159"/>
                    <a:pt x="842484" y="1230159"/>
                  </a:cubicBezTo>
                  <a:cubicBezTo>
                    <a:pt x="846103" y="1230159"/>
                    <a:pt x="849723" y="1231959"/>
                    <a:pt x="853332" y="1234674"/>
                  </a:cubicBezTo>
                  <a:cubicBezTo>
                    <a:pt x="855142" y="1235579"/>
                    <a:pt x="857857" y="1237379"/>
                    <a:pt x="860572" y="1238284"/>
                  </a:cubicBezTo>
                  <a:cubicBezTo>
                    <a:pt x="866906" y="1240999"/>
                    <a:pt x="872335" y="1249123"/>
                    <a:pt x="875954" y="1255448"/>
                  </a:cubicBezTo>
                  <a:cubicBezTo>
                    <a:pt x="878660" y="1259963"/>
                    <a:pt x="893138" y="1263573"/>
                    <a:pt x="898567" y="1264478"/>
                  </a:cubicBezTo>
                  <a:cubicBezTo>
                    <a:pt x="903082" y="1265382"/>
                    <a:pt x="907606" y="1269897"/>
                    <a:pt x="912131" y="1272602"/>
                  </a:cubicBezTo>
                  <a:cubicBezTo>
                    <a:pt x="915750" y="1276222"/>
                    <a:pt x="919370" y="1278927"/>
                    <a:pt x="922084" y="1278927"/>
                  </a:cubicBezTo>
                  <a:cubicBezTo>
                    <a:pt x="922084" y="1278927"/>
                    <a:pt x="922989" y="1278927"/>
                    <a:pt x="923894" y="1278927"/>
                  </a:cubicBezTo>
                  <a:cubicBezTo>
                    <a:pt x="931124" y="1278927"/>
                    <a:pt x="944697" y="1278927"/>
                    <a:pt x="946506" y="1284347"/>
                  </a:cubicBezTo>
                  <a:cubicBezTo>
                    <a:pt x="946506" y="1285252"/>
                    <a:pt x="946506" y="1285252"/>
                    <a:pt x="947411" y="1286157"/>
                  </a:cubicBezTo>
                  <a:cubicBezTo>
                    <a:pt x="948316" y="1290671"/>
                    <a:pt x="948316" y="1291576"/>
                    <a:pt x="957355" y="1291576"/>
                  </a:cubicBezTo>
                  <a:cubicBezTo>
                    <a:pt x="968214" y="1291576"/>
                    <a:pt x="1002590" y="1292481"/>
                    <a:pt x="1002590" y="1292481"/>
                  </a:cubicBezTo>
                  <a:cubicBezTo>
                    <a:pt x="1002590" y="1292481"/>
                    <a:pt x="1003494" y="1292481"/>
                    <a:pt x="1003494" y="1292481"/>
                  </a:cubicBezTo>
                  <a:cubicBezTo>
                    <a:pt x="1003494" y="1292481"/>
                    <a:pt x="1019772" y="1300606"/>
                    <a:pt x="1027011" y="1303311"/>
                  </a:cubicBezTo>
                  <a:cubicBezTo>
                    <a:pt x="1028821" y="1303311"/>
                    <a:pt x="1028821" y="1303311"/>
                    <a:pt x="1028821" y="1303311"/>
                  </a:cubicBezTo>
                  <a:cubicBezTo>
                    <a:pt x="1036051" y="1306026"/>
                    <a:pt x="1047814" y="1310540"/>
                    <a:pt x="1054148" y="1307835"/>
                  </a:cubicBezTo>
                  <a:cubicBezTo>
                    <a:pt x="1056863" y="1306931"/>
                    <a:pt x="1058673" y="1306931"/>
                    <a:pt x="1061378" y="1307835"/>
                  </a:cubicBezTo>
                  <a:cubicBezTo>
                    <a:pt x="1064092" y="1308731"/>
                    <a:pt x="1066807" y="1312350"/>
                    <a:pt x="1067712" y="1315960"/>
                  </a:cubicBezTo>
                  <a:cubicBezTo>
                    <a:pt x="1068617" y="1316865"/>
                    <a:pt x="1068617" y="1316865"/>
                    <a:pt x="1068617" y="1316865"/>
                  </a:cubicBezTo>
                  <a:cubicBezTo>
                    <a:pt x="1070427" y="1322285"/>
                    <a:pt x="1071331" y="1325895"/>
                    <a:pt x="1076761" y="1327705"/>
                  </a:cubicBezTo>
                  <a:cubicBezTo>
                    <a:pt x="1082190" y="1331315"/>
                    <a:pt x="1129224" y="1361118"/>
                    <a:pt x="1133749" y="1363833"/>
                  </a:cubicBezTo>
                  <a:cubicBezTo>
                    <a:pt x="1145502" y="1353889"/>
                    <a:pt x="1145502" y="1353889"/>
                    <a:pt x="1145502" y="1353889"/>
                  </a:cubicBezTo>
                  <a:cubicBezTo>
                    <a:pt x="1158171" y="1331315"/>
                    <a:pt x="1158171" y="1331315"/>
                    <a:pt x="1158171" y="1331315"/>
                  </a:cubicBezTo>
                  <a:cubicBezTo>
                    <a:pt x="1158171" y="1331315"/>
                    <a:pt x="1158171" y="1331315"/>
                    <a:pt x="1159075" y="1331315"/>
                  </a:cubicBezTo>
                  <a:cubicBezTo>
                    <a:pt x="1176259" y="1331315"/>
                    <a:pt x="1176259" y="1331315"/>
                    <a:pt x="1176259" y="1331315"/>
                  </a:cubicBezTo>
                  <a:cubicBezTo>
                    <a:pt x="1176259" y="1331315"/>
                    <a:pt x="1176259" y="1331315"/>
                    <a:pt x="1176259" y="1331315"/>
                  </a:cubicBezTo>
                  <a:cubicBezTo>
                    <a:pt x="1176259" y="1331315"/>
                    <a:pt x="1199776" y="1352993"/>
                    <a:pt x="1205205" y="1357508"/>
                  </a:cubicBezTo>
                  <a:cubicBezTo>
                    <a:pt x="1209730" y="1362023"/>
                    <a:pt x="1212444" y="1371958"/>
                    <a:pt x="1213349" y="1373767"/>
                  </a:cubicBezTo>
                  <a:cubicBezTo>
                    <a:pt x="1222388" y="1371958"/>
                    <a:pt x="1242295" y="1368348"/>
                    <a:pt x="1252240" y="1371958"/>
                  </a:cubicBezTo>
                  <a:cubicBezTo>
                    <a:pt x="1264908" y="1375568"/>
                    <a:pt x="1276662" y="1374663"/>
                    <a:pt x="1284806" y="1369243"/>
                  </a:cubicBezTo>
                  <a:cubicBezTo>
                    <a:pt x="1287521" y="1367443"/>
                    <a:pt x="1294750" y="1362023"/>
                    <a:pt x="1302893" y="1354794"/>
                  </a:cubicBezTo>
                  <a:cubicBezTo>
                    <a:pt x="1318277" y="1343059"/>
                    <a:pt x="1334555" y="1328600"/>
                    <a:pt x="1339079" y="1327705"/>
                  </a:cubicBezTo>
                  <a:cubicBezTo>
                    <a:pt x="1340889" y="1326800"/>
                    <a:pt x="1341794" y="1326800"/>
                    <a:pt x="1342699" y="1325895"/>
                  </a:cubicBezTo>
                  <a:cubicBezTo>
                    <a:pt x="1349023" y="1324085"/>
                    <a:pt x="1355358" y="1322285"/>
                    <a:pt x="1359882" y="1322285"/>
                  </a:cubicBezTo>
                  <a:cubicBezTo>
                    <a:pt x="1371645" y="1321380"/>
                    <a:pt x="1371645" y="1321380"/>
                    <a:pt x="1371645" y="1321380"/>
                  </a:cubicBezTo>
                  <a:cubicBezTo>
                    <a:pt x="1373455" y="1319570"/>
                    <a:pt x="1374350" y="1318665"/>
                    <a:pt x="1375255" y="1316865"/>
                  </a:cubicBezTo>
                  <a:cubicBezTo>
                    <a:pt x="1379779" y="1312350"/>
                    <a:pt x="1384304" y="1307835"/>
                    <a:pt x="1383399" y="1302416"/>
                  </a:cubicBezTo>
                  <a:cubicBezTo>
                    <a:pt x="1382494" y="1291576"/>
                    <a:pt x="1385209" y="1274412"/>
                    <a:pt x="1392448" y="1265382"/>
                  </a:cubicBezTo>
                  <a:cubicBezTo>
                    <a:pt x="1396067" y="1259963"/>
                    <a:pt x="1399677" y="1257248"/>
                    <a:pt x="1402392" y="1255448"/>
                  </a:cubicBezTo>
                  <a:cubicBezTo>
                    <a:pt x="1406916" y="1251838"/>
                    <a:pt x="1410536" y="1250028"/>
                    <a:pt x="1409631" y="1240999"/>
                  </a:cubicBezTo>
                  <a:cubicBezTo>
                    <a:pt x="1409631" y="1240094"/>
                    <a:pt x="1409631" y="1240094"/>
                    <a:pt x="1409631" y="1240094"/>
                  </a:cubicBezTo>
                  <a:cubicBezTo>
                    <a:pt x="1409631" y="1236484"/>
                    <a:pt x="1409631" y="1228349"/>
                    <a:pt x="1413251" y="1224739"/>
                  </a:cubicBezTo>
                  <a:cubicBezTo>
                    <a:pt x="1412345" y="1222930"/>
                    <a:pt x="1405106" y="1206670"/>
                    <a:pt x="1401487" y="1200355"/>
                  </a:cubicBezTo>
                  <a:cubicBezTo>
                    <a:pt x="1396972" y="1190421"/>
                    <a:pt x="1394258" y="1184096"/>
                    <a:pt x="1394258" y="1179581"/>
                  </a:cubicBezTo>
                  <a:cubicBezTo>
                    <a:pt x="1394258" y="1175962"/>
                    <a:pt x="1396067" y="1109134"/>
                    <a:pt x="1396067" y="1108229"/>
                  </a:cubicBezTo>
                  <a:cubicBezTo>
                    <a:pt x="1396067" y="1108229"/>
                    <a:pt x="1396067" y="1108229"/>
                    <a:pt x="1396067" y="1108229"/>
                  </a:cubicBezTo>
                  <a:cubicBezTo>
                    <a:pt x="1396067" y="1108229"/>
                    <a:pt x="1404202" y="1091065"/>
                    <a:pt x="1406012" y="1085646"/>
                  </a:cubicBezTo>
                  <a:cubicBezTo>
                    <a:pt x="1407821" y="1081131"/>
                    <a:pt x="1408726" y="1071196"/>
                    <a:pt x="1406012" y="1067586"/>
                  </a:cubicBezTo>
                  <a:cubicBezTo>
                    <a:pt x="1403297" y="1063976"/>
                    <a:pt x="1399677" y="1060357"/>
                    <a:pt x="1394258" y="1059452"/>
                  </a:cubicBezTo>
                  <a:cubicBezTo>
                    <a:pt x="1390638" y="1058556"/>
                    <a:pt x="1387019" y="1054937"/>
                    <a:pt x="1387019" y="1051327"/>
                  </a:cubicBezTo>
                  <a:cubicBezTo>
                    <a:pt x="1386113" y="1046812"/>
                    <a:pt x="1387923" y="1044097"/>
                    <a:pt x="1391543" y="1042297"/>
                  </a:cubicBezTo>
                  <a:cubicBezTo>
                    <a:pt x="1396067" y="1040487"/>
                    <a:pt x="1402392" y="1038678"/>
                    <a:pt x="1407821" y="1037782"/>
                  </a:cubicBezTo>
                  <a:cubicBezTo>
                    <a:pt x="1413251" y="1035973"/>
                    <a:pt x="1417775" y="1035068"/>
                    <a:pt x="1420489" y="1033268"/>
                  </a:cubicBezTo>
                  <a:cubicBezTo>
                    <a:pt x="1425909" y="1030553"/>
                    <a:pt x="1435863" y="1029648"/>
                    <a:pt x="1439482" y="1034163"/>
                  </a:cubicBezTo>
                  <a:cubicBezTo>
                    <a:pt x="1443102" y="1039583"/>
                    <a:pt x="1444006" y="1043202"/>
                    <a:pt x="1444006" y="1047717"/>
                  </a:cubicBezTo>
                  <a:cubicBezTo>
                    <a:pt x="1444006" y="1054032"/>
                    <a:pt x="1448531" y="1055842"/>
                    <a:pt x="1451245" y="1056747"/>
                  </a:cubicBezTo>
                  <a:cubicBezTo>
                    <a:pt x="1453950" y="1057652"/>
                    <a:pt x="1461190" y="1056747"/>
                    <a:pt x="1462999" y="1055842"/>
                  </a:cubicBezTo>
                  <a:cubicBezTo>
                    <a:pt x="1484707" y="1051327"/>
                    <a:pt x="1484707" y="1051327"/>
                    <a:pt x="1484707" y="1051327"/>
                  </a:cubicBezTo>
                  <a:cubicBezTo>
                    <a:pt x="1484707" y="1046812"/>
                    <a:pt x="1481087" y="1015199"/>
                    <a:pt x="1481087" y="1010684"/>
                  </a:cubicBezTo>
                  <a:cubicBezTo>
                    <a:pt x="1481087" y="1007074"/>
                    <a:pt x="1483802" y="979975"/>
                    <a:pt x="1488326" y="970041"/>
                  </a:cubicBezTo>
                  <a:cubicBezTo>
                    <a:pt x="1492851" y="961916"/>
                    <a:pt x="1492851" y="947457"/>
                    <a:pt x="1492851" y="945657"/>
                  </a:cubicBezTo>
                  <a:cubicBezTo>
                    <a:pt x="1480183" y="940237"/>
                    <a:pt x="1480183" y="940237"/>
                    <a:pt x="1480183" y="940237"/>
                  </a:cubicBezTo>
                  <a:cubicBezTo>
                    <a:pt x="1472953" y="946562"/>
                    <a:pt x="1472953" y="946562"/>
                    <a:pt x="1472953" y="946562"/>
                  </a:cubicBezTo>
                  <a:cubicBezTo>
                    <a:pt x="1472953" y="946562"/>
                    <a:pt x="1472953" y="946562"/>
                    <a:pt x="1472953" y="946562"/>
                  </a:cubicBezTo>
                  <a:cubicBezTo>
                    <a:pt x="1472048" y="947457"/>
                    <a:pt x="1467524" y="948362"/>
                    <a:pt x="1467524" y="948362"/>
                  </a:cubicBezTo>
                  <a:cubicBezTo>
                    <a:pt x="1467524" y="948362"/>
                    <a:pt x="1467524" y="948362"/>
                    <a:pt x="1467524" y="948362"/>
                  </a:cubicBezTo>
                  <a:cubicBezTo>
                    <a:pt x="1462095" y="948362"/>
                    <a:pt x="1458475" y="943847"/>
                    <a:pt x="1455760" y="939332"/>
                  </a:cubicBezTo>
                  <a:cubicBezTo>
                    <a:pt x="1453046" y="937522"/>
                    <a:pt x="1451245" y="934817"/>
                    <a:pt x="1449436" y="933007"/>
                  </a:cubicBezTo>
                  <a:cubicBezTo>
                    <a:pt x="1445816" y="932103"/>
                    <a:pt x="1442197" y="933912"/>
                    <a:pt x="1439482" y="934817"/>
                  </a:cubicBezTo>
                  <a:cubicBezTo>
                    <a:pt x="1436768" y="935722"/>
                    <a:pt x="1434958" y="936627"/>
                    <a:pt x="1432243" y="935722"/>
                  </a:cubicBezTo>
                  <a:cubicBezTo>
                    <a:pt x="1429529" y="935722"/>
                    <a:pt x="1425909" y="934817"/>
                    <a:pt x="1422299" y="928493"/>
                  </a:cubicBezTo>
                  <a:cubicBezTo>
                    <a:pt x="1422299" y="928493"/>
                    <a:pt x="1422299" y="928493"/>
                    <a:pt x="1422299" y="928493"/>
                  </a:cubicBezTo>
                  <a:cubicBezTo>
                    <a:pt x="1422299" y="927588"/>
                    <a:pt x="1423204" y="895079"/>
                    <a:pt x="1423204" y="890564"/>
                  </a:cubicBezTo>
                  <a:cubicBezTo>
                    <a:pt x="1423204" y="890564"/>
                    <a:pt x="1423204" y="889659"/>
                    <a:pt x="1423204" y="888754"/>
                  </a:cubicBezTo>
                  <a:cubicBezTo>
                    <a:pt x="1423204" y="884239"/>
                    <a:pt x="1422299" y="877915"/>
                    <a:pt x="1431338" y="868885"/>
                  </a:cubicBezTo>
                  <a:cubicBezTo>
                    <a:pt x="1434053" y="866170"/>
                    <a:pt x="1435863" y="864370"/>
                    <a:pt x="1437672" y="862561"/>
                  </a:cubicBezTo>
                  <a:cubicBezTo>
                    <a:pt x="1443102" y="856236"/>
                    <a:pt x="1444911" y="854436"/>
                    <a:pt x="1453950" y="854436"/>
                  </a:cubicBezTo>
                  <a:cubicBezTo>
                    <a:pt x="1464809" y="854436"/>
                    <a:pt x="1468429" y="857141"/>
                    <a:pt x="1470238" y="861656"/>
                  </a:cubicBezTo>
                  <a:cubicBezTo>
                    <a:pt x="1472048" y="866170"/>
                    <a:pt x="1478373" y="877915"/>
                    <a:pt x="1481992" y="881525"/>
                  </a:cubicBezTo>
                  <a:cubicBezTo>
                    <a:pt x="1483802" y="883335"/>
                    <a:pt x="1485612" y="885144"/>
                    <a:pt x="1487422" y="885144"/>
                  </a:cubicBezTo>
                  <a:cubicBezTo>
                    <a:pt x="1488326" y="884239"/>
                    <a:pt x="1490136" y="883335"/>
                    <a:pt x="1491946" y="880629"/>
                  </a:cubicBezTo>
                  <a:cubicBezTo>
                    <a:pt x="1495565" y="876105"/>
                    <a:pt x="1502804" y="871590"/>
                    <a:pt x="1508224" y="872495"/>
                  </a:cubicBezTo>
                  <a:cubicBezTo>
                    <a:pt x="1510034" y="873400"/>
                    <a:pt x="1511843" y="874305"/>
                    <a:pt x="1512749" y="877010"/>
                  </a:cubicBezTo>
                  <a:cubicBezTo>
                    <a:pt x="1515463" y="886040"/>
                    <a:pt x="1516368" y="887849"/>
                    <a:pt x="1522702" y="889659"/>
                  </a:cubicBezTo>
                  <a:cubicBezTo>
                    <a:pt x="1528131" y="891459"/>
                    <a:pt x="1537170" y="886040"/>
                    <a:pt x="1537170" y="886040"/>
                  </a:cubicBezTo>
                  <a:cubicBezTo>
                    <a:pt x="1537170" y="886040"/>
                    <a:pt x="1537170" y="886040"/>
                    <a:pt x="1537170" y="886040"/>
                  </a:cubicBezTo>
                  <a:cubicBezTo>
                    <a:pt x="1538076" y="886040"/>
                    <a:pt x="1551649" y="883335"/>
                    <a:pt x="1557069" y="888754"/>
                  </a:cubicBezTo>
                  <a:cubicBezTo>
                    <a:pt x="1562497" y="894174"/>
                    <a:pt x="1570642" y="899594"/>
                    <a:pt x="1584205" y="892364"/>
                  </a:cubicBezTo>
                  <a:cubicBezTo>
                    <a:pt x="1587824" y="890564"/>
                    <a:pt x="1591444" y="888754"/>
                    <a:pt x="1594159" y="887849"/>
                  </a:cubicBezTo>
                  <a:cubicBezTo>
                    <a:pt x="1604112" y="882430"/>
                    <a:pt x="1612247" y="878820"/>
                    <a:pt x="1614056" y="876105"/>
                  </a:cubicBezTo>
                  <a:cubicBezTo>
                    <a:pt x="1616771" y="872495"/>
                    <a:pt x="1621295" y="869790"/>
                    <a:pt x="1629439" y="875210"/>
                  </a:cubicBezTo>
                  <a:cubicBezTo>
                    <a:pt x="1637574" y="880629"/>
                    <a:pt x="1650242" y="882430"/>
                    <a:pt x="1654766" y="875210"/>
                  </a:cubicBezTo>
                  <a:cubicBezTo>
                    <a:pt x="1658386" y="871590"/>
                    <a:pt x="1661091" y="867075"/>
                    <a:pt x="1664710" y="867075"/>
                  </a:cubicBezTo>
                  <a:cubicBezTo>
                    <a:pt x="1667425" y="867075"/>
                    <a:pt x="1669235" y="867980"/>
                    <a:pt x="1671044" y="869790"/>
                  </a:cubicBezTo>
                  <a:cubicBezTo>
                    <a:pt x="1671949" y="871590"/>
                    <a:pt x="1674664" y="871590"/>
                    <a:pt x="1677379" y="871590"/>
                  </a:cubicBezTo>
                  <a:cubicBezTo>
                    <a:pt x="1684618" y="871590"/>
                    <a:pt x="1693657" y="867075"/>
                    <a:pt x="1696372" y="863465"/>
                  </a:cubicBezTo>
                  <a:cubicBezTo>
                    <a:pt x="1698181" y="861656"/>
                    <a:pt x="1702706" y="857141"/>
                    <a:pt x="1709040" y="857141"/>
                  </a:cubicBezTo>
                  <a:cubicBezTo>
                    <a:pt x="1712659" y="856236"/>
                    <a:pt x="1716269" y="858046"/>
                    <a:pt x="1719889" y="861656"/>
                  </a:cubicBezTo>
                  <a:cubicBezTo>
                    <a:pt x="1723508" y="865275"/>
                    <a:pt x="1727127" y="867075"/>
                    <a:pt x="1729842" y="867075"/>
                  </a:cubicBezTo>
                  <a:cubicBezTo>
                    <a:pt x="1732557" y="867075"/>
                    <a:pt x="1734366" y="865275"/>
                    <a:pt x="1736176" y="862561"/>
                  </a:cubicBezTo>
                  <a:cubicBezTo>
                    <a:pt x="1739796" y="858046"/>
                    <a:pt x="1747930" y="857141"/>
                    <a:pt x="1753360" y="858046"/>
                  </a:cubicBezTo>
                  <a:cubicBezTo>
                    <a:pt x="1758789" y="858951"/>
                    <a:pt x="1769638" y="862561"/>
                    <a:pt x="1775972" y="868885"/>
                  </a:cubicBezTo>
                  <a:cubicBezTo>
                    <a:pt x="1782306" y="875210"/>
                    <a:pt x="1785020" y="878820"/>
                    <a:pt x="1785020" y="882430"/>
                  </a:cubicBezTo>
                  <a:cubicBezTo>
                    <a:pt x="1785020" y="884239"/>
                    <a:pt x="1785020" y="890564"/>
                    <a:pt x="1785020" y="895984"/>
                  </a:cubicBezTo>
                  <a:cubicBezTo>
                    <a:pt x="1784116" y="902299"/>
                    <a:pt x="1784116" y="909528"/>
                    <a:pt x="1784116" y="911338"/>
                  </a:cubicBezTo>
                  <a:cubicBezTo>
                    <a:pt x="1784116" y="916748"/>
                    <a:pt x="1789545" y="925787"/>
                    <a:pt x="1797679" y="926683"/>
                  </a:cubicBezTo>
                  <a:cubicBezTo>
                    <a:pt x="1802204" y="927588"/>
                    <a:pt x="1805823" y="923978"/>
                    <a:pt x="1810347" y="921273"/>
                  </a:cubicBezTo>
                  <a:cubicBezTo>
                    <a:pt x="1813967" y="919463"/>
                    <a:pt x="1816682" y="916748"/>
                    <a:pt x="1820291" y="915853"/>
                  </a:cubicBezTo>
                  <a:cubicBezTo>
                    <a:pt x="1828436" y="914043"/>
                    <a:pt x="1837484" y="905918"/>
                    <a:pt x="1839294" y="895079"/>
                  </a:cubicBezTo>
                  <a:cubicBezTo>
                    <a:pt x="1841104" y="885144"/>
                    <a:pt x="1847428" y="865275"/>
                    <a:pt x="1847428" y="864370"/>
                  </a:cubicBezTo>
                  <a:cubicBezTo>
                    <a:pt x="1847428" y="864370"/>
                    <a:pt x="1851953" y="844501"/>
                    <a:pt x="1872755" y="842691"/>
                  </a:cubicBezTo>
                  <a:cubicBezTo>
                    <a:pt x="1892663" y="840882"/>
                    <a:pt x="1898082" y="840882"/>
                    <a:pt x="1900797" y="846301"/>
                  </a:cubicBezTo>
                  <a:cubicBezTo>
                    <a:pt x="1903511" y="851721"/>
                    <a:pt x="1907131" y="852626"/>
                    <a:pt x="1914370" y="852626"/>
                  </a:cubicBezTo>
                  <a:cubicBezTo>
                    <a:pt x="1919799" y="852626"/>
                    <a:pt x="1922504" y="857141"/>
                    <a:pt x="1926124" y="861656"/>
                  </a:cubicBezTo>
                  <a:cubicBezTo>
                    <a:pt x="1927029" y="862561"/>
                    <a:pt x="1927934" y="863465"/>
                    <a:pt x="1928838" y="864370"/>
                  </a:cubicBezTo>
                  <a:cubicBezTo>
                    <a:pt x="1933363" y="869790"/>
                    <a:pt x="1937887" y="878820"/>
                    <a:pt x="1937887" y="885144"/>
                  </a:cubicBezTo>
                  <a:cubicBezTo>
                    <a:pt x="1937887" y="891459"/>
                    <a:pt x="1936077" y="896879"/>
                    <a:pt x="1933363" y="902299"/>
                  </a:cubicBezTo>
                  <a:cubicBezTo>
                    <a:pt x="1933363" y="902299"/>
                    <a:pt x="1933363" y="903204"/>
                    <a:pt x="1932458" y="903204"/>
                  </a:cubicBezTo>
                  <a:cubicBezTo>
                    <a:pt x="1930648" y="905918"/>
                    <a:pt x="1928838" y="909528"/>
                    <a:pt x="1929744" y="913138"/>
                  </a:cubicBezTo>
                  <a:cubicBezTo>
                    <a:pt x="1930648" y="915853"/>
                    <a:pt x="1932458" y="917653"/>
                    <a:pt x="1936983" y="919463"/>
                  </a:cubicBezTo>
                  <a:cubicBezTo>
                    <a:pt x="1948746" y="924883"/>
                    <a:pt x="1955975" y="931207"/>
                    <a:pt x="1955975" y="935722"/>
                  </a:cubicBezTo>
                  <a:cubicBezTo>
                    <a:pt x="1955975" y="941142"/>
                    <a:pt x="1954165" y="943847"/>
                    <a:pt x="1950546" y="947457"/>
                  </a:cubicBezTo>
                  <a:cubicBezTo>
                    <a:pt x="1949641" y="948362"/>
                    <a:pt x="1947841" y="949267"/>
                    <a:pt x="1946936" y="950171"/>
                  </a:cubicBezTo>
                  <a:cubicBezTo>
                    <a:pt x="1943317" y="951981"/>
                    <a:pt x="1939697" y="953781"/>
                    <a:pt x="1939697" y="959201"/>
                  </a:cubicBezTo>
                  <a:cubicBezTo>
                    <a:pt x="1939697" y="968231"/>
                    <a:pt x="1940602" y="973651"/>
                    <a:pt x="1942412" y="977270"/>
                  </a:cubicBezTo>
                  <a:cubicBezTo>
                    <a:pt x="1944222" y="979975"/>
                    <a:pt x="1943317" y="980880"/>
                    <a:pt x="1943317" y="983585"/>
                  </a:cubicBezTo>
                  <a:cubicBezTo>
                    <a:pt x="1943317" y="984490"/>
                    <a:pt x="1942412" y="986300"/>
                    <a:pt x="1942412" y="988100"/>
                  </a:cubicBezTo>
                  <a:cubicBezTo>
                    <a:pt x="1941507" y="994425"/>
                    <a:pt x="1936983" y="998035"/>
                    <a:pt x="1936983" y="998035"/>
                  </a:cubicBezTo>
                  <a:cubicBezTo>
                    <a:pt x="1936983" y="998035"/>
                    <a:pt x="1936077" y="998035"/>
                    <a:pt x="1936077" y="998035"/>
                  </a:cubicBezTo>
                  <a:cubicBezTo>
                    <a:pt x="1936077" y="998035"/>
                    <a:pt x="1929744" y="990815"/>
                    <a:pt x="1925219" y="982680"/>
                  </a:cubicBezTo>
                  <a:cubicBezTo>
                    <a:pt x="1920704" y="973651"/>
                    <a:pt x="1913465" y="958296"/>
                    <a:pt x="1912560" y="951981"/>
                  </a:cubicBezTo>
                  <a:cubicBezTo>
                    <a:pt x="1912560" y="950171"/>
                    <a:pt x="1912560" y="948362"/>
                    <a:pt x="1912560" y="946562"/>
                  </a:cubicBezTo>
                  <a:cubicBezTo>
                    <a:pt x="1911656" y="941142"/>
                    <a:pt x="1910750" y="936627"/>
                    <a:pt x="1908941" y="932103"/>
                  </a:cubicBezTo>
                  <a:cubicBezTo>
                    <a:pt x="1907131" y="927588"/>
                    <a:pt x="1902607" y="921273"/>
                    <a:pt x="1898082" y="920368"/>
                  </a:cubicBezTo>
                  <a:cubicBezTo>
                    <a:pt x="1895377" y="919463"/>
                    <a:pt x="1892663" y="919463"/>
                    <a:pt x="1890853" y="921273"/>
                  </a:cubicBezTo>
                  <a:cubicBezTo>
                    <a:pt x="1885424" y="924883"/>
                    <a:pt x="1882709" y="927588"/>
                    <a:pt x="1881804" y="931207"/>
                  </a:cubicBezTo>
                  <a:cubicBezTo>
                    <a:pt x="1880899" y="933912"/>
                    <a:pt x="1881804" y="936627"/>
                    <a:pt x="1884519" y="940237"/>
                  </a:cubicBezTo>
                  <a:cubicBezTo>
                    <a:pt x="1891758" y="951076"/>
                    <a:pt x="1898987" y="961916"/>
                    <a:pt x="1898987" y="965526"/>
                  </a:cubicBezTo>
                  <a:cubicBezTo>
                    <a:pt x="1898987" y="967326"/>
                    <a:pt x="1899892" y="970041"/>
                    <a:pt x="1900797" y="972746"/>
                  </a:cubicBezTo>
                  <a:cubicBezTo>
                    <a:pt x="1902607" y="977270"/>
                    <a:pt x="1905321" y="982680"/>
                    <a:pt x="1904417" y="989005"/>
                  </a:cubicBezTo>
                  <a:cubicBezTo>
                    <a:pt x="1903511" y="997139"/>
                    <a:pt x="1906226" y="999844"/>
                    <a:pt x="1910750" y="1004359"/>
                  </a:cubicBezTo>
                  <a:cubicBezTo>
                    <a:pt x="1915275" y="1008874"/>
                    <a:pt x="1917085" y="1024228"/>
                    <a:pt x="1913465" y="1031458"/>
                  </a:cubicBezTo>
                  <a:cubicBezTo>
                    <a:pt x="1912560" y="1033268"/>
                    <a:pt x="1910750" y="1035973"/>
                    <a:pt x="1908941" y="1038678"/>
                  </a:cubicBezTo>
                  <a:cubicBezTo>
                    <a:pt x="1907131" y="1043202"/>
                    <a:pt x="1904417" y="1047717"/>
                    <a:pt x="1903511" y="1051327"/>
                  </a:cubicBezTo>
                  <a:cubicBezTo>
                    <a:pt x="1902607" y="1056747"/>
                    <a:pt x="1895377" y="1076616"/>
                    <a:pt x="1892663" y="1082036"/>
                  </a:cubicBezTo>
                  <a:cubicBezTo>
                    <a:pt x="1889948" y="1087455"/>
                    <a:pt x="1879090" y="1098295"/>
                    <a:pt x="1872755" y="1103714"/>
                  </a:cubicBezTo>
                  <a:cubicBezTo>
                    <a:pt x="1867336" y="1108229"/>
                    <a:pt x="1863716" y="1115449"/>
                    <a:pt x="1861906" y="1119964"/>
                  </a:cubicBezTo>
                  <a:cubicBezTo>
                    <a:pt x="1861906" y="1119964"/>
                    <a:pt x="1861002" y="1120869"/>
                    <a:pt x="1861002" y="1121774"/>
                  </a:cubicBezTo>
                  <a:cubicBezTo>
                    <a:pt x="1859192" y="1125384"/>
                    <a:pt x="1851953" y="1138033"/>
                    <a:pt x="1845618" y="1144358"/>
                  </a:cubicBezTo>
                  <a:cubicBezTo>
                    <a:pt x="1839294" y="1150673"/>
                    <a:pt x="1832055" y="1172352"/>
                    <a:pt x="1831150" y="1177772"/>
                  </a:cubicBezTo>
                  <a:cubicBezTo>
                    <a:pt x="1831150" y="1178676"/>
                    <a:pt x="1831150" y="1182286"/>
                    <a:pt x="1831150" y="1185906"/>
                  </a:cubicBezTo>
                  <a:cubicBezTo>
                    <a:pt x="1831150" y="1194031"/>
                    <a:pt x="1831150" y="1204870"/>
                    <a:pt x="1828436" y="1207575"/>
                  </a:cubicBezTo>
                  <a:cubicBezTo>
                    <a:pt x="1825721" y="1209385"/>
                    <a:pt x="1823911" y="1212995"/>
                    <a:pt x="1823911" y="1215710"/>
                  </a:cubicBezTo>
                  <a:cubicBezTo>
                    <a:pt x="1823911" y="1217510"/>
                    <a:pt x="1824816" y="1219320"/>
                    <a:pt x="1826626" y="1220224"/>
                  </a:cubicBezTo>
                  <a:cubicBezTo>
                    <a:pt x="1831150" y="1223834"/>
                    <a:pt x="1832055" y="1229254"/>
                    <a:pt x="1832055" y="1232864"/>
                  </a:cubicBezTo>
                  <a:cubicBezTo>
                    <a:pt x="1832055" y="1247314"/>
                    <a:pt x="1832055" y="1247314"/>
                    <a:pt x="1832055" y="1247314"/>
                  </a:cubicBezTo>
                  <a:cubicBezTo>
                    <a:pt x="1832055" y="1248218"/>
                    <a:pt x="1832055" y="1248218"/>
                    <a:pt x="1832055" y="1248218"/>
                  </a:cubicBezTo>
                  <a:cubicBezTo>
                    <a:pt x="1832055" y="1248218"/>
                    <a:pt x="1832055" y="1248218"/>
                    <a:pt x="1832055" y="1248218"/>
                  </a:cubicBezTo>
                  <a:cubicBezTo>
                    <a:pt x="1831150" y="1248218"/>
                    <a:pt x="1824816" y="1247314"/>
                    <a:pt x="1823006" y="1250933"/>
                  </a:cubicBezTo>
                  <a:cubicBezTo>
                    <a:pt x="1821197" y="1254543"/>
                    <a:pt x="1819387" y="1258153"/>
                    <a:pt x="1814872" y="1259963"/>
                  </a:cubicBezTo>
                  <a:cubicBezTo>
                    <a:pt x="1810347" y="1261773"/>
                    <a:pt x="1801299" y="1262668"/>
                    <a:pt x="1801299" y="1262668"/>
                  </a:cubicBezTo>
                  <a:cubicBezTo>
                    <a:pt x="1800394" y="1262668"/>
                    <a:pt x="1786830" y="1265382"/>
                    <a:pt x="1788640" y="1275317"/>
                  </a:cubicBezTo>
                  <a:cubicBezTo>
                    <a:pt x="1790450" y="1287061"/>
                    <a:pt x="1789545" y="1293376"/>
                    <a:pt x="1785020" y="1296996"/>
                  </a:cubicBezTo>
                  <a:cubicBezTo>
                    <a:pt x="1780496" y="1300606"/>
                    <a:pt x="1774162" y="1306931"/>
                    <a:pt x="1773257" y="1307835"/>
                  </a:cubicBezTo>
                  <a:cubicBezTo>
                    <a:pt x="1773257" y="1308731"/>
                    <a:pt x="1771447" y="1315960"/>
                    <a:pt x="1771447" y="1318665"/>
                  </a:cubicBezTo>
                  <a:cubicBezTo>
                    <a:pt x="1771447" y="1320475"/>
                    <a:pt x="1771447" y="1321380"/>
                    <a:pt x="1772353" y="1322285"/>
                  </a:cubicBezTo>
                  <a:cubicBezTo>
                    <a:pt x="1772353" y="1325895"/>
                    <a:pt x="1773257" y="1328600"/>
                    <a:pt x="1771447" y="1332219"/>
                  </a:cubicBezTo>
                  <a:cubicBezTo>
                    <a:pt x="1768733" y="1336734"/>
                    <a:pt x="1758789" y="1346669"/>
                    <a:pt x="1755169" y="1346669"/>
                  </a:cubicBezTo>
                  <a:cubicBezTo>
                    <a:pt x="1751550" y="1346669"/>
                    <a:pt x="1719889" y="1366538"/>
                    <a:pt x="1715364" y="1370148"/>
                  </a:cubicBezTo>
                  <a:cubicBezTo>
                    <a:pt x="1710849" y="1373767"/>
                    <a:pt x="1697276" y="1380082"/>
                    <a:pt x="1697276" y="1380082"/>
                  </a:cubicBezTo>
                  <a:cubicBezTo>
                    <a:pt x="1697276" y="1380082"/>
                    <a:pt x="1686428" y="1388217"/>
                    <a:pt x="1686428" y="1392732"/>
                  </a:cubicBezTo>
                  <a:cubicBezTo>
                    <a:pt x="1686428" y="1399056"/>
                    <a:pt x="1680093" y="1427050"/>
                    <a:pt x="1677379" y="1433375"/>
                  </a:cubicBezTo>
                  <a:cubicBezTo>
                    <a:pt x="1674664" y="1438795"/>
                    <a:pt x="1672854" y="1443309"/>
                    <a:pt x="1679188" y="1450529"/>
                  </a:cubicBezTo>
                  <a:cubicBezTo>
                    <a:pt x="1680998" y="1452339"/>
                    <a:pt x="1682808" y="1454149"/>
                    <a:pt x="1684618" y="1456854"/>
                  </a:cubicBezTo>
                  <a:cubicBezTo>
                    <a:pt x="1690942" y="1462274"/>
                    <a:pt x="1696372" y="1468598"/>
                    <a:pt x="1697276" y="1474018"/>
                  </a:cubicBezTo>
                  <a:cubicBezTo>
                    <a:pt x="1698181" y="1479438"/>
                    <a:pt x="1700896" y="1483048"/>
                    <a:pt x="1704515" y="1484857"/>
                  </a:cubicBezTo>
                  <a:cubicBezTo>
                    <a:pt x="1707230" y="1485762"/>
                    <a:pt x="1709945" y="1484857"/>
                    <a:pt x="1712659" y="1482143"/>
                  </a:cubicBezTo>
                  <a:cubicBezTo>
                    <a:pt x="1715364" y="1480343"/>
                    <a:pt x="1717174" y="1477628"/>
                    <a:pt x="1718079" y="1475818"/>
                  </a:cubicBezTo>
                  <a:cubicBezTo>
                    <a:pt x="1721699" y="1470408"/>
                    <a:pt x="1724413" y="1466789"/>
                    <a:pt x="1731652" y="1466789"/>
                  </a:cubicBezTo>
                  <a:cubicBezTo>
                    <a:pt x="1739796" y="1466789"/>
                    <a:pt x="1755169" y="1466789"/>
                    <a:pt x="1755169" y="1462274"/>
                  </a:cubicBezTo>
                  <a:cubicBezTo>
                    <a:pt x="1755169" y="1457759"/>
                    <a:pt x="1757884" y="1448729"/>
                    <a:pt x="1762408" y="1444214"/>
                  </a:cubicBezTo>
                  <a:cubicBezTo>
                    <a:pt x="1766923" y="1439699"/>
                    <a:pt x="1783211" y="1418021"/>
                    <a:pt x="1785926" y="1411696"/>
                  </a:cubicBezTo>
                  <a:cubicBezTo>
                    <a:pt x="1786830" y="1409886"/>
                    <a:pt x="1790450" y="1401761"/>
                    <a:pt x="1794965" y="1400856"/>
                  </a:cubicBezTo>
                  <a:cubicBezTo>
                    <a:pt x="1796774" y="1400856"/>
                    <a:pt x="1798584" y="1401761"/>
                    <a:pt x="1799489" y="1403571"/>
                  </a:cubicBezTo>
                  <a:cubicBezTo>
                    <a:pt x="1802204" y="1407181"/>
                    <a:pt x="1805823" y="1409886"/>
                    <a:pt x="1809443" y="1412601"/>
                  </a:cubicBezTo>
                  <a:cubicBezTo>
                    <a:pt x="1811252" y="1414411"/>
                    <a:pt x="1813967" y="1416211"/>
                    <a:pt x="1816682" y="1418021"/>
                  </a:cubicBezTo>
                  <a:cubicBezTo>
                    <a:pt x="1822101" y="1423440"/>
                    <a:pt x="1830246" y="1424345"/>
                    <a:pt x="1830246" y="1424345"/>
                  </a:cubicBezTo>
                  <a:cubicBezTo>
                    <a:pt x="1830246" y="1424345"/>
                    <a:pt x="1837484" y="1423440"/>
                    <a:pt x="1840199" y="1422535"/>
                  </a:cubicBezTo>
                  <a:cubicBezTo>
                    <a:pt x="1849238" y="1420726"/>
                    <a:pt x="1854667" y="1421631"/>
                    <a:pt x="1855572" y="1426145"/>
                  </a:cubicBezTo>
                  <a:cubicBezTo>
                    <a:pt x="1857382" y="1431565"/>
                    <a:pt x="1859192" y="1435175"/>
                    <a:pt x="1860097" y="1436080"/>
                  </a:cubicBezTo>
                  <a:cubicBezTo>
                    <a:pt x="1861906" y="1436080"/>
                    <a:pt x="1877280" y="1436080"/>
                    <a:pt x="1882709" y="1431565"/>
                  </a:cubicBezTo>
                  <a:cubicBezTo>
                    <a:pt x="1885424" y="1429765"/>
                    <a:pt x="1886329" y="1427955"/>
                    <a:pt x="1888138" y="1426145"/>
                  </a:cubicBezTo>
                  <a:cubicBezTo>
                    <a:pt x="1890853" y="1423440"/>
                    <a:pt x="1892663" y="1419821"/>
                    <a:pt x="1899892" y="1419821"/>
                  </a:cubicBezTo>
                  <a:cubicBezTo>
                    <a:pt x="1909846" y="1419821"/>
                    <a:pt x="1923410" y="1425240"/>
                    <a:pt x="1923410" y="1425240"/>
                  </a:cubicBezTo>
                  <a:cubicBezTo>
                    <a:pt x="1923410" y="1425240"/>
                    <a:pt x="1928838" y="1428860"/>
                    <a:pt x="1927029" y="1436985"/>
                  </a:cubicBezTo>
                  <a:cubicBezTo>
                    <a:pt x="1926124" y="1438795"/>
                    <a:pt x="1925219" y="1440595"/>
                    <a:pt x="1924314" y="1442405"/>
                  </a:cubicBezTo>
                  <a:cubicBezTo>
                    <a:pt x="1923410" y="1444214"/>
                    <a:pt x="1922504" y="1445119"/>
                    <a:pt x="1923410" y="1446014"/>
                  </a:cubicBezTo>
                  <a:cubicBezTo>
                    <a:pt x="1923410" y="1447824"/>
                    <a:pt x="1925219" y="1447824"/>
                    <a:pt x="1929744" y="1448729"/>
                  </a:cubicBezTo>
                  <a:cubicBezTo>
                    <a:pt x="1942412" y="1450529"/>
                    <a:pt x="1942412" y="1450529"/>
                    <a:pt x="1941507" y="1459569"/>
                  </a:cubicBezTo>
                  <a:cubicBezTo>
                    <a:pt x="1940602" y="1464083"/>
                    <a:pt x="1941507" y="1467693"/>
                    <a:pt x="1943317" y="1469503"/>
                  </a:cubicBezTo>
                  <a:cubicBezTo>
                    <a:pt x="1945126" y="1470408"/>
                    <a:pt x="1946936" y="1471303"/>
                    <a:pt x="1948746" y="1470408"/>
                  </a:cubicBezTo>
                  <a:cubicBezTo>
                    <a:pt x="1953261" y="1469503"/>
                    <a:pt x="1956880" y="1470408"/>
                    <a:pt x="1958690" y="1472208"/>
                  </a:cubicBezTo>
                  <a:cubicBezTo>
                    <a:pt x="1958690" y="1473113"/>
                    <a:pt x="1959595" y="1475818"/>
                    <a:pt x="1955975" y="1479438"/>
                  </a:cubicBezTo>
                  <a:cubicBezTo>
                    <a:pt x="1950546" y="1484857"/>
                    <a:pt x="1950546" y="1492982"/>
                    <a:pt x="1950546" y="1498402"/>
                  </a:cubicBezTo>
                  <a:cubicBezTo>
                    <a:pt x="1950546" y="1499307"/>
                    <a:pt x="1950546" y="1500212"/>
                    <a:pt x="1950546" y="1500212"/>
                  </a:cubicBezTo>
                  <a:cubicBezTo>
                    <a:pt x="1950546" y="1503822"/>
                    <a:pt x="1950546" y="1508337"/>
                    <a:pt x="1951451" y="1512851"/>
                  </a:cubicBezTo>
                  <a:cubicBezTo>
                    <a:pt x="1951451" y="1516461"/>
                    <a:pt x="1951451" y="1520081"/>
                    <a:pt x="1951451" y="1520986"/>
                  </a:cubicBezTo>
                  <a:cubicBezTo>
                    <a:pt x="1951451" y="1538140"/>
                    <a:pt x="1951451" y="1538140"/>
                    <a:pt x="1951451" y="1538140"/>
                  </a:cubicBezTo>
                  <a:cubicBezTo>
                    <a:pt x="1951451" y="1539045"/>
                    <a:pt x="1951451" y="1539045"/>
                    <a:pt x="1951451" y="1539045"/>
                  </a:cubicBezTo>
                  <a:cubicBezTo>
                    <a:pt x="1927029" y="1552590"/>
                    <a:pt x="1927029" y="1552590"/>
                    <a:pt x="1927029" y="1552590"/>
                  </a:cubicBezTo>
                  <a:cubicBezTo>
                    <a:pt x="1920704" y="1564334"/>
                    <a:pt x="1920704" y="1564334"/>
                    <a:pt x="1920704" y="1564334"/>
                  </a:cubicBezTo>
                  <a:cubicBezTo>
                    <a:pt x="1924314" y="1571564"/>
                    <a:pt x="1924314" y="1571564"/>
                    <a:pt x="1924314" y="1571564"/>
                  </a:cubicBezTo>
                  <a:cubicBezTo>
                    <a:pt x="1926124" y="1571564"/>
                    <a:pt x="1933363" y="1573364"/>
                    <a:pt x="1936983" y="1575173"/>
                  </a:cubicBezTo>
                  <a:cubicBezTo>
                    <a:pt x="1937887" y="1576078"/>
                    <a:pt x="1939697" y="1576078"/>
                    <a:pt x="1941507" y="1576078"/>
                  </a:cubicBezTo>
                  <a:cubicBezTo>
                    <a:pt x="1947841" y="1577879"/>
                    <a:pt x="1955070" y="1578783"/>
                    <a:pt x="1955070" y="1584203"/>
                  </a:cubicBezTo>
                  <a:cubicBezTo>
                    <a:pt x="1955070" y="1591433"/>
                    <a:pt x="1955975" y="1593233"/>
                    <a:pt x="1961404" y="1598653"/>
                  </a:cubicBezTo>
                  <a:cubicBezTo>
                    <a:pt x="1966834" y="1604072"/>
                    <a:pt x="1972263" y="1604072"/>
                    <a:pt x="1979493" y="1604072"/>
                  </a:cubicBezTo>
                  <a:cubicBezTo>
                    <a:pt x="1980397" y="1604072"/>
                    <a:pt x="1982207" y="1604072"/>
                    <a:pt x="1983112" y="1604072"/>
                  </a:cubicBezTo>
                  <a:cubicBezTo>
                    <a:pt x="1988541" y="1604072"/>
                    <a:pt x="1992161" y="1604072"/>
                    <a:pt x="1995780" y="1602272"/>
                  </a:cubicBezTo>
                  <a:cubicBezTo>
                    <a:pt x="2001210" y="1599557"/>
                    <a:pt x="2003010" y="1600462"/>
                    <a:pt x="2009344" y="1609492"/>
                  </a:cubicBezTo>
                  <a:cubicBezTo>
                    <a:pt x="2015678" y="1618522"/>
                    <a:pt x="2022917" y="1619427"/>
                    <a:pt x="2027432" y="1619427"/>
                  </a:cubicBezTo>
                  <a:cubicBezTo>
                    <a:pt x="2028337" y="1619427"/>
                    <a:pt x="2029242" y="1619427"/>
                    <a:pt x="2031051" y="1619427"/>
                  </a:cubicBezTo>
                  <a:cubicBezTo>
                    <a:pt x="2035576" y="1619427"/>
                    <a:pt x="2041910" y="1618522"/>
                    <a:pt x="2046434" y="1619427"/>
                  </a:cubicBezTo>
                  <a:cubicBezTo>
                    <a:pt x="2047339" y="1619427"/>
                    <a:pt x="2048244" y="1619427"/>
                    <a:pt x="2049149" y="1619427"/>
                  </a:cubicBezTo>
                  <a:cubicBezTo>
                    <a:pt x="2052769" y="1620331"/>
                    <a:pt x="2056378" y="1620331"/>
                    <a:pt x="2056378" y="1626656"/>
                  </a:cubicBezTo>
                  <a:cubicBezTo>
                    <a:pt x="2056378" y="1633876"/>
                    <a:pt x="2057283" y="1641105"/>
                    <a:pt x="2057283" y="1642915"/>
                  </a:cubicBezTo>
                  <a:cubicBezTo>
                    <a:pt x="2059093" y="1643811"/>
                    <a:pt x="2070856" y="1647430"/>
                    <a:pt x="2076286" y="1644715"/>
                  </a:cubicBezTo>
                  <a:cubicBezTo>
                    <a:pt x="2085325" y="1641105"/>
                    <a:pt x="2092564" y="1639296"/>
                    <a:pt x="2098898" y="1640201"/>
                  </a:cubicBezTo>
                  <a:cubicBezTo>
                    <a:pt x="2102517" y="1641105"/>
                    <a:pt x="2105222" y="1642010"/>
                    <a:pt x="2106128" y="1644715"/>
                  </a:cubicBezTo>
                  <a:cubicBezTo>
                    <a:pt x="2107032" y="1646525"/>
                    <a:pt x="2106128" y="1649230"/>
                    <a:pt x="2104327" y="1652850"/>
                  </a:cubicBezTo>
                  <a:cubicBezTo>
                    <a:pt x="2100708" y="1657365"/>
                    <a:pt x="2099803" y="1661880"/>
                    <a:pt x="2101613" y="1664585"/>
                  </a:cubicBezTo>
                  <a:cubicBezTo>
                    <a:pt x="2101613" y="1666394"/>
                    <a:pt x="2104327" y="1668204"/>
                    <a:pt x="2107032" y="1668204"/>
                  </a:cubicBezTo>
                  <a:cubicBezTo>
                    <a:pt x="2112461" y="1669109"/>
                    <a:pt x="2115176" y="1670909"/>
                    <a:pt x="2116986" y="1673624"/>
                  </a:cubicBezTo>
                  <a:cubicBezTo>
                    <a:pt x="2118796" y="1675424"/>
                    <a:pt x="2119701" y="1678139"/>
                    <a:pt x="2118796" y="1681749"/>
                  </a:cubicBezTo>
                  <a:cubicBezTo>
                    <a:pt x="2118796" y="1681749"/>
                    <a:pt x="2118796" y="1682654"/>
                    <a:pt x="2118796" y="1682654"/>
                  </a:cubicBezTo>
                  <a:cubicBezTo>
                    <a:pt x="2116986" y="1689873"/>
                    <a:pt x="2115176" y="1701618"/>
                    <a:pt x="2122415" y="1713362"/>
                  </a:cubicBezTo>
                  <a:cubicBezTo>
                    <a:pt x="2129654" y="1725097"/>
                    <a:pt x="2129654" y="1730517"/>
                    <a:pt x="2130559" y="1735041"/>
                  </a:cubicBezTo>
                  <a:cubicBezTo>
                    <a:pt x="2130559" y="1735936"/>
                    <a:pt x="2130559" y="1736841"/>
                    <a:pt x="2130559" y="1737746"/>
                  </a:cubicBezTo>
                  <a:cubicBezTo>
                    <a:pt x="2130559" y="1739556"/>
                    <a:pt x="2131455" y="1741356"/>
                    <a:pt x="2131455" y="1743166"/>
                  </a:cubicBezTo>
                  <a:cubicBezTo>
                    <a:pt x="2134169" y="1753100"/>
                    <a:pt x="2138694" y="1771160"/>
                    <a:pt x="2130559" y="1778389"/>
                  </a:cubicBezTo>
                  <a:cubicBezTo>
                    <a:pt x="2120605" y="1786514"/>
                    <a:pt x="2114271" y="1797354"/>
                    <a:pt x="2116986" y="1802773"/>
                  </a:cubicBezTo>
                  <a:cubicBezTo>
                    <a:pt x="2119701" y="1809098"/>
                    <a:pt x="2135979" y="1838902"/>
                    <a:pt x="2135979" y="1838902"/>
                  </a:cubicBezTo>
                  <a:cubicBezTo>
                    <a:pt x="2135979" y="1838902"/>
                    <a:pt x="2135979" y="1839806"/>
                    <a:pt x="2135979" y="1839806"/>
                  </a:cubicBezTo>
                  <a:cubicBezTo>
                    <a:pt x="2135979" y="1839806"/>
                    <a:pt x="2135979" y="1839806"/>
                    <a:pt x="2135979" y="1839806"/>
                  </a:cubicBezTo>
                  <a:cubicBezTo>
                    <a:pt x="2101613" y="1845226"/>
                    <a:pt x="2101613" y="1845226"/>
                    <a:pt x="2101613" y="1845226"/>
                  </a:cubicBezTo>
                  <a:cubicBezTo>
                    <a:pt x="2076286" y="1845226"/>
                    <a:pt x="2076286" y="1845226"/>
                    <a:pt x="2076286" y="1845226"/>
                  </a:cubicBezTo>
                  <a:cubicBezTo>
                    <a:pt x="2065427" y="1846131"/>
                    <a:pt x="2065427" y="1846131"/>
                    <a:pt x="2065427" y="1846131"/>
                  </a:cubicBezTo>
                  <a:cubicBezTo>
                    <a:pt x="2065427" y="1846131"/>
                    <a:pt x="2065427" y="1845226"/>
                    <a:pt x="2065427" y="1845226"/>
                  </a:cubicBezTo>
                  <a:cubicBezTo>
                    <a:pt x="2064523" y="1844321"/>
                    <a:pt x="2063617" y="1842512"/>
                    <a:pt x="2063617" y="1841616"/>
                  </a:cubicBezTo>
                  <a:cubicBezTo>
                    <a:pt x="2060903" y="1835292"/>
                    <a:pt x="2057283" y="1828062"/>
                    <a:pt x="2050959" y="1820842"/>
                  </a:cubicBezTo>
                  <a:cubicBezTo>
                    <a:pt x="2048244" y="1818128"/>
                    <a:pt x="2046434" y="1816327"/>
                    <a:pt x="2044624" y="1814518"/>
                  </a:cubicBezTo>
                  <a:cubicBezTo>
                    <a:pt x="2033766" y="1802773"/>
                    <a:pt x="2029242" y="1798258"/>
                    <a:pt x="2019297" y="1779294"/>
                  </a:cubicBezTo>
                  <a:cubicBezTo>
                    <a:pt x="2016583" y="1773874"/>
                    <a:pt x="2008439" y="1758520"/>
                    <a:pt x="2002105" y="1754910"/>
                  </a:cubicBezTo>
                  <a:cubicBezTo>
                    <a:pt x="2001210" y="1754910"/>
                    <a:pt x="2000305" y="1754005"/>
                    <a:pt x="1999400" y="1754005"/>
                  </a:cubicBezTo>
                  <a:cubicBezTo>
                    <a:pt x="1998495" y="1753100"/>
                    <a:pt x="1996685" y="1752196"/>
                    <a:pt x="1993970" y="1751291"/>
                  </a:cubicBezTo>
                  <a:cubicBezTo>
                    <a:pt x="1989446" y="1748586"/>
                    <a:pt x="1977683" y="1735936"/>
                    <a:pt x="1972263" y="1728716"/>
                  </a:cubicBezTo>
                  <a:cubicBezTo>
                    <a:pt x="1970453" y="1729621"/>
                    <a:pt x="1961404" y="1734136"/>
                    <a:pt x="1957785" y="1735936"/>
                  </a:cubicBezTo>
                  <a:cubicBezTo>
                    <a:pt x="1953261" y="1737746"/>
                    <a:pt x="1949641" y="1736841"/>
                    <a:pt x="1940602" y="1728716"/>
                  </a:cubicBezTo>
                  <a:cubicBezTo>
                    <a:pt x="1933363" y="1720582"/>
                    <a:pt x="1921609" y="1726002"/>
                    <a:pt x="1921609" y="1726002"/>
                  </a:cubicBezTo>
                  <a:cubicBezTo>
                    <a:pt x="1921609" y="1726002"/>
                    <a:pt x="1921609" y="1726002"/>
                    <a:pt x="1921609" y="1726002"/>
                  </a:cubicBezTo>
                  <a:cubicBezTo>
                    <a:pt x="1920704" y="1726002"/>
                    <a:pt x="1911656" y="1726907"/>
                    <a:pt x="1901702" y="1717877"/>
                  </a:cubicBezTo>
                  <a:cubicBezTo>
                    <a:pt x="1896282" y="1712457"/>
                    <a:pt x="1892663" y="1714267"/>
                    <a:pt x="1888138" y="1716067"/>
                  </a:cubicBezTo>
                  <a:cubicBezTo>
                    <a:pt x="1885424" y="1716972"/>
                    <a:pt x="1881804" y="1717877"/>
                    <a:pt x="1877280" y="1717877"/>
                  </a:cubicBezTo>
                  <a:cubicBezTo>
                    <a:pt x="1864621" y="1716972"/>
                    <a:pt x="1854667" y="1720582"/>
                    <a:pt x="1850143" y="1725097"/>
                  </a:cubicBezTo>
                  <a:cubicBezTo>
                    <a:pt x="1845618" y="1729621"/>
                    <a:pt x="1841104" y="1734136"/>
                    <a:pt x="1834770" y="1739556"/>
                  </a:cubicBezTo>
                  <a:cubicBezTo>
                    <a:pt x="1831150" y="1742261"/>
                    <a:pt x="1829340" y="1744976"/>
                    <a:pt x="1829340" y="1746776"/>
                  </a:cubicBezTo>
                  <a:cubicBezTo>
                    <a:pt x="1829340" y="1748586"/>
                    <a:pt x="1830246" y="1749490"/>
                    <a:pt x="1832055" y="1750395"/>
                  </a:cubicBezTo>
                  <a:cubicBezTo>
                    <a:pt x="1835675" y="1753100"/>
                    <a:pt x="1834770" y="1763940"/>
                    <a:pt x="1833865" y="1772065"/>
                  </a:cubicBezTo>
                  <a:cubicBezTo>
                    <a:pt x="1833865" y="1773874"/>
                    <a:pt x="1833865" y="1774779"/>
                    <a:pt x="1833865" y="1775684"/>
                  </a:cubicBezTo>
                  <a:cubicBezTo>
                    <a:pt x="1833865" y="1779294"/>
                    <a:pt x="1836579" y="1785619"/>
                    <a:pt x="1838389" y="1790134"/>
                  </a:cubicBezTo>
                  <a:cubicBezTo>
                    <a:pt x="1839294" y="1791934"/>
                    <a:pt x="1840199" y="1792839"/>
                    <a:pt x="1840199" y="1793744"/>
                  </a:cubicBezTo>
                  <a:cubicBezTo>
                    <a:pt x="1841104" y="1797354"/>
                    <a:pt x="1840199" y="1803678"/>
                    <a:pt x="1839294" y="1810003"/>
                  </a:cubicBezTo>
                  <a:cubicBezTo>
                    <a:pt x="1839294" y="1813613"/>
                    <a:pt x="1838389" y="1816327"/>
                    <a:pt x="1838389" y="1818128"/>
                  </a:cubicBezTo>
                  <a:cubicBezTo>
                    <a:pt x="1838389" y="1825357"/>
                    <a:pt x="1831150" y="1829872"/>
                    <a:pt x="1817577" y="1832577"/>
                  </a:cubicBezTo>
                  <a:cubicBezTo>
                    <a:pt x="1805823" y="1834387"/>
                    <a:pt x="1806728" y="1844321"/>
                    <a:pt x="1806728" y="1853351"/>
                  </a:cubicBezTo>
                  <a:cubicBezTo>
                    <a:pt x="1806728" y="1856971"/>
                    <a:pt x="1806728" y="1860580"/>
                    <a:pt x="1805823" y="1863286"/>
                  </a:cubicBezTo>
                  <a:cubicBezTo>
                    <a:pt x="1803109" y="1871420"/>
                    <a:pt x="1794060" y="1883155"/>
                    <a:pt x="1790450" y="1887670"/>
                  </a:cubicBezTo>
                  <a:cubicBezTo>
                    <a:pt x="1790450" y="1887670"/>
                    <a:pt x="1789545" y="1888575"/>
                    <a:pt x="1789545" y="1888575"/>
                  </a:cubicBezTo>
                  <a:cubicBezTo>
                    <a:pt x="1785020" y="1893994"/>
                    <a:pt x="1777782" y="1903024"/>
                    <a:pt x="1770543" y="1908444"/>
                  </a:cubicBezTo>
                  <a:cubicBezTo>
                    <a:pt x="1766923" y="1911158"/>
                    <a:pt x="1766018" y="1913864"/>
                    <a:pt x="1767828" y="1915673"/>
                  </a:cubicBezTo>
                  <a:cubicBezTo>
                    <a:pt x="1768733" y="1918378"/>
                    <a:pt x="1771447" y="1919283"/>
                    <a:pt x="1774162" y="1918378"/>
                  </a:cubicBezTo>
                  <a:cubicBezTo>
                    <a:pt x="1779592" y="1915673"/>
                    <a:pt x="1781401" y="1917483"/>
                    <a:pt x="1786830" y="1920188"/>
                  </a:cubicBezTo>
                  <a:cubicBezTo>
                    <a:pt x="1786830" y="1920188"/>
                    <a:pt x="1787735" y="1921093"/>
                    <a:pt x="1788640" y="1921093"/>
                  </a:cubicBezTo>
                  <a:cubicBezTo>
                    <a:pt x="1793155" y="1923798"/>
                    <a:pt x="1798584" y="1926513"/>
                    <a:pt x="1804013" y="1929218"/>
                  </a:cubicBezTo>
                  <a:cubicBezTo>
                    <a:pt x="1806728" y="1930123"/>
                    <a:pt x="1809443" y="1931933"/>
                    <a:pt x="1812157" y="1932837"/>
                  </a:cubicBezTo>
                  <a:cubicBezTo>
                    <a:pt x="1815777" y="1934638"/>
                    <a:pt x="1816682" y="1940057"/>
                    <a:pt x="1815777" y="1943667"/>
                  </a:cubicBezTo>
                  <a:cubicBezTo>
                    <a:pt x="1814872" y="1948191"/>
                    <a:pt x="1812157" y="1950897"/>
                    <a:pt x="1809443" y="1950897"/>
                  </a:cubicBezTo>
                  <a:cubicBezTo>
                    <a:pt x="1803109" y="1950897"/>
                    <a:pt x="1799489" y="1957221"/>
                    <a:pt x="1796774" y="1961736"/>
                  </a:cubicBezTo>
                  <a:cubicBezTo>
                    <a:pt x="1796774" y="1961736"/>
                    <a:pt x="1795870" y="1962641"/>
                    <a:pt x="1795870" y="1963546"/>
                  </a:cubicBezTo>
                  <a:cubicBezTo>
                    <a:pt x="1794965" y="1965346"/>
                    <a:pt x="1790450" y="1967156"/>
                    <a:pt x="1785926" y="1968061"/>
                  </a:cubicBezTo>
                  <a:cubicBezTo>
                    <a:pt x="1780496" y="1969861"/>
                    <a:pt x="1775067" y="1968966"/>
                    <a:pt x="1771447" y="1966251"/>
                  </a:cubicBezTo>
                  <a:cubicBezTo>
                    <a:pt x="1766018" y="1961736"/>
                    <a:pt x="1759693" y="1968061"/>
                    <a:pt x="1755169" y="1972575"/>
                  </a:cubicBezTo>
                  <a:cubicBezTo>
                    <a:pt x="1754264" y="1973481"/>
                    <a:pt x="1754264" y="1974376"/>
                    <a:pt x="1753360" y="1975280"/>
                  </a:cubicBezTo>
                  <a:cubicBezTo>
                    <a:pt x="1747930" y="1979795"/>
                    <a:pt x="1741596" y="1979795"/>
                    <a:pt x="1735272" y="1973481"/>
                  </a:cubicBezTo>
                  <a:cubicBezTo>
                    <a:pt x="1732557" y="1970766"/>
                    <a:pt x="1731652" y="1968061"/>
                    <a:pt x="1731652" y="1966251"/>
                  </a:cubicBezTo>
                  <a:cubicBezTo>
                    <a:pt x="1731652" y="1963546"/>
                    <a:pt x="1734366" y="1960831"/>
                    <a:pt x="1739796" y="1957221"/>
                  </a:cubicBezTo>
                  <a:cubicBezTo>
                    <a:pt x="1742501" y="1955412"/>
                    <a:pt x="1744311" y="1953611"/>
                    <a:pt x="1744311" y="1950897"/>
                  </a:cubicBezTo>
                  <a:cubicBezTo>
                    <a:pt x="1745216" y="1946382"/>
                    <a:pt x="1741596" y="1940962"/>
                    <a:pt x="1737986" y="1938257"/>
                  </a:cubicBezTo>
                  <a:cubicBezTo>
                    <a:pt x="1732557" y="1933733"/>
                    <a:pt x="1713554" y="1912063"/>
                    <a:pt x="1703610" y="1901224"/>
                  </a:cubicBezTo>
                  <a:cubicBezTo>
                    <a:pt x="1695467" y="1891289"/>
                    <a:pt x="1690037" y="1873220"/>
                    <a:pt x="1686428" y="1860580"/>
                  </a:cubicBezTo>
                  <a:cubicBezTo>
                    <a:pt x="1685522" y="1858771"/>
                    <a:pt x="1685522" y="1856971"/>
                    <a:pt x="1684618" y="1855161"/>
                  </a:cubicBezTo>
                  <a:cubicBezTo>
                    <a:pt x="1680998" y="1843416"/>
                    <a:pt x="1685522" y="1838902"/>
                    <a:pt x="1689133" y="1835292"/>
                  </a:cubicBezTo>
                  <a:cubicBezTo>
                    <a:pt x="1691847" y="1833482"/>
                    <a:pt x="1696372" y="1831682"/>
                    <a:pt x="1699086" y="1832577"/>
                  </a:cubicBezTo>
                  <a:cubicBezTo>
                    <a:pt x="1700896" y="1833482"/>
                    <a:pt x="1701800" y="1834387"/>
                    <a:pt x="1702706" y="1836196"/>
                  </a:cubicBezTo>
                  <a:cubicBezTo>
                    <a:pt x="1704515" y="1841616"/>
                    <a:pt x="1709040" y="1841616"/>
                    <a:pt x="1712659" y="1840711"/>
                  </a:cubicBezTo>
                  <a:cubicBezTo>
                    <a:pt x="1717174" y="1839806"/>
                    <a:pt x="1725318" y="1829872"/>
                    <a:pt x="1728937" y="1822642"/>
                  </a:cubicBezTo>
                  <a:cubicBezTo>
                    <a:pt x="1732557" y="1816327"/>
                    <a:pt x="1732557" y="1808193"/>
                    <a:pt x="1727127" y="1800068"/>
                  </a:cubicBezTo>
                  <a:cubicBezTo>
                    <a:pt x="1721699" y="1790134"/>
                    <a:pt x="1726223" y="1781999"/>
                    <a:pt x="1728937" y="1777484"/>
                  </a:cubicBezTo>
                  <a:cubicBezTo>
                    <a:pt x="1728937" y="1777484"/>
                    <a:pt x="1728937" y="1777484"/>
                    <a:pt x="1728937" y="1777484"/>
                  </a:cubicBezTo>
                  <a:cubicBezTo>
                    <a:pt x="1731652" y="1772970"/>
                    <a:pt x="1735272" y="1766645"/>
                    <a:pt x="1741596" y="1765750"/>
                  </a:cubicBezTo>
                  <a:cubicBezTo>
                    <a:pt x="1742501" y="1765750"/>
                    <a:pt x="1744311" y="1765750"/>
                    <a:pt x="1746120" y="1764845"/>
                  </a:cubicBezTo>
                  <a:cubicBezTo>
                    <a:pt x="1749740" y="1764845"/>
                    <a:pt x="1754264" y="1763940"/>
                    <a:pt x="1756979" y="1762130"/>
                  </a:cubicBezTo>
                  <a:cubicBezTo>
                    <a:pt x="1759693" y="1760330"/>
                    <a:pt x="1765123" y="1757615"/>
                    <a:pt x="1769638" y="1754910"/>
                  </a:cubicBezTo>
                  <a:cubicBezTo>
                    <a:pt x="1770543" y="1754005"/>
                    <a:pt x="1772353" y="1753100"/>
                    <a:pt x="1773257" y="1752196"/>
                  </a:cubicBezTo>
                  <a:cubicBezTo>
                    <a:pt x="1775972" y="1750395"/>
                    <a:pt x="1775972" y="1745871"/>
                    <a:pt x="1775972" y="1741356"/>
                  </a:cubicBezTo>
                  <a:cubicBezTo>
                    <a:pt x="1775972" y="1739556"/>
                    <a:pt x="1775972" y="1736841"/>
                    <a:pt x="1775972" y="1735041"/>
                  </a:cubicBezTo>
                  <a:cubicBezTo>
                    <a:pt x="1776877" y="1730517"/>
                    <a:pt x="1775067" y="1724202"/>
                    <a:pt x="1775067" y="1723297"/>
                  </a:cubicBezTo>
                  <a:cubicBezTo>
                    <a:pt x="1774162" y="1722392"/>
                    <a:pt x="1765123" y="1712457"/>
                    <a:pt x="1760599" y="1708847"/>
                  </a:cubicBezTo>
                  <a:cubicBezTo>
                    <a:pt x="1756979" y="1705228"/>
                    <a:pt x="1748835" y="1704332"/>
                    <a:pt x="1741596" y="1706133"/>
                  </a:cubicBezTo>
                  <a:cubicBezTo>
                    <a:pt x="1737081" y="1707038"/>
                    <a:pt x="1733462" y="1709743"/>
                    <a:pt x="1729842" y="1711552"/>
                  </a:cubicBezTo>
                  <a:cubicBezTo>
                    <a:pt x="1727127" y="1713362"/>
                    <a:pt x="1725318" y="1714267"/>
                    <a:pt x="1722603" y="1716067"/>
                  </a:cubicBezTo>
                  <a:cubicBezTo>
                    <a:pt x="1719889" y="1716972"/>
                    <a:pt x="1718079" y="1716972"/>
                    <a:pt x="1716269" y="1716067"/>
                  </a:cubicBezTo>
                  <a:cubicBezTo>
                    <a:pt x="1712659" y="1714267"/>
                    <a:pt x="1712659" y="1707942"/>
                    <a:pt x="1712659" y="1704332"/>
                  </a:cubicBezTo>
                  <a:cubicBezTo>
                    <a:pt x="1711754" y="1698008"/>
                    <a:pt x="1711754" y="1698008"/>
                    <a:pt x="1711754" y="1698008"/>
                  </a:cubicBezTo>
                  <a:cubicBezTo>
                    <a:pt x="1711754" y="1697103"/>
                    <a:pt x="1712659" y="1697103"/>
                    <a:pt x="1712659" y="1697103"/>
                  </a:cubicBezTo>
                  <a:cubicBezTo>
                    <a:pt x="1713554" y="1696198"/>
                    <a:pt x="1713554" y="1696198"/>
                    <a:pt x="1713554" y="1696198"/>
                  </a:cubicBezTo>
                  <a:cubicBezTo>
                    <a:pt x="1719889" y="1691683"/>
                    <a:pt x="1717174" y="1684454"/>
                    <a:pt x="1714460" y="1679044"/>
                  </a:cubicBezTo>
                  <a:cubicBezTo>
                    <a:pt x="1713554" y="1675424"/>
                    <a:pt x="1713554" y="1671814"/>
                    <a:pt x="1714460" y="1668204"/>
                  </a:cubicBezTo>
                  <a:cubicBezTo>
                    <a:pt x="1715364" y="1662784"/>
                    <a:pt x="1717174" y="1657365"/>
                    <a:pt x="1709040" y="1651945"/>
                  </a:cubicBezTo>
                  <a:cubicBezTo>
                    <a:pt x="1707230" y="1651040"/>
                    <a:pt x="1707230" y="1651040"/>
                    <a:pt x="1707230" y="1651040"/>
                  </a:cubicBezTo>
                  <a:cubicBezTo>
                    <a:pt x="1699086" y="1648335"/>
                    <a:pt x="1692752" y="1655555"/>
                    <a:pt x="1688227" y="1662784"/>
                  </a:cubicBezTo>
                  <a:cubicBezTo>
                    <a:pt x="1684618" y="1666394"/>
                    <a:pt x="1681903" y="1670004"/>
                    <a:pt x="1678283" y="1670004"/>
                  </a:cubicBezTo>
                  <a:cubicBezTo>
                    <a:pt x="1677379" y="1670004"/>
                    <a:pt x="1675569" y="1669109"/>
                    <a:pt x="1673759" y="1666394"/>
                  </a:cubicBezTo>
                  <a:cubicBezTo>
                    <a:pt x="1671949" y="1664585"/>
                    <a:pt x="1671949" y="1664585"/>
                    <a:pt x="1671949" y="1664585"/>
                  </a:cubicBezTo>
                  <a:cubicBezTo>
                    <a:pt x="1669235" y="1659165"/>
                    <a:pt x="1667425" y="1658270"/>
                    <a:pt x="1665615" y="1658270"/>
                  </a:cubicBezTo>
                  <a:cubicBezTo>
                    <a:pt x="1663806" y="1658270"/>
                    <a:pt x="1662901" y="1657365"/>
                    <a:pt x="1661091" y="1656460"/>
                  </a:cubicBezTo>
                  <a:cubicBezTo>
                    <a:pt x="1661091" y="1656460"/>
                    <a:pt x="1661091" y="1656460"/>
                    <a:pt x="1661091" y="1656460"/>
                  </a:cubicBezTo>
                  <a:cubicBezTo>
                    <a:pt x="1660195" y="1654650"/>
                    <a:pt x="1660195" y="1652850"/>
                    <a:pt x="1659291" y="1651040"/>
                  </a:cubicBezTo>
                  <a:cubicBezTo>
                    <a:pt x="1659291" y="1647430"/>
                    <a:pt x="1659291" y="1644715"/>
                    <a:pt x="1656576" y="1642915"/>
                  </a:cubicBezTo>
                  <a:cubicBezTo>
                    <a:pt x="1651147" y="1638400"/>
                    <a:pt x="1648432" y="1641105"/>
                    <a:pt x="1644813" y="1644715"/>
                  </a:cubicBezTo>
                  <a:cubicBezTo>
                    <a:pt x="1643907" y="1645620"/>
                    <a:pt x="1642098" y="1646525"/>
                    <a:pt x="1641193" y="1647430"/>
                  </a:cubicBezTo>
                  <a:cubicBezTo>
                    <a:pt x="1641193" y="1647430"/>
                    <a:pt x="1641193" y="1647430"/>
                    <a:pt x="1641193" y="1647430"/>
                  </a:cubicBezTo>
                  <a:cubicBezTo>
                    <a:pt x="1638479" y="1646525"/>
                    <a:pt x="1636669" y="1647430"/>
                    <a:pt x="1634868" y="1647430"/>
                  </a:cubicBezTo>
                  <a:cubicBezTo>
                    <a:pt x="1633059" y="1649230"/>
                    <a:pt x="1633059" y="1649230"/>
                    <a:pt x="1633059" y="1649230"/>
                  </a:cubicBezTo>
                  <a:cubicBezTo>
                    <a:pt x="1632154" y="1650135"/>
                    <a:pt x="1631249" y="1651945"/>
                    <a:pt x="1630344" y="1652850"/>
                  </a:cubicBezTo>
                  <a:cubicBezTo>
                    <a:pt x="1630344" y="1654650"/>
                    <a:pt x="1630344" y="1654650"/>
                    <a:pt x="1630344" y="1654650"/>
                  </a:cubicBezTo>
                  <a:cubicBezTo>
                    <a:pt x="1629439" y="1656460"/>
                    <a:pt x="1627629" y="1658270"/>
                    <a:pt x="1625820" y="1659165"/>
                  </a:cubicBezTo>
                  <a:cubicBezTo>
                    <a:pt x="1625820" y="1659165"/>
                    <a:pt x="1625820" y="1660070"/>
                    <a:pt x="1624915" y="1660070"/>
                  </a:cubicBezTo>
                  <a:cubicBezTo>
                    <a:pt x="1624010" y="1661880"/>
                    <a:pt x="1622200" y="1662784"/>
                    <a:pt x="1621295" y="1664585"/>
                  </a:cubicBezTo>
                  <a:cubicBezTo>
                    <a:pt x="1621295" y="1664585"/>
                    <a:pt x="1615866" y="1676329"/>
                    <a:pt x="1605017" y="1691683"/>
                  </a:cubicBezTo>
                  <a:cubicBezTo>
                    <a:pt x="1596873" y="1705228"/>
                    <a:pt x="1606827" y="1734136"/>
                    <a:pt x="1612247" y="1751291"/>
                  </a:cubicBezTo>
                  <a:cubicBezTo>
                    <a:pt x="1613152" y="1754005"/>
                    <a:pt x="1614056" y="1756710"/>
                    <a:pt x="1614961" y="1758520"/>
                  </a:cubicBezTo>
                  <a:cubicBezTo>
                    <a:pt x="1619486" y="1773874"/>
                    <a:pt x="1616771" y="1813613"/>
                    <a:pt x="1603208" y="1837092"/>
                  </a:cubicBezTo>
                  <a:cubicBezTo>
                    <a:pt x="1590539" y="1858771"/>
                    <a:pt x="1560688" y="1875030"/>
                    <a:pt x="1557973" y="1875935"/>
                  </a:cubicBezTo>
                  <a:cubicBezTo>
                    <a:pt x="1559783" y="1897614"/>
                    <a:pt x="1560688" y="1909349"/>
                    <a:pt x="1560688" y="1911158"/>
                  </a:cubicBezTo>
                  <a:cubicBezTo>
                    <a:pt x="1560688" y="1912968"/>
                    <a:pt x="1561593" y="1913864"/>
                    <a:pt x="1562497" y="1913864"/>
                  </a:cubicBezTo>
                  <a:cubicBezTo>
                    <a:pt x="1565212" y="1914768"/>
                    <a:pt x="1569736" y="1911158"/>
                    <a:pt x="1570642" y="1905739"/>
                  </a:cubicBezTo>
                  <a:cubicBezTo>
                    <a:pt x="1570642" y="1905739"/>
                    <a:pt x="1570642" y="1905739"/>
                    <a:pt x="1570642" y="1905739"/>
                  </a:cubicBezTo>
                  <a:cubicBezTo>
                    <a:pt x="1570642" y="1905739"/>
                    <a:pt x="1576071" y="1901224"/>
                    <a:pt x="1580595" y="1903929"/>
                  </a:cubicBezTo>
                  <a:cubicBezTo>
                    <a:pt x="1582405" y="1905739"/>
                    <a:pt x="1586014" y="1906643"/>
                    <a:pt x="1588729" y="1908444"/>
                  </a:cubicBezTo>
                  <a:cubicBezTo>
                    <a:pt x="1591444" y="1910254"/>
                    <a:pt x="1594159" y="1912063"/>
                    <a:pt x="1596873" y="1912968"/>
                  </a:cubicBezTo>
                  <a:cubicBezTo>
                    <a:pt x="1597778" y="1913864"/>
                    <a:pt x="1598683" y="1913864"/>
                    <a:pt x="1600493" y="1914768"/>
                  </a:cubicBezTo>
                  <a:cubicBezTo>
                    <a:pt x="1604112" y="1916578"/>
                    <a:pt x="1607732" y="1919283"/>
                    <a:pt x="1611342" y="1922903"/>
                  </a:cubicBezTo>
                  <a:cubicBezTo>
                    <a:pt x="1615866" y="1928313"/>
                    <a:pt x="1624915" y="1928313"/>
                    <a:pt x="1631249" y="1924703"/>
                  </a:cubicBezTo>
                  <a:cubicBezTo>
                    <a:pt x="1633964" y="1923798"/>
                    <a:pt x="1635764" y="1923798"/>
                    <a:pt x="1637574" y="1924703"/>
                  </a:cubicBezTo>
                  <a:cubicBezTo>
                    <a:pt x="1641193" y="1928313"/>
                    <a:pt x="1643907" y="1937352"/>
                    <a:pt x="1642098" y="1947287"/>
                  </a:cubicBezTo>
                  <a:cubicBezTo>
                    <a:pt x="1640289" y="1958126"/>
                    <a:pt x="1643003" y="1960831"/>
                    <a:pt x="1649337" y="1965346"/>
                  </a:cubicBezTo>
                  <a:cubicBezTo>
                    <a:pt x="1650242" y="1966251"/>
                    <a:pt x="1650242" y="1967156"/>
                    <a:pt x="1651147" y="1967156"/>
                  </a:cubicBezTo>
                  <a:cubicBezTo>
                    <a:pt x="1656576" y="1972575"/>
                    <a:pt x="1656576" y="1976186"/>
                    <a:pt x="1655671" y="1981605"/>
                  </a:cubicBezTo>
                  <a:cubicBezTo>
                    <a:pt x="1655671" y="1983415"/>
                    <a:pt x="1655671" y="1984320"/>
                    <a:pt x="1655671" y="1986120"/>
                  </a:cubicBezTo>
                  <a:cubicBezTo>
                    <a:pt x="1655671" y="1994254"/>
                    <a:pt x="1658386" y="1998769"/>
                    <a:pt x="1661091" y="2002379"/>
                  </a:cubicBezTo>
                  <a:cubicBezTo>
                    <a:pt x="1663806" y="2005989"/>
                    <a:pt x="1680998" y="2015019"/>
                    <a:pt x="1687332" y="2016828"/>
                  </a:cubicBezTo>
                  <a:cubicBezTo>
                    <a:pt x="1688227" y="2016828"/>
                    <a:pt x="1689133" y="2017734"/>
                    <a:pt x="1690037" y="2018638"/>
                  </a:cubicBezTo>
                  <a:cubicBezTo>
                    <a:pt x="1690942" y="2021343"/>
                    <a:pt x="1690037" y="2026763"/>
                    <a:pt x="1688227" y="2031278"/>
                  </a:cubicBezTo>
                  <a:cubicBezTo>
                    <a:pt x="1687332" y="2033088"/>
                    <a:pt x="1687332" y="2034898"/>
                    <a:pt x="1686428" y="2036698"/>
                  </a:cubicBezTo>
                  <a:cubicBezTo>
                    <a:pt x="1684618" y="2044832"/>
                    <a:pt x="1673759" y="2048442"/>
                    <a:pt x="1670140" y="2049347"/>
                  </a:cubicBezTo>
                  <a:cubicBezTo>
                    <a:pt x="1667425" y="2050252"/>
                    <a:pt x="1665615" y="2052052"/>
                    <a:pt x="1662901" y="2053862"/>
                  </a:cubicBezTo>
                  <a:cubicBezTo>
                    <a:pt x="1659291" y="2057472"/>
                    <a:pt x="1654766" y="2060186"/>
                    <a:pt x="1650242" y="2061082"/>
                  </a:cubicBezTo>
                  <a:cubicBezTo>
                    <a:pt x="1643003" y="2061987"/>
                    <a:pt x="1633059" y="2063797"/>
                    <a:pt x="1623105" y="2071016"/>
                  </a:cubicBezTo>
                  <a:cubicBezTo>
                    <a:pt x="1621295" y="2071921"/>
                    <a:pt x="1620390" y="2073731"/>
                    <a:pt x="1620390" y="2075541"/>
                  </a:cubicBezTo>
                  <a:cubicBezTo>
                    <a:pt x="1619486" y="2081856"/>
                    <a:pt x="1627629" y="2089990"/>
                    <a:pt x="1627629" y="2089990"/>
                  </a:cubicBezTo>
                  <a:cubicBezTo>
                    <a:pt x="1627629" y="2089990"/>
                    <a:pt x="1627629" y="2089990"/>
                    <a:pt x="1627629" y="2089990"/>
                  </a:cubicBezTo>
                  <a:cubicBezTo>
                    <a:pt x="1627629" y="2090895"/>
                    <a:pt x="1628535" y="2135148"/>
                    <a:pt x="1627629" y="2145083"/>
                  </a:cubicBezTo>
                  <a:cubicBezTo>
                    <a:pt x="1626725" y="2154113"/>
                    <a:pt x="1620390" y="2166762"/>
                    <a:pt x="1612247" y="2173982"/>
                  </a:cubicBezTo>
                  <a:cubicBezTo>
                    <a:pt x="1604112" y="2181211"/>
                    <a:pt x="1605017" y="2191146"/>
                    <a:pt x="1606827" y="2196565"/>
                  </a:cubicBezTo>
                  <a:cubicBezTo>
                    <a:pt x="1608627" y="2202890"/>
                    <a:pt x="1609532" y="2219140"/>
                    <a:pt x="1609532" y="2225464"/>
                  </a:cubicBezTo>
                  <a:cubicBezTo>
                    <a:pt x="1609532" y="2232694"/>
                    <a:pt x="1609532" y="2239009"/>
                    <a:pt x="1601398" y="2239914"/>
                  </a:cubicBezTo>
                  <a:cubicBezTo>
                    <a:pt x="1600493" y="2239914"/>
                    <a:pt x="1599588" y="2239914"/>
                    <a:pt x="1598683" y="2239914"/>
                  </a:cubicBezTo>
                  <a:cubicBezTo>
                    <a:pt x="1592349" y="2240818"/>
                    <a:pt x="1588729" y="2241724"/>
                    <a:pt x="1581500" y="2238113"/>
                  </a:cubicBezTo>
                  <a:cubicBezTo>
                    <a:pt x="1575166" y="2234494"/>
                    <a:pt x="1570642" y="2229979"/>
                    <a:pt x="1567022" y="2224559"/>
                  </a:cubicBezTo>
                  <a:cubicBezTo>
                    <a:pt x="1566117" y="2224559"/>
                    <a:pt x="1566117" y="2224559"/>
                    <a:pt x="1566117" y="2224559"/>
                  </a:cubicBezTo>
                  <a:cubicBezTo>
                    <a:pt x="1562497" y="2220045"/>
                    <a:pt x="1548029" y="2220949"/>
                    <a:pt x="1541695" y="2220949"/>
                  </a:cubicBezTo>
                  <a:cubicBezTo>
                    <a:pt x="1540790" y="2220949"/>
                    <a:pt x="1539885" y="2220949"/>
                    <a:pt x="1539885" y="2220949"/>
                  </a:cubicBezTo>
                  <a:cubicBezTo>
                    <a:pt x="1537170" y="2220949"/>
                    <a:pt x="1535361" y="2219140"/>
                    <a:pt x="1531741" y="2216434"/>
                  </a:cubicBezTo>
                  <a:cubicBezTo>
                    <a:pt x="1529036" y="2214625"/>
                    <a:pt x="1525416" y="2211920"/>
                    <a:pt x="1521797" y="2211015"/>
                  </a:cubicBezTo>
                  <a:cubicBezTo>
                    <a:pt x="1515463" y="2208301"/>
                    <a:pt x="1501899" y="2214625"/>
                    <a:pt x="1497375" y="2220045"/>
                  </a:cubicBezTo>
                  <a:cubicBezTo>
                    <a:pt x="1492851" y="2225464"/>
                    <a:pt x="1476572" y="2239914"/>
                    <a:pt x="1462999" y="2240818"/>
                  </a:cubicBezTo>
                  <a:cubicBezTo>
                    <a:pt x="1452151" y="2241724"/>
                    <a:pt x="1416870" y="2258888"/>
                    <a:pt x="1399677" y="2267012"/>
                  </a:cubicBezTo>
                  <a:cubicBezTo>
                    <a:pt x="1395162" y="2269718"/>
                    <a:pt x="1392448" y="2271528"/>
                    <a:pt x="1391543" y="2271528"/>
                  </a:cubicBezTo>
                  <a:cubicBezTo>
                    <a:pt x="1383399" y="2275137"/>
                    <a:pt x="1383399" y="2275137"/>
                    <a:pt x="1383399" y="2275137"/>
                  </a:cubicBezTo>
                  <a:cubicBezTo>
                    <a:pt x="1383399" y="2275137"/>
                    <a:pt x="1383399" y="2275137"/>
                    <a:pt x="1382494" y="2275137"/>
                  </a:cubicBezTo>
                  <a:cubicBezTo>
                    <a:pt x="1381589" y="2275137"/>
                    <a:pt x="1380685" y="2275137"/>
                    <a:pt x="1379779" y="2274242"/>
                  </a:cubicBezTo>
                  <a:cubicBezTo>
                    <a:pt x="1370740" y="2272432"/>
                    <a:pt x="1367121" y="2271528"/>
                    <a:pt x="1353548" y="2257982"/>
                  </a:cubicBezTo>
                  <a:cubicBezTo>
                    <a:pt x="1345413" y="2249849"/>
                    <a:pt x="1339984" y="2248943"/>
                    <a:pt x="1333650" y="2247143"/>
                  </a:cubicBezTo>
                  <a:cubicBezTo>
                    <a:pt x="1330935" y="2247143"/>
                    <a:pt x="1328221" y="2246238"/>
                    <a:pt x="1324601" y="2245334"/>
                  </a:cubicBezTo>
                  <a:cubicBezTo>
                    <a:pt x="1320087" y="2244429"/>
                    <a:pt x="1308323" y="2250753"/>
                    <a:pt x="1301084" y="2255268"/>
                  </a:cubicBezTo>
                  <a:cubicBezTo>
                    <a:pt x="1300179" y="2256173"/>
                    <a:pt x="1299274" y="2256173"/>
                    <a:pt x="1298369" y="2257078"/>
                  </a:cubicBezTo>
                  <a:cubicBezTo>
                    <a:pt x="1292950" y="2259783"/>
                    <a:pt x="1282996" y="2261593"/>
                    <a:pt x="1268527" y="2261593"/>
                  </a:cubicBezTo>
                  <a:cubicBezTo>
                    <a:pt x="1252240" y="2261593"/>
                    <a:pt x="1239581" y="2258888"/>
                    <a:pt x="1235961" y="2257982"/>
                  </a:cubicBezTo>
                  <a:cubicBezTo>
                    <a:pt x="1229628" y="2256173"/>
                    <a:pt x="1217864" y="2257982"/>
                    <a:pt x="1216064" y="2257982"/>
                  </a:cubicBezTo>
                  <a:cubicBezTo>
                    <a:pt x="1186212" y="2297721"/>
                    <a:pt x="1186212" y="2297721"/>
                    <a:pt x="1186212" y="2297721"/>
                  </a:cubicBezTo>
                  <a:cubicBezTo>
                    <a:pt x="1185308" y="2298626"/>
                    <a:pt x="1183498" y="2300426"/>
                    <a:pt x="1182593" y="2302236"/>
                  </a:cubicBezTo>
                  <a:cubicBezTo>
                    <a:pt x="1182593" y="2302236"/>
                    <a:pt x="1182593" y="2302236"/>
                    <a:pt x="1182593" y="2302236"/>
                  </a:cubicBezTo>
                  <a:cubicBezTo>
                    <a:pt x="1174449" y="2304941"/>
                    <a:pt x="1174449" y="2304941"/>
                    <a:pt x="1174449" y="2304941"/>
                  </a:cubicBezTo>
                  <a:cubicBezTo>
                    <a:pt x="1173544" y="2305846"/>
                    <a:pt x="1173544" y="2305846"/>
                    <a:pt x="1173544" y="2305846"/>
                  </a:cubicBezTo>
                  <a:cubicBezTo>
                    <a:pt x="1167210" y="2313980"/>
                    <a:pt x="1161790" y="2321200"/>
                    <a:pt x="1168115" y="2332040"/>
                  </a:cubicBezTo>
                  <a:cubicBezTo>
                    <a:pt x="1173544" y="2341069"/>
                    <a:pt x="1172639" y="2342879"/>
                    <a:pt x="1171735" y="2345584"/>
                  </a:cubicBezTo>
                  <a:cubicBezTo>
                    <a:pt x="1169925" y="2347394"/>
                    <a:pt x="1169020" y="2349204"/>
                    <a:pt x="1170829" y="2358233"/>
                  </a:cubicBezTo>
                  <a:cubicBezTo>
                    <a:pt x="1171735" y="2361844"/>
                    <a:pt x="1169020" y="2363653"/>
                    <a:pt x="1166305" y="2365463"/>
                  </a:cubicBezTo>
                  <a:cubicBezTo>
                    <a:pt x="1163600" y="2367263"/>
                    <a:pt x="1160885" y="2369073"/>
                    <a:pt x="1159981" y="2373588"/>
                  </a:cubicBezTo>
                  <a:cubicBezTo>
                    <a:pt x="1157266" y="2381713"/>
                    <a:pt x="1162695" y="2386228"/>
                    <a:pt x="1168115" y="2390752"/>
                  </a:cubicBezTo>
                  <a:cubicBezTo>
                    <a:pt x="1168115" y="2390752"/>
                    <a:pt x="1168115" y="2390752"/>
                    <a:pt x="1168115" y="2390752"/>
                  </a:cubicBezTo>
                  <a:cubicBezTo>
                    <a:pt x="1168115" y="2391647"/>
                    <a:pt x="1167210" y="2443130"/>
                    <a:pt x="1167210" y="2448549"/>
                  </a:cubicBezTo>
                  <a:cubicBezTo>
                    <a:pt x="1167210" y="2454874"/>
                    <a:pt x="1161790" y="2478353"/>
                    <a:pt x="1152742" y="2480163"/>
                  </a:cubicBezTo>
                  <a:cubicBezTo>
                    <a:pt x="1143693" y="2481973"/>
                    <a:pt x="1082190" y="2481068"/>
                    <a:pt x="1074046" y="2481068"/>
                  </a:cubicBezTo>
                  <a:cubicBezTo>
                    <a:pt x="1089419" y="2524416"/>
                    <a:pt x="1089419" y="2524416"/>
                    <a:pt x="1089419" y="2524416"/>
                  </a:cubicBezTo>
                  <a:cubicBezTo>
                    <a:pt x="1089419" y="2524416"/>
                    <a:pt x="1089419" y="2525321"/>
                    <a:pt x="1089419" y="2525321"/>
                  </a:cubicBezTo>
                  <a:cubicBezTo>
                    <a:pt x="1079475" y="2538865"/>
                    <a:pt x="1079475" y="2538865"/>
                    <a:pt x="1079475" y="2538865"/>
                  </a:cubicBezTo>
                  <a:cubicBezTo>
                    <a:pt x="1100278" y="2593968"/>
                    <a:pt x="1100278" y="2593968"/>
                    <a:pt x="1100278" y="2593968"/>
                  </a:cubicBezTo>
                  <a:cubicBezTo>
                    <a:pt x="1164495" y="2592158"/>
                    <a:pt x="1164495" y="2592158"/>
                    <a:pt x="1164495" y="2592158"/>
                  </a:cubicBezTo>
                  <a:cubicBezTo>
                    <a:pt x="1175354" y="2599387"/>
                    <a:pt x="1199776" y="2603902"/>
                    <a:pt x="1205205" y="2612027"/>
                  </a:cubicBezTo>
                  <a:cubicBezTo>
                    <a:pt x="1211540" y="2612027"/>
                    <a:pt x="1214254" y="2613837"/>
                    <a:pt x="1217864" y="2618352"/>
                  </a:cubicBezTo>
                  <a:cubicBezTo>
                    <a:pt x="1222388" y="2619256"/>
                    <a:pt x="1235961" y="2621057"/>
                    <a:pt x="1238676" y="2621961"/>
                  </a:cubicBezTo>
                  <a:cubicBezTo>
                    <a:pt x="1243201" y="2626476"/>
                    <a:pt x="1245001" y="2631896"/>
                    <a:pt x="1250430" y="2635506"/>
                  </a:cubicBezTo>
                  <a:cubicBezTo>
                    <a:pt x="1270328" y="2638221"/>
                    <a:pt x="1260384" y="2649965"/>
                    <a:pt x="1273042" y="2656280"/>
                  </a:cubicBezTo>
                  <a:cubicBezTo>
                    <a:pt x="1275757" y="2656280"/>
                    <a:pt x="1278472" y="2656280"/>
                    <a:pt x="1280281" y="2658090"/>
                  </a:cubicBezTo>
                  <a:cubicBezTo>
                    <a:pt x="1289330" y="2664415"/>
                    <a:pt x="1298369" y="2669834"/>
                    <a:pt x="1306513" y="2675254"/>
                  </a:cubicBezTo>
                  <a:cubicBezTo>
                    <a:pt x="1327316" y="2689703"/>
                    <a:pt x="1348128" y="2702343"/>
                    <a:pt x="1368931" y="2716792"/>
                  </a:cubicBezTo>
                  <a:cubicBezTo>
                    <a:pt x="1389733" y="2730347"/>
                    <a:pt x="1410536" y="2744796"/>
                    <a:pt x="1431338" y="2758340"/>
                  </a:cubicBezTo>
                  <a:cubicBezTo>
                    <a:pt x="1434053" y="2759245"/>
                    <a:pt x="1436768" y="2760150"/>
                    <a:pt x="1438578" y="2761960"/>
                  </a:cubicBezTo>
                  <a:cubicBezTo>
                    <a:pt x="1445816" y="2766475"/>
                    <a:pt x="1451245" y="2771895"/>
                    <a:pt x="1459380" y="2775504"/>
                  </a:cubicBezTo>
                  <a:cubicBezTo>
                    <a:pt x="1460285" y="2776410"/>
                    <a:pt x="1462095" y="2778209"/>
                    <a:pt x="1462999" y="2779115"/>
                  </a:cubicBezTo>
                  <a:cubicBezTo>
                    <a:pt x="1472953" y="2784534"/>
                    <a:pt x="1489231" y="2792668"/>
                    <a:pt x="1496471" y="2800793"/>
                  </a:cubicBezTo>
                  <a:cubicBezTo>
                    <a:pt x="1497375" y="2803499"/>
                    <a:pt x="1498280" y="2806213"/>
                    <a:pt x="1500995" y="2808918"/>
                  </a:cubicBezTo>
                  <a:cubicBezTo>
                    <a:pt x="1632154" y="2898339"/>
                    <a:pt x="1632154" y="2898339"/>
                    <a:pt x="1632154" y="2898339"/>
                  </a:cubicBezTo>
                  <a:cubicBezTo>
                    <a:pt x="1633964" y="2899244"/>
                    <a:pt x="1647527" y="2901949"/>
                    <a:pt x="1648432" y="2901949"/>
                  </a:cubicBezTo>
                  <a:cubicBezTo>
                    <a:pt x="1652052" y="2903759"/>
                    <a:pt x="1661996" y="2920008"/>
                    <a:pt x="1666520" y="2923628"/>
                  </a:cubicBezTo>
                  <a:cubicBezTo>
                    <a:pt x="1667425" y="2925428"/>
                    <a:pt x="1701800" y="2951621"/>
                    <a:pt x="1703610" y="2952527"/>
                  </a:cubicBezTo>
                  <a:cubicBezTo>
                    <a:pt x="1705420" y="2952527"/>
                    <a:pt x="1709040" y="2951621"/>
                    <a:pt x="1710849" y="2950717"/>
                  </a:cubicBezTo>
                  <a:cubicBezTo>
                    <a:pt x="1713554" y="2951621"/>
                    <a:pt x="1713554" y="2951621"/>
                    <a:pt x="1713554" y="2951621"/>
                  </a:cubicBezTo>
                  <a:cubicBezTo>
                    <a:pt x="1715364" y="2949822"/>
                    <a:pt x="1718984" y="2949822"/>
                    <a:pt x="1721699" y="2949822"/>
                  </a:cubicBezTo>
                  <a:cubicBezTo>
                    <a:pt x="1724413" y="2948916"/>
                    <a:pt x="1726223" y="2951621"/>
                    <a:pt x="1728937" y="2951621"/>
                  </a:cubicBezTo>
                  <a:cubicBezTo>
                    <a:pt x="1753360" y="2953431"/>
                    <a:pt x="1753360" y="2953431"/>
                    <a:pt x="1753360" y="2953431"/>
                  </a:cubicBezTo>
                  <a:cubicBezTo>
                    <a:pt x="1776877" y="2955241"/>
                    <a:pt x="1801299" y="2956137"/>
                    <a:pt x="1824816" y="2957946"/>
                  </a:cubicBezTo>
                  <a:cubicBezTo>
                    <a:pt x="1841104" y="2958851"/>
                    <a:pt x="1838389" y="2958851"/>
                    <a:pt x="1852858" y="2952527"/>
                  </a:cubicBezTo>
                  <a:cubicBezTo>
                    <a:pt x="1858287" y="2950717"/>
                    <a:pt x="1863716" y="2948916"/>
                    <a:pt x="1869145" y="2947107"/>
                  </a:cubicBezTo>
                  <a:cubicBezTo>
                    <a:pt x="1869145" y="2947107"/>
                    <a:pt x="1870945" y="2945307"/>
                    <a:pt x="1870945" y="2944402"/>
                  </a:cubicBezTo>
                  <a:cubicBezTo>
                    <a:pt x="1870945" y="2940783"/>
                    <a:pt x="1870945" y="2938077"/>
                    <a:pt x="1871851" y="2935363"/>
                  </a:cubicBezTo>
                  <a:cubicBezTo>
                    <a:pt x="1876375" y="2932658"/>
                    <a:pt x="1885424" y="2936267"/>
                    <a:pt x="1888138" y="2939887"/>
                  </a:cubicBezTo>
                  <a:cubicBezTo>
                    <a:pt x="1889043" y="2942592"/>
                    <a:pt x="1888138" y="2948012"/>
                    <a:pt x="1889043" y="2949822"/>
                  </a:cubicBezTo>
                  <a:cubicBezTo>
                    <a:pt x="1894472" y="2954336"/>
                    <a:pt x="1905321" y="2960661"/>
                    <a:pt x="1909846" y="2951621"/>
                  </a:cubicBezTo>
                  <a:cubicBezTo>
                    <a:pt x="1910750" y="2951621"/>
                    <a:pt x="1910750" y="2951621"/>
                    <a:pt x="1910750" y="2951621"/>
                  </a:cubicBezTo>
                  <a:cubicBezTo>
                    <a:pt x="1911656" y="2952527"/>
                    <a:pt x="1911656" y="2952527"/>
                    <a:pt x="1911656" y="2952527"/>
                  </a:cubicBezTo>
                  <a:cubicBezTo>
                    <a:pt x="1911656" y="2956137"/>
                    <a:pt x="1911656" y="2956137"/>
                    <a:pt x="1911656" y="2956137"/>
                  </a:cubicBezTo>
                  <a:cubicBezTo>
                    <a:pt x="1913465" y="2957042"/>
                    <a:pt x="1913465" y="2957042"/>
                    <a:pt x="1913465" y="2957042"/>
                  </a:cubicBezTo>
                  <a:cubicBezTo>
                    <a:pt x="1917085" y="2955241"/>
                    <a:pt x="1929744" y="2957946"/>
                    <a:pt x="1933363" y="2959756"/>
                  </a:cubicBezTo>
                  <a:cubicBezTo>
                    <a:pt x="1934268" y="2957946"/>
                    <a:pt x="1936077" y="2950717"/>
                    <a:pt x="1937887" y="2949822"/>
                  </a:cubicBezTo>
                  <a:cubicBezTo>
                    <a:pt x="1938792" y="2948916"/>
                    <a:pt x="1941507" y="2948916"/>
                    <a:pt x="1942412" y="2949822"/>
                  </a:cubicBezTo>
                  <a:cubicBezTo>
                    <a:pt x="1946936" y="2953431"/>
                    <a:pt x="1953261" y="2968786"/>
                    <a:pt x="1955975" y="2969691"/>
                  </a:cubicBezTo>
                  <a:cubicBezTo>
                    <a:pt x="1972263" y="2974206"/>
                    <a:pt x="1986731" y="2981425"/>
                    <a:pt x="2003010" y="2986846"/>
                  </a:cubicBezTo>
                  <a:cubicBezTo>
                    <a:pt x="2005724" y="2987750"/>
                    <a:pt x="2012963" y="2986846"/>
                    <a:pt x="2012963" y="2986846"/>
                  </a:cubicBezTo>
                  <a:cubicBezTo>
                    <a:pt x="2040100" y="2997685"/>
                    <a:pt x="2040100" y="2997685"/>
                    <a:pt x="2040100" y="2997685"/>
                  </a:cubicBezTo>
                  <a:cubicBezTo>
                    <a:pt x="2041005" y="2998590"/>
                    <a:pt x="2058188" y="2996780"/>
                    <a:pt x="2059093" y="2994979"/>
                  </a:cubicBezTo>
                  <a:cubicBezTo>
                    <a:pt x="2060903" y="2988655"/>
                    <a:pt x="2060903" y="2988655"/>
                    <a:pt x="2060903" y="2988655"/>
                  </a:cubicBezTo>
                  <a:cubicBezTo>
                    <a:pt x="2062713" y="2987750"/>
                    <a:pt x="2069951" y="2990464"/>
                    <a:pt x="2071761" y="2991360"/>
                  </a:cubicBezTo>
                  <a:cubicBezTo>
                    <a:pt x="2073571" y="2990464"/>
                    <a:pt x="2077190" y="2991360"/>
                    <a:pt x="2079000" y="2991360"/>
                  </a:cubicBezTo>
                  <a:cubicBezTo>
                    <a:pt x="2081705" y="2994979"/>
                    <a:pt x="2081705" y="2994979"/>
                    <a:pt x="2081705" y="2994979"/>
                  </a:cubicBezTo>
                  <a:cubicBezTo>
                    <a:pt x="2083515" y="2994979"/>
                    <a:pt x="2083515" y="2994979"/>
                    <a:pt x="2083515" y="2994979"/>
                  </a:cubicBezTo>
                  <a:cubicBezTo>
                    <a:pt x="2085325" y="2993170"/>
                    <a:pt x="2085325" y="2993170"/>
                    <a:pt x="2085325" y="2993170"/>
                  </a:cubicBezTo>
                  <a:cubicBezTo>
                    <a:pt x="2085325" y="2989560"/>
                    <a:pt x="2085325" y="2989560"/>
                    <a:pt x="2085325" y="2989560"/>
                  </a:cubicBezTo>
                  <a:cubicBezTo>
                    <a:pt x="2088040" y="2986846"/>
                    <a:pt x="2094374" y="2991360"/>
                    <a:pt x="2097088" y="2990464"/>
                  </a:cubicBezTo>
                  <a:cubicBezTo>
                    <a:pt x="2103423" y="2988655"/>
                    <a:pt x="2107937" y="2986846"/>
                    <a:pt x="2110652" y="2986846"/>
                  </a:cubicBezTo>
                  <a:cubicBezTo>
                    <a:pt x="2119701" y="2979625"/>
                    <a:pt x="2137788" y="2966071"/>
                    <a:pt x="2142313" y="2963366"/>
                  </a:cubicBezTo>
                  <a:close/>
                  <a:moveTo>
                    <a:pt x="3392393" y="496772"/>
                  </a:moveTo>
                  <a:cubicBezTo>
                    <a:pt x="3393298" y="494962"/>
                    <a:pt x="3393298" y="493162"/>
                    <a:pt x="3393298" y="491352"/>
                  </a:cubicBezTo>
                  <a:cubicBezTo>
                    <a:pt x="3393298" y="485933"/>
                    <a:pt x="3396012" y="475998"/>
                    <a:pt x="3396012" y="475093"/>
                  </a:cubicBezTo>
                  <a:cubicBezTo>
                    <a:pt x="3396012" y="475093"/>
                    <a:pt x="3396012" y="475093"/>
                    <a:pt x="3396012" y="475093"/>
                  </a:cubicBezTo>
                  <a:cubicBezTo>
                    <a:pt x="3416815" y="441680"/>
                    <a:pt x="3416815" y="441680"/>
                    <a:pt x="3416815" y="441680"/>
                  </a:cubicBezTo>
                  <a:cubicBezTo>
                    <a:pt x="3417720" y="441680"/>
                    <a:pt x="3424054" y="433545"/>
                    <a:pt x="3429483" y="433545"/>
                  </a:cubicBezTo>
                  <a:cubicBezTo>
                    <a:pt x="3430388" y="433545"/>
                    <a:pt x="3431293" y="433545"/>
                    <a:pt x="3432198" y="434450"/>
                  </a:cubicBezTo>
                  <a:cubicBezTo>
                    <a:pt x="3434913" y="436260"/>
                    <a:pt x="3435817" y="438965"/>
                    <a:pt x="3437627" y="441680"/>
                  </a:cubicBezTo>
                  <a:cubicBezTo>
                    <a:pt x="3438522" y="443480"/>
                    <a:pt x="3439428" y="446194"/>
                    <a:pt x="3442142" y="446194"/>
                  </a:cubicBezTo>
                  <a:cubicBezTo>
                    <a:pt x="3442142" y="446194"/>
                    <a:pt x="3443047" y="446194"/>
                    <a:pt x="3443047" y="446194"/>
                  </a:cubicBezTo>
                  <a:cubicBezTo>
                    <a:pt x="3447571" y="446194"/>
                    <a:pt x="3458430" y="442584"/>
                    <a:pt x="3461144" y="437165"/>
                  </a:cubicBezTo>
                  <a:cubicBezTo>
                    <a:pt x="3462049" y="435355"/>
                    <a:pt x="3464755" y="434450"/>
                    <a:pt x="3466564" y="434450"/>
                  </a:cubicBezTo>
                  <a:cubicBezTo>
                    <a:pt x="3471088" y="434450"/>
                    <a:pt x="3477423" y="438069"/>
                    <a:pt x="3479232" y="441680"/>
                  </a:cubicBezTo>
                  <a:cubicBezTo>
                    <a:pt x="3481947" y="447099"/>
                    <a:pt x="3481947" y="450709"/>
                    <a:pt x="3481947" y="460644"/>
                  </a:cubicBezTo>
                  <a:cubicBezTo>
                    <a:pt x="3481947" y="470578"/>
                    <a:pt x="3475613" y="475093"/>
                    <a:pt x="3474708" y="475998"/>
                  </a:cubicBezTo>
                  <a:cubicBezTo>
                    <a:pt x="3474708" y="476903"/>
                    <a:pt x="3471994" y="488647"/>
                    <a:pt x="3474708" y="492257"/>
                  </a:cubicBezTo>
                  <a:cubicBezTo>
                    <a:pt x="3474708" y="493162"/>
                    <a:pt x="3475613" y="493162"/>
                    <a:pt x="3475613" y="494067"/>
                  </a:cubicBezTo>
                  <a:cubicBezTo>
                    <a:pt x="3478328" y="498582"/>
                    <a:pt x="3481947" y="504002"/>
                    <a:pt x="3481947" y="510317"/>
                  </a:cubicBezTo>
                  <a:cubicBezTo>
                    <a:pt x="3481947" y="518451"/>
                    <a:pt x="3477423" y="519356"/>
                    <a:pt x="3470184" y="520251"/>
                  </a:cubicBezTo>
                  <a:cubicBezTo>
                    <a:pt x="3469279" y="520251"/>
                    <a:pt x="3468374" y="520251"/>
                    <a:pt x="3467469" y="520251"/>
                  </a:cubicBezTo>
                  <a:cubicBezTo>
                    <a:pt x="3461144" y="520251"/>
                    <a:pt x="3459335" y="516641"/>
                    <a:pt x="3456620" y="512126"/>
                  </a:cubicBezTo>
                  <a:cubicBezTo>
                    <a:pt x="3455715" y="509421"/>
                    <a:pt x="3452095" y="507612"/>
                    <a:pt x="3446667" y="507612"/>
                  </a:cubicBezTo>
                  <a:cubicBezTo>
                    <a:pt x="3443047" y="507612"/>
                    <a:pt x="3440332" y="508516"/>
                    <a:pt x="3437627" y="509421"/>
                  </a:cubicBezTo>
                  <a:cubicBezTo>
                    <a:pt x="3434008" y="510317"/>
                    <a:pt x="3432198" y="511222"/>
                    <a:pt x="3431293" y="511222"/>
                  </a:cubicBezTo>
                  <a:cubicBezTo>
                    <a:pt x="3428578" y="511222"/>
                    <a:pt x="3425864" y="510317"/>
                    <a:pt x="3423149" y="506707"/>
                  </a:cubicBezTo>
                  <a:cubicBezTo>
                    <a:pt x="3421340" y="504897"/>
                    <a:pt x="3418625" y="504002"/>
                    <a:pt x="3415005" y="504002"/>
                  </a:cubicBezTo>
                  <a:cubicBezTo>
                    <a:pt x="3412300" y="504002"/>
                    <a:pt x="3409586" y="504002"/>
                    <a:pt x="3406871" y="504002"/>
                  </a:cubicBezTo>
                  <a:cubicBezTo>
                    <a:pt x="3403251" y="504897"/>
                    <a:pt x="3400537" y="504897"/>
                    <a:pt x="3397822" y="504897"/>
                  </a:cubicBezTo>
                  <a:cubicBezTo>
                    <a:pt x="3394203" y="504897"/>
                    <a:pt x="3393298" y="504002"/>
                    <a:pt x="3392393" y="503097"/>
                  </a:cubicBezTo>
                  <a:cubicBezTo>
                    <a:pt x="3390583" y="501287"/>
                    <a:pt x="3391488" y="499477"/>
                    <a:pt x="3392393" y="496772"/>
                  </a:cubicBezTo>
                  <a:close/>
                  <a:moveTo>
                    <a:pt x="898567" y="616892"/>
                  </a:move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2279" y="625931"/>
                    <a:pt x="878660" y="625931"/>
                  </a:cubicBezTo>
                  <a:cubicBezTo>
                    <a:pt x="875050" y="625931"/>
                    <a:pt x="869620" y="624121"/>
                    <a:pt x="868716" y="624121"/>
                  </a:cubicBezTo>
                  <a:cubicBezTo>
                    <a:pt x="863286" y="620511"/>
                    <a:pt x="863286" y="620511"/>
                    <a:pt x="863286" y="620511"/>
                  </a:cubicBezTo>
                  <a:cubicBezTo>
                    <a:pt x="863286" y="620511"/>
                    <a:pt x="863286" y="620511"/>
                    <a:pt x="863286" y="620511"/>
                  </a:cubicBezTo>
                  <a:cubicBezTo>
                    <a:pt x="863286" y="619606"/>
                    <a:pt x="863286" y="619606"/>
                    <a:pt x="863286" y="619606"/>
                  </a:cubicBezTo>
                  <a:cubicBezTo>
                    <a:pt x="869620" y="613282"/>
                    <a:pt x="869620" y="613282"/>
                    <a:pt x="869620" y="613282"/>
                  </a:cubicBezTo>
                  <a:cubicBezTo>
                    <a:pt x="869620" y="613282"/>
                    <a:pt x="869620" y="613282"/>
                    <a:pt x="869620" y="613282"/>
                  </a:cubicBezTo>
                  <a:cubicBezTo>
                    <a:pt x="869620" y="612377"/>
                    <a:pt x="875954" y="608767"/>
                    <a:pt x="880469" y="608767"/>
                  </a:cubicBezTo>
                  <a:cubicBezTo>
                    <a:pt x="881374" y="608767"/>
                    <a:pt x="882279" y="608767"/>
                    <a:pt x="882279" y="608767"/>
                  </a:cubicBezTo>
                  <a:cubicBezTo>
                    <a:pt x="886804" y="610577"/>
                    <a:pt x="897662" y="615997"/>
                    <a:pt x="898567" y="616892"/>
                  </a:cubicBezTo>
                  <a:cubicBezTo>
                    <a:pt x="898567" y="616892"/>
                    <a:pt x="898567" y="616892"/>
                    <a:pt x="898567" y="616892"/>
                  </a:cubicBezTo>
                  <a:cubicBezTo>
                    <a:pt x="898567" y="616892"/>
                    <a:pt x="898567" y="616892"/>
                    <a:pt x="898567" y="616892"/>
                  </a:cubicBezTo>
                  <a:close/>
                  <a:moveTo>
                    <a:pt x="2039195" y="623216"/>
                  </a:moveTo>
                  <a:cubicBezTo>
                    <a:pt x="2038290" y="624121"/>
                    <a:pt x="2037385" y="625931"/>
                    <a:pt x="2036481" y="626826"/>
                  </a:cubicBezTo>
                  <a:cubicBezTo>
                    <a:pt x="2034671" y="629541"/>
                    <a:pt x="2033766" y="633151"/>
                    <a:pt x="2029242" y="633151"/>
                  </a:cubicBezTo>
                  <a:cubicBezTo>
                    <a:pt x="2027432" y="633151"/>
                    <a:pt x="2024727" y="632246"/>
                    <a:pt x="2022012" y="631351"/>
                  </a:cubicBezTo>
                  <a:cubicBezTo>
                    <a:pt x="2019297" y="630446"/>
                    <a:pt x="2017488" y="630446"/>
                    <a:pt x="2016583" y="631351"/>
                  </a:cubicBezTo>
                  <a:cubicBezTo>
                    <a:pt x="2015678" y="634056"/>
                    <a:pt x="2018393" y="640380"/>
                    <a:pt x="2024727" y="649410"/>
                  </a:cubicBezTo>
                  <a:cubicBezTo>
                    <a:pt x="2027432" y="653020"/>
                    <a:pt x="2027432" y="655735"/>
                    <a:pt x="2026536" y="657535"/>
                  </a:cubicBezTo>
                  <a:cubicBezTo>
                    <a:pt x="2025632" y="659345"/>
                    <a:pt x="2022917" y="660250"/>
                    <a:pt x="2019297" y="660250"/>
                  </a:cubicBezTo>
                  <a:cubicBezTo>
                    <a:pt x="2012963" y="660250"/>
                    <a:pt x="2005724" y="663860"/>
                    <a:pt x="2003010" y="672889"/>
                  </a:cubicBezTo>
                  <a:cubicBezTo>
                    <a:pt x="2002105" y="675604"/>
                    <a:pt x="1999400" y="677414"/>
                    <a:pt x="1995780" y="677414"/>
                  </a:cubicBezTo>
                  <a:cubicBezTo>
                    <a:pt x="1992161" y="677414"/>
                    <a:pt x="1986731" y="675604"/>
                    <a:pt x="1984017" y="671994"/>
                  </a:cubicBezTo>
                  <a:cubicBezTo>
                    <a:pt x="1982207" y="669279"/>
                    <a:pt x="1980397" y="667470"/>
                    <a:pt x="1978588" y="666574"/>
                  </a:cubicBezTo>
                  <a:cubicBezTo>
                    <a:pt x="1975873" y="664764"/>
                    <a:pt x="1973168" y="662955"/>
                    <a:pt x="1972263" y="660250"/>
                  </a:cubicBezTo>
                  <a:cubicBezTo>
                    <a:pt x="1970453" y="655735"/>
                    <a:pt x="1960500" y="647600"/>
                    <a:pt x="1960500" y="647600"/>
                  </a:cubicBezTo>
                  <a:cubicBezTo>
                    <a:pt x="1960500" y="647600"/>
                    <a:pt x="1949641" y="642181"/>
                    <a:pt x="1942412" y="637666"/>
                  </a:cubicBezTo>
                  <a:cubicBezTo>
                    <a:pt x="1936077" y="634056"/>
                    <a:pt x="1936983" y="629541"/>
                    <a:pt x="1936983" y="625026"/>
                  </a:cubicBezTo>
                  <a:cubicBezTo>
                    <a:pt x="1936983" y="624121"/>
                    <a:pt x="1936983" y="623216"/>
                    <a:pt x="1936983" y="621416"/>
                  </a:cubicBezTo>
                  <a:cubicBezTo>
                    <a:pt x="1936983" y="620511"/>
                    <a:pt x="1932458" y="620511"/>
                    <a:pt x="1928838" y="619606"/>
                  </a:cubicBezTo>
                  <a:cubicBezTo>
                    <a:pt x="1924314" y="618702"/>
                    <a:pt x="1919799" y="618702"/>
                    <a:pt x="1918895" y="616892"/>
                  </a:cubicBezTo>
                  <a:cubicBezTo>
                    <a:pt x="1917990" y="614187"/>
                    <a:pt x="1921609" y="611472"/>
                    <a:pt x="1925219" y="607862"/>
                  </a:cubicBezTo>
                  <a:cubicBezTo>
                    <a:pt x="1927934" y="606062"/>
                    <a:pt x="1930648" y="603347"/>
                    <a:pt x="1930648" y="602442"/>
                  </a:cubicBezTo>
                  <a:cubicBezTo>
                    <a:pt x="1929744" y="597928"/>
                    <a:pt x="1930648" y="595222"/>
                    <a:pt x="1932458" y="592508"/>
                  </a:cubicBezTo>
                  <a:cubicBezTo>
                    <a:pt x="1934268" y="590708"/>
                    <a:pt x="1936983" y="590708"/>
                    <a:pt x="1939697" y="590708"/>
                  </a:cubicBezTo>
                  <a:cubicBezTo>
                    <a:pt x="1946031" y="591603"/>
                    <a:pt x="1946936" y="583478"/>
                    <a:pt x="1946936" y="576249"/>
                  </a:cubicBezTo>
                  <a:cubicBezTo>
                    <a:pt x="1946936" y="568124"/>
                    <a:pt x="1952356" y="568124"/>
                    <a:pt x="1962310" y="568124"/>
                  </a:cubicBezTo>
                  <a:cubicBezTo>
                    <a:pt x="1971358" y="568124"/>
                    <a:pt x="1977683" y="568124"/>
                    <a:pt x="1982207" y="564514"/>
                  </a:cubicBezTo>
                  <a:cubicBezTo>
                    <a:pt x="1984922" y="562704"/>
                    <a:pt x="1987636" y="561799"/>
                    <a:pt x="1990351" y="561799"/>
                  </a:cubicBezTo>
                  <a:cubicBezTo>
                    <a:pt x="1993066" y="561799"/>
                    <a:pt x="1996685" y="562704"/>
                    <a:pt x="2000305" y="564514"/>
                  </a:cubicBezTo>
                  <a:cubicBezTo>
                    <a:pt x="2004820" y="567219"/>
                    <a:pt x="2006630" y="567219"/>
                    <a:pt x="2012058" y="568124"/>
                  </a:cubicBezTo>
                  <a:cubicBezTo>
                    <a:pt x="2014773" y="568124"/>
                    <a:pt x="2014773" y="568124"/>
                    <a:pt x="2014773" y="568124"/>
                  </a:cubicBezTo>
                  <a:cubicBezTo>
                    <a:pt x="2023822" y="569029"/>
                    <a:pt x="2028337" y="572639"/>
                    <a:pt x="2029242" y="578058"/>
                  </a:cubicBezTo>
                  <a:cubicBezTo>
                    <a:pt x="2030147" y="581668"/>
                    <a:pt x="2031956" y="586183"/>
                    <a:pt x="2034671" y="590708"/>
                  </a:cubicBezTo>
                  <a:cubicBezTo>
                    <a:pt x="2037385" y="596118"/>
                    <a:pt x="2040100" y="601538"/>
                    <a:pt x="2041005" y="605157"/>
                  </a:cubicBezTo>
                  <a:cubicBezTo>
                    <a:pt x="2041005" y="606062"/>
                    <a:pt x="2041005" y="606062"/>
                    <a:pt x="2041005" y="606062"/>
                  </a:cubicBezTo>
                  <a:cubicBezTo>
                    <a:pt x="2042815" y="613282"/>
                    <a:pt x="2043720" y="617797"/>
                    <a:pt x="2039195" y="6232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AC90384-AD7C-3526-5AF6-4B731CDD0274}"/>
                </a:ext>
              </a:extLst>
            </p:cNvPr>
            <p:cNvSpPr/>
            <p:nvPr/>
          </p:nvSpPr>
          <p:spPr>
            <a:xfrm>
              <a:off x="9025279" y="3162225"/>
              <a:ext cx="257175" cy="140627"/>
            </a:xfrm>
            <a:custGeom>
              <a:avLst/>
              <a:gdLst>
                <a:gd name="connsiteX0" fmla="*/ 174248 w 257175"/>
                <a:gd name="connsiteY0" fmla="*/ 75230 h 140627"/>
                <a:gd name="connsiteX1" fmla="*/ 194384 w 257175"/>
                <a:gd name="connsiteY1" fmla="*/ 64752 h 140627"/>
                <a:gd name="connsiteX2" fmla="*/ 198051 w 257175"/>
                <a:gd name="connsiteY2" fmla="*/ 61895 h 140627"/>
                <a:gd name="connsiteX3" fmla="*/ 199880 w 257175"/>
                <a:gd name="connsiteY3" fmla="*/ 60942 h 140627"/>
                <a:gd name="connsiteX4" fmla="*/ 214520 w 257175"/>
                <a:gd name="connsiteY4" fmla="*/ 58085 h 140627"/>
                <a:gd name="connsiteX5" fmla="*/ 215434 w 257175"/>
                <a:gd name="connsiteY5" fmla="*/ 58085 h 140627"/>
                <a:gd name="connsiteX6" fmla="*/ 235570 w 257175"/>
                <a:gd name="connsiteY6" fmla="*/ 52370 h 140627"/>
                <a:gd name="connsiteX7" fmla="*/ 237399 w 257175"/>
                <a:gd name="connsiteY7" fmla="*/ 49512 h 140627"/>
                <a:gd name="connsiteX8" fmla="*/ 256620 w 257175"/>
                <a:gd name="connsiteY8" fmla="*/ 28557 h 140627"/>
                <a:gd name="connsiteX9" fmla="*/ 247466 w 257175"/>
                <a:gd name="connsiteY9" fmla="*/ 17127 h 140627"/>
                <a:gd name="connsiteX10" fmla="*/ 231912 w 257175"/>
                <a:gd name="connsiteY10" fmla="*/ 5697 h 140627"/>
                <a:gd name="connsiteX11" fmla="*/ 213605 w 257175"/>
                <a:gd name="connsiteY11" fmla="*/ -18 h 140627"/>
                <a:gd name="connsiteX12" fmla="*/ 210862 w 257175"/>
                <a:gd name="connsiteY12" fmla="*/ -18 h 140627"/>
                <a:gd name="connsiteX13" fmla="*/ 191640 w 257175"/>
                <a:gd name="connsiteY13" fmla="*/ 12365 h 140627"/>
                <a:gd name="connsiteX14" fmla="*/ 175162 w 257175"/>
                <a:gd name="connsiteY14" fmla="*/ 19032 h 140627"/>
                <a:gd name="connsiteX15" fmla="*/ 172419 w 257175"/>
                <a:gd name="connsiteY15" fmla="*/ 19032 h 140627"/>
                <a:gd name="connsiteX16" fmla="*/ 166932 w 257175"/>
                <a:gd name="connsiteY16" fmla="*/ 32367 h 140627"/>
                <a:gd name="connsiteX17" fmla="*/ 166018 w 257175"/>
                <a:gd name="connsiteY17" fmla="*/ 38082 h 140627"/>
                <a:gd name="connsiteX18" fmla="*/ 149540 w 257175"/>
                <a:gd name="connsiteY18" fmla="*/ 55227 h 140627"/>
                <a:gd name="connsiteX19" fmla="*/ 133071 w 257175"/>
                <a:gd name="connsiteY19" fmla="*/ 71420 h 140627"/>
                <a:gd name="connsiteX20" fmla="*/ 116593 w 257175"/>
                <a:gd name="connsiteY20" fmla="*/ 75230 h 140627"/>
                <a:gd name="connsiteX21" fmla="*/ 112935 w 257175"/>
                <a:gd name="connsiteY21" fmla="*/ 73325 h 140627"/>
                <a:gd name="connsiteX22" fmla="*/ 89133 w 257175"/>
                <a:gd name="connsiteY22" fmla="*/ 58085 h 140627"/>
                <a:gd name="connsiteX23" fmla="*/ 79065 w 257175"/>
                <a:gd name="connsiteY23" fmla="*/ 52370 h 140627"/>
                <a:gd name="connsiteX24" fmla="*/ 58024 w 257175"/>
                <a:gd name="connsiteY24" fmla="*/ 49512 h 140627"/>
                <a:gd name="connsiteX25" fmla="*/ 37888 w 257175"/>
                <a:gd name="connsiteY25" fmla="*/ 63800 h 140627"/>
                <a:gd name="connsiteX26" fmla="*/ 22324 w 257175"/>
                <a:gd name="connsiteY26" fmla="*/ 64752 h 140627"/>
                <a:gd name="connsiteX27" fmla="*/ 16838 w 257175"/>
                <a:gd name="connsiteY27" fmla="*/ 62847 h 140627"/>
                <a:gd name="connsiteX28" fmla="*/ 12256 w 257175"/>
                <a:gd name="connsiteY28" fmla="*/ 63800 h 140627"/>
                <a:gd name="connsiteX29" fmla="*/ 7684 w 257175"/>
                <a:gd name="connsiteY29" fmla="*/ 75230 h 140627"/>
                <a:gd name="connsiteX30" fmla="*/ 2188 w 257175"/>
                <a:gd name="connsiteY30" fmla="*/ 129522 h 140627"/>
                <a:gd name="connsiteX31" fmla="*/ -555 w 257175"/>
                <a:gd name="connsiteY31" fmla="*/ 139047 h 140627"/>
                <a:gd name="connsiteX32" fmla="*/ 11342 w 257175"/>
                <a:gd name="connsiteY32" fmla="*/ 136190 h 140627"/>
                <a:gd name="connsiteX33" fmla="*/ 33306 w 257175"/>
                <a:gd name="connsiteY33" fmla="*/ 137142 h 140627"/>
                <a:gd name="connsiteX34" fmla="*/ 50699 w 257175"/>
                <a:gd name="connsiteY34" fmla="*/ 140000 h 140627"/>
                <a:gd name="connsiteX35" fmla="*/ 55271 w 257175"/>
                <a:gd name="connsiteY35" fmla="*/ 140000 h 140627"/>
                <a:gd name="connsiteX36" fmla="*/ 60767 w 257175"/>
                <a:gd name="connsiteY36" fmla="*/ 140000 h 140627"/>
                <a:gd name="connsiteX37" fmla="*/ 74493 w 257175"/>
                <a:gd name="connsiteY37" fmla="*/ 140000 h 140627"/>
                <a:gd name="connsiteX38" fmla="*/ 101039 w 257175"/>
                <a:gd name="connsiteY38" fmla="*/ 129522 h 140627"/>
                <a:gd name="connsiteX39" fmla="*/ 125747 w 257175"/>
                <a:gd name="connsiteY39" fmla="*/ 125712 h 140627"/>
                <a:gd name="connsiteX40" fmla="*/ 138557 w 257175"/>
                <a:gd name="connsiteY40" fmla="*/ 131427 h 140627"/>
                <a:gd name="connsiteX41" fmla="*/ 141301 w 257175"/>
                <a:gd name="connsiteY41" fmla="*/ 134285 h 140627"/>
                <a:gd name="connsiteX42" fmla="*/ 155036 w 257175"/>
                <a:gd name="connsiteY42" fmla="*/ 132380 h 140627"/>
                <a:gd name="connsiteX43" fmla="*/ 160522 w 257175"/>
                <a:gd name="connsiteY43" fmla="*/ 127617 h 140627"/>
                <a:gd name="connsiteX44" fmla="*/ 175162 w 257175"/>
                <a:gd name="connsiteY44" fmla="*/ 115235 h 140627"/>
                <a:gd name="connsiteX45" fmla="*/ 180658 w 257175"/>
                <a:gd name="connsiteY45" fmla="*/ 108567 h 140627"/>
                <a:gd name="connsiteX46" fmla="*/ 177000 w 257175"/>
                <a:gd name="connsiteY46" fmla="*/ 98090 h 140627"/>
                <a:gd name="connsiteX47" fmla="*/ 176086 w 257175"/>
                <a:gd name="connsiteY47" fmla="*/ 96185 h 140627"/>
                <a:gd name="connsiteX48" fmla="*/ 167847 w 257175"/>
                <a:gd name="connsiteY48" fmla="*/ 80945 h 140627"/>
                <a:gd name="connsiteX49" fmla="*/ 174248 w 257175"/>
                <a:gd name="connsiteY49" fmla="*/ 75230 h 14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7175" h="140627">
                  <a:moveTo>
                    <a:pt x="174248" y="75230"/>
                  </a:moveTo>
                  <a:cubicBezTo>
                    <a:pt x="185230" y="72372"/>
                    <a:pt x="189812" y="68562"/>
                    <a:pt x="194384" y="64752"/>
                  </a:cubicBezTo>
                  <a:cubicBezTo>
                    <a:pt x="196213" y="63800"/>
                    <a:pt x="197136" y="62847"/>
                    <a:pt x="198051" y="61895"/>
                  </a:cubicBezTo>
                  <a:cubicBezTo>
                    <a:pt x="198965" y="61895"/>
                    <a:pt x="198965" y="60942"/>
                    <a:pt x="199880" y="60942"/>
                  </a:cubicBezTo>
                  <a:cubicBezTo>
                    <a:pt x="204452" y="58085"/>
                    <a:pt x="205366" y="57132"/>
                    <a:pt x="214520" y="58085"/>
                  </a:cubicBezTo>
                  <a:cubicBezTo>
                    <a:pt x="215434" y="58085"/>
                    <a:pt x="215434" y="58085"/>
                    <a:pt x="215434" y="58085"/>
                  </a:cubicBezTo>
                  <a:cubicBezTo>
                    <a:pt x="224588" y="59037"/>
                    <a:pt x="230998" y="59990"/>
                    <a:pt x="235570" y="52370"/>
                  </a:cubicBezTo>
                  <a:cubicBezTo>
                    <a:pt x="236484" y="51417"/>
                    <a:pt x="236484" y="50465"/>
                    <a:pt x="237399" y="49512"/>
                  </a:cubicBezTo>
                  <a:cubicBezTo>
                    <a:pt x="241980" y="41892"/>
                    <a:pt x="249295" y="29510"/>
                    <a:pt x="256620" y="28557"/>
                  </a:cubicBezTo>
                  <a:cubicBezTo>
                    <a:pt x="254791" y="26652"/>
                    <a:pt x="250210" y="20937"/>
                    <a:pt x="247466" y="17127"/>
                  </a:cubicBezTo>
                  <a:cubicBezTo>
                    <a:pt x="244723" y="12365"/>
                    <a:pt x="241066" y="10460"/>
                    <a:pt x="231912" y="5697"/>
                  </a:cubicBezTo>
                  <a:cubicBezTo>
                    <a:pt x="224588" y="1887"/>
                    <a:pt x="219101" y="935"/>
                    <a:pt x="213605" y="-18"/>
                  </a:cubicBezTo>
                  <a:cubicBezTo>
                    <a:pt x="212691" y="-18"/>
                    <a:pt x="211776" y="-18"/>
                    <a:pt x="210862" y="-18"/>
                  </a:cubicBezTo>
                  <a:cubicBezTo>
                    <a:pt x="204452" y="-970"/>
                    <a:pt x="195298" y="6650"/>
                    <a:pt x="191640" y="12365"/>
                  </a:cubicBezTo>
                  <a:cubicBezTo>
                    <a:pt x="187983" y="17127"/>
                    <a:pt x="184316" y="21890"/>
                    <a:pt x="175162" y="19032"/>
                  </a:cubicBezTo>
                  <a:cubicBezTo>
                    <a:pt x="174248" y="18080"/>
                    <a:pt x="173333" y="19032"/>
                    <a:pt x="172419" y="19032"/>
                  </a:cubicBezTo>
                  <a:cubicBezTo>
                    <a:pt x="169676" y="20937"/>
                    <a:pt x="167847" y="27605"/>
                    <a:pt x="166932" y="32367"/>
                  </a:cubicBezTo>
                  <a:cubicBezTo>
                    <a:pt x="166932" y="34272"/>
                    <a:pt x="166932" y="36177"/>
                    <a:pt x="166018" y="38082"/>
                  </a:cubicBezTo>
                  <a:cubicBezTo>
                    <a:pt x="165104" y="40940"/>
                    <a:pt x="156864" y="47607"/>
                    <a:pt x="149540" y="55227"/>
                  </a:cubicBezTo>
                  <a:cubicBezTo>
                    <a:pt x="143130" y="60942"/>
                    <a:pt x="136729" y="66657"/>
                    <a:pt x="133071" y="71420"/>
                  </a:cubicBezTo>
                  <a:cubicBezTo>
                    <a:pt x="125747" y="79992"/>
                    <a:pt x="122079" y="78087"/>
                    <a:pt x="116593" y="75230"/>
                  </a:cubicBezTo>
                  <a:cubicBezTo>
                    <a:pt x="115679" y="74277"/>
                    <a:pt x="114764" y="74277"/>
                    <a:pt x="112935" y="73325"/>
                  </a:cubicBezTo>
                  <a:cubicBezTo>
                    <a:pt x="108354" y="70467"/>
                    <a:pt x="96457" y="63800"/>
                    <a:pt x="89133" y="58085"/>
                  </a:cubicBezTo>
                  <a:cubicBezTo>
                    <a:pt x="84560" y="55227"/>
                    <a:pt x="80903" y="53322"/>
                    <a:pt x="79065" y="52370"/>
                  </a:cubicBezTo>
                  <a:cubicBezTo>
                    <a:pt x="76321" y="50465"/>
                    <a:pt x="63510" y="49512"/>
                    <a:pt x="58024" y="49512"/>
                  </a:cubicBezTo>
                  <a:cubicBezTo>
                    <a:pt x="53442" y="49512"/>
                    <a:pt x="47042" y="54275"/>
                    <a:pt x="37888" y="63800"/>
                  </a:cubicBezTo>
                  <a:cubicBezTo>
                    <a:pt x="33306" y="68562"/>
                    <a:pt x="26906" y="66657"/>
                    <a:pt x="22324" y="64752"/>
                  </a:cubicBezTo>
                  <a:cubicBezTo>
                    <a:pt x="20495" y="63800"/>
                    <a:pt x="17752" y="62847"/>
                    <a:pt x="16838" y="62847"/>
                  </a:cubicBezTo>
                  <a:cubicBezTo>
                    <a:pt x="14999" y="62847"/>
                    <a:pt x="13170" y="62847"/>
                    <a:pt x="12256" y="63800"/>
                  </a:cubicBezTo>
                  <a:cubicBezTo>
                    <a:pt x="9513" y="66657"/>
                    <a:pt x="7684" y="72372"/>
                    <a:pt x="7684" y="75230"/>
                  </a:cubicBezTo>
                  <a:cubicBezTo>
                    <a:pt x="7684" y="80945"/>
                    <a:pt x="4017" y="121902"/>
                    <a:pt x="2188" y="129522"/>
                  </a:cubicBezTo>
                  <a:cubicBezTo>
                    <a:pt x="1274" y="132380"/>
                    <a:pt x="359" y="135237"/>
                    <a:pt x="-555" y="139047"/>
                  </a:cubicBezTo>
                  <a:cubicBezTo>
                    <a:pt x="1274" y="139047"/>
                    <a:pt x="5855" y="139047"/>
                    <a:pt x="11342" y="136190"/>
                  </a:cubicBezTo>
                  <a:cubicBezTo>
                    <a:pt x="20495" y="131427"/>
                    <a:pt x="25991" y="132380"/>
                    <a:pt x="33306" y="137142"/>
                  </a:cubicBezTo>
                  <a:cubicBezTo>
                    <a:pt x="38802" y="140952"/>
                    <a:pt x="45203" y="140952"/>
                    <a:pt x="50699" y="140000"/>
                  </a:cubicBezTo>
                  <a:cubicBezTo>
                    <a:pt x="51613" y="140000"/>
                    <a:pt x="53442" y="140000"/>
                    <a:pt x="55271" y="140000"/>
                  </a:cubicBezTo>
                  <a:cubicBezTo>
                    <a:pt x="57100" y="140000"/>
                    <a:pt x="58938" y="140000"/>
                    <a:pt x="60767" y="140000"/>
                  </a:cubicBezTo>
                  <a:cubicBezTo>
                    <a:pt x="64425" y="139047"/>
                    <a:pt x="69006" y="139047"/>
                    <a:pt x="74493" y="140000"/>
                  </a:cubicBezTo>
                  <a:cubicBezTo>
                    <a:pt x="81817" y="141905"/>
                    <a:pt x="101039" y="129522"/>
                    <a:pt x="101039" y="129522"/>
                  </a:cubicBezTo>
                  <a:cubicBezTo>
                    <a:pt x="101039" y="129522"/>
                    <a:pt x="112021" y="123807"/>
                    <a:pt x="125747" y="125712"/>
                  </a:cubicBezTo>
                  <a:cubicBezTo>
                    <a:pt x="135815" y="126665"/>
                    <a:pt x="136729" y="128570"/>
                    <a:pt x="138557" y="131427"/>
                  </a:cubicBezTo>
                  <a:cubicBezTo>
                    <a:pt x="138557" y="132380"/>
                    <a:pt x="139472" y="133332"/>
                    <a:pt x="141301" y="134285"/>
                  </a:cubicBezTo>
                  <a:cubicBezTo>
                    <a:pt x="146796" y="139047"/>
                    <a:pt x="147711" y="139047"/>
                    <a:pt x="155036" y="132380"/>
                  </a:cubicBezTo>
                  <a:cubicBezTo>
                    <a:pt x="156864" y="130475"/>
                    <a:pt x="158693" y="129522"/>
                    <a:pt x="160522" y="127617"/>
                  </a:cubicBezTo>
                  <a:cubicBezTo>
                    <a:pt x="165104" y="122855"/>
                    <a:pt x="170590" y="118092"/>
                    <a:pt x="175162" y="115235"/>
                  </a:cubicBezTo>
                  <a:cubicBezTo>
                    <a:pt x="178829" y="113330"/>
                    <a:pt x="180658" y="111425"/>
                    <a:pt x="180658" y="108567"/>
                  </a:cubicBezTo>
                  <a:cubicBezTo>
                    <a:pt x="181572" y="104757"/>
                    <a:pt x="179744" y="101900"/>
                    <a:pt x="177000" y="98090"/>
                  </a:cubicBezTo>
                  <a:cubicBezTo>
                    <a:pt x="176086" y="96185"/>
                    <a:pt x="176086" y="96185"/>
                    <a:pt x="176086" y="96185"/>
                  </a:cubicBezTo>
                  <a:cubicBezTo>
                    <a:pt x="171505" y="91422"/>
                    <a:pt x="166018" y="84755"/>
                    <a:pt x="167847" y="80945"/>
                  </a:cubicBezTo>
                  <a:cubicBezTo>
                    <a:pt x="168761" y="78087"/>
                    <a:pt x="170590" y="76182"/>
                    <a:pt x="174248" y="7523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1EB090A-0BAE-1331-D66F-25548CA72D90}"/>
                </a:ext>
              </a:extLst>
            </p:cNvPr>
            <p:cNvSpPr/>
            <p:nvPr/>
          </p:nvSpPr>
          <p:spPr>
            <a:xfrm>
              <a:off x="7891804" y="2608904"/>
              <a:ext cx="3790950" cy="3334817"/>
            </a:xfrm>
            <a:custGeom>
              <a:avLst/>
              <a:gdLst>
                <a:gd name="connsiteX0" fmla="*/ 3789538 w 3790950"/>
                <a:gd name="connsiteY0" fmla="*/ 1340269 h 3334817"/>
                <a:gd name="connsiteX1" fmla="*/ 3375676 w 3790950"/>
                <a:gd name="connsiteY1" fmla="*/ 1340269 h 3334817"/>
                <a:gd name="connsiteX2" fmla="*/ 3365771 w 3790950"/>
                <a:gd name="connsiteY2" fmla="*/ 1340269 h 3334817"/>
                <a:gd name="connsiteX3" fmla="*/ 3365771 w 3790950"/>
                <a:gd name="connsiteY3" fmla="*/ 1338468 h 3334817"/>
                <a:gd name="connsiteX4" fmla="*/ 3314431 w 3790950"/>
                <a:gd name="connsiteY4" fmla="*/ 1320466 h 3334817"/>
                <a:gd name="connsiteX5" fmla="*/ 3263853 w 3790950"/>
                <a:gd name="connsiteY5" fmla="*/ 1303369 h 3334817"/>
                <a:gd name="connsiteX6" fmla="*/ 3212513 w 3790950"/>
                <a:gd name="connsiteY6" fmla="*/ 1284462 h 3334817"/>
                <a:gd name="connsiteX7" fmla="*/ 3190892 w 3790950"/>
                <a:gd name="connsiteY7" fmla="*/ 1276356 h 3334817"/>
                <a:gd name="connsiteX8" fmla="*/ 3150316 w 3790950"/>
                <a:gd name="connsiteY8" fmla="*/ 1263754 h 3334817"/>
                <a:gd name="connsiteX9" fmla="*/ 3149362 w 3790950"/>
                <a:gd name="connsiteY9" fmla="*/ 1261954 h 3334817"/>
                <a:gd name="connsiteX10" fmla="*/ 3135837 w 3790950"/>
                <a:gd name="connsiteY10" fmla="*/ 1258354 h 3334817"/>
                <a:gd name="connsiteX11" fmla="*/ 3046588 w 3790950"/>
                <a:gd name="connsiteY11" fmla="*/ 1227750 h 3334817"/>
                <a:gd name="connsiteX12" fmla="*/ 3026775 w 3790950"/>
                <a:gd name="connsiteY12" fmla="*/ 1222349 h 3334817"/>
                <a:gd name="connsiteX13" fmla="*/ 3024966 w 3790950"/>
                <a:gd name="connsiteY13" fmla="*/ 1220549 h 3334817"/>
                <a:gd name="connsiteX14" fmla="*/ 2992581 w 3790950"/>
                <a:gd name="connsiteY14" fmla="*/ 1209748 h 3334817"/>
                <a:gd name="connsiteX15" fmla="*/ 2986199 w 3790950"/>
                <a:gd name="connsiteY15" fmla="*/ 1207042 h 3334817"/>
                <a:gd name="connsiteX16" fmla="*/ 2981722 w 3790950"/>
                <a:gd name="connsiteY16" fmla="*/ 1206147 h 3334817"/>
                <a:gd name="connsiteX17" fmla="*/ 2970007 w 3790950"/>
                <a:gd name="connsiteY17" fmla="*/ 1201642 h 3334817"/>
                <a:gd name="connsiteX18" fmla="*/ 2957339 w 3790950"/>
                <a:gd name="connsiteY18" fmla="*/ 1198041 h 3334817"/>
                <a:gd name="connsiteX19" fmla="*/ 2906856 w 3790950"/>
                <a:gd name="connsiteY19" fmla="*/ 1180944 h 3334817"/>
                <a:gd name="connsiteX20" fmla="*/ 2899712 w 3790950"/>
                <a:gd name="connsiteY20" fmla="*/ 1179144 h 3334817"/>
                <a:gd name="connsiteX21" fmla="*/ 2804081 w 3790950"/>
                <a:gd name="connsiteY21" fmla="*/ 1145835 h 3334817"/>
                <a:gd name="connsiteX22" fmla="*/ 2797795 w 3790950"/>
                <a:gd name="connsiteY22" fmla="*/ 1144034 h 3334817"/>
                <a:gd name="connsiteX23" fmla="*/ 2743693 w 3790950"/>
                <a:gd name="connsiteY23" fmla="*/ 1125127 h 3334817"/>
                <a:gd name="connsiteX24" fmla="*/ 2723881 w 3790950"/>
                <a:gd name="connsiteY24" fmla="*/ 1119727 h 3334817"/>
                <a:gd name="connsiteX25" fmla="*/ 2620249 w 3790950"/>
                <a:gd name="connsiteY25" fmla="*/ 1085523 h 3334817"/>
                <a:gd name="connsiteX26" fmla="*/ 2519189 w 3790950"/>
                <a:gd name="connsiteY26" fmla="*/ 1051318 h 3334817"/>
                <a:gd name="connsiteX27" fmla="*/ 2518331 w 3790950"/>
                <a:gd name="connsiteY27" fmla="*/ 1051318 h 3334817"/>
                <a:gd name="connsiteX28" fmla="*/ 2514711 w 3790950"/>
                <a:gd name="connsiteY28" fmla="*/ 1049518 h 3334817"/>
                <a:gd name="connsiteX29" fmla="*/ 2461562 w 3790950"/>
                <a:gd name="connsiteY29" fmla="*/ 1031506 h 3334817"/>
                <a:gd name="connsiteX30" fmla="*/ 2446227 w 3790950"/>
                <a:gd name="connsiteY30" fmla="*/ 1027906 h 3334817"/>
                <a:gd name="connsiteX31" fmla="*/ 2435369 w 3790950"/>
                <a:gd name="connsiteY31" fmla="*/ 1022505 h 3334817"/>
                <a:gd name="connsiteX32" fmla="*/ 2425462 w 3790950"/>
                <a:gd name="connsiteY32" fmla="*/ 1018905 h 3334817"/>
                <a:gd name="connsiteX33" fmla="*/ 2369550 w 3790950"/>
                <a:gd name="connsiteY33" fmla="*/ 1000007 h 3334817"/>
                <a:gd name="connsiteX34" fmla="*/ 2316401 w 3790950"/>
                <a:gd name="connsiteY34" fmla="*/ 981100 h 3334817"/>
                <a:gd name="connsiteX35" fmla="*/ 2313639 w 3790950"/>
                <a:gd name="connsiteY35" fmla="*/ 980195 h 3334817"/>
                <a:gd name="connsiteX36" fmla="*/ 2301066 w 3790950"/>
                <a:gd name="connsiteY36" fmla="*/ 976595 h 3334817"/>
                <a:gd name="connsiteX37" fmla="*/ 2254203 w 3790950"/>
                <a:gd name="connsiteY37" fmla="*/ 959497 h 3334817"/>
                <a:gd name="connsiteX38" fmla="*/ 2228961 w 3790950"/>
                <a:gd name="connsiteY38" fmla="*/ 952296 h 3334817"/>
                <a:gd name="connsiteX39" fmla="*/ 2188386 w 3790950"/>
                <a:gd name="connsiteY39" fmla="*/ 938790 h 3334817"/>
                <a:gd name="connsiteX40" fmla="*/ 2109042 w 3790950"/>
                <a:gd name="connsiteY40" fmla="*/ 912682 h 3334817"/>
                <a:gd name="connsiteX41" fmla="*/ 2107233 w 3790950"/>
                <a:gd name="connsiteY41" fmla="*/ 912682 h 3334817"/>
                <a:gd name="connsiteX42" fmla="*/ 2087420 w 3790950"/>
                <a:gd name="connsiteY42" fmla="*/ 901881 h 3334817"/>
                <a:gd name="connsiteX43" fmla="*/ 2048654 w 3790950"/>
                <a:gd name="connsiteY43" fmla="*/ 863180 h 3334817"/>
                <a:gd name="connsiteX44" fmla="*/ 2037795 w 3790950"/>
                <a:gd name="connsiteY44" fmla="*/ 849674 h 3334817"/>
                <a:gd name="connsiteX45" fmla="*/ 1994551 w 3790950"/>
                <a:gd name="connsiteY45" fmla="*/ 804668 h 3334817"/>
                <a:gd name="connsiteX46" fmla="*/ 1950355 w 3790950"/>
                <a:gd name="connsiteY46" fmla="*/ 758758 h 3334817"/>
                <a:gd name="connsiteX47" fmla="*/ 1949498 w 3790950"/>
                <a:gd name="connsiteY47" fmla="*/ 757853 h 3334817"/>
                <a:gd name="connsiteX48" fmla="*/ 1942259 w 3790950"/>
                <a:gd name="connsiteY48" fmla="*/ 750652 h 3334817"/>
                <a:gd name="connsiteX49" fmla="*/ 1925115 w 3790950"/>
                <a:gd name="connsiteY49" fmla="*/ 750652 h 3334817"/>
                <a:gd name="connsiteX50" fmla="*/ 1907112 w 3790950"/>
                <a:gd name="connsiteY50" fmla="*/ 744356 h 3334817"/>
                <a:gd name="connsiteX51" fmla="*/ 1875584 w 3790950"/>
                <a:gd name="connsiteY51" fmla="*/ 731745 h 3334817"/>
                <a:gd name="connsiteX52" fmla="*/ 1843962 w 3790950"/>
                <a:gd name="connsiteY52" fmla="*/ 687644 h 3334817"/>
                <a:gd name="connsiteX53" fmla="*/ 1838532 w 3790950"/>
                <a:gd name="connsiteY53" fmla="*/ 669632 h 3334817"/>
                <a:gd name="connsiteX54" fmla="*/ 1825959 w 3790950"/>
                <a:gd name="connsiteY54" fmla="*/ 659736 h 3334817"/>
                <a:gd name="connsiteX55" fmla="*/ 1825006 w 3790950"/>
                <a:gd name="connsiteY55" fmla="*/ 656135 h 3334817"/>
                <a:gd name="connsiteX56" fmla="*/ 1812434 w 3790950"/>
                <a:gd name="connsiteY56" fmla="*/ 646229 h 3334817"/>
                <a:gd name="connsiteX57" fmla="*/ 1811481 w 3790950"/>
                <a:gd name="connsiteY57" fmla="*/ 646229 h 3334817"/>
                <a:gd name="connsiteX58" fmla="*/ 1794431 w 3790950"/>
                <a:gd name="connsiteY58" fmla="*/ 640829 h 3334817"/>
                <a:gd name="connsiteX59" fmla="*/ 1790812 w 3790950"/>
                <a:gd name="connsiteY59" fmla="*/ 626427 h 3334817"/>
                <a:gd name="connsiteX60" fmla="*/ 1776334 w 3790950"/>
                <a:gd name="connsiteY60" fmla="*/ 540912 h 3334817"/>
                <a:gd name="connsiteX61" fmla="*/ 1743949 w 3790950"/>
                <a:gd name="connsiteY61" fmla="*/ 523805 h 3334817"/>
                <a:gd name="connsiteX62" fmla="*/ 1730423 w 3790950"/>
                <a:gd name="connsiteY62" fmla="*/ 516604 h 3334817"/>
                <a:gd name="connsiteX63" fmla="*/ 1728613 w 3790950"/>
                <a:gd name="connsiteY63" fmla="*/ 516604 h 3334817"/>
                <a:gd name="connsiteX64" fmla="*/ 1727661 w 3790950"/>
                <a:gd name="connsiteY64" fmla="*/ 519309 h 3334817"/>
                <a:gd name="connsiteX65" fmla="*/ 1724994 w 3790950"/>
                <a:gd name="connsiteY65" fmla="*/ 522004 h 3334817"/>
                <a:gd name="connsiteX66" fmla="*/ 1694324 w 3790950"/>
                <a:gd name="connsiteY66" fmla="*/ 488705 h 3334817"/>
                <a:gd name="connsiteX67" fmla="*/ 1687084 w 3790950"/>
                <a:gd name="connsiteY67" fmla="*/ 472493 h 3334817"/>
                <a:gd name="connsiteX68" fmla="*/ 1670035 w 3790950"/>
                <a:gd name="connsiteY68" fmla="*/ 432889 h 3334817"/>
                <a:gd name="connsiteX69" fmla="*/ 1642031 w 3790950"/>
                <a:gd name="connsiteY69" fmla="*/ 406781 h 3334817"/>
                <a:gd name="connsiteX70" fmla="*/ 1604179 w 3790950"/>
                <a:gd name="connsiteY70" fmla="*/ 367175 h 3334817"/>
                <a:gd name="connsiteX71" fmla="*/ 1582538 w 3790950"/>
                <a:gd name="connsiteY71" fmla="*/ 316769 h 3334817"/>
                <a:gd name="connsiteX72" fmla="*/ 1578033 w 3790950"/>
                <a:gd name="connsiteY72" fmla="*/ 296957 h 3334817"/>
                <a:gd name="connsiteX73" fmla="*/ 1562707 w 3790950"/>
                <a:gd name="connsiteY73" fmla="*/ 268154 h 3334817"/>
                <a:gd name="connsiteX74" fmla="*/ 1562707 w 3790950"/>
                <a:gd name="connsiteY74" fmla="*/ 266353 h 3334817"/>
                <a:gd name="connsiteX75" fmla="*/ 1558202 w 3790950"/>
                <a:gd name="connsiteY75" fmla="*/ 250151 h 3334817"/>
                <a:gd name="connsiteX76" fmla="*/ 1538361 w 3790950"/>
                <a:gd name="connsiteY76" fmla="*/ 235749 h 3334817"/>
                <a:gd name="connsiteX77" fmla="*/ 1535656 w 3790950"/>
                <a:gd name="connsiteY77" fmla="*/ 226748 h 3334817"/>
                <a:gd name="connsiteX78" fmla="*/ 1531151 w 3790950"/>
                <a:gd name="connsiteY78" fmla="*/ 209641 h 3334817"/>
                <a:gd name="connsiteX79" fmla="*/ 1541066 w 3790950"/>
                <a:gd name="connsiteY79" fmla="*/ 196145 h 3334817"/>
                <a:gd name="connsiteX80" fmla="*/ 1548277 w 3790950"/>
                <a:gd name="connsiteY80" fmla="*/ 189839 h 3334817"/>
                <a:gd name="connsiteX81" fmla="*/ 1565412 w 3790950"/>
                <a:gd name="connsiteY81" fmla="*/ 161931 h 3334817"/>
                <a:gd name="connsiteX82" fmla="*/ 1586148 w 3790950"/>
                <a:gd name="connsiteY82" fmla="*/ 134032 h 3334817"/>
                <a:gd name="connsiteX83" fmla="*/ 1598769 w 3790950"/>
                <a:gd name="connsiteY83" fmla="*/ 116020 h 3334817"/>
                <a:gd name="connsiteX84" fmla="*/ 1607779 w 3790950"/>
                <a:gd name="connsiteY84" fmla="*/ 102523 h 3334817"/>
                <a:gd name="connsiteX85" fmla="*/ 1628515 w 3790950"/>
                <a:gd name="connsiteY85" fmla="*/ 76415 h 3334817"/>
                <a:gd name="connsiteX86" fmla="*/ 1637554 w 3790950"/>
                <a:gd name="connsiteY86" fmla="*/ 61118 h 3334817"/>
                <a:gd name="connsiteX87" fmla="*/ 1650127 w 3790950"/>
                <a:gd name="connsiteY87" fmla="*/ 45812 h 3334817"/>
                <a:gd name="connsiteX88" fmla="*/ 1646508 w 3790950"/>
                <a:gd name="connsiteY88" fmla="*/ 44907 h 3334817"/>
                <a:gd name="connsiteX89" fmla="*/ 1610485 w 3790950"/>
                <a:gd name="connsiteY89" fmla="*/ 48507 h 3334817"/>
                <a:gd name="connsiteX90" fmla="*/ 1598769 w 3790950"/>
                <a:gd name="connsiteY90" fmla="*/ 49412 h 3334817"/>
                <a:gd name="connsiteX91" fmla="*/ 1593359 w 3790950"/>
                <a:gd name="connsiteY91" fmla="*/ 47612 h 3334817"/>
                <a:gd name="connsiteX92" fmla="*/ 1578033 w 3790950"/>
                <a:gd name="connsiteY92" fmla="*/ 44011 h 3334817"/>
                <a:gd name="connsiteX93" fmla="*/ 1576233 w 3790950"/>
                <a:gd name="connsiteY93" fmla="*/ 31410 h 3334817"/>
                <a:gd name="connsiteX94" fmla="*/ 1566308 w 3790950"/>
                <a:gd name="connsiteY94" fmla="*/ 11607 h 3334817"/>
                <a:gd name="connsiteX95" fmla="*/ 1563602 w 3790950"/>
                <a:gd name="connsiteY95" fmla="*/ 8007 h 3334817"/>
                <a:gd name="connsiteX96" fmla="*/ 1558202 w 3790950"/>
                <a:gd name="connsiteY96" fmla="*/ 7102 h 3334817"/>
                <a:gd name="connsiteX97" fmla="*/ 1543771 w 3790950"/>
                <a:gd name="connsiteY97" fmla="*/ 12503 h 3334817"/>
                <a:gd name="connsiteX98" fmla="*/ 1537466 w 3790950"/>
                <a:gd name="connsiteY98" fmla="*/ 16103 h 3334817"/>
                <a:gd name="connsiteX99" fmla="*/ 1535656 w 3790950"/>
                <a:gd name="connsiteY99" fmla="*/ 15208 h 3334817"/>
                <a:gd name="connsiteX100" fmla="*/ 1529351 w 3790950"/>
                <a:gd name="connsiteY100" fmla="*/ 8007 h 3334817"/>
                <a:gd name="connsiteX101" fmla="*/ 1523035 w 3790950"/>
                <a:gd name="connsiteY101" fmla="*/ 8007 h 3334817"/>
                <a:gd name="connsiteX102" fmla="*/ 1519435 w 3790950"/>
                <a:gd name="connsiteY102" fmla="*/ 4406 h 3334817"/>
                <a:gd name="connsiteX103" fmla="*/ 1509510 w 3790950"/>
                <a:gd name="connsiteY103" fmla="*/ -99 h 3334817"/>
                <a:gd name="connsiteX104" fmla="*/ 1495994 w 3790950"/>
                <a:gd name="connsiteY104" fmla="*/ 11607 h 3334817"/>
                <a:gd name="connsiteX105" fmla="*/ 1493289 w 3790950"/>
                <a:gd name="connsiteY105" fmla="*/ 10702 h 3334817"/>
                <a:gd name="connsiteX106" fmla="*/ 1479763 w 3790950"/>
                <a:gd name="connsiteY106" fmla="*/ 16103 h 3334817"/>
                <a:gd name="connsiteX107" fmla="*/ 1453617 w 3790950"/>
                <a:gd name="connsiteY107" fmla="*/ 25104 h 3334817"/>
                <a:gd name="connsiteX108" fmla="*/ 1436491 w 3790950"/>
                <a:gd name="connsiteY108" fmla="*/ 38611 h 3334817"/>
                <a:gd name="connsiteX109" fmla="*/ 1425671 w 3790950"/>
                <a:gd name="connsiteY109" fmla="*/ 44907 h 3334817"/>
                <a:gd name="connsiteX110" fmla="*/ 1421166 w 3790950"/>
                <a:gd name="connsiteY110" fmla="*/ 47612 h 3334817"/>
                <a:gd name="connsiteX111" fmla="*/ 1392314 w 3790950"/>
                <a:gd name="connsiteY111" fmla="*/ 39506 h 3334817"/>
                <a:gd name="connsiteX112" fmla="*/ 1389609 w 3790950"/>
                <a:gd name="connsiteY112" fmla="*/ 40411 h 3334817"/>
                <a:gd name="connsiteX113" fmla="*/ 1373379 w 3790950"/>
                <a:gd name="connsiteY113" fmla="*/ 43107 h 3334817"/>
                <a:gd name="connsiteX114" fmla="*/ 1356253 w 3790950"/>
                <a:gd name="connsiteY114" fmla="*/ 52107 h 3334817"/>
                <a:gd name="connsiteX115" fmla="*/ 1329211 w 3790950"/>
                <a:gd name="connsiteY115" fmla="*/ 55708 h 3334817"/>
                <a:gd name="connsiteX116" fmla="*/ 1325601 w 3790950"/>
                <a:gd name="connsiteY116" fmla="*/ 54813 h 3334817"/>
                <a:gd name="connsiteX117" fmla="*/ 1323801 w 3790950"/>
                <a:gd name="connsiteY117" fmla="*/ 50307 h 3334817"/>
                <a:gd name="connsiteX118" fmla="*/ 1321096 w 3790950"/>
                <a:gd name="connsiteY118" fmla="*/ 48507 h 3334817"/>
                <a:gd name="connsiteX119" fmla="*/ 1310276 w 3790950"/>
                <a:gd name="connsiteY119" fmla="*/ 50307 h 3334817"/>
                <a:gd name="connsiteX120" fmla="*/ 1275119 w 3790950"/>
                <a:gd name="connsiteY120" fmla="*/ 56613 h 3334817"/>
                <a:gd name="connsiteX121" fmla="*/ 1269709 w 3790950"/>
                <a:gd name="connsiteY121" fmla="*/ 71920 h 3334817"/>
                <a:gd name="connsiteX122" fmla="*/ 1253478 w 3790950"/>
                <a:gd name="connsiteY122" fmla="*/ 71920 h 3334817"/>
                <a:gd name="connsiteX123" fmla="*/ 1241762 w 3790950"/>
                <a:gd name="connsiteY123" fmla="*/ 74615 h 3334817"/>
                <a:gd name="connsiteX124" fmla="*/ 1230037 w 3790950"/>
                <a:gd name="connsiteY124" fmla="*/ 70119 h 3334817"/>
                <a:gd name="connsiteX125" fmla="*/ 1219217 w 3790950"/>
                <a:gd name="connsiteY125" fmla="*/ 78215 h 3334817"/>
                <a:gd name="connsiteX126" fmla="*/ 1217416 w 3790950"/>
                <a:gd name="connsiteY126" fmla="*/ 76415 h 3334817"/>
                <a:gd name="connsiteX127" fmla="*/ 1214711 w 3790950"/>
                <a:gd name="connsiteY127" fmla="*/ 70119 h 3334817"/>
                <a:gd name="connsiteX128" fmla="*/ 1215616 w 3790950"/>
                <a:gd name="connsiteY128" fmla="*/ 64719 h 3334817"/>
                <a:gd name="connsiteX129" fmla="*/ 1198490 w 3790950"/>
                <a:gd name="connsiteY129" fmla="*/ 63814 h 3334817"/>
                <a:gd name="connsiteX130" fmla="*/ 1173239 w 3790950"/>
                <a:gd name="connsiteY130" fmla="*/ 56613 h 3334817"/>
                <a:gd name="connsiteX131" fmla="*/ 1162429 w 3790950"/>
                <a:gd name="connsiteY131" fmla="*/ 56613 h 3334817"/>
                <a:gd name="connsiteX132" fmla="*/ 1159724 w 3790950"/>
                <a:gd name="connsiteY132" fmla="*/ 54813 h 3334817"/>
                <a:gd name="connsiteX133" fmla="*/ 1159724 w 3790950"/>
                <a:gd name="connsiteY133" fmla="*/ 53012 h 3334817"/>
                <a:gd name="connsiteX134" fmla="*/ 1151608 w 3790950"/>
                <a:gd name="connsiteY134" fmla="*/ 50307 h 3334817"/>
                <a:gd name="connsiteX135" fmla="*/ 1150703 w 3790950"/>
                <a:gd name="connsiteY135" fmla="*/ 46707 h 3334817"/>
                <a:gd name="connsiteX136" fmla="*/ 1120052 w 3790950"/>
                <a:gd name="connsiteY136" fmla="*/ 50307 h 3334817"/>
                <a:gd name="connsiteX137" fmla="*/ 937944 w 3790950"/>
                <a:gd name="connsiteY137" fmla="*/ 51212 h 3334817"/>
                <a:gd name="connsiteX138" fmla="*/ 923522 w 3790950"/>
                <a:gd name="connsiteY138" fmla="*/ 67414 h 3334817"/>
                <a:gd name="connsiteX139" fmla="*/ 920817 w 3790950"/>
                <a:gd name="connsiteY139" fmla="*/ 83616 h 3334817"/>
                <a:gd name="connsiteX140" fmla="*/ 919008 w 3790950"/>
                <a:gd name="connsiteY140" fmla="*/ 94418 h 3334817"/>
                <a:gd name="connsiteX141" fmla="*/ 918112 w 3790950"/>
                <a:gd name="connsiteY141" fmla="*/ 98923 h 3334817"/>
                <a:gd name="connsiteX142" fmla="*/ 912702 w 3790950"/>
                <a:gd name="connsiteY142" fmla="*/ 112420 h 3334817"/>
                <a:gd name="connsiteX143" fmla="*/ 855904 w 3790950"/>
                <a:gd name="connsiteY143" fmla="*/ 168236 h 3334817"/>
                <a:gd name="connsiteX144" fmla="*/ 857705 w 3790950"/>
                <a:gd name="connsiteY144" fmla="*/ 215042 h 3334817"/>
                <a:gd name="connsiteX145" fmla="*/ 852295 w 3790950"/>
                <a:gd name="connsiteY145" fmla="*/ 232149 h 3334817"/>
                <a:gd name="connsiteX146" fmla="*/ 848694 w 3790950"/>
                <a:gd name="connsiteY146" fmla="*/ 240245 h 3334817"/>
                <a:gd name="connsiteX147" fmla="*/ 830663 w 3790950"/>
                <a:gd name="connsiteY147" fmla="*/ 304168 h 3334817"/>
                <a:gd name="connsiteX148" fmla="*/ 814432 w 3790950"/>
                <a:gd name="connsiteY148" fmla="*/ 383378 h 3334817"/>
                <a:gd name="connsiteX149" fmla="*/ 794602 w 3790950"/>
                <a:gd name="connsiteY149" fmla="*/ 448195 h 3334817"/>
                <a:gd name="connsiteX150" fmla="*/ 800907 w 3790950"/>
                <a:gd name="connsiteY150" fmla="*/ 468893 h 3334817"/>
                <a:gd name="connsiteX151" fmla="*/ 804517 w 3790950"/>
                <a:gd name="connsiteY151" fmla="*/ 473398 h 3334817"/>
                <a:gd name="connsiteX152" fmla="*/ 823443 w 3790950"/>
                <a:gd name="connsiteY152" fmla="*/ 483295 h 3334817"/>
                <a:gd name="connsiteX153" fmla="*/ 829758 w 3790950"/>
                <a:gd name="connsiteY153" fmla="*/ 486000 h 3334817"/>
                <a:gd name="connsiteX154" fmla="*/ 825253 w 3790950"/>
                <a:gd name="connsiteY154" fmla="*/ 497706 h 3334817"/>
                <a:gd name="connsiteX155" fmla="*/ 811727 w 3790950"/>
                <a:gd name="connsiteY155" fmla="*/ 508507 h 3334817"/>
                <a:gd name="connsiteX156" fmla="*/ 781981 w 3790950"/>
                <a:gd name="connsiteY156" fmla="*/ 535511 h 3334817"/>
                <a:gd name="connsiteX157" fmla="*/ 762140 w 3790950"/>
                <a:gd name="connsiteY157" fmla="*/ 555313 h 3334817"/>
                <a:gd name="connsiteX158" fmla="*/ 744109 w 3790950"/>
                <a:gd name="connsiteY158" fmla="*/ 573315 h 3334817"/>
                <a:gd name="connsiteX159" fmla="*/ 711658 w 3790950"/>
                <a:gd name="connsiteY159" fmla="*/ 629132 h 3334817"/>
                <a:gd name="connsiteX160" fmla="*/ 701742 w 3790950"/>
                <a:gd name="connsiteY160" fmla="*/ 647134 h 3334817"/>
                <a:gd name="connsiteX161" fmla="*/ 695427 w 3790950"/>
                <a:gd name="connsiteY161" fmla="*/ 673233 h 3334817"/>
                <a:gd name="connsiteX162" fmla="*/ 691827 w 3790950"/>
                <a:gd name="connsiteY162" fmla="*/ 709247 h 3334817"/>
                <a:gd name="connsiteX163" fmla="*/ 724279 w 3790950"/>
                <a:gd name="connsiteY163" fmla="*/ 704741 h 3334817"/>
                <a:gd name="connsiteX164" fmla="*/ 728784 w 3790950"/>
                <a:gd name="connsiteY164" fmla="*/ 702941 h 3334817"/>
                <a:gd name="connsiteX165" fmla="*/ 763950 w 3790950"/>
                <a:gd name="connsiteY165" fmla="*/ 701141 h 3334817"/>
                <a:gd name="connsiteX166" fmla="*/ 774761 w 3790950"/>
                <a:gd name="connsiteY166" fmla="*/ 710142 h 3334817"/>
                <a:gd name="connsiteX167" fmla="*/ 784686 w 3790950"/>
                <a:gd name="connsiteY167" fmla="*/ 717343 h 3334817"/>
                <a:gd name="connsiteX168" fmla="*/ 789192 w 3790950"/>
                <a:gd name="connsiteY168" fmla="*/ 727249 h 3334817"/>
                <a:gd name="connsiteX169" fmla="*/ 781076 w 3790950"/>
                <a:gd name="connsiteY169" fmla="*/ 730849 h 3334817"/>
                <a:gd name="connsiteX170" fmla="*/ 742310 w 3790950"/>
                <a:gd name="connsiteY170" fmla="*/ 728144 h 3334817"/>
                <a:gd name="connsiteX171" fmla="*/ 731489 w 3790950"/>
                <a:gd name="connsiteY171" fmla="*/ 731745 h 3334817"/>
                <a:gd name="connsiteX172" fmla="*/ 732394 w 3790950"/>
                <a:gd name="connsiteY172" fmla="*/ 745251 h 3334817"/>
                <a:gd name="connsiteX173" fmla="*/ 738699 w 3790950"/>
                <a:gd name="connsiteY173" fmla="*/ 758758 h 3334817"/>
                <a:gd name="connsiteX174" fmla="*/ 745919 w 3790950"/>
                <a:gd name="connsiteY174" fmla="*/ 766854 h 3334817"/>
                <a:gd name="connsiteX175" fmla="*/ 763046 w 3790950"/>
                <a:gd name="connsiteY175" fmla="*/ 765054 h 3334817"/>
                <a:gd name="connsiteX176" fmla="*/ 779276 w 3790950"/>
                <a:gd name="connsiteY176" fmla="*/ 763254 h 3334817"/>
                <a:gd name="connsiteX177" fmla="*/ 804517 w 3790950"/>
                <a:gd name="connsiteY177" fmla="*/ 752452 h 3334817"/>
                <a:gd name="connsiteX178" fmla="*/ 808118 w 3790950"/>
                <a:gd name="connsiteY178" fmla="*/ 750652 h 3334817"/>
                <a:gd name="connsiteX179" fmla="*/ 875736 w 3790950"/>
                <a:gd name="connsiteY179" fmla="*/ 716448 h 3334817"/>
                <a:gd name="connsiteX180" fmla="*/ 909997 w 3790950"/>
                <a:gd name="connsiteY180" fmla="*/ 699341 h 3334817"/>
                <a:gd name="connsiteX181" fmla="*/ 928028 w 3790950"/>
                <a:gd name="connsiteY181" fmla="*/ 682243 h 3334817"/>
                <a:gd name="connsiteX182" fmla="*/ 930733 w 3790950"/>
                <a:gd name="connsiteY182" fmla="*/ 682243 h 3334817"/>
                <a:gd name="connsiteX183" fmla="*/ 962280 w 3790950"/>
                <a:gd name="connsiteY183" fmla="*/ 684044 h 3334817"/>
                <a:gd name="connsiteX184" fmla="*/ 978510 w 3790950"/>
                <a:gd name="connsiteY184" fmla="*/ 687644 h 3334817"/>
                <a:gd name="connsiteX185" fmla="*/ 1003752 w 3790950"/>
                <a:gd name="connsiteY185" fmla="*/ 693045 h 3334817"/>
                <a:gd name="connsiteX186" fmla="*/ 1006457 w 3790950"/>
                <a:gd name="connsiteY186" fmla="*/ 693940 h 3334817"/>
                <a:gd name="connsiteX187" fmla="*/ 1031698 w 3790950"/>
                <a:gd name="connsiteY187" fmla="*/ 700246 h 3334817"/>
                <a:gd name="connsiteX188" fmla="*/ 1039813 w 3790950"/>
                <a:gd name="connsiteY188" fmla="*/ 693045 h 3334817"/>
                <a:gd name="connsiteX189" fmla="*/ 1056949 w 3790950"/>
                <a:gd name="connsiteY189" fmla="*/ 680443 h 3334817"/>
                <a:gd name="connsiteX190" fmla="*/ 1082190 w 3790950"/>
                <a:gd name="connsiteY190" fmla="*/ 678643 h 3334817"/>
                <a:gd name="connsiteX191" fmla="*/ 1084895 w 3790950"/>
                <a:gd name="connsiteY191" fmla="*/ 677738 h 3334817"/>
                <a:gd name="connsiteX192" fmla="*/ 1098411 w 3790950"/>
                <a:gd name="connsiteY192" fmla="*/ 681339 h 3334817"/>
                <a:gd name="connsiteX193" fmla="*/ 1098411 w 3790950"/>
                <a:gd name="connsiteY193" fmla="*/ 687644 h 3334817"/>
                <a:gd name="connsiteX194" fmla="*/ 1106526 w 3790950"/>
                <a:gd name="connsiteY194" fmla="*/ 695740 h 3334817"/>
                <a:gd name="connsiteX195" fmla="*/ 1126367 w 3790950"/>
                <a:gd name="connsiteY195" fmla="*/ 698446 h 3334817"/>
                <a:gd name="connsiteX196" fmla="*/ 1132672 w 3790950"/>
                <a:gd name="connsiteY196" fmla="*/ 691245 h 3334817"/>
                <a:gd name="connsiteX197" fmla="*/ 1131777 w 3790950"/>
                <a:gd name="connsiteY197" fmla="*/ 691245 h 3334817"/>
                <a:gd name="connsiteX198" fmla="*/ 1132672 w 3790950"/>
                <a:gd name="connsiteY198" fmla="*/ 690340 h 3334817"/>
                <a:gd name="connsiteX199" fmla="*/ 1133577 w 3790950"/>
                <a:gd name="connsiteY199" fmla="*/ 690340 h 3334817"/>
                <a:gd name="connsiteX200" fmla="*/ 1136283 w 3790950"/>
                <a:gd name="connsiteY200" fmla="*/ 681339 h 3334817"/>
                <a:gd name="connsiteX201" fmla="*/ 1141693 w 3790950"/>
                <a:gd name="connsiteY201" fmla="*/ 630932 h 3334817"/>
                <a:gd name="connsiteX202" fmla="*/ 1146198 w 3790950"/>
                <a:gd name="connsiteY202" fmla="*/ 620131 h 3334817"/>
                <a:gd name="connsiteX203" fmla="*/ 1151608 w 3790950"/>
                <a:gd name="connsiteY203" fmla="*/ 618331 h 3334817"/>
                <a:gd name="connsiteX204" fmla="*/ 1157019 w 3790950"/>
                <a:gd name="connsiteY204" fmla="*/ 620131 h 3334817"/>
                <a:gd name="connsiteX205" fmla="*/ 1171439 w 3790950"/>
                <a:gd name="connsiteY205" fmla="*/ 619226 h 3334817"/>
                <a:gd name="connsiteX206" fmla="*/ 1192175 w 3790950"/>
                <a:gd name="connsiteY206" fmla="*/ 605720 h 3334817"/>
                <a:gd name="connsiteX207" fmla="*/ 1213816 w 3790950"/>
                <a:gd name="connsiteY207" fmla="*/ 608425 h 3334817"/>
                <a:gd name="connsiteX208" fmla="*/ 1222827 w 3790950"/>
                <a:gd name="connsiteY208" fmla="*/ 613825 h 3334817"/>
                <a:gd name="connsiteX209" fmla="*/ 1247172 w 3790950"/>
                <a:gd name="connsiteY209" fmla="*/ 628227 h 3334817"/>
                <a:gd name="connsiteX210" fmla="*/ 1249877 w 3790950"/>
                <a:gd name="connsiteY210" fmla="*/ 630027 h 3334817"/>
                <a:gd name="connsiteX211" fmla="*/ 1265203 w 3790950"/>
                <a:gd name="connsiteY211" fmla="*/ 626427 h 3334817"/>
                <a:gd name="connsiteX212" fmla="*/ 1281424 w 3790950"/>
                <a:gd name="connsiteY212" fmla="*/ 611130 h 3334817"/>
                <a:gd name="connsiteX213" fmla="*/ 1297655 w 3790950"/>
                <a:gd name="connsiteY213" fmla="*/ 594918 h 3334817"/>
                <a:gd name="connsiteX214" fmla="*/ 1298560 w 3790950"/>
                <a:gd name="connsiteY214" fmla="*/ 590423 h 3334817"/>
                <a:gd name="connsiteX215" fmla="*/ 1303970 w 3790950"/>
                <a:gd name="connsiteY215" fmla="*/ 576916 h 3334817"/>
                <a:gd name="connsiteX216" fmla="*/ 1308476 w 3790950"/>
                <a:gd name="connsiteY216" fmla="*/ 576916 h 3334817"/>
                <a:gd name="connsiteX217" fmla="*/ 1322896 w 3790950"/>
                <a:gd name="connsiteY217" fmla="*/ 570620 h 3334817"/>
                <a:gd name="connsiteX218" fmla="*/ 1342727 w 3790950"/>
                <a:gd name="connsiteY218" fmla="*/ 558914 h 3334817"/>
                <a:gd name="connsiteX219" fmla="*/ 1345432 w 3790950"/>
                <a:gd name="connsiteY219" fmla="*/ 558914 h 3334817"/>
                <a:gd name="connsiteX220" fmla="*/ 1364368 w 3790950"/>
                <a:gd name="connsiteY220" fmla="*/ 564315 h 3334817"/>
                <a:gd name="connsiteX221" fmla="*/ 1379694 w 3790950"/>
                <a:gd name="connsiteY221" fmla="*/ 575116 h 3334817"/>
                <a:gd name="connsiteX222" fmla="*/ 1388704 w 3790950"/>
                <a:gd name="connsiteY222" fmla="*/ 586822 h 3334817"/>
                <a:gd name="connsiteX223" fmla="*/ 1391410 w 3790950"/>
                <a:gd name="connsiteY223" fmla="*/ 586822 h 3334817"/>
                <a:gd name="connsiteX224" fmla="*/ 1409440 w 3790950"/>
                <a:gd name="connsiteY224" fmla="*/ 589518 h 3334817"/>
                <a:gd name="connsiteX225" fmla="*/ 1418461 w 3790950"/>
                <a:gd name="connsiteY225" fmla="*/ 592223 h 3334817"/>
                <a:gd name="connsiteX226" fmla="*/ 1430176 w 3790950"/>
                <a:gd name="connsiteY226" fmla="*/ 590423 h 3334817"/>
                <a:gd name="connsiteX227" fmla="*/ 1470753 w 3790950"/>
                <a:gd name="connsiteY227" fmla="*/ 588622 h 3334817"/>
                <a:gd name="connsiteX228" fmla="*/ 1484269 w 3790950"/>
                <a:gd name="connsiteY228" fmla="*/ 585917 h 3334817"/>
                <a:gd name="connsiteX229" fmla="*/ 1502300 w 3790950"/>
                <a:gd name="connsiteY229" fmla="*/ 584117 h 3334817"/>
                <a:gd name="connsiteX230" fmla="*/ 1527541 w 3790950"/>
                <a:gd name="connsiteY230" fmla="*/ 568820 h 3334817"/>
                <a:gd name="connsiteX231" fmla="*/ 1537466 w 3790950"/>
                <a:gd name="connsiteY231" fmla="*/ 567020 h 3334817"/>
                <a:gd name="connsiteX232" fmla="*/ 1549182 w 3790950"/>
                <a:gd name="connsiteY232" fmla="*/ 576021 h 3334817"/>
                <a:gd name="connsiteX233" fmla="*/ 1560897 w 3790950"/>
                <a:gd name="connsiteY233" fmla="*/ 588622 h 3334817"/>
                <a:gd name="connsiteX234" fmla="*/ 1564507 w 3790950"/>
                <a:gd name="connsiteY234" fmla="*/ 592223 h 3334817"/>
                <a:gd name="connsiteX235" fmla="*/ 1588853 w 3790950"/>
                <a:gd name="connsiteY235" fmla="*/ 602119 h 3334817"/>
                <a:gd name="connsiteX236" fmla="*/ 1590654 w 3790950"/>
                <a:gd name="connsiteY236" fmla="*/ 602119 h 3334817"/>
                <a:gd name="connsiteX237" fmla="*/ 1600569 w 3790950"/>
                <a:gd name="connsiteY237" fmla="*/ 607520 h 3334817"/>
                <a:gd name="connsiteX238" fmla="*/ 1602369 w 3790950"/>
                <a:gd name="connsiteY238" fmla="*/ 609320 h 3334817"/>
                <a:gd name="connsiteX239" fmla="*/ 1641174 w 3790950"/>
                <a:gd name="connsiteY239" fmla="*/ 621931 h 3334817"/>
                <a:gd name="connsiteX240" fmla="*/ 1644698 w 3790950"/>
                <a:gd name="connsiteY240" fmla="*/ 621026 h 3334817"/>
                <a:gd name="connsiteX241" fmla="*/ 1646508 w 3790950"/>
                <a:gd name="connsiteY241" fmla="*/ 610225 h 3334817"/>
                <a:gd name="connsiteX242" fmla="*/ 1648318 w 3790950"/>
                <a:gd name="connsiteY242" fmla="*/ 606624 h 3334817"/>
                <a:gd name="connsiteX243" fmla="*/ 1660034 w 3790950"/>
                <a:gd name="connsiteY243" fmla="*/ 613825 h 3334817"/>
                <a:gd name="connsiteX244" fmla="*/ 1671749 w 3790950"/>
                <a:gd name="connsiteY244" fmla="*/ 636333 h 3334817"/>
                <a:gd name="connsiteX245" fmla="*/ 1659176 w 3790950"/>
                <a:gd name="connsiteY245" fmla="*/ 648935 h 3334817"/>
                <a:gd name="connsiteX246" fmla="*/ 1648318 w 3790950"/>
                <a:gd name="connsiteY246" fmla="*/ 655231 h 3334817"/>
                <a:gd name="connsiteX247" fmla="*/ 1636602 w 3790950"/>
                <a:gd name="connsiteY247" fmla="*/ 660631 h 3334817"/>
                <a:gd name="connsiteX248" fmla="*/ 1620400 w 3790950"/>
                <a:gd name="connsiteY248" fmla="*/ 648935 h 3334817"/>
                <a:gd name="connsiteX249" fmla="*/ 1605979 w 3790950"/>
                <a:gd name="connsiteY249" fmla="*/ 655231 h 3334817"/>
                <a:gd name="connsiteX250" fmla="*/ 1596064 w 3790950"/>
                <a:gd name="connsiteY250" fmla="*/ 666032 h 3334817"/>
                <a:gd name="connsiteX251" fmla="*/ 1594263 w 3790950"/>
                <a:gd name="connsiteY251" fmla="*/ 671433 h 3334817"/>
                <a:gd name="connsiteX252" fmla="*/ 1593359 w 3790950"/>
                <a:gd name="connsiteY252" fmla="*/ 673233 h 3334817"/>
                <a:gd name="connsiteX253" fmla="*/ 1582538 w 3790950"/>
                <a:gd name="connsiteY253" fmla="*/ 685844 h 3334817"/>
                <a:gd name="connsiteX254" fmla="*/ 1560002 w 3790950"/>
                <a:gd name="connsiteY254" fmla="*/ 693045 h 3334817"/>
                <a:gd name="connsiteX255" fmla="*/ 1546477 w 3790950"/>
                <a:gd name="connsiteY255" fmla="*/ 698446 h 3334817"/>
                <a:gd name="connsiteX256" fmla="*/ 1521235 w 3790950"/>
                <a:gd name="connsiteY256" fmla="*/ 715543 h 3334817"/>
                <a:gd name="connsiteX257" fmla="*/ 1516730 w 3790950"/>
                <a:gd name="connsiteY257" fmla="*/ 720048 h 3334817"/>
                <a:gd name="connsiteX258" fmla="*/ 1474353 w 3790950"/>
                <a:gd name="connsiteY258" fmla="*/ 747052 h 3334817"/>
                <a:gd name="connsiteX259" fmla="*/ 1469848 w 3790950"/>
                <a:gd name="connsiteY259" fmla="*/ 750652 h 3334817"/>
                <a:gd name="connsiteX260" fmla="*/ 1474353 w 3790950"/>
                <a:gd name="connsiteY260" fmla="*/ 754252 h 3334817"/>
                <a:gd name="connsiteX261" fmla="*/ 1475258 w 3790950"/>
                <a:gd name="connsiteY261" fmla="*/ 754252 h 3334817"/>
                <a:gd name="connsiteX262" fmla="*/ 1477963 w 3790950"/>
                <a:gd name="connsiteY262" fmla="*/ 765959 h 3334817"/>
                <a:gd name="connsiteX263" fmla="*/ 1478858 w 3790950"/>
                <a:gd name="connsiteY263" fmla="*/ 779455 h 3334817"/>
                <a:gd name="connsiteX264" fmla="*/ 1481564 w 3790950"/>
                <a:gd name="connsiteY264" fmla="*/ 780360 h 3334817"/>
                <a:gd name="connsiteX265" fmla="*/ 1492384 w 3790950"/>
                <a:gd name="connsiteY265" fmla="*/ 784856 h 3334817"/>
                <a:gd name="connsiteX266" fmla="*/ 1498699 w 3790950"/>
                <a:gd name="connsiteY266" fmla="*/ 795658 h 3334817"/>
                <a:gd name="connsiteX267" fmla="*/ 1504109 w 3790950"/>
                <a:gd name="connsiteY267" fmla="*/ 805564 h 3334817"/>
                <a:gd name="connsiteX268" fmla="*/ 1516730 w 3790950"/>
                <a:gd name="connsiteY268" fmla="*/ 830767 h 3334817"/>
                <a:gd name="connsiteX269" fmla="*/ 1517625 w 3790950"/>
                <a:gd name="connsiteY269" fmla="*/ 835272 h 3334817"/>
                <a:gd name="connsiteX270" fmla="*/ 1517625 w 3790950"/>
                <a:gd name="connsiteY270" fmla="*/ 835272 h 3334817"/>
                <a:gd name="connsiteX271" fmla="*/ 1518530 w 3790950"/>
                <a:gd name="connsiteY271" fmla="*/ 838872 h 3334817"/>
                <a:gd name="connsiteX272" fmla="*/ 1519435 w 3790950"/>
                <a:gd name="connsiteY272" fmla="*/ 839768 h 3334817"/>
                <a:gd name="connsiteX273" fmla="*/ 1520330 w 3790950"/>
                <a:gd name="connsiteY273" fmla="*/ 840673 h 3334817"/>
                <a:gd name="connsiteX274" fmla="*/ 1512215 w 3790950"/>
                <a:gd name="connsiteY274" fmla="*/ 851474 h 3334817"/>
                <a:gd name="connsiteX275" fmla="*/ 1506815 w 3790950"/>
                <a:gd name="connsiteY275" fmla="*/ 858675 h 3334817"/>
                <a:gd name="connsiteX276" fmla="*/ 1511320 w 3790950"/>
                <a:gd name="connsiteY276" fmla="*/ 863180 h 3334817"/>
                <a:gd name="connsiteX277" fmla="*/ 1534761 w 3790950"/>
                <a:gd name="connsiteY277" fmla="*/ 869476 h 3334817"/>
                <a:gd name="connsiteX278" fmla="*/ 1534761 w 3790950"/>
                <a:gd name="connsiteY278" fmla="*/ 869476 h 3334817"/>
                <a:gd name="connsiteX279" fmla="*/ 1536561 w 3790950"/>
                <a:gd name="connsiteY279" fmla="*/ 878478 h 3334817"/>
                <a:gd name="connsiteX280" fmla="*/ 1549182 w 3790950"/>
                <a:gd name="connsiteY280" fmla="*/ 893784 h 3334817"/>
                <a:gd name="connsiteX281" fmla="*/ 1560002 w 3790950"/>
                <a:gd name="connsiteY281" fmla="*/ 897385 h 3334817"/>
                <a:gd name="connsiteX282" fmla="*/ 1569918 w 3790950"/>
                <a:gd name="connsiteY282" fmla="*/ 915387 h 3334817"/>
                <a:gd name="connsiteX283" fmla="*/ 1571718 w 3790950"/>
                <a:gd name="connsiteY283" fmla="*/ 925293 h 3334817"/>
                <a:gd name="connsiteX284" fmla="*/ 1603274 w 3790950"/>
                <a:gd name="connsiteY284" fmla="*/ 968498 h 3334817"/>
                <a:gd name="connsiteX285" fmla="*/ 1606884 w 3790950"/>
                <a:gd name="connsiteY285" fmla="*/ 972099 h 3334817"/>
                <a:gd name="connsiteX286" fmla="*/ 1618600 w 3790950"/>
                <a:gd name="connsiteY286" fmla="*/ 990101 h 3334817"/>
                <a:gd name="connsiteX287" fmla="*/ 1618600 w 3790950"/>
                <a:gd name="connsiteY287" fmla="*/ 991006 h 3334817"/>
                <a:gd name="connsiteX288" fmla="*/ 1606884 w 3790950"/>
                <a:gd name="connsiteY288" fmla="*/ 1023410 h 3334817"/>
                <a:gd name="connsiteX289" fmla="*/ 1614990 w 3790950"/>
                <a:gd name="connsiteY289" fmla="*/ 1054014 h 3334817"/>
                <a:gd name="connsiteX290" fmla="*/ 1625810 w 3790950"/>
                <a:gd name="connsiteY290" fmla="*/ 1063920 h 3334817"/>
                <a:gd name="connsiteX291" fmla="*/ 1634792 w 3790950"/>
                <a:gd name="connsiteY291" fmla="*/ 1074721 h 3334817"/>
                <a:gd name="connsiteX292" fmla="*/ 1638412 w 3790950"/>
                <a:gd name="connsiteY292" fmla="*/ 1098124 h 3334817"/>
                <a:gd name="connsiteX293" fmla="*/ 1638412 w 3790950"/>
                <a:gd name="connsiteY293" fmla="*/ 1117031 h 3334817"/>
                <a:gd name="connsiteX294" fmla="*/ 1635745 w 3790950"/>
                <a:gd name="connsiteY294" fmla="*/ 1125127 h 3334817"/>
                <a:gd name="connsiteX295" fmla="*/ 1632983 w 3790950"/>
                <a:gd name="connsiteY295" fmla="*/ 1134129 h 3334817"/>
                <a:gd name="connsiteX296" fmla="*/ 1632125 w 3790950"/>
                <a:gd name="connsiteY296" fmla="*/ 1135034 h 3334817"/>
                <a:gd name="connsiteX297" fmla="*/ 1633935 w 3790950"/>
                <a:gd name="connsiteY297" fmla="*/ 1147635 h 3334817"/>
                <a:gd name="connsiteX298" fmla="*/ 1637554 w 3790950"/>
                <a:gd name="connsiteY298" fmla="*/ 1153931 h 3334817"/>
                <a:gd name="connsiteX299" fmla="*/ 1630325 w 3790950"/>
                <a:gd name="connsiteY299" fmla="*/ 1159332 h 3334817"/>
                <a:gd name="connsiteX300" fmla="*/ 1583443 w 3790950"/>
                <a:gd name="connsiteY300" fmla="*/ 1172838 h 3334817"/>
                <a:gd name="connsiteX301" fmla="*/ 1570822 w 3790950"/>
                <a:gd name="connsiteY301" fmla="*/ 1186345 h 3334817"/>
                <a:gd name="connsiteX302" fmla="*/ 1561802 w 3790950"/>
                <a:gd name="connsiteY302" fmla="*/ 1216948 h 3334817"/>
                <a:gd name="connsiteX303" fmla="*/ 1551887 w 3790950"/>
                <a:gd name="connsiteY303" fmla="*/ 1252057 h 3334817"/>
                <a:gd name="connsiteX304" fmla="*/ 1533856 w 3790950"/>
                <a:gd name="connsiteY304" fmla="*/ 1274556 h 3334817"/>
                <a:gd name="connsiteX305" fmla="*/ 1520330 w 3790950"/>
                <a:gd name="connsiteY305" fmla="*/ 1271860 h 3334817"/>
                <a:gd name="connsiteX306" fmla="*/ 1495089 w 3790950"/>
                <a:gd name="connsiteY306" fmla="*/ 1233150 h 3334817"/>
                <a:gd name="connsiteX307" fmla="*/ 1494184 w 3790950"/>
                <a:gd name="connsiteY307" fmla="*/ 1227750 h 3334817"/>
                <a:gd name="connsiteX308" fmla="*/ 1485174 w 3790950"/>
                <a:gd name="connsiteY308" fmla="*/ 1189945 h 3334817"/>
                <a:gd name="connsiteX309" fmla="*/ 1476163 w 3790950"/>
                <a:gd name="connsiteY309" fmla="*/ 1139529 h 3334817"/>
                <a:gd name="connsiteX310" fmla="*/ 1453617 w 3790950"/>
                <a:gd name="connsiteY310" fmla="*/ 1117031 h 3334817"/>
                <a:gd name="connsiteX311" fmla="*/ 1398629 w 3790950"/>
                <a:gd name="connsiteY311" fmla="*/ 1110726 h 3334817"/>
                <a:gd name="connsiteX312" fmla="*/ 1383304 w 3790950"/>
                <a:gd name="connsiteY312" fmla="*/ 1094523 h 3334817"/>
                <a:gd name="connsiteX313" fmla="*/ 1382399 w 3790950"/>
                <a:gd name="connsiteY313" fmla="*/ 1093619 h 3334817"/>
                <a:gd name="connsiteX314" fmla="*/ 1374284 w 3790950"/>
                <a:gd name="connsiteY314" fmla="*/ 1079217 h 3334817"/>
                <a:gd name="connsiteX315" fmla="*/ 1364368 w 3790950"/>
                <a:gd name="connsiteY315" fmla="*/ 1062120 h 3334817"/>
                <a:gd name="connsiteX316" fmla="*/ 1354452 w 3790950"/>
                <a:gd name="connsiteY316" fmla="*/ 1054919 h 3334817"/>
                <a:gd name="connsiteX317" fmla="*/ 1354452 w 3790950"/>
                <a:gd name="connsiteY317" fmla="*/ 1054919 h 3334817"/>
                <a:gd name="connsiteX318" fmla="*/ 1346337 w 3790950"/>
                <a:gd name="connsiteY318" fmla="*/ 1061215 h 3334817"/>
                <a:gd name="connsiteX319" fmla="*/ 1344537 w 3790950"/>
                <a:gd name="connsiteY319" fmla="*/ 1063920 h 3334817"/>
                <a:gd name="connsiteX320" fmla="*/ 1330107 w 3790950"/>
                <a:gd name="connsiteY320" fmla="*/ 1081922 h 3334817"/>
                <a:gd name="connsiteX321" fmla="*/ 1329211 w 3790950"/>
                <a:gd name="connsiteY321" fmla="*/ 1081922 h 3334817"/>
                <a:gd name="connsiteX322" fmla="*/ 1299455 w 3790950"/>
                <a:gd name="connsiteY322" fmla="*/ 1104420 h 3334817"/>
                <a:gd name="connsiteX323" fmla="*/ 1280529 w 3790950"/>
                <a:gd name="connsiteY323" fmla="*/ 1119727 h 3334817"/>
                <a:gd name="connsiteX324" fmla="*/ 1270604 w 3790950"/>
                <a:gd name="connsiteY324" fmla="*/ 1129633 h 3334817"/>
                <a:gd name="connsiteX325" fmla="*/ 1263393 w 3790950"/>
                <a:gd name="connsiteY325" fmla="*/ 1143130 h 3334817"/>
                <a:gd name="connsiteX326" fmla="*/ 1258888 w 3790950"/>
                <a:gd name="connsiteY326" fmla="*/ 1163837 h 3334817"/>
                <a:gd name="connsiteX327" fmla="*/ 1259793 w 3790950"/>
                <a:gd name="connsiteY327" fmla="*/ 1167437 h 3334817"/>
                <a:gd name="connsiteX328" fmla="*/ 1256183 w 3790950"/>
                <a:gd name="connsiteY328" fmla="*/ 1201642 h 3334817"/>
                <a:gd name="connsiteX329" fmla="*/ 1238152 w 3790950"/>
                <a:gd name="connsiteY329" fmla="*/ 1226845 h 3334817"/>
                <a:gd name="connsiteX330" fmla="*/ 1230942 w 3790950"/>
                <a:gd name="connsiteY330" fmla="*/ 1237656 h 3334817"/>
                <a:gd name="connsiteX331" fmla="*/ 1222827 w 3790950"/>
                <a:gd name="connsiteY331" fmla="*/ 1263754 h 3334817"/>
                <a:gd name="connsiteX332" fmla="*/ 1217416 w 3790950"/>
                <a:gd name="connsiteY332" fmla="*/ 1310570 h 3334817"/>
                <a:gd name="connsiteX333" fmla="*/ 1218321 w 3790950"/>
                <a:gd name="connsiteY333" fmla="*/ 1326772 h 3334817"/>
                <a:gd name="connsiteX334" fmla="*/ 1217416 w 3790950"/>
                <a:gd name="connsiteY334" fmla="*/ 1349270 h 3334817"/>
                <a:gd name="connsiteX335" fmla="*/ 1212006 w 3790950"/>
                <a:gd name="connsiteY335" fmla="*/ 1369082 h 3334817"/>
                <a:gd name="connsiteX336" fmla="*/ 1212006 w 3790950"/>
                <a:gd name="connsiteY336" fmla="*/ 1403286 h 3334817"/>
                <a:gd name="connsiteX337" fmla="*/ 1230942 w 3790950"/>
                <a:gd name="connsiteY337" fmla="*/ 1428489 h 3334817"/>
                <a:gd name="connsiteX338" fmla="*/ 1230942 w 3790950"/>
                <a:gd name="connsiteY338" fmla="*/ 1429394 h 3334817"/>
                <a:gd name="connsiteX339" fmla="*/ 1193975 w 3790950"/>
                <a:gd name="connsiteY339" fmla="*/ 1523006 h 3334817"/>
                <a:gd name="connsiteX340" fmla="*/ 1191270 w 3790950"/>
                <a:gd name="connsiteY340" fmla="*/ 1543713 h 3334817"/>
                <a:gd name="connsiteX341" fmla="*/ 1200290 w 3790950"/>
                <a:gd name="connsiteY341" fmla="*/ 1587823 h 3334817"/>
                <a:gd name="connsiteX342" fmla="*/ 1282329 w 3790950"/>
                <a:gd name="connsiteY342" fmla="*/ 1619332 h 3334817"/>
                <a:gd name="connsiteX343" fmla="*/ 1323801 w 3790950"/>
                <a:gd name="connsiteY343" fmla="*/ 1631934 h 3334817"/>
                <a:gd name="connsiteX344" fmla="*/ 1323801 w 3790950"/>
                <a:gd name="connsiteY344" fmla="*/ 1631934 h 3334817"/>
                <a:gd name="connsiteX345" fmla="*/ 1324696 w 3790950"/>
                <a:gd name="connsiteY345" fmla="*/ 1632829 h 3334817"/>
                <a:gd name="connsiteX346" fmla="*/ 1337317 w 3790950"/>
                <a:gd name="connsiteY346" fmla="*/ 1645431 h 3334817"/>
                <a:gd name="connsiteX347" fmla="*/ 1341832 w 3790950"/>
                <a:gd name="connsiteY347" fmla="*/ 1676044 h 3334817"/>
                <a:gd name="connsiteX348" fmla="*/ 1340927 w 3790950"/>
                <a:gd name="connsiteY348" fmla="*/ 1683245 h 3334817"/>
                <a:gd name="connsiteX349" fmla="*/ 1339127 w 3790950"/>
                <a:gd name="connsiteY349" fmla="*/ 1694046 h 3334817"/>
                <a:gd name="connsiteX350" fmla="*/ 1340022 w 3790950"/>
                <a:gd name="connsiteY350" fmla="*/ 1700342 h 3334817"/>
                <a:gd name="connsiteX351" fmla="*/ 1340022 w 3790950"/>
                <a:gd name="connsiteY351" fmla="*/ 1711143 h 3334817"/>
                <a:gd name="connsiteX352" fmla="*/ 1328306 w 3790950"/>
                <a:gd name="connsiteY352" fmla="*/ 1727346 h 3334817"/>
                <a:gd name="connsiteX353" fmla="*/ 1324696 w 3790950"/>
                <a:gd name="connsiteY353" fmla="*/ 1741757 h 3334817"/>
                <a:gd name="connsiteX354" fmla="*/ 1321096 w 3790950"/>
                <a:gd name="connsiteY354" fmla="*/ 1759759 h 3334817"/>
                <a:gd name="connsiteX355" fmla="*/ 1320191 w 3790950"/>
                <a:gd name="connsiteY355" fmla="*/ 1760654 h 3334817"/>
                <a:gd name="connsiteX356" fmla="*/ 1317486 w 3790950"/>
                <a:gd name="connsiteY356" fmla="*/ 1772361 h 3334817"/>
                <a:gd name="connsiteX357" fmla="*/ 1310276 w 3790950"/>
                <a:gd name="connsiteY357" fmla="*/ 1784057 h 3334817"/>
                <a:gd name="connsiteX358" fmla="*/ 1303970 w 3790950"/>
                <a:gd name="connsiteY358" fmla="*/ 1787658 h 3334817"/>
                <a:gd name="connsiteX359" fmla="*/ 1303065 w 3790950"/>
                <a:gd name="connsiteY359" fmla="*/ 1788563 h 3334817"/>
                <a:gd name="connsiteX360" fmla="*/ 1303970 w 3790950"/>
                <a:gd name="connsiteY360" fmla="*/ 1796668 h 3334817"/>
                <a:gd name="connsiteX361" fmla="*/ 1291340 w 3790950"/>
                <a:gd name="connsiteY361" fmla="*/ 1802965 h 3334817"/>
                <a:gd name="connsiteX362" fmla="*/ 1285034 w 3790950"/>
                <a:gd name="connsiteY362" fmla="*/ 1806565 h 3334817"/>
                <a:gd name="connsiteX363" fmla="*/ 1285034 w 3790950"/>
                <a:gd name="connsiteY363" fmla="*/ 1813766 h 3334817"/>
                <a:gd name="connsiteX364" fmla="*/ 1280529 w 3790950"/>
                <a:gd name="connsiteY364" fmla="*/ 1824567 h 3334817"/>
                <a:gd name="connsiteX365" fmla="*/ 1278719 w 3790950"/>
                <a:gd name="connsiteY365" fmla="*/ 1836274 h 3334817"/>
                <a:gd name="connsiteX366" fmla="*/ 1276919 w 3790950"/>
                <a:gd name="connsiteY366" fmla="*/ 1852475 h 3334817"/>
                <a:gd name="connsiteX367" fmla="*/ 1276014 w 3790950"/>
                <a:gd name="connsiteY367" fmla="*/ 1853380 h 3334817"/>
                <a:gd name="connsiteX368" fmla="*/ 1276919 w 3790950"/>
                <a:gd name="connsiteY368" fmla="*/ 1854276 h 3334817"/>
                <a:gd name="connsiteX369" fmla="*/ 1281424 w 3790950"/>
                <a:gd name="connsiteY369" fmla="*/ 1865077 h 3334817"/>
                <a:gd name="connsiteX370" fmla="*/ 1281424 w 3790950"/>
                <a:gd name="connsiteY370" fmla="*/ 1866877 h 3334817"/>
                <a:gd name="connsiteX371" fmla="*/ 1274214 w 3790950"/>
                <a:gd name="connsiteY371" fmla="*/ 1874078 h 3334817"/>
                <a:gd name="connsiteX372" fmla="*/ 1267004 w 3790950"/>
                <a:gd name="connsiteY372" fmla="*/ 1883079 h 3334817"/>
                <a:gd name="connsiteX373" fmla="*/ 1261593 w 3790950"/>
                <a:gd name="connsiteY373" fmla="*/ 1894785 h 3334817"/>
                <a:gd name="connsiteX374" fmla="*/ 1257983 w 3790950"/>
                <a:gd name="connsiteY374" fmla="*/ 1908283 h 3334817"/>
                <a:gd name="connsiteX375" fmla="*/ 1257088 w 3790950"/>
                <a:gd name="connsiteY375" fmla="*/ 1910083 h 3334817"/>
                <a:gd name="connsiteX376" fmla="*/ 1256183 w 3790950"/>
                <a:gd name="connsiteY376" fmla="*/ 1910988 h 3334817"/>
                <a:gd name="connsiteX377" fmla="*/ 1257088 w 3790950"/>
                <a:gd name="connsiteY377" fmla="*/ 1911883 h 3334817"/>
                <a:gd name="connsiteX378" fmla="*/ 1253478 w 3790950"/>
                <a:gd name="connsiteY378" fmla="*/ 1924494 h 3334817"/>
                <a:gd name="connsiteX379" fmla="*/ 1253478 w 3790950"/>
                <a:gd name="connsiteY379" fmla="*/ 1925389 h 3334817"/>
                <a:gd name="connsiteX380" fmla="*/ 1255278 w 3790950"/>
                <a:gd name="connsiteY380" fmla="*/ 1933495 h 3334817"/>
                <a:gd name="connsiteX381" fmla="*/ 1255278 w 3790950"/>
                <a:gd name="connsiteY381" fmla="*/ 1934391 h 3334817"/>
                <a:gd name="connsiteX382" fmla="*/ 1255278 w 3790950"/>
                <a:gd name="connsiteY382" fmla="*/ 1934391 h 3334817"/>
                <a:gd name="connsiteX383" fmla="*/ 1230037 w 3790950"/>
                <a:gd name="connsiteY383" fmla="*/ 1956898 h 3334817"/>
                <a:gd name="connsiteX384" fmla="*/ 1211111 w 3790950"/>
                <a:gd name="connsiteY384" fmla="*/ 1967699 h 3334817"/>
                <a:gd name="connsiteX385" fmla="*/ 1207501 w 3790950"/>
                <a:gd name="connsiteY385" fmla="*/ 1968595 h 3334817"/>
                <a:gd name="connsiteX386" fmla="*/ 1189470 w 3790950"/>
                <a:gd name="connsiteY386" fmla="*/ 1968595 h 3334817"/>
                <a:gd name="connsiteX387" fmla="*/ 1187670 w 3790950"/>
                <a:gd name="connsiteY387" fmla="*/ 1963194 h 3334817"/>
                <a:gd name="connsiteX388" fmla="*/ 1180460 w 3790950"/>
                <a:gd name="connsiteY388" fmla="*/ 1951497 h 3334817"/>
                <a:gd name="connsiteX389" fmla="*/ 1174144 w 3790950"/>
                <a:gd name="connsiteY389" fmla="*/ 1952393 h 3334817"/>
                <a:gd name="connsiteX390" fmla="*/ 1161524 w 3790950"/>
                <a:gd name="connsiteY390" fmla="*/ 1958698 h 3334817"/>
                <a:gd name="connsiteX391" fmla="*/ 1146198 w 3790950"/>
                <a:gd name="connsiteY391" fmla="*/ 1965899 h 3334817"/>
                <a:gd name="connsiteX392" fmla="*/ 1121852 w 3790950"/>
                <a:gd name="connsiteY392" fmla="*/ 2001904 h 3334817"/>
                <a:gd name="connsiteX393" fmla="*/ 1109231 w 3790950"/>
                <a:gd name="connsiteY393" fmla="*/ 2021706 h 3334817"/>
                <a:gd name="connsiteX394" fmla="*/ 1093906 w 3790950"/>
                <a:gd name="connsiteY394" fmla="*/ 2028012 h 3334817"/>
                <a:gd name="connsiteX395" fmla="*/ 1089401 w 3790950"/>
                <a:gd name="connsiteY395" fmla="*/ 2039718 h 3334817"/>
                <a:gd name="connsiteX396" fmla="*/ 1089401 w 3790950"/>
                <a:gd name="connsiteY396" fmla="*/ 2040613 h 3334817"/>
                <a:gd name="connsiteX397" fmla="*/ 1088495 w 3790950"/>
                <a:gd name="connsiteY397" fmla="*/ 2039718 h 3334817"/>
                <a:gd name="connsiteX398" fmla="*/ 1054243 w 3790950"/>
                <a:gd name="connsiteY398" fmla="*/ 2003704 h 3334817"/>
                <a:gd name="connsiteX399" fmla="*/ 1012772 w 3790950"/>
                <a:gd name="connsiteY399" fmla="*/ 1966794 h 3334817"/>
                <a:gd name="connsiteX400" fmla="*/ 993836 w 3790950"/>
                <a:gd name="connsiteY400" fmla="*/ 1958698 h 3334817"/>
                <a:gd name="connsiteX401" fmla="*/ 988426 w 3790950"/>
                <a:gd name="connsiteY401" fmla="*/ 1957793 h 3334817"/>
                <a:gd name="connsiteX402" fmla="*/ 963184 w 3790950"/>
                <a:gd name="connsiteY402" fmla="*/ 1953298 h 3334817"/>
                <a:gd name="connsiteX403" fmla="*/ 938848 w 3790950"/>
                <a:gd name="connsiteY403" fmla="*/ 1940696 h 3334817"/>
                <a:gd name="connsiteX404" fmla="*/ 900081 w 3790950"/>
                <a:gd name="connsiteY404" fmla="*/ 1921789 h 3334817"/>
                <a:gd name="connsiteX405" fmla="*/ 873935 w 3790950"/>
                <a:gd name="connsiteY405" fmla="*/ 1901986 h 3334817"/>
                <a:gd name="connsiteX406" fmla="*/ 855904 w 3790950"/>
                <a:gd name="connsiteY406" fmla="*/ 1900186 h 3334817"/>
                <a:gd name="connsiteX407" fmla="*/ 838769 w 3790950"/>
                <a:gd name="connsiteY407" fmla="*/ 1907387 h 3334817"/>
                <a:gd name="connsiteX408" fmla="*/ 821643 w 3790950"/>
                <a:gd name="connsiteY408" fmla="*/ 1922694 h 3334817"/>
                <a:gd name="connsiteX409" fmla="*/ 802717 w 3790950"/>
                <a:gd name="connsiteY409" fmla="*/ 1943391 h 3334817"/>
                <a:gd name="connsiteX410" fmla="*/ 776571 w 3790950"/>
                <a:gd name="connsiteY410" fmla="*/ 1968595 h 3334817"/>
                <a:gd name="connsiteX411" fmla="*/ 771161 w 3790950"/>
                <a:gd name="connsiteY411" fmla="*/ 1985702 h 3334817"/>
                <a:gd name="connsiteX412" fmla="*/ 763046 w 3790950"/>
                <a:gd name="connsiteY412" fmla="*/ 2001008 h 3334817"/>
                <a:gd name="connsiteX413" fmla="*/ 756730 w 3790950"/>
                <a:gd name="connsiteY413" fmla="*/ 2022611 h 3334817"/>
                <a:gd name="connsiteX414" fmla="*/ 763046 w 3790950"/>
                <a:gd name="connsiteY414" fmla="*/ 2049614 h 3334817"/>
                <a:gd name="connsiteX415" fmla="*/ 764845 w 3790950"/>
                <a:gd name="connsiteY415" fmla="*/ 2055920 h 3334817"/>
                <a:gd name="connsiteX416" fmla="*/ 767550 w 3790950"/>
                <a:gd name="connsiteY416" fmla="*/ 2064016 h 3334817"/>
                <a:gd name="connsiteX417" fmla="*/ 771161 w 3790950"/>
                <a:gd name="connsiteY417" fmla="*/ 2077523 h 3334817"/>
                <a:gd name="connsiteX418" fmla="*/ 767550 w 3790950"/>
                <a:gd name="connsiteY418" fmla="*/ 2126129 h 3334817"/>
                <a:gd name="connsiteX419" fmla="*/ 763046 w 3790950"/>
                <a:gd name="connsiteY419" fmla="*/ 2150437 h 3334817"/>
                <a:gd name="connsiteX420" fmla="*/ 765751 w 3790950"/>
                <a:gd name="connsiteY420" fmla="*/ 2166639 h 3334817"/>
                <a:gd name="connsiteX421" fmla="*/ 767550 w 3790950"/>
                <a:gd name="connsiteY421" fmla="*/ 2181945 h 3334817"/>
                <a:gd name="connsiteX422" fmla="*/ 765751 w 3790950"/>
                <a:gd name="connsiteY422" fmla="*/ 2280958 h 3334817"/>
                <a:gd name="connsiteX423" fmla="*/ 769360 w 3790950"/>
                <a:gd name="connsiteY423" fmla="*/ 2298064 h 3334817"/>
                <a:gd name="connsiteX424" fmla="*/ 787391 w 3790950"/>
                <a:gd name="connsiteY424" fmla="*/ 2339470 h 3334817"/>
                <a:gd name="connsiteX425" fmla="*/ 787391 w 3790950"/>
                <a:gd name="connsiteY425" fmla="*/ 2340375 h 3334817"/>
                <a:gd name="connsiteX426" fmla="*/ 784686 w 3790950"/>
                <a:gd name="connsiteY426" fmla="*/ 2340375 h 3334817"/>
                <a:gd name="connsiteX427" fmla="*/ 781981 w 3790950"/>
                <a:gd name="connsiteY427" fmla="*/ 2340375 h 3334817"/>
                <a:gd name="connsiteX428" fmla="*/ 780171 w 3790950"/>
                <a:gd name="connsiteY428" fmla="*/ 2340375 h 3334817"/>
                <a:gd name="connsiteX429" fmla="*/ 768456 w 3790950"/>
                <a:gd name="connsiteY429" fmla="*/ 2343070 h 3334817"/>
                <a:gd name="connsiteX430" fmla="*/ 767550 w 3790950"/>
                <a:gd name="connsiteY430" fmla="*/ 2343975 h 3334817"/>
                <a:gd name="connsiteX431" fmla="*/ 754025 w 3790950"/>
                <a:gd name="connsiteY431" fmla="*/ 2346671 h 3334817"/>
                <a:gd name="connsiteX432" fmla="*/ 749520 w 3790950"/>
                <a:gd name="connsiteY432" fmla="*/ 2346671 h 3334817"/>
                <a:gd name="connsiteX433" fmla="*/ 741404 w 3790950"/>
                <a:gd name="connsiteY433" fmla="*/ 2352976 h 3334817"/>
                <a:gd name="connsiteX434" fmla="*/ 729689 w 3790950"/>
                <a:gd name="connsiteY434" fmla="*/ 2363778 h 3334817"/>
                <a:gd name="connsiteX435" fmla="*/ 726984 w 3790950"/>
                <a:gd name="connsiteY435" fmla="*/ 2364682 h 3334817"/>
                <a:gd name="connsiteX436" fmla="*/ 708048 w 3790950"/>
                <a:gd name="connsiteY436" fmla="*/ 2378179 h 3334817"/>
                <a:gd name="connsiteX437" fmla="*/ 703543 w 3790950"/>
                <a:gd name="connsiteY437" fmla="*/ 2379980 h 3334817"/>
                <a:gd name="connsiteX438" fmla="*/ 696332 w 3790950"/>
                <a:gd name="connsiteY438" fmla="*/ 2388981 h 3334817"/>
                <a:gd name="connsiteX439" fmla="*/ 695427 w 3790950"/>
                <a:gd name="connsiteY439" fmla="*/ 2389885 h 3334817"/>
                <a:gd name="connsiteX440" fmla="*/ 694532 w 3790950"/>
                <a:gd name="connsiteY440" fmla="*/ 2390781 h 3334817"/>
                <a:gd name="connsiteX441" fmla="*/ 694532 w 3790950"/>
                <a:gd name="connsiteY441" fmla="*/ 2390781 h 3334817"/>
                <a:gd name="connsiteX442" fmla="*/ 685512 w 3790950"/>
                <a:gd name="connsiteY442" fmla="*/ 2398887 h 3334817"/>
                <a:gd name="connsiteX443" fmla="*/ 684607 w 3790950"/>
                <a:gd name="connsiteY443" fmla="*/ 2400687 h 3334817"/>
                <a:gd name="connsiteX444" fmla="*/ 684607 w 3790950"/>
                <a:gd name="connsiteY444" fmla="*/ 2400687 h 3334817"/>
                <a:gd name="connsiteX445" fmla="*/ 684607 w 3790950"/>
                <a:gd name="connsiteY445" fmla="*/ 2401582 h 3334817"/>
                <a:gd name="connsiteX446" fmla="*/ 683711 w 3790950"/>
                <a:gd name="connsiteY446" fmla="*/ 2401582 h 3334817"/>
                <a:gd name="connsiteX447" fmla="*/ 665681 w 3790950"/>
                <a:gd name="connsiteY447" fmla="*/ 2399782 h 3334817"/>
                <a:gd name="connsiteX448" fmla="*/ 660270 w 3790950"/>
                <a:gd name="connsiteY448" fmla="*/ 2410593 h 3334817"/>
                <a:gd name="connsiteX449" fmla="*/ 660270 w 3790950"/>
                <a:gd name="connsiteY449" fmla="*/ 2410593 h 3334817"/>
                <a:gd name="connsiteX450" fmla="*/ 659366 w 3790950"/>
                <a:gd name="connsiteY450" fmla="*/ 2411488 h 3334817"/>
                <a:gd name="connsiteX451" fmla="*/ 653060 w 3790950"/>
                <a:gd name="connsiteY451" fmla="*/ 2416889 h 3334817"/>
                <a:gd name="connsiteX452" fmla="*/ 644040 w 3790950"/>
                <a:gd name="connsiteY452" fmla="*/ 2423194 h 3334817"/>
                <a:gd name="connsiteX453" fmla="*/ 634124 w 3790950"/>
                <a:gd name="connsiteY453" fmla="*/ 2432196 h 3334817"/>
                <a:gd name="connsiteX454" fmla="*/ 632324 w 3790950"/>
                <a:gd name="connsiteY454" fmla="*/ 2438492 h 3334817"/>
                <a:gd name="connsiteX455" fmla="*/ 632324 w 3790950"/>
                <a:gd name="connsiteY455" fmla="*/ 2438492 h 3334817"/>
                <a:gd name="connsiteX456" fmla="*/ 630524 w 3790950"/>
                <a:gd name="connsiteY456" fmla="*/ 2439396 h 3334817"/>
                <a:gd name="connsiteX457" fmla="*/ 625114 w 3790950"/>
                <a:gd name="connsiteY457" fmla="*/ 2446597 h 3334817"/>
                <a:gd name="connsiteX458" fmla="*/ 612493 w 3790950"/>
                <a:gd name="connsiteY458" fmla="*/ 2458294 h 3334817"/>
                <a:gd name="connsiteX459" fmla="*/ 591757 w 3790950"/>
                <a:gd name="connsiteY459" fmla="*/ 2463695 h 3334817"/>
                <a:gd name="connsiteX460" fmla="*/ 582737 w 3790950"/>
                <a:gd name="connsiteY460" fmla="*/ 2462800 h 3334817"/>
                <a:gd name="connsiteX461" fmla="*/ 568316 w 3790950"/>
                <a:gd name="connsiteY461" fmla="*/ 2463695 h 3334817"/>
                <a:gd name="connsiteX462" fmla="*/ 563801 w 3790950"/>
                <a:gd name="connsiteY462" fmla="*/ 2464600 h 3334817"/>
                <a:gd name="connsiteX463" fmla="*/ 555695 w 3790950"/>
                <a:gd name="connsiteY463" fmla="*/ 2469105 h 3334817"/>
                <a:gd name="connsiteX464" fmla="*/ 554791 w 3790950"/>
                <a:gd name="connsiteY464" fmla="*/ 2469105 h 3334817"/>
                <a:gd name="connsiteX465" fmla="*/ 543971 w 3790950"/>
                <a:gd name="connsiteY465" fmla="*/ 2470000 h 3334817"/>
                <a:gd name="connsiteX466" fmla="*/ 539465 w 3790950"/>
                <a:gd name="connsiteY466" fmla="*/ 2471801 h 3334817"/>
                <a:gd name="connsiteX467" fmla="*/ 537665 w 3790950"/>
                <a:gd name="connsiteY467" fmla="*/ 2470896 h 3334817"/>
                <a:gd name="connsiteX468" fmla="*/ 522339 w 3790950"/>
                <a:gd name="connsiteY468" fmla="*/ 2474506 h 3334817"/>
                <a:gd name="connsiteX469" fmla="*/ 521434 w 3790950"/>
                <a:gd name="connsiteY469" fmla="*/ 2475401 h 3334817"/>
                <a:gd name="connsiteX470" fmla="*/ 517824 w 3790950"/>
                <a:gd name="connsiteY470" fmla="*/ 2473601 h 3334817"/>
                <a:gd name="connsiteX471" fmla="*/ 516024 w 3790950"/>
                <a:gd name="connsiteY471" fmla="*/ 2473601 h 3334817"/>
                <a:gd name="connsiteX472" fmla="*/ 510614 w 3790950"/>
                <a:gd name="connsiteY472" fmla="*/ 2475401 h 3334817"/>
                <a:gd name="connsiteX473" fmla="*/ 507013 w 3790950"/>
                <a:gd name="connsiteY473" fmla="*/ 2477201 h 3334817"/>
                <a:gd name="connsiteX474" fmla="*/ 507013 w 3790950"/>
                <a:gd name="connsiteY474" fmla="*/ 2477201 h 3334817"/>
                <a:gd name="connsiteX475" fmla="*/ 496193 w 3790950"/>
                <a:gd name="connsiteY475" fmla="*/ 2475401 h 3334817"/>
                <a:gd name="connsiteX476" fmla="*/ 494383 w 3790950"/>
                <a:gd name="connsiteY476" fmla="*/ 2476306 h 3334817"/>
                <a:gd name="connsiteX477" fmla="*/ 491688 w 3790950"/>
                <a:gd name="connsiteY477" fmla="*/ 2479002 h 3334817"/>
                <a:gd name="connsiteX478" fmla="*/ 490782 w 3790950"/>
                <a:gd name="connsiteY478" fmla="*/ 2479906 h 3334817"/>
                <a:gd name="connsiteX479" fmla="*/ 489878 w 3790950"/>
                <a:gd name="connsiteY479" fmla="*/ 2480801 h 3334817"/>
                <a:gd name="connsiteX480" fmla="*/ 489878 w 3790950"/>
                <a:gd name="connsiteY480" fmla="*/ 2481707 h 3334817"/>
                <a:gd name="connsiteX481" fmla="*/ 488983 w 3790950"/>
                <a:gd name="connsiteY481" fmla="*/ 2481707 h 3334817"/>
                <a:gd name="connsiteX482" fmla="*/ 476362 w 3790950"/>
                <a:gd name="connsiteY482" fmla="*/ 2482602 h 3334817"/>
                <a:gd name="connsiteX483" fmla="*/ 473657 w 3790950"/>
                <a:gd name="connsiteY483" fmla="*/ 2483507 h 3334817"/>
                <a:gd name="connsiteX484" fmla="*/ 472752 w 3790950"/>
                <a:gd name="connsiteY484" fmla="*/ 2483507 h 3334817"/>
                <a:gd name="connsiteX485" fmla="*/ 467341 w 3790950"/>
                <a:gd name="connsiteY485" fmla="*/ 2482602 h 3334817"/>
                <a:gd name="connsiteX486" fmla="*/ 451111 w 3790950"/>
                <a:gd name="connsiteY486" fmla="*/ 2481707 h 3334817"/>
                <a:gd name="connsiteX487" fmla="*/ 440300 w 3790950"/>
                <a:gd name="connsiteY487" fmla="*/ 2480801 h 3334817"/>
                <a:gd name="connsiteX488" fmla="*/ 426775 w 3790950"/>
                <a:gd name="connsiteY488" fmla="*/ 2475401 h 3334817"/>
                <a:gd name="connsiteX489" fmla="*/ 423165 w 3790950"/>
                <a:gd name="connsiteY489" fmla="*/ 2473601 h 3334817"/>
                <a:gd name="connsiteX490" fmla="*/ 422269 w 3790950"/>
                <a:gd name="connsiteY490" fmla="*/ 2473601 h 3334817"/>
                <a:gd name="connsiteX491" fmla="*/ 419564 w 3790950"/>
                <a:gd name="connsiteY491" fmla="*/ 2470896 h 3334817"/>
                <a:gd name="connsiteX492" fmla="*/ 389808 w 3790950"/>
                <a:gd name="connsiteY492" fmla="*/ 2462800 h 3334817"/>
                <a:gd name="connsiteX493" fmla="*/ 360957 w 3790950"/>
                <a:gd name="connsiteY493" fmla="*/ 2504205 h 3334817"/>
                <a:gd name="connsiteX494" fmla="*/ 352851 w 3790950"/>
                <a:gd name="connsiteY494" fmla="*/ 2522207 h 3334817"/>
                <a:gd name="connsiteX495" fmla="*/ 314980 w 3790950"/>
                <a:gd name="connsiteY495" fmla="*/ 2618533 h 3334817"/>
                <a:gd name="connsiteX496" fmla="*/ 314980 w 3790950"/>
                <a:gd name="connsiteY496" fmla="*/ 2618533 h 3334817"/>
                <a:gd name="connsiteX497" fmla="*/ 302359 w 3790950"/>
                <a:gd name="connsiteY497" fmla="*/ 2628430 h 3334817"/>
                <a:gd name="connsiteX498" fmla="*/ 300559 w 3790950"/>
                <a:gd name="connsiteY498" fmla="*/ 2664444 h 3334817"/>
                <a:gd name="connsiteX499" fmla="*/ 284328 w 3790950"/>
                <a:gd name="connsiteY499" fmla="*/ 2708545 h 3334817"/>
                <a:gd name="connsiteX500" fmla="*/ 279823 w 3790950"/>
                <a:gd name="connsiteY500" fmla="*/ 2726556 h 3334817"/>
                <a:gd name="connsiteX501" fmla="*/ 278918 w 3790950"/>
                <a:gd name="connsiteY501" fmla="*/ 2727451 h 3334817"/>
                <a:gd name="connsiteX502" fmla="*/ 277118 w 3790950"/>
                <a:gd name="connsiteY502" fmla="*/ 2759855 h 3334817"/>
                <a:gd name="connsiteX503" fmla="*/ 276213 w 3790950"/>
                <a:gd name="connsiteY503" fmla="*/ 2785964 h 3334817"/>
                <a:gd name="connsiteX504" fmla="*/ 248266 w 3790950"/>
                <a:gd name="connsiteY504" fmla="*/ 2849877 h 3334817"/>
                <a:gd name="connsiteX505" fmla="*/ 214910 w 3790950"/>
                <a:gd name="connsiteY505" fmla="*/ 2919190 h 3334817"/>
                <a:gd name="connsiteX506" fmla="*/ 209500 w 3790950"/>
                <a:gd name="connsiteY506" fmla="*/ 2939897 h 3334817"/>
                <a:gd name="connsiteX507" fmla="*/ 209500 w 3790950"/>
                <a:gd name="connsiteY507" fmla="*/ 2939897 h 3334817"/>
                <a:gd name="connsiteX508" fmla="*/ 188764 w 3790950"/>
                <a:gd name="connsiteY508" fmla="*/ 2956099 h 3334817"/>
                <a:gd name="connsiteX509" fmla="*/ 185163 w 3790950"/>
                <a:gd name="connsiteY509" fmla="*/ 2976807 h 3334817"/>
                <a:gd name="connsiteX510" fmla="*/ 179753 w 3790950"/>
                <a:gd name="connsiteY510" fmla="*/ 3002905 h 3334817"/>
                <a:gd name="connsiteX511" fmla="*/ 164427 w 3790950"/>
                <a:gd name="connsiteY511" fmla="*/ 3039814 h 3334817"/>
                <a:gd name="connsiteX512" fmla="*/ 162627 w 3790950"/>
                <a:gd name="connsiteY512" fmla="*/ 3052416 h 3334817"/>
                <a:gd name="connsiteX513" fmla="*/ 171638 w 3790950"/>
                <a:gd name="connsiteY513" fmla="*/ 3076724 h 3334817"/>
                <a:gd name="connsiteX514" fmla="*/ 171638 w 3790950"/>
                <a:gd name="connsiteY514" fmla="*/ 3077619 h 3334817"/>
                <a:gd name="connsiteX515" fmla="*/ 108535 w 3790950"/>
                <a:gd name="connsiteY515" fmla="*/ 3179346 h 3334817"/>
                <a:gd name="connsiteX516" fmla="*/ 76979 w 3790950"/>
                <a:gd name="connsiteY516" fmla="*/ 3230657 h 3334817"/>
                <a:gd name="connsiteX517" fmla="*/ 76979 w 3790950"/>
                <a:gd name="connsiteY517" fmla="*/ 3230657 h 3334817"/>
                <a:gd name="connsiteX518" fmla="*/ 30097 w 3790950"/>
                <a:gd name="connsiteY518" fmla="*/ 3253155 h 3334817"/>
                <a:gd name="connsiteX519" fmla="*/ -555 w 3790950"/>
                <a:gd name="connsiteY519" fmla="*/ 3274768 h 3334817"/>
                <a:gd name="connsiteX520" fmla="*/ 15675 w 3790950"/>
                <a:gd name="connsiteY520" fmla="*/ 3284664 h 3334817"/>
                <a:gd name="connsiteX521" fmla="*/ 44527 w 3790950"/>
                <a:gd name="connsiteY521" fmla="*/ 3299971 h 3334817"/>
                <a:gd name="connsiteX522" fmla="*/ 49927 w 3790950"/>
                <a:gd name="connsiteY522" fmla="*/ 3298171 h 3334817"/>
                <a:gd name="connsiteX523" fmla="*/ 63453 w 3790950"/>
                <a:gd name="connsiteY523" fmla="*/ 3300866 h 3334817"/>
                <a:gd name="connsiteX524" fmla="*/ 83284 w 3790950"/>
                <a:gd name="connsiteY524" fmla="*/ 3302666 h 3334817"/>
                <a:gd name="connsiteX525" fmla="*/ 88694 w 3790950"/>
                <a:gd name="connsiteY525" fmla="*/ 3299066 h 3334817"/>
                <a:gd name="connsiteX526" fmla="*/ 103125 w 3790950"/>
                <a:gd name="connsiteY526" fmla="*/ 3289170 h 3334817"/>
                <a:gd name="connsiteX527" fmla="*/ 104020 w 3790950"/>
                <a:gd name="connsiteY527" fmla="*/ 3290065 h 3334817"/>
                <a:gd name="connsiteX528" fmla="*/ 105830 w 3790950"/>
                <a:gd name="connsiteY528" fmla="*/ 3305371 h 3334817"/>
                <a:gd name="connsiteX529" fmla="*/ 110335 w 3790950"/>
                <a:gd name="connsiteY529" fmla="*/ 3305371 h 3334817"/>
                <a:gd name="connsiteX530" fmla="*/ 137377 w 3790950"/>
                <a:gd name="connsiteY530" fmla="*/ 3306267 h 3334817"/>
                <a:gd name="connsiteX531" fmla="*/ 145492 w 3790950"/>
                <a:gd name="connsiteY531" fmla="*/ 3308972 h 3334817"/>
                <a:gd name="connsiteX532" fmla="*/ 163523 w 3790950"/>
                <a:gd name="connsiteY532" fmla="*/ 3308972 h 3334817"/>
                <a:gd name="connsiteX533" fmla="*/ 176144 w 3790950"/>
                <a:gd name="connsiteY533" fmla="*/ 3310772 h 3334817"/>
                <a:gd name="connsiteX534" fmla="*/ 200489 w 3790950"/>
                <a:gd name="connsiteY534" fmla="*/ 3330575 h 3334817"/>
                <a:gd name="connsiteX535" fmla="*/ 212205 w 3790950"/>
                <a:gd name="connsiteY535" fmla="*/ 3299971 h 3334817"/>
                <a:gd name="connsiteX536" fmla="*/ 226635 w 3790950"/>
                <a:gd name="connsiteY536" fmla="*/ 3284664 h 3334817"/>
                <a:gd name="connsiteX537" fmla="*/ 272613 w 3790950"/>
                <a:gd name="connsiteY537" fmla="*/ 3237858 h 3334817"/>
                <a:gd name="connsiteX538" fmla="*/ 287938 w 3790950"/>
                <a:gd name="connsiteY538" fmla="*/ 3221656 h 3334817"/>
                <a:gd name="connsiteX539" fmla="*/ 296054 w 3790950"/>
                <a:gd name="connsiteY539" fmla="*/ 3202749 h 3334817"/>
                <a:gd name="connsiteX540" fmla="*/ 318589 w 3790950"/>
                <a:gd name="connsiteY540" fmla="*/ 3153238 h 3334817"/>
                <a:gd name="connsiteX541" fmla="*/ 319495 w 3790950"/>
                <a:gd name="connsiteY541" fmla="*/ 3152333 h 3334817"/>
                <a:gd name="connsiteX542" fmla="*/ 330306 w 3790950"/>
                <a:gd name="connsiteY542" fmla="*/ 3135236 h 3334817"/>
                <a:gd name="connsiteX543" fmla="*/ 333011 w 3790950"/>
                <a:gd name="connsiteY543" fmla="*/ 3129835 h 3334817"/>
                <a:gd name="connsiteX544" fmla="*/ 433985 w 3790950"/>
                <a:gd name="connsiteY544" fmla="*/ 3077619 h 3334817"/>
                <a:gd name="connsiteX545" fmla="*/ 441195 w 3790950"/>
                <a:gd name="connsiteY545" fmla="*/ 3074923 h 3334817"/>
                <a:gd name="connsiteX546" fmla="*/ 443900 w 3790950"/>
                <a:gd name="connsiteY546" fmla="*/ 3072218 h 3334817"/>
                <a:gd name="connsiteX547" fmla="*/ 470952 w 3790950"/>
                <a:gd name="connsiteY547" fmla="*/ 3056016 h 3334817"/>
                <a:gd name="connsiteX548" fmla="*/ 548475 w 3790950"/>
                <a:gd name="connsiteY548" fmla="*/ 3029013 h 3334817"/>
                <a:gd name="connsiteX549" fmla="*/ 553886 w 3790950"/>
                <a:gd name="connsiteY549" fmla="*/ 3029918 h 3334817"/>
                <a:gd name="connsiteX550" fmla="*/ 577327 w 3790950"/>
                <a:gd name="connsiteY550" fmla="*/ 3015507 h 3334817"/>
                <a:gd name="connsiteX551" fmla="*/ 666576 w 3790950"/>
                <a:gd name="connsiteY551" fmla="*/ 2977702 h 3334817"/>
                <a:gd name="connsiteX552" fmla="*/ 676501 w 3790950"/>
                <a:gd name="connsiteY552" fmla="*/ 2974102 h 3334817"/>
                <a:gd name="connsiteX553" fmla="*/ 690922 w 3790950"/>
                <a:gd name="connsiteY553" fmla="*/ 2967805 h 3334817"/>
                <a:gd name="connsiteX554" fmla="*/ 697237 w 3790950"/>
                <a:gd name="connsiteY554" fmla="*/ 2966900 h 3334817"/>
                <a:gd name="connsiteX555" fmla="*/ 718869 w 3790950"/>
                <a:gd name="connsiteY555" fmla="*/ 2953394 h 3334817"/>
                <a:gd name="connsiteX556" fmla="*/ 720668 w 3790950"/>
                <a:gd name="connsiteY556" fmla="*/ 2953394 h 3334817"/>
                <a:gd name="connsiteX557" fmla="*/ 748624 w 3790950"/>
                <a:gd name="connsiteY557" fmla="*/ 2968701 h 3334817"/>
                <a:gd name="connsiteX558" fmla="*/ 753130 w 3790950"/>
                <a:gd name="connsiteY558" fmla="*/ 2976807 h 3334817"/>
                <a:gd name="connsiteX559" fmla="*/ 764845 w 3790950"/>
                <a:gd name="connsiteY559" fmla="*/ 2983103 h 3334817"/>
                <a:gd name="connsiteX560" fmla="*/ 764845 w 3790950"/>
                <a:gd name="connsiteY560" fmla="*/ 2985808 h 3334817"/>
                <a:gd name="connsiteX561" fmla="*/ 763950 w 3790950"/>
                <a:gd name="connsiteY561" fmla="*/ 2989408 h 3334817"/>
                <a:gd name="connsiteX562" fmla="*/ 764845 w 3790950"/>
                <a:gd name="connsiteY562" fmla="*/ 2992104 h 3334817"/>
                <a:gd name="connsiteX563" fmla="*/ 773866 w 3790950"/>
                <a:gd name="connsiteY563" fmla="*/ 3008306 h 3334817"/>
                <a:gd name="connsiteX564" fmla="*/ 774761 w 3790950"/>
                <a:gd name="connsiteY564" fmla="*/ 3009210 h 3334817"/>
                <a:gd name="connsiteX565" fmla="*/ 784686 w 3790950"/>
                <a:gd name="connsiteY565" fmla="*/ 3012811 h 3334817"/>
                <a:gd name="connsiteX566" fmla="*/ 792792 w 3790950"/>
                <a:gd name="connsiteY566" fmla="*/ 3014611 h 3334817"/>
                <a:gd name="connsiteX567" fmla="*/ 807222 w 3790950"/>
                <a:gd name="connsiteY567" fmla="*/ 3027213 h 3334817"/>
                <a:gd name="connsiteX568" fmla="*/ 818938 w 3790950"/>
                <a:gd name="connsiteY568" fmla="*/ 3036214 h 3334817"/>
                <a:gd name="connsiteX569" fmla="*/ 826149 w 3790950"/>
                <a:gd name="connsiteY569" fmla="*/ 3044320 h 3334817"/>
                <a:gd name="connsiteX570" fmla="*/ 833369 w 3790950"/>
                <a:gd name="connsiteY570" fmla="*/ 3049720 h 3334817"/>
                <a:gd name="connsiteX571" fmla="*/ 845989 w 3790950"/>
                <a:gd name="connsiteY571" fmla="*/ 3065923 h 3334817"/>
                <a:gd name="connsiteX572" fmla="*/ 854104 w 3790950"/>
                <a:gd name="connsiteY572" fmla="*/ 3069523 h 3334817"/>
                <a:gd name="connsiteX573" fmla="*/ 859505 w 3790950"/>
                <a:gd name="connsiteY573" fmla="*/ 3082125 h 3334817"/>
                <a:gd name="connsiteX574" fmla="*/ 864915 w 3790950"/>
                <a:gd name="connsiteY574" fmla="*/ 3081219 h 3334817"/>
                <a:gd name="connsiteX575" fmla="*/ 867620 w 3790950"/>
                <a:gd name="connsiteY575" fmla="*/ 3086620 h 3334817"/>
                <a:gd name="connsiteX576" fmla="*/ 871230 w 3790950"/>
                <a:gd name="connsiteY576" fmla="*/ 3086620 h 3334817"/>
                <a:gd name="connsiteX577" fmla="*/ 872125 w 3790950"/>
                <a:gd name="connsiteY577" fmla="*/ 3087525 h 3334817"/>
                <a:gd name="connsiteX578" fmla="*/ 871230 w 3790950"/>
                <a:gd name="connsiteY578" fmla="*/ 3090221 h 3334817"/>
                <a:gd name="connsiteX579" fmla="*/ 883851 w 3790950"/>
                <a:gd name="connsiteY579" fmla="*/ 3096526 h 3334817"/>
                <a:gd name="connsiteX580" fmla="*/ 886556 w 3790950"/>
                <a:gd name="connsiteY580" fmla="*/ 3100126 h 3334817"/>
                <a:gd name="connsiteX581" fmla="*/ 891966 w 3790950"/>
                <a:gd name="connsiteY581" fmla="*/ 3101927 h 3334817"/>
                <a:gd name="connsiteX582" fmla="*/ 893767 w 3790950"/>
                <a:gd name="connsiteY582" fmla="*/ 3101032 h 3334817"/>
                <a:gd name="connsiteX583" fmla="*/ 900081 w 3790950"/>
                <a:gd name="connsiteY583" fmla="*/ 3101927 h 3334817"/>
                <a:gd name="connsiteX584" fmla="*/ 900977 w 3790950"/>
                <a:gd name="connsiteY584" fmla="*/ 3101927 h 3334817"/>
                <a:gd name="connsiteX585" fmla="*/ 900977 w 3790950"/>
                <a:gd name="connsiteY585" fmla="*/ 3097431 h 3334817"/>
                <a:gd name="connsiteX586" fmla="*/ 906387 w 3790950"/>
                <a:gd name="connsiteY586" fmla="*/ 3095631 h 3334817"/>
                <a:gd name="connsiteX587" fmla="*/ 911797 w 3790950"/>
                <a:gd name="connsiteY587" fmla="*/ 3097431 h 3334817"/>
                <a:gd name="connsiteX588" fmla="*/ 912702 w 3790950"/>
                <a:gd name="connsiteY588" fmla="*/ 3094726 h 3334817"/>
                <a:gd name="connsiteX589" fmla="*/ 914502 w 3790950"/>
                <a:gd name="connsiteY589" fmla="*/ 3092926 h 3334817"/>
                <a:gd name="connsiteX590" fmla="*/ 929828 w 3790950"/>
                <a:gd name="connsiteY590" fmla="*/ 3093831 h 3334817"/>
                <a:gd name="connsiteX591" fmla="*/ 932533 w 3790950"/>
                <a:gd name="connsiteY591" fmla="*/ 3094726 h 3334817"/>
                <a:gd name="connsiteX592" fmla="*/ 933438 w 3790950"/>
                <a:gd name="connsiteY592" fmla="*/ 3097431 h 3334817"/>
                <a:gd name="connsiteX593" fmla="*/ 946954 w 3790950"/>
                <a:gd name="connsiteY593" fmla="*/ 3098327 h 3334817"/>
                <a:gd name="connsiteX594" fmla="*/ 948764 w 3790950"/>
                <a:gd name="connsiteY594" fmla="*/ 3099231 h 3334817"/>
                <a:gd name="connsiteX595" fmla="*/ 951469 w 3790950"/>
                <a:gd name="connsiteY595" fmla="*/ 3099231 h 3334817"/>
                <a:gd name="connsiteX596" fmla="*/ 953269 w 3790950"/>
                <a:gd name="connsiteY596" fmla="*/ 3101927 h 3334817"/>
                <a:gd name="connsiteX597" fmla="*/ 955069 w 3790950"/>
                <a:gd name="connsiteY597" fmla="*/ 3101927 h 3334817"/>
                <a:gd name="connsiteX598" fmla="*/ 963184 w 3790950"/>
                <a:gd name="connsiteY598" fmla="*/ 3096526 h 3334817"/>
                <a:gd name="connsiteX599" fmla="*/ 965890 w 3790950"/>
                <a:gd name="connsiteY599" fmla="*/ 3092926 h 3334817"/>
                <a:gd name="connsiteX600" fmla="*/ 967690 w 3790950"/>
                <a:gd name="connsiteY600" fmla="*/ 3092030 h 3334817"/>
                <a:gd name="connsiteX601" fmla="*/ 967690 w 3790950"/>
                <a:gd name="connsiteY601" fmla="*/ 3092926 h 3334817"/>
                <a:gd name="connsiteX602" fmla="*/ 975805 w 3790950"/>
                <a:gd name="connsiteY602" fmla="*/ 3096526 h 3334817"/>
                <a:gd name="connsiteX603" fmla="*/ 981215 w 3790950"/>
                <a:gd name="connsiteY603" fmla="*/ 3091126 h 3334817"/>
                <a:gd name="connsiteX604" fmla="*/ 983016 w 3790950"/>
                <a:gd name="connsiteY604" fmla="*/ 3092030 h 3334817"/>
                <a:gd name="connsiteX605" fmla="*/ 992941 w 3790950"/>
                <a:gd name="connsiteY605" fmla="*/ 3097431 h 3334817"/>
                <a:gd name="connsiteX606" fmla="*/ 994741 w 3790950"/>
                <a:gd name="connsiteY606" fmla="*/ 3097431 h 3334817"/>
                <a:gd name="connsiteX607" fmla="*/ 996541 w 3790950"/>
                <a:gd name="connsiteY607" fmla="*/ 3099231 h 3334817"/>
                <a:gd name="connsiteX608" fmla="*/ 998341 w 3790950"/>
                <a:gd name="connsiteY608" fmla="*/ 3099231 h 3334817"/>
                <a:gd name="connsiteX609" fmla="*/ 1000151 w 3790950"/>
                <a:gd name="connsiteY609" fmla="*/ 3098327 h 3334817"/>
                <a:gd name="connsiteX610" fmla="*/ 1001047 w 3790950"/>
                <a:gd name="connsiteY610" fmla="*/ 3094726 h 3334817"/>
                <a:gd name="connsiteX611" fmla="*/ 1010962 w 3790950"/>
                <a:gd name="connsiteY611" fmla="*/ 3093831 h 3334817"/>
                <a:gd name="connsiteX612" fmla="*/ 1014572 w 3790950"/>
                <a:gd name="connsiteY612" fmla="*/ 3095631 h 3334817"/>
                <a:gd name="connsiteX613" fmla="*/ 1016372 w 3790950"/>
                <a:gd name="connsiteY613" fmla="*/ 3094726 h 3334817"/>
                <a:gd name="connsiteX614" fmla="*/ 1019077 w 3790950"/>
                <a:gd name="connsiteY614" fmla="*/ 3095631 h 3334817"/>
                <a:gd name="connsiteX615" fmla="*/ 1019982 w 3790950"/>
                <a:gd name="connsiteY615" fmla="*/ 3093831 h 3334817"/>
                <a:gd name="connsiteX616" fmla="*/ 1020887 w 3790950"/>
                <a:gd name="connsiteY616" fmla="*/ 3092926 h 3334817"/>
                <a:gd name="connsiteX617" fmla="*/ 1022687 w 3790950"/>
                <a:gd name="connsiteY617" fmla="*/ 3093831 h 3334817"/>
                <a:gd name="connsiteX618" fmla="*/ 1029898 w 3790950"/>
                <a:gd name="connsiteY618" fmla="*/ 3090221 h 3334817"/>
                <a:gd name="connsiteX619" fmla="*/ 1030802 w 3790950"/>
                <a:gd name="connsiteY619" fmla="*/ 3092030 h 3334817"/>
                <a:gd name="connsiteX620" fmla="*/ 1029898 w 3790950"/>
                <a:gd name="connsiteY620" fmla="*/ 3094726 h 3334817"/>
                <a:gd name="connsiteX621" fmla="*/ 1031698 w 3790950"/>
                <a:gd name="connsiteY621" fmla="*/ 3094726 h 3334817"/>
                <a:gd name="connsiteX622" fmla="*/ 1035308 w 3790950"/>
                <a:gd name="connsiteY622" fmla="*/ 3092926 h 3334817"/>
                <a:gd name="connsiteX623" fmla="*/ 1038013 w 3790950"/>
                <a:gd name="connsiteY623" fmla="*/ 3087525 h 3334817"/>
                <a:gd name="connsiteX624" fmla="*/ 1047024 w 3790950"/>
                <a:gd name="connsiteY624" fmla="*/ 3083020 h 3334817"/>
                <a:gd name="connsiteX625" fmla="*/ 1048833 w 3790950"/>
                <a:gd name="connsiteY625" fmla="*/ 3083020 h 3334817"/>
                <a:gd name="connsiteX626" fmla="*/ 1056044 w 3790950"/>
                <a:gd name="connsiteY626" fmla="*/ 3089325 h 3334817"/>
                <a:gd name="connsiteX627" fmla="*/ 1071370 w 3790950"/>
                <a:gd name="connsiteY627" fmla="*/ 3086620 h 3334817"/>
                <a:gd name="connsiteX628" fmla="*/ 1077684 w 3790950"/>
                <a:gd name="connsiteY628" fmla="*/ 3086620 h 3334817"/>
                <a:gd name="connsiteX629" fmla="*/ 1082190 w 3790950"/>
                <a:gd name="connsiteY629" fmla="*/ 3082125 h 3334817"/>
                <a:gd name="connsiteX630" fmla="*/ 1093906 w 3790950"/>
                <a:gd name="connsiteY630" fmla="*/ 3090221 h 3334817"/>
                <a:gd name="connsiteX631" fmla="*/ 1097516 w 3790950"/>
                <a:gd name="connsiteY631" fmla="*/ 3090221 h 3334817"/>
                <a:gd name="connsiteX632" fmla="*/ 1102021 w 3790950"/>
                <a:gd name="connsiteY632" fmla="*/ 3092926 h 3334817"/>
                <a:gd name="connsiteX633" fmla="*/ 1104726 w 3790950"/>
                <a:gd name="connsiteY633" fmla="*/ 3088430 h 3334817"/>
                <a:gd name="connsiteX634" fmla="*/ 1105631 w 3790950"/>
                <a:gd name="connsiteY634" fmla="*/ 3088430 h 3334817"/>
                <a:gd name="connsiteX635" fmla="*/ 1107431 w 3790950"/>
                <a:gd name="connsiteY635" fmla="*/ 3088430 h 3334817"/>
                <a:gd name="connsiteX636" fmla="*/ 1109231 w 3790950"/>
                <a:gd name="connsiteY636" fmla="*/ 3084820 h 3334817"/>
                <a:gd name="connsiteX637" fmla="*/ 1118252 w 3790950"/>
                <a:gd name="connsiteY637" fmla="*/ 3082125 h 3334817"/>
                <a:gd name="connsiteX638" fmla="*/ 1121852 w 3790950"/>
                <a:gd name="connsiteY638" fmla="*/ 3078524 h 3334817"/>
                <a:gd name="connsiteX639" fmla="*/ 1122757 w 3790950"/>
                <a:gd name="connsiteY639" fmla="*/ 3081219 h 3334817"/>
                <a:gd name="connsiteX640" fmla="*/ 1125462 w 3790950"/>
                <a:gd name="connsiteY640" fmla="*/ 3081219 h 3334817"/>
                <a:gd name="connsiteX641" fmla="*/ 1127262 w 3790950"/>
                <a:gd name="connsiteY641" fmla="*/ 3079420 h 3334817"/>
                <a:gd name="connsiteX642" fmla="*/ 1128167 w 3790950"/>
                <a:gd name="connsiteY642" fmla="*/ 3081219 h 3334817"/>
                <a:gd name="connsiteX643" fmla="*/ 1129967 w 3790950"/>
                <a:gd name="connsiteY643" fmla="*/ 3082125 h 3334817"/>
                <a:gd name="connsiteX644" fmla="*/ 1131777 w 3790950"/>
                <a:gd name="connsiteY644" fmla="*/ 3081219 h 3334817"/>
                <a:gd name="connsiteX645" fmla="*/ 1132672 w 3790950"/>
                <a:gd name="connsiteY645" fmla="*/ 3082125 h 3334817"/>
                <a:gd name="connsiteX646" fmla="*/ 1134473 w 3790950"/>
                <a:gd name="connsiteY646" fmla="*/ 3081219 h 3334817"/>
                <a:gd name="connsiteX647" fmla="*/ 1136283 w 3790950"/>
                <a:gd name="connsiteY647" fmla="*/ 3082125 h 3334817"/>
                <a:gd name="connsiteX648" fmla="*/ 1136283 w 3790950"/>
                <a:gd name="connsiteY648" fmla="*/ 3085725 h 3334817"/>
                <a:gd name="connsiteX649" fmla="*/ 1143493 w 3790950"/>
                <a:gd name="connsiteY649" fmla="*/ 3087525 h 3334817"/>
                <a:gd name="connsiteX650" fmla="*/ 1146198 w 3790950"/>
                <a:gd name="connsiteY650" fmla="*/ 3086620 h 3334817"/>
                <a:gd name="connsiteX651" fmla="*/ 1147998 w 3790950"/>
                <a:gd name="connsiteY651" fmla="*/ 3083925 h 3334817"/>
                <a:gd name="connsiteX652" fmla="*/ 1148903 w 3790950"/>
                <a:gd name="connsiteY652" fmla="*/ 3084820 h 3334817"/>
                <a:gd name="connsiteX653" fmla="*/ 1152504 w 3790950"/>
                <a:gd name="connsiteY653" fmla="*/ 3083925 h 3334817"/>
                <a:gd name="connsiteX654" fmla="*/ 1152504 w 3790950"/>
                <a:gd name="connsiteY654" fmla="*/ 3085725 h 3334817"/>
                <a:gd name="connsiteX655" fmla="*/ 1153408 w 3790950"/>
                <a:gd name="connsiteY655" fmla="*/ 3092926 h 3334817"/>
                <a:gd name="connsiteX656" fmla="*/ 1156113 w 3790950"/>
                <a:gd name="connsiteY656" fmla="*/ 3094726 h 3334817"/>
                <a:gd name="connsiteX657" fmla="*/ 1157914 w 3790950"/>
                <a:gd name="connsiteY657" fmla="*/ 3093831 h 3334817"/>
                <a:gd name="connsiteX658" fmla="*/ 1164229 w 3790950"/>
                <a:gd name="connsiteY658" fmla="*/ 3094726 h 3334817"/>
                <a:gd name="connsiteX659" fmla="*/ 1165134 w 3790950"/>
                <a:gd name="connsiteY659" fmla="*/ 3095631 h 3334817"/>
                <a:gd name="connsiteX660" fmla="*/ 1164229 w 3790950"/>
                <a:gd name="connsiteY660" fmla="*/ 3097431 h 3334817"/>
                <a:gd name="connsiteX661" fmla="*/ 1164229 w 3790950"/>
                <a:gd name="connsiteY661" fmla="*/ 3098327 h 3334817"/>
                <a:gd name="connsiteX662" fmla="*/ 1166029 w 3790950"/>
                <a:gd name="connsiteY662" fmla="*/ 3099231 h 3334817"/>
                <a:gd name="connsiteX663" fmla="*/ 1167829 w 3790950"/>
                <a:gd name="connsiteY663" fmla="*/ 3098327 h 3334817"/>
                <a:gd name="connsiteX664" fmla="*/ 1169639 w 3790950"/>
                <a:gd name="connsiteY664" fmla="*/ 3098327 h 3334817"/>
                <a:gd name="connsiteX665" fmla="*/ 1170534 w 3790950"/>
                <a:gd name="connsiteY665" fmla="*/ 3098327 h 3334817"/>
                <a:gd name="connsiteX666" fmla="*/ 1172344 w 3790950"/>
                <a:gd name="connsiteY666" fmla="*/ 3094726 h 3334817"/>
                <a:gd name="connsiteX667" fmla="*/ 1175049 w 3790950"/>
                <a:gd name="connsiteY667" fmla="*/ 3096526 h 3334817"/>
                <a:gd name="connsiteX668" fmla="*/ 1177754 w 3790950"/>
                <a:gd name="connsiteY668" fmla="*/ 3096526 h 3334817"/>
                <a:gd name="connsiteX669" fmla="*/ 1182259 w 3790950"/>
                <a:gd name="connsiteY669" fmla="*/ 3091126 h 3334817"/>
                <a:gd name="connsiteX670" fmla="*/ 1193975 w 3790950"/>
                <a:gd name="connsiteY670" fmla="*/ 3084820 h 3334817"/>
                <a:gd name="connsiteX671" fmla="*/ 1195785 w 3790950"/>
                <a:gd name="connsiteY671" fmla="*/ 3084820 h 3334817"/>
                <a:gd name="connsiteX672" fmla="*/ 1197585 w 3790950"/>
                <a:gd name="connsiteY672" fmla="*/ 3085725 h 3334817"/>
                <a:gd name="connsiteX673" fmla="*/ 1201186 w 3790950"/>
                <a:gd name="connsiteY673" fmla="*/ 3084820 h 3334817"/>
                <a:gd name="connsiteX674" fmla="*/ 1203891 w 3790950"/>
                <a:gd name="connsiteY674" fmla="*/ 3079420 h 3334817"/>
                <a:gd name="connsiteX675" fmla="*/ 1207501 w 3790950"/>
                <a:gd name="connsiteY675" fmla="*/ 3077619 h 3334817"/>
                <a:gd name="connsiteX676" fmla="*/ 1219217 w 3790950"/>
                <a:gd name="connsiteY676" fmla="*/ 3063217 h 3334817"/>
                <a:gd name="connsiteX677" fmla="*/ 1217416 w 3790950"/>
                <a:gd name="connsiteY677" fmla="*/ 3051521 h 3334817"/>
                <a:gd name="connsiteX678" fmla="*/ 1226436 w 3790950"/>
                <a:gd name="connsiteY678" fmla="*/ 3040719 h 3334817"/>
                <a:gd name="connsiteX679" fmla="*/ 1229142 w 3790950"/>
                <a:gd name="connsiteY679" fmla="*/ 3040719 h 3334817"/>
                <a:gd name="connsiteX680" fmla="*/ 1230037 w 3790950"/>
                <a:gd name="connsiteY680" fmla="*/ 3040719 h 3334817"/>
                <a:gd name="connsiteX681" fmla="*/ 1231847 w 3790950"/>
                <a:gd name="connsiteY681" fmla="*/ 3034414 h 3334817"/>
                <a:gd name="connsiteX682" fmla="*/ 1240857 w 3790950"/>
                <a:gd name="connsiteY682" fmla="*/ 3034414 h 3334817"/>
                <a:gd name="connsiteX683" fmla="*/ 1272414 w 3790950"/>
                <a:gd name="connsiteY683" fmla="*/ 3000209 h 3334817"/>
                <a:gd name="connsiteX684" fmla="*/ 1282329 w 3790950"/>
                <a:gd name="connsiteY684" fmla="*/ 2997504 h 3334817"/>
                <a:gd name="connsiteX685" fmla="*/ 1398629 w 3790950"/>
                <a:gd name="connsiteY685" fmla="*/ 2993009 h 3334817"/>
                <a:gd name="connsiteX686" fmla="*/ 1439197 w 3790950"/>
                <a:gd name="connsiteY686" fmla="*/ 2987608 h 3334817"/>
                <a:gd name="connsiteX687" fmla="*/ 1477058 w 3790950"/>
                <a:gd name="connsiteY687" fmla="*/ 2985808 h 3334817"/>
                <a:gd name="connsiteX688" fmla="*/ 1552792 w 3790950"/>
                <a:gd name="connsiteY688" fmla="*/ 2960595 h 3334817"/>
                <a:gd name="connsiteX689" fmla="*/ 1588853 w 3790950"/>
                <a:gd name="connsiteY689" fmla="*/ 2960595 h 3334817"/>
                <a:gd name="connsiteX690" fmla="*/ 1597864 w 3790950"/>
                <a:gd name="connsiteY690" fmla="*/ 2956994 h 3334817"/>
                <a:gd name="connsiteX691" fmla="*/ 1665463 w 3790950"/>
                <a:gd name="connsiteY691" fmla="*/ 2879585 h 3334817"/>
                <a:gd name="connsiteX692" fmla="*/ 1671749 w 3790950"/>
                <a:gd name="connsiteY692" fmla="*/ 2866079 h 3334817"/>
                <a:gd name="connsiteX693" fmla="*/ 1685275 w 3790950"/>
                <a:gd name="connsiteY693" fmla="*/ 2827369 h 3334817"/>
                <a:gd name="connsiteX694" fmla="*/ 1845771 w 3790950"/>
                <a:gd name="connsiteY694" fmla="*/ 2732852 h 3334817"/>
                <a:gd name="connsiteX695" fmla="*/ 1914351 w 3790950"/>
                <a:gd name="connsiteY695" fmla="*/ 2709449 h 3334817"/>
                <a:gd name="connsiteX696" fmla="*/ 2095517 w 3790950"/>
                <a:gd name="connsiteY696" fmla="*/ 2659034 h 3334817"/>
                <a:gd name="connsiteX697" fmla="*/ 2105422 w 3790950"/>
                <a:gd name="connsiteY697" fmla="*/ 2659034 h 3334817"/>
                <a:gd name="connsiteX698" fmla="*/ 2291160 w 3790950"/>
                <a:gd name="connsiteY698" fmla="*/ 2667139 h 3334817"/>
                <a:gd name="connsiteX699" fmla="*/ 2510235 w 3790950"/>
                <a:gd name="connsiteY699" fmla="*/ 2677045 h 3334817"/>
                <a:gd name="connsiteX700" fmla="*/ 2518331 w 3790950"/>
                <a:gd name="connsiteY700" fmla="*/ 2668939 h 3334817"/>
                <a:gd name="connsiteX701" fmla="*/ 2528237 w 3790950"/>
                <a:gd name="connsiteY701" fmla="*/ 2659034 h 3334817"/>
                <a:gd name="connsiteX702" fmla="*/ 2545383 w 3790950"/>
                <a:gd name="connsiteY702" fmla="*/ 2641936 h 3334817"/>
                <a:gd name="connsiteX703" fmla="*/ 2732929 w 3790950"/>
                <a:gd name="connsiteY703" fmla="*/ 2444797 h 3334817"/>
                <a:gd name="connsiteX704" fmla="*/ 3029538 w 3790950"/>
                <a:gd name="connsiteY704" fmla="*/ 2135130 h 3334817"/>
                <a:gd name="connsiteX705" fmla="*/ 3701146 w 3790950"/>
                <a:gd name="connsiteY705" fmla="*/ 1432994 h 3334817"/>
                <a:gd name="connsiteX706" fmla="*/ 3790395 w 3790950"/>
                <a:gd name="connsiteY706" fmla="*/ 1340269 h 3334817"/>
                <a:gd name="connsiteX707" fmla="*/ 3789538 w 3790950"/>
                <a:gd name="connsiteY707" fmla="*/ 1340269 h 333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</a:cxnLst>
              <a:rect l="l" t="t" r="r" b="b"/>
              <a:pathLst>
                <a:path w="3790950" h="3334817">
                  <a:moveTo>
                    <a:pt x="3789538" y="1340269"/>
                  </a:moveTo>
                  <a:cubicBezTo>
                    <a:pt x="3375676" y="1340269"/>
                    <a:pt x="3375676" y="1340269"/>
                    <a:pt x="3375676" y="1340269"/>
                  </a:cubicBezTo>
                  <a:cubicBezTo>
                    <a:pt x="3365771" y="1340269"/>
                    <a:pt x="3365771" y="1340269"/>
                    <a:pt x="3365771" y="1340269"/>
                  </a:cubicBezTo>
                  <a:cubicBezTo>
                    <a:pt x="3365771" y="1338468"/>
                    <a:pt x="3365771" y="1338468"/>
                    <a:pt x="3365771" y="1338468"/>
                  </a:cubicBezTo>
                  <a:cubicBezTo>
                    <a:pt x="3348626" y="1332172"/>
                    <a:pt x="3331480" y="1326772"/>
                    <a:pt x="3314431" y="1320466"/>
                  </a:cubicBezTo>
                  <a:cubicBezTo>
                    <a:pt x="3297286" y="1315066"/>
                    <a:pt x="3280998" y="1307865"/>
                    <a:pt x="3263853" y="1303369"/>
                  </a:cubicBezTo>
                  <a:cubicBezTo>
                    <a:pt x="3246804" y="1298863"/>
                    <a:pt x="3228706" y="1290758"/>
                    <a:pt x="3212513" y="1284462"/>
                  </a:cubicBezTo>
                  <a:cubicBezTo>
                    <a:pt x="3205274" y="1282661"/>
                    <a:pt x="3197178" y="1278156"/>
                    <a:pt x="3190892" y="1276356"/>
                  </a:cubicBezTo>
                  <a:cubicBezTo>
                    <a:pt x="3177366" y="1272755"/>
                    <a:pt x="3163840" y="1268260"/>
                    <a:pt x="3150316" y="1263754"/>
                  </a:cubicBezTo>
                  <a:cubicBezTo>
                    <a:pt x="3150316" y="1263754"/>
                    <a:pt x="3149362" y="1262859"/>
                    <a:pt x="3149362" y="1261954"/>
                  </a:cubicBezTo>
                  <a:cubicBezTo>
                    <a:pt x="3144886" y="1261059"/>
                    <a:pt x="3140409" y="1259258"/>
                    <a:pt x="3135837" y="1258354"/>
                  </a:cubicBezTo>
                  <a:cubicBezTo>
                    <a:pt x="3106119" y="1248457"/>
                    <a:pt x="3076401" y="1237656"/>
                    <a:pt x="3046588" y="1227750"/>
                  </a:cubicBezTo>
                  <a:cubicBezTo>
                    <a:pt x="3039444" y="1225045"/>
                    <a:pt x="3033062" y="1224149"/>
                    <a:pt x="3026775" y="1222349"/>
                  </a:cubicBezTo>
                  <a:cubicBezTo>
                    <a:pt x="3025919" y="1222349"/>
                    <a:pt x="3025919" y="1221444"/>
                    <a:pt x="3024966" y="1220549"/>
                  </a:cubicBezTo>
                  <a:cubicBezTo>
                    <a:pt x="3014203" y="1216948"/>
                    <a:pt x="3003344" y="1214243"/>
                    <a:pt x="2992581" y="1209748"/>
                  </a:cubicBezTo>
                  <a:cubicBezTo>
                    <a:pt x="2990772" y="1208843"/>
                    <a:pt x="2988961" y="1207947"/>
                    <a:pt x="2986199" y="1207042"/>
                  </a:cubicBezTo>
                  <a:cubicBezTo>
                    <a:pt x="2985342" y="1206147"/>
                    <a:pt x="2983533" y="1207042"/>
                    <a:pt x="2981722" y="1206147"/>
                  </a:cubicBezTo>
                  <a:cubicBezTo>
                    <a:pt x="2978103" y="1205242"/>
                    <a:pt x="2974483" y="1203442"/>
                    <a:pt x="2970007" y="1201642"/>
                  </a:cubicBezTo>
                  <a:cubicBezTo>
                    <a:pt x="2966387" y="1200746"/>
                    <a:pt x="2961911" y="1199841"/>
                    <a:pt x="2957339" y="1198041"/>
                  </a:cubicBezTo>
                  <a:cubicBezTo>
                    <a:pt x="2940289" y="1192640"/>
                    <a:pt x="2923143" y="1188145"/>
                    <a:pt x="2906856" y="1180944"/>
                  </a:cubicBezTo>
                  <a:cubicBezTo>
                    <a:pt x="2904189" y="1180039"/>
                    <a:pt x="2901523" y="1180039"/>
                    <a:pt x="2899712" y="1179144"/>
                  </a:cubicBezTo>
                  <a:cubicBezTo>
                    <a:pt x="2868090" y="1167437"/>
                    <a:pt x="2835705" y="1156636"/>
                    <a:pt x="2804081" y="1145835"/>
                  </a:cubicBezTo>
                  <a:cubicBezTo>
                    <a:pt x="2802272" y="1144930"/>
                    <a:pt x="2799604" y="1144930"/>
                    <a:pt x="2797795" y="1144034"/>
                  </a:cubicBezTo>
                  <a:cubicBezTo>
                    <a:pt x="2779793" y="1137729"/>
                    <a:pt x="2761790" y="1130528"/>
                    <a:pt x="2743693" y="1125127"/>
                  </a:cubicBezTo>
                  <a:cubicBezTo>
                    <a:pt x="2737406" y="1123327"/>
                    <a:pt x="2730167" y="1121527"/>
                    <a:pt x="2723881" y="1119727"/>
                  </a:cubicBezTo>
                  <a:cubicBezTo>
                    <a:pt x="2688733" y="1108030"/>
                    <a:pt x="2654444" y="1096324"/>
                    <a:pt x="2620249" y="1085523"/>
                  </a:cubicBezTo>
                  <a:cubicBezTo>
                    <a:pt x="2585959" y="1074721"/>
                    <a:pt x="2552622" y="1062120"/>
                    <a:pt x="2519189" y="1051318"/>
                  </a:cubicBezTo>
                  <a:cubicBezTo>
                    <a:pt x="2518331" y="1051318"/>
                    <a:pt x="2518331" y="1051318"/>
                    <a:pt x="2518331" y="1051318"/>
                  </a:cubicBezTo>
                  <a:cubicBezTo>
                    <a:pt x="2517474" y="1050413"/>
                    <a:pt x="2515665" y="1049518"/>
                    <a:pt x="2514711" y="1049518"/>
                  </a:cubicBezTo>
                  <a:cubicBezTo>
                    <a:pt x="2496710" y="1043212"/>
                    <a:pt x="2479565" y="1036907"/>
                    <a:pt x="2461562" y="1031506"/>
                  </a:cubicBezTo>
                  <a:cubicBezTo>
                    <a:pt x="2456990" y="1030611"/>
                    <a:pt x="2450704" y="1029706"/>
                    <a:pt x="2446227" y="1027906"/>
                  </a:cubicBezTo>
                  <a:cubicBezTo>
                    <a:pt x="2442608" y="1026106"/>
                    <a:pt x="2438988" y="1023410"/>
                    <a:pt x="2435369" y="1022505"/>
                  </a:cubicBezTo>
                  <a:cubicBezTo>
                    <a:pt x="2432701" y="1020705"/>
                    <a:pt x="2428225" y="1019809"/>
                    <a:pt x="2425462" y="1018905"/>
                  </a:cubicBezTo>
                  <a:cubicBezTo>
                    <a:pt x="2406508" y="1012609"/>
                    <a:pt x="2388505" y="1005408"/>
                    <a:pt x="2369550" y="1000007"/>
                  </a:cubicBezTo>
                  <a:cubicBezTo>
                    <a:pt x="2351548" y="993701"/>
                    <a:pt x="2334404" y="987405"/>
                    <a:pt x="2316401" y="981100"/>
                  </a:cubicBezTo>
                  <a:cubicBezTo>
                    <a:pt x="2315449" y="981100"/>
                    <a:pt x="2314592" y="980195"/>
                    <a:pt x="2313639" y="980195"/>
                  </a:cubicBezTo>
                  <a:cubicBezTo>
                    <a:pt x="2310115" y="978395"/>
                    <a:pt x="2305543" y="977499"/>
                    <a:pt x="2301066" y="976595"/>
                  </a:cubicBezTo>
                  <a:cubicBezTo>
                    <a:pt x="2285731" y="971194"/>
                    <a:pt x="2269538" y="965793"/>
                    <a:pt x="2254203" y="959497"/>
                  </a:cubicBezTo>
                  <a:cubicBezTo>
                    <a:pt x="2246107" y="956792"/>
                    <a:pt x="2237059" y="954992"/>
                    <a:pt x="2228961" y="952296"/>
                  </a:cubicBezTo>
                  <a:cubicBezTo>
                    <a:pt x="2215437" y="947791"/>
                    <a:pt x="2201911" y="943295"/>
                    <a:pt x="2188386" y="938790"/>
                  </a:cubicBezTo>
                  <a:cubicBezTo>
                    <a:pt x="2161334" y="930694"/>
                    <a:pt x="2135140" y="921692"/>
                    <a:pt x="2109042" y="912682"/>
                  </a:cubicBezTo>
                  <a:cubicBezTo>
                    <a:pt x="2108090" y="912682"/>
                    <a:pt x="2107233" y="912682"/>
                    <a:pt x="2107233" y="912682"/>
                  </a:cubicBezTo>
                  <a:cubicBezTo>
                    <a:pt x="2098183" y="909081"/>
                    <a:pt x="2094564" y="907281"/>
                    <a:pt x="2087420" y="901881"/>
                  </a:cubicBezTo>
                  <a:cubicBezTo>
                    <a:pt x="2073895" y="890184"/>
                    <a:pt x="2061226" y="875782"/>
                    <a:pt x="2048654" y="863180"/>
                  </a:cubicBezTo>
                  <a:cubicBezTo>
                    <a:pt x="2045034" y="858675"/>
                    <a:pt x="2041415" y="854170"/>
                    <a:pt x="2037795" y="849674"/>
                  </a:cubicBezTo>
                  <a:cubicBezTo>
                    <a:pt x="1994551" y="804668"/>
                    <a:pt x="1994551" y="804668"/>
                    <a:pt x="1994551" y="804668"/>
                  </a:cubicBezTo>
                  <a:cubicBezTo>
                    <a:pt x="1990075" y="800163"/>
                    <a:pt x="1950355" y="761453"/>
                    <a:pt x="1950355" y="758758"/>
                  </a:cubicBezTo>
                  <a:cubicBezTo>
                    <a:pt x="1949498" y="757853"/>
                    <a:pt x="1949498" y="757853"/>
                    <a:pt x="1949498" y="757853"/>
                  </a:cubicBezTo>
                  <a:cubicBezTo>
                    <a:pt x="1947689" y="755157"/>
                    <a:pt x="1944926" y="752452"/>
                    <a:pt x="1942259" y="750652"/>
                  </a:cubicBezTo>
                  <a:cubicBezTo>
                    <a:pt x="1925115" y="750652"/>
                    <a:pt x="1925115" y="750652"/>
                    <a:pt x="1925115" y="750652"/>
                  </a:cubicBezTo>
                  <a:cubicBezTo>
                    <a:pt x="1918828" y="750652"/>
                    <a:pt x="1913398" y="747052"/>
                    <a:pt x="1907112" y="744356"/>
                  </a:cubicBezTo>
                  <a:cubicBezTo>
                    <a:pt x="1891777" y="738955"/>
                    <a:pt x="1891777" y="739851"/>
                    <a:pt x="1875584" y="731745"/>
                  </a:cubicBezTo>
                  <a:cubicBezTo>
                    <a:pt x="1859297" y="723649"/>
                    <a:pt x="1851200" y="703846"/>
                    <a:pt x="1843962" y="687644"/>
                  </a:cubicBezTo>
                  <a:cubicBezTo>
                    <a:pt x="1842152" y="681339"/>
                    <a:pt x="1842152" y="675033"/>
                    <a:pt x="1838532" y="669632"/>
                  </a:cubicBezTo>
                  <a:cubicBezTo>
                    <a:pt x="1836818" y="665137"/>
                    <a:pt x="1830436" y="662432"/>
                    <a:pt x="1825959" y="659736"/>
                  </a:cubicBezTo>
                  <a:cubicBezTo>
                    <a:pt x="1825959" y="658831"/>
                    <a:pt x="1825006" y="657031"/>
                    <a:pt x="1825006" y="656135"/>
                  </a:cubicBezTo>
                  <a:cubicBezTo>
                    <a:pt x="1821482" y="652535"/>
                    <a:pt x="1816053" y="649830"/>
                    <a:pt x="1812434" y="646229"/>
                  </a:cubicBezTo>
                  <a:cubicBezTo>
                    <a:pt x="1811481" y="646229"/>
                    <a:pt x="1811481" y="646229"/>
                    <a:pt x="1811481" y="646229"/>
                  </a:cubicBezTo>
                  <a:cubicBezTo>
                    <a:pt x="1806147" y="642629"/>
                    <a:pt x="1798908" y="644429"/>
                    <a:pt x="1794431" y="640829"/>
                  </a:cubicBezTo>
                  <a:cubicBezTo>
                    <a:pt x="1790812" y="626427"/>
                    <a:pt x="1790812" y="626427"/>
                    <a:pt x="1790812" y="626427"/>
                  </a:cubicBezTo>
                  <a:cubicBezTo>
                    <a:pt x="1784525" y="597623"/>
                    <a:pt x="1781763" y="568820"/>
                    <a:pt x="1776334" y="540912"/>
                  </a:cubicBezTo>
                  <a:cubicBezTo>
                    <a:pt x="1743949" y="523805"/>
                    <a:pt x="1743949" y="523805"/>
                    <a:pt x="1743949" y="523805"/>
                  </a:cubicBezTo>
                  <a:cubicBezTo>
                    <a:pt x="1739377" y="521109"/>
                    <a:pt x="1734900" y="520204"/>
                    <a:pt x="1730423" y="516604"/>
                  </a:cubicBezTo>
                  <a:cubicBezTo>
                    <a:pt x="1728613" y="516604"/>
                    <a:pt x="1728613" y="516604"/>
                    <a:pt x="1728613" y="516604"/>
                  </a:cubicBezTo>
                  <a:cubicBezTo>
                    <a:pt x="1727661" y="519309"/>
                    <a:pt x="1727661" y="519309"/>
                    <a:pt x="1727661" y="519309"/>
                  </a:cubicBezTo>
                  <a:cubicBezTo>
                    <a:pt x="1724994" y="522004"/>
                    <a:pt x="1724994" y="522004"/>
                    <a:pt x="1724994" y="522004"/>
                  </a:cubicBezTo>
                  <a:cubicBezTo>
                    <a:pt x="1703372" y="523805"/>
                    <a:pt x="1700610" y="504907"/>
                    <a:pt x="1694324" y="488705"/>
                  </a:cubicBezTo>
                  <a:cubicBezTo>
                    <a:pt x="1692514" y="483295"/>
                    <a:pt x="1689847" y="477894"/>
                    <a:pt x="1687084" y="472493"/>
                  </a:cubicBezTo>
                  <a:cubicBezTo>
                    <a:pt x="1677179" y="446395"/>
                    <a:pt x="1674511" y="438289"/>
                    <a:pt x="1670035" y="432889"/>
                  </a:cubicBezTo>
                  <a:cubicBezTo>
                    <a:pt x="1666415" y="427488"/>
                    <a:pt x="1660034" y="423887"/>
                    <a:pt x="1642031" y="406781"/>
                  </a:cubicBezTo>
                  <a:cubicBezTo>
                    <a:pt x="1629420" y="394179"/>
                    <a:pt x="1613190" y="383378"/>
                    <a:pt x="1604179" y="367175"/>
                  </a:cubicBezTo>
                  <a:cubicBezTo>
                    <a:pt x="1595159" y="351869"/>
                    <a:pt x="1587044" y="334772"/>
                    <a:pt x="1582538" y="316769"/>
                  </a:cubicBezTo>
                  <a:cubicBezTo>
                    <a:pt x="1581633" y="311369"/>
                    <a:pt x="1579833" y="303263"/>
                    <a:pt x="1578033" y="296957"/>
                  </a:cubicBezTo>
                  <a:cubicBezTo>
                    <a:pt x="1573527" y="287061"/>
                    <a:pt x="1567212" y="278060"/>
                    <a:pt x="1562707" y="268154"/>
                  </a:cubicBezTo>
                  <a:cubicBezTo>
                    <a:pt x="1562707" y="266353"/>
                    <a:pt x="1562707" y="266353"/>
                    <a:pt x="1562707" y="266353"/>
                  </a:cubicBezTo>
                  <a:cubicBezTo>
                    <a:pt x="1561802" y="261858"/>
                    <a:pt x="1560002" y="255552"/>
                    <a:pt x="1558202" y="250151"/>
                  </a:cubicBezTo>
                  <a:cubicBezTo>
                    <a:pt x="1555497" y="242055"/>
                    <a:pt x="1541971" y="243855"/>
                    <a:pt x="1538361" y="235749"/>
                  </a:cubicBezTo>
                  <a:cubicBezTo>
                    <a:pt x="1536561" y="233044"/>
                    <a:pt x="1536561" y="229444"/>
                    <a:pt x="1535656" y="226748"/>
                  </a:cubicBezTo>
                  <a:cubicBezTo>
                    <a:pt x="1532951" y="220443"/>
                    <a:pt x="1531151" y="215947"/>
                    <a:pt x="1531151" y="209641"/>
                  </a:cubicBezTo>
                  <a:cubicBezTo>
                    <a:pt x="1531151" y="206041"/>
                    <a:pt x="1538361" y="197945"/>
                    <a:pt x="1541066" y="196145"/>
                  </a:cubicBezTo>
                  <a:cubicBezTo>
                    <a:pt x="1541971" y="195240"/>
                    <a:pt x="1548277" y="190744"/>
                    <a:pt x="1548277" y="189839"/>
                  </a:cubicBezTo>
                  <a:cubicBezTo>
                    <a:pt x="1554592" y="182638"/>
                    <a:pt x="1560002" y="170932"/>
                    <a:pt x="1565412" y="161931"/>
                  </a:cubicBezTo>
                  <a:cubicBezTo>
                    <a:pt x="1571718" y="152034"/>
                    <a:pt x="1579833" y="143033"/>
                    <a:pt x="1586148" y="134032"/>
                  </a:cubicBezTo>
                  <a:cubicBezTo>
                    <a:pt x="1590654" y="127727"/>
                    <a:pt x="1594263" y="121431"/>
                    <a:pt x="1598769" y="116020"/>
                  </a:cubicBezTo>
                  <a:cubicBezTo>
                    <a:pt x="1602369" y="110620"/>
                    <a:pt x="1605074" y="107924"/>
                    <a:pt x="1607779" y="102523"/>
                  </a:cubicBezTo>
                  <a:cubicBezTo>
                    <a:pt x="1613190" y="93522"/>
                    <a:pt x="1622210" y="84521"/>
                    <a:pt x="1628515" y="76415"/>
                  </a:cubicBezTo>
                  <a:cubicBezTo>
                    <a:pt x="1631220" y="71015"/>
                    <a:pt x="1633935" y="66519"/>
                    <a:pt x="1637554" y="61118"/>
                  </a:cubicBezTo>
                  <a:cubicBezTo>
                    <a:pt x="1641174" y="55708"/>
                    <a:pt x="1645651" y="50307"/>
                    <a:pt x="1650127" y="45812"/>
                  </a:cubicBezTo>
                  <a:cubicBezTo>
                    <a:pt x="1649271" y="45812"/>
                    <a:pt x="1646508" y="44907"/>
                    <a:pt x="1646508" y="44907"/>
                  </a:cubicBezTo>
                  <a:cubicBezTo>
                    <a:pt x="1632983" y="47612"/>
                    <a:pt x="1624010" y="48507"/>
                    <a:pt x="1610485" y="48507"/>
                  </a:cubicBezTo>
                  <a:cubicBezTo>
                    <a:pt x="1605979" y="48507"/>
                    <a:pt x="1603274" y="50307"/>
                    <a:pt x="1598769" y="49412"/>
                  </a:cubicBezTo>
                  <a:cubicBezTo>
                    <a:pt x="1596968" y="49412"/>
                    <a:pt x="1595159" y="47612"/>
                    <a:pt x="1593359" y="47612"/>
                  </a:cubicBezTo>
                  <a:cubicBezTo>
                    <a:pt x="1591558" y="46707"/>
                    <a:pt x="1578938" y="45812"/>
                    <a:pt x="1578033" y="44011"/>
                  </a:cubicBezTo>
                  <a:cubicBezTo>
                    <a:pt x="1575328" y="40411"/>
                    <a:pt x="1577128" y="35010"/>
                    <a:pt x="1576233" y="31410"/>
                  </a:cubicBezTo>
                  <a:cubicBezTo>
                    <a:pt x="1575328" y="25104"/>
                    <a:pt x="1569918" y="17008"/>
                    <a:pt x="1566308" y="11607"/>
                  </a:cubicBezTo>
                  <a:cubicBezTo>
                    <a:pt x="1566308" y="10702"/>
                    <a:pt x="1563602" y="8902"/>
                    <a:pt x="1563602" y="8007"/>
                  </a:cubicBezTo>
                  <a:cubicBezTo>
                    <a:pt x="1558202" y="7102"/>
                    <a:pt x="1558202" y="7102"/>
                    <a:pt x="1558202" y="7102"/>
                  </a:cubicBezTo>
                  <a:cubicBezTo>
                    <a:pt x="1555497" y="9807"/>
                    <a:pt x="1547381" y="14303"/>
                    <a:pt x="1543771" y="12503"/>
                  </a:cubicBezTo>
                  <a:cubicBezTo>
                    <a:pt x="1537466" y="16103"/>
                    <a:pt x="1537466" y="16103"/>
                    <a:pt x="1537466" y="16103"/>
                  </a:cubicBezTo>
                  <a:cubicBezTo>
                    <a:pt x="1535656" y="15208"/>
                    <a:pt x="1535656" y="15208"/>
                    <a:pt x="1535656" y="15208"/>
                  </a:cubicBezTo>
                  <a:cubicBezTo>
                    <a:pt x="1533856" y="14303"/>
                    <a:pt x="1530246" y="10702"/>
                    <a:pt x="1529351" y="8007"/>
                  </a:cubicBezTo>
                  <a:cubicBezTo>
                    <a:pt x="1523035" y="8007"/>
                    <a:pt x="1523035" y="8007"/>
                    <a:pt x="1523035" y="8007"/>
                  </a:cubicBezTo>
                  <a:cubicBezTo>
                    <a:pt x="1521235" y="6206"/>
                    <a:pt x="1520330" y="6206"/>
                    <a:pt x="1519435" y="4406"/>
                  </a:cubicBezTo>
                  <a:cubicBezTo>
                    <a:pt x="1516730" y="2606"/>
                    <a:pt x="1514025" y="-99"/>
                    <a:pt x="1509510" y="-99"/>
                  </a:cubicBezTo>
                  <a:cubicBezTo>
                    <a:pt x="1505005" y="806"/>
                    <a:pt x="1501404" y="8902"/>
                    <a:pt x="1495994" y="11607"/>
                  </a:cubicBezTo>
                  <a:cubicBezTo>
                    <a:pt x="1493289" y="10702"/>
                    <a:pt x="1493289" y="10702"/>
                    <a:pt x="1493289" y="10702"/>
                  </a:cubicBezTo>
                  <a:cubicBezTo>
                    <a:pt x="1488784" y="12503"/>
                    <a:pt x="1484269" y="15208"/>
                    <a:pt x="1479763" y="16103"/>
                  </a:cubicBezTo>
                  <a:cubicBezTo>
                    <a:pt x="1471648" y="19704"/>
                    <a:pt x="1459932" y="19704"/>
                    <a:pt x="1453617" y="25104"/>
                  </a:cubicBezTo>
                  <a:cubicBezTo>
                    <a:pt x="1447312" y="28704"/>
                    <a:pt x="1441902" y="34105"/>
                    <a:pt x="1436491" y="38611"/>
                  </a:cubicBezTo>
                  <a:cubicBezTo>
                    <a:pt x="1432881" y="40411"/>
                    <a:pt x="1429281" y="42211"/>
                    <a:pt x="1425671" y="44907"/>
                  </a:cubicBezTo>
                  <a:cubicBezTo>
                    <a:pt x="1424776" y="45812"/>
                    <a:pt x="1422966" y="46707"/>
                    <a:pt x="1421166" y="47612"/>
                  </a:cubicBezTo>
                  <a:cubicBezTo>
                    <a:pt x="1412145" y="47612"/>
                    <a:pt x="1404040" y="40411"/>
                    <a:pt x="1392314" y="39506"/>
                  </a:cubicBezTo>
                  <a:cubicBezTo>
                    <a:pt x="1392314" y="39506"/>
                    <a:pt x="1390514" y="40411"/>
                    <a:pt x="1389609" y="40411"/>
                  </a:cubicBezTo>
                  <a:cubicBezTo>
                    <a:pt x="1383304" y="43107"/>
                    <a:pt x="1381494" y="44011"/>
                    <a:pt x="1373379" y="43107"/>
                  </a:cubicBezTo>
                  <a:cubicBezTo>
                    <a:pt x="1367978" y="42211"/>
                    <a:pt x="1358958" y="47612"/>
                    <a:pt x="1356253" y="52107"/>
                  </a:cubicBezTo>
                  <a:cubicBezTo>
                    <a:pt x="1346337" y="53012"/>
                    <a:pt x="1337317" y="53012"/>
                    <a:pt x="1329211" y="55708"/>
                  </a:cubicBezTo>
                  <a:cubicBezTo>
                    <a:pt x="1325601" y="54813"/>
                    <a:pt x="1325601" y="54813"/>
                    <a:pt x="1325601" y="54813"/>
                  </a:cubicBezTo>
                  <a:cubicBezTo>
                    <a:pt x="1323801" y="50307"/>
                    <a:pt x="1323801" y="50307"/>
                    <a:pt x="1323801" y="50307"/>
                  </a:cubicBezTo>
                  <a:cubicBezTo>
                    <a:pt x="1321096" y="48507"/>
                    <a:pt x="1321096" y="48507"/>
                    <a:pt x="1321096" y="48507"/>
                  </a:cubicBezTo>
                  <a:cubicBezTo>
                    <a:pt x="1317486" y="48507"/>
                    <a:pt x="1312981" y="49412"/>
                    <a:pt x="1310276" y="50307"/>
                  </a:cubicBezTo>
                  <a:cubicBezTo>
                    <a:pt x="1300360" y="44907"/>
                    <a:pt x="1285939" y="58413"/>
                    <a:pt x="1275119" y="56613"/>
                  </a:cubicBezTo>
                  <a:cubicBezTo>
                    <a:pt x="1272414" y="61118"/>
                    <a:pt x="1271509" y="71015"/>
                    <a:pt x="1269709" y="71920"/>
                  </a:cubicBezTo>
                  <a:cubicBezTo>
                    <a:pt x="1253478" y="71920"/>
                    <a:pt x="1253478" y="71920"/>
                    <a:pt x="1253478" y="71920"/>
                  </a:cubicBezTo>
                  <a:cubicBezTo>
                    <a:pt x="1252573" y="72815"/>
                    <a:pt x="1244467" y="73720"/>
                    <a:pt x="1241762" y="74615"/>
                  </a:cubicBezTo>
                  <a:cubicBezTo>
                    <a:pt x="1237247" y="73720"/>
                    <a:pt x="1234542" y="71015"/>
                    <a:pt x="1230037" y="70119"/>
                  </a:cubicBezTo>
                  <a:cubicBezTo>
                    <a:pt x="1228237" y="73720"/>
                    <a:pt x="1223731" y="78215"/>
                    <a:pt x="1219217" y="78215"/>
                  </a:cubicBezTo>
                  <a:cubicBezTo>
                    <a:pt x="1217416" y="76415"/>
                    <a:pt x="1217416" y="76415"/>
                    <a:pt x="1217416" y="76415"/>
                  </a:cubicBezTo>
                  <a:cubicBezTo>
                    <a:pt x="1214711" y="70119"/>
                    <a:pt x="1214711" y="70119"/>
                    <a:pt x="1214711" y="70119"/>
                  </a:cubicBezTo>
                  <a:cubicBezTo>
                    <a:pt x="1215616" y="68319"/>
                    <a:pt x="1216511" y="66519"/>
                    <a:pt x="1215616" y="64719"/>
                  </a:cubicBezTo>
                  <a:cubicBezTo>
                    <a:pt x="1210206" y="62918"/>
                    <a:pt x="1203891" y="63814"/>
                    <a:pt x="1198490" y="63814"/>
                  </a:cubicBezTo>
                  <a:cubicBezTo>
                    <a:pt x="1189470" y="62013"/>
                    <a:pt x="1181355" y="58413"/>
                    <a:pt x="1173239" y="56613"/>
                  </a:cubicBezTo>
                  <a:cubicBezTo>
                    <a:pt x="1169639" y="55708"/>
                    <a:pt x="1165134" y="56613"/>
                    <a:pt x="1162429" y="56613"/>
                  </a:cubicBezTo>
                  <a:cubicBezTo>
                    <a:pt x="1162429" y="56613"/>
                    <a:pt x="1160619" y="55708"/>
                    <a:pt x="1159724" y="54813"/>
                  </a:cubicBezTo>
                  <a:cubicBezTo>
                    <a:pt x="1159724" y="53012"/>
                    <a:pt x="1159724" y="53012"/>
                    <a:pt x="1159724" y="53012"/>
                  </a:cubicBezTo>
                  <a:cubicBezTo>
                    <a:pt x="1157914" y="53012"/>
                    <a:pt x="1153408" y="52107"/>
                    <a:pt x="1151608" y="50307"/>
                  </a:cubicBezTo>
                  <a:cubicBezTo>
                    <a:pt x="1151608" y="49412"/>
                    <a:pt x="1150703" y="48507"/>
                    <a:pt x="1150703" y="46707"/>
                  </a:cubicBezTo>
                  <a:cubicBezTo>
                    <a:pt x="1143493" y="47612"/>
                    <a:pt x="1126367" y="50307"/>
                    <a:pt x="1120052" y="50307"/>
                  </a:cubicBezTo>
                  <a:cubicBezTo>
                    <a:pt x="1111936" y="50307"/>
                    <a:pt x="944249" y="51212"/>
                    <a:pt x="937944" y="51212"/>
                  </a:cubicBezTo>
                  <a:cubicBezTo>
                    <a:pt x="936143" y="52107"/>
                    <a:pt x="927123" y="62918"/>
                    <a:pt x="923522" y="67414"/>
                  </a:cubicBezTo>
                  <a:cubicBezTo>
                    <a:pt x="921713" y="70119"/>
                    <a:pt x="920817" y="76415"/>
                    <a:pt x="920817" y="83616"/>
                  </a:cubicBezTo>
                  <a:cubicBezTo>
                    <a:pt x="919913" y="87217"/>
                    <a:pt x="919913" y="90817"/>
                    <a:pt x="919008" y="94418"/>
                  </a:cubicBezTo>
                  <a:cubicBezTo>
                    <a:pt x="919008" y="96218"/>
                    <a:pt x="918112" y="98018"/>
                    <a:pt x="918112" y="98923"/>
                  </a:cubicBezTo>
                  <a:cubicBezTo>
                    <a:pt x="917208" y="104324"/>
                    <a:pt x="916302" y="108819"/>
                    <a:pt x="912702" y="112420"/>
                  </a:cubicBezTo>
                  <a:cubicBezTo>
                    <a:pt x="908187" y="116925"/>
                    <a:pt x="858609" y="164636"/>
                    <a:pt x="855904" y="168236"/>
                  </a:cubicBezTo>
                  <a:cubicBezTo>
                    <a:pt x="855904" y="170932"/>
                    <a:pt x="857705" y="211442"/>
                    <a:pt x="857705" y="215042"/>
                  </a:cubicBezTo>
                  <a:cubicBezTo>
                    <a:pt x="857705" y="218643"/>
                    <a:pt x="855000" y="225844"/>
                    <a:pt x="852295" y="232149"/>
                  </a:cubicBezTo>
                  <a:cubicBezTo>
                    <a:pt x="850494" y="234845"/>
                    <a:pt x="849590" y="237550"/>
                    <a:pt x="848694" y="240245"/>
                  </a:cubicBezTo>
                  <a:cubicBezTo>
                    <a:pt x="845989" y="247456"/>
                    <a:pt x="834264" y="292461"/>
                    <a:pt x="830663" y="304168"/>
                  </a:cubicBezTo>
                  <a:cubicBezTo>
                    <a:pt x="827053" y="317664"/>
                    <a:pt x="818043" y="362670"/>
                    <a:pt x="814432" y="383378"/>
                  </a:cubicBezTo>
                  <a:cubicBezTo>
                    <a:pt x="810823" y="404085"/>
                    <a:pt x="800012" y="438289"/>
                    <a:pt x="794602" y="448195"/>
                  </a:cubicBezTo>
                  <a:cubicBezTo>
                    <a:pt x="790991" y="455396"/>
                    <a:pt x="796402" y="462597"/>
                    <a:pt x="800907" y="468893"/>
                  </a:cubicBezTo>
                  <a:cubicBezTo>
                    <a:pt x="802717" y="470693"/>
                    <a:pt x="803612" y="472493"/>
                    <a:pt x="804517" y="473398"/>
                  </a:cubicBezTo>
                  <a:cubicBezTo>
                    <a:pt x="808118" y="479694"/>
                    <a:pt x="812633" y="483295"/>
                    <a:pt x="823443" y="483295"/>
                  </a:cubicBezTo>
                  <a:cubicBezTo>
                    <a:pt x="827053" y="483295"/>
                    <a:pt x="828854" y="484200"/>
                    <a:pt x="829758" y="486000"/>
                  </a:cubicBezTo>
                  <a:cubicBezTo>
                    <a:pt x="831559" y="489600"/>
                    <a:pt x="827958" y="494106"/>
                    <a:pt x="825253" y="497706"/>
                  </a:cubicBezTo>
                  <a:cubicBezTo>
                    <a:pt x="823443" y="499506"/>
                    <a:pt x="818938" y="503107"/>
                    <a:pt x="811727" y="508507"/>
                  </a:cubicBezTo>
                  <a:cubicBezTo>
                    <a:pt x="801812" y="517509"/>
                    <a:pt x="787391" y="530110"/>
                    <a:pt x="781981" y="535511"/>
                  </a:cubicBezTo>
                  <a:cubicBezTo>
                    <a:pt x="777466" y="540007"/>
                    <a:pt x="769360" y="548112"/>
                    <a:pt x="762140" y="555313"/>
                  </a:cubicBezTo>
                  <a:cubicBezTo>
                    <a:pt x="754025" y="562514"/>
                    <a:pt x="746815" y="569715"/>
                    <a:pt x="744109" y="573315"/>
                  </a:cubicBezTo>
                  <a:cubicBezTo>
                    <a:pt x="739604" y="578716"/>
                    <a:pt x="722478" y="608425"/>
                    <a:pt x="711658" y="629132"/>
                  </a:cubicBezTo>
                  <a:cubicBezTo>
                    <a:pt x="707152" y="637228"/>
                    <a:pt x="703543" y="643534"/>
                    <a:pt x="701742" y="647134"/>
                  </a:cubicBezTo>
                  <a:cubicBezTo>
                    <a:pt x="695427" y="657936"/>
                    <a:pt x="695427" y="666032"/>
                    <a:pt x="695427" y="673233"/>
                  </a:cubicBezTo>
                  <a:cubicBezTo>
                    <a:pt x="695427" y="681339"/>
                    <a:pt x="693627" y="701141"/>
                    <a:pt x="691827" y="709247"/>
                  </a:cubicBezTo>
                  <a:cubicBezTo>
                    <a:pt x="697237" y="709247"/>
                    <a:pt x="715268" y="707447"/>
                    <a:pt x="724279" y="704741"/>
                  </a:cubicBezTo>
                  <a:cubicBezTo>
                    <a:pt x="726079" y="704741"/>
                    <a:pt x="727888" y="703846"/>
                    <a:pt x="728784" y="702941"/>
                  </a:cubicBezTo>
                  <a:cubicBezTo>
                    <a:pt x="741404" y="699341"/>
                    <a:pt x="755835" y="694845"/>
                    <a:pt x="763950" y="701141"/>
                  </a:cubicBezTo>
                  <a:cubicBezTo>
                    <a:pt x="768456" y="704741"/>
                    <a:pt x="772056" y="707447"/>
                    <a:pt x="774761" y="710142"/>
                  </a:cubicBezTo>
                  <a:cubicBezTo>
                    <a:pt x="778371" y="712847"/>
                    <a:pt x="781981" y="714648"/>
                    <a:pt x="784686" y="717343"/>
                  </a:cubicBezTo>
                  <a:cubicBezTo>
                    <a:pt x="787391" y="720048"/>
                    <a:pt x="790087" y="723649"/>
                    <a:pt x="789192" y="727249"/>
                  </a:cubicBezTo>
                  <a:cubicBezTo>
                    <a:pt x="788286" y="729049"/>
                    <a:pt x="786487" y="730849"/>
                    <a:pt x="781076" y="730849"/>
                  </a:cubicBezTo>
                  <a:cubicBezTo>
                    <a:pt x="769360" y="730849"/>
                    <a:pt x="749520" y="729945"/>
                    <a:pt x="742310" y="728144"/>
                  </a:cubicBezTo>
                  <a:cubicBezTo>
                    <a:pt x="739604" y="727249"/>
                    <a:pt x="734194" y="728144"/>
                    <a:pt x="731489" y="731745"/>
                  </a:cubicBezTo>
                  <a:cubicBezTo>
                    <a:pt x="729689" y="734450"/>
                    <a:pt x="728784" y="738955"/>
                    <a:pt x="732394" y="745251"/>
                  </a:cubicBezTo>
                  <a:cubicBezTo>
                    <a:pt x="735994" y="750652"/>
                    <a:pt x="736899" y="755157"/>
                    <a:pt x="738699" y="758758"/>
                  </a:cubicBezTo>
                  <a:cubicBezTo>
                    <a:pt x="740509" y="764158"/>
                    <a:pt x="741404" y="766854"/>
                    <a:pt x="745919" y="766854"/>
                  </a:cubicBezTo>
                  <a:cubicBezTo>
                    <a:pt x="749520" y="766854"/>
                    <a:pt x="756730" y="765959"/>
                    <a:pt x="763046" y="765054"/>
                  </a:cubicBezTo>
                  <a:cubicBezTo>
                    <a:pt x="769360" y="764158"/>
                    <a:pt x="775666" y="763254"/>
                    <a:pt x="779276" y="763254"/>
                  </a:cubicBezTo>
                  <a:cubicBezTo>
                    <a:pt x="785581" y="763254"/>
                    <a:pt x="798202" y="756957"/>
                    <a:pt x="804517" y="752452"/>
                  </a:cubicBezTo>
                  <a:cubicBezTo>
                    <a:pt x="805413" y="752452"/>
                    <a:pt x="806317" y="751557"/>
                    <a:pt x="808118" y="750652"/>
                  </a:cubicBezTo>
                  <a:cubicBezTo>
                    <a:pt x="820748" y="742556"/>
                    <a:pt x="861315" y="716448"/>
                    <a:pt x="875736" y="716448"/>
                  </a:cubicBezTo>
                  <a:cubicBezTo>
                    <a:pt x="889261" y="716448"/>
                    <a:pt x="908187" y="701141"/>
                    <a:pt x="909997" y="699341"/>
                  </a:cubicBezTo>
                  <a:cubicBezTo>
                    <a:pt x="909997" y="697541"/>
                    <a:pt x="910892" y="684044"/>
                    <a:pt x="928028" y="682243"/>
                  </a:cubicBezTo>
                  <a:cubicBezTo>
                    <a:pt x="930733" y="682243"/>
                    <a:pt x="930733" y="682243"/>
                    <a:pt x="930733" y="682243"/>
                  </a:cubicBezTo>
                  <a:cubicBezTo>
                    <a:pt x="946059" y="680443"/>
                    <a:pt x="951469" y="679538"/>
                    <a:pt x="962280" y="684044"/>
                  </a:cubicBezTo>
                  <a:cubicBezTo>
                    <a:pt x="966795" y="685844"/>
                    <a:pt x="972205" y="686739"/>
                    <a:pt x="978510" y="687644"/>
                  </a:cubicBezTo>
                  <a:cubicBezTo>
                    <a:pt x="985721" y="687644"/>
                    <a:pt x="994741" y="689444"/>
                    <a:pt x="1003752" y="693045"/>
                  </a:cubicBezTo>
                  <a:cubicBezTo>
                    <a:pt x="1006457" y="693940"/>
                    <a:pt x="1006457" y="693940"/>
                    <a:pt x="1006457" y="693940"/>
                  </a:cubicBezTo>
                  <a:cubicBezTo>
                    <a:pt x="1020887" y="700246"/>
                    <a:pt x="1027193" y="703846"/>
                    <a:pt x="1031698" y="700246"/>
                  </a:cubicBezTo>
                  <a:cubicBezTo>
                    <a:pt x="1033507" y="699341"/>
                    <a:pt x="1037108" y="696645"/>
                    <a:pt x="1039813" y="693045"/>
                  </a:cubicBezTo>
                  <a:cubicBezTo>
                    <a:pt x="1045224" y="687644"/>
                    <a:pt x="1052434" y="680443"/>
                    <a:pt x="1056949" y="680443"/>
                  </a:cubicBezTo>
                  <a:cubicBezTo>
                    <a:pt x="1062349" y="680443"/>
                    <a:pt x="1075875" y="679538"/>
                    <a:pt x="1082190" y="678643"/>
                  </a:cubicBezTo>
                  <a:cubicBezTo>
                    <a:pt x="1083085" y="678643"/>
                    <a:pt x="1083990" y="678643"/>
                    <a:pt x="1084895" y="677738"/>
                  </a:cubicBezTo>
                  <a:cubicBezTo>
                    <a:pt x="1090305" y="676843"/>
                    <a:pt x="1096611" y="675033"/>
                    <a:pt x="1098411" y="681339"/>
                  </a:cubicBezTo>
                  <a:cubicBezTo>
                    <a:pt x="1099316" y="684044"/>
                    <a:pt x="1098411" y="685844"/>
                    <a:pt x="1098411" y="687644"/>
                  </a:cubicBezTo>
                  <a:cubicBezTo>
                    <a:pt x="1098411" y="690340"/>
                    <a:pt x="1097516" y="693045"/>
                    <a:pt x="1106526" y="695740"/>
                  </a:cubicBezTo>
                  <a:cubicBezTo>
                    <a:pt x="1119147" y="700246"/>
                    <a:pt x="1121852" y="700246"/>
                    <a:pt x="1126367" y="698446"/>
                  </a:cubicBezTo>
                  <a:cubicBezTo>
                    <a:pt x="1129072" y="697541"/>
                    <a:pt x="1131777" y="694845"/>
                    <a:pt x="1132672" y="691245"/>
                  </a:cubicBezTo>
                  <a:cubicBezTo>
                    <a:pt x="1132672" y="691245"/>
                    <a:pt x="1132672" y="691245"/>
                    <a:pt x="1131777" y="691245"/>
                  </a:cubicBezTo>
                  <a:cubicBezTo>
                    <a:pt x="1132672" y="690340"/>
                    <a:pt x="1132672" y="690340"/>
                    <a:pt x="1132672" y="690340"/>
                  </a:cubicBezTo>
                  <a:cubicBezTo>
                    <a:pt x="1132672" y="690340"/>
                    <a:pt x="1132672" y="690340"/>
                    <a:pt x="1133577" y="690340"/>
                  </a:cubicBezTo>
                  <a:cubicBezTo>
                    <a:pt x="1134473" y="687644"/>
                    <a:pt x="1135377" y="684939"/>
                    <a:pt x="1136283" y="681339"/>
                  </a:cubicBezTo>
                  <a:cubicBezTo>
                    <a:pt x="1138083" y="675033"/>
                    <a:pt x="1141693" y="636333"/>
                    <a:pt x="1141693" y="630932"/>
                  </a:cubicBezTo>
                  <a:cubicBezTo>
                    <a:pt x="1141693" y="628227"/>
                    <a:pt x="1142588" y="622826"/>
                    <a:pt x="1146198" y="620131"/>
                  </a:cubicBezTo>
                  <a:cubicBezTo>
                    <a:pt x="1147998" y="618331"/>
                    <a:pt x="1149798" y="618331"/>
                    <a:pt x="1151608" y="618331"/>
                  </a:cubicBezTo>
                  <a:cubicBezTo>
                    <a:pt x="1153408" y="618331"/>
                    <a:pt x="1155209" y="619226"/>
                    <a:pt x="1157019" y="620131"/>
                  </a:cubicBezTo>
                  <a:cubicBezTo>
                    <a:pt x="1162429" y="621931"/>
                    <a:pt x="1166934" y="623731"/>
                    <a:pt x="1171439" y="619226"/>
                  </a:cubicBezTo>
                  <a:cubicBezTo>
                    <a:pt x="1181355" y="610225"/>
                    <a:pt x="1187670" y="605720"/>
                    <a:pt x="1192175" y="605720"/>
                  </a:cubicBezTo>
                  <a:cubicBezTo>
                    <a:pt x="1197585" y="605720"/>
                    <a:pt x="1210206" y="606624"/>
                    <a:pt x="1213816" y="608425"/>
                  </a:cubicBezTo>
                  <a:cubicBezTo>
                    <a:pt x="1214711" y="609320"/>
                    <a:pt x="1218321" y="611130"/>
                    <a:pt x="1222827" y="613825"/>
                  </a:cubicBezTo>
                  <a:cubicBezTo>
                    <a:pt x="1230942" y="619226"/>
                    <a:pt x="1241762" y="625532"/>
                    <a:pt x="1247172" y="628227"/>
                  </a:cubicBezTo>
                  <a:cubicBezTo>
                    <a:pt x="1248068" y="629132"/>
                    <a:pt x="1248973" y="629132"/>
                    <a:pt x="1249877" y="630027"/>
                  </a:cubicBezTo>
                  <a:cubicBezTo>
                    <a:pt x="1256183" y="632732"/>
                    <a:pt x="1258888" y="633628"/>
                    <a:pt x="1265203" y="626427"/>
                  </a:cubicBezTo>
                  <a:cubicBezTo>
                    <a:pt x="1268804" y="622826"/>
                    <a:pt x="1275119" y="616531"/>
                    <a:pt x="1281424" y="611130"/>
                  </a:cubicBezTo>
                  <a:cubicBezTo>
                    <a:pt x="1288635" y="604824"/>
                    <a:pt x="1296750" y="597623"/>
                    <a:pt x="1297655" y="594918"/>
                  </a:cubicBezTo>
                  <a:cubicBezTo>
                    <a:pt x="1298560" y="594023"/>
                    <a:pt x="1298560" y="592223"/>
                    <a:pt x="1298560" y="590423"/>
                  </a:cubicBezTo>
                  <a:cubicBezTo>
                    <a:pt x="1299455" y="585022"/>
                    <a:pt x="1301265" y="578716"/>
                    <a:pt x="1303970" y="576916"/>
                  </a:cubicBezTo>
                  <a:cubicBezTo>
                    <a:pt x="1305770" y="576916"/>
                    <a:pt x="1306666" y="576021"/>
                    <a:pt x="1308476" y="576916"/>
                  </a:cubicBezTo>
                  <a:cubicBezTo>
                    <a:pt x="1316591" y="579621"/>
                    <a:pt x="1320191" y="576021"/>
                    <a:pt x="1322896" y="570620"/>
                  </a:cubicBezTo>
                  <a:cubicBezTo>
                    <a:pt x="1326506" y="565219"/>
                    <a:pt x="1335517" y="558018"/>
                    <a:pt x="1342727" y="558914"/>
                  </a:cubicBezTo>
                  <a:cubicBezTo>
                    <a:pt x="1343632" y="558914"/>
                    <a:pt x="1344537" y="558914"/>
                    <a:pt x="1345432" y="558914"/>
                  </a:cubicBezTo>
                  <a:cubicBezTo>
                    <a:pt x="1350843" y="559819"/>
                    <a:pt x="1357158" y="560714"/>
                    <a:pt x="1364368" y="564315"/>
                  </a:cubicBezTo>
                  <a:cubicBezTo>
                    <a:pt x="1373379" y="568820"/>
                    <a:pt x="1376989" y="570620"/>
                    <a:pt x="1379694" y="575116"/>
                  </a:cubicBezTo>
                  <a:cubicBezTo>
                    <a:pt x="1382399" y="579621"/>
                    <a:pt x="1387809" y="585917"/>
                    <a:pt x="1388704" y="586822"/>
                  </a:cubicBezTo>
                  <a:cubicBezTo>
                    <a:pt x="1389609" y="586822"/>
                    <a:pt x="1390514" y="586822"/>
                    <a:pt x="1391410" y="586822"/>
                  </a:cubicBezTo>
                  <a:cubicBezTo>
                    <a:pt x="1397725" y="586822"/>
                    <a:pt x="1404935" y="585917"/>
                    <a:pt x="1409440" y="589518"/>
                  </a:cubicBezTo>
                  <a:cubicBezTo>
                    <a:pt x="1409440" y="589518"/>
                    <a:pt x="1414851" y="594023"/>
                    <a:pt x="1418461" y="592223"/>
                  </a:cubicBezTo>
                  <a:cubicBezTo>
                    <a:pt x="1422966" y="590423"/>
                    <a:pt x="1426576" y="590423"/>
                    <a:pt x="1430176" y="590423"/>
                  </a:cubicBezTo>
                  <a:cubicBezTo>
                    <a:pt x="1448207" y="590423"/>
                    <a:pt x="1468048" y="589518"/>
                    <a:pt x="1470753" y="588622"/>
                  </a:cubicBezTo>
                  <a:cubicBezTo>
                    <a:pt x="1474353" y="586822"/>
                    <a:pt x="1478858" y="585917"/>
                    <a:pt x="1484269" y="585917"/>
                  </a:cubicBezTo>
                  <a:cubicBezTo>
                    <a:pt x="1487879" y="585917"/>
                    <a:pt x="1498699" y="585917"/>
                    <a:pt x="1502300" y="584117"/>
                  </a:cubicBezTo>
                  <a:cubicBezTo>
                    <a:pt x="1506815" y="582317"/>
                    <a:pt x="1519435" y="575116"/>
                    <a:pt x="1527541" y="568820"/>
                  </a:cubicBezTo>
                  <a:cubicBezTo>
                    <a:pt x="1530246" y="567020"/>
                    <a:pt x="1533856" y="566115"/>
                    <a:pt x="1537466" y="567020"/>
                  </a:cubicBezTo>
                  <a:cubicBezTo>
                    <a:pt x="1542876" y="567915"/>
                    <a:pt x="1547381" y="572420"/>
                    <a:pt x="1549182" y="576021"/>
                  </a:cubicBezTo>
                  <a:cubicBezTo>
                    <a:pt x="1550982" y="580516"/>
                    <a:pt x="1556392" y="585022"/>
                    <a:pt x="1560897" y="588622"/>
                  </a:cubicBezTo>
                  <a:cubicBezTo>
                    <a:pt x="1562707" y="590423"/>
                    <a:pt x="1563602" y="591318"/>
                    <a:pt x="1564507" y="592223"/>
                  </a:cubicBezTo>
                  <a:cubicBezTo>
                    <a:pt x="1568117" y="595823"/>
                    <a:pt x="1580738" y="601224"/>
                    <a:pt x="1588853" y="602119"/>
                  </a:cubicBezTo>
                  <a:cubicBezTo>
                    <a:pt x="1589749" y="602119"/>
                    <a:pt x="1589749" y="602119"/>
                    <a:pt x="1590654" y="602119"/>
                  </a:cubicBezTo>
                  <a:cubicBezTo>
                    <a:pt x="1596064" y="603024"/>
                    <a:pt x="1596064" y="603024"/>
                    <a:pt x="1600569" y="607520"/>
                  </a:cubicBezTo>
                  <a:cubicBezTo>
                    <a:pt x="1600569" y="607520"/>
                    <a:pt x="1601474" y="608425"/>
                    <a:pt x="1602369" y="609320"/>
                  </a:cubicBezTo>
                  <a:cubicBezTo>
                    <a:pt x="1608684" y="616531"/>
                    <a:pt x="1633935" y="621026"/>
                    <a:pt x="1641174" y="621931"/>
                  </a:cubicBezTo>
                  <a:cubicBezTo>
                    <a:pt x="1642031" y="621931"/>
                    <a:pt x="1643841" y="621931"/>
                    <a:pt x="1644698" y="621026"/>
                  </a:cubicBezTo>
                  <a:cubicBezTo>
                    <a:pt x="1646508" y="620131"/>
                    <a:pt x="1646508" y="615626"/>
                    <a:pt x="1646508" y="610225"/>
                  </a:cubicBezTo>
                  <a:cubicBezTo>
                    <a:pt x="1646508" y="608425"/>
                    <a:pt x="1647461" y="607520"/>
                    <a:pt x="1648318" y="606624"/>
                  </a:cubicBezTo>
                  <a:cubicBezTo>
                    <a:pt x="1651080" y="605720"/>
                    <a:pt x="1656509" y="611130"/>
                    <a:pt x="1660034" y="613825"/>
                  </a:cubicBezTo>
                  <a:cubicBezTo>
                    <a:pt x="1663653" y="617426"/>
                    <a:pt x="1670892" y="628227"/>
                    <a:pt x="1671749" y="636333"/>
                  </a:cubicBezTo>
                  <a:cubicBezTo>
                    <a:pt x="1672702" y="642629"/>
                    <a:pt x="1668225" y="646229"/>
                    <a:pt x="1659176" y="648935"/>
                  </a:cubicBezTo>
                  <a:cubicBezTo>
                    <a:pt x="1655557" y="649830"/>
                    <a:pt x="1648318" y="655231"/>
                    <a:pt x="1648318" y="655231"/>
                  </a:cubicBezTo>
                  <a:cubicBezTo>
                    <a:pt x="1648318" y="655231"/>
                    <a:pt x="1642984" y="660631"/>
                    <a:pt x="1636602" y="660631"/>
                  </a:cubicBezTo>
                  <a:cubicBezTo>
                    <a:pt x="1630325" y="660631"/>
                    <a:pt x="1622210" y="650735"/>
                    <a:pt x="1620400" y="648935"/>
                  </a:cubicBezTo>
                  <a:cubicBezTo>
                    <a:pt x="1619505" y="649830"/>
                    <a:pt x="1614990" y="651630"/>
                    <a:pt x="1605979" y="655231"/>
                  </a:cubicBezTo>
                  <a:cubicBezTo>
                    <a:pt x="1597864" y="658831"/>
                    <a:pt x="1596968" y="661536"/>
                    <a:pt x="1596064" y="666032"/>
                  </a:cubicBezTo>
                  <a:cubicBezTo>
                    <a:pt x="1595159" y="667832"/>
                    <a:pt x="1595159" y="669632"/>
                    <a:pt x="1594263" y="671433"/>
                  </a:cubicBezTo>
                  <a:cubicBezTo>
                    <a:pt x="1594263" y="671433"/>
                    <a:pt x="1593359" y="672337"/>
                    <a:pt x="1593359" y="673233"/>
                  </a:cubicBezTo>
                  <a:cubicBezTo>
                    <a:pt x="1591558" y="679538"/>
                    <a:pt x="1588853" y="685844"/>
                    <a:pt x="1582538" y="685844"/>
                  </a:cubicBezTo>
                  <a:cubicBezTo>
                    <a:pt x="1575328" y="685844"/>
                    <a:pt x="1560897" y="692140"/>
                    <a:pt x="1560002" y="693045"/>
                  </a:cubicBezTo>
                  <a:cubicBezTo>
                    <a:pt x="1559097" y="693940"/>
                    <a:pt x="1553687" y="698446"/>
                    <a:pt x="1546477" y="698446"/>
                  </a:cubicBezTo>
                  <a:cubicBezTo>
                    <a:pt x="1540171" y="698446"/>
                    <a:pt x="1528446" y="709247"/>
                    <a:pt x="1521235" y="715543"/>
                  </a:cubicBezTo>
                  <a:cubicBezTo>
                    <a:pt x="1519435" y="717343"/>
                    <a:pt x="1517625" y="719143"/>
                    <a:pt x="1516730" y="720048"/>
                  </a:cubicBezTo>
                  <a:cubicBezTo>
                    <a:pt x="1511320" y="724544"/>
                    <a:pt x="1484269" y="742556"/>
                    <a:pt x="1474353" y="747052"/>
                  </a:cubicBezTo>
                  <a:cubicBezTo>
                    <a:pt x="1471648" y="747957"/>
                    <a:pt x="1469848" y="749757"/>
                    <a:pt x="1469848" y="750652"/>
                  </a:cubicBezTo>
                  <a:cubicBezTo>
                    <a:pt x="1469848" y="752452"/>
                    <a:pt x="1473458" y="754252"/>
                    <a:pt x="1474353" y="754252"/>
                  </a:cubicBezTo>
                  <a:cubicBezTo>
                    <a:pt x="1475258" y="754252"/>
                    <a:pt x="1475258" y="754252"/>
                    <a:pt x="1475258" y="754252"/>
                  </a:cubicBezTo>
                  <a:cubicBezTo>
                    <a:pt x="1477058" y="757853"/>
                    <a:pt x="1477963" y="760558"/>
                    <a:pt x="1477963" y="765959"/>
                  </a:cubicBezTo>
                  <a:cubicBezTo>
                    <a:pt x="1477963" y="774960"/>
                    <a:pt x="1477963" y="778560"/>
                    <a:pt x="1478858" y="779455"/>
                  </a:cubicBezTo>
                  <a:cubicBezTo>
                    <a:pt x="1479763" y="780360"/>
                    <a:pt x="1480668" y="780360"/>
                    <a:pt x="1481564" y="780360"/>
                  </a:cubicBezTo>
                  <a:cubicBezTo>
                    <a:pt x="1484269" y="779455"/>
                    <a:pt x="1487879" y="779455"/>
                    <a:pt x="1492384" y="784856"/>
                  </a:cubicBezTo>
                  <a:cubicBezTo>
                    <a:pt x="1495994" y="787561"/>
                    <a:pt x="1497794" y="792057"/>
                    <a:pt x="1498699" y="795658"/>
                  </a:cubicBezTo>
                  <a:cubicBezTo>
                    <a:pt x="1500499" y="799268"/>
                    <a:pt x="1501404" y="802868"/>
                    <a:pt x="1504109" y="805564"/>
                  </a:cubicBezTo>
                  <a:cubicBezTo>
                    <a:pt x="1514025" y="818165"/>
                    <a:pt x="1514025" y="819070"/>
                    <a:pt x="1516730" y="830767"/>
                  </a:cubicBezTo>
                  <a:cubicBezTo>
                    <a:pt x="1516730" y="831672"/>
                    <a:pt x="1516730" y="833472"/>
                    <a:pt x="1517625" y="835272"/>
                  </a:cubicBezTo>
                  <a:cubicBezTo>
                    <a:pt x="1517625" y="835272"/>
                    <a:pt x="1517625" y="835272"/>
                    <a:pt x="1517625" y="835272"/>
                  </a:cubicBezTo>
                  <a:cubicBezTo>
                    <a:pt x="1517625" y="836167"/>
                    <a:pt x="1517625" y="837968"/>
                    <a:pt x="1518530" y="838872"/>
                  </a:cubicBezTo>
                  <a:cubicBezTo>
                    <a:pt x="1519435" y="839768"/>
                    <a:pt x="1519435" y="839768"/>
                    <a:pt x="1519435" y="839768"/>
                  </a:cubicBezTo>
                  <a:cubicBezTo>
                    <a:pt x="1520330" y="839768"/>
                    <a:pt x="1520330" y="839768"/>
                    <a:pt x="1520330" y="840673"/>
                  </a:cubicBezTo>
                  <a:cubicBezTo>
                    <a:pt x="1519435" y="840673"/>
                    <a:pt x="1515825" y="848769"/>
                    <a:pt x="1512215" y="851474"/>
                  </a:cubicBezTo>
                  <a:cubicBezTo>
                    <a:pt x="1509510" y="853274"/>
                    <a:pt x="1506815" y="855970"/>
                    <a:pt x="1506815" y="858675"/>
                  </a:cubicBezTo>
                  <a:cubicBezTo>
                    <a:pt x="1507710" y="860475"/>
                    <a:pt x="1508615" y="862275"/>
                    <a:pt x="1511320" y="863180"/>
                  </a:cubicBezTo>
                  <a:cubicBezTo>
                    <a:pt x="1519435" y="866781"/>
                    <a:pt x="1534761" y="869476"/>
                    <a:pt x="1534761" y="869476"/>
                  </a:cubicBezTo>
                  <a:cubicBezTo>
                    <a:pt x="1534761" y="869476"/>
                    <a:pt x="1534761" y="869476"/>
                    <a:pt x="1534761" y="869476"/>
                  </a:cubicBezTo>
                  <a:cubicBezTo>
                    <a:pt x="1535656" y="872182"/>
                    <a:pt x="1536561" y="875782"/>
                    <a:pt x="1536561" y="878478"/>
                  </a:cubicBezTo>
                  <a:cubicBezTo>
                    <a:pt x="1537466" y="891079"/>
                    <a:pt x="1541971" y="891984"/>
                    <a:pt x="1549182" y="893784"/>
                  </a:cubicBezTo>
                  <a:cubicBezTo>
                    <a:pt x="1551887" y="894680"/>
                    <a:pt x="1555497" y="895584"/>
                    <a:pt x="1560002" y="897385"/>
                  </a:cubicBezTo>
                  <a:cubicBezTo>
                    <a:pt x="1568117" y="901881"/>
                    <a:pt x="1569013" y="908186"/>
                    <a:pt x="1569918" y="915387"/>
                  </a:cubicBezTo>
                  <a:cubicBezTo>
                    <a:pt x="1569918" y="918987"/>
                    <a:pt x="1570822" y="921692"/>
                    <a:pt x="1571718" y="925293"/>
                  </a:cubicBezTo>
                  <a:cubicBezTo>
                    <a:pt x="1573527" y="929789"/>
                    <a:pt x="1597864" y="964898"/>
                    <a:pt x="1603274" y="968498"/>
                  </a:cubicBezTo>
                  <a:cubicBezTo>
                    <a:pt x="1606884" y="972099"/>
                    <a:pt x="1606884" y="972099"/>
                    <a:pt x="1606884" y="972099"/>
                  </a:cubicBezTo>
                  <a:cubicBezTo>
                    <a:pt x="1614095" y="979300"/>
                    <a:pt x="1616800" y="983805"/>
                    <a:pt x="1618600" y="990101"/>
                  </a:cubicBezTo>
                  <a:cubicBezTo>
                    <a:pt x="1618600" y="990101"/>
                    <a:pt x="1618600" y="990101"/>
                    <a:pt x="1618600" y="991006"/>
                  </a:cubicBezTo>
                  <a:cubicBezTo>
                    <a:pt x="1617695" y="991006"/>
                    <a:pt x="1610485" y="1015304"/>
                    <a:pt x="1606884" y="1023410"/>
                  </a:cubicBezTo>
                  <a:cubicBezTo>
                    <a:pt x="1605074" y="1027906"/>
                    <a:pt x="1601474" y="1040507"/>
                    <a:pt x="1614990" y="1054014"/>
                  </a:cubicBezTo>
                  <a:cubicBezTo>
                    <a:pt x="1619505" y="1058519"/>
                    <a:pt x="1623105" y="1062120"/>
                    <a:pt x="1625810" y="1063920"/>
                  </a:cubicBezTo>
                  <a:cubicBezTo>
                    <a:pt x="1631220" y="1068415"/>
                    <a:pt x="1634792" y="1071121"/>
                    <a:pt x="1634792" y="1074721"/>
                  </a:cubicBezTo>
                  <a:cubicBezTo>
                    <a:pt x="1634792" y="1081017"/>
                    <a:pt x="1635745" y="1091818"/>
                    <a:pt x="1638412" y="1098124"/>
                  </a:cubicBezTo>
                  <a:cubicBezTo>
                    <a:pt x="1641174" y="1106220"/>
                    <a:pt x="1640222" y="1112526"/>
                    <a:pt x="1638412" y="1117031"/>
                  </a:cubicBezTo>
                  <a:cubicBezTo>
                    <a:pt x="1637554" y="1118831"/>
                    <a:pt x="1636602" y="1122432"/>
                    <a:pt x="1635745" y="1125127"/>
                  </a:cubicBezTo>
                  <a:cubicBezTo>
                    <a:pt x="1634792" y="1128728"/>
                    <a:pt x="1633935" y="1131433"/>
                    <a:pt x="1632983" y="1134129"/>
                  </a:cubicBezTo>
                  <a:cubicBezTo>
                    <a:pt x="1632983" y="1134129"/>
                    <a:pt x="1632983" y="1135034"/>
                    <a:pt x="1632125" y="1135034"/>
                  </a:cubicBezTo>
                  <a:cubicBezTo>
                    <a:pt x="1630325" y="1139529"/>
                    <a:pt x="1628515" y="1144930"/>
                    <a:pt x="1633935" y="1147635"/>
                  </a:cubicBezTo>
                  <a:cubicBezTo>
                    <a:pt x="1636602" y="1149435"/>
                    <a:pt x="1637554" y="1151235"/>
                    <a:pt x="1637554" y="1153931"/>
                  </a:cubicBezTo>
                  <a:cubicBezTo>
                    <a:pt x="1636602" y="1156636"/>
                    <a:pt x="1633935" y="1158436"/>
                    <a:pt x="1630325" y="1159332"/>
                  </a:cubicBezTo>
                  <a:cubicBezTo>
                    <a:pt x="1623105" y="1160237"/>
                    <a:pt x="1588853" y="1170133"/>
                    <a:pt x="1583443" y="1172838"/>
                  </a:cubicBezTo>
                  <a:cubicBezTo>
                    <a:pt x="1578033" y="1175543"/>
                    <a:pt x="1571718" y="1185440"/>
                    <a:pt x="1570822" y="1186345"/>
                  </a:cubicBezTo>
                  <a:cubicBezTo>
                    <a:pt x="1570822" y="1187240"/>
                    <a:pt x="1564507" y="1205242"/>
                    <a:pt x="1561802" y="1216948"/>
                  </a:cubicBezTo>
                  <a:cubicBezTo>
                    <a:pt x="1559097" y="1229550"/>
                    <a:pt x="1554592" y="1247552"/>
                    <a:pt x="1551887" y="1252057"/>
                  </a:cubicBezTo>
                  <a:cubicBezTo>
                    <a:pt x="1549182" y="1256553"/>
                    <a:pt x="1538361" y="1270955"/>
                    <a:pt x="1533856" y="1274556"/>
                  </a:cubicBezTo>
                  <a:cubicBezTo>
                    <a:pt x="1529351" y="1278156"/>
                    <a:pt x="1524845" y="1276356"/>
                    <a:pt x="1520330" y="1271860"/>
                  </a:cubicBezTo>
                  <a:cubicBezTo>
                    <a:pt x="1516730" y="1267355"/>
                    <a:pt x="1498699" y="1245752"/>
                    <a:pt x="1495089" y="1233150"/>
                  </a:cubicBezTo>
                  <a:cubicBezTo>
                    <a:pt x="1495089" y="1231350"/>
                    <a:pt x="1494184" y="1229550"/>
                    <a:pt x="1494184" y="1227750"/>
                  </a:cubicBezTo>
                  <a:cubicBezTo>
                    <a:pt x="1490584" y="1216043"/>
                    <a:pt x="1486079" y="1201642"/>
                    <a:pt x="1485174" y="1189945"/>
                  </a:cubicBezTo>
                  <a:cubicBezTo>
                    <a:pt x="1484269" y="1177343"/>
                    <a:pt x="1480668" y="1152131"/>
                    <a:pt x="1476163" y="1139529"/>
                  </a:cubicBezTo>
                  <a:cubicBezTo>
                    <a:pt x="1471648" y="1125127"/>
                    <a:pt x="1462638" y="1117031"/>
                    <a:pt x="1453617" y="1117031"/>
                  </a:cubicBezTo>
                  <a:cubicBezTo>
                    <a:pt x="1440997" y="1117031"/>
                    <a:pt x="1407640" y="1115231"/>
                    <a:pt x="1398629" y="1110726"/>
                  </a:cubicBezTo>
                  <a:cubicBezTo>
                    <a:pt x="1389609" y="1106220"/>
                    <a:pt x="1388704" y="1104420"/>
                    <a:pt x="1383304" y="1094523"/>
                  </a:cubicBezTo>
                  <a:cubicBezTo>
                    <a:pt x="1382399" y="1093619"/>
                    <a:pt x="1382399" y="1093619"/>
                    <a:pt x="1382399" y="1093619"/>
                  </a:cubicBezTo>
                  <a:cubicBezTo>
                    <a:pt x="1379694" y="1089123"/>
                    <a:pt x="1376989" y="1083722"/>
                    <a:pt x="1374284" y="1079217"/>
                  </a:cubicBezTo>
                  <a:cubicBezTo>
                    <a:pt x="1370683" y="1072016"/>
                    <a:pt x="1367073" y="1064815"/>
                    <a:pt x="1364368" y="1062120"/>
                  </a:cubicBezTo>
                  <a:cubicBezTo>
                    <a:pt x="1363463" y="1060319"/>
                    <a:pt x="1359863" y="1054919"/>
                    <a:pt x="1354452" y="1054919"/>
                  </a:cubicBezTo>
                  <a:cubicBezTo>
                    <a:pt x="1354452" y="1054919"/>
                    <a:pt x="1354452" y="1054919"/>
                    <a:pt x="1354452" y="1054919"/>
                  </a:cubicBezTo>
                  <a:cubicBezTo>
                    <a:pt x="1351747" y="1054919"/>
                    <a:pt x="1349042" y="1056719"/>
                    <a:pt x="1346337" y="1061215"/>
                  </a:cubicBezTo>
                  <a:cubicBezTo>
                    <a:pt x="1344537" y="1063920"/>
                    <a:pt x="1344537" y="1063920"/>
                    <a:pt x="1344537" y="1063920"/>
                  </a:cubicBezTo>
                  <a:cubicBezTo>
                    <a:pt x="1339127" y="1073816"/>
                    <a:pt x="1336422" y="1076521"/>
                    <a:pt x="1330107" y="1081922"/>
                  </a:cubicBezTo>
                  <a:cubicBezTo>
                    <a:pt x="1329211" y="1081922"/>
                    <a:pt x="1329211" y="1081922"/>
                    <a:pt x="1329211" y="1081922"/>
                  </a:cubicBezTo>
                  <a:cubicBezTo>
                    <a:pt x="1299455" y="1104420"/>
                    <a:pt x="1299455" y="1104420"/>
                    <a:pt x="1299455" y="1104420"/>
                  </a:cubicBezTo>
                  <a:cubicBezTo>
                    <a:pt x="1280529" y="1119727"/>
                    <a:pt x="1280529" y="1119727"/>
                    <a:pt x="1280529" y="1119727"/>
                  </a:cubicBezTo>
                  <a:cubicBezTo>
                    <a:pt x="1280529" y="1119727"/>
                    <a:pt x="1270604" y="1126032"/>
                    <a:pt x="1270604" y="1129633"/>
                  </a:cubicBezTo>
                  <a:cubicBezTo>
                    <a:pt x="1270604" y="1135034"/>
                    <a:pt x="1267004" y="1140434"/>
                    <a:pt x="1263393" y="1143130"/>
                  </a:cubicBezTo>
                  <a:cubicBezTo>
                    <a:pt x="1259793" y="1145835"/>
                    <a:pt x="1257983" y="1156636"/>
                    <a:pt x="1258888" y="1163837"/>
                  </a:cubicBezTo>
                  <a:cubicBezTo>
                    <a:pt x="1258888" y="1164732"/>
                    <a:pt x="1258888" y="1165637"/>
                    <a:pt x="1259793" y="1167437"/>
                  </a:cubicBezTo>
                  <a:cubicBezTo>
                    <a:pt x="1260688" y="1176439"/>
                    <a:pt x="1263393" y="1196241"/>
                    <a:pt x="1256183" y="1201642"/>
                  </a:cubicBezTo>
                  <a:cubicBezTo>
                    <a:pt x="1250773" y="1205242"/>
                    <a:pt x="1243563" y="1217844"/>
                    <a:pt x="1238152" y="1226845"/>
                  </a:cubicBezTo>
                  <a:cubicBezTo>
                    <a:pt x="1234542" y="1232246"/>
                    <a:pt x="1231847" y="1235856"/>
                    <a:pt x="1230942" y="1237656"/>
                  </a:cubicBezTo>
                  <a:cubicBezTo>
                    <a:pt x="1227332" y="1240351"/>
                    <a:pt x="1223731" y="1255658"/>
                    <a:pt x="1222827" y="1263754"/>
                  </a:cubicBezTo>
                  <a:cubicBezTo>
                    <a:pt x="1221922" y="1270060"/>
                    <a:pt x="1218321" y="1299768"/>
                    <a:pt x="1217416" y="1310570"/>
                  </a:cubicBezTo>
                  <a:cubicBezTo>
                    <a:pt x="1217416" y="1314170"/>
                    <a:pt x="1217416" y="1320466"/>
                    <a:pt x="1218321" y="1326772"/>
                  </a:cubicBezTo>
                  <a:cubicBezTo>
                    <a:pt x="1218321" y="1335773"/>
                    <a:pt x="1219217" y="1344774"/>
                    <a:pt x="1217416" y="1349270"/>
                  </a:cubicBezTo>
                  <a:cubicBezTo>
                    <a:pt x="1214711" y="1356480"/>
                    <a:pt x="1212006" y="1368177"/>
                    <a:pt x="1212006" y="1369082"/>
                  </a:cubicBezTo>
                  <a:cubicBezTo>
                    <a:pt x="1212006" y="1403286"/>
                    <a:pt x="1212006" y="1403286"/>
                    <a:pt x="1212006" y="1403286"/>
                  </a:cubicBezTo>
                  <a:cubicBezTo>
                    <a:pt x="1230942" y="1428489"/>
                    <a:pt x="1230942" y="1428489"/>
                    <a:pt x="1230942" y="1428489"/>
                  </a:cubicBezTo>
                  <a:cubicBezTo>
                    <a:pt x="1230942" y="1428489"/>
                    <a:pt x="1230942" y="1429394"/>
                    <a:pt x="1230942" y="1429394"/>
                  </a:cubicBezTo>
                  <a:cubicBezTo>
                    <a:pt x="1193975" y="1523006"/>
                    <a:pt x="1193975" y="1523006"/>
                    <a:pt x="1193975" y="1523006"/>
                  </a:cubicBezTo>
                  <a:cubicBezTo>
                    <a:pt x="1193975" y="1523006"/>
                    <a:pt x="1189470" y="1537408"/>
                    <a:pt x="1191270" y="1543713"/>
                  </a:cubicBezTo>
                  <a:cubicBezTo>
                    <a:pt x="1193080" y="1550914"/>
                    <a:pt x="1199386" y="1585118"/>
                    <a:pt x="1200290" y="1587823"/>
                  </a:cubicBezTo>
                  <a:cubicBezTo>
                    <a:pt x="1204796" y="1589624"/>
                    <a:pt x="1273309" y="1615732"/>
                    <a:pt x="1282329" y="1619332"/>
                  </a:cubicBezTo>
                  <a:cubicBezTo>
                    <a:pt x="1291340" y="1622933"/>
                    <a:pt x="1323801" y="1631934"/>
                    <a:pt x="1323801" y="1631934"/>
                  </a:cubicBezTo>
                  <a:cubicBezTo>
                    <a:pt x="1323801" y="1631934"/>
                    <a:pt x="1323801" y="1631934"/>
                    <a:pt x="1323801" y="1631934"/>
                  </a:cubicBezTo>
                  <a:cubicBezTo>
                    <a:pt x="1324696" y="1632829"/>
                    <a:pt x="1324696" y="1632829"/>
                    <a:pt x="1324696" y="1632829"/>
                  </a:cubicBezTo>
                  <a:cubicBezTo>
                    <a:pt x="1329211" y="1635534"/>
                    <a:pt x="1335517" y="1639134"/>
                    <a:pt x="1337317" y="1645431"/>
                  </a:cubicBezTo>
                  <a:cubicBezTo>
                    <a:pt x="1339127" y="1649936"/>
                    <a:pt x="1342727" y="1672443"/>
                    <a:pt x="1341832" y="1676044"/>
                  </a:cubicBezTo>
                  <a:cubicBezTo>
                    <a:pt x="1341832" y="1678740"/>
                    <a:pt x="1341832" y="1680540"/>
                    <a:pt x="1340927" y="1683245"/>
                  </a:cubicBezTo>
                  <a:cubicBezTo>
                    <a:pt x="1340022" y="1686845"/>
                    <a:pt x="1339127" y="1690446"/>
                    <a:pt x="1339127" y="1694046"/>
                  </a:cubicBezTo>
                  <a:cubicBezTo>
                    <a:pt x="1339127" y="1696742"/>
                    <a:pt x="1340022" y="1698542"/>
                    <a:pt x="1340022" y="1700342"/>
                  </a:cubicBezTo>
                  <a:cubicBezTo>
                    <a:pt x="1340927" y="1703943"/>
                    <a:pt x="1340927" y="1707543"/>
                    <a:pt x="1340022" y="1711143"/>
                  </a:cubicBezTo>
                  <a:cubicBezTo>
                    <a:pt x="1339127" y="1715649"/>
                    <a:pt x="1331917" y="1724650"/>
                    <a:pt x="1328306" y="1727346"/>
                  </a:cubicBezTo>
                  <a:cubicBezTo>
                    <a:pt x="1322896" y="1732756"/>
                    <a:pt x="1323801" y="1737251"/>
                    <a:pt x="1324696" y="1741757"/>
                  </a:cubicBezTo>
                  <a:cubicBezTo>
                    <a:pt x="1326506" y="1747157"/>
                    <a:pt x="1327402" y="1752558"/>
                    <a:pt x="1321096" y="1759759"/>
                  </a:cubicBezTo>
                  <a:cubicBezTo>
                    <a:pt x="1320191" y="1760654"/>
                    <a:pt x="1320191" y="1760654"/>
                    <a:pt x="1320191" y="1760654"/>
                  </a:cubicBezTo>
                  <a:cubicBezTo>
                    <a:pt x="1316591" y="1764255"/>
                    <a:pt x="1316591" y="1768760"/>
                    <a:pt x="1317486" y="1772361"/>
                  </a:cubicBezTo>
                  <a:cubicBezTo>
                    <a:pt x="1317486" y="1777761"/>
                    <a:pt x="1317486" y="1783162"/>
                    <a:pt x="1310276" y="1784057"/>
                  </a:cubicBezTo>
                  <a:cubicBezTo>
                    <a:pt x="1307570" y="1784962"/>
                    <a:pt x="1305770" y="1785867"/>
                    <a:pt x="1303970" y="1787658"/>
                  </a:cubicBezTo>
                  <a:cubicBezTo>
                    <a:pt x="1303065" y="1788563"/>
                    <a:pt x="1303065" y="1788563"/>
                    <a:pt x="1303065" y="1788563"/>
                  </a:cubicBezTo>
                  <a:cubicBezTo>
                    <a:pt x="1304865" y="1792163"/>
                    <a:pt x="1304865" y="1793963"/>
                    <a:pt x="1303970" y="1796668"/>
                  </a:cubicBezTo>
                  <a:cubicBezTo>
                    <a:pt x="1302160" y="1800269"/>
                    <a:pt x="1296750" y="1802069"/>
                    <a:pt x="1291340" y="1802965"/>
                  </a:cubicBezTo>
                  <a:cubicBezTo>
                    <a:pt x="1288635" y="1803869"/>
                    <a:pt x="1285034" y="1804765"/>
                    <a:pt x="1285034" y="1806565"/>
                  </a:cubicBezTo>
                  <a:cubicBezTo>
                    <a:pt x="1283234" y="1810165"/>
                    <a:pt x="1284129" y="1811966"/>
                    <a:pt x="1285034" y="1813766"/>
                  </a:cubicBezTo>
                  <a:cubicBezTo>
                    <a:pt x="1285034" y="1816471"/>
                    <a:pt x="1285939" y="1818271"/>
                    <a:pt x="1280529" y="1824567"/>
                  </a:cubicBezTo>
                  <a:cubicBezTo>
                    <a:pt x="1276919" y="1828168"/>
                    <a:pt x="1277824" y="1831768"/>
                    <a:pt x="1278719" y="1836274"/>
                  </a:cubicBezTo>
                  <a:cubicBezTo>
                    <a:pt x="1279624" y="1840769"/>
                    <a:pt x="1280529" y="1845274"/>
                    <a:pt x="1276919" y="1852475"/>
                  </a:cubicBezTo>
                  <a:cubicBezTo>
                    <a:pt x="1276919" y="1852475"/>
                    <a:pt x="1276014" y="1853380"/>
                    <a:pt x="1276014" y="1853380"/>
                  </a:cubicBezTo>
                  <a:cubicBezTo>
                    <a:pt x="1276919" y="1854276"/>
                    <a:pt x="1276919" y="1854276"/>
                    <a:pt x="1276919" y="1854276"/>
                  </a:cubicBezTo>
                  <a:cubicBezTo>
                    <a:pt x="1278719" y="1855181"/>
                    <a:pt x="1283234" y="1858781"/>
                    <a:pt x="1281424" y="1865077"/>
                  </a:cubicBezTo>
                  <a:cubicBezTo>
                    <a:pt x="1281424" y="1866877"/>
                    <a:pt x="1281424" y="1866877"/>
                    <a:pt x="1281424" y="1866877"/>
                  </a:cubicBezTo>
                  <a:cubicBezTo>
                    <a:pt x="1279624" y="1869582"/>
                    <a:pt x="1276919" y="1871382"/>
                    <a:pt x="1274214" y="1874078"/>
                  </a:cubicBezTo>
                  <a:cubicBezTo>
                    <a:pt x="1269709" y="1876783"/>
                    <a:pt x="1266099" y="1879479"/>
                    <a:pt x="1267004" y="1883079"/>
                  </a:cubicBezTo>
                  <a:cubicBezTo>
                    <a:pt x="1267908" y="1889385"/>
                    <a:pt x="1267004" y="1891185"/>
                    <a:pt x="1261593" y="1894785"/>
                  </a:cubicBezTo>
                  <a:cubicBezTo>
                    <a:pt x="1262498" y="1900186"/>
                    <a:pt x="1260688" y="1904682"/>
                    <a:pt x="1257983" y="1908283"/>
                  </a:cubicBezTo>
                  <a:cubicBezTo>
                    <a:pt x="1257983" y="1909187"/>
                    <a:pt x="1257088" y="1909187"/>
                    <a:pt x="1257088" y="1910083"/>
                  </a:cubicBezTo>
                  <a:cubicBezTo>
                    <a:pt x="1256183" y="1910988"/>
                    <a:pt x="1256183" y="1910988"/>
                    <a:pt x="1256183" y="1910988"/>
                  </a:cubicBezTo>
                  <a:cubicBezTo>
                    <a:pt x="1257088" y="1911883"/>
                    <a:pt x="1257088" y="1911883"/>
                    <a:pt x="1257088" y="1911883"/>
                  </a:cubicBezTo>
                  <a:cubicBezTo>
                    <a:pt x="1257983" y="1917293"/>
                    <a:pt x="1256183" y="1920893"/>
                    <a:pt x="1253478" y="1924494"/>
                  </a:cubicBezTo>
                  <a:cubicBezTo>
                    <a:pt x="1253478" y="1925389"/>
                    <a:pt x="1253478" y="1925389"/>
                    <a:pt x="1253478" y="1925389"/>
                  </a:cubicBezTo>
                  <a:cubicBezTo>
                    <a:pt x="1255278" y="1930790"/>
                    <a:pt x="1255278" y="1932590"/>
                    <a:pt x="1255278" y="1933495"/>
                  </a:cubicBezTo>
                  <a:cubicBezTo>
                    <a:pt x="1255278" y="1934391"/>
                    <a:pt x="1255278" y="1934391"/>
                    <a:pt x="1255278" y="1934391"/>
                  </a:cubicBezTo>
                  <a:cubicBezTo>
                    <a:pt x="1255278" y="1934391"/>
                    <a:pt x="1255278" y="1934391"/>
                    <a:pt x="1255278" y="1934391"/>
                  </a:cubicBezTo>
                  <a:cubicBezTo>
                    <a:pt x="1254383" y="1934391"/>
                    <a:pt x="1234542" y="1953298"/>
                    <a:pt x="1230037" y="1956898"/>
                  </a:cubicBezTo>
                  <a:cubicBezTo>
                    <a:pt x="1225532" y="1960499"/>
                    <a:pt x="1216511" y="1966794"/>
                    <a:pt x="1211111" y="1967699"/>
                  </a:cubicBezTo>
                  <a:cubicBezTo>
                    <a:pt x="1210206" y="1967699"/>
                    <a:pt x="1209301" y="1967699"/>
                    <a:pt x="1207501" y="1968595"/>
                  </a:cubicBezTo>
                  <a:cubicBezTo>
                    <a:pt x="1202091" y="1969500"/>
                    <a:pt x="1193975" y="1971300"/>
                    <a:pt x="1189470" y="1968595"/>
                  </a:cubicBezTo>
                  <a:cubicBezTo>
                    <a:pt x="1188565" y="1966794"/>
                    <a:pt x="1187670" y="1965899"/>
                    <a:pt x="1187670" y="1963194"/>
                  </a:cubicBezTo>
                  <a:cubicBezTo>
                    <a:pt x="1187670" y="1956898"/>
                    <a:pt x="1184060" y="1952393"/>
                    <a:pt x="1180460" y="1951497"/>
                  </a:cubicBezTo>
                  <a:cubicBezTo>
                    <a:pt x="1177754" y="1949697"/>
                    <a:pt x="1175945" y="1950592"/>
                    <a:pt x="1174144" y="1952393"/>
                  </a:cubicBezTo>
                  <a:cubicBezTo>
                    <a:pt x="1168734" y="1957793"/>
                    <a:pt x="1167829" y="1958698"/>
                    <a:pt x="1161524" y="1958698"/>
                  </a:cubicBezTo>
                  <a:cubicBezTo>
                    <a:pt x="1155209" y="1958698"/>
                    <a:pt x="1146198" y="1965899"/>
                    <a:pt x="1146198" y="1965899"/>
                  </a:cubicBezTo>
                  <a:cubicBezTo>
                    <a:pt x="1146198" y="1965899"/>
                    <a:pt x="1125462" y="1986607"/>
                    <a:pt x="1121852" y="2001904"/>
                  </a:cubicBezTo>
                  <a:cubicBezTo>
                    <a:pt x="1118252" y="2017210"/>
                    <a:pt x="1116442" y="2021706"/>
                    <a:pt x="1109231" y="2021706"/>
                  </a:cubicBezTo>
                  <a:cubicBezTo>
                    <a:pt x="1102021" y="2021706"/>
                    <a:pt x="1097516" y="2022611"/>
                    <a:pt x="1093906" y="2028012"/>
                  </a:cubicBezTo>
                  <a:cubicBezTo>
                    <a:pt x="1092106" y="2029812"/>
                    <a:pt x="1091201" y="2034308"/>
                    <a:pt x="1089401" y="2039718"/>
                  </a:cubicBezTo>
                  <a:cubicBezTo>
                    <a:pt x="1089401" y="2039718"/>
                    <a:pt x="1089401" y="2040613"/>
                    <a:pt x="1089401" y="2040613"/>
                  </a:cubicBezTo>
                  <a:cubicBezTo>
                    <a:pt x="1089401" y="2040613"/>
                    <a:pt x="1089401" y="2040613"/>
                    <a:pt x="1088495" y="2039718"/>
                  </a:cubicBezTo>
                  <a:cubicBezTo>
                    <a:pt x="1088495" y="2039718"/>
                    <a:pt x="1060549" y="2009105"/>
                    <a:pt x="1054243" y="2003704"/>
                  </a:cubicBezTo>
                  <a:cubicBezTo>
                    <a:pt x="1047929" y="1998303"/>
                    <a:pt x="1013667" y="1966794"/>
                    <a:pt x="1012772" y="1966794"/>
                  </a:cubicBezTo>
                  <a:cubicBezTo>
                    <a:pt x="1012772" y="1966794"/>
                    <a:pt x="1001047" y="1959594"/>
                    <a:pt x="993836" y="1958698"/>
                  </a:cubicBezTo>
                  <a:cubicBezTo>
                    <a:pt x="992036" y="1958698"/>
                    <a:pt x="990236" y="1958698"/>
                    <a:pt x="988426" y="1957793"/>
                  </a:cubicBezTo>
                  <a:cubicBezTo>
                    <a:pt x="979415" y="1956898"/>
                    <a:pt x="966795" y="1955993"/>
                    <a:pt x="963184" y="1953298"/>
                  </a:cubicBezTo>
                  <a:cubicBezTo>
                    <a:pt x="959584" y="1949697"/>
                    <a:pt x="946954" y="1943391"/>
                    <a:pt x="938848" y="1940696"/>
                  </a:cubicBezTo>
                  <a:cubicBezTo>
                    <a:pt x="931628" y="1937991"/>
                    <a:pt x="904587" y="1926294"/>
                    <a:pt x="900081" y="1921789"/>
                  </a:cubicBezTo>
                  <a:cubicBezTo>
                    <a:pt x="895566" y="1916388"/>
                    <a:pt x="878441" y="1902882"/>
                    <a:pt x="873935" y="1901986"/>
                  </a:cubicBezTo>
                  <a:cubicBezTo>
                    <a:pt x="869430" y="1901082"/>
                    <a:pt x="859505" y="1900186"/>
                    <a:pt x="855904" y="1900186"/>
                  </a:cubicBezTo>
                  <a:cubicBezTo>
                    <a:pt x="851399" y="1900186"/>
                    <a:pt x="843284" y="1903787"/>
                    <a:pt x="838769" y="1907387"/>
                  </a:cubicBezTo>
                  <a:cubicBezTo>
                    <a:pt x="830663" y="1912788"/>
                    <a:pt x="825253" y="1917293"/>
                    <a:pt x="821643" y="1922694"/>
                  </a:cubicBezTo>
                  <a:cubicBezTo>
                    <a:pt x="817138" y="1928990"/>
                    <a:pt x="808118" y="1939791"/>
                    <a:pt x="802717" y="1943391"/>
                  </a:cubicBezTo>
                  <a:cubicBezTo>
                    <a:pt x="797307" y="1946992"/>
                    <a:pt x="777466" y="1966794"/>
                    <a:pt x="776571" y="1968595"/>
                  </a:cubicBezTo>
                  <a:cubicBezTo>
                    <a:pt x="776571" y="1969500"/>
                    <a:pt x="771161" y="1982101"/>
                    <a:pt x="771161" y="1985702"/>
                  </a:cubicBezTo>
                  <a:cubicBezTo>
                    <a:pt x="771161" y="1990207"/>
                    <a:pt x="763950" y="2000103"/>
                    <a:pt x="763046" y="2001008"/>
                  </a:cubicBezTo>
                  <a:cubicBezTo>
                    <a:pt x="756730" y="2022611"/>
                    <a:pt x="756730" y="2022611"/>
                    <a:pt x="756730" y="2022611"/>
                  </a:cubicBezTo>
                  <a:cubicBezTo>
                    <a:pt x="756730" y="2023506"/>
                    <a:pt x="760340" y="2045119"/>
                    <a:pt x="763046" y="2049614"/>
                  </a:cubicBezTo>
                  <a:cubicBezTo>
                    <a:pt x="764845" y="2055920"/>
                    <a:pt x="764845" y="2055920"/>
                    <a:pt x="764845" y="2055920"/>
                  </a:cubicBezTo>
                  <a:cubicBezTo>
                    <a:pt x="765751" y="2059520"/>
                    <a:pt x="766655" y="2061321"/>
                    <a:pt x="767550" y="2064016"/>
                  </a:cubicBezTo>
                  <a:cubicBezTo>
                    <a:pt x="769360" y="2069417"/>
                    <a:pt x="770256" y="2073922"/>
                    <a:pt x="771161" y="2077523"/>
                  </a:cubicBezTo>
                  <a:cubicBezTo>
                    <a:pt x="772056" y="2082923"/>
                    <a:pt x="769360" y="2119833"/>
                    <a:pt x="767550" y="2126129"/>
                  </a:cubicBezTo>
                  <a:cubicBezTo>
                    <a:pt x="765751" y="2132434"/>
                    <a:pt x="763046" y="2144131"/>
                    <a:pt x="763046" y="2150437"/>
                  </a:cubicBezTo>
                  <a:cubicBezTo>
                    <a:pt x="763046" y="2150437"/>
                    <a:pt x="763950" y="2162143"/>
                    <a:pt x="765751" y="2166639"/>
                  </a:cubicBezTo>
                  <a:cubicBezTo>
                    <a:pt x="767550" y="2172039"/>
                    <a:pt x="768456" y="2178345"/>
                    <a:pt x="767550" y="2181945"/>
                  </a:cubicBezTo>
                  <a:cubicBezTo>
                    <a:pt x="766655" y="2184641"/>
                    <a:pt x="765751" y="2276462"/>
                    <a:pt x="765751" y="2280958"/>
                  </a:cubicBezTo>
                  <a:cubicBezTo>
                    <a:pt x="765751" y="2284558"/>
                    <a:pt x="769360" y="2298064"/>
                    <a:pt x="769360" y="2298064"/>
                  </a:cubicBezTo>
                  <a:cubicBezTo>
                    <a:pt x="787391" y="2339470"/>
                    <a:pt x="787391" y="2339470"/>
                    <a:pt x="787391" y="2339470"/>
                  </a:cubicBezTo>
                  <a:cubicBezTo>
                    <a:pt x="787391" y="2340375"/>
                    <a:pt x="787391" y="2340375"/>
                    <a:pt x="787391" y="2340375"/>
                  </a:cubicBezTo>
                  <a:cubicBezTo>
                    <a:pt x="786487" y="2341270"/>
                    <a:pt x="785581" y="2340375"/>
                    <a:pt x="784686" y="2340375"/>
                  </a:cubicBezTo>
                  <a:cubicBezTo>
                    <a:pt x="783781" y="2340375"/>
                    <a:pt x="782876" y="2340375"/>
                    <a:pt x="781981" y="2340375"/>
                  </a:cubicBezTo>
                  <a:cubicBezTo>
                    <a:pt x="780171" y="2340375"/>
                    <a:pt x="780171" y="2340375"/>
                    <a:pt x="780171" y="2340375"/>
                  </a:cubicBezTo>
                  <a:cubicBezTo>
                    <a:pt x="775666" y="2340375"/>
                    <a:pt x="772961" y="2340375"/>
                    <a:pt x="768456" y="2343070"/>
                  </a:cubicBezTo>
                  <a:cubicBezTo>
                    <a:pt x="767550" y="2343975"/>
                    <a:pt x="767550" y="2343975"/>
                    <a:pt x="767550" y="2343975"/>
                  </a:cubicBezTo>
                  <a:cubicBezTo>
                    <a:pt x="763046" y="2346671"/>
                    <a:pt x="758540" y="2346671"/>
                    <a:pt x="754025" y="2346671"/>
                  </a:cubicBezTo>
                  <a:cubicBezTo>
                    <a:pt x="752225" y="2346671"/>
                    <a:pt x="751329" y="2346671"/>
                    <a:pt x="749520" y="2346671"/>
                  </a:cubicBezTo>
                  <a:cubicBezTo>
                    <a:pt x="744109" y="2347575"/>
                    <a:pt x="743214" y="2350280"/>
                    <a:pt x="741404" y="2352976"/>
                  </a:cubicBezTo>
                  <a:cubicBezTo>
                    <a:pt x="739604" y="2357482"/>
                    <a:pt x="737804" y="2361977"/>
                    <a:pt x="729689" y="2363778"/>
                  </a:cubicBezTo>
                  <a:cubicBezTo>
                    <a:pt x="728784" y="2363778"/>
                    <a:pt x="727888" y="2364682"/>
                    <a:pt x="726984" y="2364682"/>
                  </a:cubicBezTo>
                  <a:cubicBezTo>
                    <a:pt x="717068" y="2367378"/>
                    <a:pt x="714363" y="2368283"/>
                    <a:pt x="708048" y="2378179"/>
                  </a:cubicBezTo>
                  <a:cubicBezTo>
                    <a:pt x="707152" y="2379980"/>
                    <a:pt x="705343" y="2379980"/>
                    <a:pt x="703543" y="2379980"/>
                  </a:cubicBezTo>
                  <a:cubicBezTo>
                    <a:pt x="700838" y="2379980"/>
                    <a:pt x="697237" y="2379980"/>
                    <a:pt x="696332" y="2388981"/>
                  </a:cubicBezTo>
                  <a:cubicBezTo>
                    <a:pt x="695427" y="2389885"/>
                    <a:pt x="695427" y="2389885"/>
                    <a:pt x="695427" y="2389885"/>
                  </a:cubicBezTo>
                  <a:cubicBezTo>
                    <a:pt x="694532" y="2390781"/>
                    <a:pt x="694532" y="2390781"/>
                    <a:pt x="694532" y="2390781"/>
                  </a:cubicBezTo>
                  <a:cubicBezTo>
                    <a:pt x="694532" y="2390781"/>
                    <a:pt x="694532" y="2390781"/>
                    <a:pt x="694532" y="2390781"/>
                  </a:cubicBezTo>
                  <a:cubicBezTo>
                    <a:pt x="687312" y="2390781"/>
                    <a:pt x="686416" y="2393486"/>
                    <a:pt x="685512" y="2398887"/>
                  </a:cubicBezTo>
                  <a:cubicBezTo>
                    <a:pt x="685512" y="2398887"/>
                    <a:pt x="685512" y="2399782"/>
                    <a:pt x="684607" y="2400687"/>
                  </a:cubicBezTo>
                  <a:cubicBezTo>
                    <a:pt x="684607" y="2400687"/>
                    <a:pt x="684607" y="2400687"/>
                    <a:pt x="684607" y="2400687"/>
                  </a:cubicBezTo>
                  <a:cubicBezTo>
                    <a:pt x="684607" y="2401582"/>
                    <a:pt x="684607" y="2401582"/>
                    <a:pt x="684607" y="2401582"/>
                  </a:cubicBezTo>
                  <a:cubicBezTo>
                    <a:pt x="683711" y="2401582"/>
                    <a:pt x="683711" y="2401582"/>
                    <a:pt x="683711" y="2401582"/>
                  </a:cubicBezTo>
                  <a:cubicBezTo>
                    <a:pt x="674692" y="2397982"/>
                    <a:pt x="669281" y="2397982"/>
                    <a:pt x="665681" y="2399782"/>
                  </a:cubicBezTo>
                  <a:cubicBezTo>
                    <a:pt x="662975" y="2401582"/>
                    <a:pt x="661176" y="2405183"/>
                    <a:pt x="660270" y="2410593"/>
                  </a:cubicBezTo>
                  <a:cubicBezTo>
                    <a:pt x="660270" y="2410593"/>
                    <a:pt x="660270" y="2410593"/>
                    <a:pt x="660270" y="2410593"/>
                  </a:cubicBezTo>
                  <a:cubicBezTo>
                    <a:pt x="659366" y="2411488"/>
                    <a:pt x="659366" y="2411488"/>
                    <a:pt x="659366" y="2411488"/>
                  </a:cubicBezTo>
                  <a:cubicBezTo>
                    <a:pt x="655765" y="2413289"/>
                    <a:pt x="654860" y="2415089"/>
                    <a:pt x="653060" y="2416889"/>
                  </a:cubicBezTo>
                  <a:cubicBezTo>
                    <a:pt x="651251" y="2419594"/>
                    <a:pt x="648555" y="2422289"/>
                    <a:pt x="644040" y="2423194"/>
                  </a:cubicBezTo>
                  <a:cubicBezTo>
                    <a:pt x="635925" y="2426795"/>
                    <a:pt x="635029" y="2427690"/>
                    <a:pt x="634124" y="2432196"/>
                  </a:cubicBezTo>
                  <a:cubicBezTo>
                    <a:pt x="634124" y="2433996"/>
                    <a:pt x="633220" y="2435796"/>
                    <a:pt x="632324" y="2438492"/>
                  </a:cubicBezTo>
                  <a:cubicBezTo>
                    <a:pt x="632324" y="2438492"/>
                    <a:pt x="632324" y="2438492"/>
                    <a:pt x="632324" y="2438492"/>
                  </a:cubicBezTo>
                  <a:cubicBezTo>
                    <a:pt x="630524" y="2439396"/>
                    <a:pt x="630524" y="2439396"/>
                    <a:pt x="630524" y="2439396"/>
                  </a:cubicBezTo>
                  <a:cubicBezTo>
                    <a:pt x="626914" y="2441197"/>
                    <a:pt x="626009" y="2443892"/>
                    <a:pt x="625114" y="2446597"/>
                  </a:cubicBezTo>
                  <a:cubicBezTo>
                    <a:pt x="623304" y="2450198"/>
                    <a:pt x="620599" y="2453798"/>
                    <a:pt x="612493" y="2458294"/>
                  </a:cubicBezTo>
                  <a:cubicBezTo>
                    <a:pt x="611588" y="2459199"/>
                    <a:pt x="593558" y="2463695"/>
                    <a:pt x="591757" y="2463695"/>
                  </a:cubicBezTo>
                  <a:cubicBezTo>
                    <a:pt x="588147" y="2463695"/>
                    <a:pt x="585442" y="2462800"/>
                    <a:pt x="582737" y="2462800"/>
                  </a:cubicBezTo>
                  <a:cubicBezTo>
                    <a:pt x="579127" y="2460999"/>
                    <a:pt x="574622" y="2460999"/>
                    <a:pt x="568316" y="2463695"/>
                  </a:cubicBezTo>
                  <a:cubicBezTo>
                    <a:pt x="566506" y="2464600"/>
                    <a:pt x="564706" y="2464600"/>
                    <a:pt x="563801" y="2464600"/>
                  </a:cubicBezTo>
                  <a:cubicBezTo>
                    <a:pt x="560201" y="2465495"/>
                    <a:pt x="558400" y="2466400"/>
                    <a:pt x="555695" y="2469105"/>
                  </a:cubicBezTo>
                  <a:cubicBezTo>
                    <a:pt x="555695" y="2469105"/>
                    <a:pt x="555695" y="2469105"/>
                    <a:pt x="554791" y="2469105"/>
                  </a:cubicBezTo>
                  <a:cubicBezTo>
                    <a:pt x="549381" y="2467295"/>
                    <a:pt x="546676" y="2469105"/>
                    <a:pt x="543971" y="2470000"/>
                  </a:cubicBezTo>
                  <a:cubicBezTo>
                    <a:pt x="542170" y="2470896"/>
                    <a:pt x="541265" y="2471801"/>
                    <a:pt x="539465" y="2471801"/>
                  </a:cubicBezTo>
                  <a:cubicBezTo>
                    <a:pt x="537665" y="2470896"/>
                    <a:pt x="537665" y="2470896"/>
                    <a:pt x="537665" y="2470896"/>
                  </a:cubicBezTo>
                  <a:cubicBezTo>
                    <a:pt x="530445" y="2469105"/>
                    <a:pt x="525940" y="2470896"/>
                    <a:pt x="522339" y="2474506"/>
                  </a:cubicBezTo>
                  <a:cubicBezTo>
                    <a:pt x="522339" y="2475401"/>
                    <a:pt x="521434" y="2475401"/>
                    <a:pt x="521434" y="2475401"/>
                  </a:cubicBezTo>
                  <a:cubicBezTo>
                    <a:pt x="520529" y="2474506"/>
                    <a:pt x="519634" y="2473601"/>
                    <a:pt x="517824" y="2473601"/>
                  </a:cubicBezTo>
                  <a:cubicBezTo>
                    <a:pt x="516024" y="2473601"/>
                    <a:pt x="516024" y="2473601"/>
                    <a:pt x="516024" y="2473601"/>
                  </a:cubicBezTo>
                  <a:cubicBezTo>
                    <a:pt x="514223" y="2473601"/>
                    <a:pt x="512414" y="2474506"/>
                    <a:pt x="510614" y="2475401"/>
                  </a:cubicBezTo>
                  <a:cubicBezTo>
                    <a:pt x="509719" y="2475401"/>
                    <a:pt x="508813" y="2476306"/>
                    <a:pt x="507013" y="2477201"/>
                  </a:cubicBezTo>
                  <a:cubicBezTo>
                    <a:pt x="507013" y="2477201"/>
                    <a:pt x="507013" y="2477201"/>
                    <a:pt x="507013" y="2477201"/>
                  </a:cubicBezTo>
                  <a:cubicBezTo>
                    <a:pt x="503403" y="2474506"/>
                    <a:pt x="500698" y="2472705"/>
                    <a:pt x="496193" y="2475401"/>
                  </a:cubicBezTo>
                  <a:cubicBezTo>
                    <a:pt x="494383" y="2476306"/>
                    <a:pt x="494383" y="2476306"/>
                    <a:pt x="494383" y="2476306"/>
                  </a:cubicBezTo>
                  <a:cubicBezTo>
                    <a:pt x="493488" y="2477201"/>
                    <a:pt x="492583" y="2478106"/>
                    <a:pt x="491688" y="2479002"/>
                  </a:cubicBezTo>
                  <a:cubicBezTo>
                    <a:pt x="491688" y="2479906"/>
                    <a:pt x="490782" y="2479906"/>
                    <a:pt x="490782" y="2479906"/>
                  </a:cubicBezTo>
                  <a:cubicBezTo>
                    <a:pt x="490782" y="2480801"/>
                    <a:pt x="489878" y="2480801"/>
                    <a:pt x="489878" y="2480801"/>
                  </a:cubicBezTo>
                  <a:cubicBezTo>
                    <a:pt x="489878" y="2481707"/>
                    <a:pt x="489878" y="2481707"/>
                    <a:pt x="489878" y="2481707"/>
                  </a:cubicBezTo>
                  <a:cubicBezTo>
                    <a:pt x="489878" y="2481707"/>
                    <a:pt x="488983" y="2481707"/>
                    <a:pt x="488983" y="2481707"/>
                  </a:cubicBezTo>
                  <a:cubicBezTo>
                    <a:pt x="481763" y="2480801"/>
                    <a:pt x="481763" y="2480801"/>
                    <a:pt x="476362" y="2482602"/>
                  </a:cubicBezTo>
                  <a:cubicBezTo>
                    <a:pt x="475457" y="2483507"/>
                    <a:pt x="474552" y="2483507"/>
                    <a:pt x="473657" y="2483507"/>
                  </a:cubicBezTo>
                  <a:cubicBezTo>
                    <a:pt x="473657" y="2483507"/>
                    <a:pt x="472752" y="2483507"/>
                    <a:pt x="472752" y="2483507"/>
                  </a:cubicBezTo>
                  <a:cubicBezTo>
                    <a:pt x="471847" y="2483507"/>
                    <a:pt x="470047" y="2483507"/>
                    <a:pt x="467341" y="2482602"/>
                  </a:cubicBezTo>
                  <a:cubicBezTo>
                    <a:pt x="461027" y="2480801"/>
                    <a:pt x="455626" y="2481707"/>
                    <a:pt x="451111" y="2481707"/>
                  </a:cubicBezTo>
                  <a:cubicBezTo>
                    <a:pt x="447511" y="2481707"/>
                    <a:pt x="443900" y="2481707"/>
                    <a:pt x="440300" y="2480801"/>
                  </a:cubicBezTo>
                  <a:cubicBezTo>
                    <a:pt x="435785" y="2478106"/>
                    <a:pt x="431280" y="2476306"/>
                    <a:pt x="426775" y="2475401"/>
                  </a:cubicBezTo>
                  <a:cubicBezTo>
                    <a:pt x="424965" y="2474506"/>
                    <a:pt x="424070" y="2474506"/>
                    <a:pt x="423165" y="2473601"/>
                  </a:cubicBezTo>
                  <a:cubicBezTo>
                    <a:pt x="422269" y="2473601"/>
                    <a:pt x="422269" y="2473601"/>
                    <a:pt x="422269" y="2473601"/>
                  </a:cubicBezTo>
                  <a:cubicBezTo>
                    <a:pt x="421365" y="2472705"/>
                    <a:pt x="420459" y="2471801"/>
                    <a:pt x="419564" y="2470896"/>
                  </a:cubicBezTo>
                  <a:cubicBezTo>
                    <a:pt x="411449" y="2461894"/>
                    <a:pt x="406934" y="2457399"/>
                    <a:pt x="389808" y="2462800"/>
                  </a:cubicBezTo>
                  <a:cubicBezTo>
                    <a:pt x="360957" y="2504205"/>
                    <a:pt x="360957" y="2504205"/>
                    <a:pt x="360957" y="2504205"/>
                  </a:cubicBezTo>
                  <a:cubicBezTo>
                    <a:pt x="352851" y="2522207"/>
                    <a:pt x="352851" y="2522207"/>
                    <a:pt x="352851" y="2522207"/>
                  </a:cubicBezTo>
                  <a:cubicBezTo>
                    <a:pt x="314980" y="2618533"/>
                    <a:pt x="314980" y="2618533"/>
                    <a:pt x="314980" y="2618533"/>
                  </a:cubicBezTo>
                  <a:cubicBezTo>
                    <a:pt x="314980" y="2618533"/>
                    <a:pt x="314980" y="2618533"/>
                    <a:pt x="314980" y="2618533"/>
                  </a:cubicBezTo>
                  <a:cubicBezTo>
                    <a:pt x="302359" y="2628430"/>
                    <a:pt x="302359" y="2628430"/>
                    <a:pt x="302359" y="2628430"/>
                  </a:cubicBezTo>
                  <a:cubicBezTo>
                    <a:pt x="302359" y="2631135"/>
                    <a:pt x="304169" y="2659938"/>
                    <a:pt x="300559" y="2664444"/>
                  </a:cubicBezTo>
                  <a:cubicBezTo>
                    <a:pt x="296949" y="2668939"/>
                    <a:pt x="283433" y="2703144"/>
                    <a:pt x="284328" y="2708545"/>
                  </a:cubicBezTo>
                  <a:cubicBezTo>
                    <a:pt x="285233" y="2714850"/>
                    <a:pt x="281623" y="2722051"/>
                    <a:pt x="279823" y="2726556"/>
                  </a:cubicBezTo>
                  <a:cubicBezTo>
                    <a:pt x="278918" y="2727451"/>
                    <a:pt x="278918" y="2727451"/>
                    <a:pt x="278918" y="2727451"/>
                  </a:cubicBezTo>
                  <a:cubicBezTo>
                    <a:pt x="277118" y="2731052"/>
                    <a:pt x="274413" y="2749054"/>
                    <a:pt x="277118" y="2759855"/>
                  </a:cubicBezTo>
                  <a:cubicBezTo>
                    <a:pt x="279823" y="2772457"/>
                    <a:pt x="278023" y="2780563"/>
                    <a:pt x="276213" y="2785964"/>
                  </a:cubicBezTo>
                  <a:cubicBezTo>
                    <a:pt x="274413" y="2791364"/>
                    <a:pt x="249172" y="2847181"/>
                    <a:pt x="248266" y="2849877"/>
                  </a:cubicBezTo>
                  <a:cubicBezTo>
                    <a:pt x="214910" y="2919190"/>
                    <a:pt x="214910" y="2919190"/>
                    <a:pt x="214910" y="2919190"/>
                  </a:cubicBezTo>
                  <a:cubicBezTo>
                    <a:pt x="209500" y="2939897"/>
                    <a:pt x="209500" y="2939897"/>
                    <a:pt x="209500" y="2939897"/>
                  </a:cubicBezTo>
                  <a:cubicBezTo>
                    <a:pt x="209500" y="2939897"/>
                    <a:pt x="209500" y="2939897"/>
                    <a:pt x="209500" y="2939897"/>
                  </a:cubicBezTo>
                  <a:cubicBezTo>
                    <a:pt x="203194" y="2944393"/>
                    <a:pt x="190573" y="2953394"/>
                    <a:pt x="188764" y="2956099"/>
                  </a:cubicBezTo>
                  <a:cubicBezTo>
                    <a:pt x="186964" y="2959700"/>
                    <a:pt x="184259" y="2974102"/>
                    <a:pt x="185163" y="2976807"/>
                  </a:cubicBezTo>
                  <a:cubicBezTo>
                    <a:pt x="186059" y="2980407"/>
                    <a:pt x="179753" y="3002010"/>
                    <a:pt x="179753" y="3002905"/>
                  </a:cubicBezTo>
                  <a:cubicBezTo>
                    <a:pt x="179753" y="3002905"/>
                    <a:pt x="165333" y="3036214"/>
                    <a:pt x="164427" y="3039814"/>
                  </a:cubicBezTo>
                  <a:cubicBezTo>
                    <a:pt x="163523" y="3042519"/>
                    <a:pt x="162627" y="3051521"/>
                    <a:pt x="162627" y="3052416"/>
                  </a:cubicBezTo>
                  <a:cubicBezTo>
                    <a:pt x="171638" y="3076724"/>
                    <a:pt x="171638" y="3076724"/>
                    <a:pt x="171638" y="3076724"/>
                  </a:cubicBezTo>
                  <a:cubicBezTo>
                    <a:pt x="171638" y="3076724"/>
                    <a:pt x="171638" y="3077619"/>
                    <a:pt x="171638" y="3077619"/>
                  </a:cubicBezTo>
                  <a:cubicBezTo>
                    <a:pt x="108535" y="3179346"/>
                    <a:pt x="108535" y="3179346"/>
                    <a:pt x="108535" y="3179346"/>
                  </a:cubicBezTo>
                  <a:cubicBezTo>
                    <a:pt x="76979" y="3230657"/>
                    <a:pt x="76979" y="3230657"/>
                    <a:pt x="76979" y="3230657"/>
                  </a:cubicBezTo>
                  <a:cubicBezTo>
                    <a:pt x="76979" y="3230657"/>
                    <a:pt x="76979" y="3230657"/>
                    <a:pt x="76979" y="3230657"/>
                  </a:cubicBezTo>
                  <a:cubicBezTo>
                    <a:pt x="76073" y="3230657"/>
                    <a:pt x="36411" y="3249555"/>
                    <a:pt x="30097" y="3253155"/>
                  </a:cubicBezTo>
                  <a:cubicBezTo>
                    <a:pt x="25591" y="3255861"/>
                    <a:pt x="8465" y="3268462"/>
                    <a:pt x="-555" y="3274768"/>
                  </a:cubicBezTo>
                  <a:cubicBezTo>
                    <a:pt x="3951" y="3274768"/>
                    <a:pt x="6656" y="3277463"/>
                    <a:pt x="15675" y="3284664"/>
                  </a:cubicBezTo>
                  <a:cubicBezTo>
                    <a:pt x="23791" y="3285569"/>
                    <a:pt x="39116" y="3293665"/>
                    <a:pt x="44527" y="3299971"/>
                  </a:cubicBezTo>
                  <a:cubicBezTo>
                    <a:pt x="45422" y="3299066"/>
                    <a:pt x="49927" y="3298171"/>
                    <a:pt x="49927" y="3298171"/>
                  </a:cubicBezTo>
                  <a:cubicBezTo>
                    <a:pt x="54442" y="3298171"/>
                    <a:pt x="58948" y="3299971"/>
                    <a:pt x="63453" y="3300866"/>
                  </a:cubicBezTo>
                  <a:cubicBezTo>
                    <a:pt x="70663" y="3301771"/>
                    <a:pt x="76979" y="3301771"/>
                    <a:pt x="83284" y="3302666"/>
                  </a:cubicBezTo>
                  <a:cubicBezTo>
                    <a:pt x="88694" y="3299066"/>
                    <a:pt x="88694" y="3299066"/>
                    <a:pt x="88694" y="3299066"/>
                  </a:cubicBezTo>
                  <a:cubicBezTo>
                    <a:pt x="93209" y="3298171"/>
                    <a:pt x="99514" y="3289170"/>
                    <a:pt x="103125" y="3289170"/>
                  </a:cubicBezTo>
                  <a:cubicBezTo>
                    <a:pt x="104020" y="3290065"/>
                    <a:pt x="104020" y="3290065"/>
                    <a:pt x="104020" y="3290065"/>
                  </a:cubicBezTo>
                  <a:cubicBezTo>
                    <a:pt x="104020" y="3294570"/>
                    <a:pt x="103125" y="3301771"/>
                    <a:pt x="105830" y="3305371"/>
                  </a:cubicBezTo>
                  <a:cubicBezTo>
                    <a:pt x="110335" y="3305371"/>
                    <a:pt x="110335" y="3305371"/>
                    <a:pt x="110335" y="3305371"/>
                  </a:cubicBezTo>
                  <a:cubicBezTo>
                    <a:pt x="137377" y="3306267"/>
                    <a:pt x="137377" y="3306267"/>
                    <a:pt x="137377" y="3306267"/>
                  </a:cubicBezTo>
                  <a:cubicBezTo>
                    <a:pt x="140986" y="3306267"/>
                    <a:pt x="142787" y="3308972"/>
                    <a:pt x="145492" y="3308972"/>
                  </a:cubicBezTo>
                  <a:cubicBezTo>
                    <a:pt x="150902" y="3308972"/>
                    <a:pt x="158113" y="3309867"/>
                    <a:pt x="163523" y="3308972"/>
                  </a:cubicBezTo>
                  <a:cubicBezTo>
                    <a:pt x="167132" y="3308972"/>
                    <a:pt x="173438" y="3307171"/>
                    <a:pt x="176144" y="3310772"/>
                  </a:cubicBezTo>
                  <a:cubicBezTo>
                    <a:pt x="182458" y="3324269"/>
                    <a:pt x="180658" y="3343176"/>
                    <a:pt x="200489" y="3330575"/>
                  </a:cubicBezTo>
                  <a:cubicBezTo>
                    <a:pt x="205899" y="3326974"/>
                    <a:pt x="208604" y="3303571"/>
                    <a:pt x="212205" y="3299971"/>
                  </a:cubicBezTo>
                  <a:cubicBezTo>
                    <a:pt x="217615" y="3295466"/>
                    <a:pt x="222120" y="3290065"/>
                    <a:pt x="226635" y="3284664"/>
                  </a:cubicBezTo>
                  <a:cubicBezTo>
                    <a:pt x="272613" y="3237858"/>
                    <a:pt x="272613" y="3237858"/>
                    <a:pt x="272613" y="3237858"/>
                  </a:cubicBezTo>
                  <a:cubicBezTo>
                    <a:pt x="287938" y="3221656"/>
                    <a:pt x="287938" y="3221656"/>
                    <a:pt x="287938" y="3221656"/>
                  </a:cubicBezTo>
                  <a:cubicBezTo>
                    <a:pt x="287938" y="3220751"/>
                    <a:pt x="295148" y="3203645"/>
                    <a:pt x="296054" y="3202749"/>
                  </a:cubicBezTo>
                  <a:cubicBezTo>
                    <a:pt x="318589" y="3153238"/>
                    <a:pt x="318589" y="3153238"/>
                    <a:pt x="318589" y="3153238"/>
                  </a:cubicBezTo>
                  <a:cubicBezTo>
                    <a:pt x="319495" y="3152333"/>
                    <a:pt x="319495" y="3152333"/>
                    <a:pt x="319495" y="3152333"/>
                  </a:cubicBezTo>
                  <a:cubicBezTo>
                    <a:pt x="323095" y="3146932"/>
                    <a:pt x="327601" y="3141532"/>
                    <a:pt x="330306" y="3135236"/>
                  </a:cubicBezTo>
                  <a:cubicBezTo>
                    <a:pt x="330306" y="3135236"/>
                    <a:pt x="332115" y="3129835"/>
                    <a:pt x="333011" y="3129835"/>
                  </a:cubicBezTo>
                  <a:cubicBezTo>
                    <a:pt x="433985" y="3077619"/>
                    <a:pt x="433985" y="3077619"/>
                    <a:pt x="433985" y="3077619"/>
                  </a:cubicBezTo>
                  <a:cubicBezTo>
                    <a:pt x="435785" y="3076724"/>
                    <a:pt x="438490" y="3076724"/>
                    <a:pt x="441195" y="3074923"/>
                  </a:cubicBezTo>
                  <a:cubicBezTo>
                    <a:pt x="442101" y="3074923"/>
                    <a:pt x="443005" y="3073123"/>
                    <a:pt x="443900" y="3072218"/>
                  </a:cubicBezTo>
                  <a:cubicBezTo>
                    <a:pt x="452921" y="3066818"/>
                    <a:pt x="462836" y="3064122"/>
                    <a:pt x="470952" y="3056016"/>
                  </a:cubicBezTo>
                  <a:cubicBezTo>
                    <a:pt x="484468" y="3058721"/>
                    <a:pt x="531350" y="3036214"/>
                    <a:pt x="548475" y="3029013"/>
                  </a:cubicBezTo>
                  <a:cubicBezTo>
                    <a:pt x="553886" y="3029918"/>
                    <a:pt x="553886" y="3029918"/>
                    <a:pt x="553886" y="3029918"/>
                  </a:cubicBezTo>
                  <a:cubicBezTo>
                    <a:pt x="560201" y="3021812"/>
                    <a:pt x="568316" y="3019107"/>
                    <a:pt x="577327" y="3015507"/>
                  </a:cubicBezTo>
                  <a:cubicBezTo>
                    <a:pt x="666576" y="2977702"/>
                    <a:pt x="666576" y="2977702"/>
                    <a:pt x="666576" y="2977702"/>
                  </a:cubicBezTo>
                  <a:cubicBezTo>
                    <a:pt x="669281" y="2976807"/>
                    <a:pt x="673796" y="2974102"/>
                    <a:pt x="676501" y="2974102"/>
                  </a:cubicBezTo>
                  <a:cubicBezTo>
                    <a:pt x="684607" y="2973206"/>
                    <a:pt x="683711" y="2971406"/>
                    <a:pt x="690922" y="2967805"/>
                  </a:cubicBezTo>
                  <a:cubicBezTo>
                    <a:pt x="692722" y="2967805"/>
                    <a:pt x="695427" y="2967805"/>
                    <a:pt x="697237" y="2966900"/>
                  </a:cubicBezTo>
                  <a:cubicBezTo>
                    <a:pt x="704447" y="2964205"/>
                    <a:pt x="712563" y="2957900"/>
                    <a:pt x="718869" y="2953394"/>
                  </a:cubicBezTo>
                  <a:cubicBezTo>
                    <a:pt x="720668" y="2953394"/>
                    <a:pt x="720668" y="2953394"/>
                    <a:pt x="720668" y="2953394"/>
                  </a:cubicBezTo>
                  <a:cubicBezTo>
                    <a:pt x="722478" y="2958795"/>
                    <a:pt x="741404" y="2967805"/>
                    <a:pt x="748624" y="2968701"/>
                  </a:cubicBezTo>
                  <a:cubicBezTo>
                    <a:pt x="753130" y="2976807"/>
                    <a:pt x="753130" y="2976807"/>
                    <a:pt x="753130" y="2976807"/>
                  </a:cubicBezTo>
                  <a:cubicBezTo>
                    <a:pt x="756730" y="2977702"/>
                    <a:pt x="762140" y="2980407"/>
                    <a:pt x="764845" y="2983103"/>
                  </a:cubicBezTo>
                  <a:cubicBezTo>
                    <a:pt x="764845" y="2985808"/>
                    <a:pt x="764845" y="2985808"/>
                    <a:pt x="764845" y="2985808"/>
                  </a:cubicBezTo>
                  <a:cubicBezTo>
                    <a:pt x="763950" y="2989408"/>
                    <a:pt x="763950" y="2989408"/>
                    <a:pt x="763950" y="2989408"/>
                  </a:cubicBezTo>
                  <a:cubicBezTo>
                    <a:pt x="763950" y="2989408"/>
                    <a:pt x="764845" y="2991208"/>
                    <a:pt x="764845" y="2992104"/>
                  </a:cubicBezTo>
                  <a:cubicBezTo>
                    <a:pt x="768456" y="2997504"/>
                    <a:pt x="771161" y="3002010"/>
                    <a:pt x="773866" y="3008306"/>
                  </a:cubicBezTo>
                  <a:cubicBezTo>
                    <a:pt x="774761" y="3009210"/>
                    <a:pt x="774761" y="3009210"/>
                    <a:pt x="774761" y="3009210"/>
                  </a:cubicBezTo>
                  <a:cubicBezTo>
                    <a:pt x="778371" y="3009210"/>
                    <a:pt x="781076" y="3011906"/>
                    <a:pt x="784686" y="3012811"/>
                  </a:cubicBezTo>
                  <a:cubicBezTo>
                    <a:pt x="787391" y="3013706"/>
                    <a:pt x="790087" y="3013706"/>
                    <a:pt x="792792" y="3014611"/>
                  </a:cubicBezTo>
                  <a:cubicBezTo>
                    <a:pt x="803612" y="3018212"/>
                    <a:pt x="800907" y="3021812"/>
                    <a:pt x="807222" y="3027213"/>
                  </a:cubicBezTo>
                  <a:cubicBezTo>
                    <a:pt x="815338" y="3028108"/>
                    <a:pt x="814432" y="3031718"/>
                    <a:pt x="818938" y="3036214"/>
                  </a:cubicBezTo>
                  <a:cubicBezTo>
                    <a:pt x="820748" y="3038919"/>
                    <a:pt x="825253" y="3041615"/>
                    <a:pt x="826149" y="3044320"/>
                  </a:cubicBezTo>
                  <a:cubicBezTo>
                    <a:pt x="830663" y="3043415"/>
                    <a:pt x="830663" y="3047015"/>
                    <a:pt x="833369" y="3049720"/>
                  </a:cubicBezTo>
                  <a:cubicBezTo>
                    <a:pt x="838769" y="3056016"/>
                    <a:pt x="842379" y="3057817"/>
                    <a:pt x="845989" y="3065923"/>
                  </a:cubicBezTo>
                  <a:cubicBezTo>
                    <a:pt x="854104" y="3069523"/>
                    <a:pt x="854104" y="3069523"/>
                    <a:pt x="854104" y="3069523"/>
                  </a:cubicBezTo>
                  <a:cubicBezTo>
                    <a:pt x="855000" y="3072218"/>
                    <a:pt x="859505" y="3081219"/>
                    <a:pt x="859505" y="3082125"/>
                  </a:cubicBezTo>
                  <a:cubicBezTo>
                    <a:pt x="861315" y="3081219"/>
                    <a:pt x="863115" y="3080324"/>
                    <a:pt x="864915" y="3081219"/>
                  </a:cubicBezTo>
                  <a:cubicBezTo>
                    <a:pt x="866725" y="3082125"/>
                    <a:pt x="867620" y="3084820"/>
                    <a:pt x="867620" y="3086620"/>
                  </a:cubicBezTo>
                  <a:cubicBezTo>
                    <a:pt x="871230" y="3086620"/>
                    <a:pt x="871230" y="3086620"/>
                    <a:pt x="871230" y="3086620"/>
                  </a:cubicBezTo>
                  <a:cubicBezTo>
                    <a:pt x="872125" y="3087525"/>
                    <a:pt x="872125" y="3087525"/>
                    <a:pt x="872125" y="3087525"/>
                  </a:cubicBezTo>
                  <a:cubicBezTo>
                    <a:pt x="871230" y="3090221"/>
                    <a:pt x="871230" y="3090221"/>
                    <a:pt x="871230" y="3090221"/>
                  </a:cubicBezTo>
                  <a:cubicBezTo>
                    <a:pt x="875736" y="3092030"/>
                    <a:pt x="879345" y="3094726"/>
                    <a:pt x="883851" y="3096526"/>
                  </a:cubicBezTo>
                  <a:cubicBezTo>
                    <a:pt x="886556" y="3100126"/>
                    <a:pt x="886556" y="3100126"/>
                    <a:pt x="886556" y="3100126"/>
                  </a:cubicBezTo>
                  <a:cubicBezTo>
                    <a:pt x="891966" y="3101927"/>
                    <a:pt x="891966" y="3101927"/>
                    <a:pt x="891966" y="3101927"/>
                  </a:cubicBezTo>
                  <a:cubicBezTo>
                    <a:pt x="893767" y="3101032"/>
                    <a:pt x="893767" y="3101032"/>
                    <a:pt x="893767" y="3101032"/>
                  </a:cubicBezTo>
                  <a:cubicBezTo>
                    <a:pt x="900081" y="3101927"/>
                    <a:pt x="900081" y="3101927"/>
                    <a:pt x="900081" y="3101927"/>
                  </a:cubicBezTo>
                  <a:cubicBezTo>
                    <a:pt x="900977" y="3101927"/>
                    <a:pt x="900977" y="3101927"/>
                    <a:pt x="900977" y="3101927"/>
                  </a:cubicBezTo>
                  <a:cubicBezTo>
                    <a:pt x="900977" y="3097431"/>
                    <a:pt x="900977" y="3097431"/>
                    <a:pt x="900977" y="3097431"/>
                  </a:cubicBezTo>
                  <a:cubicBezTo>
                    <a:pt x="906387" y="3095631"/>
                    <a:pt x="906387" y="3095631"/>
                    <a:pt x="906387" y="3095631"/>
                  </a:cubicBezTo>
                  <a:cubicBezTo>
                    <a:pt x="911797" y="3097431"/>
                    <a:pt x="911797" y="3097431"/>
                    <a:pt x="911797" y="3097431"/>
                  </a:cubicBezTo>
                  <a:cubicBezTo>
                    <a:pt x="912702" y="3094726"/>
                    <a:pt x="912702" y="3094726"/>
                    <a:pt x="912702" y="3094726"/>
                  </a:cubicBezTo>
                  <a:cubicBezTo>
                    <a:pt x="914502" y="3092926"/>
                    <a:pt x="914502" y="3092926"/>
                    <a:pt x="914502" y="3092926"/>
                  </a:cubicBezTo>
                  <a:cubicBezTo>
                    <a:pt x="919008" y="3094726"/>
                    <a:pt x="926218" y="3094726"/>
                    <a:pt x="929828" y="3093831"/>
                  </a:cubicBezTo>
                  <a:cubicBezTo>
                    <a:pt x="932533" y="3094726"/>
                    <a:pt x="932533" y="3094726"/>
                    <a:pt x="932533" y="3094726"/>
                  </a:cubicBezTo>
                  <a:cubicBezTo>
                    <a:pt x="933438" y="3097431"/>
                    <a:pt x="933438" y="3097431"/>
                    <a:pt x="933438" y="3097431"/>
                  </a:cubicBezTo>
                  <a:cubicBezTo>
                    <a:pt x="935238" y="3098327"/>
                    <a:pt x="944249" y="3097431"/>
                    <a:pt x="946954" y="3098327"/>
                  </a:cubicBezTo>
                  <a:cubicBezTo>
                    <a:pt x="948764" y="3099231"/>
                    <a:pt x="948764" y="3099231"/>
                    <a:pt x="948764" y="3099231"/>
                  </a:cubicBezTo>
                  <a:cubicBezTo>
                    <a:pt x="951469" y="3099231"/>
                    <a:pt x="951469" y="3099231"/>
                    <a:pt x="951469" y="3099231"/>
                  </a:cubicBezTo>
                  <a:cubicBezTo>
                    <a:pt x="951469" y="3100126"/>
                    <a:pt x="952364" y="3101927"/>
                    <a:pt x="953269" y="3101927"/>
                  </a:cubicBezTo>
                  <a:cubicBezTo>
                    <a:pt x="955069" y="3101927"/>
                    <a:pt x="955069" y="3101927"/>
                    <a:pt x="955069" y="3101927"/>
                  </a:cubicBezTo>
                  <a:cubicBezTo>
                    <a:pt x="956879" y="3099231"/>
                    <a:pt x="960479" y="3097431"/>
                    <a:pt x="963184" y="3096526"/>
                  </a:cubicBezTo>
                  <a:cubicBezTo>
                    <a:pt x="965890" y="3092926"/>
                    <a:pt x="965890" y="3092926"/>
                    <a:pt x="965890" y="3092926"/>
                  </a:cubicBezTo>
                  <a:cubicBezTo>
                    <a:pt x="967690" y="3092030"/>
                    <a:pt x="967690" y="3092030"/>
                    <a:pt x="967690" y="3092030"/>
                  </a:cubicBezTo>
                  <a:cubicBezTo>
                    <a:pt x="967690" y="3092926"/>
                    <a:pt x="967690" y="3092926"/>
                    <a:pt x="967690" y="3092926"/>
                  </a:cubicBezTo>
                  <a:cubicBezTo>
                    <a:pt x="969500" y="3094726"/>
                    <a:pt x="973100" y="3096526"/>
                    <a:pt x="975805" y="3096526"/>
                  </a:cubicBezTo>
                  <a:cubicBezTo>
                    <a:pt x="981215" y="3091126"/>
                    <a:pt x="981215" y="3091126"/>
                    <a:pt x="981215" y="3091126"/>
                  </a:cubicBezTo>
                  <a:cubicBezTo>
                    <a:pt x="983016" y="3092030"/>
                    <a:pt x="983016" y="3092030"/>
                    <a:pt x="983016" y="3092030"/>
                  </a:cubicBezTo>
                  <a:cubicBezTo>
                    <a:pt x="984826" y="3093831"/>
                    <a:pt x="990236" y="3098327"/>
                    <a:pt x="992941" y="3097431"/>
                  </a:cubicBezTo>
                  <a:cubicBezTo>
                    <a:pt x="994741" y="3097431"/>
                    <a:pt x="994741" y="3097431"/>
                    <a:pt x="994741" y="3097431"/>
                  </a:cubicBezTo>
                  <a:cubicBezTo>
                    <a:pt x="996541" y="3099231"/>
                    <a:pt x="996541" y="3099231"/>
                    <a:pt x="996541" y="3099231"/>
                  </a:cubicBezTo>
                  <a:cubicBezTo>
                    <a:pt x="998341" y="3099231"/>
                    <a:pt x="998341" y="3099231"/>
                    <a:pt x="998341" y="3099231"/>
                  </a:cubicBezTo>
                  <a:cubicBezTo>
                    <a:pt x="1000151" y="3098327"/>
                    <a:pt x="1000151" y="3098327"/>
                    <a:pt x="1000151" y="3098327"/>
                  </a:cubicBezTo>
                  <a:cubicBezTo>
                    <a:pt x="1001047" y="3094726"/>
                    <a:pt x="1001047" y="3094726"/>
                    <a:pt x="1001047" y="3094726"/>
                  </a:cubicBezTo>
                  <a:cubicBezTo>
                    <a:pt x="1003752" y="3095631"/>
                    <a:pt x="1007361" y="3094726"/>
                    <a:pt x="1010962" y="3093831"/>
                  </a:cubicBezTo>
                  <a:cubicBezTo>
                    <a:pt x="1014572" y="3095631"/>
                    <a:pt x="1014572" y="3095631"/>
                    <a:pt x="1014572" y="3095631"/>
                  </a:cubicBezTo>
                  <a:cubicBezTo>
                    <a:pt x="1016372" y="3094726"/>
                    <a:pt x="1016372" y="3094726"/>
                    <a:pt x="1016372" y="3094726"/>
                  </a:cubicBezTo>
                  <a:cubicBezTo>
                    <a:pt x="1016372" y="3095631"/>
                    <a:pt x="1018182" y="3096526"/>
                    <a:pt x="1019077" y="3095631"/>
                  </a:cubicBezTo>
                  <a:cubicBezTo>
                    <a:pt x="1019982" y="3093831"/>
                    <a:pt x="1019982" y="3093831"/>
                    <a:pt x="1019982" y="3093831"/>
                  </a:cubicBezTo>
                  <a:cubicBezTo>
                    <a:pt x="1020887" y="3092926"/>
                    <a:pt x="1020887" y="3092926"/>
                    <a:pt x="1020887" y="3092926"/>
                  </a:cubicBezTo>
                  <a:cubicBezTo>
                    <a:pt x="1022687" y="3093831"/>
                    <a:pt x="1022687" y="3093831"/>
                    <a:pt x="1022687" y="3093831"/>
                  </a:cubicBezTo>
                  <a:cubicBezTo>
                    <a:pt x="1024488" y="3092030"/>
                    <a:pt x="1028097" y="3090221"/>
                    <a:pt x="1029898" y="3090221"/>
                  </a:cubicBezTo>
                  <a:cubicBezTo>
                    <a:pt x="1030802" y="3092030"/>
                    <a:pt x="1030802" y="3092030"/>
                    <a:pt x="1030802" y="3092030"/>
                  </a:cubicBezTo>
                  <a:cubicBezTo>
                    <a:pt x="1029898" y="3094726"/>
                    <a:pt x="1029898" y="3094726"/>
                    <a:pt x="1029898" y="3094726"/>
                  </a:cubicBezTo>
                  <a:cubicBezTo>
                    <a:pt x="1031698" y="3094726"/>
                    <a:pt x="1031698" y="3094726"/>
                    <a:pt x="1031698" y="3094726"/>
                  </a:cubicBezTo>
                  <a:cubicBezTo>
                    <a:pt x="1035308" y="3092926"/>
                    <a:pt x="1035308" y="3092926"/>
                    <a:pt x="1035308" y="3092926"/>
                  </a:cubicBezTo>
                  <a:cubicBezTo>
                    <a:pt x="1038013" y="3087525"/>
                    <a:pt x="1038013" y="3087525"/>
                    <a:pt x="1038013" y="3087525"/>
                  </a:cubicBezTo>
                  <a:cubicBezTo>
                    <a:pt x="1047024" y="3083020"/>
                    <a:pt x="1047024" y="3083020"/>
                    <a:pt x="1047024" y="3083020"/>
                  </a:cubicBezTo>
                  <a:cubicBezTo>
                    <a:pt x="1048833" y="3083020"/>
                    <a:pt x="1048833" y="3083020"/>
                    <a:pt x="1048833" y="3083020"/>
                  </a:cubicBezTo>
                  <a:cubicBezTo>
                    <a:pt x="1051538" y="3084820"/>
                    <a:pt x="1053339" y="3088430"/>
                    <a:pt x="1056044" y="3089325"/>
                  </a:cubicBezTo>
                  <a:cubicBezTo>
                    <a:pt x="1062349" y="3085725"/>
                    <a:pt x="1065054" y="3090221"/>
                    <a:pt x="1071370" y="3086620"/>
                  </a:cubicBezTo>
                  <a:cubicBezTo>
                    <a:pt x="1073170" y="3087525"/>
                    <a:pt x="1075875" y="3086620"/>
                    <a:pt x="1077684" y="3086620"/>
                  </a:cubicBezTo>
                  <a:cubicBezTo>
                    <a:pt x="1082190" y="3082125"/>
                    <a:pt x="1082190" y="3082125"/>
                    <a:pt x="1082190" y="3082125"/>
                  </a:cubicBezTo>
                  <a:cubicBezTo>
                    <a:pt x="1083990" y="3082125"/>
                    <a:pt x="1092106" y="3089325"/>
                    <a:pt x="1093906" y="3090221"/>
                  </a:cubicBezTo>
                  <a:cubicBezTo>
                    <a:pt x="1097516" y="3090221"/>
                    <a:pt x="1097516" y="3090221"/>
                    <a:pt x="1097516" y="3090221"/>
                  </a:cubicBezTo>
                  <a:cubicBezTo>
                    <a:pt x="1102021" y="3092926"/>
                    <a:pt x="1102021" y="3092926"/>
                    <a:pt x="1102021" y="3092926"/>
                  </a:cubicBezTo>
                  <a:cubicBezTo>
                    <a:pt x="1104726" y="3088430"/>
                    <a:pt x="1104726" y="3088430"/>
                    <a:pt x="1104726" y="3088430"/>
                  </a:cubicBezTo>
                  <a:cubicBezTo>
                    <a:pt x="1105631" y="3088430"/>
                    <a:pt x="1105631" y="3088430"/>
                    <a:pt x="1105631" y="3088430"/>
                  </a:cubicBezTo>
                  <a:cubicBezTo>
                    <a:pt x="1107431" y="3088430"/>
                    <a:pt x="1107431" y="3088430"/>
                    <a:pt x="1107431" y="3088430"/>
                  </a:cubicBezTo>
                  <a:cubicBezTo>
                    <a:pt x="1109231" y="3084820"/>
                    <a:pt x="1109231" y="3084820"/>
                    <a:pt x="1109231" y="3084820"/>
                  </a:cubicBezTo>
                  <a:cubicBezTo>
                    <a:pt x="1118252" y="3082125"/>
                    <a:pt x="1118252" y="3082125"/>
                    <a:pt x="1118252" y="3082125"/>
                  </a:cubicBezTo>
                  <a:cubicBezTo>
                    <a:pt x="1121852" y="3078524"/>
                    <a:pt x="1121852" y="3078524"/>
                    <a:pt x="1121852" y="3078524"/>
                  </a:cubicBezTo>
                  <a:cubicBezTo>
                    <a:pt x="1122757" y="3081219"/>
                    <a:pt x="1122757" y="3081219"/>
                    <a:pt x="1122757" y="3081219"/>
                  </a:cubicBezTo>
                  <a:cubicBezTo>
                    <a:pt x="1125462" y="3081219"/>
                    <a:pt x="1125462" y="3081219"/>
                    <a:pt x="1125462" y="3081219"/>
                  </a:cubicBezTo>
                  <a:cubicBezTo>
                    <a:pt x="1127262" y="3079420"/>
                    <a:pt x="1127262" y="3079420"/>
                    <a:pt x="1127262" y="3079420"/>
                  </a:cubicBezTo>
                  <a:cubicBezTo>
                    <a:pt x="1128167" y="3081219"/>
                    <a:pt x="1128167" y="3081219"/>
                    <a:pt x="1128167" y="3081219"/>
                  </a:cubicBezTo>
                  <a:cubicBezTo>
                    <a:pt x="1129967" y="3082125"/>
                    <a:pt x="1129967" y="3082125"/>
                    <a:pt x="1129967" y="3082125"/>
                  </a:cubicBezTo>
                  <a:cubicBezTo>
                    <a:pt x="1131777" y="3081219"/>
                    <a:pt x="1131777" y="3081219"/>
                    <a:pt x="1131777" y="3081219"/>
                  </a:cubicBezTo>
                  <a:cubicBezTo>
                    <a:pt x="1132672" y="3082125"/>
                    <a:pt x="1132672" y="3082125"/>
                    <a:pt x="1132672" y="3082125"/>
                  </a:cubicBezTo>
                  <a:cubicBezTo>
                    <a:pt x="1134473" y="3081219"/>
                    <a:pt x="1134473" y="3081219"/>
                    <a:pt x="1134473" y="3081219"/>
                  </a:cubicBezTo>
                  <a:cubicBezTo>
                    <a:pt x="1136283" y="3082125"/>
                    <a:pt x="1136283" y="3082125"/>
                    <a:pt x="1136283" y="3082125"/>
                  </a:cubicBezTo>
                  <a:cubicBezTo>
                    <a:pt x="1135377" y="3083925"/>
                    <a:pt x="1135377" y="3083925"/>
                    <a:pt x="1136283" y="3085725"/>
                  </a:cubicBezTo>
                  <a:cubicBezTo>
                    <a:pt x="1143493" y="3087525"/>
                    <a:pt x="1143493" y="3087525"/>
                    <a:pt x="1143493" y="3087525"/>
                  </a:cubicBezTo>
                  <a:cubicBezTo>
                    <a:pt x="1146198" y="3086620"/>
                    <a:pt x="1146198" y="3086620"/>
                    <a:pt x="1146198" y="3086620"/>
                  </a:cubicBezTo>
                  <a:cubicBezTo>
                    <a:pt x="1147998" y="3083925"/>
                    <a:pt x="1147998" y="3083925"/>
                    <a:pt x="1147998" y="3083925"/>
                  </a:cubicBezTo>
                  <a:cubicBezTo>
                    <a:pt x="1148903" y="3084820"/>
                    <a:pt x="1148903" y="3084820"/>
                    <a:pt x="1148903" y="3084820"/>
                  </a:cubicBezTo>
                  <a:cubicBezTo>
                    <a:pt x="1149798" y="3085725"/>
                    <a:pt x="1151608" y="3084820"/>
                    <a:pt x="1152504" y="3083925"/>
                  </a:cubicBezTo>
                  <a:cubicBezTo>
                    <a:pt x="1152504" y="3085725"/>
                    <a:pt x="1152504" y="3085725"/>
                    <a:pt x="1152504" y="3085725"/>
                  </a:cubicBezTo>
                  <a:cubicBezTo>
                    <a:pt x="1152504" y="3087525"/>
                    <a:pt x="1152504" y="3091126"/>
                    <a:pt x="1153408" y="3092926"/>
                  </a:cubicBezTo>
                  <a:cubicBezTo>
                    <a:pt x="1153408" y="3093831"/>
                    <a:pt x="1155209" y="3094726"/>
                    <a:pt x="1156113" y="3094726"/>
                  </a:cubicBezTo>
                  <a:cubicBezTo>
                    <a:pt x="1157914" y="3093831"/>
                    <a:pt x="1157914" y="3093831"/>
                    <a:pt x="1157914" y="3093831"/>
                  </a:cubicBezTo>
                  <a:cubicBezTo>
                    <a:pt x="1158818" y="3094726"/>
                    <a:pt x="1162429" y="3094726"/>
                    <a:pt x="1164229" y="3094726"/>
                  </a:cubicBezTo>
                  <a:cubicBezTo>
                    <a:pt x="1165134" y="3095631"/>
                    <a:pt x="1165134" y="3095631"/>
                    <a:pt x="1165134" y="3095631"/>
                  </a:cubicBezTo>
                  <a:cubicBezTo>
                    <a:pt x="1164229" y="3097431"/>
                    <a:pt x="1164229" y="3097431"/>
                    <a:pt x="1164229" y="3097431"/>
                  </a:cubicBezTo>
                  <a:cubicBezTo>
                    <a:pt x="1164229" y="3098327"/>
                    <a:pt x="1164229" y="3098327"/>
                    <a:pt x="1164229" y="3098327"/>
                  </a:cubicBezTo>
                  <a:cubicBezTo>
                    <a:pt x="1166029" y="3099231"/>
                    <a:pt x="1166029" y="3099231"/>
                    <a:pt x="1166029" y="3099231"/>
                  </a:cubicBezTo>
                  <a:cubicBezTo>
                    <a:pt x="1167829" y="3098327"/>
                    <a:pt x="1167829" y="3098327"/>
                    <a:pt x="1167829" y="3098327"/>
                  </a:cubicBezTo>
                  <a:cubicBezTo>
                    <a:pt x="1169639" y="3098327"/>
                    <a:pt x="1169639" y="3098327"/>
                    <a:pt x="1169639" y="3098327"/>
                  </a:cubicBezTo>
                  <a:cubicBezTo>
                    <a:pt x="1170534" y="3098327"/>
                    <a:pt x="1170534" y="3098327"/>
                    <a:pt x="1170534" y="3098327"/>
                  </a:cubicBezTo>
                  <a:cubicBezTo>
                    <a:pt x="1170534" y="3097431"/>
                    <a:pt x="1171439" y="3095631"/>
                    <a:pt x="1172344" y="3094726"/>
                  </a:cubicBezTo>
                  <a:cubicBezTo>
                    <a:pt x="1175049" y="3096526"/>
                    <a:pt x="1175049" y="3096526"/>
                    <a:pt x="1175049" y="3096526"/>
                  </a:cubicBezTo>
                  <a:cubicBezTo>
                    <a:pt x="1177754" y="3096526"/>
                    <a:pt x="1177754" y="3096526"/>
                    <a:pt x="1177754" y="3096526"/>
                  </a:cubicBezTo>
                  <a:cubicBezTo>
                    <a:pt x="1179554" y="3095631"/>
                    <a:pt x="1180460" y="3092030"/>
                    <a:pt x="1182259" y="3091126"/>
                  </a:cubicBezTo>
                  <a:cubicBezTo>
                    <a:pt x="1186765" y="3089325"/>
                    <a:pt x="1190375" y="3089325"/>
                    <a:pt x="1193975" y="3084820"/>
                  </a:cubicBezTo>
                  <a:cubicBezTo>
                    <a:pt x="1195785" y="3084820"/>
                    <a:pt x="1195785" y="3084820"/>
                    <a:pt x="1195785" y="3084820"/>
                  </a:cubicBezTo>
                  <a:cubicBezTo>
                    <a:pt x="1197585" y="3085725"/>
                    <a:pt x="1197585" y="3085725"/>
                    <a:pt x="1197585" y="3085725"/>
                  </a:cubicBezTo>
                  <a:cubicBezTo>
                    <a:pt x="1201186" y="3084820"/>
                    <a:pt x="1201186" y="3084820"/>
                    <a:pt x="1201186" y="3084820"/>
                  </a:cubicBezTo>
                  <a:cubicBezTo>
                    <a:pt x="1203891" y="3079420"/>
                    <a:pt x="1203891" y="3079420"/>
                    <a:pt x="1203891" y="3079420"/>
                  </a:cubicBezTo>
                  <a:cubicBezTo>
                    <a:pt x="1207501" y="3077619"/>
                    <a:pt x="1207501" y="3077619"/>
                    <a:pt x="1207501" y="3077619"/>
                  </a:cubicBezTo>
                  <a:cubicBezTo>
                    <a:pt x="1209301" y="3071323"/>
                    <a:pt x="1217416" y="3070418"/>
                    <a:pt x="1219217" y="3063217"/>
                  </a:cubicBezTo>
                  <a:cubicBezTo>
                    <a:pt x="1218321" y="3058721"/>
                    <a:pt x="1217416" y="3056016"/>
                    <a:pt x="1217416" y="3051521"/>
                  </a:cubicBezTo>
                  <a:cubicBezTo>
                    <a:pt x="1226436" y="3040719"/>
                    <a:pt x="1226436" y="3040719"/>
                    <a:pt x="1226436" y="3040719"/>
                  </a:cubicBezTo>
                  <a:cubicBezTo>
                    <a:pt x="1229142" y="3040719"/>
                    <a:pt x="1229142" y="3040719"/>
                    <a:pt x="1229142" y="3040719"/>
                  </a:cubicBezTo>
                  <a:cubicBezTo>
                    <a:pt x="1230037" y="3040719"/>
                    <a:pt x="1230037" y="3040719"/>
                    <a:pt x="1230037" y="3040719"/>
                  </a:cubicBezTo>
                  <a:cubicBezTo>
                    <a:pt x="1231847" y="3034414"/>
                    <a:pt x="1231847" y="3034414"/>
                    <a:pt x="1231847" y="3034414"/>
                  </a:cubicBezTo>
                  <a:cubicBezTo>
                    <a:pt x="1240857" y="3034414"/>
                    <a:pt x="1240857" y="3034414"/>
                    <a:pt x="1240857" y="3034414"/>
                  </a:cubicBezTo>
                  <a:cubicBezTo>
                    <a:pt x="1251678" y="3026318"/>
                    <a:pt x="1261593" y="3006505"/>
                    <a:pt x="1272414" y="3000209"/>
                  </a:cubicBezTo>
                  <a:cubicBezTo>
                    <a:pt x="1276014" y="2998409"/>
                    <a:pt x="1277824" y="2997504"/>
                    <a:pt x="1282329" y="2997504"/>
                  </a:cubicBezTo>
                  <a:cubicBezTo>
                    <a:pt x="1321096" y="2997504"/>
                    <a:pt x="1359863" y="2996609"/>
                    <a:pt x="1398629" y="2993009"/>
                  </a:cubicBezTo>
                  <a:cubicBezTo>
                    <a:pt x="1412145" y="2992104"/>
                    <a:pt x="1425671" y="2989408"/>
                    <a:pt x="1439197" y="2987608"/>
                  </a:cubicBezTo>
                  <a:cubicBezTo>
                    <a:pt x="1451817" y="2986703"/>
                    <a:pt x="1464438" y="2988503"/>
                    <a:pt x="1477058" y="2985808"/>
                  </a:cubicBezTo>
                  <a:cubicBezTo>
                    <a:pt x="1503204" y="2980407"/>
                    <a:pt x="1525741" y="2962395"/>
                    <a:pt x="1552792" y="2960595"/>
                  </a:cubicBezTo>
                  <a:cubicBezTo>
                    <a:pt x="1564507" y="2959700"/>
                    <a:pt x="1577128" y="2960595"/>
                    <a:pt x="1588853" y="2960595"/>
                  </a:cubicBezTo>
                  <a:cubicBezTo>
                    <a:pt x="1590654" y="2960595"/>
                    <a:pt x="1596064" y="2957900"/>
                    <a:pt x="1597864" y="2956994"/>
                  </a:cubicBezTo>
                  <a:cubicBezTo>
                    <a:pt x="1625810" y="2939897"/>
                    <a:pt x="1650127" y="2907493"/>
                    <a:pt x="1665463" y="2879585"/>
                  </a:cubicBezTo>
                  <a:cubicBezTo>
                    <a:pt x="1668225" y="2875080"/>
                    <a:pt x="1670892" y="2871479"/>
                    <a:pt x="1671749" y="2866079"/>
                  </a:cubicBezTo>
                  <a:cubicBezTo>
                    <a:pt x="1673559" y="2856182"/>
                    <a:pt x="1676321" y="2834570"/>
                    <a:pt x="1685275" y="2827369"/>
                  </a:cubicBezTo>
                  <a:cubicBezTo>
                    <a:pt x="1732233" y="2786868"/>
                    <a:pt x="1790812" y="2760761"/>
                    <a:pt x="1845771" y="2732852"/>
                  </a:cubicBezTo>
                  <a:cubicBezTo>
                    <a:pt x="1867393" y="2722956"/>
                    <a:pt x="1891777" y="2716650"/>
                    <a:pt x="1914351" y="2709449"/>
                  </a:cubicBezTo>
                  <a:cubicBezTo>
                    <a:pt x="1973787" y="2689647"/>
                    <a:pt x="2035128" y="2675245"/>
                    <a:pt x="2095517" y="2659034"/>
                  </a:cubicBezTo>
                  <a:cubicBezTo>
                    <a:pt x="2099136" y="2658138"/>
                    <a:pt x="2101803" y="2659034"/>
                    <a:pt x="2105422" y="2659034"/>
                  </a:cubicBezTo>
                  <a:cubicBezTo>
                    <a:pt x="2167621" y="2661739"/>
                    <a:pt x="2228961" y="2664444"/>
                    <a:pt x="2291160" y="2667139"/>
                  </a:cubicBezTo>
                  <a:cubicBezTo>
                    <a:pt x="2510235" y="2677045"/>
                    <a:pt x="2510235" y="2677045"/>
                    <a:pt x="2510235" y="2677045"/>
                  </a:cubicBezTo>
                  <a:cubicBezTo>
                    <a:pt x="2518331" y="2668939"/>
                    <a:pt x="2518331" y="2668939"/>
                    <a:pt x="2518331" y="2668939"/>
                  </a:cubicBezTo>
                  <a:cubicBezTo>
                    <a:pt x="2528237" y="2659034"/>
                    <a:pt x="2528237" y="2659034"/>
                    <a:pt x="2528237" y="2659034"/>
                  </a:cubicBezTo>
                  <a:cubicBezTo>
                    <a:pt x="2545383" y="2641936"/>
                    <a:pt x="2545383" y="2641936"/>
                    <a:pt x="2545383" y="2641936"/>
                  </a:cubicBezTo>
                  <a:cubicBezTo>
                    <a:pt x="2732929" y="2444797"/>
                    <a:pt x="2732929" y="2444797"/>
                    <a:pt x="2732929" y="2444797"/>
                  </a:cubicBezTo>
                  <a:cubicBezTo>
                    <a:pt x="3029538" y="2135130"/>
                    <a:pt x="3029538" y="2135130"/>
                    <a:pt x="3029538" y="2135130"/>
                  </a:cubicBezTo>
                  <a:cubicBezTo>
                    <a:pt x="3701146" y="1432994"/>
                    <a:pt x="3701146" y="1432994"/>
                    <a:pt x="3701146" y="1432994"/>
                  </a:cubicBezTo>
                  <a:cubicBezTo>
                    <a:pt x="3790395" y="1340269"/>
                    <a:pt x="3790395" y="1340269"/>
                    <a:pt x="3790395" y="1340269"/>
                  </a:cubicBezTo>
                  <a:lnTo>
                    <a:pt x="3789538" y="134026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9CF4894-8BA0-DBF8-5959-D42997D5B67F}"/>
                </a:ext>
              </a:extLst>
            </p:cNvPr>
            <p:cNvSpPr/>
            <p:nvPr/>
          </p:nvSpPr>
          <p:spPr>
            <a:xfrm>
              <a:off x="8129929" y="1142604"/>
              <a:ext cx="1171575" cy="2437850"/>
            </a:xfrm>
            <a:custGeom>
              <a:avLst/>
              <a:gdLst>
                <a:gd name="connsiteX0" fmla="*/ 140253 w 1171575"/>
                <a:gd name="connsiteY0" fmla="*/ 38175 h 2437850"/>
                <a:gd name="connsiteX1" fmla="*/ 141158 w 1171575"/>
                <a:gd name="connsiteY1" fmla="*/ 44490 h 2437850"/>
                <a:gd name="connsiteX2" fmla="*/ 139348 w 1171575"/>
                <a:gd name="connsiteY2" fmla="*/ 49910 h 2437850"/>
                <a:gd name="connsiteX3" fmla="*/ 107754 w 1171575"/>
                <a:gd name="connsiteY3" fmla="*/ 50805 h 2437850"/>
                <a:gd name="connsiteX4" fmla="*/ 102343 w 1171575"/>
                <a:gd name="connsiteY4" fmla="*/ 50805 h 2437850"/>
                <a:gd name="connsiteX5" fmla="*/ 98734 w 1171575"/>
                <a:gd name="connsiteY5" fmla="*/ 50805 h 2437850"/>
                <a:gd name="connsiteX6" fmla="*/ 77969 w 1171575"/>
                <a:gd name="connsiteY6" fmla="*/ 46300 h 2437850"/>
                <a:gd name="connsiteX7" fmla="*/ 67139 w 1171575"/>
                <a:gd name="connsiteY7" fmla="*/ 44490 h 2437850"/>
                <a:gd name="connsiteX8" fmla="*/ 59919 w 1171575"/>
                <a:gd name="connsiteY8" fmla="*/ 46300 h 2437850"/>
                <a:gd name="connsiteX9" fmla="*/ 53604 w 1171575"/>
                <a:gd name="connsiteY9" fmla="*/ 61645 h 2437850"/>
                <a:gd name="connsiteX10" fmla="*/ 53604 w 1171575"/>
                <a:gd name="connsiteY10" fmla="*/ 66160 h 2437850"/>
                <a:gd name="connsiteX11" fmla="*/ 39164 w 1171575"/>
                <a:gd name="connsiteY11" fmla="*/ 76990 h 2437850"/>
                <a:gd name="connsiteX12" fmla="*/ 37354 w 1171575"/>
                <a:gd name="connsiteY12" fmla="*/ 77894 h 2437850"/>
                <a:gd name="connsiteX13" fmla="*/ 31935 w 1171575"/>
                <a:gd name="connsiteY13" fmla="*/ 82409 h 2437850"/>
                <a:gd name="connsiteX14" fmla="*/ 42774 w 1171575"/>
                <a:gd name="connsiteY14" fmla="*/ 88724 h 2437850"/>
                <a:gd name="connsiteX15" fmla="*/ 49994 w 1171575"/>
                <a:gd name="connsiteY15" fmla="*/ 92334 h 2437850"/>
                <a:gd name="connsiteX16" fmla="*/ 47279 w 1171575"/>
                <a:gd name="connsiteY16" fmla="*/ 99564 h 2437850"/>
                <a:gd name="connsiteX17" fmla="*/ 45479 w 1171575"/>
                <a:gd name="connsiteY17" fmla="*/ 104079 h 2437850"/>
                <a:gd name="connsiteX18" fmla="*/ 29230 w 1171575"/>
                <a:gd name="connsiteY18" fmla="*/ 106784 h 2437850"/>
                <a:gd name="connsiteX19" fmla="*/ 19305 w 1171575"/>
                <a:gd name="connsiteY19" fmla="*/ 107689 h 2437850"/>
                <a:gd name="connsiteX20" fmla="*/ 17495 w 1171575"/>
                <a:gd name="connsiteY20" fmla="*/ 110394 h 2437850"/>
                <a:gd name="connsiteX21" fmla="*/ 4864 w 1171575"/>
                <a:gd name="connsiteY21" fmla="*/ 123033 h 2437850"/>
                <a:gd name="connsiteX22" fmla="*/ -555 w 1171575"/>
                <a:gd name="connsiteY22" fmla="*/ 125738 h 2437850"/>
                <a:gd name="connsiteX23" fmla="*/ 10275 w 1171575"/>
                <a:gd name="connsiteY23" fmla="*/ 129348 h 2437850"/>
                <a:gd name="connsiteX24" fmla="*/ 17495 w 1171575"/>
                <a:gd name="connsiteY24" fmla="*/ 132063 h 2437850"/>
                <a:gd name="connsiteX25" fmla="*/ 18400 w 1171575"/>
                <a:gd name="connsiteY25" fmla="*/ 134768 h 2437850"/>
                <a:gd name="connsiteX26" fmla="*/ 33745 w 1171575"/>
                <a:gd name="connsiteY26" fmla="*/ 137473 h 2437850"/>
                <a:gd name="connsiteX27" fmla="*/ 46384 w 1171575"/>
                <a:gd name="connsiteY27" fmla="*/ 144703 h 2437850"/>
                <a:gd name="connsiteX28" fmla="*/ 59015 w 1171575"/>
                <a:gd name="connsiteY28" fmla="*/ 142893 h 2437850"/>
                <a:gd name="connsiteX29" fmla="*/ 81579 w 1171575"/>
                <a:gd name="connsiteY29" fmla="*/ 135673 h 2437850"/>
                <a:gd name="connsiteX30" fmla="*/ 81579 w 1171575"/>
                <a:gd name="connsiteY30" fmla="*/ 135673 h 2437850"/>
                <a:gd name="connsiteX31" fmla="*/ 81579 w 1171575"/>
                <a:gd name="connsiteY31" fmla="*/ 135673 h 2437850"/>
                <a:gd name="connsiteX32" fmla="*/ 84294 w 1171575"/>
                <a:gd name="connsiteY32" fmla="*/ 188032 h 2437850"/>
                <a:gd name="connsiteX33" fmla="*/ 89704 w 1171575"/>
                <a:gd name="connsiteY33" fmla="*/ 194347 h 2437850"/>
                <a:gd name="connsiteX34" fmla="*/ 97829 w 1171575"/>
                <a:gd name="connsiteY34" fmla="*/ 198862 h 2437850"/>
                <a:gd name="connsiteX35" fmla="*/ 101439 w 1171575"/>
                <a:gd name="connsiteY35" fmla="*/ 205187 h 2437850"/>
                <a:gd name="connsiteX36" fmla="*/ 98734 w 1171575"/>
                <a:gd name="connsiteY36" fmla="*/ 208797 h 2437850"/>
                <a:gd name="connsiteX37" fmla="*/ 93314 w 1171575"/>
                <a:gd name="connsiteY37" fmla="*/ 220531 h 2437850"/>
                <a:gd name="connsiteX38" fmla="*/ 88799 w 1171575"/>
                <a:gd name="connsiteY38" fmla="*/ 224141 h 2437850"/>
                <a:gd name="connsiteX39" fmla="*/ 79779 w 1171575"/>
                <a:gd name="connsiteY39" fmla="*/ 220531 h 2437850"/>
                <a:gd name="connsiteX40" fmla="*/ 77074 w 1171575"/>
                <a:gd name="connsiteY40" fmla="*/ 218731 h 2437850"/>
                <a:gd name="connsiteX41" fmla="*/ 74359 w 1171575"/>
                <a:gd name="connsiteY41" fmla="*/ 221436 h 2437850"/>
                <a:gd name="connsiteX42" fmla="*/ 68949 w 1171575"/>
                <a:gd name="connsiteY42" fmla="*/ 227751 h 2437850"/>
                <a:gd name="connsiteX43" fmla="*/ 66235 w 1171575"/>
                <a:gd name="connsiteY43" fmla="*/ 232266 h 2437850"/>
                <a:gd name="connsiteX44" fmla="*/ 70749 w 1171575"/>
                <a:gd name="connsiteY44" fmla="*/ 235876 h 2437850"/>
                <a:gd name="connsiteX45" fmla="*/ 76169 w 1171575"/>
                <a:gd name="connsiteY45" fmla="*/ 238591 h 2437850"/>
                <a:gd name="connsiteX46" fmla="*/ 80684 w 1171575"/>
                <a:gd name="connsiteY46" fmla="*/ 255736 h 2437850"/>
                <a:gd name="connsiteX47" fmla="*/ 81579 w 1171575"/>
                <a:gd name="connsiteY47" fmla="*/ 263870 h 2437850"/>
                <a:gd name="connsiteX48" fmla="*/ 83389 w 1171575"/>
                <a:gd name="connsiteY48" fmla="*/ 267480 h 2437850"/>
                <a:gd name="connsiteX49" fmla="*/ 81579 w 1171575"/>
                <a:gd name="connsiteY49" fmla="*/ 281015 h 2437850"/>
                <a:gd name="connsiteX50" fmla="*/ 80684 w 1171575"/>
                <a:gd name="connsiteY50" fmla="*/ 282825 h 2437850"/>
                <a:gd name="connsiteX51" fmla="*/ 81579 w 1171575"/>
                <a:gd name="connsiteY51" fmla="*/ 290045 h 2437850"/>
                <a:gd name="connsiteX52" fmla="*/ 84294 w 1171575"/>
                <a:gd name="connsiteY52" fmla="*/ 291855 h 2437850"/>
                <a:gd name="connsiteX53" fmla="*/ 87904 w 1171575"/>
                <a:gd name="connsiteY53" fmla="*/ 305390 h 2437850"/>
                <a:gd name="connsiteX54" fmla="*/ 96924 w 1171575"/>
                <a:gd name="connsiteY54" fmla="*/ 312619 h 2437850"/>
                <a:gd name="connsiteX55" fmla="*/ 101439 w 1171575"/>
                <a:gd name="connsiteY55" fmla="*/ 315324 h 2437850"/>
                <a:gd name="connsiteX56" fmla="*/ 99638 w 1171575"/>
                <a:gd name="connsiteY56" fmla="*/ 321639 h 2437850"/>
                <a:gd name="connsiteX57" fmla="*/ 98734 w 1171575"/>
                <a:gd name="connsiteY57" fmla="*/ 322544 h 2437850"/>
                <a:gd name="connsiteX58" fmla="*/ 97829 w 1171575"/>
                <a:gd name="connsiteY58" fmla="*/ 335184 h 2437850"/>
                <a:gd name="connsiteX59" fmla="*/ 98734 w 1171575"/>
                <a:gd name="connsiteY59" fmla="*/ 337889 h 2437850"/>
                <a:gd name="connsiteX60" fmla="*/ 97829 w 1171575"/>
                <a:gd name="connsiteY60" fmla="*/ 346014 h 2437850"/>
                <a:gd name="connsiteX61" fmla="*/ 94219 w 1171575"/>
                <a:gd name="connsiteY61" fmla="*/ 357758 h 2437850"/>
                <a:gd name="connsiteX62" fmla="*/ 92409 w 1171575"/>
                <a:gd name="connsiteY62" fmla="*/ 392962 h 2437850"/>
                <a:gd name="connsiteX63" fmla="*/ 92409 w 1171575"/>
                <a:gd name="connsiteY63" fmla="*/ 395668 h 2437850"/>
                <a:gd name="connsiteX64" fmla="*/ 91514 w 1171575"/>
                <a:gd name="connsiteY64" fmla="*/ 399277 h 2437850"/>
                <a:gd name="connsiteX65" fmla="*/ 86999 w 1171575"/>
                <a:gd name="connsiteY65" fmla="*/ 399277 h 2437850"/>
                <a:gd name="connsiteX66" fmla="*/ 83389 w 1171575"/>
                <a:gd name="connsiteY66" fmla="*/ 399277 h 2437850"/>
                <a:gd name="connsiteX67" fmla="*/ 78874 w 1171575"/>
                <a:gd name="connsiteY67" fmla="*/ 399277 h 2437850"/>
                <a:gd name="connsiteX68" fmla="*/ 50890 w 1171575"/>
                <a:gd name="connsiteY68" fmla="*/ 394772 h 2437850"/>
                <a:gd name="connsiteX69" fmla="*/ 44574 w 1171575"/>
                <a:gd name="connsiteY69" fmla="*/ 392962 h 2437850"/>
                <a:gd name="connsiteX70" fmla="*/ 36450 w 1171575"/>
                <a:gd name="connsiteY70" fmla="*/ 410117 h 2437850"/>
                <a:gd name="connsiteX71" fmla="*/ 31935 w 1171575"/>
                <a:gd name="connsiteY71" fmla="*/ 420947 h 2437850"/>
                <a:gd name="connsiteX72" fmla="*/ 28325 w 1171575"/>
                <a:gd name="connsiteY72" fmla="*/ 432682 h 2437850"/>
                <a:gd name="connsiteX73" fmla="*/ 33745 w 1171575"/>
                <a:gd name="connsiteY73" fmla="*/ 450741 h 2437850"/>
                <a:gd name="connsiteX74" fmla="*/ 36450 w 1171575"/>
                <a:gd name="connsiteY74" fmla="*/ 457961 h 2437850"/>
                <a:gd name="connsiteX75" fmla="*/ 37354 w 1171575"/>
                <a:gd name="connsiteY75" fmla="*/ 460666 h 2437850"/>
                <a:gd name="connsiteX76" fmla="*/ 40965 w 1171575"/>
                <a:gd name="connsiteY76" fmla="*/ 479630 h 2437850"/>
                <a:gd name="connsiteX77" fmla="*/ 35554 w 1171575"/>
                <a:gd name="connsiteY77" fmla="*/ 501300 h 2437850"/>
                <a:gd name="connsiteX78" fmla="*/ 33745 w 1171575"/>
                <a:gd name="connsiteY78" fmla="*/ 508520 h 2437850"/>
                <a:gd name="connsiteX79" fmla="*/ 45479 w 1171575"/>
                <a:gd name="connsiteY79" fmla="*/ 512130 h 2437850"/>
                <a:gd name="connsiteX80" fmla="*/ 55404 w 1171575"/>
                <a:gd name="connsiteY80" fmla="*/ 514835 h 2437850"/>
                <a:gd name="connsiteX81" fmla="*/ 57214 w 1171575"/>
                <a:gd name="connsiteY81" fmla="*/ 523864 h 2437850"/>
                <a:gd name="connsiteX82" fmla="*/ 60824 w 1171575"/>
                <a:gd name="connsiteY82" fmla="*/ 531989 h 2437850"/>
                <a:gd name="connsiteX83" fmla="*/ 64434 w 1171575"/>
                <a:gd name="connsiteY83" fmla="*/ 536504 h 2437850"/>
                <a:gd name="connsiteX84" fmla="*/ 66235 w 1171575"/>
                <a:gd name="connsiteY84" fmla="*/ 558174 h 2437850"/>
                <a:gd name="connsiteX85" fmla="*/ 70749 w 1171575"/>
                <a:gd name="connsiteY85" fmla="*/ 571709 h 2437850"/>
                <a:gd name="connsiteX86" fmla="*/ 73454 w 1171575"/>
                <a:gd name="connsiteY86" fmla="*/ 573518 h 2437850"/>
                <a:gd name="connsiteX87" fmla="*/ 77969 w 1171575"/>
                <a:gd name="connsiteY87" fmla="*/ 586158 h 2437850"/>
                <a:gd name="connsiteX88" fmla="*/ 77969 w 1171575"/>
                <a:gd name="connsiteY88" fmla="*/ 587958 h 2437850"/>
                <a:gd name="connsiteX89" fmla="*/ 85189 w 1171575"/>
                <a:gd name="connsiteY89" fmla="*/ 610532 h 2437850"/>
                <a:gd name="connsiteX90" fmla="*/ 91514 w 1171575"/>
                <a:gd name="connsiteY90" fmla="*/ 623172 h 2437850"/>
                <a:gd name="connsiteX91" fmla="*/ 91514 w 1171575"/>
                <a:gd name="connsiteY91" fmla="*/ 624077 h 2437850"/>
                <a:gd name="connsiteX92" fmla="*/ 92409 w 1171575"/>
                <a:gd name="connsiteY92" fmla="*/ 635812 h 2437850"/>
                <a:gd name="connsiteX93" fmla="*/ 92409 w 1171575"/>
                <a:gd name="connsiteY93" fmla="*/ 652966 h 2437850"/>
                <a:gd name="connsiteX94" fmla="*/ 97829 w 1171575"/>
                <a:gd name="connsiteY94" fmla="*/ 663796 h 2437850"/>
                <a:gd name="connsiteX95" fmla="*/ 102343 w 1171575"/>
                <a:gd name="connsiteY95" fmla="*/ 664701 h 2437850"/>
                <a:gd name="connsiteX96" fmla="*/ 116783 w 1171575"/>
                <a:gd name="connsiteY96" fmla="*/ 679141 h 2437850"/>
                <a:gd name="connsiteX97" fmla="*/ 137548 w 1171575"/>
                <a:gd name="connsiteY97" fmla="*/ 719765 h 2437850"/>
                <a:gd name="connsiteX98" fmla="*/ 138444 w 1171575"/>
                <a:gd name="connsiteY98" fmla="*/ 731500 h 2437850"/>
                <a:gd name="connsiteX99" fmla="*/ 138444 w 1171575"/>
                <a:gd name="connsiteY99" fmla="*/ 731500 h 2437850"/>
                <a:gd name="connsiteX100" fmla="*/ 108659 w 1171575"/>
                <a:gd name="connsiteY100" fmla="*/ 738729 h 2437850"/>
                <a:gd name="connsiteX101" fmla="*/ 98734 w 1171575"/>
                <a:gd name="connsiteY101" fmla="*/ 748655 h 2437850"/>
                <a:gd name="connsiteX102" fmla="*/ 80684 w 1171575"/>
                <a:gd name="connsiteY102" fmla="*/ 759494 h 2437850"/>
                <a:gd name="connsiteX103" fmla="*/ 76169 w 1171575"/>
                <a:gd name="connsiteY103" fmla="*/ 761294 h 2437850"/>
                <a:gd name="connsiteX104" fmla="*/ 76169 w 1171575"/>
                <a:gd name="connsiteY104" fmla="*/ 768514 h 2437850"/>
                <a:gd name="connsiteX105" fmla="*/ 77074 w 1171575"/>
                <a:gd name="connsiteY105" fmla="*/ 773934 h 2437850"/>
                <a:gd name="connsiteX106" fmla="*/ 77074 w 1171575"/>
                <a:gd name="connsiteY106" fmla="*/ 774839 h 2437850"/>
                <a:gd name="connsiteX107" fmla="*/ 76169 w 1171575"/>
                <a:gd name="connsiteY107" fmla="*/ 791088 h 2437850"/>
                <a:gd name="connsiteX108" fmla="*/ 69844 w 1171575"/>
                <a:gd name="connsiteY108" fmla="*/ 805528 h 2437850"/>
                <a:gd name="connsiteX109" fmla="*/ 68044 w 1171575"/>
                <a:gd name="connsiteY109" fmla="*/ 807338 h 2437850"/>
                <a:gd name="connsiteX110" fmla="*/ 66235 w 1171575"/>
                <a:gd name="connsiteY110" fmla="*/ 810948 h 2437850"/>
                <a:gd name="connsiteX111" fmla="*/ 70749 w 1171575"/>
                <a:gd name="connsiteY111" fmla="*/ 817263 h 2437850"/>
                <a:gd name="connsiteX112" fmla="*/ 76169 w 1171575"/>
                <a:gd name="connsiteY112" fmla="*/ 822683 h 2437850"/>
                <a:gd name="connsiteX113" fmla="*/ 77074 w 1171575"/>
                <a:gd name="connsiteY113" fmla="*/ 825388 h 2437850"/>
                <a:gd name="connsiteX114" fmla="*/ 80684 w 1171575"/>
                <a:gd name="connsiteY114" fmla="*/ 827198 h 2437850"/>
                <a:gd name="connsiteX115" fmla="*/ 80684 w 1171575"/>
                <a:gd name="connsiteY115" fmla="*/ 827198 h 2437850"/>
                <a:gd name="connsiteX116" fmla="*/ 84294 w 1171575"/>
                <a:gd name="connsiteY116" fmla="*/ 828102 h 2437850"/>
                <a:gd name="connsiteX117" fmla="*/ 89704 w 1171575"/>
                <a:gd name="connsiteY117" fmla="*/ 842542 h 2437850"/>
                <a:gd name="connsiteX118" fmla="*/ 99638 w 1171575"/>
                <a:gd name="connsiteY118" fmla="*/ 859697 h 2437850"/>
                <a:gd name="connsiteX119" fmla="*/ 101439 w 1171575"/>
                <a:gd name="connsiteY119" fmla="*/ 866917 h 2437850"/>
                <a:gd name="connsiteX120" fmla="*/ 93314 w 1171575"/>
                <a:gd name="connsiteY120" fmla="*/ 869631 h 2437850"/>
                <a:gd name="connsiteX121" fmla="*/ 86094 w 1171575"/>
                <a:gd name="connsiteY121" fmla="*/ 872337 h 2437850"/>
                <a:gd name="connsiteX122" fmla="*/ 84294 w 1171575"/>
                <a:gd name="connsiteY122" fmla="*/ 874146 h 2437850"/>
                <a:gd name="connsiteX123" fmla="*/ 73454 w 1171575"/>
                <a:gd name="connsiteY123" fmla="*/ 886786 h 2437850"/>
                <a:gd name="connsiteX124" fmla="*/ 77969 w 1171575"/>
                <a:gd name="connsiteY124" fmla="*/ 908446 h 2437850"/>
                <a:gd name="connsiteX125" fmla="*/ 69844 w 1171575"/>
                <a:gd name="connsiteY125" fmla="*/ 922895 h 2437850"/>
                <a:gd name="connsiteX126" fmla="*/ 73454 w 1171575"/>
                <a:gd name="connsiteY126" fmla="*/ 927410 h 2437850"/>
                <a:gd name="connsiteX127" fmla="*/ 76169 w 1171575"/>
                <a:gd name="connsiteY127" fmla="*/ 947270 h 2437850"/>
                <a:gd name="connsiteX128" fmla="*/ 65339 w 1171575"/>
                <a:gd name="connsiteY128" fmla="*/ 959005 h 2437850"/>
                <a:gd name="connsiteX129" fmla="*/ 62624 w 1171575"/>
                <a:gd name="connsiteY129" fmla="*/ 960805 h 2437850"/>
                <a:gd name="connsiteX130" fmla="*/ 64434 w 1171575"/>
                <a:gd name="connsiteY130" fmla="*/ 975254 h 2437850"/>
                <a:gd name="connsiteX131" fmla="*/ 66235 w 1171575"/>
                <a:gd name="connsiteY131" fmla="*/ 983379 h 2437850"/>
                <a:gd name="connsiteX132" fmla="*/ 71654 w 1171575"/>
                <a:gd name="connsiteY132" fmla="*/ 1006849 h 2437850"/>
                <a:gd name="connsiteX133" fmla="*/ 73454 w 1171575"/>
                <a:gd name="connsiteY133" fmla="*/ 1011364 h 2437850"/>
                <a:gd name="connsiteX134" fmla="*/ 85189 w 1171575"/>
                <a:gd name="connsiteY134" fmla="*/ 1019488 h 2437850"/>
                <a:gd name="connsiteX135" fmla="*/ 86094 w 1171575"/>
                <a:gd name="connsiteY135" fmla="*/ 1019488 h 2437850"/>
                <a:gd name="connsiteX136" fmla="*/ 88799 w 1171575"/>
                <a:gd name="connsiteY136" fmla="*/ 1023098 h 2437850"/>
                <a:gd name="connsiteX137" fmla="*/ 83389 w 1171575"/>
                <a:gd name="connsiteY137" fmla="*/ 1034833 h 2437850"/>
                <a:gd name="connsiteX138" fmla="*/ 81579 w 1171575"/>
                <a:gd name="connsiteY138" fmla="*/ 1038443 h 2437850"/>
                <a:gd name="connsiteX139" fmla="*/ 86094 w 1171575"/>
                <a:gd name="connsiteY139" fmla="*/ 1045673 h 2437850"/>
                <a:gd name="connsiteX140" fmla="*/ 86094 w 1171575"/>
                <a:gd name="connsiteY140" fmla="*/ 1045673 h 2437850"/>
                <a:gd name="connsiteX141" fmla="*/ 94219 w 1171575"/>
                <a:gd name="connsiteY141" fmla="*/ 1060112 h 2437850"/>
                <a:gd name="connsiteX142" fmla="*/ 103249 w 1171575"/>
                <a:gd name="connsiteY142" fmla="*/ 1089002 h 2437850"/>
                <a:gd name="connsiteX143" fmla="*/ 103249 w 1171575"/>
                <a:gd name="connsiteY143" fmla="*/ 1089907 h 2437850"/>
                <a:gd name="connsiteX144" fmla="*/ 97829 w 1171575"/>
                <a:gd name="connsiteY144" fmla="*/ 1113376 h 2437850"/>
                <a:gd name="connsiteX145" fmla="*/ 96924 w 1171575"/>
                <a:gd name="connsiteY145" fmla="*/ 1150390 h 2437850"/>
                <a:gd name="connsiteX146" fmla="*/ 101439 w 1171575"/>
                <a:gd name="connsiteY146" fmla="*/ 1165735 h 2437850"/>
                <a:gd name="connsiteX147" fmla="*/ 102343 w 1171575"/>
                <a:gd name="connsiteY147" fmla="*/ 1167545 h 2437850"/>
                <a:gd name="connsiteX148" fmla="*/ 116783 w 1171575"/>
                <a:gd name="connsiteY148" fmla="*/ 1189214 h 2437850"/>
                <a:gd name="connsiteX149" fmla="*/ 119489 w 1171575"/>
                <a:gd name="connsiteY149" fmla="*/ 1192824 h 2437850"/>
                <a:gd name="connsiteX150" fmla="*/ 135738 w 1171575"/>
                <a:gd name="connsiteY150" fmla="*/ 1207264 h 2437850"/>
                <a:gd name="connsiteX151" fmla="*/ 150178 w 1171575"/>
                <a:gd name="connsiteY151" fmla="*/ 1221714 h 2437850"/>
                <a:gd name="connsiteX152" fmla="*/ 151988 w 1171575"/>
                <a:gd name="connsiteY152" fmla="*/ 1223514 h 2437850"/>
                <a:gd name="connsiteX153" fmla="*/ 147473 w 1171575"/>
                <a:gd name="connsiteY153" fmla="*/ 1237058 h 2437850"/>
                <a:gd name="connsiteX154" fmla="*/ 146568 w 1171575"/>
                <a:gd name="connsiteY154" fmla="*/ 1237963 h 2437850"/>
                <a:gd name="connsiteX155" fmla="*/ 149273 w 1171575"/>
                <a:gd name="connsiteY155" fmla="*/ 1251508 h 2437850"/>
                <a:gd name="connsiteX156" fmla="*/ 158303 w 1171575"/>
                <a:gd name="connsiteY156" fmla="*/ 1262338 h 2437850"/>
                <a:gd name="connsiteX157" fmla="*/ 172743 w 1171575"/>
                <a:gd name="connsiteY157" fmla="*/ 1279492 h 2437850"/>
                <a:gd name="connsiteX158" fmla="*/ 177258 w 1171575"/>
                <a:gd name="connsiteY158" fmla="*/ 1297542 h 2437850"/>
                <a:gd name="connsiteX159" fmla="*/ 177258 w 1171575"/>
                <a:gd name="connsiteY159" fmla="*/ 1302962 h 2437850"/>
                <a:gd name="connsiteX160" fmla="*/ 179963 w 1171575"/>
                <a:gd name="connsiteY160" fmla="*/ 1314697 h 2437850"/>
                <a:gd name="connsiteX161" fmla="*/ 182677 w 1171575"/>
                <a:gd name="connsiteY161" fmla="*/ 1319211 h 2437850"/>
                <a:gd name="connsiteX162" fmla="*/ 179963 w 1171575"/>
                <a:gd name="connsiteY162" fmla="*/ 1346291 h 2437850"/>
                <a:gd name="connsiteX163" fmla="*/ 187183 w 1171575"/>
                <a:gd name="connsiteY163" fmla="*/ 1359836 h 2437850"/>
                <a:gd name="connsiteX164" fmla="*/ 188993 w 1171575"/>
                <a:gd name="connsiteY164" fmla="*/ 1360741 h 2437850"/>
                <a:gd name="connsiteX165" fmla="*/ 205242 w 1171575"/>
                <a:gd name="connsiteY165" fmla="*/ 1373380 h 2437850"/>
                <a:gd name="connsiteX166" fmla="*/ 226902 w 1171575"/>
                <a:gd name="connsiteY166" fmla="*/ 1409489 h 2437850"/>
                <a:gd name="connsiteX167" fmla="*/ 231417 w 1171575"/>
                <a:gd name="connsiteY167" fmla="*/ 1432959 h 2437850"/>
                <a:gd name="connsiteX168" fmla="*/ 234122 w 1171575"/>
                <a:gd name="connsiteY168" fmla="*/ 1453724 h 2437850"/>
                <a:gd name="connsiteX169" fmla="*/ 235932 w 1171575"/>
                <a:gd name="connsiteY169" fmla="*/ 1466363 h 2437850"/>
                <a:gd name="connsiteX170" fmla="*/ 233217 w 1171575"/>
                <a:gd name="connsiteY170" fmla="*/ 1485318 h 2437850"/>
                <a:gd name="connsiteX171" fmla="*/ 228702 w 1171575"/>
                <a:gd name="connsiteY171" fmla="*/ 1492547 h 2437850"/>
                <a:gd name="connsiteX172" fmla="*/ 209747 w 1171575"/>
                <a:gd name="connsiteY172" fmla="*/ 1525047 h 2437850"/>
                <a:gd name="connsiteX173" fmla="*/ 216072 w 1171575"/>
                <a:gd name="connsiteY173" fmla="*/ 1539487 h 2437850"/>
                <a:gd name="connsiteX174" fmla="*/ 220587 w 1171575"/>
                <a:gd name="connsiteY174" fmla="*/ 1544906 h 2437850"/>
                <a:gd name="connsiteX175" fmla="*/ 219682 w 1171575"/>
                <a:gd name="connsiteY175" fmla="*/ 1563861 h 2437850"/>
                <a:gd name="connsiteX176" fmla="*/ 217872 w 1171575"/>
                <a:gd name="connsiteY176" fmla="*/ 1567471 h 2437850"/>
                <a:gd name="connsiteX177" fmla="*/ 215167 w 1171575"/>
                <a:gd name="connsiteY177" fmla="*/ 1573796 h 2437850"/>
                <a:gd name="connsiteX178" fmla="*/ 207947 w 1171575"/>
                <a:gd name="connsiteY178" fmla="*/ 1589141 h 2437850"/>
                <a:gd name="connsiteX179" fmla="*/ 203433 w 1171575"/>
                <a:gd name="connsiteY179" fmla="*/ 1597265 h 2437850"/>
                <a:gd name="connsiteX180" fmla="*/ 203433 w 1171575"/>
                <a:gd name="connsiteY180" fmla="*/ 1597265 h 2437850"/>
                <a:gd name="connsiteX181" fmla="*/ 196213 w 1171575"/>
                <a:gd name="connsiteY181" fmla="*/ 1602685 h 2437850"/>
                <a:gd name="connsiteX182" fmla="*/ 192602 w 1171575"/>
                <a:gd name="connsiteY182" fmla="*/ 1615325 h 2437850"/>
                <a:gd name="connsiteX183" fmla="*/ 206138 w 1171575"/>
                <a:gd name="connsiteY183" fmla="*/ 1694763 h 2437850"/>
                <a:gd name="connsiteX184" fmla="*/ 214262 w 1171575"/>
                <a:gd name="connsiteY184" fmla="*/ 1731777 h 2437850"/>
                <a:gd name="connsiteX185" fmla="*/ 216977 w 1171575"/>
                <a:gd name="connsiteY185" fmla="*/ 1749837 h 2437850"/>
                <a:gd name="connsiteX186" fmla="*/ 216977 w 1171575"/>
                <a:gd name="connsiteY186" fmla="*/ 1751637 h 2437850"/>
                <a:gd name="connsiteX187" fmla="*/ 217872 w 1171575"/>
                <a:gd name="connsiteY187" fmla="*/ 1756152 h 2437850"/>
                <a:gd name="connsiteX188" fmla="*/ 215167 w 1171575"/>
                <a:gd name="connsiteY188" fmla="*/ 1792271 h 2437850"/>
                <a:gd name="connsiteX189" fmla="*/ 211557 w 1171575"/>
                <a:gd name="connsiteY189" fmla="*/ 1828380 h 2437850"/>
                <a:gd name="connsiteX190" fmla="*/ 207947 w 1171575"/>
                <a:gd name="connsiteY190" fmla="*/ 1834695 h 2437850"/>
                <a:gd name="connsiteX191" fmla="*/ 201632 w 1171575"/>
                <a:gd name="connsiteY191" fmla="*/ 1849145 h 2437850"/>
                <a:gd name="connsiteX192" fmla="*/ 208852 w 1171575"/>
                <a:gd name="connsiteY192" fmla="*/ 1878034 h 2437850"/>
                <a:gd name="connsiteX193" fmla="*/ 208852 w 1171575"/>
                <a:gd name="connsiteY193" fmla="*/ 1878929 h 2437850"/>
                <a:gd name="connsiteX194" fmla="*/ 208852 w 1171575"/>
                <a:gd name="connsiteY194" fmla="*/ 1887054 h 2437850"/>
                <a:gd name="connsiteX195" fmla="*/ 207947 w 1171575"/>
                <a:gd name="connsiteY195" fmla="*/ 1899693 h 2437850"/>
                <a:gd name="connsiteX196" fmla="*/ 202527 w 1171575"/>
                <a:gd name="connsiteY196" fmla="*/ 1900598 h 2437850"/>
                <a:gd name="connsiteX197" fmla="*/ 196213 w 1171575"/>
                <a:gd name="connsiteY197" fmla="*/ 1898798 h 2437850"/>
                <a:gd name="connsiteX198" fmla="*/ 179963 w 1171575"/>
                <a:gd name="connsiteY198" fmla="*/ 1896988 h 2437850"/>
                <a:gd name="connsiteX199" fmla="*/ 171838 w 1171575"/>
                <a:gd name="connsiteY199" fmla="*/ 1897893 h 2437850"/>
                <a:gd name="connsiteX200" fmla="*/ 163723 w 1171575"/>
                <a:gd name="connsiteY200" fmla="*/ 1898798 h 2437850"/>
                <a:gd name="connsiteX201" fmla="*/ 145663 w 1171575"/>
                <a:gd name="connsiteY201" fmla="*/ 1895179 h 2437850"/>
                <a:gd name="connsiteX202" fmla="*/ 142958 w 1171575"/>
                <a:gd name="connsiteY202" fmla="*/ 1894283 h 2437850"/>
                <a:gd name="connsiteX203" fmla="*/ 120393 w 1171575"/>
                <a:gd name="connsiteY203" fmla="*/ 1891569 h 2437850"/>
                <a:gd name="connsiteX204" fmla="*/ 116783 w 1171575"/>
                <a:gd name="connsiteY204" fmla="*/ 1894283 h 2437850"/>
                <a:gd name="connsiteX205" fmla="*/ 119489 w 1171575"/>
                <a:gd name="connsiteY205" fmla="*/ 1901503 h 2437850"/>
                <a:gd name="connsiteX206" fmla="*/ 121299 w 1171575"/>
                <a:gd name="connsiteY206" fmla="*/ 1914143 h 2437850"/>
                <a:gd name="connsiteX207" fmla="*/ 121299 w 1171575"/>
                <a:gd name="connsiteY207" fmla="*/ 1929488 h 2437850"/>
                <a:gd name="connsiteX208" fmla="*/ 147473 w 1171575"/>
                <a:gd name="connsiteY208" fmla="*/ 1930393 h 2437850"/>
                <a:gd name="connsiteX209" fmla="*/ 152883 w 1171575"/>
                <a:gd name="connsiteY209" fmla="*/ 1930393 h 2437850"/>
                <a:gd name="connsiteX210" fmla="*/ 167332 w 1171575"/>
                <a:gd name="connsiteY210" fmla="*/ 1933098 h 2437850"/>
                <a:gd name="connsiteX211" fmla="*/ 167332 w 1171575"/>
                <a:gd name="connsiteY211" fmla="*/ 1933098 h 2437850"/>
                <a:gd name="connsiteX212" fmla="*/ 179963 w 1171575"/>
                <a:gd name="connsiteY212" fmla="*/ 1948443 h 2437850"/>
                <a:gd name="connsiteX213" fmla="*/ 185382 w 1171575"/>
                <a:gd name="connsiteY213" fmla="*/ 1963797 h 2437850"/>
                <a:gd name="connsiteX214" fmla="*/ 178163 w 1171575"/>
                <a:gd name="connsiteY214" fmla="*/ 1971017 h 2437850"/>
                <a:gd name="connsiteX215" fmla="*/ 173648 w 1171575"/>
                <a:gd name="connsiteY215" fmla="*/ 1983656 h 2437850"/>
                <a:gd name="connsiteX216" fmla="*/ 176353 w 1171575"/>
                <a:gd name="connsiteY216" fmla="*/ 1993582 h 2437850"/>
                <a:gd name="connsiteX217" fmla="*/ 171838 w 1171575"/>
                <a:gd name="connsiteY217" fmla="*/ 1998097 h 2437850"/>
                <a:gd name="connsiteX218" fmla="*/ 157398 w 1171575"/>
                <a:gd name="connsiteY218" fmla="*/ 2005326 h 2437850"/>
                <a:gd name="connsiteX219" fmla="*/ 156503 w 1171575"/>
                <a:gd name="connsiteY219" fmla="*/ 2007126 h 2437850"/>
                <a:gd name="connsiteX220" fmla="*/ 149273 w 1171575"/>
                <a:gd name="connsiteY220" fmla="*/ 2019766 h 2437850"/>
                <a:gd name="connsiteX221" fmla="*/ 144768 w 1171575"/>
                <a:gd name="connsiteY221" fmla="*/ 2030596 h 2437850"/>
                <a:gd name="connsiteX222" fmla="*/ 143863 w 1171575"/>
                <a:gd name="connsiteY222" fmla="*/ 2034215 h 2437850"/>
                <a:gd name="connsiteX223" fmla="*/ 147473 w 1171575"/>
                <a:gd name="connsiteY223" fmla="*/ 2036920 h 2437850"/>
                <a:gd name="connsiteX224" fmla="*/ 151083 w 1171575"/>
                <a:gd name="connsiteY224" fmla="*/ 2043235 h 2437850"/>
                <a:gd name="connsiteX225" fmla="*/ 142958 w 1171575"/>
                <a:gd name="connsiteY225" fmla="*/ 2047750 h 2437850"/>
                <a:gd name="connsiteX226" fmla="*/ 102343 w 1171575"/>
                <a:gd name="connsiteY226" fmla="*/ 2036920 h 2437850"/>
                <a:gd name="connsiteX227" fmla="*/ 87904 w 1171575"/>
                <a:gd name="connsiteY227" fmla="*/ 2036015 h 2437850"/>
                <a:gd name="connsiteX228" fmla="*/ 78874 w 1171575"/>
                <a:gd name="connsiteY228" fmla="*/ 2045045 h 2437850"/>
                <a:gd name="connsiteX229" fmla="*/ 79779 w 1171575"/>
                <a:gd name="connsiteY229" fmla="*/ 2047750 h 2437850"/>
                <a:gd name="connsiteX230" fmla="*/ 85189 w 1171575"/>
                <a:gd name="connsiteY230" fmla="*/ 2067610 h 2437850"/>
                <a:gd name="connsiteX231" fmla="*/ 93314 w 1171575"/>
                <a:gd name="connsiteY231" fmla="*/ 2084764 h 2437850"/>
                <a:gd name="connsiteX232" fmla="*/ 96029 w 1171575"/>
                <a:gd name="connsiteY232" fmla="*/ 2105529 h 2437850"/>
                <a:gd name="connsiteX233" fmla="*/ 96029 w 1171575"/>
                <a:gd name="connsiteY233" fmla="*/ 2107339 h 2437850"/>
                <a:gd name="connsiteX234" fmla="*/ 96029 w 1171575"/>
                <a:gd name="connsiteY234" fmla="*/ 2110044 h 2437850"/>
                <a:gd name="connsiteX235" fmla="*/ 90609 w 1171575"/>
                <a:gd name="connsiteY235" fmla="*/ 2111854 h 2437850"/>
                <a:gd name="connsiteX236" fmla="*/ 83389 w 1171575"/>
                <a:gd name="connsiteY236" fmla="*/ 2113654 h 2437850"/>
                <a:gd name="connsiteX237" fmla="*/ 83389 w 1171575"/>
                <a:gd name="connsiteY237" fmla="*/ 2117264 h 2437850"/>
                <a:gd name="connsiteX238" fmla="*/ 84294 w 1171575"/>
                <a:gd name="connsiteY238" fmla="*/ 2119978 h 2437850"/>
                <a:gd name="connsiteX239" fmla="*/ 85189 w 1171575"/>
                <a:gd name="connsiteY239" fmla="*/ 2133513 h 2437850"/>
                <a:gd name="connsiteX240" fmla="*/ 84294 w 1171575"/>
                <a:gd name="connsiteY240" fmla="*/ 2134418 h 2437850"/>
                <a:gd name="connsiteX241" fmla="*/ 80684 w 1171575"/>
                <a:gd name="connsiteY241" fmla="*/ 2150668 h 2437850"/>
                <a:gd name="connsiteX242" fmla="*/ 84294 w 1171575"/>
                <a:gd name="connsiteY242" fmla="*/ 2153373 h 2437850"/>
                <a:gd name="connsiteX243" fmla="*/ 92409 w 1171575"/>
                <a:gd name="connsiteY243" fmla="*/ 2163308 h 2437850"/>
                <a:gd name="connsiteX244" fmla="*/ 93314 w 1171575"/>
                <a:gd name="connsiteY244" fmla="*/ 2169623 h 2437850"/>
                <a:gd name="connsiteX245" fmla="*/ 95123 w 1171575"/>
                <a:gd name="connsiteY245" fmla="*/ 2185872 h 2437850"/>
                <a:gd name="connsiteX246" fmla="*/ 93314 w 1171575"/>
                <a:gd name="connsiteY246" fmla="*/ 2186777 h 2437850"/>
                <a:gd name="connsiteX247" fmla="*/ 82484 w 1171575"/>
                <a:gd name="connsiteY247" fmla="*/ 2184072 h 2437850"/>
                <a:gd name="connsiteX248" fmla="*/ 80684 w 1171575"/>
                <a:gd name="connsiteY248" fmla="*/ 2183167 h 2437850"/>
                <a:gd name="connsiteX249" fmla="*/ 68044 w 1171575"/>
                <a:gd name="connsiteY249" fmla="*/ 2180462 h 2437850"/>
                <a:gd name="connsiteX250" fmla="*/ 63529 w 1171575"/>
                <a:gd name="connsiteY250" fmla="*/ 2182262 h 2437850"/>
                <a:gd name="connsiteX251" fmla="*/ 57214 w 1171575"/>
                <a:gd name="connsiteY251" fmla="*/ 2188587 h 2437850"/>
                <a:gd name="connsiteX252" fmla="*/ 58119 w 1171575"/>
                <a:gd name="connsiteY252" fmla="*/ 2192197 h 2437850"/>
                <a:gd name="connsiteX253" fmla="*/ 58119 w 1171575"/>
                <a:gd name="connsiteY253" fmla="*/ 2197617 h 2437850"/>
                <a:gd name="connsiteX254" fmla="*/ 54509 w 1171575"/>
                <a:gd name="connsiteY254" fmla="*/ 2199417 h 2437850"/>
                <a:gd name="connsiteX255" fmla="*/ 43670 w 1171575"/>
                <a:gd name="connsiteY255" fmla="*/ 2202131 h 2437850"/>
                <a:gd name="connsiteX256" fmla="*/ 45479 w 1171575"/>
                <a:gd name="connsiteY256" fmla="*/ 2208447 h 2437850"/>
                <a:gd name="connsiteX257" fmla="*/ 49089 w 1171575"/>
                <a:gd name="connsiteY257" fmla="*/ 2216571 h 2437850"/>
                <a:gd name="connsiteX258" fmla="*/ 59919 w 1171575"/>
                <a:gd name="connsiteY258" fmla="*/ 2226506 h 2437850"/>
                <a:gd name="connsiteX259" fmla="*/ 71654 w 1171575"/>
                <a:gd name="connsiteY259" fmla="*/ 2223791 h 2437850"/>
                <a:gd name="connsiteX260" fmla="*/ 74359 w 1171575"/>
                <a:gd name="connsiteY260" fmla="*/ 2222886 h 2437850"/>
                <a:gd name="connsiteX261" fmla="*/ 89704 w 1171575"/>
                <a:gd name="connsiteY261" fmla="*/ 2226506 h 2437850"/>
                <a:gd name="connsiteX262" fmla="*/ 97829 w 1171575"/>
                <a:gd name="connsiteY262" fmla="*/ 2240946 h 2437850"/>
                <a:gd name="connsiteX263" fmla="*/ 97829 w 1171575"/>
                <a:gd name="connsiteY263" fmla="*/ 2241851 h 2437850"/>
                <a:gd name="connsiteX264" fmla="*/ 97829 w 1171575"/>
                <a:gd name="connsiteY264" fmla="*/ 2241851 h 2437850"/>
                <a:gd name="connsiteX265" fmla="*/ 87904 w 1171575"/>
                <a:gd name="connsiteY265" fmla="*/ 2245461 h 2437850"/>
                <a:gd name="connsiteX266" fmla="*/ 87904 w 1171575"/>
                <a:gd name="connsiteY266" fmla="*/ 2246366 h 2437850"/>
                <a:gd name="connsiteX267" fmla="*/ 93314 w 1171575"/>
                <a:gd name="connsiteY267" fmla="*/ 2257196 h 2437850"/>
                <a:gd name="connsiteX268" fmla="*/ 93314 w 1171575"/>
                <a:gd name="connsiteY268" fmla="*/ 2258100 h 2437850"/>
                <a:gd name="connsiteX269" fmla="*/ 82484 w 1171575"/>
                <a:gd name="connsiteY269" fmla="*/ 2274350 h 2437850"/>
                <a:gd name="connsiteX270" fmla="*/ 73454 w 1171575"/>
                <a:gd name="connsiteY270" fmla="*/ 2279770 h 2437850"/>
                <a:gd name="connsiteX271" fmla="*/ 68044 w 1171575"/>
                <a:gd name="connsiteY271" fmla="*/ 2285180 h 2437850"/>
                <a:gd name="connsiteX272" fmla="*/ 67139 w 1171575"/>
                <a:gd name="connsiteY272" fmla="*/ 2307754 h 2437850"/>
                <a:gd name="connsiteX273" fmla="*/ 69844 w 1171575"/>
                <a:gd name="connsiteY273" fmla="*/ 2308659 h 2437850"/>
                <a:gd name="connsiteX274" fmla="*/ 96029 w 1171575"/>
                <a:gd name="connsiteY274" fmla="*/ 2307754 h 2437850"/>
                <a:gd name="connsiteX275" fmla="*/ 113174 w 1171575"/>
                <a:gd name="connsiteY275" fmla="*/ 2312269 h 2437850"/>
                <a:gd name="connsiteX276" fmla="*/ 114078 w 1171575"/>
                <a:gd name="connsiteY276" fmla="*/ 2317679 h 2437850"/>
                <a:gd name="connsiteX277" fmla="*/ 119489 w 1171575"/>
                <a:gd name="connsiteY277" fmla="*/ 2340254 h 2437850"/>
                <a:gd name="connsiteX278" fmla="*/ 130318 w 1171575"/>
                <a:gd name="connsiteY278" fmla="*/ 2361923 h 2437850"/>
                <a:gd name="connsiteX279" fmla="*/ 132128 w 1171575"/>
                <a:gd name="connsiteY279" fmla="*/ 2367333 h 2437850"/>
                <a:gd name="connsiteX280" fmla="*/ 142958 w 1171575"/>
                <a:gd name="connsiteY280" fmla="*/ 2368238 h 2437850"/>
                <a:gd name="connsiteX281" fmla="*/ 151083 w 1171575"/>
                <a:gd name="connsiteY281" fmla="*/ 2366428 h 2437850"/>
                <a:gd name="connsiteX282" fmla="*/ 166428 w 1171575"/>
                <a:gd name="connsiteY282" fmla="*/ 2369143 h 2437850"/>
                <a:gd name="connsiteX283" fmla="*/ 170038 w 1171575"/>
                <a:gd name="connsiteY283" fmla="*/ 2393517 h 2437850"/>
                <a:gd name="connsiteX284" fmla="*/ 162818 w 1171575"/>
                <a:gd name="connsiteY284" fmla="*/ 2409767 h 2437850"/>
                <a:gd name="connsiteX285" fmla="*/ 160113 w 1171575"/>
                <a:gd name="connsiteY285" fmla="*/ 2415187 h 2437850"/>
                <a:gd name="connsiteX286" fmla="*/ 155598 w 1171575"/>
                <a:gd name="connsiteY286" fmla="*/ 2426922 h 2437850"/>
                <a:gd name="connsiteX287" fmla="*/ 161008 w 1171575"/>
                <a:gd name="connsiteY287" fmla="*/ 2430532 h 2437850"/>
                <a:gd name="connsiteX288" fmla="*/ 171838 w 1171575"/>
                <a:gd name="connsiteY288" fmla="*/ 2437751 h 2437850"/>
                <a:gd name="connsiteX289" fmla="*/ 171838 w 1171575"/>
                <a:gd name="connsiteY289" fmla="*/ 2437751 h 2437850"/>
                <a:gd name="connsiteX290" fmla="*/ 184478 w 1171575"/>
                <a:gd name="connsiteY290" fmla="*/ 2433237 h 2437850"/>
                <a:gd name="connsiteX291" fmla="*/ 200727 w 1171575"/>
                <a:gd name="connsiteY291" fmla="*/ 2420597 h 2437850"/>
                <a:gd name="connsiteX292" fmla="*/ 203433 w 1171575"/>
                <a:gd name="connsiteY292" fmla="*/ 2416082 h 2437850"/>
                <a:gd name="connsiteX293" fmla="*/ 207042 w 1171575"/>
                <a:gd name="connsiteY293" fmla="*/ 2410672 h 2437850"/>
                <a:gd name="connsiteX294" fmla="*/ 208852 w 1171575"/>
                <a:gd name="connsiteY294" fmla="*/ 2408862 h 2437850"/>
                <a:gd name="connsiteX295" fmla="*/ 212462 w 1171575"/>
                <a:gd name="connsiteY295" fmla="*/ 2404347 h 2437850"/>
                <a:gd name="connsiteX296" fmla="*/ 213358 w 1171575"/>
                <a:gd name="connsiteY296" fmla="*/ 2394422 h 2437850"/>
                <a:gd name="connsiteX297" fmla="*/ 223292 w 1171575"/>
                <a:gd name="connsiteY297" fmla="*/ 2381782 h 2437850"/>
                <a:gd name="connsiteX298" fmla="*/ 227807 w 1171575"/>
                <a:gd name="connsiteY298" fmla="*/ 2376363 h 2437850"/>
                <a:gd name="connsiteX299" fmla="*/ 228702 w 1171575"/>
                <a:gd name="connsiteY299" fmla="*/ 2376363 h 2437850"/>
                <a:gd name="connsiteX300" fmla="*/ 244952 w 1171575"/>
                <a:gd name="connsiteY300" fmla="*/ 2371848 h 2437850"/>
                <a:gd name="connsiteX301" fmla="*/ 256687 w 1171575"/>
                <a:gd name="connsiteY301" fmla="*/ 2353798 h 2437850"/>
                <a:gd name="connsiteX302" fmla="*/ 258497 w 1171575"/>
                <a:gd name="connsiteY302" fmla="*/ 2333929 h 2437850"/>
                <a:gd name="connsiteX303" fmla="*/ 258497 w 1171575"/>
                <a:gd name="connsiteY303" fmla="*/ 2333929 h 2437850"/>
                <a:gd name="connsiteX304" fmla="*/ 288281 w 1171575"/>
                <a:gd name="connsiteY304" fmla="*/ 2303239 h 2437850"/>
                <a:gd name="connsiteX305" fmla="*/ 314456 w 1171575"/>
                <a:gd name="connsiteY305" fmla="*/ 2264415 h 2437850"/>
                <a:gd name="connsiteX306" fmla="*/ 340631 w 1171575"/>
                <a:gd name="connsiteY306" fmla="*/ 2224696 h 2437850"/>
                <a:gd name="connsiteX307" fmla="*/ 363195 w 1171575"/>
                <a:gd name="connsiteY307" fmla="*/ 2203932 h 2437850"/>
                <a:gd name="connsiteX308" fmla="*/ 364995 w 1171575"/>
                <a:gd name="connsiteY308" fmla="*/ 2203027 h 2437850"/>
                <a:gd name="connsiteX309" fmla="*/ 392980 w 1171575"/>
                <a:gd name="connsiteY309" fmla="*/ 2196712 h 2437850"/>
                <a:gd name="connsiteX310" fmla="*/ 426375 w 1171575"/>
                <a:gd name="connsiteY310" fmla="*/ 2194007 h 2437850"/>
                <a:gd name="connsiteX311" fmla="*/ 447139 w 1171575"/>
                <a:gd name="connsiteY311" fmla="*/ 2177748 h 2437850"/>
                <a:gd name="connsiteX312" fmla="*/ 447139 w 1171575"/>
                <a:gd name="connsiteY312" fmla="*/ 2177748 h 2437850"/>
                <a:gd name="connsiteX313" fmla="*/ 447139 w 1171575"/>
                <a:gd name="connsiteY313" fmla="*/ 2177748 h 2437850"/>
                <a:gd name="connsiteX314" fmla="*/ 447139 w 1171575"/>
                <a:gd name="connsiteY314" fmla="*/ 2176852 h 2437850"/>
                <a:gd name="connsiteX315" fmla="*/ 448034 w 1171575"/>
                <a:gd name="connsiteY315" fmla="*/ 2176852 h 2437850"/>
                <a:gd name="connsiteX316" fmla="*/ 451644 w 1171575"/>
                <a:gd name="connsiteY316" fmla="*/ 2140743 h 2437850"/>
                <a:gd name="connsiteX317" fmla="*/ 457969 w 1171575"/>
                <a:gd name="connsiteY317" fmla="*/ 2113654 h 2437850"/>
                <a:gd name="connsiteX318" fmla="*/ 467894 w 1171575"/>
                <a:gd name="connsiteY318" fmla="*/ 2095604 h 2437850"/>
                <a:gd name="connsiteX319" fmla="*/ 500394 w 1171575"/>
                <a:gd name="connsiteY319" fmla="*/ 2039625 h 2437850"/>
                <a:gd name="connsiteX320" fmla="*/ 518443 w 1171575"/>
                <a:gd name="connsiteY320" fmla="*/ 2021576 h 2437850"/>
                <a:gd name="connsiteX321" fmla="*/ 538303 w 1171575"/>
                <a:gd name="connsiteY321" fmla="*/ 2001706 h 2437850"/>
                <a:gd name="connsiteX322" fmla="*/ 568983 w 1171575"/>
                <a:gd name="connsiteY322" fmla="*/ 1974627 h 2437850"/>
                <a:gd name="connsiteX323" fmla="*/ 581622 w 1171575"/>
                <a:gd name="connsiteY323" fmla="*/ 1963797 h 2437850"/>
                <a:gd name="connsiteX324" fmla="*/ 586137 w 1171575"/>
                <a:gd name="connsiteY324" fmla="*/ 1953862 h 2437850"/>
                <a:gd name="connsiteX325" fmla="*/ 580718 w 1171575"/>
                <a:gd name="connsiteY325" fmla="*/ 1951157 h 2437850"/>
                <a:gd name="connsiteX326" fmla="*/ 560868 w 1171575"/>
                <a:gd name="connsiteY326" fmla="*/ 1941223 h 2437850"/>
                <a:gd name="connsiteX327" fmla="*/ 557248 w 1171575"/>
                <a:gd name="connsiteY327" fmla="*/ 1935813 h 2437850"/>
                <a:gd name="connsiteX328" fmla="*/ 550933 w 1171575"/>
                <a:gd name="connsiteY328" fmla="*/ 1914143 h 2437850"/>
                <a:gd name="connsiteX329" fmla="*/ 570793 w 1171575"/>
                <a:gd name="connsiteY329" fmla="*/ 1849145 h 2437850"/>
                <a:gd name="connsiteX330" fmla="*/ 587042 w 1171575"/>
                <a:gd name="connsiteY330" fmla="*/ 1769696 h 2437850"/>
                <a:gd name="connsiteX331" fmla="*/ 605092 w 1171575"/>
                <a:gd name="connsiteY331" fmla="*/ 1705603 h 2437850"/>
                <a:gd name="connsiteX332" fmla="*/ 608702 w 1171575"/>
                <a:gd name="connsiteY332" fmla="*/ 1698373 h 2437850"/>
                <a:gd name="connsiteX333" fmla="*/ 614112 w 1171575"/>
                <a:gd name="connsiteY333" fmla="*/ 1681228 h 2437850"/>
                <a:gd name="connsiteX334" fmla="*/ 612312 w 1171575"/>
                <a:gd name="connsiteY334" fmla="*/ 1634279 h 2437850"/>
                <a:gd name="connsiteX335" fmla="*/ 612312 w 1171575"/>
                <a:gd name="connsiteY335" fmla="*/ 1633375 h 2437850"/>
                <a:gd name="connsiteX336" fmla="*/ 669176 w 1171575"/>
                <a:gd name="connsiteY336" fmla="*/ 1577406 h 2437850"/>
                <a:gd name="connsiteX337" fmla="*/ 674586 w 1171575"/>
                <a:gd name="connsiteY337" fmla="*/ 1564766 h 2437850"/>
                <a:gd name="connsiteX338" fmla="*/ 675492 w 1171575"/>
                <a:gd name="connsiteY338" fmla="*/ 1559346 h 2437850"/>
                <a:gd name="connsiteX339" fmla="*/ 677301 w 1171575"/>
                <a:gd name="connsiteY339" fmla="*/ 1548516 h 2437850"/>
                <a:gd name="connsiteX340" fmla="*/ 680006 w 1171575"/>
                <a:gd name="connsiteY340" fmla="*/ 1532267 h 2437850"/>
                <a:gd name="connsiteX341" fmla="*/ 694446 w 1171575"/>
                <a:gd name="connsiteY341" fmla="*/ 1516017 h 2437850"/>
                <a:gd name="connsiteX342" fmla="*/ 695351 w 1171575"/>
                <a:gd name="connsiteY342" fmla="*/ 1516017 h 2437850"/>
                <a:gd name="connsiteX343" fmla="*/ 877679 w 1171575"/>
                <a:gd name="connsiteY343" fmla="*/ 1515112 h 2437850"/>
                <a:gd name="connsiteX344" fmla="*/ 908368 w 1171575"/>
                <a:gd name="connsiteY344" fmla="*/ 1511502 h 2437850"/>
                <a:gd name="connsiteX345" fmla="*/ 910169 w 1171575"/>
                <a:gd name="connsiteY345" fmla="*/ 1506083 h 2437850"/>
                <a:gd name="connsiteX346" fmla="*/ 913778 w 1171575"/>
                <a:gd name="connsiteY346" fmla="*/ 1490738 h 2437850"/>
                <a:gd name="connsiteX347" fmla="*/ 914683 w 1171575"/>
                <a:gd name="connsiteY347" fmla="*/ 1451923 h 2437850"/>
                <a:gd name="connsiteX348" fmla="*/ 913778 w 1171575"/>
                <a:gd name="connsiteY348" fmla="*/ 1347196 h 2437850"/>
                <a:gd name="connsiteX349" fmla="*/ 902043 w 1171575"/>
                <a:gd name="connsiteY349" fmla="*/ 1292132 h 2437850"/>
                <a:gd name="connsiteX350" fmla="*/ 906558 w 1171575"/>
                <a:gd name="connsiteY350" fmla="*/ 1273168 h 2437850"/>
                <a:gd name="connsiteX351" fmla="*/ 909263 w 1171575"/>
                <a:gd name="connsiteY351" fmla="*/ 1267758 h 2437850"/>
                <a:gd name="connsiteX352" fmla="*/ 909263 w 1171575"/>
                <a:gd name="connsiteY352" fmla="*/ 1264138 h 2437850"/>
                <a:gd name="connsiteX353" fmla="*/ 915588 w 1171575"/>
                <a:gd name="connsiteY353" fmla="*/ 1236154 h 2437850"/>
                <a:gd name="connsiteX354" fmla="*/ 915588 w 1171575"/>
                <a:gd name="connsiteY354" fmla="*/ 1230743 h 2437850"/>
                <a:gd name="connsiteX355" fmla="*/ 929123 w 1171575"/>
                <a:gd name="connsiteY355" fmla="*/ 1187405 h 2437850"/>
                <a:gd name="connsiteX356" fmla="*/ 949888 w 1171575"/>
                <a:gd name="connsiteY356" fmla="*/ 1178375 h 2437850"/>
                <a:gd name="connsiteX357" fmla="*/ 952593 w 1171575"/>
                <a:gd name="connsiteY357" fmla="*/ 1175670 h 2437850"/>
                <a:gd name="connsiteX358" fmla="*/ 972453 w 1171575"/>
                <a:gd name="connsiteY358" fmla="*/ 1154000 h 2437850"/>
                <a:gd name="connsiteX359" fmla="*/ 1012162 w 1171575"/>
                <a:gd name="connsiteY359" fmla="*/ 1103451 h 2437850"/>
                <a:gd name="connsiteX360" fmla="*/ 1026602 w 1171575"/>
                <a:gd name="connsiteY360" fmla="*/ 1079972 h 2437850"/>
                <a:gd name="connsiteX361" fmla="*/ 1038337 w 1171575"/>
                <a:gd name="connsiteY361" fmla="*/ 1068237 h 2437850"/>
                <a:gd name="connsiteX362" fmla="*/ 1049166 w 1171575"/>
                <a:gd name="connsiteY362" fmla="*/ 1052893 h 2437850"/>
                <a:gd name="connsiteX363" fmla="*/ 1058197 w 1171575"/>
                <a:gd name="connsiteY363" fmla="*/ 1037548 h 2437850"/>
                <a:gd name="connsiteX364" fmla="*/ 1061806 w 1171575"/>
                <a:gd name="connsiteY364" fmla="*/ 1037548 h 2437850"/>
                <a:gd name="connsiteX365" fmla="*/ 1063616 w 1171575"/>
                <a:gd name="connsiteY365" fmla="*/ 1035738 h 2437850"/>
                <a:gd name="connsiteX366" fmla="*/ 1065417 w 1171575"/>
                <a:gd name="connsiteY366" fmla="*/ 1028518 h 2437850"/>
                <a:gd name="connsiteX367" fmla="*/ 1070836 w 1171575"/>
                <a:gd name="connsiteY367" fmla="*/ 1013173 h 2437850"/>
                <a:gd name="connsiteX368" fmla="*/ 1077151 w 1171575"/>
                <a:gd name="connsiteY368" fmla="*/ 1007754 h 2437850"/>
                <a:gd name="connsiteX369" fmla="*/ 1093401 w 1171575"/>
                <a:gd name="connsiteY369" fmla="*/ 978864 h 2437850"/>
                <a:gd name="connsiteX370" fmla="*/ 1127701 w 1171575"/>
                <a:gd name="connsiteY370" fmla="*/ 941850 h 2437850"/>
                <a:gd name="connsiteX371" fmla="*/ 1134015 w 1171575"/>
                <a:gd name="connsiteY371" fmla="*/ 936430 h 2437850"/>
                <a:gd name="connsiteX372" fmla="*/ 1138530 w 1171575"/>
                <a:gd name="connsiteY372" fmla="*/ 920181 h 2437850"/>
                <a:gd name="connsiteX373" fmla="*/ 1142140 w 1171575"/>
                <a:gd name="connsiteY373" fmla="*/ 907541 h 2437850"/>
                <a:gd name="connsiteX374" fmla="*/ 1162895 w 1171575"/>
                <a:gd name="connsiteY374" fmla="*/ 881366 h 2437850"/>
                <a:gd name="connsiteX375" fmla="*/ 1171020 w 1171575"/>
                <a:gd name="connsiteY375" fmla="*/ 868727 h 2437850"/>
                <a:gd name="connsiteX376" fmla="*/ 1145750 w 1171575"/>
                <a:gd name="connsiteY376" fmla="*/ 845257 h 2437850"/>
                <a:gd name="connsiteX377" fmla="*/ 1135816 w 1171575"/>
                <a:gd name="connsiteY377" fmla="*/ 829007 h 2437850"/>
                <a:gd name="connsiteX378" fmla="*/ 1119576 w 1171575"/>
                <a:gd name="connsiteY378" fmla="*/ 798308 h 2437850"/>
                <a:gd name="connsiteX379" fmla="*/ 1097011 w 1171575"/>
                <a:gd name="connsiteY379" fmla="*/ 759494 h 2437850"/>
                <a:gd name="connsiteX380" fmla="*/ 1048271 w 1171575"/>
                <a:gd name="connsiteY380" fmla="*/ 720670 h 2437850"/>
                <a:gd name="connsiteX381" fmla="*/ 1040147 w 1171575"/>
                <a:gd name="connsiteY381" fmla="*/ 718860 h 2437850"/>
                <a:gd name="connsiteX382" fmla="*/ 1020287 w 1171575"/>
                <a:gd name="connsiteY382" fmla="*/ 715250 h 2437850"/>
                <a:gd name="connsiteX383" fmla="*/ 1008552 w 1171575"/>
                <a:gd name="connsiteY383" fmla="*/ 707126 h 2437850"/>
                <a:gd name="connsiteX384" fmla="*/ 991407 w 1171575"/>
                <a:gd name="connsiteY384" fmla="*/ 692686 h 2437850"/>
                <a:gd name="connsiteX385" fmla="*/ 947173 w 1171575"/>
                <a:gd name="connsiteY385" fmla="*/ 609628 h 2437850"/>
                <a:gd name="connsiteX386" fmla="*/ 938153 w 1171575"/>
                <a:gd name="connsiteY386" fmla="*/ 588863 h 2437850"/>
                <a:gd name="connsiteX387" fmla="*/ 910169 w 1171575"/>
                <a:gd name="connsiteY387" fmla="*/ 550049 h 2437850"/>
                <a:gd name="connsiteX388" fmla="*/ 789220 w 1171575"/>
                <a:gd name="connsiteY388" fmla="*/ 458866 h 2437850"/>
                <a:gd name="connsiteX389" fmla="*/ 718821 w 1171575"/>
                <a:gd name="connsiteY389" fmla="*/ 410117 h 2437850"/>
                <a:gd name="connsiteX390" fmla="*/ 689931 w 1171575"/>
                <a:gd name="connsiteY390" fmla="*/ 389352 h 2437850"/>
                <a:gd name="connsiteX391" fmla="*/ 665567 w 1171575"/>
                <a:gd name="connsiteY391" fmla="*/ 366778 h 2437850"/>
                <a:gd name="connsiteX392" fmla="*/ 634877 w 1171575"/>
                <a:gd name="connsiteY392" fmla="*/ 307199 h 2437850"/>
                <a:gd name="connsiteX393" fmla="*/ 626752 w 1171575"/>
                <a:gd name="connsiteY393" fmla="*/ 290045 h 2437850"/>
                <a:gd name="connsiteX394" fmla="*/ 616827 w 1171575"/>
                <a:gd name="connsiteY394" fmla="*/ 276500 h 2437850"/>
                <a:gd name="connsiteX395" fmla="*/ 598777 w 1171575"/>
                <a:gd name="connsiteY395" fmla="*/ 248516 h 2437850"/>
                <a:gd name="connsiteX396" fmla="*/ 571697 w 1171575"/>
                <a:gd name="connsiteY396" fmla="*/ 216016 h 2437850"/>
                <a:gd name="connsiteX397" fmla="*/ 559963 w 1171575"/>
                <a:gd name="connsiteY397" fmla="*/ 197062 h 2437850"/>
                <a:gd name="connsiteX398" fmla="*/ 559058 w 1171575"/>
                <a:gd name="connsiteY398" fmla="*/ 196157 h 2437850"/>
                <a:gd name="connsiteX399" fmla="*/ 517538 w 1171575"/>
                <a:gd name="connsiteY399" fmla="*/ 152828 h 2437850"/>
                <a:gd name="connsiteX400" fmla="*/ 497679 w 1171575"/>
                <a:gd name="connsiteY400" fmla="*/ 130253 h 2437850"/>
                <a:gd name="connsiteX401" fmla="*/ 461579 w 1171575"/>
                <a:gd name="connsiteY401" fmla="*/ 123033 h 2437850"/>
                <a:gd name="connsiteX402" fmla="*/ 434499 w 1171575"/>
                <a:gd name="connsiteY402" fmla="*/ 114909 h 2437850"/>
                <a:gd name="connsiteX403" fmla="*/ 392980 w 1171575"/>
                <a:gd name="connsiteY403" fmla="*/ 104079 h 2437850"/>
                <a:gd name="connsiteX404" fmla="*/ 365901 w 1171575"/>
                <a:gd name="connsiteY404" fmla="*/ 89629 h 2437850"/>
                <a:gd name="connsiteX405" fmla="*/ 336116 w 1171575"/>
                <a:gd name="connsiteY405" fmla="*/ 75189 h 2437850"/>
                <a:gd name="connsiteX406" fmla="*/ 294596 w 1171575"/>
                <a:gd name="connsiteY406" fmla="*/ 38175 h 2437850"/>
                <a:gd name="connsiteX407" fmla="*/ 294596 w 1171575"/>
                <a:gd name="connsiteY407" fmla="*/ 37270 h 2437850"/>
                <a:gd name="connsiteX408" fmla="*/ 274736 w 1171575"/>
                <a:gd name="connsiteY408" fmla="*/ 21021 h 2437850"/>
                <a:gd name="connsiteX409" fmla="*/ 250372 w 1171575"/>
                <a:gd name="connsiteY409" fmla="*/ 14696 h 2437850"/>
                <a:gd name="connsiteX410" fmla="*/ 222387 w 1171575"/>
                <a:gd name="connsiteY410" fmla="*/ 2056 h 2437850"/>
                <a:gd name="connsiteX411" fmla="*/ 192602 w 1171575"/>
                <a:gd name="connsiteY411" fmla="*/ 256 h 2437850"/>
                <a:gd name="connsiteX412" fmla="*/ 187183 w 1171575"/>
                <a:gd name="connsiteY412" fmla="*/ 2056 h 2437850"/>
                <a:gd name="connsiteX413" fmla="*/ 147473 w 1171575"/>
                <a:gd name="connsiteY413" fmla="*/ 3866 h 2437850"/>
                <a:gd name="connsiteX414" fmla="*/ 145663 w 1171575"/>
                <a:gd name="connsiteY414" fmla="*/ 9286 h 2437850"/>
                <a:gd name="connsiteX415" fmla="*/ 139348 w 1171575"/>
                <a:gd name="connsiteY415" fmla="*/ 11086 h 2437850"/>
                <a:gd name="connsiteX416" fmla="*/ 140253 w 1171575"/>
                <a:gd name="connsiteY416" fmla="*/ 38175 h 243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1171575" h="2437850">
                  <a:moveTo>
                    <a:pt x="140253" y="38175"/>
                  </a:moveTo>
                  <a:cubicBezTo>
                    <a:pt x="140253" y="40880"/>
                    <a:pt x="141158" y="42681"/>
                    <a:pt x="141158" y="44490"/>
                  </a:cubicBezTo>
                  <a:cubicBezTo>
                    <a:pt x="141158" y="46300"/>
                    <a:pt x="142053" y="48100"/>
                    <a:pt x="139348" y="49910"/>
                  </a:cubicBezTo>
                  <a:cubicBezTo>
                    <a:pt x="136643" y="51710"/>
                    <a:pt x="121299" y="51710"/>
                    <a:pt x="107754" y="50805"/>
                  </a:cubicBezTo>
                  <a:cubicBezTo>
                    <a:pt x="105048" y="50805"/>
                    <a:pt x="103249" y="50805"/>
                    <a:pt x="102343" y="50805"/>
                  </a:cubicBezTo>
                  <a:cubicBezTo>
                    <a:pt x="101439" y="50805"/>
                    <a:pt x="99638" y="50805"/>
                    <a:pt x="98734" y="50805"/>
                  </a:cubicBezTo>
                  <a:cubicBezTo>
                    <a:pt x="92409" y="50805"/>
                    <a:pt x="82484" y="51710"/>
                    <a:pt x="77969" y="46300"/>
                  </a:cubicBezTo>
                  <a:cubicBezTo>
                    <a:pt x="74359" y="41785"/>
                    <a:pt x="71654" y="42681"/>
                    <a:pt x="67139" y="44490"/>
                  </a:cubicBezTo>
                  <a:cubicBezTo>
                    <a:pt x="65339" y="45395"/>
                    <a:pt x="62624" y="45395"/>
                    <a:pt x="59919" y="46300"/>
                  </a:cubicBezTo>
                  <a:cubicBezTo>
                    <a:pt x="51794" y="47195"/>
                    <a:pt x="52699" y="54425"/>
                    <a:pt x="53604" y="61645"/>
                  </a:cubicBezTo>
                  <a:cubicBezTo>
                    <a:pt x="53604" y="63445"/>
                    <a:pt x="53604" y="65255"/>
                    <a:pt x="53604" y="66160"/>
                  </a:cubicBezTo>
                  <a:cubicBezTo>
                    <a:pt x="53604" y="74285"/>
                    <a:pt x="46384" y="76085"/>
                    <a:pt x="39164" y="76990"/>
                  </a:cubicBezTo>
                  <a:cubicBezTo>
                    <a:pt x="38259" y="77894"/>
                    <a:pt x="38259" y="77894"/>
                    <a:pt x="37354" y="77894"/>
                  </a:cubicBezTo>
                  <a:cubicBezTo>
                    <a:pt x="33745" y="78799"/>
                    <a:pt x="31935" y="80600"/>
                    <a:pt x="31935" y="82409"/>
                  </a:cubicBezTo>
                  <a:cubicBezTo>
                    <a:pt x="31935" y="84209"/>
                    <a:pt x="34649" y="86924"/>
                    <a:pt x="42774" y="88724"/>
                  </a:cubicBezTo>
                  <a:cubicBezTo>
                    <a:pt x="46384" y="89629"/>
                    <a:pt x="49089" y="90534"/>
                    <a:pt x="49994" y="92334"/>
                  </a:cubicBezTo>
                  <a:cubicBezTo>
                    <a:pt x="50890" y="95049"/>
                    <a:pt x="49089" y="97754"/>
                    <a:pt x="47279" y="99564"/>
                  </a:cubicBezTo>
                  <a:cubicBezTo>
                    <a:pt x="47279" y="101364"/>
                    <a:pt x="46384" y="102269"/>
                    <a:pt x="45479" y="104079"/>
                  </a:cubicBezTo>
                  <a:cubicBezTo>
                    <a:pt x="43670" y="109489"/>
                    <a:pt x="38259" y="108584"/>
                    <a:pt x="29230" y="106784"/>
                  </a:cubicBezTo>
                  <a:cubicBezTo>
                    <a:pt x="24715" y="105879"/>
                    <a:pt x="21105" y="105879"/>
                    <a:pt x="19305" y="107689"/>
                  </a:cubicBezTo>
                  <a:cubicBezTo>
                    <a:pt x="18400" y="107689"/>
                    <a:pt x="17495" y="109489"/>
                    <a:pt x="17495" y="110394"/>
                  </a:cubicBezTo>
                  <a:cubicBezTo>
                    <a:pt x="17495" y="114909"/>
                    <a:pt x="15695" y="120328"/>
                    <a:pt x="4864" y="123033"/>
                  </a:cubicBezTo>
                  <a:cubicBezTo>
                    <a:pt x="1255" y="123938"/>
                    <a:pt x="-555" y="124834"/>
                    <a:pt x="-555" y="125738"/>
                  </a:cubicBezTo>
                  <a:cubicBezTo>
                    <a:pt x="-555" y="127548"/>
                    <a:pt x="3960" y="129348"/>
                    <a:pt x="10275" y="129348"/>
                  </a:cubicBezTo>
                  <a:cubicBezTo>
                    <a:pt x="13885" y="129348"/>
                    <a:pt x="15695" y="130253"/>
                    <a:pt x="17495" y="132063"/>
                  </a:cubicBezTo>
                  <a:cubicBezTo>
                    <a:pt x="18400" y="132958"/>
                    <a:pt x="18400" y="133863"/>
                    <a:pt x="18400" y="134768"/>
                  </a:cubicBezTo>
                  <a:cubicBezTo>
                    <a:pt x="20209" y="135673"/>
                    <a:pt x="28325" y="137473"/>
                    <a:pt x="33745" y="137473"/>
                  </a:cubicBezTo>
                  <a:cubicBezTo>
                    <a:pt x="38259" y="137473"/>
                    <a:pt x="45479" y="143798"/>
                    <a:pt x="46384" y="144703"/>
                  </a:cubicBezTo>
                  <a:cubicBezTo>
                    <a:pt x="47279" y="144703"/>
                    <a:pt x="56309" y="148313"/>
                    <a:pt x="59015" y="142893"/>
                  </a:cubicBezTo>
                  <a:cubicBezTo>
                    <a:pt x="62624" y="137473"/>
                    <a:pt x="80684" y="135673"/>
                    <a:pt x="81579" y="135673"/>
                  </a:cubicBezTo>
                  <a:cubicBezTo>
                    <a:pt x="81579" y="135673"/>
                    <a:pt x="81579" y="135673"/>
                    <a:pt x="81579" y="135673"/>
                  </a:cubicBezTo>
                  <a:cubicBezTo>
                    <a:pt x="81579" y="135673"/>
                    <a:pt x="81579" y="135673"/>
                    <a:pt x="81579" y="135673"/>
                  </a:cubicBezTo>
                  <a:cubicBezTo>
                    <a:pt x="81579" y="136578"/>
                    <a:pt x="84294" y="180812"/>
                    <a:pt x="84294" y="188032"/>
                  </a:cubicBezTo>
                  <a:cubicBezTo>
                    <a:pt x="84294" y="193452"/>
                    <a:pt x="86094" y="193452"/>
                    <a:pt x="89704" y="194347"/>
                  </a:cubicBezTo>
                  <a:cubicBezTo>
                    <a:pt x="91514" y="195252"/>
                    <a:pt x="94219" y="196157"/>
                    <a:pt x="97829" y="198862"/>
                  </a:cubicBezTo>
                  <a:cubicBezTo>
                    <a:pt x="100534" y="201577"/>
                    <a:pt x="102343" y="203377"/>
                    <a:pt x="101439" y="205187"/>
                  </a:cubicBezTo>
                  <a:cubicBezTo>
                    <a:pt x="101439" y="206987"/>
                    <a:pt x="99638" y="208797"/>
                    <a:pt x="98734" y="208797"/>
                  </a:cubicBezTo>
                  <a:cubicBezTo>
                    <a:pt x="97829" y="209701"/>
                    <a:pt x="96029" y="215112"/>
                    <a:pt x="93314" y="220531"/>
                  </a:cubicBezTo>
                  <a:cubicBezTo>
                    <a:pt x="92409" y="222341"/>
                    <a:pt x="90609" y="224141"/>
                    <a:pt x="88799" y="224141"/>
                  </a:cubicBezTo>
                  <a:cubicBezTo>
                    <a:pt x="86094" y="225046"/>
                    <a:pt x="83389" y="223236"/>
                    <a:pt x="79779" y="220531"/>
                  </a:cubicBezTo>
                  <a:cubicBezTo>
                    <a:pt x="78874" y="218731"/>
                    <a:pt x="77074" y="218731"/>
                    <a:pt x="77074" y="218731"/>
                  </a:cubicBezTo>
                  <a:cubicBezTo>
                    <a:pt x="76169" y="218731"/>
                    <a:pt x="75264" y="219627"/>
                    <a:pt x="74359" y="221436"/>
                  </a:cubicBezTo>
                  <a:cubicBezTo>
                    <a:pt x="72559" y="223236"/>
                    <a:pt x="71654" y="225046"/>
                    <a:pt x="68949" y="227751"/>
                  </a:cubicBezTo>
                  <a:cubicBezTo>
                    <a:pt x="67139" y="229561"/>
                    <a:pt x="66235" y="231361"/>
                    <a:pt x="66235" y="232266"/>
                  </a:cubicBezTo>
                  <a:cubicBezTo>
                    <a:pt x="66235" y="233171"/>
                    <a:pt x="68044" y="234981"/>
                    <a:pt x="70749" y="235876"/>
                  </a:cubicBezTo>
                  <a:cubicBezTo>
                    <a:pt x="72559" y="236781"/>
                    <a:pt x="74359" y="237686"/>
                    <a:pt x="76169" y="238591"/>
                  </a:cubicBezTo>
                  <a:cubicBezTo>
                    <a:pt x="81579" y="242201"/>
                    <a:pt x="83389" y="248516"/>
                    <a:pt x="80684" y="255736"/>
                  </a:cubicBezTo>
                  <a:cubicBezTo>
                    <a:pt x="79779" y="259355"/>
                    <a:pt x="79779" y="261155"/>
                    <a:pt x="81579" y="263870"/>
                  </a:cubicBezTo>
                  <a:cubicBezTo>
                    <a:pt x="82484" y="264765"/>
                    <a:pt x="82484" y="266575"/>
                    <a:pt x="83389" y="267480"/>
                  </a:cubicBezTo>
                  <a:cubicBezTo>
                    <a:pt x="86094" y="273795"/>
                    <a:pt x="84294" y="275605"/>
                    <a:pt x="81579" y="281015"/>
                  </a:cubicBezTo>
                  <a:cubicBezTo>
                    <a:pt x="81579" y="281015"/>
                    <a:pt x="80684" y="281920"/>
                    <a:pt x="80684" y="282825"/>
                  </a:cubicBezTo>
                  <a:cubicBezTo>
                    <a:pt x="77969" y="287340"/>
                    <a:pt x="79779" y="288245"/>
                    <a:pt x="81579" y="290045"/>
                  </a:cubicBezTo>
                  <a:cubicBezTo>
                    <a:pt x="82484" y="290045"/>
                    <a:pt x="83389" y="290950"/>
                    <a:pt x="84294" y="291855"/>
                  </a:cubicBezTo>
                  <a:cubicBezTo>
                    <a:pt x="87904" y="295464"/>
                    <a:pt x="88799" y="299979"/>
                    <a:pt x="87904" y="305390"/>
                  </a:cubicBezTo>
                  <a:cubicBezTo>
                    <a:pt x="86999" y="309000"/>
                    <a:pt x="88799" y="310809"/>
                    <a:pt x="96924" y="312619"/>
                  </a:cubicBezTo>
                  <a:cubicBezTo>
                    <a:pt x="99638" y="313514"/>
                    <a:pt x="101439" y="314419"/>
                    <a:pt x="101439" y="315324"/>
                  </a:cubicBezTo>
                  <a:cubicBezTo>
                    <a:pt x="102343" y="317134"/>
                    <a:pt x="100534" y="319839"/>
                    <a:pt x="99638" y="321639"/>
                  </a:cubicBezTo>
                  <a:cubicBezTo>
                    <a:pt x="98734" y="321639"/>
                    <a:pt x="98734" y="321639"/>
                    <a:pt x="98734" y="322544"/>
                  </a:cubicBezTo>
                  <a:cubicBezTo>
                    <a:pt x="96924" y="325259"/>
                    <a:pt x="97829" y="329764"/>
                    <a:pt x="97829" y="335184"/>
                  </a:cubicBezTo>
                  <a:cubicBezTo>
                    <a:pt x="98734" y="336089"/>
                    <a:pt x="98734" y="336993"/>
                    <a:pt x="98734" y="337889"/>
                  </a:cubicBezTo>
                  <a:cubicBezTo>
                    <a:pt x="99638" y="341508"/>
                    <a:pt x="98734" y="343309"/>
                    <a:pt x="97829" y="346014"/>
                  </a:cubicBezTo>
                  <a:cubicBezTo>
                    <a:pt x="96924" y="348728"/>
                    <a:pt x="95123" y="351433"/>
                    <a:pt x="94219" y="357758"/>
                  </a:cubicBezTo>
                  <a:cubicBezTo>
                    <a:pt x="92409" y="367683"/>
                    <a:pt x="92409" y="384838"/>
                    <a:pt x="92409" y="392962"/>
                  </a:cubicBezTo>
                  <a:cubicBezTo>
                    <a:pt x="92409" y="393867"/>
                    <a:pt x="92409" y="395668"/>
                    <a:pt x="92409" y="395668"/>
                  </a:cubicBezTo>
                  <a:cubicBezTo>
                    <a:pt x="92409" y="397477"/>
                    <a:pt x="92409" y="398382"/>
                    <a:pt x="91514" y="399277"/>
                  </a:cubicBezTo>
                  <a:cubicBezTo>
                    <a:pt x="90609" y="400182"/>
                    <a:pt x="88799" y="400182"/>
                    <a:pt x="86999" y="399277"/>
                  </a:cubicBezTo>
                  <a:cubicBezTo>
                    <a:pt x="86094" y="399277"/>
                    <a:pt x="84294" y="399277"/>
                    <a:pt x="83389" y="399277"/>
                  </a:cubicBezTo>
                  <a:cubicBezTo>
                    <a:pt x="82484" y="399277"/>
                    <a:pt x="80684" y="399277"/>
                    <a:pt x="78874" y="399277"/>
                  </a:cubicBezTo>
                  <a:cubicBezTo>
                    <a:pt x="71654" y="400182"/>
                    <a:pt x="59015" y="401087"/>
                    <a:pt x="50890" y="394772"/>
                  </a:cubicBezTo>
                  <a:cubicBezTo>
                    <a:pt x="49089" y="392962"/>
                    <a:pt x="47279" y="392058"/>
                    <a:pt x="44574" y="392962"/>
                  </a:cubicBezTo>
                  <a:cubicBezTo>
                    <a:pt x="40059" y="394772"/>
                    <a:pt x="37354" y="403792"/>
                    <a:pt x="36450" y="410117"/>
                  </a:cubicBezTo>
                  <a:cubicBezTo>
                    <a:pt x="35554" y="413727"/>
                    <a:pt x="33745" y="417337"/>
                    <a:pt x="31935" y="420947"/>
                  </a:cubicBezTo>
                  <a:cubicBezTo>
                    <a:pt x="30134" y="424557"/>
                    <a:pt x="29230" y="428167"/>
                    <a:pt x="28325" y="432682"/>
                  </a:cubicBezTo>
                  <a:cubicBezTo>
                    <a:pt x="27429" y="438101"/>
                    <a:pt x="31040" y="445321"/>
                    <a:pt x="33745" y="450741"/>
                  </a:cubicBezTo>
                  <a:cubicBezTo>
                    <a:pt x="34649" y="453446"/>
                    <a:pt x="35554" y="456161"/>
                    <a:pt x="36450" y="457961"/>
                  </a:cubicBezTo>
                  <a:cubicBezTo>
                    <a:pt x="37354" y="460666"/>
                    <a:pt x="37354" y="460666"/>
                    <a:pt x="37354" y="460666"/>
                  </a:cubicBezTo>
                  <a:cubicBezTo>
                    <a:pt x="38259" y="466086"/>
                    <a:pt x="40059" y="471506"/>
                    <a:pt x="40965" y="479630"/>
                  </a:cubicBezTo>
                  <a:cubicBezTo>
                    <a:pt x="41869" y="489555"/>
                    <a:pt x="41869" y="493175"/>
                    <a:pt x="35554" y="501300"/>
                  </a:cubicBezTo>
                  <a:cubicBezTo>
                    <a:pt x="32839" y="504005"/>
                    <a:pt x="31935" y="506710"/>
                    <a:pt x="33745" y="508520"/>
                  </a:cubicBezTo>
                  <a:cubicBezTo>
                    <a:pt x="34649" y="511225"/>
                    <a:pt x="39164" y="513034"/>
                    <a:pt x="45479" y="512130"/>
                  </a:cubicBezTo>
                  <a:cubicBezTo>
                    <a:pt x="49994" y="512130"/>
                    <a:pt x="53604" y="512130"/>
                    <a:pt x="55404" y="514835"/>
                  </a:cubicBezTo>
                  <a:cubicBezTo>
                    <a:pt x="57214" y="516645"/>
                    <a:pt x="58119" y="519350"/>
                    <a:pt x="57214" y="523864"/>
                  </a:cubicBezTo>
                  <a:cubicBezTo>
                    <a:pt x="56309" y="527474"/>
                    <a:pt x="58119" y="529284"/>
                    <a:pt x="60824" y="531989"/>
                  </a:cubicBezTo>
                  <a:cubicBezTo>
                    <a:pt x="61729" y="532894"/>
                    <a:pt x="63529" y="534694"/>
                    <a:pt x="64434" y="536504"/>
                  </a:cubicBezTo>
                  <a:cubicBezTo>
                    <a:pt x="68044" y="542819"/>
                    <a:pt x="68044" y="545534"/>
                    <a:pt x="66235" y="558174"/>
                  </a:cubicBezTo>
                  <a:cubicBezTo>
                    <a:pt x="65339" y="568099"/>
                    <a:pt x="67139" y="569003"/>
                    <a:pt x="70749" y="571709"/>
                  </a:cubicBezTo>
                  <a:cubicBezTo>
                    <a:pt x="71654" y="571709"/>
                    <a:pt x="72559" y="572613"/>
                    <a:pt x="73454" y="573518"/>
                  </a:cubicBezTo>
                  <a:cubicBezTo>
                    <a:pt x="77969" y="578033"/>
                    <a:pt x="77969" y="580738"/>
                    <a:pt x="77969" y="586158"/>
                  </a:cubicBezTo>
                  <a:cubicBezTo>
                    <a:pt x="77969" y="586158"/>
                    <a:pt x="77969" y="587063"/>
                    <a:pt x="77969" y="587958"/>
                  </a:cubicBezTo>
                  <a:cubicBezTo>
                    <a:pt x="77969" y="592473"/>
                    <a:pt x="78874" y="603313"/>
                    <a:pt x="85189" y="610532"/>
                  </a:cubicBezTo>
                  <a:cubicBezTo>
                    <a:pt x="89704" y="616847"/>
                    <a:pt x="90609" y="619562"/>
                    <a:pt x="91514" y="623172"/>
                  </a:cubicBezTo>
                  <a:cubicBezTo>
                    <a:pt x="91514" y="623172"/>
                    <a:pt x="91514" y="624077"/>
                    <a:pt x="91514" y="624077"/>
                  </a:cubicBezTo>
                  <a:cubicBezTo>
                    <a:pt x="92409" y="626782"/>
                    <a:pt x="92409" y="631297"/>
                    <a:pt x="92409" y="635812"/>
                  </a:cubicBezTo>
                  <a:cubicBezTo>
                    <a:pt x="92409" y="641222"/>
                    <a:pt x="92409" y="647547"/>
                    <a:pt x="92409" y="652966"/>
                  </a:cubicBezTo>
                  <a:cubicBezTo>
                    <a:pt x="93314" y="661986"/>
                    <a:pt x="95123" y="662891"/>
                    <a:pt x="97829" y="663796"/>
                  </a:cubicBezTo>
                  <a:cubicBezTo>
                    <a:pt x="99638" y="663796"/>
                    <a:pt x="100534" y="663796"/>
                    <a:pt x="102343" y="664701"/>
                  </a:cubicBezTo>
                  <a:cubicBezTo>
                    <a:pt x="108659" y="667406"/>
                    <a:pt x="116783" y="679141"/>
                    <a:pt x="116783" y="679141"/>
                  </a:cubicBezTo>
                  <a:cubicBezTo>
                    <a:pt x="116783" y="680046"/>
                    <a:pt x="133929" y="712545"/>
                    <a:pt x="137548" y="719765"/>
                  </a:cubicBezTo>
                  <a:cubicBezTo>
                    <a:pt x="141158" y="726995"/>
                    <a:pt x="138444" y="731500"/>
                    <a:pt x="138444" y="731500"/>
                  </a:cubicBezTo>
                  <a:cubicBezTo>
                    <a:pt x="138444" y="731500"/>
                    <a:pt x="138444" y="731500"/>
                    <a:pt x="138444" y="731500"/>
                  </a:cubicBezTo>
                  <a:cubicBezTo>
                    <a:pt x="137548" y="731500"/>
                    <a:pt x="114983" y="738729"/>
                    <a:pt x="108659" y="738729"/>
                  </a:cubicBezTo>
                  <a:cubicBezTo>
                    <a:pt x="103249" y="738729"/>
                    <a:pt x="99638" y="742339"/>
                    <a:pt x="98734" y="748655"/>
                  </a:cubicBezTo>
                  <a:cubicBezTo>
                    <a:pt x="97829" y="754074"/>
                    <a:pt x="90609" y="758589"/>
                    <a:pt x="80684" y="759494"/>
                  </a:cubicBezTo>
                  <a:cubicBezTo>
                    <a:pt x="77969" y="759494"/>
                    <a:pt x="77074" y="760389"/>
                    <a:pt x="76169" y="761294"/>
                  </a:cubicBezTo>
                  <a:cubicBezTo>
                    <a:pt x="75264" y="763104"/>
                    <a:pt x="75264" y="765809"/>
                    <a:pt x="76169" y="768514"/>
                  </a:cubicBezTo>
                  <a:cubicBezTo>
                    <a:pt x="77074" y="770324"/>
                    <a:pt x="77074" y="772124"/>
                    <a:pt x="77074" y="773934"/>
                  </a:cubicBezTo>
                  <a:cubicBezTo>
                    <a:pt x="77074" y="774839"/>
                    <a:pt x="77074" y="774839"/>
                    <a:pt x="77074" y="774839"/>
                  </a:cubicBezTo>
                  <a:cubicBezTo>
                    <a:pt x="76169" y="778449"/>
                    <a:pt x="73454" y="786573"/>
                    <a:pt x="76169" y="791088"/>
                  </a:cubicBezTo>
                  <a:cubicBezTo>
                    <a:pt x="78874" y="796508"/>
                    <a:pt x="76169" y="799213"/>
                    <a:pt x="69844" y="805528"/>
                  </a:cubicBezTo>
                  <a:cubicBezTo>
                    <a:pt x="68949" y="805528"/>
                    <a:pt x="68949" y="806433"/>
                    <a:pt x="68044" y="807338"/>
                  </a:cubicBezTo>
                  <a:cubicBezTo>
                    <a:pt x="66235" y="808243"/>
                    <a:pt x="66235" y="810043"/>
                    <a:pt x="66235" y="810948"/>
                  </a:cubicBezTo>
                  <a:cubicBezTo>
                    <a:pt x="66235" y="813653"/>
                    <a:pt x="68949" y="815463"/>
                    <a:pt x="70749" y="817263"/>
                  </a:cubicBezTo>
                  <a:cubicBezTo>
                    <a:pt x="73454" y="819073"/>
                    <a:pt x="75264" y="820883"/>
                    <a:pt x="76169" y="822683"/>
                  </a:cubicBezTo>
                  <a:cubicBezTo>
                    <a:pt x="76169" y="823588"/>
                    <a:pt x="77074" y="824493"/>
                    <a:pt x="77074" y="825388"/>
                  </a:cubicBezTo>
                  <a:cubicBezTo>
                    <a:pt x="77969" y="828102"/>
                    <a:pt x="77969" y="828102"/>
                    <a:pt x="80684" y="827198"/>
                  </a:cubicBezTo>
                  <a:cubicBezTo>
                    <a:pt x="80684" y="827198"/>
                    <a:pt x="80684" y="827198"/>
                    <a:pt x="80684" y="827198"/>
                  </a:cubicBezTo>
                  <a:cubicBezTo>
                    <a:pt x="82484" y="827198"/>
                    <a:pt x="83389" y="827198"/>
                    <a:pt x="84294" y="828102"/>
                  </a:cubicBezTo>
                  <a:cubicBezTo>
                    <a:pt x="87904" y="830808"/>
                    <a:pt x="89704" y="838932"/>
                    <a:pt x="89704" y="842542"/>
                  </a:cubicBezTo>
                  <a:cubicBezTo>
                    <a:pt x="89704" y="847962"/>
                    <a:pt x="94219" y="854277"/>
                    <a:pt x="99638" y="859697"/>
                  </a:cubicBezTo>
                  <a:cubicBezTo>
                    <a:pt x="102343" y="863307"/>
                    <a:pt x="101439" y="866022"/>
                    <a:pt x="101439" y="866917"/>
                  </a:cubicBezTo>
                  <a:cubicBezTo>
                    <a:pt x="99638" y="869631"/>
                    <a:pt x="96029" y="870527"/>
                    <a:pt x="93314" y="869631"/>
                  </a:cubicBezTo>
                  <a:cubicBezTo>
                    <a:pt x="90609" y="868727"/>
                    <a:pt x="88799" y="869631"/>
                    <a:pt x="86094" y="872337"/>
                  </a:cubicBezTo>
                  <a:cubicBezTo>
                    <a:pt x="86094" y="873241"/>
                    <a:pt x="85189" y="873241"/>
                    <a:pt x="84294" y="874146"/>
                  </a:cubicBezTo>
                  <a:cubicBezTo>
                    <a:pt x="80684" y="876852"/>
                    <a:pt x="76169" y="880461"/>
                    <a:pt x="73454" y="886786"/>
                  </a:cubicBezTo>
                  <a:cubicBezTo>
                    <a:pt x="70749" y="891291"/>
                    <a:pt x="75264" y="903036"/>
                    <a:pt x="77969" y="908446"/>
                  </a:cubicBezTo>
                  <a:cubicBezTo>
                    <a:pt x="80684" y="913866"/>
                    <a:pt x="72559" y="921086"/>
                    <a:pt x="69844" y="922895"/>
                  </a:cubicBezTo>
                  <a:cubicBezTo>
                    <a:pt x="72559" y="923791"/>
                    <a:pt x="74359" y="925600"/>
                    <a:pt x="73454" y="927410"/>
                  </a:cubicBezTo>
                  <a:cubicBezTo>
                    <a:pt x="73454" y="928306"/>
                    <a:pt x="76169" y="941850"/>
                    <a:pt x="76169" y="947270"/>
                  </a:cubicBezTo>
                  <a:cubicBezTo>
                    <a:pt x="76169" y="954490"/>
                    <a:pt x="71654" y="957195"/>
                    <a:pt x="65339" y="959005"/>
                  </a:cubicBezTo>
                  <a:cubicBezTo>
                    <a:pt x="64434" y="959005"/>
                    <a:pt x="63529" y="959909"/>
                    <a:pt x="62624" y="960805"/>
                  </a:cubicBezTo>
                  <a:cubicBezTo>
                    <a:pt x="60824" y="963520"/>
                    <a:pt x="62624" y="969835"/>
                    <a:pt x="64434" y="975254"/>
                  </a:cubicBezTo>
                  <a:cubicBezTo>
                    <a:pt x="65339" y="978864"/>
                    <a:pt x="66235" y="981569"/>
                    <a:pt x="66235" y="983379"/>
                  </a:cubicBezTo>
                  <a:cubicBezTo>
                    <a:pt x="67139" y="989694"/>
                    <a:pt x="69844" y="1000534"/>
                    <a:pt x="71654" y="1006849"/>
                  </a:cubicBezTo>
                  <a:cubicBezTo>
                    <a:pt x="72559" y="1008658"/>
                    <a:pt x="73454" y="1010459"/>
                    <a:pt x="73454" y="1011364"/>
                  </a:cubicBezTo>
                  <a:cubicBezTo>
                    <a:pt x="74359" y="1014973"/>
                    <a:pt x="80684" y="1017688"/>
                    <a:pt x="85189" y="1019488"/>
                  </a:cubicBezTo>
                  <a:cubicBezTo>
                    <a:pt x="86094" y="1019488"/>
                    <a:pt x="86094" y="1019488"/>
                    <a:pt x="86094" y="1019488"/>
                  </a:cubicBezTo>
                  <a:cubicBezTo>
                    <a:pt x="87904" y="1020393"/>
                    <a:pt x="88799" y="1021298"/>
                    <a:pt x="88799" y="1023098"/>
                  </a:cubicBezTo>
                  <a:cubicBezTo>
                    <a:pt x="89704" y="1026708"/>
                    <a:pt x="86999" y="1031223"/>
                    <a:pt x="83389" y="1034833"/>
                  </a:cubicBezTo>
                  <a:cubicBezTo>
                    <a:pt x="81579" y="1035738"/>
                    <a:pt x="81579" y="1037548"/>
                    <a:pt x="81579" y="1038443"/>
                  </a:cubicBezTo>
                  <a:cubicBezTo>
                    <a:pt x="81579" y="1042063"/>
                    <a:pt x="86094" y="1045673"/>
                    <a:pt x="86094" y="1045673"/>
                  </a:cubicBezTo>
                  <a:cubicBezTo>
                    <a:pt x="86094" y="1045673"/>
                    <a:pt x="86094" y="1045673"/>
                    <a:pt x="86094" y="1045673"/>
                  </a:cubicBezTo>
                  <a:cubicBezTo>
                    <a:pt x="86094" y="1045673"/>
                    <a:pt x="90609" y="1055598"/>
                    <a:pt x="94219" y="1060112"/>
                  </a:cubicBezTo>
                  <a:cubicBezTo>
                    <a:pt x="97829" y="1064627"/>
                    <a:pt x="100534" y="1079972"/>
                    <a:pt x="103249" y="1089002"/>
                  </a:cubicBezTo>
                  <a:cubicBezTo>
                    <a:pt x="103249" y="1089907"/>
                    <a:pt x="103249" y="1089907"/>
                    <a:pt x="103249" y="1089907"/>
                  </a:cubicBezTo>
                  <a:cubicBezTo>
                    <a:pt x="105048" y="1098032"/>
                    <a:pt x="98734" y="1113376"/>
                    <a:pt x="97829" y="1113376"/>
                  </a:cubicBezTo>
                  <a:cubicBezTo>
                    <a:pt x="97829" y="1115186"/>
                    <a:pt x="96924" y="1144980"/>
                    <a:pt x="96924" y="1150390"/>
                  </a:cubicBezTo>
                  <a:cubicBezTo>
                    <a:pt x="96924" y="1155810"/>
                    <a:pt x="98734" y="1161230"/>
                    <a:pt x="101439" y="1165735"/>
                  </a:cubicBezTo>
                  <a:cubicBezTo>
                    <a:pt x="102343" y="1167545"/>
                    <a:pt x="102343" y="1167545"/>
                    <a:pt x="102343" y="1167545"/>
                  </a:cubicBezTo>
                  <a:cubicBezTo>
                    <a:pt x="105048" y="1172060"/>
                    <a:pt x="111364" y="1181985"/>
                    <a:pt x="116783" y="1189214"/>
                  </a:cubicBezTo>
                  <a:cubicBezTo>
                    <a:pt x="117688" y="1191015"/>
                    <a:pt x="118593" y="1191919"/>
                    <a:pt x="119489" y="1192824"/>
                  </a:cubicBezTo>
                  <a:cubicBezTo>
                    <a:pt x="124004" y="1198235"/>
                    <a:pt x="125813" y="1200949"/>
                    <a:pt x="135738" y="1207264"/>
                  </a:cubicBezTo>
                  <a:cubicBezTo>
                    <a:pt x="145663" y="1213589"/>
                    <a:pt x="147473" y="1217199"/>
                    <a:pt x="150178" y="1221714"/>
                  </a:cubicBezTo>
                  <a:cubicBezTo>
                    <a:pt x="151083" y="1221714"/>
                    <a:pt x="151083" y="1222619"/>
                    <a:pt x="151988" y="1223514"/>
                  </a:cubicBezTo>
                  <a:cubicBezTo>
                    <a:pt x="155598" y="1228934"/>
                    <a:pt x="151083" y="1233448"/>
                    <a:pt x="147473" y="1237058"/>
                  </a:cubicBezTo>
                  <a:cubicBezTo>
                    <a:pt x="147473" y="1237058"/>
                    <a:pt x="146568" y="1237963"/>
                    <a:pt x="146568" y="1237963"/>
                  </a:cubicBezTo>
                  <a:cubicBezTo>
                    <a:pt x="142958" y="1241573"/>
                    <a:pt x="146568" y="1248793"/>
                    <a:pt x="149273" y="1251508"/>
                  </a:cubicBezTo>
                  <a:cubicBezTo>
                    <a:pt x="150178" y="1253308"/>
                    <a:pt x="153788" y="1257823"/>
                    <a:pt x="158303" y="1262338"/>
                  </a:cubicBezTo>
                  <a:cubicBezTo>
                    <a:pt x="163723" y="1268653"/>
                    <a:pt x="169133" y="1274977"/>
                    <a:pt x="172743" y="1279492"/>
                  </a:cubicBezTo>
                  <a:cubicBezTo>
                    <a:pt x="178163" y="1286712"/>
                    <a:pt x="178163" y="1291227"/>
                    <a:pt x="177258" y="1297542"/>
                  </a:cubicBezTo>
                  <a:cubicBezTo>
                    <a:pt x="177258" y="1299352"/>
                    <a:pt x="177258" y="1301152"/>
                    <a:pt x="177258" y="1302962"/>
                  </a:cubicBezTo>
                  <a:cubicBezTo>
                    <a:pt x="177258" y="1310182"/>
                    <a:pt x="178163" y="1311992"/>
                    <a:pt x="179963" y="1314697"/>
                  </a:cubicBezTo>
                  <a:cubicBezTo>
                    <a:pt x="180868" y="1315602"/>
                    <a:pt x="181773" y="1317402"/>
                    <a:pt x="182677" y="1319211"/>
                  </a:cubicBezTo>
                  <a:cubicBezTo>
                    <a:pt x="186288" y="1327336"/>
                    <a:pt x="183573" y="1336366"/>
                    <a:pt x="179963" y="1346291"/>
                  </a:cubicBezTo>
                  <a:cubicBezTo>
                    <a:pt x="176353" y="1354416"/>
                    <a:pt x="180868" y="1357131"/>
                    <a:pt x="187183" y="1359836"/>
                  </a:cubicBezTo>
                  <a:cubicBezTo>
                    <a:pt x="188993" y="1360741"/>
                    <a:pt x="188993" y="1360741"/>
                    <a:pt x="188993" y="1360741"/>
                  </a:cubicBezTo>
                  <a:cubicBezTo>
                    <a:pt x="196213" y="1364351"/>
                    <a:pt x="205242" y="1373380"/>
                    <a:pt x="205242" y="1373380"/>
                  </a:cubicBezTo>
                  <a:cubicBezTo>
                    <a:pt x="205242" y="1374285"/>
                    <a:pt x="222387" y="1402269"/>
                    <a:pt x="226902" y="1409489"/>
                  </a:cubicBezTo>
                  <a:cubicBezTo>
                    <a:pt x="231417" y="1416709"/>
                    <a:pt x="231417" y="1423930"/>
                    <a:pt x="231417" y="1432959"/>
                  </a:cubicBezTo>
                  <a:cubicBezTo>
                    <a:pt x="231417" y="1438379"/>
                    <a:pt x="233217" y="1446504"/>
                    <a:pt x="234122" y="1453724"/>
                  </a:cubicBezTo>
                  <a:cubicBezTo>
                    <a:pt x="235027" y="1459143"/>
                    <a:pt x="235932" y="1464563"/>
                    <a:pt x="235932" y="1466363"/>
                  </a:cubicBezTo>
                  <a:cubicBezTo>
                    <a:pt x="235932" y="1472688"/>
                    <a:pt x="235932" y="1480813"/>
                    <a:pt x="233217" y="1485318"/>
                  </a:cubicBezTo>
                  <a:cubicBezTo>
                    <a:pt x="232312" y="1486223"/>
                    <a:pt x="231417" y="1488937"/>
                    <a:pt x="228702" y="1492547"/>
                  </a:cubicBezTo>
                  <a:cubicBezTo>
                    <a:pt x="223292" y="1503378"/>
                    <a:pt x="213358" y="1520532"/>
                    <a:pt x="209747" y="1525047"/>
                  </a:cubicBezTo>
                  <a:cubicBezTo>
                    <a:pt x="206138" y="1528657"/>
                    <a:pt x="209747" y="1533172"/>
                    <a:pt x="216072" y="1539487"/>
                  </a:cubicBezTo>
                  <a:cubicBezTo>
                    <a:pt x="216977" y="1541296"/>
                    <a:pt x="218777" y="1543097"/>
                    <a:pt x="220587" y="1544906"/>
                  </a:cubicBezTo>
                  <a:cubicBezTo>
                    <a:pt x="226902" y="1553031"/>
                    <a:pt x="223292" y="1559346"/>
                    <a:pt x="219682" y="1563861"/>
                  </a:cubicBezTo>
                  <a:cubicBezTo>
                    <a:pt x="218777" y="1564766"/>
                    <a:pt x="218777" y="1566576"/>
                    <a:pt x="217872" y="1567471"/>
                  </a:cubicBezTo>
                  <a:cubicBezTo>
                    <a:pt x="216977" y="1569281"/>
                    <a:pt x="216072" y="1571091"/>
                    <a:pt x="215167" y="1573796"/>
                  </a:cubicBezTo>
                  <a:cubicBezTo>
                    <a:pt x="213358" y="1579215"/>
                    <a:pt x="211557" y="1585531"/>
                    <a:pt x="207947" y="1589141"/>
                  </a:cubicBezTo>
                  <a:cubicBezTo>
                    <a:pt x="206138" y="1590950"/>
                    <a:pt x="204337" y="1593655"/>
                    <a:pt x="203433" y="1597265"/>
                  </a:cubicBezTo>
                  <a:cubicBezTo>
                    <a:pt x="203433" y="1597265"/>
                    <a:pt x="203433" y="1597265"/>
                    <a:pt x="203433" y="1597265"/>
                  </a:cubicBezTo>
                  <a:cubicBezTo>
                    <a:pt x="203433" y="1597265"/>
                    <a:pt x="199822" y="1599971"/>
                    <a:pt x="196213" y="1602685"/>
                  </a:cubicBezTo>
                  <a:cubicBezTo>
                    <a:pt x="192602" y="1605390"/>
                    <a:pt x="191698" y="1610810"/>
                    <a:pt x="192602" y="1615325"/>
                  </a:cubicBezTo>
                  <a:cubicBezTo>
                    <a:pt x="193508" y="1619840"/>
                    <a:pt x="206138" y="1694763"/>
                    <a:pt x="206138" y="1694763"/>
                  </a:cubicBezTo>
                  <a:cubicBezTo>
                    <a:pt x="214262" y="1731777"/>
                    <a:pt x="214262" y="1731777"/>
                    <a:pt x="214262" y="1731777"/>
                  </a:cubicBezTo>
                  <a:cubicBezTo>
                    <a:pt x="216977" y="1749837"/>
                    <a:pt x="216977" y="1749837"/>
                    <a:pt x="216977" y="1749837"/>
                  </a:cubicBezTo>
                  <a:cubicBezTo>
                    <a:pt x="216977" y="1750742"/>
                    <a:pt x="216977" y="1750742"/>
                    <a:pt x="216977" y="1751637"/>
                  </a:cubicBezTo>
                  <a:cubicBezTo>
                    <a:pt x="217872" y="1752542"/>
                    <a:pt x="217872" y="1754352"/>
                    <a:pt x="217872" y="1756152"/>
                  </a:cubicBezTo>
                  <a:cubicBezTo>
                    <a:pt x="217872" y="1762477"/>
                    <a:pt x="215167" y="1791366"/>
                    <a:pt x="215167" y="1792271"/>
                  </a:cubicBezTo>
                  <a:cubicBezTo>
                    <a:pt x="215167" y="1793166"/>
                    <a:pt x="213358" y="1823865"/>
                    <a:pt x="211557" y="1828380"/>
                  </a:cubicBezTo>
                  <a:cubicBezTo>
                    <a:pt x="210652" y="1830180"/>
                    <a:pt x="209747" y="1831990"/>
                    <a:pt x="207947" y="1834695"/>
                  </a:cubicBezTo>
                  <a:cubicBezTo>
                    <a:pt x="206138" y="1839210"/>
                    <a:pt x="202527" y="1844630"/>
                    <a:pt x="201632" y="1849145"/>
                  </a:cubicBezTo>
                  <a:cubicBezTo>
                    <a:pt x="199822" y="1855460"/>
                    <a:pt x="206138" y="1870804"/>
                    <a:pt x="208852" y="1878034"/>
                  </a:cubicBezTo>
                  <a:cubicBezTo>
                    <a:pt x="208852" y="1878929"/>
                    <a:pt x="208852" y="1878929"/>
                    <a:pt x="208852" y="1878929"/>
                  </a:cubicBezTo>
                  <a:cubicBezTo>
                    <a:pt x="209747" y="1881644"/>
                    <a:pt x="209747" y="1884349"/>
                    <a:pt x="208852" y="1887054"/>
                  </a:cubicBezTo>
                  <a:cubicBezTo>
                    <a:pt x="208852" y="1888864"/>
                    <a:pt x="210652" y="1896084"/>
                    <a:pt x="207947" y="1899693"/>
                  </a:cubicBezTo>
                  <a:cubicBezTo>
                    <a:pt x="207042" y="1900598"/>
                    <a:pt x="205242" y="1900598"/>
                    <a:pt x="202527" y="1900598"/>
                  </a:cubicBezTo>
                  <a:cubicBezTo>
                    <a:pt x="200727" y="1899693"/>
                    <a:pt x="198022" y="1899693"/>
                    <a:pt x="196213" y="1898798"/>
                  </a:cubicBezTo>
                  <a:cubicBezTo>
                    <a:pt x="189897" y="1897893"/>
                    <a:pt x="184478" y="1896084"/>
                    <a:pt x="179963" y="1896988"/>
                  </a:cubicBezTo>
                  <a:cubicBezTo>
                    <a:pt x="176353" y="1896988"/>
                    <a:pt x="173648" y="1897893"/>
                    <a:pt x="171838" y="1897893"/>
                  </a:cubicBezTo>
                  <a:cubicBezTo>
                    <a:pt x="169133" y="1897893"/>
                    <a:pt x="166428" y="1897893"/>
                    <a:pt x="163723" y="1898798"/>
                  </a:cubicBezTo>
                  <a:cubicBezTo>
                    <a:pt x="158303" y="1899693"/>
                    <a:pt x="151083" y="1896988"/>
                    <a:pt x="145663" y="1895179"/>
                  </a:cubicBezTo>
                  <a:cubicBezTo>
                    <a:pt x="144768" y="1895179"/>
                    <a:pt x="143863" y="1894283"/>
                    <a:pt x="142958" y="1894283"/>
                  </a:cubicBezTo>
                  <a:cubicBezTo>
                    <a:pt x="137548" y="1892474"/>
                    <a:pt x="124908" y="1890673"/>
                    <a:pt x="120393" y="1891569"/>
                  </a:cubicBezTo>
                  <a:cubicBezTo>
                    <a:pt x="118593" y="1891569"/>
                    <a:pt x="117688" y="1893378"/>
                    <a:pt x="116783" y="1894283"/>
                  </a:cubicBezTo>
                  <a:cubicBezTo>
                    <a:pt x="116783" y="1896988"/>
                    <a:pt x="117688" y="1899693"/>
                    <a:pt x="119489" y="1901503"/>
                  </a:cubicBezTo>
                  <a:cubicBezTo>
                    <a:pt x="123099" y="1905113"/>
                    <a:pt x="124908" y="1907819"/>
                    <a:pt x="121299" y="1914143"/>
                  </a:cubicBezTo>
                  <a:cubicBezTo>
                    <a:pt x="117688" y="1918658"/>
                    <a:pt x="116783" y="1925878"/>
                    <a:pt x="121299" y="1929488"/>
                  </a:cubicBezTo>
                  <a:cubicBezTo>
                    <a:pt x="124908" y="1932193"/>
                    <a:pt x="139348" y="1931298"/>
                    <a:pt x="147473" y="1930393"/>
                  </a:cubicBezTo>
                  <a:cubicBezTo>
                    <a:pt x="149273" y="1930393"/>
                    <a:pt x="151083" y="1930393"/>
                    <a:pt x="152883" y="1930393"/>
                  </a:cubicBezTo>
                  <a:cubicBezTo>
                    <a:pt x="157398" y="1930393"/>
                    <a:pt x="166428" y="1933098"/>
                    <a:pt x="167332" y="1933098"/>
                  </a:cubicBezTo>
                  <a:cubicBezTo>
                    <a:pt x="167332" y="1933098"/>
                    <a:pt x="167332" y="1933098"/>
                    <a:pt x="167332" y="1933098"/>
                  </a:cubicBezTo>
                  <a:cubicBezTo>
                    <a:pt x="167332" y="1933098"/>
                    <a:pt x="175458" y="1943937"/>
                    <a:pt x="179963" y="1948443"/>
                  </a:cubicBezTo>
                  <a:cubicBezTo>
                    <a:pt x="184478" y="1952957"/>
                    <a:pt x="188088" y="1957472"/>
                    <a:pt x="185382" y="1963797"/>
                  </a:cubicBezTo>
                  <a:cubicBezTo>
                    <a:pt x="182677" y="1968312"/>
                    <a:pt x="179067" y="1971017"/>
                    <a:pt x="178163" y="1971017"/>
                  </a:cubicBezTo>
                  <a:cubicBezTo>
                    <a:pt x="177258" y="1971922"/>
                    <a:pt x="170038" y="1980046"/>
                    <a:pt x="173648" y="1983656"/>
                  </a:cubicBezTo>
                  <a:cubicBezTo>
                    <a:pt x="176353" y="1987266"/>
                    <a:pt x="177258" y="1990877"/>
                    <a:pt x="176353" y="1993582"/>
                  </a:cubicBezTo>
                  <a:cubicBezTo>
                    <a:pt x="175458" y="1996296"/>
                    <a:pt x="173648" y="1997201"/>
                    <a:pt x="171838" y="1998097"/>
                  </a:cubicBezTo>
                  <a:cubicBezTo>
                    <a:pt x="165523" y="1999906"/>
                    <a:pt x="160113" y="2001706"/>
                    <a:pt x="157398" y="2005326"/>
                  </a:cubicBezTo>
                  <a:cubicBezTo>
                    <a:pt x="157398" y="2005326"/>
                    <a:pt x="156503" y="2006221"/>
                    <a:pt x="156503" y="2007126"/>
                  </a:cubicBezTo>
                  <a:cubicBezTo>
                    <a:pt x="152883" y="2010736"/>
                    <a:pt x="148378" y="2016156"/>
                    <a:pt x="149273" y="2019766"/>
                  </a:cubicBezTo>
                  <a:cubicBezTo>
                    <a:pt x="150178" y="2025186"/>
                    <a:pt x="144768" y="2030596"/>
                    <a:pt x="144768" y="2030596"/>
                  </a:cubicBezTo>
                  <a:cubicBezTo>
                    <a:pt x="144768" y="2030596"/>
                    <a:pt x="143863" y="2032405"/>
                    <a:pt x="143863" y="2034215"/>
                  </a:cubicBezTo>
                  <a:cubicBezTo>
                    <a:pt x="143863" y="2035111"/>
                    <a:pt x="145663" y="2036015"/>
                    <a:pt x="147473" y="2036920"/>
                  </a:cubicBezTo>
                  <a:cubicBezTo>
                    <a:pt x="150178" y="2037825"/>
                    <a:pt x="151988" y="2040530"/>
                    <a:pt x="151083" y="2043235"/>
                  </a:cubicBezTo>
                  <a:cubicBezTo>
                    <a:pt x="151083" y="2045045"/>
                    <a:pt x="148378" y="2047750"/>
                    <a:pt x="142958" y="2047750"/>
                  </a:cubicBezTo>
                  <a:cubicBezTo>
                    <a:pt x="132128" y="2047750"/>
                    <a:pt x="109563" y="2039625"/>
                    <a:pt x="102343" y="2036920"/>
                  </a:cubicBezTo>
                  <a:cubicBezTo>
                    <a:pt x="96029" y="2034215"/>
                    <a:pt x="92409" y="2033310"/>
                    <a:pt x="87904" y="2036015"/>
                  </a:cubicBezTo>
                  <a:cubicBezTo>
                    <a:pt x="85189" y="2037825"/>
                    <a:pt x="79779" y="2041435"/>
                    <a:pt x="78874" y="2045045"/>
                  </a:cubicBezTo>
                  <a:cubicBezTo>
                    <a:pt x="78874" y="2045950"/>
                    <a:pt x="78874" y="2046845"/>
                    <a:pt x="79779" y="2047750"/>
                  </a:cubicBezTo>
                  <a:cubicBezTo>
                    <a:pt x="83389" y="2052265"/>
                    <a:pt x="85189" y="2063095"/>
                    <a:pt x="85189" y="2067610"/>
                  </a:cubicBezTo>
                  <a:cubicBezTo>
                    <a:pt x="85189" y="2073030"/>
                    <a:pt x="87904" y="2080250"/>
                    <a:pt x="93314" y="2084764"/>
                  </a:cubicBezTo>
                  <a:cubicBezTo>
                    <a:pt x="99638" y="2090184"/>
                    <a:pt x="96029" y="2104624"/>
                    <a:pt x="96029" y="2105529"/>
                  </a:cubicBezTo>
                  <a:cubicBezTo>
                    <a:pt x="96029" y="2106434"/>
                    <a:pt x="96029" y="2107339"/>
                    <a:pt x="96029" y="2107339"/>
                  </a:cubicBezTo>
                  <a:cubicBezTo>
                    <a:pt x="96029" y="2108234"/>
                    <a:pt x="96029" y="2109139"/>
                    <a:pt x="96029" y="2110044"/>
                  </a:cubicBezTo>
                  <a:cubicBezTo>
                    <a:pt x="95123" y="2110949"/>
                    <a:pt x="93314" y="2111854"/>
                    <a:pt x="90609" y="2111854"/>
                  </a:cubicBezTo>
                  <a:cubicBezTo>
                    <a:pt x="86094" y="2111854"/>
                    <a:pt x="84294" y="2112749"/>
                    <a:pt x="83389" y="2113654"/>
                  </a:cubicBezTo>
                  <a:cubicBezTo>
                    <a:pt x="82484" y="2114559"/>
                    <a:pt x="83389" y="2115464"/>
                    <a:pt x="83389" y="2117264"/>
                  </a:cubicBezTo>
                  <a:cubicBezTo>
                    <a:pt x="83389" y="2118169"/>
                    <a:pt x="84294" y="2119073"/>
                    <a:pt x="84294" y="2119978"/>
                  </a:cubicBezTo>
                  <a:cubicBezTo>
                    <a:pt x="85189" y="2124484"/>
                    <a:pt x="87904" y="2129903"/>
                    <a:pt x="85189" y="2133513"/>
                  </a:cubicBezTo>
                  <a:cubicBezTo>
                    <a:pt x="85189" y="2133513"/>
                    <a:pt x="84294" y="2134418"/>
                    <a:pt x="84294" y="2134418"/>
                  </a:cubicBezTo>
                  <a:cubicBezTo>
                    <a:pt x="80684" y="2138933"/>
                    <a:pt x="75264" y="2146153"/>
                    <a:pt x="80684" y="2150668"/>
                  </a:cubicBezTo>
                  <a:cubicBezTo>
                    <a:pt x="81579" y="2151573"/>
                    <a:pt x="83389" y="2152478"/>
                    <a:pt x="84294" y="2153373"/>
                  </a:cubicBezTo>
                  <a:cubicBezTo>
                    <a:pt x="88799" y="2157888"/>
                    <a:pt x="92409" y="2160603"/>
                    <a:pt x="92409" y="2163308"/>
                  </a:cubicBezTo>
                  <a:cubicBezTo>
                    <a:pt x="92409" y="2165117"/>
                    <a:pt x="93314" y="2166918"/>
                    <a:pt x="93314" y="2169623"/>
                  </a:cubicBezTo>
                  <a:cubicBezTo>
                    <a:pt x="95123" y="2175042"/>
                    <a:pt x="96924" y="2183167"/>
                    <a:pt x="95123" y="2185872"/>
                  </a:cubicBezTo>
                  <a:cubicBezTo>
                    <a:pt x="94219" y="2185872"/>
                    <a:pt x="93314" y="2186777"/>
                    <a:pt x="93314" y="2186777"/>
                  </a:cubicBezTo>
                  <a:cubicBezTo>
                    <a:pt x="87904" y="2187682"/>
                    <a:pt x="86094" y="2185872"/>
                    <a:pt x="82484" y="2184072"/>
                  </a:cubicBezTo>
                  <a:cubicBezTo>
                    <a:pt x="82484" y="2184072"/>
                    <a:pt x="81579" y="2183167"/>
                    <a:pt x="80684" y="2183167"/>
                  </a:cubicBezTo>
                  <a:cubicBezTo>
                    <a:pt x="76169" y="2180462"/>
                    <a:pt x="71654" y="2177748"/>
                    <a:pt x="68044" y="2180462"/>
                  </a:cubicBezTo>
                  <a:cubicBezTo>
                    <a:pt x="67139" y="2181367"/>
                    <a:pt x="65339" y="2182262"/>
                    <a:pt x="63529" y="2182262"/>
                  </a:cubicBezTo>
                  <a:cubicBezTo>
                    <a:pt x="59919" y="2184072"/>
                    <a:pt x="56309" y="2185872"/>
                    <a:pt x="57214" y="2188587"/>
                  </a:cubicBezTo>
                  <a:cubicBezTo>
                    <a:pt x="57214" y="2190387"/>
                    <a:pt x="58119" y="2191292"/>
                    <a:pt x="58119" y="2192197"/>
                  </a:cubicBezTo>
                  <a:cubicBezTo>
                    <a:pt x="59015" y="2194902"/>
                    <a:pt x="59015" y="2196712"/>
                    <a:pt x="58119" y="2197617"/>
                  </a:cubicBezTo>
                  <a:cubicBezTo>
                    <a:pt x="58119" y="2199417"/>
                    <a:pt x="56309" y="2199417"/>
                    <a:pt x="54509" y="2199417"/>
                  </a:cubicBezTo>
                  <a:cubicBezTo>
                    <a:pt x="49994" y="2199417"/>
                    <a:pt x="45479" y="2199417"/>
                    <a:pt x="43670" y="2202131"/>
                  </a:cubicBezTo>
                  <a:cubicBezTo>
                    <a:pt x="43670" y="2203027"/>
                    <a:pt x="43670" y="2205741"/>
                    <a:pt x="45479" y="2208447"/>
                  </a:cubicBezTo>
                  <a:cubicBezTo>
                    <a:pt x="47279" y="2211152"/>
                    <a:pt x="48184" y="2213866"/>
                    <a:pt x="49089" y="2216571"/>
                  </a:cubicBezTo>
                  <a:cubicBezTo>
                    <a:pt x="51794" y="2221991"/>
                    <a:pt x="53604" y="2225601"/>
                    <a:pt x="59919" y="2226506"/>
                  </a:cubicBezTo>
                  <a:cubicBezTo>
                    <a:pt x="66235" y="2227401"/>
                    <a:pt x="68949" y="2225601"/>
                    <a:pt x="71654" y="2223791"/>
                  </a:cubicBezTo>
                  <a:cubicBezTo>
                    <a:pt x="72559" y="2223791"/>
                    <a:pt x="73454" y="2222886"/>
                    <a:pt x="74359" y="2222886"/>
                  </a:cubicBezTo>
                  <a:cubicBezTo>
                    <a:pt x="78874" y="2221991"/>
                    <a:pt x="86094" y="2221991"/>
                    <a:pt x="89704" y="2226506"/>
                  </a:cubicBezTo>
                  <a:cubicBezTo>
                    <a:pt x="93314" y="2231011"/>
                    <a:pt x="97829" y="2240946"/>
                    <a:pt x="97829" y="2240946"/>
                  </a:cubicBezTo>
                  <a:cubicBezTo>
                    <a:pt x="97829" y="2240946"/>
                    <a:pt x="97829" y="2241851"/>
                    <a:pt x="97829" y="2241851"/>
                  </a:cubicBezTo>
                  <a:cubicBezTo>
                    <a:pt x="97829" y="2241851"/>
                    <a:pt x="97829" y="2241851"/>
                    <a:pt x="97829" y="2241851"/>
                  </a:cubicBezTo>
                  <a:cubicBezTo>
                    <a:pt x="95123" y="2241851"/>
                    <a:pt x="89704" y="2243651"/>
                    <a:pt x="87904" y="2245461"/>
                  </a:cubicBezTo>
                  <a:cubicBezTo>
                    <a:pt x="87904" y="2246366"/>
                    <a:pt x="87904" y="2246366"/>
                    <a:pt x="87904" y="2246366"/>
                  </a:cubicBezTo>
                  <a:cubicBezTo>
                    <a:pt x="88799" y="2249976"/>
                    <a:pt x="93314" y="2257196"/>
                    <a:pt x="93314" y="2257196"/>
                  </a:cubicBezTo>
                  <a:cubicBezTo>
                    <a:pt x="93314" y="2257196"/>
                    <a:pt x="93314" y="2257196"/>
                    <a:pt x="93314" y="2258100"/>
                  </a:cubicBezTo>
                  <a:cubicBezTo>
                    <a:pt x="93314" y="2258100"/>
                    <a:pt x="90609" y="2268025"/>
                    <a:pt x="82484" y="2274350"/>
                  </a:cubicBezTo>
                  <a:cubicBezTo>
                    <a:pt x="78874" y="2277055"/>
                    <a:pt x="76169" y="2278865"/>
                    <a:pt x="73454" y="2279770"/>
                  </a:cubicBezTo>
                  <a:cubicBezTo>
                    <a:pt x="70749" y="2281570"/>
                    <a:pt x="68949" y="2282475"/>
                    <a:pt x="68044" y="2285180"/>
                  </a:cubicBezTo>
                  <a:cubicBezTo>
                    <a:pt x="67139" y="2287895"/>
                    <a:pt x="67139" y="2304144"/>
                    <a:pt x="67139" y="2307754"/>
                  </a:cubicBezTo>
                  <a:cubicBezTo>
                    <a:pt x="69844" y="2308659"/>
                    <a:pt x="69844" y="2308659"/>
                    <a:pt x="69844" y="2308659"/>
                  </a:cubicBezTo>
                  <a:cubicBezTo>
                    <a:pt x="80684" y="2307754"/>
                    <a:pt x="90609" y="2307754"/>
                    <a:pt x="96029" y="2307754"/>
                  </a:cubicBezTo>
                  <a:cubicBezTo>
                    <a:pt x="105048" y="2307754"/>
                    <a:pt x="110468" y="2309554"/>
                    <a:pt x="113174" y="2312269"/>
                  </a:cubicBezTo>
                  <a:cubicBezTo>
                    <a:pt x="114078" y="2314069"/>
                    <a:pt x="114983" y="2314974"/>
                    <a:pt x="114078" y="2317679"/>
                  </a:cubicBezTo>
                  <a:cubicBezTo>
                    <a:pt x="112268" y="2326709"/>
                    <a:pt x="111364" y="2336644"/>
                    <a:pt x="119489" y="2340254"/>
                  </a:cubicBezTo>
                  <a:cubicBezTo>
                    <a:pt x="129423" y="2344768"/>
                    <a:pt x="131224" y="2355598"/>
                    <a:pt x="130318" y="2361923"/>
                  </a:cubicBezTo>
                  <a:cubicBezTo>
                    <a:pt x="130318" y="2363723"/>
                    <a:pt x="130318" y="2365533"/>
                    <a:pt x="132128" y="2367333"/>
                  </a:cubicBezTo>
                  <a:cubicBezTo>
                    <a:pt x="133929" y="2369143"/>
                    <a:pt x="137548" y="2369143"/>
                    <a:pt x="142958" y="2368238"/>
                  </a:cubicBezTo>
                  <a:cubicBezTo>
                    <a:pt x="145663" y="2367333"/>
                    <a:pt x="148378" y="2367333"/>
                    <a:pt x="151083" y="2366428"/>
                  </a:cubicBezTo>
                  <a:cubicBezTo>
                    <a:pt x="156503" y="2363723"/>
                    <a:pt x="161008" y="2362818"/>
                    <a:pt x="166428" y="2369143"/>
                  </a:cubicBezTo>
                  <a:cubicBezTo>
                    <a:pt x="173648" y="2378172"/>
                    <a:pt x="172743" y="2383583"/>
                    <a:pt x="170038" y="2393517"/>
                  </a:cubicBezTo>
                  <a:cubicBezTo>
                    <a:pt x="168228" y="2400737"/>
                    <a:pt x="165523" y="2404347"/>
                    <a:pt x="162818" y="2409767"/>
                  </a:cubicBezTo>
                  <a:cubicBezTo>
                    <a:pt x="161913" y="2410672"/>
                    <a:pt x="161008" y="2413377"/>
                    <a:pt x="160113" y="2415187"/>
                  </a:cubicBezTo>
                  <a:cubicBezTo>
                    <a:pt x="157398" y="2421502"/>
                    <a:pt x="155598" y="2426017"/>
                    <a:pt x="155598" y="2426922"/>
                  </a:cubicBezTo>
                  <a:cubicBezTo>
                    <a:pt x="161008" y="2430532"/>
                    <a:pt x="161008" y="2430532"/>
                    <a:pt x="161008" y="2430532"/>
                  </a:cubicBezTo>
                  <a:cubicBezTo>
                    <a:pt x="171838" y="2437751"/>
                    <a:pt x="171838" y="2437751"/>
                    <a:pt x="171838" y="2437751"/>
                  </a:cubicBezTo>
                  <a:cubicBezTo>
                    <a:pt x="171838" y="2437751"/>
                    <a:pt x="171838" y="2437751"/>
                    <a:pt x="171838" y="2437751"/>
                  </a:cubicBezTo>
                  <a:cubicBezTo>
                    <a:pt x="175458" y="2437751"/>
                    <a:pt x="179963" y="2435942"/>
                    <a:pt x="184478" y="2433237"/>
                  </a:cubicBezTo>
                  <a:cubicBezTo>
                    <a:pt x="190793" y="2429627"/>
                    <a:pt x="197117" y="2425112"/>
                    <a:pt x="200727" y="2420597"/>
                  </a:cubicBezTo>
                  <a:cubicBezTo>
                    <a:pt x="201632" y="2418797"/>
                    <a:pt x="202527" y="2417892"/>
                    <a:pt x="203433" y="2416082"/>
                  </a:cubicBezTo>
                  <a:cubicBezTo>
                    <a:pt x="204337" y="2414282"/>
                    <a:pt x="206138" y="2411567"/>
                    <a:pt x="207042" y="2410672"/>
                  </a:cubicBezTo>
                  <a:cubicBezTo>
                    <a:pt x="208852" y="2408862"/>
                    <a:pt x="208852" y="2408862"/>
                    <a:pt x="208852" y="2408862"/>
                  </a:cubicBezTo>
                  <a:cubicBezTo>
                    <a:pt x="209747" y="2407957"/>
                    <a:pt x="211557" y="2406157"/>
                    <a:pt x="212462" y="2404347"/>
                  </a:cubicBezTo>
                  <a:cubicBezTo>
                    <a:pt x="214262" y="2398928"/>
                    <a:pt x="214262" y="2396223"/>
                    <a:pt x="213358" y="2394422"/>
                  </a:cubicBezTo>
                  <a:cubicBezTo>
                    <a:pt x="212462" y="2391707"/>
                    <a:pt x="213358" y="2390812"/>
                    <a:pt x="223292" y="2381782"/>
                  </a:cubicBezTo>
                  <a:cubicBezTo>
                    <a:pt x="225092" y="2379973"/>
                    <a:pt x="226902" y="2378172"/>
                    <a:pt x="227807" y="2376363"/>
                  </a:cubicBezTo>
                  <a:cubicBezTo>
                    <a:pt x="227807" y="2376363"/>
                    <a:pt x="228702" y="2376363"/>
                    <a:pt x="228702" y="2376363"/>
                  </a:cubicBezTo>
                  <a:cubicBezTo>
                    <a:pt x="228702" y="2376363"/>
                    <a:pt x="239541" y="2376363"/>
                    <a:pt x="244952" y="2371848"/>
                  </a:cubicBezTo>
                  <a:cubicBezTo>
                    <a:pt x="252172" y="2366428"/>
                    <a:pt x="255782" y="2361018"/>
                    <a:pt x="256687" y="2353798"/>
                  </a:cubicBezTo>
                  <a:cubicBezTo>
                    <a:pt x="257591" y="2346569"/>
                    <a:pt x="258497" y="2334834"/>
                    <a:pt x="258497" y="2333929"/>
                  </a:cubicBezTo>
                  <a:cubicBezTo>
                    <a:pt x="258497" y="2333929"/>
                    <a:pt x="258497" y="2333929"/>
                    <a:pt x="258497" y="2333929"/>
                  </a:cubicBezTo>
                  <a:cubicBezTo>
                    <a:pt x="258497" y="2333929"/>
                    <a:pt x="282861" y="2308659"/>
                    <a:pt x="288281" y="2303239"/>
                  </a:cubicBezTo>
                  <a:cubicBezTo>
                    <a:pt x="293692" y="2297820"/>
                    <a:pt x="309941" y="2272540"/>
                    <a:pt x="314456" y="2264415"/>
                  </a:cubicBezTo>
                  <a:cubicBezTo>
                    <a:pt x="318971" y="2256291"/>
                    <a:pt x="340631" y="2225601"/>
                    <a:pt x="340631" y="2224696"/>
                  </a:cubicBezTo>
                  <a:cubicBezTo>
                    <a:pt x="341535" y="2223791"/>
                    <a:pt x="358681" y="2206637"/>
                    <a:pt x="363195" y="2203932"/>
                  </a:cubicBezTo>
                  <a:cubicBezTo>
                    <a:pt x="364100" y="2203932"/>
                    <a:pt x="364995" y="2203027"/>
                    <a:pt x="364995" y="2203027"/>
                  </a:cubicBezTo>
                  <a:cubicBezTo>
                    <a:pt x="369510" y="2199417"/>
                    <a:pt x="376730" y="2194902"/>
                    <a:pt x="392980" y="2196712"/>
                  </a:cubicBezTo>
                  <a:cubicBezTo>
                    <a:pt x="411030" y="2198512"/>
                    <a:pt x="420059" y="2196712"/>
                    <a:pt x="426375" y="2194007"/>
                  </a:cubicBezTo>
                  <a:cubicBezTo>
                    <a:pt x="434499" y="2191292"/>
                    <a:pt x="444424" y="2184072"/>
                    <a:pt x="447139" y="2177748"/>
                  </a:cubicBezTo>
                  <a:cubicBezTo>
                    <a:pt x="447139" y="2177748"/>
                    <a:pt x="447139" y="2177748"/>
                    <a:pt x="447139" y="2177748"/>
                  </a:cubicBezTo>
                  <a:cubicBezTo>
                    <a:pt x="447139" y="2177748"/>
                    <a:pt x="447139" y="2177748"/>
                    <a:pt x="447139" y="2177748"/>
                  </a:cubicBezTo>
                  <a:cubicBezTo>
                    <a:pt x="447139" y="2176852"/>
                    <a:pt x="447139" y="2176852"/>
                    <a:pt x="447139" y="2176852"/>
                  </a:cubicBezTo>
                  <a:cubicBezTo>
                    <a:pt x="447139" y="2176852"/>
                    <a:pt x="447139" y="2176852"/>
                    <a:pt x="448034" y="2176852"/>
                  </a:cubicBezTo>
                  <a:cubicBezTo>
                    <a:pt x="449844" y="2168727"/>
                    <a:pt x="451644" y="2148868"/>
                    <a:pt x="451644" y="2140743"/>
                  </a:cubicBezTo>
                  <a:cubicBezTo>
                    <a:pt x="451644" y="2133513"/>
                    <a:pt x="451644" y="2124484"/>
                    <a:pt x="457969" y="2113654"/>
                  </a:cubicBezTo>
                  <a:cubicBezTo>
                    <a:pt x="459769" y="2110949"/>
                    <a:pt x="463379" y="2104624"/>
                    <a:pt x="467894" y="2095604"/>
                  </a:cubicBezTo>
                  <a:cubicBezTo>
                    <a:pt x="479629" y="2073934"/>
                    <a:pt x="495879" y="2045045"/>
                    <a:pt x="500394" y="2039625"/>
                  </a:cubicBezTo>
                  <a:cubicBezTo>
                    <a:pt x="504003" y="2036015"/>
                    <a:pt x="511223" y="2028796"/>
                    <a:pt x="518443" y="2021576"/>
                  </a:cubicBezTo>
                  <a:cubicBezTo>
                    <a:pt x="526568" y="2014346"/>
                    <a:pt x="534683" y="2006221"/>
                    <a:pt x="538303" y="2001706"/>
                  </a:cubicBezTo>
                  <a:cubicBezTo>
                    <a:pt x="543713" y="1996296"/>
                    <a:pt x="557248" y="1984561"/>
                    <a:pt x="568983" y="1974627"/>
                  </a:cubicBezTo>
                  <a:cubicBezTo>
                    <a:pt x="575308" y="1970112"/>
                    <a:pt x="579822" y="1965597"/>
                    <a:pt x="581622" y="1963797"/>
                  </a:cubicBezTo>
                  <a:cubicBezTo>
                    <a:pt x="585233" y="1961082"/>
                    <a:pt x="587042" y="1956567"/>
                    <a:pt x="586137" y="1953862"/>
                  </a:cubicBezTo>
                  <a:cubicBezTo>
                    <a:pt x="585233" y="1952062"/>
                    <a:pt x="583432" y="1951157"/>
                    <a:pt x="580718" y="1951157"/>
                  </a:cubicBezTo>
                  <a:cubicBezTo>
                    <a:pt x="568983" y="1951157"/>
                    <a:pt x="564477" y="1947547"/>
                    <a:pt x="560868" y="1941223"/>
                  </a:cubicBezTo>
                  <a:cubicBezTo>
                    <a:pt x="559963" y="1939422"/>
                    <a:pt x="559058" y="1937613"/>
                    <a:pt x="557248" y="1935813"/>
                  </a:cubicBezTo>
                  <a:cubicBezTo>
                    <a:pt x="552743" y="1929488"/>
                    <a:pt x="546418" y="1922268"/>
                    <a:pt x="550933" y="1914143"/>
                  </a:cubicBezTo>
                  <a:cubicBezTo>
                    <a:pt x="556353" y="1904208"/>
                    <a:pt x="567182" y="1870804"/>
                    <a:pt x="570793" y="1849145"/>
                  </a:cubicBezTo>
                  <a:cubicBezTo>
                    <a:pt x="574402" y="1829285"/>
                    <a:pt x="583432" y="1784146"/>
                    <a:pt x="587042" y="1769696"/>
                  </a:cubicBezTo>
                  <a:cubicBezTo>
                    <a:pt x="590652" y="1757962"/>
                    <a:pt x="602387" y="1713728"/>
                    <a:pt x="605092" y="1705603"/>
                  </a:cubicBezTo>
                  <a:cubicBezTo>
                    <a:pt x="605997" y="1703793"/>
                    <a:pt x="606892" y="1701088"/>
                    <a:pt x="608702" y="1698373"/>
                  </a:cubicBezTo>
                  <a:cubicBezTo>
                    <a:pt x="611407" y="1692058"/>
                    <a:pt x="614112" y="1684838"/>
                    <a:pt x="614112" y="1681228"/>
                  </a:cubicBezTo>
                  <a:cubicBezTo>
                    <a:pt x="614112" y="1677618"/>
                    <a:pt x="612312" y="1634279"/>
                    <a:pt x="612312" y="1634279"/>
                  </a:cubicBezTo>
                  <a:cubicBezTo>
                    <a:pt x="612312" y="1633375"/>
                    <a:pt x="612312" y="1633375"/>
                    <a:pt x="612312" y="1633375"/>
                  </a:cubicBezTo>
                  <a:cubicBezTo>
                    <a:pt x="613217" y="1633375"/>
                    <a:pt x="664661" y="1581920"/>
                    <a:pt x="669176" y="1577406"/>
                  </a:cubicBezTo>
                  <a:cubicBezTo>
                    <a:pt x="672786" y="1574701"/>
                    <a:pt x="673691" y="1570186"/>
                    <a:pt x="674586" y="1564766"/>
                  </a:cubicBezTo>
                  <a:cubicBezTo>
                    <a:pt x="674586" y="1562966"/>
                    <a:pt x="675492" y="1561156"/>
                    <a:pt x="675492" y="1559346"/>
                  </a:cubicBezTo>
                  <a:cubicBezTo>
                    <a:pt x="676396" y="1556641"/>
                    <a:pt x="676396" y="1553031"/>
                    <a:pt x="677301" y="1548516"/>
                  </a:cubicBezTo>
                  <a:cubicBezTo>
                    <a:pt x="677301" y="1542201"/>
                    <a:pt x="678197" y="1534972"/>
                    <a:pt x="680006" y="1532267"/>
                  </a:cubicBezTo>
                  <a:cubicBezTo>
                    <a:pt x="683616" y="1527752"/>
                    <a:pt x="694446" y="1516017"/>
                    <a:pt x="694446" y="1516017"/>
                  </a:cubicBezTo>
                  <a:cubicBezTo>
                    <a:pt x="694446" y="1516017"/>
                    <a:pt x="694446" y="1516017"/>
                    <a:pt x="695351" y="1516017"/>
                  </a:cubicBezTo>
                  <a:cubicBezTo>
                    <a:pt x="697151" y="1516017"/>
                    <a:pt x="869554" y="1515112"/>
                    <a:pt x="877679" y="1515112"/>
                  </a:cubicBezTo>
                  <a:cubicBezTo>
                    <a:pt x="883994" y="1515112"/>
                    <a:pt x="901139" y="1512407"/>
                    <a:pt x="908368" y="1511502"/>
                  </a:cubicBezTo>
                  <a:cubicBezTo>
                    <a:pt x="908368" y="1509693"/>
                    <a:pt x="909263" y="1507892"/>
                    <a:pt x="910169" y="1506083"/>
                  </a:cubicBezTo>
                  <a:cubicBezTo>
                    <a:pt x="913778" y="1502473"/>
                    <a:pt x="913778" y="1495252"/>
                    <a:pt x="913778" y="1490738"/>
                  </a:cubicBezTo>
                  <a:cubicBezTo>
                    <a:pt x="914683" y="1478098"/>
                    <a:pt x="913778" y="1465458"/>
                    <a:pt x="914683" y="1451923"/>
                  </a:cubicBezTo>
                  <a:cubicBezTo>
                    <a:pt x="916483" y="1415805"/>
                    <a:pt x="918293" y="1383305"/>
                    <a:pt x="913778" y="1347196"/>
                  </a:cubicBezTo>
                  <a:cubicBezTo>
                    <a:pt x="911073" y="1328241"/>
                    <a:pt x="903853" y="1311087"/>
                    <a:pt x="902043" y="1292132"/>
                  </a:cubicBezTo>
                  <a:cubicBezTo>
                    <a:pt x="902949" y="1285807"/>
                    <a:pt x="903853" y="1279492"/>
                    <a:pt x="906558" y="1273168"/>
                  </a:cubicBezTo>
                  <a:cubicBezTo>
                    <a:pt x="906558" y="1271367"/>
                    <a:pt x="908368" y="1269558"/>
                    <a:pt x="909263" y="1267758"/>
                  </a:cubicBezTo>
                  <a:cubicBezTo>
                    <a:pt x="909263" y="1266853"/>
                    <a:pt x="909263" y="1265043"/>
                    <a:pt x="909263" y="1264138"/>
                  </a:cubicBezTo>
                  <a:cubicBezTo>
                    <a:pt x="911978" y="1254213"/>
                    <a:pt x="914683" y="1246088"/>
                    <a:pt x="915588" y="1236154"/>
                  </a:cubicBezTo>
                  <a:cubicBezTo>
                    <a:pt x="916483" y="1234353"/>
                    <a:pt x="915588" y="1230743"/>
                    <a:pt x="915588" y="1230743"/>
                  </a:cubicBezTo>
                  <a:cubicBezTo>
                    <a:pt x="920093" y="1216294"/>
                    <a:pt x="923713" y="1201854"/>
                    <a:pt x="929123" y="1187405"/>
                  </a:cubicBezTo>
                  <a:cubicBezTo>
                    <a:pt x="933638" y="1184699"/>
                    <a:pt x="945373" y="1178375"/>
                    <a:pt x="949888" y="1178375"/>
                  </a:cubicBezTo>
                  <a:cubicBezTo>
                    <a:pt x="952593" y="1175670"/>
                    <a:pt x="952593" y="1175670"/>
                    <a:pt x="952593" y="1175670"/>
                  </a:cubicBezTo>
                  <a:cubicBezTo>
                    <a:pt x="954393" y="1155810"/>
                    <a:pt x="958003" y="1163935"/>
                    <a:pt x="972453" y="1154000"/>
                  </a:cubicBezTo>
                  <a:cubicBezTo>
                    <a:pt x="1001332" y="1135046"/>
                    <a:pt x="995017" y="1125111"/>
                    <a:pt x="1012162" y="1103451"/>
                  </a:cubicBezTo>
                  <a:cubicBezTo>
                    <a:pt x="1017582" y="1096222"/>
                    <a:pt x="1021192" y="1087202"/>
                    <a:pt x="1026602" y="1079972"/>
                  </a:cubicBezTo>
                  <a:cubicBezTo>
                    <a:pt x="1029316" y="1076362"/>
                    <a:pt x="1034727" y="1071847"/>
                    <a:pt x="1038337" y="1068237"/>
                  </a:cubicBezTo>
                  <a:cubicBezTo>
                    <a:pt x="1040147" y="1065532"/>
                    <a:pt x="1046461" y="1056503"/>
                    <a:pt x="1049166" y="1052893"/>
                  </a:cubicBezTo>
                  <a:cubicBezTo>
                    <a:pt x="1050072" y="1050188"/>
                    <a:pt x="1055491" y="1038443"/>
                    <a:pt x="1058197" y="1037548"/>
                  </a:cubicBezTo>
                  <a:cubicBezTo>
                    <a:pt x="1061806" y="1037548"/>
                    <a:pt x="1061806" y="1037548"/>
                    <a:pt x="1061806" y="1037548"/>
                  </a:cubicBezTo>
                  <a:cubicBezTo>
                    <a:pt x="1063616" y="1035738"/>
                    <a:pt x="1063616" y="1035738"/>
                    <a:pt x="1063616" y="1035738"/>
                  </a:cubicBezTo>
                  <a:cubicBezTo>
                    <a:pt x="1063616" y="1033938"/>
                    <a:pt x="1064511" y="1030318"/>
                    <a:pt x="1065417" y="1028518"/>
                  </a:cubicBezTo>
                  <a:cubicBezTo>
                    <a:pt x="1066321" y="1023098"/>
                    <a:pt x="1068122" y="1017688"/>
                    <a:pt x="1070836" y="1013173"/>
                  </a:cubicBezTo>
                  <a:cubicBezTo>
                    <a:pt x="1072637" y="1011364"/>
                    <a:pt x="1075342" y="1009563"/>
                    <a:pt x="1077151" y="1007754"/>
                  </a:cubicBezTo>
                  <a:cubicBezTo>
                    <a:pt x="1083466" y="998724"/>
                    <a:pt x="1088886" y="987894"/>
                    <a:pt x="1093401" y="978864"/>
                  </a:cubicBezTo>
                  <a:cubicBezTo>
                    <a:pt x="1101516" y="962615"/>
                    <a:pt x="1114156" y="953585"/>
                    <a:pt x="1127701" y="941850"/>
                  </a:cubicBezTo>
                  <a:cubicBezTo>
                    <a:pt x="1129501" y="940945"/>
                    <a:pt x="1133111" y="939145"/>
                    <a:pt x="1134015" y="936430"/>
                  </a:cubicBezTo>
                  <a:cubicBezTo>
                    <a:pt x="1138530" y="920181"/>
                    <a:pt x="1138530" y="920181"/>
                    <a:pt x="1138530" y="920181"/>
                  </a:cubicBezTo>
                  <a:cubicBezTo>
                    <a:pt x="1140331" y="916571"/>
                    <a:pt x="1140331" y="911160"/>
                    <a:pt x="1142140" y="907541"/>
                  </a:cubicBezTo>
                  <a:cubicBezTo>
                    <a:pt x="1146655" y="899416"/>
                    <a:pt x="1155675" y="887681"/>
                    <a:pt x="1162895" y="881366"/>
                  </a:cubicBezTo>
                  <a:cubicBezTo>
                    <a:pt x="1162895" y="877756"/>
                    <a:pt x="1169220" y="870527"/>
                    <a:pt x="1171020" y="868727"/>
                  </a:cubicBezTo>
                  <a:cubicBezTo>
                    <a:pt x="1167410" y="867822"/>
                    <a:pt x="1147551" y="847962"/>
                    <a:pt x="1145750" y="845257"/>
                  </a:cubicBezTo>
                  <a:cubicBezTo>
                    <a:pt x="1142140" y="840742"/>
                    <a:pt x="1139425" y="834418"/>
                    <a:pt x="1135816" y="829007"/>
                  </a:cubicBezTo>
                  <a:cubicBezTo>
                    <a:pt x="1129501" y="819073"/>
                    <a:pt x="1124986" y="809138"/>
                    <a:pt x="1119576" y="798308"/>
                  </a:cubicBezTo>
                  <a:cubicBezTo>
                    <a:pt x="1113251" y="784764"/>
                    <a:pt x="1105136" y="771229"/>
                    <a:pt x="1097011" y="759494"/>
                  </a:cubicBezTo>
                  <a:cubicBezTo>
                    <a:pt x="1084371" y="742339"/>
                    <a:pt x="1067226" y="730605"/>
                    <a:pt x="1048271" y="720670"/>
                  </a:cubicBezTo>
                  <a:cubicBezTo>
                    <a:pt x="1047367" y="719765"/>
                    <a:pt x="1041947" y="718860"/>
                    <a:pt x="1040147" y="718860"/>
                  </a:cubicBezTo>
                  <a:cubicBezTo>
                    <a:pt x="1033822" y="717965"/>
                    <a:pt x="1026602" y="717965"/>
                    <a:pt x="1020287" y="715250"/>
                  </a:cubicBezTo>
                  <a:cubicBezTo>
                    <a:pt x="1015772" y="713450"/>
                    <a:pt x="1012162" y="709840"/>
                    <a:pt x="1008552" y="707126"/>
                  </a:cubicBezTo>
                  <a:cubicBezTo>
                    <a:pt x="1002237" y="702611"/>
                    <a:pt x="996817" y="698105"/>
                    <a:pt x="991407" y="692686"/>
                  </a:cubicBezTo>
                  <a:cubicBezTo>
                    <a:pt x="973348" y="671921"/>
                    <a:pt x="954393" y="636717"/>
                    <a:pt x="947173" y="609628"/>
                  </a:cubicBezTo>
                  <a:cubicBezTo>
                    <a:pt x="944468" y="602408"/>
                    <a:pt x="941763" y="596083"/>
                    <a:pt x="938153" y="588863"/>
                  </a:cubicBezTo>
                  <a:cubicBezTo>
                    <a:pt x="935438" y="579833"/>
                    <a:pt x="916483" y="558174"/>
                    <a:pt x="910169" y="550049"/>
                  </a:cubicBezTo>
                  <a:cubicBezTo>
                    <a:pt x="878574" y="512130"/>
                    <a:pt x="828939" y="485945"/>
                    <a:pt x="789220" y="458866"/>
                  </a:cubicBezTo>
                  <a:cubicBezTo>
                    <a:pt x="764855" y="443521"/>
                    <a:pt x="743186" y="425462"/>
                    <a:pt x="718821" y="410117"/>
                  </a:cubicBezTo>
                  <a:cubicBezTo>
                    <a:pt x="708886" y="402897"/>
                    <a:pt x="699866" y="396572"/>
                    <a:pt x="689931" y="389352"/>
                  </a:cubicBezTo>
                  <a:cubicBezTo>
                    <a:pt x="681816" y="382132"/>
                    <a:pt x="671881" y="374903"/>
                    <a:pt x="665567" y="366778"/>
                  </a:cubicBezTo>
                  <a:cubicBezTo>
                    <a:pt x="652022" y="348728"/>
                    <a:pt x="644802" y="327059"/>
                    <a:pt x="634877" y="307199"/>
                  </a:cubicBezTo>
                  <a:cubicBezTo>
                    <a:pt x="632172" y="300875"/>
                    <a:pt x="630362" y="295464"/>
                    <a:pt x="626752" y="290045"/>
                  </a:cubicBezTo>
                  <a:cubicBezTo>
                    <a:pt x="624047" y="285530"/>
                    <a:pt x="619532" y="281015"/>
                    <a:pt x="616827" y="276500"/>
                  </a:cubicBezTo>
                  <a:cubicBezTo>
                    <a:pt x="610503" y="267480"/>
                    <a:pt x="605092" y="257545"/>
                    <a:pt x="598777" y="248516"/>
                  </a:cubicBezTo>
                  <a:cubicBezTo>
                    <a:pt x="590652" y="236781"/>
                    <a:pt x="580718" y="226856"/>
                    <a:pt x="571697" y="216016"/>
                  </a:cubicBezTo>
                  <a:cubicBezTo>
                    <a:pt x="567182" y="210597"/>
                    <a:pt x="563573" y="203377"/>
                    <a:pt x="559963" y="197062"/>
                  </a:cubicBezTo>
                  <a:cubicBezTo>
                    <a:pt x="559963" y="197062"/>
                    <a:pt x="559058" y="196157"/>
                    <a:pt x="559058" y="196157"/>
                  </a:cubicBezTo>
                  <a:cubicBezTo>
                    <a:pt x="544618" y="181717"/>
                    <a:pt x="530178" y="168172"/>
                    <a:pt x="517538" y="152828"/>
                  </a:cubicBezTo>
                  <a:cubicBezTo>
                    <a:pt x="511223" y="144703"/>
                    <a:pt x="505804" y="136578"/>
                    <a:pt x="497679" y="130253"/>
                  </a:cubicBezTo>
                  <a:cubicBezTo>
                    <a:pt x="490459" y="123938"/>
                    <a:pt x="469704" y="124834"/>
                    <a:pt x="461579" y="123033"/>
                  </a:cubicBezTo>
                  <a:cubicBezTo>
                    <a:pt x="451644" y="122129"/>
                    <a:pt x="442624" y="118519"/>
                    <a:pt x="434499" y="114909"/>
                  </a:cubicBezTo>
                  <a:cubicBezTo>
                    <a:pt x="420965" y="110394"/>
                    <a:pt x="407420" y="109489"/>
                    <a:pt x="392980" y="104079"/>
                  </a:cubicBezTo>
                  <a:cubicBezTo>
                    <a:pt x="383950" y="100459"/>
                    <a:pt x="374930" y="95049"/>
                    <a:pt x="365901" y="89629"/>
                  </a:cubicBezTo>
                  <a:cubicBezTo>
                    <a:pt x="355976" y="85114"/>
                    <a:pt x="345145" y="81504"/>
                    <a:pt x="336116" y="75189"/>
                  </a:cubicBezTo>
                  <a:cubicBezTo>
                    <a:pt x="319866" y="65255"/>
                    <a:pt x="306331" y="53520"/>
                    <a:pt x="294596" y="38175"/>
                  </a:cubicBezTo>
                  <a:cubicBezTo>
                    <a:pt x="294596" y="37270"/>
                    <a:pt x="294596" y="37270"/>
                    <a:pt x="294596" y="37270"/>
                  </a:cubicBezTo>
                  <a:cubicBezTo>
                    <a:pt x="282861" y="26431"/>
                    <a:pt x="279251" y="22821"/>
                    <a:pt x="274736" y="21021"/>
                  </a:cubicBezTo>
                  <a:cubicBezTo>
                    <a:pt x="270222" y="18306"/>
                    <a:pt x="264811" y="18306"/>
                    <a:pt x="250372" y="14696"/>
                  </a:cubicBezTo>
                  <a:cubicBezTo>
                    <a:pt x="241342" y="12896"/>
                    <a:pt x="235932" y="3866"/>
                    <a:pt x="222387" y="2056"/>
                  </a:cubicBezTo>
                  <a:cubicBezTo>
                    <a:pt x="215167" y="256"/>
                    <a:pt x="199822" y="-649"/>
                    <a:pt x="192602" y="256"/>
                  </a:cubicBezTo>
                  <a:cubicBezTo>
                    <a:pt x="191698" y="256"/>
                    <a:pt x="188993" y="2056"/>
                    <a:pt x="187183" y="2056"/>
                  </a:cubicBezTo>
                  <a:cubicBezTo>
                    <a:pt x="174552" y="5676"/>
                    <a:pt x="161008" y="8381"/>
                    <a:pt x="147473" y="3866"/>
                  </a:cubicBezTo>
                  <a:cubicBezTo>
                    <a:pt x="145663" y="9286"/>
                    <a:pt x="145663" y="9286"/>
                    <a:pt x="145663" y="9286"/>
                  </a:cubicBezTo>
                  <a:cubicBezTo>
                    <a:pt x="143863" y="8381"/>
                    <a:pt x="142053" y="10181"/>
                    <a:pt x="139348" y="11086"/>
                  </a:cubicBezTo>
                  <a:cubicBezTo>
                    <a:pt x="139348" y="16506"/>
                    <a:pt x="140253" y="32756"/>
                    <a:pt x="140253" y="3817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424E3DB-4000-2385-4CD7-C58AC08DB1F5}"/>
                </a:ext>
              </a:extLst>
            </p:cNvPr>
            <p:cNvSpPr/>
            <p:nvPr/>
          </p:nvSpPr>
          <p:spPr>
            <a:xfrm>
              <a:off x="6644029" y="3513779"/>
              <a:ext cx="38100" cy="19050"/>
            </a:xfrm>
            <a:custGeom>
              <a:avLst/>
              <a:gdLst>
                <a:gd name="connsiteX0" fmla="*/ 17980 w 38100"/>
                <a:gd name="connsiteY0" fmla="*/ -99 h 19050"/>
                <a:gd name="connsiteX1" fmla="*/ 5627 w 38100"/>
                <a:gd name="connsiteY1" fmla="*/ 3530 h 19050"/>
                <a:gd name="connsiteX2" fmla="*/ -555 w 38100"/>
                <a:gd name="connsiteY2" fmla="*/ 9883 h 19050"/>
                <a:gd name="connsiteX3" fmla="*/ 5627 w 38100"/>
                <a:gd name="connsiteY3" fmla="*/ 13512 h 19050"/>
                <a:gd name="connsiteX4" fmla="*/ 15923 w 38100"/>
                <a:gd name="connsiteY4" fmla="*/ 15322 h 19050"/>
                <a:gd name="connsiteX5" fmla="*/ 24162 w 38100"/>
                <a:gd name="connsiteY5" fmla="*/ 18951 h 19050"/>
                <a:gd name="connsiteX6" fmla="*/ 37545 w 38100"/>
                <a:gd name="connsiteY6" fmla="*/ 7159 h 19050"/>
                <a:gd name="connsiteX7" fmla="*/ 20038 w 38100"/>
                <a:gd name="connsiteY7" fmla="*/ -99 h 19050"/>
                <a:gd name="connsiteX8" fmla="*/ 17980 w 38100"/>
                <a:gd name="connsiteY8" fmla="*/ -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19050">
                  <a:moveTo>
                    <a:pt x="17980" y="-99"/>
                  </a:moveTo>
                  <a:cubicBezTo>
                    <a:pt x="13866" y="-99"/>
                    <a:pt x="6656" y="3530"/>
                    <a:pt x="5627" y="3530"/>
                  </a:cubicBezTo>
                  <a:cubicBezTo>
                    <a:pt x="-555" y="9883"/>
                    <a:pt x="-555" y="9883"/>
                    <a:pt x="-555" y="9883"/>
                  </a:cubicBezTo>
                  <a:cubicBezTo>
                    <a:pt x="5627" y="13512"/>
                    <a:pt x="5627" y="13512"/>
                    <a:pt x="5627" y="13512"/>
                  </a:cubicBezTo>
                  <a:cubicBezTo>
                    <a:pt x="5627" y="13512"/>
                    <a:pt x="11799" y="15322"/>
                    <a:pt x="15923" y="15322"/>
                  </a:cubicBezTo>
                  <a:cubicBezTo>
                    <a:pt x="20038" y="15322"/>
                    <a:pt x="23134" y="18046"/>
                    <a:pt x="24162" y="18951"/>
                  </a:cubicBezTo>
                  <a:cubicBezTo>
                    <a:pt x="37545" y="7159"/>
                    <a:pt x="37545" y="7159"/>
                    <a:pt x="37545" y="7159"/>
                  </a:cubicBezTo>
                  <a:cubicBezTo>
                    <a:pt x="34459" y="6254"/>
                    <a:pt x="24162" y="806"/>
                    <a:pt x="20038" y="-99"/>
                  </a:cubicBezTo>
                  <a:cubicBezTo>
                    <a:pt x="19010" y="-99"/>
                    <a:pt x="19010" y="-99"/>
                    <a:pt x="17980" y="-99"/>
                  </a:cubicBez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1453E0F-3BCE-4337-E4CD-587CAE4BB337}"/>
                </a:ext>
              </a:extLst>
            </p:cNvPr>
            <p:cNvSpPr/>
            <p:nvPr/>
          </p:nvSpPr>
          <p:spPr>
            <a:xfrm>
              <a:off x="7692600" y="3466154"/>
              <a:ext cx="131204" cy="114300"/>
            </a:xfrm>
            <a:custGeom>
              <a:avLst/>
              <a:gdLst>
                <a:gd name="connsiteX0" fmla="*/ 129050 w 131204"/>
                <a:gd name="connsiteY0" fmla="*/ 43449 h 114300"/>
                <a:gd name="connsiteX1" fmla="*/ 122240 w 131204"/>
                <a:gd name="connsiteY1" fmla="*/ 28933 h 114300"/>
                <a:gd name="connsiteX2" fmla="*/ 116401 w 131204"/>
                <a:gd name="connsiteY2" fmla="*/ 16227 h 114300"/>
                <a:gd name="connsiteX3" fmla="*/ 101799 w 131204"/>
                <a:gd name="connsiteY3" fmla="*/ 6254 h 114300"/>
                <a:gd name="connsiteX4" fmla="*/ 98884 w 131204"/>
                <a:gd name="connsiteY4" fmla="*/ 6254 h 114300"/>
                <a:gd name="connsiteX5" fmla="*/ 85254 w 131204"/>
                <a:gd name="connsiteY5" fmla="*/ 2625 h 114300"/>
                <a:gd name="connsiteX6" fmla="*/ 75520 w 131204"/>
                <a:gd name="connsiteY6" fmla="*/ -99 h 114300"/>
                <a:gd name="connsiteX7" fmla="*/ 67737 w 131204"/>
                <a:gd name="connsiteY7" fmla="*/ 2625 h 114300"/>
                <a:gd name="connsiteX8" fmla="*/ 45345 w 131204"/>
                <a:gd name="connsiteY8" fmla="*/ 6254 h 114300"/>
                <a:gd name="connsiteX9" fmla="*/ 29771 w 131204"/>
                <a:gd name="connsiteY9" fmla="*/ 13512 h 114300"/>
                <a:gd name="connsiteX10" fmla="*/ 21008 w 131204"/>
                <a:gd name="connsiteY10" fmla="*/ 28933 h 114300"/>
                <a:gd name="connsiteX11" fmla="*/ 19065 w 131204"/>
                <a:gd name="connsiteY11" fmla="*/ 28933 h 114300"/>
                <a:gd name="connsiteX12" fmla="*/ 14198 w 131204"/>
                <a:gd name="connsiteY12" fmla="*/ 30743 h 114300"/>
                <a:gd name="connsiteX13" fmla="*/ 12255 w 131204"/>
                <a:gd name="connsiteY13" fmla="*/ 38906 h 114300"/>
                <a:gd name="connsiteX14" fmla="*/ 6416 w 131204"/>
                <a:gd name="connsiteY14" fmla="*/ 46164 h 114300"/>
                <a:gd name="connsiteX15" fmla="*/ -404 w 131204"/>
                <a:gd name="connsiteY15" fmla="*/ 53422 h 114300"/>
                <a:gd name="connsiteX16" fmla="*/ 9331 w 131204"/>
                <a:gd name="connsiteY16" fmla="*/ 56146 h 114300"/>
                <a:gd name="connsiteX17" fmla="*/ 19065 w 131204"/>
                <a:gd name="connsiteY17" fmla="*/ 58870 h 114300"/>
                <a:gd name="connsiteX18" fmla="*/ 19065 w 131204"/>
                <a:gd name="connsiteY18" fmla="*/ 62499 h 114300"/>
                <a:gd name="connsiteX19" fmla="*/ 24903 w 131204"/>
                <a:gd name="connsiteY19" fmla="*/ 74291 h 114300"/>
                <a:gd name="connsiteX20" fmla="*/ 44373 w 131204"/>
                <a:gd name="connsiteY20" fmla="*/ 84264 h 114300"/>
                <a:gd name="connsiteX21" fmla="*/ 57022 w 131204"/>
                <a:gd name="connsiteY21" fmla="*/ 96970 h 114300"/>
                <a:gd name="connsiteX22" fmla="*/ 62870 w 131204"/>
                <a:gd name="connsiteY22" fmla="*/ 103314 h 114300"/>
                <a:gd name="connsiteX23" fmla="*/ 69681 w 131204"/>
                <a:gd name="connsiteY23" fmla="*/ 108762 h 114300"/>
                <a:gd name="connsiteX24" fmla="*/ 81358 w 131204"/>
                <a:gd name="connsiteY24" fmla="*/ 114201 h 114300"/>
                <a:gd name="connsiteX25" fmla="*/ 88178 w 131204"/>
                <a:gd name="connsiteY25" fmla="*/ 109667 h 114300"/>
                <a:gd name="connsiteX26" fmla="*/ 106666 w 131204"/>
                <a:gd name="connsiteY26" fmla="*/ 96970 h 114300"/>
                <a:gd name="connsiteX27" fmla="*/ 113477 w 131204"/>
                <a:gd name="connsiteY27" fmla="*/ 95151 h 114300"/>
                <a:gd name="connsiteX28" fmla="*/ 111534 w 131204"/>
                <a:gd name="connsiteY28" fmla="*/ 87893 h 114300"/>
                <a:gd name="connsiteX29" fmla="*/ 102771 w 131204"/>
                <a:gd name="connsiteY29" fmla="*/ 68843 h 114300"/>
                <a:gd name="connsiteX30" fmla="*/ 110562 w 131204"/>
                <a:gd name="connsiteY30" fmla="*/ 67938 h 114300"/>
                <a:gd name="connsiteX31" fmla="*/ 117372 w 131204"/>
                <a:gd name="connsiteY31" fmla="*/ 69748 h 114300"/>
                <a:gd name="connsiteX32" fmla="*/ 124192 w 131204"/>
                <a:gd name="connsiteY32" fmla="*/ 64309 h 114300"/>
                <a:gd name="connsiteX33" fmla="*/ 127107 w 131204"/>
                <a:gd name="connsiteY33" fmla="*/ 59775 h 114300"/>
                <a:gd name="connsiteX34" fmla="*/ 129050 w 131204"/>
                <a:gd name="connsiteY34" fmla="*/ 4344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1204" h="114300">
                  <a:moveTo>
                    <a:pt x="129050" y="43449"/>
                  </a:moveTo>
                  <a:cubicBezTo>
                    <a:pt x="128079" y="38906"/>
                    <a:pt x="125164" y="33467"/>
                    <a:pt x="122240" y="28933"/>
                  </a:cubicBezTo>
                  <a:cubicBezTo>
                    <a:pt x="119325" y="23485"/>
                    <a:pt x="117372" y="18951"/>
                    <a:pt x="116401" y="16227"/>
                  </a:cubicBezTo>
                  <a:cubicBezTo>
                    <a:pt x="115429" y="10788"/>
                    <a:pt x="110562" y="7159"/>
                    <a:pt x="101799" y="6254"/>
                  </a:cubicBezTo>
                  <a:cubicBezTo>
                    <a:pt x="98884" y="6254"/>
                    <a:pt x="98884" y="6254"/>
                    <a:pt x="98884" y="6254"/>
                  </a:cubicBezTo>
                  <a:cubicBezTo>
                    <a:pt x="93036" y="5349"/>
                    <a:pt x="91093" y="5349"/>
                    <a:pt x="85254" y="2625"/>
                  </a:cubicBezTo>
                  <a:cubicBezTo>
                    <a:pt x="82330" y="806"/>
                    <a:pt x="78444" y="-99"/>
                    <a:pt x="75520" y="-99"/>
                  </a:cubicBezTo>
                  <a:cubicBezTo>
                    <a:pt x="72595" y="-99"/>
                    <a:pt x="69681" y="806"/>
                    <a:pt x="67737" y="2625"/>
                  </a:cubicBezTo>
                  <a:cubicBezTo>
                    <a:pt x="62870" y="6254"/>
                    <a:pt x="56050" y="6254"/>
                    <a:pt x="45345" y="6254"/>
                  </a:cubicBezTo>
                  <a:cubicBezTo>
                    <a:pt x="34638" y="6254"/>
                    <a:pt x="29771" y="6254"/>
                    <a:pt x="29771" y="13512"/>
                  </a:cubicBezTo>
                  <a:cubicBezTo>
                    <a:pt x="29771" y="24399"/>
                    <a:pt x="26856" y="29838"/>
                    <a:pt x="21008" y="28933"/>
                  </a:cubicBezTo>
                  <a:cubicBezTo>
                    <a:pt x="20036" y="28933"/>
                    <a:pt x="20036" y="28933"/>
                    <a:pt x="19065" y="28933"/>
                  </a:cubicBezTo>
                  <a:cubicBezTo>
                    <a:pt x="17122" y="28933"/>
                    <a:pt x="15169" y="29838"/>
                    <a:pt x="14198" y="30743"/>
                  </a:cubicBezTo>
                  <a:cubicBezTo>
                    <a:pt x="12255" y="32562"/>
                    <a:pt x="12255" y="36191"/>
                    <a:pt x="12255" y="38906"/>
                  </a:cubicBezTo>
                  <a:cubicBezTo>
                    <a:pt x="12255" y="40725"/>
                    <a:pt x="9331" y="43449"/>
                    <a:pt x="6416" y="46164"/>
                  </a:cubicBezTo>
                  <a:cubicBezTo>
                    <a:pt x="2520" y="48888"/>
                    <a:pt x="-1376" y="51612"/>
                    <a:pt x="-404" y="53422"/>
                  </a:cubicBezTo>
                  <a:cubicBezTo>
                    <a:pt x="567" y="55241"/>
                    <a:pt x="5435" y="56146"/>
                    <a:pt x="9331" y="56146"/>
                  </a:cubicBezTo>
                  <a:cubicBezTo>
                    <a:pt x="15169" y="57051"/>
                    <a:pt x="19065" y="57956"/>
                    <a:pt x="19065" y="58870"/>
                  </a:cubicBezTo>
                  <a:cubicBezTo>
                    <a:pt x="19065" y="60680"/>
                    <a:pt x="19065" y="61585"/>
                    <a:pt x="19065" y="62499"/>
                  </a:cubicBezTo>
                  <a:cubicBezTo>
                    <a:pt x="19065" y="67033"/>
                    <a:pt x="18093" y="70662"/>
                    <a:pt x="24903" y="74291"/>
                  </a:cubicBezTo>
                  <a:cubicBezTo>
                    <a:pt x="32695" y="78825"/>
                    <a:pt x="44373" y="84264"/>
                    <a:pt x="44373" y="84264"/>
                  </a:cubicBezTo>
                  <a:cubicBezTo>
                    <a:pt x="44373" y="84264"/>
                    <a:pt x="55079" y="92427"/>
                    <a:pt x="57022" y="96970"/>
                  </a:cubicBezTo>
                  <a:cubicBezTo>
                    <a:pt x="58003" y="99685"/>
                    <a:pt x="59946" y="101504"/>
                    <a:pt x="62870" y="103314"/>
                  </a:cubicBezTo>
                  <a:cubicBezTo>
                    <a:pt x="64813" y="105133"/>
                    <a:pt x="67737" y="106038"/>
                    <a:pt x="69681" y="108762"/>
                  </a:cubicBezTo>
                  <a:cubicBezTo>
                    <a:pt x="72595" y="112391"/>
                    <a:pt x="77462" y="114201"/>
                    <a:pt x="81358" y="114201"/>
                  </a:cubicBezTo>
                  <a:cubicBezTo>
                    <a:pt x="84282" y="114201"/>
                    <a:pt x="87197" y="113296"/>
                    <a:pt x="88178" y="109667"/>
                  </a:cubicBezTo>
                  <a:cubicBezTo>
                    <a:pt x="91093" y="100599"/>
                    <a:pt x="99856" y="96970"/>
                    <a:pt x="106666" y="96970"/>
                  </a:cubicBezTo>
                  <a:cubicBezTo>
                    <a:pt x="110562" y="96970"/>
                    <a:pt x="113477" y="96056"/>
                    <a:pt x="113477" y="95151"/>
                  </a:cubicBezTo>
                  <a:cubicBezTo>
                    <a:pt x="114458" y="93341"/>
                    <a:pt x="114458" y="90617"/>
                    <a:pt x="111534" y="87893"/>
                  </a:cubicBezTo>
                  <a:cubicBezTo>
                    <a:pt x="106666" y="80635"/>
                    <a:pt x="100827" y="71567"/>
                    <a:pt x="102771" y="68843"/>
                  </a:cubicBezTo>
                  <a:cubicBezTo>
                    <a:pt x="103752" y="67033"/>
                    <a:pt x="106666" y="67033"/>
                    <a:pt x="110562" y="67938"/>
                  </a:cubicBezTo>
                  <a:cubicBezTo>
                    <a:pt x="113477" y="68843"/>
                    <a:pt x="115429" y="69748"/>
                    <a:pt x="117372" y="69748"/>
                  </a:cubicBezTo>
                  <a:cubicBezTo>
                    <a:pt x="121268" y="69748"/>
                    <a:pt x="122240" y="67033"/>
                    <a:pt x="124192" y="64309"/>
                  </a:cubicBezTo>
                  <a:cubicBezTo>
                    <a:pt x="125164" y="62499"/>
                    <a:pt x="126136" y="61585"/>
                    <a:pt x="127107" y="59775"/>
                  </a:cubicBezTo>
                  <a:cubicBezTo>
                    <a:pt x="131974" y="54327"/>
                    <a:pt x="131003" y="51612"/>
                    <a:pt x="129050" y="43449"/>
                  </a:cubicBez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E482411-E1A1-5E1E-B763-FDD1C27E0DB1}"/>
                </a:ext>
              </a:extLst>
            </p:cNvPr>
            <p:cNvSpPr/>
            <p:nvPr/>
          </p:nvSpPr>
          <p:spPr>
            <a:xfrm>
              <a:off x="7415554" y="4304354"/>
              <a:ext cx="495300" cy="438150"/>
            </a:xfrm>
            <a:custGeom>
              <a:avLst/>
              <a:gdLst>
                <a:gd name="connsiteX0" fmla="*/ 155893 w 495300"/>
                <a:gd name="connsiteY0" fmla="*/ -99 h 438150"/>
                <a:gd name="connsiteX1" fmla="*/ 159503 w 495300"/>
                <a:gd name="connsiteY1" fmla="*/ 2587 h 438150"/>
                <a:gd name="connsiteX2" fmla="*/ 169409 w 495300"/>
                <a:gd name="connsiteY2" fmla="*/ 10626 h 438150"/>
                <a:gd name="connsiteX3" fmla="*/ 176620 w 495300"/>
                <a:gd name="connsiteY3" fmla="*/ 16894 h 438150"/>
                <a:gd name="connsiteX4" fmla="*/ 191040 w 495300"/>
                <a:gd name="connsiteY4" fmla="*/ 23152 h 438150"/>
                <a:gd name="connsiteX5" fmla="*/ 201861 w 495300"/>
                <a:gd name="connsiteY5" fmla="*/ 21361 h 438150"/>
                <a:gd name="connsiteX6" fmla="*/ 215377 w 495300"/>
                <a:gd name="connsiteY6" fmla="*/ 24942 h 438150"/>
                <a:gd name="connsiteX7" fmla="*/ 219882 w 495300"/>
                <a:gd name="connsiteY7" fmla="*/ 34772 h 438150"/>
                <a:gd name="connsiteX8" fmla="*/ 220787 w 495300"/>
                <a:gd name="connsiteY8" fmla="*/ 34772 h 438150"/>
                <a:gd name="connsiteX9" fmla="*/ 244218 w 495300"/>
                <a:gd name="connsiteY9" fmla="*/ 30305 h 438150"/>
                <a:gd name="connsiteX10" fmla="*/ 249619 w 495300"/>
                <a:gd name="connsiteY10" fmla="*/ 24942 h 438150"/>
                <a:gd name="connsiteX11" fmla="*/ 260440 w 495300"/>
                <a:gd name="connsiteY11" fmla="*/ 18675 h 438150"/>
                <a:gd name="connsiteX12" fmla="*/ 282966 w 495300"/>
                <a:gd name="connsiteY12" fmla="*/ 24047 h 438150"/>
                <a:gd name="connsiteX13" fmla="*/ 286566 w 495300"/>
                <a:gd name="connsiteY13" fmla="*/ 33877 h 438150"/>
                <a:gd name="connsiteX14" fmla="*/ 283871 w 495300"/>
                <a:gd name="connsiteY14" fmla="*/ 39249 h 438150"/>
                <a:gd name="connsiteX15" fmla="*/ 282966 w 495300"/>
                <a:gd name="connsiteY15" fmla="*/ 44611 h 438150"/>
                <a:gd name="connsiteX16" fmla="*/ 290177 w 495300"/>
                <a:gd name="connsiteY16" fmla="*/ 47288 h 438150"/>
                <a:gd name="connsiteX17" fmla="*/ 300988 w 495300"/>
                <a:gd name="connsiteY17" fmla="*/ 56232 h 438150"/>
                <a:gd name="connsiteX18" fmla="*/ 303693 w 495300"/>
                <a:gd name="connsiteY18" fmla="*/ 67862 h 438150"/>
                <a:gd name="connsiteX19" fmla="*/ 309998 w 495300"/>
                <a:gd name="connsiteY19" fmla="*/ 68757 h 438150"/>
                <a:gd name="connsiteX20" fmla="*/ 318113 w 495300"/>
                <a:gd name="connsiteY20" fmla="*/ 70538 h 438150"/>
                <a:gd name="connsiteX21" fmla="*/ 315408 w 495300"/>
                <a:gd name="connsiteY21" fmla="*/ 75911 h 438150"/>
                <a:gd name="connsiteX22" fmla="*/ 309998 w 495300"/>
                <a:gd name="connsiteY22" fmla="*/ 95580 h 438150"/>
                <a:gd name="connsiteX23" fmla="*/ 309998 w 495300"/>
                <a:gd name="connsiteY23" fmla="*/ 97370 h 438150"/>
                <a:gd name="connsiteX24" fmla="*/ 310903 w 495300"/>
                <a:gd name="connsiteY24" fmla="*/ 109886 h 438150"/>
                <a:gd name="connsiteX25" fmla="*/ 310903 w 495300"/>
                <a:gd name="connsiteY25" fmla="*/ 117935 h 438150"/>
                <a:gd name="connsiteX26" fmla="*/ 310903 w 495300"/>
                <a:gd name="connsiteY26" fmla="*/ 134918 h 438150"/>
                <a:gd name="connsiteX27" fmla="*/ 286566 w 495300"/>
                <a:gd name="connsiteY27" fmla="*/ 148339 h 438150"/>
                <a:gd name="connsiteX28" fmla="*/ 280261 w 495300"/>
                <a:gd name="connsiteY28" fmla="*/ 159959 h 438150"/>
                <a:gd name="connsiteX29" fmla="*/ 280261 w 495300"/>
                <a:gd name="connsiteY29" fmla="*/ 160855 h 438150"/>
                <a:gd name="connsiteX30" fmla="*/ 283871 w 495300"/>
                <a:gd name="connsiteY30" fmla="*/ 168903 h 438150"/>
                <a:gd name="connsiteX31" fmla="*/ 296482 w 495300"/>
                <a:gd name="connsiteY31" fmla="*/ 172475 h 438150"/>
                <a:gd name="connsiteX32" fmla="*/ 301892 w 495300"/>
                <a:gd name="connsiteY32" fmla="*/ 173370 h 438150"/>
                <a:gd name="connsiteX33" fmla="*/ 314504 w 495300"/>
                <a:gd name="connsiteY33" fmla="*/ 180524 h 438150"/>
                <a:gd name="connsiteX34" fmla="*/ 320818 w 495300"/>
                <a:gd name="connsiteY34" fmla="*/ 195725 h 438150"/>
                <a:gd name="connsiteX35" fmla="*/ 339745 w 495300"/>
                <a:gd name="connsiteY35" fmla="*/ 201088 h 438150"/>
                <a:gd name="connsiteX36" fmla="*/ 343345 w 495300"/>
                <a:gd name="connsiteY36" fmla="*/ 201088 h 438150"/>
                <a:gd name="connsiteX37" fmla="*/ 356861 w 495300"/>
                <a:gd name="connsiteY37" fmla="*/ 199307 h 438150"/>
                <a:gd name="connsiteX38" fmla="*/ 368577 w 495300"/>
                <a:gd name="connsiteY38" fmla="*/ 206460 h 438150"/>
                <a:gd name="connsiteX39" fmla="*/ 387503 w 495300"/>
                <a:gd name="connsiteY39" fmla="*/ 216290 h 438150"/>
                <a:gd name="connsiteX40" fmla="*/ 391113 w 495300"/>
                <a:gd name="connsiteY40" fmla="*/ 216290 h 438150"/>
                <a:gd name="connsiteX41" fmla="*/ 406429 w 495300"/>
                <a:gd name="connsiteY41" fmla="*/ 216290 h 438150"/>
                <a:gd name="connsiteX42" fmla="*/ 408229 w 495300"/>
                <a:gd name="connsiteY42" fmla="*/ 216290 h 438150"/>
                <a:gd name="connsiteX43" fmla="*/ 415440 w 495300"/>
                <a:gd name="connsiteY43" fmla="*/ 222557 h 438150"/>
                <a:gd name="connsiteX44" fmla="*/ 416345 w 495300"/>
                <a:gd name="connsiteY44" fmla="*/ 239540 h 438150"/>
                <a:gd name="connsiteX45" fmla="*/ 437071 w 495300"/>
                <a:gd name="connsiteY45" fmla="*/ 241331 h 438150"/>
                <a:gd name="connsiteX46" fmla="*/ 458702 w 495300"/>
                <a:gd name="connsiteY46" fmla="*/ 236864 h 438150"/>
                <a:gd name="connsiteX47" fmla="*/ 465008 w 495300"/>
                <a:gd name="connsiteY47" fmla="*/ 240436 h 438150"/>
                <a:gd name="connsiteX48" fmla="*/ 463208 w 495300"/>
                <a:gd name="connsiteY48" fmla="*/ 247589 h 438150"/>
                <a:gd name="connsiteX49" fmla="*/ 460503 w 495300"/>
                <a:gd name="connsiteY49" fmla="*/ 261000 h 438150"/>
                <a:gd name="connsiteX50" fmla="*/ 466808 w 495300"/>
                <a:gd name="connsiteY50" fmla="*/ 264582 h 438150"/>
                <a:gd name="connsiteX51" fmla="*/ 475819 w 495300"/>
                <a:gd name="connsiteY51" fmla="*/ 269049 h 438150"/>
                <a:gd name="connsiteX52" fmla="*/ 477629 w 495300"/>
                <a:gd name="connsiteY52" fmla="*/ 276202 h 438150"/>
                <a:gd name="connsiteX53" fmla="*/ 477629 w 495300"/>
                <a:gd name="connsiteY53" fmla="*/ 277993 h 438150"/>
                <a:gd name="connsiteX54" fmla="*/ 481229 w 495300"/>
                <a:gd name="connsiteY54" fmla="*/ 309292 h 438150"/>
                <a:gd name="connsiteX55" fmla="*/ 489335 w 495300"/>
                <a:gd name="connsiteY55" fmla="*/ 329856 h 438150"/>
                <a:gd name="connsiteX56" fmla="*/ 489335 w 495300"/>
                <a:gd name="connsiteY56" fmla="*/ 333428 h 438150"/>
                <a:gd name="connsiteX57" fmla="*/ 490239 w 495300"/>
                <a:gd name="connsiteY57" fmla="*/ 338800 h 438150"/>
                <a:gd name="connsiteX58" fmla="*/ 489335 w 495300"/>
                <a:gd name="connsiteY58" fmla="*/ 371881 h 438150"/>
                <a:gd name="connsiteX59" fmla="*/ 475819 w 495300"/>
                <a:gd name="connsiteY59" fmla="*/ 397817 h 438150"/>
                <a:gd name="connsiteX60" fmla="*/ 494745 w 495300"/>
                <a:gd name="connsiteY60" fmla="*/ 432689 h 438150"/>
                <a:gd name="connsiteX61" fmla="*/ 461398 w 495300"/>
                <a:gd name="connsiteY61" fmla="*/ 438051 h 438150"/>
                <a:gd name="connsiteX62" fmla="*/ 436166 w 495300"/>
                <a:gd name="connsiteY62" fmla="*/ 438051 h 438150"/>
                <a:gd name="connsiteX63" fmla="*/ 425356 w 495300"/>
                <a:gd name="connsiteY63" fmla="*/ 438051 h 438150"/>
                <a:gd name="connsiteX64" fmla="*/ 424450 w 495300"/>
                <a:gd name="connsiteY64" fmla="*/ 434479 h 438150"/>
                <a:gd name="connsiteX65" fmla="*/ 411840 w 495300"/>
                <a:gd name="connsiteY65" fmla="*/ 413905 h 438150"/>
                <a:gd name="connsiteX66" fmla="*/ 405524 w 495300"/>
                <a:gd name="connsiteY66" fmla="*/ 407647 h 438150"/>
                <a:gd name="connsiteX67" fmla="*/ 380293 w 495300"/>
                <a:gd name="connsiteY67" fmla="*/ 373672 h 438150"/>
                <a:gd name="connsiteX68" fmla="*/ 362271 w 495300"/>
                <a:gd name="connsiteY68" fmla="*/ 348630 h 438150"/>
                <a:gd name="connsiteX69" fmla="*/ 360471 w 495300"/>
                <a:gd name="connsiteY69" fmla="*/ 347735 h 438150"/>
                <a:gd name="connsiteX70" fmla="*/ 355061 w 495300"/>
                <a:gd name="connsiteY70" fmla="*/ 345058 h 438150"/>
                <a:gd name="connsiteX71" fmla="*/ 332534 w 495300"/>
                <a:gd name="connsiteY71" fmla="*/ 322703 h 438150"/>
                <a:gd name="connsiteX72" fmla="*/ 317209 w 495300"/>
                <a:gd name="connsiteY72" fmla="*/ 329856 h 438150"/>
                <a:gd name="connsiteX73" fmla="*/ 301892 w 495300"/>
                <a:gd name="connsiteY73" fmla="*/ 322703 h 438150"/>
                <a:gd name="connsiteX74" fmla="*/ 281166 w 495300"/>
                <a:gd name="connsiteY74" fmla="*/ 320017 h 438150"/>
                <a:gd name="connsiteX75" fmla="*/ 263135 w 495300"/>
                <a:gd name="connsiteY75" fmla="*/ 311969 h 438150"/>
                <a:gd name="connsiteX76" fmla="*/ 248714 w 495300"/>
                <a:gd name="connsiteY76" fmla="*/ 310187 h 438150"/>
                <a:gd name="connsiteX77" fmla="*/ 237903 w 495300"/>
                <a:gd name="connsiteY77" fmla="*/ 311969 h 438150"/>
                <a:gd name="connsiteX78" fmla="*/ 209966 w 495300"/>
                <a:gd name="connsiteY78" fmla="*/ 319122 h 438150"/>
                <a:gd name="connsiteX79" fmla="*/ 194651 w 495300"/>
                <a:gd name="connsiteY79" fmla="*/ 333428 h 438150"/>
                <a:gd name="connsiteX80" fmla="*/ 189240 w 495300"/>
                <a:gd name="connsiteY80" fmla="*/ 342372 h 438150"/>
                <a:gd name="connsiteX81" fmla="*/ 191945 w 495300"/>
                <a:gd name="connsiteY81" fmla="*/ 345954 h 438150"/>
                <a:gd name="connsiteX82" fmla="*/ 193584 w 495300"/>
                <a:gd name="connsiteY82" fmla="*/ 351126 h 438150"/>
                <a:gd name="connsiteX83" fmla="*/ 186240 w 495300"/>
                <a:gd name="connsiteY83" fmla="*/ 349669 h 438150"/>
                <a:gd name="connsiteX84" fmla="*/ 161351 w 495300"/>
                <a:gd name="connsiteY84" fmla="*/ 341429 h 438150"/>
                <a:gd name="connsiteX85" fmla="*/ 148130 w 495300"/>
                <a:gd name="connsiteY85" fmla="*/ 332790 h 438150"/>
                <a:gd name="connsiteX86" fmla="*/ 137844 w 495300"/>
                <a:gd name="connsiteY86" fmla="*/ 330371 h 438150"/>
                <a:gd name="connsiteX87" fmla="*/ 136967 w 495300"/>
                <a:gd name="connsiteY87" fmla="*/ 317341 h 438150"/>
                <a:gd name="connsiteX88" fmla="*/ 122556 w 495300"/>
                <a:gd name="connsiteY88" fmla="*/ 303025 h 438150"/>
                <a:gd name="connsiteX89" fmla="*/ 101820 w 495300"/>
                <a:gd name="connsiteY89" fmla="*/ 300348 h 438150"/>
                <a:gd name="connsiteX90" fmla="*/ 90104 w 495300"/>
                <a:gd name="connsiteY90" fmla="*/ 305711 h 438150"/>
                <a:gd name="connsiteX91" fmla="*/ 82903 w 495300"/>
                <a:gd name="connsiteY91" fmla="*/ 310187 h 438150"/>
                <a:gd name="connsiteX92" fmla="*/ 78398 w 495300"/>
                <a:gd name="connsiteY92" fmla="*/ 310187 h 438150"/>
                <a:gd name="connsiteX93" fmla="*/ 74787 w 495300"/>
                <a:gd name="connsiteY93" fmla="*/ 299453 h 438150"/>
                <a:gd name="connsiteX94" fmla="*/ 74787 w 495300"/>
                <a:gd name="connsiteY94" fmla="*/ 293195 h 438150"/>
                <a:gd name="connsiteX95" fmla="*/ 75693 w 495300"/>
                <a:gd name="connsiteY95" fmla="*/ 292299 h 438150"/>
                <a:gd name="connsiteX96" fmla="*/ 76588 w 495300"/>
                <a:gd name="connsiteY96" fmla="*/ 274412 h 438150"/>
                <a:gd name="connsiteX97" fmla="*/ 76588 w 495300"/>
                <a:gd name="connsiteY97" fmla="*/ 263686 h 438150"/>
                <a:gd name="connsiteX98" fmla="*/ 71178 w 495300"/>
                <a:gd name="connsiteY98" fmla="*/ 246694 h 438150"/>
                <a:gd name="connsiteX99" fmla="*/ 69377 w 495300"/>
                <a:gd name="connsiteY99" fmla="*/ 245798 h 438150"/>
                <a:gd name="connsiteX100" fmla="*/ 48651 w 495300"/>
                <a:gd name="connsiteY100" fmla="*/ 257428 h 438150"/>
                <a:gd name="connsiteX101" fmla="*/ 40545 w 495300"/>
                <a:gd name="connsiteY101" fmla="*/ 264582 h 438150"/>
                <a:gd name="connsiteX102" fmla="*/ 39640 w 495300"/>
                <a:gd name="connsiteY102" fmla="*/ 264582 h 438150"/>
                <a:gd name="connsiteX103" fmla="*/ 36040 w 495300"/>
                <a:gd name="connsiteY103" fmla="*/ 261896 h 438150"/>
                <a:gd name="connsiteX104" fmla="*/ 34230 w 495300"/>
                <a:gd name="connsiteY104" fmla="*/ 259210 h 438150"/>
                <a:gd name="connsiteX105" fmla="*/ 27029 w 495300"/>
                <a:gd name="connsiteY105" fmla="*/ 252952 h 438150"/>
                <a:gd name="connsiteX106" fmla="*/ 22515 w 495300"/>
                <a:gd name="connsiteY106" fmla="*/ 251171 h 438150"/>
                <a:gd name="connsiteX107" fmla="*/ 21619 w 495300"/>
                <a:gd name="connsiteY107" fmla="*/ 246694 h 438150"/>
                <a:gd name="connsiteX108" fmla="*/ 18914 w 495300"/>
                <a:gd name="connsiteY108" fmla="*/ 237750 h 438150"/>
                <a:gd name="connsiteX109" fmla="*/ 5398 w 495300"/>
                <a:gd name="connsiteY109" fmla="*/ 239540 h 438150"/>
                <a:gd name="connsiteX110" fmla="*/ 2693 w 495300"/>
                <a:gd name="connsiteY110" fmla="*/ 242227 h 438150"/>
                <a:gd name="connsiteX111" fmla="*/ -555 w 495300"/>
                <a:gd name="connsiteY111" fmla="*/ 242627 h 438150"/>
                <a:gd name="connsiteX112" fmla="*/ 7818 w 495300"/>
                <a:gd name="connsiteY112" fmla="*/ 234330 h 438150"/>
                <a:gd name="connsiteX113" fmla="*/ 36869 w 495300"/>
                <a:gd name="connsiteY113" fmla="*/ 197259 h 438150"/>
                <a:gd name="connsiteX114" fmla="*/ 49308 w 495300"/>
                <a:gd name="connsiteY114" fmla="*/ 189020 h 438150"/>
                <a:gd name="connsiteX115" fmla="*/ 53461 w 495300"/>
                <a:gd name="connsiteY115" fmla="*/ 176656 h 438150"/>
                <a:gd name="connsiteX116" fmla="*/ 61757 w 495300"/>
                <a:gd name="connsiteY116" fmla="*/ 139585 h 438150"/>
                <a:gd name="connsiteX117" fmla="*/ 74207 w 495300"/>
                <a:gd name="connsiteY117" fmla="*/ 114877 h 438150"/>
                <a:gd name="connsiteX118" fmla="*/ 75778 w 495300"/>
                <a:gd name="connsiteY118" fmla="*/ 92179 h 438150"/>
                <a:gd name="connsiteX119" fmla="*/ 76655 w 495300"/>
                <a:gd name="connsiteY119" fmla="*/ 77911 h 438150"/>
                <a:gd name="connsiteX120" fmla="*/ 80198 w 495300"/>
                <a:gd name="connsiteY120" fmla="*/ 73224 h 438150"/>
                <a:gd name="connsiteX121" fmla="*/ 92809 w 495300"/>
                <a:gd name="connsiteY121" fmla="*/ 65176 h 438150"/>
                <a:gd name="connsiteX122" fmla="*/ 117145 w 495300"/>
                <a:gd name="connsiteY122" fmla="*/ 59813 h 438150"/>
                <a:gd name="connsiteX123" fmla="*/ 124356 w 495300"/>
                <a:gd name="connsiteY123" fmla="*/ 42821 h 438150"/>
                <a:gd name="connsiteX124" fmla="*/ 147787 w 495300"/>
                <a:gd name="connsiteY124" fmla="*/ 10626 h 438150"/>
                <a:gd name="connsiteX125" fmla="*/ 155893 w 495300"/>
                <a:gd name="connsiteY125" fmla="*/ -99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495300" h="438150">
                  <a:moveTo>
                    <a:pt x="155893" y="-99"/>
                  </a:moveTo>
                  <a:cubicBezTo>
                    <a:pt x="157703" y="-99"/>
                    <a:pt x="158598" y="796"/>
                    <a:pt x="159503" y="2587"/>
                  </a:cubicBezTo>
                  <a:cubicBezTo>
                    <a:pt x="162208" y="6159"/>
                    <a:pt x="165809" y="8845"/>
                    <a:pt x="169409" y="10626"/>
                  </a:cubicBezTo>
                  <a:cubicBezTo>
                    <a:pt x="172114" y="12417"/>
                    <a:pt x="174819" y="14208"/>
                    <a:pt x="176620" y="16894"/>
                  </a:cubicBezTo>
                  <a:cubicBezTo>
                    <a:pt x="182030" y="22256"/>
                    <a:pt x="190145" y="23152"/>
                    <a:pt x="191040" y="23152"/>
                  </a:cubicBezTo>
                  <a:cubicBezTo>
                    <a:pt x="191040" y="23152"/>
                    <a:pt x="198251" y="22256"/>
                    <a:pt x="201861" y="21361"/>
                  </a:cubicBezTo>
                  <a:cubicBezTo>
                    <a:pt x="207261" y="19570"/>
                    <a:pt x="213577" y="19570"/>
                    <a:pt x="215377" y="24942"/>
                  </a:cubicBezTo>
                  <a:cubicBezTo>
                    <a:pt x="217177" y="31200"/>
                    <a:pt x="219882" y="34772"/>
                    <a:pt x="219882" y="34772"/>
                  </a:cubicBezTo>
                  <a:cubicBezTo>
                    <a:pt x="219882" y="34772"/>
                    <a:pt x="219882" y="34772"/>
                    <a:pt x="220787" y="34772"/>
                  </a:cubicBezTo>
                  <a:cubicBezTo>
                    <a:pt x="220787" y="34772"/>
                    <a:pt x="237903" y="34772"/>
                    <a:pt x="244218" y="30305"/>
                  </a:cubicBezTo>
                  <a:cubicBezTo>
                    <a:pt x="246019" y="28514"/>
                    <a:pt x="247819" y="26723"/>
                    <a:pt x="249619" y="24942"/>
                  </a:cubicBezTo>
                  <a:cubicBezTo>
                    <a:pt x="251419" y="21361"/>
                    <a:pt x="254124" y="18675"/>
                    <a:pt x="260440" y="18675"/>
                  </a:cubicBezTo>
                  <a:cubicBezTo>
                    <a:pt x="269450" y="18675"/>
                    <a:pt x="282966" y="24047"/>
                    <a:pt x="282966" y="24047"/>
                  </a:cubicBezTo>
                  <a:cubicBezTo>
                    <a:pt x="283871" y="24047"/>
                    <a:pt x="288367" y="27619"/>
                    <a:pt x="286566" y="33877"/>
                  </a:cubicBezTo>
                  <a:cubicBezTo>
                    <a:pt x="286566" y="36563"/>
                    <a:pt x="284767" y="38353"/>
                    <a:pt x="283871" y="39249"/>
                  </a:cubicBezTo>
                  <a:cubicBezTo>
                    <a:pt x="282966" y="41925"/>
                    <a:pt x="282061" y="42821"/>
                    <a:pt x="282966" y="44611"/>
                  </a:cubicBezTo>
                  <a:cubicBezTo>
                    <a:pt x="282966" y="45507"/>
                    <a:pt x="285671" y="46402"/>
                    <a:pt x="290177" y="47288"/>
                  </a:cubicBezTo>
                  <a:cubicBezTo>
                    <a:pt x="301892" y="49079"/>
                    <a:pt x="301892" y="49079"/>
                    <a:pt x="300988" y="56232"/>
                  </a:cubicBezTo>
                  <a:cubicBezTo>
                    <a:pt x="300092" y="62490"/>
                    <a:pt x="300988" y="66071"/>
                    <a:pt x="303693" y="67862"/>
                  </a:cubicBezTo>
                  <a:cubicBezTo>
                    <a:pt x="304597" y="68757"/>
                    <a:pt x="307293" y="69643"/>
                    <a:pt x="309998" y="68757"/>
                  </a:cubicBezTo>
                  <a:cubicBezTo>
                    <a:pt x="313608" y="67862"/>
                    <a:pt x="317209" y="68757"/>
                    <a:pt x="318113" y="70538"/>
                  </a:cubicBezTo>
                  <a:cubicBezTo>
                    <a:pt x="319009" y="71434"/>
                    <a:pt x="318113" y="74120"/>
                    <a:pt x="315408" y="75911"/>
                  </a:cubicBezTo>
                  <a:cubicBezTo>
                    <a:pt x="309998" y="82168"/>
                    <a:pt x="309998" y="90217"/>
                    <a:pt x="309998" y="95580"/>
                  </a:cubicBezTo>
                  <a:cubicBezTo>
                    <a:pt x="309998" y="96475"/>
                    <a:pt x="309998" y="97370"/>
                    <a:pt x="309998" y="97370"/>
                  </a:cubicBezTo>
                  <a:cubicBezTo>
                    <a:pt x="309998" y="100942"/>
                    <a:pt x="309998" y="105419"/>
                    <a:pt x="310903" y="109886"/>
                  </a:cubicBezTo>
                  <a:cubicBezTo>
                    <a:pt x="310903" y="113458"/>
                    <a:pt x="310903" y="117039"/>
                    <a:pt x="310903" y="117935"/>
                  </a:cubicBezTo>
                  <a:cubicBezTo>
                    <a:pt x="310903" y="117935"/>
                    <a:pt x="310903" y="117935"/>
                    <a:pt x="310903" y="134918"/>
                  </a:cubicBezTo>
                  <a:cubicBezTo>
                    <a:pt x="310903" y="134918"/>
                    <a:pt x="310903" y="134918"/>
                    <a:pt x="286566" y="148339"/>
                  </a:cubicBezTo>
                  <a:cubicBezTo>
                    <a:pt x="286566" y="148339"/>
                    <a:pt x="286566" y="148339"/>
                    <a:pt x="280261" y="159959"/>
                  </a:cubicBezTo>
                  <a:cubicBezTo>
                    <a:pt x="280261" y="159959"/>
                    <a:pt x="280261" y="160855"/>
                    <a:pt x="280261" y="160855"/>
                  </a:cubicBezTo>
                  <a:cubicBezTo>
                    <a:pt x="280261" y="160855"/>
                    <a:pt x="280261" y="160855"/>
                    <a:pt x="283871" y="168903"/>
                  </a:cubicBezTo>
                  <a:cubicBezTo>
                    <a:pt x="284767" y="168903"/>
                    <a:pt x="292882" y="170694"/>
                    <a:pt x="296482" y="172475"/>
                  </a:cubicBezTo>
                  <a:cubicBezTo>
                    <a:pt x="298283" y="173370"/>
                    <a:pt x="300092" y="173370"/>
                    <a:pt x="301892" y="173370"/>
                  </a:cubicBezTo>
                  <a:cubicBezTo>
                    <a:pt x="307293" y="175161"/>
                    <a:pt x="314504" y="176056"/>
                    <a:pt x="314504" y="180524"/>
                  </a:cubicBezTo>
                  <a:cubicBezTo>
                    <a:pt x="314504" y="187677"/>
                    <a:pt x="315408" y="190363"/>
                    <a:pt x="320818" y="195725"/>
                  </a:cubicBezTo>
                  <a:cubicBezTo>
                    <a:pt x="326219" y="201088"/>
                    <a:pt x="332534" y="201088"/>
                    <a:pt x="339745" y="201088"/>
                  </a:cubicBezTo>
                  <a:cubicBezTo>
                    <a:pt x="340640" y="201088"/>
                    <a:pt x="342440" y="201088"/>
                    <a:pt x="343345" y="201088"/>
                  </a:cubicBezTo>
                  <a:cubicBezTo>
                    <a:pt x="348755" y="201088"/>
                    <a:pt x="353261" y="201088"/>
                    <a:pt x="356861" y="199307"/>
                  </a:cubicBezTo>
                  <a:cubicBezTo>
                    <a:pt x="360471" y="196621"/>
                    <a:pt x="362271" y="197516"/>
                    <a:pt x="368577" y="206460"/>
                  </a:cubicBezTo>
                  <a:cubicBezTo>
                    <a:pt x="374892" y="215395"/>
                    <a:pt x="382998" y="216290"/>
                    <a:pt x="387503" y="216290"/>
                  </a:cubicBezTo>
                  <a:cubicBezTo>
                    <a:pt x="388408" y="216290"/>
                    <a:pt x="389303" y="216290"/>
                    <a:pt x="391113" y="216290"/>
                  </a:cubicBezTo>
                  <a:cubicBezTo>
                    <a:pt x="395619" y="216290"/>
                    <a:pt x="401924" y="215395"/>
                    <a:pt x="406429" y="216290"/>
                  </a:cubicBezTo>
                  <a:cubicBezTo>
                    <a:pt x="406429" y="216290"/>
                    <a:pt x="407334" y="216290"/>
                    <a:pt x="408229" y="216290"/>
                  </a:cubicBezTo>
                  <a:cubicBezTo>
                    <a:pt x="412735" y="217185"/>
                    <a:pt x="415440" y="217185"/>
                    <a:pt x="415440" y="222557"/>
                  </a:cubicBezTo>
                  <a:cubicBezTo>
                    <a:pt x="415440" y="229711"/>
                    <a:pt x="416345" y="238645"/>
                    <a:pt x="416345" y="239540"/>
                  </a:cubicBezTo>
                  <a:cubicBezTo>
                    <a:pt x="417240" y="239540"/>
                    <a:pt x="430766" y="244017"/>
                    <a:pt x="437071" y="241331"/>
                  </a:cubicBezTo>
                  <a:cubicBezTo>
                    <a:pt x="445177" y="237750"/>
                    <a:pt x="452387" y="235969"/>
                    <a:pt x="458702" y="236864"/>
                  </a:cubicBezTo>
                  <a:cubicBezTo>
                    <a:pt x="461398" y="236864"/>
                    <a:pt x="464103" y="238645"/>
                    <a:pt x="465008" y="240436"/>
                  </a:cubicBezTo>
                  <a:cubicBezTo>
                    <a:pt x="465903" y="242227"/>
                    <a:pt x="465008" y="244913"/>
                    <a:pt x="463208" y="247589"/>
                  </a:cubicBezTo>
                  <a:cubicBezTo>
                    <a:pt x="460503" y="251171"/>
                    <a:pt x="458702" y="256533"/>
                    <a:pt x="460503" y="261000"/>
                  </a:cubicBezTo>
                  <a:cubicBezTo>
                    <a:pt x="461398" y="262791"/>
                    <a:pt x="463208" y="264582"/>
                    <a:pt x="466808" y="264582"/>
                  </a:cubicBezTo>
                  <a:cubicBezTo>
                    <a:pt x="471313" y="265477"/>
                    <a:pt x="474018" y="267258"/>
                    <a:pt x="475819" y="269049"/>
                  </a:cubicBezTo>
                  <a:cubicBezTo>
                    <a:pt x="477629" y="271735"/>
                    <a:pt x="478524" y="274412"/>
                    <a:pt x="477629" y="276202"/>
                  </a:cubicBezTo>
                  <a:cubicBezTo>
                    <a:pt x="477629" y="277097"/>
                    <a:pt x="477629" y="277993"/>
                    <a:pt x="477629" y="277993"/>
                  </a:cubicBezTo>
                  <a:cubicBezTo>
                    <a:pt x="475819" y="284251"/>
                    <a:pt x="474018" y="296767"/>
                    <a:pt x="481229" y="309292"/>
                  </a:cubicBezTo>
                  <a:cubicBezTo>
                    <a:pt x="488440" y="320017"/>
                    <a:pt x="488440" y="325389"/>
                    <a:pt x="489335" y="329856"/>
                  </a:cubicBezTo>
                  <a:cubicBezTo>
                    <a:pt x="489335" y="330752"/>
                    <a:pt x="489335" y="331647"/>
                    <a:pt x="489335" y="333428"/>
                  </a:cubicBezTo>
                  <a:cubicBezTo>
                    <a:pt x="489335" y="334324"/>
                    <a:pt x="490239" y="336115"/>
                    <a:pt x="490239" y="338800"/>
                  </a:cubicBezTo>
                  <a:cubicBezTo>
                    <a:pt x="492945" y="347735"/>
                    <a:pt x="497450" y="365623"/>
                    <a:pt x="489335" y="371881"/>
                  </a:cubicBezTo>
                  <a:cubicBezTo>
                    <a:pt x="479429" y="380825"/>
                    <a:pt x="473114" y="391550"/>
                    <a:pt x="475819" y="397817"/>
                  </a:cubicBezTo>
                  <a:cubicBezTo>
                    <a:pt x="478524" y="403180"/>
                    <a:pt x="492040" y="429107"/>
                    <a:pt x="494745" y="432689"/>
                  </a:cubicBezTo>
                  <a:cubicBezTo>
                    <a:pt x="494745" y="432689"/>
                    <a:pt x="494745" y="432689"/>
                    <a:pt x="461398" y="438051"/>
                  </a:cubicBezTo>
                  <a:cubicBezTo>
                    <a:pt x="461398" y="438051"/>
                    <a:pt x="461398" y="438051"/>
                    <a:pt x="436166" y="438051"/>
                  </a:cubicBezTo>
                  <a:cubicBezTo>
                    <a:pt x="436166" y="438051"/>
                    <a:pt x="436166" y="438051"/>
                    <a:pt x="425356" y="438051"/>
                  </a:cubicBezTo>
                  <a:cubicBezTo>
                    <a:pt x="425356" y="437156"/>
                    <a:pt x="424450" y="436260"/>
                    <a:pt x="424450" y="434479"/>
                  </a:cubicBezTo>
                  <a:cubicBezTo>
                    <a:pt x="421745" y="428212"/>
                    <a:pt x="418145" y="421058"/>
                    <a:pt x="411840" y="413905"/>
                  </a:cubicBezTo>
                  <a:cubicBezTo>
                    <a:pt x="409135" y="411229"/>
                    <a:pt x="407334" y="409438"/>
                    <a:pt x="405524" y="407647"/>
                  </a:cubicBezTo>
                  <a:cubicBezTo>
                    <a:pt x="394713" y="396027"/>
                    <a:pt x="389303" y="391550"/>
                    <a:pt x="380293" y="373672"/>
                  </a:cubicBezTo>
                  <a:cubicBezTo>
                    <a:pt x="377588" y="367414"/>
                    <a:pt x="368577" y="352212"/>
                    <a:pt x="362271" y="348630"/>
                  </a:cubicBezTo>
                  <a:cubicBezTo>
                    <a:pt x="362271" y="348630"/>
                    <a:pt x="361367" y="347735"/>
                    <a:pt x="360471" y="347735"/>
                  </a:cubicBezTo>
                  <a:cubicBezTo>
                    <a:pt x="358661" y="346840"/>
                    <a:pt x="356861" y="345954"/>
                    <a:pt x="355061" y="345058"/>
                  </a:cubicBezTo>
                  <a:cubicBezTo>
                    <a:pt x="350556" y="342372"/>
                    <a:pt x="337935" y="329856"/>
                    <a:pt x="332534" y="322703"/>
                  </a:cubicBezTo>
                  <a:cubicBezTo>
                    <a:pt x="332534" y="322703"/>
                    <a:pt x="321714" y="328066"/>
                    <a:pt x="317209" y="329856"/>
                  </a:cubicBezTo>
                  <a:cubicBezTo>
                    <a:pt x="313608" y="331647"/>
                    <a:pt x="309998" y="330752"/>
                    <a:pt x="301892" y="322703"/>
                  </a:cubicBezTo>
                  <a:cubicBezTo>
                    <a:pt x="293777" y="314655"/>
                    <a:pt x="282966" y="319122"/>
                    <a:pt x="281166" y="320017"/>
                  </a:cubicBezTo>
                  <a:cubicBezTo>
                    <a:pt x="281166" y="320017"/>
                    <a:pt x="272146" y="320017"/>
                    <a:pt x="263135" y="311969"/>
                  </a:cubicBezTo>
                  <a:cubicBezTo>
                    <a:pt x="256829" y="306606"/>
                    <a:pt x="253229" y="308397"/>
                    <a:pt x="248714" y="310187"/>
                  </a:cubicBezTo>
                  <a:cubicBezTo>
                    <a:pt x="245114" y="311073"/>
                    <a:pt x="242409" y="311969"/>
                    <a:pt x="237903" y="311969"/>
                  </a:cubicBezTo>
                  <a:cubicBezTo>
                    <a:pt x="225292" y="311073"/>
                    <a:pt x="214472" y="314655"/>
                    <a:pt x="209966" y="319122"/>
                  </a:cubicBezTo>
                  <a:cubicBezTo>
                    <a:pt x="205462" y="323599"/>
                    <a:pt x="200956" y="328066"/>
                    <a:pt x="194651" y="333428"/>
                  </a:cubicBezTo>
                  <a:cubicBezTo>
                    <a:pt x="191040" y="337010"/>
                    <a:pt x="189240" y="339686"/>
                    <a:pt x="189240" y="342372"/>
                  </a:cubicBezTo>
                  <a:cubicBezTo>
                    <a:pt x="189240" y="343268"/>
                    <a:pt x="190145" y="345058"/>
                    <a:pt x="191945" y="345954"/>
                  </a:cubicBezTo>
                  <a:lnTo>
                    <a:pt x="193584" y="351126"/>
                  </a:lnTo>
                  <a:lnTo>
                    <a:pt x="186240" y="349669"/>
                  </a:lnTo>
                  <a:cubicBezTo>
                    <a:pt x="177800" y="347382"/>
                    <a:pt x="168628" y="346249"/>
                    <a:pt x="161351" y="341429"/>
                  </a:cubicBezTo>
                  <a:cubicBezTo>
                    <a:pt x="155426" y="337515"/>
                    <a:pt x="151997" y="334743"/>
                    <a:pt x="148130" y="332790"/>
                  </a:cubicBezTo>
                  <a:lnTo>
                    <a:pt x="137844" y="330371"/>
                  </a:lnTo>
                  <a:lnTo>
                    <a:pt x="136967" y="317341"/>
                  </a:lnTo>
                  <a:cubicBezTo>
                    <a:pt x="136967" y="317341"/>
                    <a:pt x="127061" y="306606"/>
                    <a:pt x="122556" y="303025"/>
                  </a:cubicBezTo>
                  <a:cubicBezTo>
                    <a:pt x="118041" y="299453"/>
                    <a:pt x="109935" y="298557"/>
                    <a:pt x="101820" y="300348"/>
                  </a:cubicBezTo>
                  <a:cubicBezTo>
                    <a:pt x="97315" y="301243"/>
                    <a:pt x="93714" y="303920"/>
                    <a:pt x="90104" y="305711"/>
                  </a:cubicBezTo>
                  <a:cubicBezTo>
                    <a:pt x="88304" y="307501"/>
                    <a:pt x="85598" y="309292"/>
                    <a:pt x="82903" y="310187"/>
                  </a:cubicBezTo>
                  <a:cubicBezTo>
                    <a:pt x="81094" y="311073"/>
                    <a:pt x="79293" y="311073"/>
                    <a:pt x="78398" y="310187"/>
                  </a:cubicBezTo>
                  <a:cubicBezTo>
                    <a:pt x="75693" y="309292"/>
                    <a:pt x="74787" y="304815"/>
                    <a:pt x="74787" y="299453"/>
                  </a:cubicBezTo>
                  <a:cubicBezTo>
                    <a:pt x="74787" y="299453"/>
                    <a:pt x="74787" y="299453"/>
                    <a:pt x="74787" y="293195"/>
                  </a:cubicBezTo>
                  <a:cubicBezTo>
                    <a:pt x="74787" y="293195"/>
                    <a:pt x="74787" y="293195"/>
                    <a:pt x="75693" y="292299"/>
                  </a:cubicBezTo>
                  <a:cubicBezTo>
                    <a:pt x="81998" y="286937"/>
                    <a:pt x="79293" y="279784"/>
                    <a:pt x="76588" y="274412"/>
                  </a:cubicBezTo>
                  <a:cubicBezTo>
                    <a:pt x="75693" y="270840"/>
                    <a:pt x="75693" y="267258"/>
                    <a:pt x="76588" y="263686"/>
                  </a:cubicBezTo>
                  <a:cubicBezTo>
                    <a:pt x="77493" y="258324"/>
                    <a:pt x="79293" y="252952"/>
                    <a:pt x="71178" y="246694"/>
                  </a:cubicBezTo>
                  <a:cubicBezTo>
                    <a:pt x="71178" y="246694"/>
                    <a:pt x="71178" y="246694"/>
                    <a:pt x="69377" y="245798"/>
                  </a:cubicBezTo>
                  <a:cubicBezTo>
                    <a:pt x="59472" y="243122"/>
                    <a:pt x="53156" y="251171"/>
                    <a:pt x="48651" y="257428"/>
                  </a:cubicBezTo>
                  <a:cubicBezTo>
                    <a:pt x="45051" y="261000"/>
                    <a:pt x="42346" y="264582"/>
                    <a:pt x="40545" y="264582"/>
                  </a:cubicBezTo>
                  <a:cubicBezTo>
                    <a:pt x="39640" y="264582"/>
                    <a:pt x="39640" y="264582"/>
                    <a:pt x="39640" y="264582"/>
                  </a:cubicBezTo>
                  <a:cubicBezTo>
                    <a:pt x="38736" y="264582"/>
                    <a:pt x="36935" y="263686"/>
                    <a:pt x="36040" y="261896"/>
                  </a:cubicBezTo>
                  <a:cubicBezTo>
                    <a:pt x="36040" y="261896"/>
                    <a:pt x="36040" y="261896"/>
                    <a:pt x="34230" y="259210"/>
                  </a:cubicBezTo>
                  <a:cubicBezTo>
                    <a:pt x="30630" y="253847"/>
                    <a:pt x="28830" y="252952"/>
                    <a:pt x="27029" y="252952"/>
                  </a:cubicBezTo>
                  <a:cubicBezTo>
                    <a:pt x="25220" y="252952"/>
                    <a:pt x="24324" y="252066"/>
                    <a:pt x="22515" y="251171"/>
                  </a:cubicBezTo>
                  <a:cubicBezTo>
                    <a:pt x="22515" y="250275"/>
                    <a:pt x="22515" y="248484"/>
                    <a:pt x="21619" y="246694"/>
                  </a:cubicBezTo>
                  <a:cubicBezTo>
                    <a:pt x="21619" y="243122"/>
                    <a:pt x="21619" y="239540"/>
                    <a:pt x="18914" y="237750"/>
                  </a:cubicBezTo>
                  <a:cubicBezTo>
                    <a:pt x="12609" y="233283"/>
                    <a:pt x="8998" y="235969"/>
                    <a:pt x="5398" y="239540"/>
                  </a:cubicBezTo>
                  <a:cubicBezTo>
                    <a:pt x="4494" y="240436"/>
                    <a:pt x="3598" y="241331"/>
                    <a:pt x="2693" y="242227"/>
                  </a:cubicBezTo>
                  <a:lnTo>
                    <a:pt x="-555" y="242627"/>
                  </a:lnTo>
                  <a:lnTo>
                    <a:pt x="7818" y="234330"/>
                  </a:lnTo>
                  <a:cubicBezTo>
                    <a:pt x="24867" y="212575"/>
                    <a:pt x="19019" y="212023"/>
                    <a:pt x="36869" y="197259"/>
                  </a:cubicBezTo>
                  <a:cubicBezTo>
                    <a:pt x="40698" y="194087"/>
                    <a:pt x="45165" y="191763"/>
                    <a:pt x="49308" y="189020"/>
                  </a:cubicBezTo>
                  <a:cubicBezTo>
                    <a:pt x="50699" y="184896"/>
                    <a:pt x="52519" y="180895"/>
                    <a:pt x="53461" y="176656"/>
                  </a:cubicBezTo>
                  <a:cubicBezTo>
                    <a:pt x="56014" y="165274"/>
                    <a:pt x="56157" y="150720"/>
                    <a:pt x="61757" y="139585"/>
                  </a:cubicBezTo>
                  <a:cubicBezTo>
                    <a:pt x="77845" y="107648"/>
                    <a:pt x="63777" y="145929"/>
                    <a:pt x="74207" y="114877"/>
                  </a:cubicBezTo>
                  <a:cubicBezTo>
                    <a:pt x="75017" y="105295"/>
                    <a:pt x="75454" y="98056"/>
                    <a:pt x="75778" y="92179"/>
                  </a:cubicBezTo>
                  <a:lnTo>
                    <a:pt x="76655" y="77911"/>
                  </a:lnTo>
                  <a:lnTo>
                    <a:pt x="80198" y="73224"/>
                  </a:lnTo>
                  <a:cubicBezTo>
                    <a:pt x="83799" y="68757"/>
                    <a:pt x="85598" y="65176"/>
                    <a:pt x="92809" y="65176"/>
                  </a:cubicBezTo>
                  <a:cubicBezTo>
                    <a:pt x="102725" y="65176"/>
                    <a:pt x="117145" y="65176"/>
                    <a:pt x="117145" y="59813"/>
                  </a:cubicBezTo>
                  <a:cubicBezTo>
                    <a:pt x="117145" y="56232"/>
                    <a:pt x="119850" y="47288"/>
                    <a:pt x="124356" y="42821"/>
                  </a:cubicBezTo>
                  <a:cubicBezTo>
                    <a:pt x="128861" y="38353"/>
                    <a:pt x="145082" y="16894"/>
                    <a:pt x="147787" y="10626"/>
                  </a:cubicBezTo>
                  <a:cubicBezTo>
                    <a:pt x="149588" y="6159"/>
                    <a:pt x="153188" y="796"/>
                    <a:pt x="155893" y="-9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DABBF259-9A7E-D0B9-BAFA-1DA112EB70E7}"/>
                </a:ext>
              </a:extLst>
            </p:cNvPr>
            <p:cNvSpPr/>
            <p:nvPr/>
          </p:nvSpPr>
          <p:spPr>
            <a:xfrm>
              <a:off x="6091579" y="3904304"/>
              <a:ext cx="1123950" cy="1200150"/>
            </a:xfrm>
            <a:custGeom>
              <a:avLst/>
              <a:gdLst>
                <a:gd name="connsiteX0" fmla="*/ 1069617 w 1123950"/>
                <a:gd name="connsiteY0" fmla="*/ 278164 h 1200150"/>
                <a:gd name="connsiteX1" fmla="*/ 1069055 w 1123950"/>
                <a:gd name="connsiteY1" fmla="*/ 286194 h 1200150"/>
                <a:gd name="connsiteX2" fmla="*/ 1069617 w 1123950"/>
                <a:gd name="connsiteY2" fmla="*/ 278164 h 1200150"/>
                <a:gd name="connsiteX3" fmla="*/ 379750 w 1123950"/>
                <a:gd name="connsiteY3" fmla="*/ -99 h 1200150"/>
                <a:gd name="connsiteX4" fmla="*/ 414002 w 1123950"/>
                <a:gd name="connsiteY4" fmla="*/ -99 h 1200150"/>
                <a:gd name="connsiteX5" fmla="*/ 424813 w 1123950"/>
                <a:gd name="connsiteY5" fmla="*/ 8016 h 1200150"/>
                <a:gd name="connsiteX6" fmla="*/ 435624 w 1123950"/>
                <a:gd name="connsiteY6" fmla="*/ 52174 h 1200150"/>
                <a:gd name="connsiteX7" fmla="*/ 438329 w 1123950"/>
                <a:gd name="connsiteY7" fmla="*/ 59385 h 1200150"/>
                <a:gd name="connsiteX8" fmla="*/ 432918 w 1123950"/>
                <a:gd name="connsiteY8" fmla="*/ 72901 h 1200150"/>
                <a:gd name="connsiteX9" fmla="*/ 411297 w 1123950"/>
                <a:gd name="connsiteY9" fmla="*/ 102647 h 1200150"/>
                <a:gd name="connsiteX10" fmla="*/ 411297 w 1123950"/>
                <a:gd name="connsiteY10" fmla="*/ 103543 h 1200150"/>
                <a:gd name="connsiteX11" fmla="*/ 446444 w 1123950"/>
                <a:gd name="connsiteY11" fmla="*/ 129679 h 1200150"/>
                <a:gd name="connsiteX12" fmla="*/ 448244 w 1123950"/>
                <a:gd name="connsiteY12" fmla="*/ 130584 h 1200150"/>
                <a:gd name="connsiteX13" fmla="*/ 460865 w 1123950"/>
                <a:gd name="connsiteY13" fmla="*/ 135089 h 1200150"/>
                <a:gd name="connsiteX14" fmla="*/ 476181 w 1123950"/>
                <a:gd name="connsiteY14" fmla="*/ 142300 h 1200150"/>
                <a:gd name="connsiteX15" fmla="*/ 484296 w 1123950"/>
                <a:gd name="connsiteY15" fmla="*/ 163931 h 1200150"/>
                <a:gd name="connsiteX16" fmla="*/ 498708 w 1123950"/>
                <a:gd name="connsiteY16" fmla="*/ 181048 h 1200150"/>
                <a:gd name="connsiteX17" fmla="*/ 498708 w 1123950"/>
                <a:gd name="connsiteY17" fmla="*/ 196373 h 1200150"/>
                <a:gd name="connsiteX18" fmla="*/ 493307 w 1123950"/>
                <a:gd name="connsiteY18" fmla="*/ 210794 h 1200150"/>
                <a:gd name="connsiteX19" fmla="*/ 493307 w 1123950"/>
                <a:gd name="connsiteY19" fmla="*/ 221605 h 1200150"/>
                <a:gd name="connsiteX20" fmla="*/ 497812 w 1123950"/>
                <a:gd name="connsiteY20" fmla="*/ 224310 h 1200150"/>
                <a:gd name="connsiteX21" fmla="*/ 528454 w 1123950"/>
                <a:gd name="connsiteY21" fmla="*/ 226110 h 1200150"/>
                <a:gd name="connsiteX22" fmla="*/ 538360 w 1123950"/>
                <a:gd name="connsiteY22" fmla="*/ 230615 h 1200150"/>
                <a:gd name="connsiteX23" fmla="*/ 545570 w 1123950"/>
                <a:gd name="connsiteY23" fmla="*/ 234226 h 1200150"/>
                <a:gd name="connsiteX24" fmla="*/ 560896 w 1123950"/>
                <a:gd name="connsiteY24" fmla="*/ 250446 h 1200150"/>
                <a:gd name="connsiteX25" fmla="*/ 584328 w 1123950"/>
                <a:gd name="connsiteY25" fmla="*/ 260362 h 1200150"/>
                <a:gd name="connsiteX26" fmla="*/ 596939 w 1123950"/>
                <a:gd name="connsiteY26" fmla="*/ 268468 h 1200150"/>
                <a:gd name="connsiteX27" fmla="*/ 607759 w 1123950"/>
                <a:gd name="connsiteY27" fmla="*/ 274783 h 1200150"/>
                <a:gd name="connsiteX28" fmla="*/ 609560 w 1123950"/>
                <a:gd name="connsiteY28" fmla="*/ 274783 h 1200150"/>
                <a:gd name="connsiteX29" fmla="*/ 631191 w 1123950"/>
                <a:gd name="connsiteY29" fmla="*/ 279288 h 1200150"/>
                <a:gd name="connsiteX30" fmla="*/ 632086 w 1123950"/>
                <a:gd name="connsiteY30" fmla="*/ 281089 h 1200150"/>
                <a:gd name="connsiteX31" fmla="*/ 642906 w 1123950"/>
                <a:gd name="connsiteY31" fmla="*/ 287394 h 1200150"/>
                <a:gd name="connsiteX32" fmla="*/ 687959 w 1123950"/>
                <a:gd name="connsiteY32" fmla="*/ 288299 h 1200150"/>
                <a:gd name="connsiteX33" fmla="*/ 712296 w 1123950"/>
                <a:gd name="connsiteY33" fmla="*/ 299110 h 1200150"/>
                <a:gd name="connsiteX34" fmla="*/ 713201 w 1123950"/>
                <a:gd name="connsiteY34" fmla="*/ 299110 h 1200150"/>
                <a:gd name="connsiteX35" fmla="*/ 739328 w 1123950"/>
                <a:gd name="connsiteY35" fmla="*/ 303625 h 1200150"/>
                <a:gd name="connsiteX36" fmla="*/ 746538 w 1123950"/>
                <a:gd name="connsiteY36" fmla="*/ 303625 h 1200150"/>
                <a:gd name="connsiteX37" fmla="*/ 751949 w 1123950"/>
                <a:gd name="connsiteY37" fmla="*/ 310826 h 1200150"/>
                <a:gd name="connsiteX38" fmla="*/ 752854 w 1123950"/>
                <a:gd name="connsiteY38" fmla="*/ 312635 h 1200150"/>
                <a:gd name="connsiteX39" fmla="*/ 760959 w 1123950"/>
                <a:gd name="connsiteY39" fmla="*/ 323446 h 1200150"/>
                <a:gd name="connsiteX40" fmla="*/ 818633 w 1123950"/>
                <a:gd name="connsiteY40" fmla="*/ 359498 h 1200150"/>
                <a:gd name="connsiteX41" fmla="*/ 819538 w 1123950"/>
                <a:gd name="connsiteY41" fmla="*/ 359498 h 1200150"/>
                <a:gd name="connsiteX42" fmla="*/ 831254 w 1123950"/>
                <a:gd name="connsiteY42" fmla="*/ 349583 h 1200150"/>
                <a:gd name="connsiteX43" fmla="*/ 843874 w 1123950"/>
                <a:gd name="connsiteY43" fmla="*/ 327056 h 1200150"/>
                <a:gd name="connsiteX44" fmla="*/ 860095 w 1123950"/>
                <a:gd name="connsiteY44" fmla="*/ 327056 h 1200150"/>
                <a:gd name="connsiteX45" fmla="*/ 888927 w 1123950"/>
                <a:gd name="connsiteY45" fmla="*/ 353193 h 1200150"/>
                <a:gd name="connsiteX46" fmla="*/ 897043 w 1123950"/>
                <a:gd name="connsiteY46" fmla="*/ 369414 h 1200150"/>
                <a:gd name="connsiteX47" fmla="*/ 897043 w 1123950"/>
                <a:gd name="connsiteY47" fmla="*/ 370309 h 1200150"/>
                <a:gd name="connsiteX48" fmla="*/ 935791 w 1123950"/>
                <a:gd name="connsiteY48" fmla="*/ 366709 h 1200150"/>
                <a:gd name="connsiteX49" fmla="*/ 969138 w 1123950"/>
                <a:gd name="connsiteY49" fmla="*/ 364909 h 1200150"/>
                <a:gd name="connsiteX50" fmla="*/ 988064 w 1123950"/>
                <a:gd name="connsiteY50" fmla="*/ 350488 h 1200150"/>
                <a:gd name="connsiteX51" fmla="*/ 1024106 w 1123950"/>
                <a:gd name="connsiteY51" fmla="*/ 322551 h 1200150"/>
                <a:gd name="connsiteX52" fmla="*/ 1027717 w 1123950"/>
                <a:gd name="connsiteY52" fmla="*/ 321646 h 1200150"/>
                <a:gd name="connsiteX53" fmla="*/ 1043938 w 1123950"/>
                <a:gd name="connsiteY53" fmla="*/ 318036 h 1200150"/>
                <a:gd name="connsiteX54" fmla="*/ 1045404 w 1123950"/>
                <a:gd name="connsiteY54" fmla="*/ 317931 h 1200150"/>
                <a:gd name="connsiteX55" fmla="*/ 1049576 w 1123950"/>
                <a:gd name="connsiteY55" fmla="*/ 317607 h 1200150"/>
                <a:gd name="connsiteX56" fmla="*/ 1051329 w 1123950"/>
                <a:gd name="connsiteY56" fmla="*/ 325504 h 1200150"/>
                <a:gd name="connsiteX57" fmla="*/ 1072074 w 1123950"/>
                <a:gd name="connsiteY57" fmla="*/ 375319 h 1200150"/>
                <a:gd name="connsiteX58" fmla="*/ 1084524 w 1123950"/>
                <a:gd name="connsiteY58" fmla="*/ 387778 h 1200150"/>
                <a:gd name="connsiteX59" fmla="*/ 1109412 w 1123950"/>
                <a:gd name="connsiteY59" fmla="*/ 391931 h 1200150"/>
                <a:gd name="connsiteX60" fmla="*/ 1121861 w 1123950"/>
                <a:gd name="connsiteY60" fmla="*/ 396074 h 1200150"/>
                <a:gd name="connsiteX61" fmla="*/ 1123395 w 1123950"/>
                <a:gd name="connsiteY61" fmla="*/ 395865 h 1200150"/>
                <a:gd name="connsiteX62" fmla="*/ 1117718 w 1123950"/>
                <a:gd name="connsiteY62" fmla="*/ 404380 h 1200150"/>
                <a:gd name="connsiteX63" fmla="*/ 1113565 w 1123950"/>
                <a:gd name="connsiteY63" fmla="*/ 416839 h 1200150"/>
                <a:gd name="connsiteX64" fmla="*/ 1109412 w 1123950"/>
                <a:gd name="connsiteY64" fmla="*/ 429297 h 1200150"/>
                <a:gd name="connsiteX65" fmla="*/ 1096973 w 1123950"/>
                <a:gd name="connsiteY65" fmla="*/ 466655 h 1200150"/>
                <a:gd name="connsiteX66" fmla="*/ 1092820 w 1123950"/>
                <a:gd name="connsiteY66" fmla="*/ 495725 h 1200150"/>
                <a:gd name="connsiteX67" fmla="*/ 1088667 w 1123950"/>
                <a:gd name="connsiteY67" fmla="*/ 508174 h 1200150"/>
                <a:gd name="connsiteX68" fmla="*/ 1080370 w 1123950"/>
                <a:gd name="connsiteY68" fmla="*/ 533082 h 1200150"/>
                <a:gd name="connsiteX69" fmla="*/ 1055472 w 1123950"/>
                <a:gd name="connsiteY69" fmla="*/ 545541 h 1200150"/>
                <a:gd name="connsiteX70" fmla="*/ 1018125 w 1123950"/>
                <a:gd name="connsiteY70" fmla="*/ 562152 h 1200150"/>
                <a:gd name="connsiteX71" fmla="*/ 1013981 w 1123950"/>
                <a:gd name="connsiteY71" fmla="*/ 574601 h 1200150"/>
                <a:gd name="connsiteX72" fmla="*/ 1005685 w 1123950"/>
                <a:gd name="connsiteY72" fmla="*/ 587060 h 1200150"/>
                <a:gd name="connsiteX73" fmla="*/ 997379 w 1123950"/>
                <a:gd name="connsiteY73" fmla="*/ 611968 h 1200150"/>
                <a:gd name="connsiteX74" fmla="*/ 964184 w 1123950"/>
                <a:gd name="connsiteY74" fmla="*/ 624427 h 1200150"/>
                <a:gd name="connsiteX75" fmla="*/ 918541 w 1123950"/>
                <a:gd name="connsiteY75" fmla="*/ 624427 h 1200150"/>
                <a:gd name="connsiteX76" fmla="*/ 910245 w 1123950"/>
                <a:gd name="connsiteY76" fmla="*/ 636876 h 1200150"/>
                <a:gd name="connsiteX77" fmla="*/ 897795 w 1123950"/>
                <a:gd name="connsiteY77" fmla="*/ 628580 h 1200150"/>
                <a:gd name="connsiteX78" fmla="*/ 881203 w 1123950"/>
                <a:gd name="connsiteY78" fmla="*/ 599509 h 1200150"/>
                <a:gd name="connsiteX79" fmla="*/ 818957 w 1123950"/>
                <a:gd name="connsiteY79" fmla="*/ 607815 h 1200150"/>
                <a:gd name="connsiteX80" fmla="*/ 806508 w 1123950"/>
                <a:gd name="connsiteY80" fmla="*/ 603662 h 1200150"/>
                <a:gd name="connsiteX81" fmla="*/ 781609 w 1123950"/>
                <a:gd name="connsiteY81" fmla="*/ 611968 h 1200150"/>
                <a:gd name="connsiteX82" fmla="*/ 769160 w 1123950"/>
                <a:gd name="connsiteY82" fmla="*/ 620274 h 1200150"/>
                <a:gd name="connsiteX83" fmla="*/ 756721 w 1123950"/>
                <a:gd name="connsiteY83" fmla="*/ 624427 h 1200150"/>
                <a:gd name="connsiteX84" fmla="*/ 744272 w 1123950"/>
                <a:gd name="connsiteY84" fmla="*/ 632723 h 1200150"/>
                <a:gd name="connsiteX85" fmla="*/ 731822 w 1123950"/>
                <a:gd name="connsiteY85" fmla="*/ 641029 h 1200150"/>
                <a:gd name="connsiteX86" fmla="*/ 698628 w 1123950"/>
                <a:gd name="connsiteY86" fmla="*/ 670089 h 1200150"/>
                <a:gd name="connsiteX87" fmla="*/ 686179 w 1123950"/>
                <a:gd name="connsiteY87" fmla="*/ 678395 h 1200150"/>
                <a:gd name="connsiteX88" fmla="*/ 673729 w 1123950"/>
                <a:gd name="connsiteY88" fmla="*/ 682548 h 1200150"/>
                <a:gd name="connsiteX89" fmla="*/ 665433 w 1123950"/>
                <a:gd name="connsiteY89" fmla="*/ 694998 h 1200150"/>
                <a:gd name="connsiteX90" fmla="*/ 640535 w 1123950"/>
                <a:gd name="connsiteY90" fmla="*/ 703303 h 1200150"/>
                <a:gd name="connsiteX91" fmla="*/ 599034 w 1123950"/>
                <a:gd name="connsiteY91" fmla="*/ 707456 h 1200150"/>
                <a:gd name="connsiteX92" fmla="*/ 603187 w 1123950"/>
                <a:gd name="connsiteY92" fmla="*/ 719915 h 1200150"/>
                <a:gd name="connsiteX93" fmla="*/ 586585 w 1123950"/>
                <a:gd name="connsiteY93" fmla="*/ 740670 h 1200150"/>
                <a:gd name="connsiteX94" fmla="*/ 574145 w 1123950"/>
                <a:gd name="connsiteY94" fmla="*/ 736517 h 1200150"/>
                <a:gd name="connsiteX95" fmla="*/ 561696 w 1123950"/>
                <a:gd name="connsiteY95" fmla="*/ 728211 h 1200150"/>
                <a:gd name="connsiteX96" fmla="*/ 545094 w 1123950"/>
                <a:gd name="connsiteY96" fmla="*/ 724068 h 1200150"/>
                <a:gd name="connsiteX97" fmla="*/ 507747 w 1123950"/>
                <a:gd name="connsiteY97" fmla="*/ 744823 h 1200150"/>
                <a:gd name="connsiteX98" fmla="*/ 495307 w 1123950"/>
                <a:gd name="connsiteY98" fmla="*/ 748976 h 1200150"/>
                <a:gd name="connsiteX99" fmla="*/ 491154 w 1123950"/>
                <a:gd name="connsiteY99" fmla="*/ 807097 h 1200150"/>
                <a:gd name="connsiteX100" fmla="*/ 466255 w 1123950"/>
                <a:gd name="connsiteY100" fmla="*/ 832005 h 1200150"/>
                <a:gd name="connsiteX101" fmla="*/ 453807 w 1123950"/>
                <a:gd name="connsiteY101" fmla="*/ 836158 h 1200150"/>
                <a:gd name="connsiteX102" fmla="*/ 449663 w 1123950"/>
                <a:gd name="connsiteY102" fmla="*/ 852770 h 1200150"/>
                <a:gd name="connsiteX103" fmla="*/ 462103 w 1123950"/>
                <a:gd name="connsiteY103" fmla="*/ 861066 h 1200150"/>
                <a:gd name="connsiteX104" fmla="*/ 466255 w 1123950"/>
                <a:gd name="connsiteY104" fmla="*/ 873524 h 1200150"/>
                <a:gd name="connsiteX105" fmla="*/ 474552 w 1123950"/>
                <a:gd name="connsiteY105" fmla="*/ 915044 h 1200150"/>
                <a:gd name="connsiteX106" fmla="*/ 466255 w 1123950"/>
                <a:gd name="connsiteY106" fmla="*/ 927493 h 1200150"/>
                <a:gd name="connsiteX107" fmla="*/ 462103 w 1123950"/>
                <a:gd name="connsiteY107" fmla="*/ 944105 h 1200150"/>
                <a:gd name="connsiteX108" fmla="*/ 470409 w 1123950"/>
                <a:gd name="connsiteY108" fmla="*/ 969013 h 1200150"/>
                <a:gd name="connsiteX109" fmla="*/ 466255 w 1123950"/>
                <a:gd name="connsiteY109" fmla="*/ 981471 h 1200150"/>
                <a:gd name="connsiteX110" fmla="*/ 453807 w 1123950"/>
                <a:gd name="connsiteY110" fmla="*/ 989767 h 1200150"/>
                <a:gd name="connsiteX111" fmla="*/ 457959 w 1123950"/>
                <a:gd name="connsiteY111" fmla="*/ 1031287 h 1200150"/>
                <a:gd name="connsiteX112" fmla="*/ 462103 w 1123950"/>
                <a:gd name="connsiteY112" fmla="*/ 1043746 h 1200150"/>
                <a:gd name="connsiteX113" fmla="*/ 457959 w 1123950"/>
                <a:gd name="connsiteY113" fmla="*/ 1056195 h 1200150"/>
                <a:gd name="connsiteX114" fmla="*/ 445510 w 1123950"/>
                <a:gd name="connsiteY114" fmla="*/ 1052051 h 1200150"/>
                <a:gd name="connsiteX115" fmla="*/ 412316 w 1123950"/>
                <a:gd name="connsiteY115" fmla="*/ 1047899 h 1200150"/>
                <a:gd name="connsiteX116" fmla="*/ 387417 w 1123950"/>
                <a:gd name="connsiteY116" fmla="*/ 1060348 h 1200150"/>
                <a:gd name="connsiteX117" fmla="*/ 379121 w 1123950"/>
                <a:gd name="connsiteY117" fmla="*/ 1072807 h 1200150"/>
                <a:gd name="connsiteX118" fmla="*/ 374968 w 1123950"/>
                <a:gd name="connsiteY118" fmla="*/ 1085265 h 1200150"/>
                <a:gd name="connsiteX119" fmla="*/ 370949 w 1123950"/>
                <a:gd name="connsiteY119" fmla="*/ 1181696 h 1200150"/>
                <a:gd name="connsiteX120" fmla="*/ 368034 w 1123950"/>
                <a:gd name="connsiteY120" fmla="*/ 1180525 h 1200150"/>
                <a:gd name="connsiteX121" fmla="*/ 367139 w 1123950"/>
                <a:gd name="connsiteY121" fmla="*/ 1181430 h 1200150"/>
                <a:gd name="connsiteX122" fmla="*/ 365329 w 1123950"/>
                <a:gd name="connsiteY122" fmla="*/ 1181430 h 1200150"/>
                <a:gd name="connsiteX123" fmla="*/ 364433 w 1123950"/>
                <a:gd name="connsiteY123" fmla="*/ 1179630 h 1200150"/>
                <a:gd name="connsiteX124" fmla="*/ 362633 w 1123950"/>
                <a:gd name="connsiteY124" fmla="*/ 1180525 h 1200150"/>
                <a:gd name="connsiteX125" fmla="*/ 359928 w 1123950"/>
                <a:gd name="connsiteY125" fmla="*/ 1174219 h 1200150"/>
                <a:gd name="connsiteX126" fmla="*/ 348213 w 1123950"/>
                <a:gd name="connsiteY126" fmla="*/ 1176019 h 1200150"/>
                <a:gd name="connsiteX127" fmla="*/ 344602 w 1123950"/>
                <a:gd name="connsiteY127" fmla="*/ 1175124 h 1200150"/>
                <a:gd name="connsiteX128" fmla="*/ 342802 w 1123950"/>
                <a:gd name="connsiteY128" fmla="*/ 1176925 h 1200150"/>
                <a:gd name="connsiteX129" fmla="*/ 335592 w 1123950"/>
                <a:gd name="connsiteY129" fmla="*/ 1176019 h 1200150"/>
                <a:gd name="connsiteX130" fmla="*/ 333791 w 1123950"/>
                <a:gd name="connsiteY130" fmla="*/ 1174219 h 1200150"/>
                <a:gd name="connsiteX131" fmla="*/ 333791 w 1123950"/>
                <a:gd name="connsiteY131" fmla="*/ 1173314 h 1200150"/>
                <a:gd name="connsiteX132" fmla="*/ 322076 w 1123950"/>
                <a:gd name="connsiteY132" fmla="*/ 1178724 h 1200150"/>
                <a:gd name="connsiteX133" fmla="*/ 318466 w 1123950"/>
                <a:gd name="connsiteY133" fmla="*/ 1177829 h 1200150"/>
                <a:gd name="connsiteX134" fmla="*/ 317570 w 1123950"/>
                <a:gd name="connsiteY134" fmla="*/ 1170619 h 1200150"/>
                <a:gd name="connsiteX135" fmla="*/ 316666 w 1123950"/>
                <a:gd name="connsiteY135" fmla="*/ 1169714 h 1200150"/>
                <a:gd name="connsiteX136" fmla="*/ 310360 w 1123950"/>
                <a:gd name="connsiteY136" fmla="*/ 1170619 h 1200150"/>
                <a:gd name="connsiteX137" fmla="*/ 298644 w 1123950"/>
                <a:gd name="connsiteY137" fmla="*/ 1163409 h 1200150"/>
                <a:gd name="connsiteX138" fmla="*/ 294139 w 1123950"/>
                <a:gd name="connsiteY138" fmla="*/ 1166104 h 1200150"/>
                <a:gd name="connsiteX139" fmla="*/ 286929 w 1123950"/>
                <a:gd name="connsiteY139" fmla="*/ 1162503 h 1200150"/>
                <a:gd name="connsiteX140" fmla="*/ 278813 w 1123950"/>
                <a:gd name="connsiteY140" fmla="*/ 1163409 h 1200150"/>
                <a:gd name="connsiteX141" fmla="*/ 274308 w 1123950"/>
                <a:gd name="connsiteY141" fmla="*/ 1161599 h 1200150"/>
                <a:gd name="connsiteX142" fmla="*/ 253582 w 1123950"/>
                <a:gd name="connsiteY142" fmla="*/ 1167913 h 1200150"/>
                <a:gd name="connsiteX143" fmla="*/ 234655 w 1123950"/>
                <a:gd name="connsiteY143" fmla="*/ 1181430 h 1200150"/>
                <a:gd name="connsiteX144" fmla="*/ 224749 w 1123950"/>
                <a:gd name="connsiteY144" fmla="*/ 1187735 h 1200150"/>
                <a:gd name="connsiteX145" fmla="*/ 213034 w 1123950"/>
                <a:gd name="connsiteY145" fmla="*/ 1188640 h 1200150"/>
                <a:gd name="connsiteX146" fmla="*/ 198613 w 1123950"/>
                <a:gd name="connsiteY146" fmla="*/ 1199451 h 1200150"/>
                <a:gd name="connsiteX147" fmla="*/ 178782 w 1123950"/>
                <a:gd name="connsiteY147" fmla="*/ 1181430 h 1200150"/>
                <a:gd name="connsiteX148" fmla="*/ 188697 w 1123950"/>
                <a:gd name="connsiteY148" fmla="*/ 1149883 h 1200150"/>
                <a:gd name="connsiteX149" fmla="*/ 185992 w 1123950"/>
                <a:gd name="connsiteY149" fmla="*/ 1134567 h 1200150"/>
                <a:gd name="connsiteX150" fmla="*/ 184192 w 1123950"/>
                <a:gd name="connsiteY150" fmla="*/ 1125556 h 1200150"/>
                <a:gd name="connsiteX151" fmla="*/ 112097 w 1123950"/>
                <a:gd name="connsiteY151" fmla="*/ 1076883 h 1200150"/>
                <a:gd name="connsiteX152" fmla="*/ 109392 w 1123950"/>
                <a:gd name="connsiteY152" fmla="*/ 1042641 h 1200150"/>
                <a:gd name="connsiteX153" fmla="*/ 54423 w 1123950"/>
                <a:gd name="connsiteY153" fmla="*/ 953420 h 1200150"/>
                <a:gd name="connsiteX154" fmla="*/ 50813 w 1123950"/>
                <a:gd name="connsiteY154" fmla="*/ 930884 h 1200150"/>
                <a:gd name="connsiteX155" fmla="*/ 55319 w 1123950"/>
                <a:gd name="connsiteY155" fmla="*/ 901147 h 1200150"/>
                <a:gd name="connsiteX156" fmla="*/ 54423 w 1123950"/>
                <a:gd name="connsiteY156" fmla="*/ 881316 h 1200150"/>
                <a:gd name="connsiteX157" fmla="*/ 54423 w 1123950"/>
                <a:gd name="connsiteY157" fmla="*/ 876811 h 1200150"/>
                <a:gd name="connsiteX158" fmla="*/ 47213 w 1123950"/>
                <a:gd name="connsiteY158" fmla="*/ 870505 h 1200150"/>
                <a:gd name="connsiteX159" fmla="*/ 42707 w 1123950"/>
                <a:gd name="connsiteY159" fmla="*/ 870505 h 1200150"/>
                <a:gd name="connsiteX160" fmla="*/ 39098 w 1123950"/>
                <a:gd name="connsiteY160" fmla="*/ 868695 h 1200150"/>
                <a:gd name="connsiteX161" fmla="*/ 30992 w 1123950"/>
                <a:gd name="connsiteY161" fmla="*/ 855179 h 1200150"/>
                <a:gd name="connsiteX162" fmla="*/ 30087 w 1123950"/>
                <a:gd name="connsiteY162" fmla="*/ 839863 h 1200150"/>
                <a:gd name="connsiteX163" fmla="*/ 33687 w 1123950"/>
                <a:gd name="connsiteY163" fmla="*/ 817327 h 1200150"/>
                <a:gd name="connsiteX164" fmla="*/ 28287 w 1123950"/>
                <a:gd name="connsiteY164" fmla="*/ 801106 h 1200150"/>
                <a:gd name="connsiteX165" fmla="*/ 23781 w 1123950"/>
                <a:gd name="connsiteY165" fmla="*/ 786685 h 1200150"/>
                <a:gd name="connsiteX166" fmla="*/ 38202 w 1123950"/>
                <a:gd name="connsiteY166" fmla="*/ 774065 h 1200150"/>
                <a:gd name="connsiteX167" fmla="*/ 58024 w 1123950"/>
                <a:gd name="connsiteY167" fmla="*/ 785780 h 1200150"/>
                <a:gd name="connsiteX168" fmla="*/ 58929 w 1123950"/>
                <a:gd name="connsiteY168" fmla="*/ 785780 h 1200150"/>
                <a:gd name="connsiteX169" fmla="*/ 69740 w 1123950"/>
                <a:gd name="connsiteY169" fmla="*/ 773169 h 1200150"/>
                <a:gd name="connsiteX170" fmla="*/ 84160 w 1123950"/>
                <a:gd name="connsiteY170" fmla="*/ 774969 h 1200150"/>
                <a:gd name="connsiteX171" fmla="*/ 87761 w 1123950"/>
                <a:gd name="connsiteY171" fmla="*/ 769559 h 1200150"/>
                <a:gd name="connsiteX172" fmla="*/ 98581 w 1123950"/>
                <a:gd name="connsiteY172" fmla="*/ 769559 h 1200150"/>
                <a:gd name="connsiteX173" fmla="*/ 109392 w 1123950"/>
                <a:gd name="connsiteY173" fmla="*/ 740727 h 1200150"/>
                <a:gd name="connsiteX174" fmla="*/ 113002 w 1123950"/>
                <a:gd name="connsiteY174" fmla="*/ 736212 h 1200150"/>
                <a:gd name="connsiteX175" fmla="*/ 119307 w 1123950"/>
                <a:gd name="connsiteY175" fmla="*/ 738022 h 1200150"/>
                <a:gd name="connsiteX176" fmla="*/ 120203 w 1123950"/>
                <a:gd name="connsiteY176" fmla="*/ 738917 h 1200150"/>
                <a:gd name="connsiteX177" fmla="*/ 129223 w 1123950"/>
                <a:gd name="connsiteY177" fmla="*/ 741622 h 1200150"/>
                <a:gd name="connsiteX178" fmla="*/ 139129 w 1123950"/>
                <a:gd name="connsiteY178" fmla="*/ 729011 h 1200150"/>
                <a:gd name="connsiteX179" fmla="*/ 139129 w 1123950"/>
                <a:gd name="connsiteY179" fmla="*/ 728106 h 1200150"/>
                <a:gd name="connsiteX180" fmla="*/ 131919 w 1123950"/>
                <a:gd name="connsiteY180" fmla="*/ 705570 h 1200150"/>
                <a:gd name="connsiteX181" fmla="*/ 132823 w 1123950"/>
                <a:gd name="connsiteY181" fmla="*/ 697464 h 1200150"/>
                <a:gd name="connsiteX182" fmla="*/ 135529 w 1123950"/>
                <a:gd name="connsiteY182" fmla="*/ 649697 h 1200150"/>
                <a:gd name="connsiteX183" fmla="*/ 135529 w 1123950"/>
                <a:gd name="connsiteY183" fmla="*/ 647896 h 1200150"/>
                <a:gd name="connsiteX184" fmla="*/ 132823 w 1123950"/>
                <a:gd name="connsiteY184" fmla="*/ 637076 h 1200150"/>
                <a:gd name="connsiteX185" fmla="*/ 135529 w 1123950"/>
                <a:gd name="connsiteY185" fmla="*/ 616349 h 1200150"/>
                <a:gd name="connsiteX186" fmla="*/ 130118 w 1123950"/>
                <a:gd name="connsiteY186" fmla="*/ 600128 h 1200150"/>
                <a:gd name="connsiteX187" fmla="*/ 128319 w 1123950"/>
                <a:gd name="connsiteY187" fmla="*/ 586612 h 1200150"/>
                <a:gd name="connsiteX188" fmla="*/ 84160 w 1123950"/>
                <a:gd name="connsiteY188" fmla="*/ 552361 h 1200150"/>
                <a:gd name="connsiteX189" fmla="*/ 56224 w 1123950"/>
                <a:gd name="connsiteY189" fmla="*/ 557771 h 1200150"/>
                <a:gd name="connsiteX190" fmla="*/ 24677 w 1123950"/>
                <a:gd name="connsiteY190" fmla="*/ 557771 h 1200150"/>
                <a:gd name="connsiteX191" fmla="*/ 25582 w 1123950"/>
                <a:gd name="connsiteY191" fmla="*/ 551465 h 1200150"/>
                <a:gd name="connsiteX192" fmla="*/ 39098 w 1123950"/>
                <a:gd name="connsiteY192" fmla="*/ 530729 h 1200150"/>
                <a:gd name="connsiteX193" fmla="*/ 49908 w 1123950"/>
                <a:gd name="connsiteY193" fmla="*/ 529834 h 1200150"/>
                <a:gd name="connsiteX194" fmla="*/ 49908 w 1123950"/>
                <a:gd name="connsiteY194" fmla="*/ 528929 h 1200150"/>
                <a:gd name="connsiteX195" fmla="*/ 49908 w 1123950"/>
                <a:gd name="connsiteY195" fmla="*/ 513613 h 1200150"/>
                <a:gd name="connsiteX196" fmla="*/ 40898 w 1123950"/>
                <a:gd name="connsiteY196" fmla="*/ 501897 h 1200150"/>
                <a:gd name="connsiteX197" fmla="*/ 21076 w 1123950"/>
                <a:gd name="connsiteY197" fmla="*/ 483866 h 1200150"/>
                <a:gd name="connsiteX198" fmla="*/ 10256 w 1123950"/>
                <a:gd name="connsiteY198" fmla="*/ 455930 h 1200150"/>
                <a:gd name="connsiteX199" fmla="*/ 1245 w 1123950"/>
                <a:gd name="connsiteY199" fmla="*/ 455930 h 1200150"/>
                <a:gd name="connsiteX200" fmla="*/ -555 w 1123950"/>
                <a:gd name="connsiteY200" fmla="*/ 437003 h 1200150"/>
                <a:gd name="connsiteX201" fmla="*/ 7560 w 1123950"/>
                <a:gd name="connsiteY201" fmla="*/ 429793 h 1200150"/>
                <a:gd name="connsiteX202" fmla="*/ 7560 w 1123950"/>
                <a:gd name="connsiteY202" fmla="*/ 428898 h 1200150"/>
                <a:gd name="connsiteX203" fmla="*/ 5750 w 1123950"/>
                <a:gd name="connsiteY203" fmla="*/ 390140 h 1200150"/>
                <a:gd name="connsiteX204" fmla="*/ 28287 w 1123950"/>
                <a:gd name="connsiteY204" fmla="*/ 385635 h 1200150"/>
                <a:gd name="connsiteX205" fmla="*/ 42707 w 1123950"/>
                <a:gd name="connsiteY205" fmla="*/ 373014 h 1200150"/>
                <a:gd name="connsiteX206" fmla="*/ 58929 w 1123950"/>
                <a:gd name="connsiteY206" fmla="*/ 390140 h 1200150"/>
                <a:gd name="connsiteX207" fmla="*/ 59824 w 1123950"/>
                <a:gd name="connsiteY207" fmla="*/ 390140 h 1200150"/>
                <a:gd name="connsiteX208" fmla="*/ 74245 w 1123950"/>
                <a:gd name="connsiteY208" fmla="*/ 389235 h 1200150"/>
                <a:gd name="connsiteX209" fmla="*/ 82360 w 1123950"/>
                <a:gd name="connsiteY209" fmla="*/ 401856 h 1200150"/>
                <a:gd name="connsiteX210" fmla="*/ 95876 w 1123950"/>
                <a:gd name="connsiteY210" fmla="*/ 426192 h 1200150"/>
                <a:gd name="connsiteX211" fmla="*/ 96781 w 1123950"/>
                <a:gd name="connsiteY211" fmla="*/ 426192 h 1200150"/>
                <a:gd name="connsiteX212" fmla="*/ 144539 w 1123950"/>
                <a:gd name="connsiteY212" fmla="*/ 426192 h 1200150"/>
                <a:gd name="connsiteX213" fmla="*/ 155350 w 1123950"/>
                <a:gd name="connsiteY213" fmla="*/ 411772 h 1200150"/>
                <a:gd name="connsiteX214" fmla="*/ 175181 w 1123950"/>
                <a:gd name="connsiteY214" fmla="*/ 418077 h 1200150"/>
                <a:gd name="connsiteX215" fmla="*/ 185097 w 1123950"/>
                <a:gd name="connsiteY215" fmla="*/ 418982 h 1200150"/>
                <a:gd name="connsiteX216" fmla="*/ 208528 w 1123950"/>
                <a:gd name="connsiteY216" fmla="*/ 419877 h 1200150"/>
                <a:gd name="connsiteX217" fmla="*/ 212129 w 1123950"/>
                <a:gd name="connsiteY217" fmla="*/ 419877 h 1200150"/>
                <a:gd name="connsiteX218" fmla="*/ 213929 w 1123950"/>
                <a:gd name="connsiteY218" fmla="*/ 410867 h 1200150"/>
                <a:gd name="connsiteX219" fmla="*/ 197708 w 1123950"/>
                <a:gd name="connsiteY219" fmla="*/ 388340 h 1200150"/>
                <a:gd name="connsiteX220" fmla="*/ 212129 w 1123950"/>
                <a:gd name="connsiteY220" fmla="*/ 366709 h 1200150"/>
                <a:gd name="connsiteX221" fmla="*/ 212129 w 1123950"/>
                <a:gd name="connsiteY221" fmla="*/ 365804 h 1200150"/>
                <a:gd name="connsiteX222" fmla="*/ 201318 w 1123950"/>
                <a:gd name="connsiteY222" fmla="*/ 364004 h 1200150"/>
                <a:gd name="connsiteX223" fmla="*/ 208528 w 1123950"/>
                <a:gd name="connsiteY223" fmla="*/ 351383 h 1200150"/>
                <a:gd name="connsiteX224" fmla="*/ 214834 w 1123950"/>
                <a:gd name="connsiteY224" fmla="*/ 341477 h 1200150"/>
                <a:gd name="connsiteX225" fmla="*/ 219339 w 1123950"/>
                <a:gd name="connsiteY225" fmla="*/ 297310 h 1200150"/>
                <a:gd name="connsiteX226" fmla="*/ 219339 w 1123950"/>
                <a:gd name="connsiteY226" fmla="*/ 296414 h 1200150"/>
                <a:gd name="connsiteX227" fmla="*/ 205823 w 1123950"/>
                <a:gd name="connsiteY227" fmla="*/ 280193 h 1200150"/>
                <a:gd name="connsiteX228" fmla="*/ 190497 w 1123950"/>
                <a:gd name="connsiteY228" fmla="*/ 268468 h 1200150"/>
                <a:gd name="connsiteX229" fmla="*/ 184192 w 1123950"/>
                <a:gd name="connsiteY229" fmla="*/ 263067 h 1200150"/>
                <a:gd name="connsiteX230" fmla="*/ 174276 w 1123950"/>
                <a:gd name="connsiteY230" fmla="*/ 261257 h 1200150"/>
                <a:gd name="connsiteX231" fmla="*/ 158055 w 1123950"/>
                <a:gd name="connsiteY231" fmla="*/ 262162 h 1200150"/>
                <a:gd name="connsiteX232" fmla="*/ 150845 w 1123950"/>
                <a:gd name="connsiteY232" fmla="*/ 262162 h 1200150"/>
                <a:gd name="connsiteX233" fmla="*/ 136434 w 1123950"/>
                <a:gd name="connsiteY233" fmla="*/ 266668 h 1200150"/>
                <a:gd name="connsiteX234" fmla="*/ 129223 w 1123950"/>
                <a:gd name="connsiteY234" fmla="*/ 270278 h 1200150"/>
                <a:gd name="connsiteX235" fmla="*/ 123813 w 1123950"/>
                <a:gd name="connsiteY235" fmla="*/ 263963 h 1200150"/>
                <a:gd name="connsiteX236" fmla="*/ 108487 w 1123950"/>
                <a:gd name="connsiteY236" fmla="*/ 259457 h 1200150"/>
                <a:gd name="connsiteX237" fmla="*/ 104887 w 1123950"/>
                <a:gd name="connsiteY237" fmla="*/ 260362 h 1200150"/>
                <a:gd name="connsiteX238" fmla="*/ 113897 w 1123950"/>
                <a:gd name="connsiteY238" fmla="*/ 245941 h 1200150"/>
                <a:gd name="connsiteX239" fmla="*/ 127413 w 1123950"/>
                <a:gd name="connsiteY239" fmla="*/ 229720 h 1200150"/>
                <a:gd name="connsiteX240" fmla="*/ 124708 w 1123950"/>
                <a:gd name="connsiteY240" fmla="*/ 204489 h 1200150"/>
                <a:gd name="connsiteX241" fmla="*/ 118403 w 1123950"/>
                <a:gd name="connsiteY241" fmla="*/ 194573 h 1200150"/>
                <a:gd name="connsiteX242" fmla="*/ 103982 w 1123950"/>
                <a:gd name="connsiteY242" fmla="*/ 194573 h 1200150"/>
                <a:gd name="connsiteX243" fmla="*/ 102182 w 1123950"/>
                <a:gd name="connsiteY243" fmla="*/ 186458 h 1200150"/>
                <a:gd name="connsiteX244" fmla="*/ 125613 w 1123950"/>
                <a:gd name="connsiteY244" fmla="*/ 184657 h 1200150"/>
                <a:gd name="connsiteX245" fmla="*/ 146340 w 1123950"/>
                <a:gd name="connsiteY245" fmla="*/ 183753 h 1200150"/>
                <a:gd name="connsiteX246" fmla="*/ 149950 w 1123950"/>
                <a:gd name="connsiteY246" fmla="*/ 160321 h 1200150"/>
                <a:gd name="connsiteX247" fmla="*/ 166171 w 1123950"/>
                <a:gd name="connsiteY247" fmla="*/ 145005 h 1200150"/>
                <a:gd name="connsiteX248" fmla="*/ 178782 w 1123950"/>
                <a:gd name="connsiteY248" fmla="*/ 140499 h 1200150"/>
                <a:gd name="connsiteX249" fmla="*/ 194108 w 1123950"/>
                <a:gd name="connsiteY249" fmla="*/ 132384 h 1200150"/>
                <a:gd name="connsiteX250" fmla="*/ 199508 w 1123950"/>
                <a:gd name="connsiteY250" fmla="*/ 114363 h 1200150"/>
                <a:gd name="connsiteX251" fmla="*/ 202213 w 1123950"/>
                <a:gd name="connsiteY251" fmla="*/ 106248 h 1200150"/>
                <a:gd name="connsiteX252" fmla="*/ 208528 w 1123950"/>
                <a:gd name="connsiteY252" fmla="*/ 107153 h 1200150"/>
                <a:gd name="connsiteX253" fmla="*/ 223845 w 1123950"/>
                <a:gd name="connsiteY253" fmla="*/ 107153 h 1200150"/>
                <a:gd name="connsiteX254" fmla="*/ 230150 w 1123950"/>
                <a:gd name="connsiteY254" fmla="*/ 96332 h 1200150"/>
                <a:gd name="connsiteX255" fmla="*/ 235560 w 1123950"/>
                <a:gd name="connsiteY255" fmla="*/ 85521 h 1200150"/>
                <a:gd name="connsiteX256" fmla="*/ 243675 w 1123950"/>
                <a:gd name="connsiteY256" fmla="*/ 87322 h 1200150"/>
                <a:gd name="connsiteX257" fmla="*/ 259897 w 1123950"/>
                <a:gd name="connsiteY257" fmla="*/ 85521 h 1200150"/>
                <a:gd name="connsiteX258" fmla="*/ 270708 w 1123950"/>
                <a:gd name="connsiteY258" fmla="*/ 81911 h 1200150"/>
                <a:gd name="connsiteX259" fmla="*/ 276118 w 1123950"/>
                <a:gd name="connsiteY259" fmla="*/ 90027 h 1200150"/>
                <a:gd name="connsiteX260" fmla="*/ 277013 w 1123950"/>
                <a:gd name="connsiteY260" fmla="*/ 93627 h 1200150"/>
                <a:gd name="connsiteX261" fmla="*/ 285128 w 1123950"/>
                <a:gd name="connsiteY261" fmla="*/ 111658 h 1200150"/>
                <a:gd name="connsiteX262" fmla="*/ 308560 w 1123950"/>
                <a:gd name="connsiteY262" fmla="*/ 117058 h 1200150"/>
                <a:gd name="connsiteX263" fmla="*/ 328381 w 1123950"/>
                <a:gd name="connsiteY263" fmla="*/ 106248 h 1200150"/>
                <a:gd name="connsiteX264" fmla="*/ 329287 w 1123950"/>
                <a:gd name="connsiteY264" fmla="*/ 105343 h 1200150"/>
                <a:gd name="connsiteX265" fmla="*/ 350918 w 1123950"/>
                <a:gd name="connsiteY265" fmla="*/ 93627 h 1200150"/>
                <a:gd name="connsiteX266" fmla="*/ 372539 w 1123950"/>
                <a:gd name="connsiteY266" fmla="*/ 89122 h 1200150"/>
                <a:gd name="connsiteX267" fmla="*/ 391465 w 1123950"/>
                <a:gd name="connsiteY267" fmla="*/ 65690 h 1200150"/>
                <a:gd name="connsiteX268" fmla="*/ 393266 w 1123950"/>
                <a:gd name="connsiteY268" fmla="*/ 55775 h 1200150"/>
                <a:gd name="connsiteX269" fmla="*/ 390570 w 1123950"/>
                <a:gd name="connsiteY269" fmla="*/ 53079 h 1200150"/>
                <a:gd name="connsiteX270" fmla="*/ 365329 w 1123950"/>
                <a:gd name="connsiteY270" fmla="*/ 31448 h 1200150"/>
                <a:gd name="connsiteX271" fmla="*/ 364433 w 1123950"/>
                <a:gd name="connsiteY271" fmla="*/ 17027 h 1200150"/>
                <a:gd name="connsiteX272" fmla="*/ 369844 w 1123950"/>
                <a:gd name="connsiteY272" fmla="*/ 8912 h 1200150"/>
                <a:gd name="connsiteX273" fmla="*/ 379750 w 1123950"/>
                <a:gd name="connsiteY273" fmla="*/ -99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</a:cxnLst>
              <a:rect l="l" t="t" r="r" b="b"/>
              <a:pathLst>
                <a:path w="1123950" h="1200150">
                  <a:moveTo>
                    <a:pt x="1069617" y="278164"/>
                  </a:moveTo>
                  <a:lnTo>
                    <a:pt x="1069055" y="286194"/>
                  </a:lnTo>
                  <a:lnTo>
                    <a:pt x="1069617" y="278164"/>
                  </a:lnTo>
                  <a:close/>
                  <a:moveTo>
                    <a:pt x="379750" y="-99"/>
                  </a:moveTo>
                  <a:cubicBezTo>
                    <a:pt x="379750" y="-99"/>
                    <a:pt x="379750" y="-99"/>
                    <a:pt x="414002" y="-99"/>
                  </a:cubicBezTo>
                  <a:cubicBezTo>
                    <a:pt x="418507" y="-99"/>
                    <a:pt x="424813" y="1701"/>
                    <a:pt x="424813" y="8016"/>
                  </a:cubicBezTo>
                  <a:cubicBezTo>
                    <a:pt x="424813" y="13417"/>
                    <a:pt x="432023" y="38658"/>
                    <a:pt x="435624" y="52174"/>
                  </a:cubicBezTo>
                  <a:cubicBezTo>
                    <a:pt x="436528" y="55775"/>
                    <a:pt x="437433" y="58480"/>
                    <a:pt x="438329" y="59385"/>
                  </a:cubicBezTo>
                  <a:cubicBezTo>
                    <a:pt x="439233" y="62985"/>
                    <a:pt x="438329" y="69300"/>
                    <a:pt x="432918" y="72901"/>
                  </a:cubicBezTo>
                  <a:cubicBezTo>
                    <a:pt x="428413" y="77406"/>
                    <a:pt x="412192" y="101742"/>
                    <a:pt x="411297" y="102647"/>
                  </a:cubicBezTo>
                  <a:cubicBezTo>
                    <a:pt x="411297" y="103543"/>
                    <a:pt x="411297" y="103543"/>
                    <a:pt x="411297" y="103543"/>
                  </a:cubicBezTo>
                  <a:cubicBezTo>
                    <a:pt x="411297" y="103543"/>
                    <a:pt x="443739" y="126974"/>
                    <a:pt x="446444" y="129679"/>
                  </a:cubicBezTo>
                  <a:cubicBezTo>
                    <a:pt x="447339" y="129679"/>
                    <a:pt x="447339" y="130584"/>
                    <a:pt x="448244" y="130584"/>
                  </a:cubicBezTo>
                  <a:cubicBezTo>
                    <a:pt x="450044" y="133289"/>
                    <a:pt x="451844" y="135089"/>
                    <a:pt x="460865" y="135089"/>
                  </a:cubicBezTo>
                  <a:cubicBezTo>
                    <a:pt x="470770" y="135089"/>
                    <a:pt x="476181" y="135089"/>
                    <a:pt x="476181" y="142300"/>
                  </a:cubicBezTo>
                  <a:cubicBezTo>
                    <a:pt x="476181" y="152215"/>
                    <a:pt x="478886" y="159426"/>
                    <a:pt x="484296" y="163931"/>
                  </a:cubicBezTo>
                  <a:cubicBezTo>
                    <a:pt x="489696" y="170237"/>
                    <a:pt x="497812" y="177447"/>
                    <a:pt x="498708" y="181048"/>
                  </a:cubicBezTo>
                  <a:cubicBezTo>
                    <a:pt x="499612" y="185553"/>
                    <a:pt x="500517" y="192763"/>
                    <a:pt x="498708" y="196373"/>
                  </a:cubicBezTo>
                  <a:cubicBezTo>
                    <a:pt x="496907" y="199974"/>
                    <a:pt x="494202" y="209889"/>
                    <a:pt x="493307" y="210794"/>
                  </a:cubicBezTo>
                  <a:cubicBezTo>
                    <a:pt x="493307" y="210794"/>
                    <a:pt x="491497" y="218005"/>
                    <a:pt x="493307" y="221605"/>
                  </a:cubicBezTo>
                  <a:cubicBezTo>
                    <a:pt x="494202" y="222510"/>
                    <a:pt x="496002" y="223415"/>
                    <a:pt x="497812" y="224310"/>
                  </a:cubicBezTo>
                  <a:cubicBezTo>
                    <a:pt x="505918" y="225215"/>
                    <a:pt x="523044" y="226110"/>
                    <a:pt x="528454" y="226110"/>
                  </a:cubicBezTo>
                  <a:cubicBezTo>
                    <a:pt x="532054" y="226110"/>
                    <a:pt x="535655" y="227920"/>
                    <a:pt x="538360" y="230615"/>
                  </a:cubicBezTo>
                  <a:cubicBezTo>
                    <a:pt x="541065" y="231520"/>
                    <a:pt x="542865" y="233321"/>
                    <a:pt x="545570" y="234226"/>
                  </a:cubicBezTo>
                  <a:cubicBezTo>
                    <a:pt x="551886" y="236931"/>
                    <a:pt x="557286" y="245036"/>
                    <a:pt x="560896" y="250446"/>
                  </a:cubicBezTo>
                  <a:cubicBezTo>
                    <a:pt x="563601" y="254952"/>
                    <a:pt x="574412" y="258562"/>
                    <a:pt x="584328" y="260362"/>
                  </a:cubicBezTo>
                  <a:cubicBezTo>
                    <a:pt x="588833" y="261257"/>
                    <a:pt x="593338" y="264867"/>
                    <a:pt x="596939" y="268468"/>
                  </a:cubicBezTo>
                  <a:cubicBezTo>
                    <a:pt x="601444" y="272078"/>
                    <a:pt x="604149" y="274783"/>
                    <a:pt x="607759" y="274783"/>
                  </a:cubicBezTo>
                  <a:cubicBezTo>
                    <a:pt x="607759" y="274783"/>
                    <a:pt x="608654" y="274783"/>
                    <a:pt x="609560" y="274783"/>
                  </a:cubicBezTo>
                  <a:cubicBezTo>
                    <a:pt x="615865" y="274783"/>
                    <a:pt x="629381" y="274783"/>
                    <a:pt x="631191" y="279288"/>
                  </a:cubicBezTo>
                  <a:cubicBezTo>
                    <a:pt x="631191" y="280193"/>
                    <a:pt x="631191" y="281089"/>
                    <a:pt x="632086" y="281089"/>
                  </a:cubicBezTo>
                  <a:cubicBezTo>
                    <a:pt x="632991" y="285594"/>
                    <a:pt x="633886" y="287394"/>
                    <a:pt x="642906" y="287394"/>
                  </a:cubicBezTo>
                  <a:cubicBezTo>
                    <a:pt x="653717" y="287394"/>
                    <a:pt x="686160" y="288299"/>
                    <a:pt x="687959" y="288299"/>
                  </a:cubicBezTo>
                  <a:cubicBezTo>
                    <a:pt x="689760" y="289204"/>
                    <a:pt x="705086" y="296414"/>
                    <a:pt x="712296" y="299110"/>
                  </a:cubicBezTo>
                  <a:cubicBezTo>
                    <a:pt x="712296" y="299110"/>
                    <a:pt x="712296" y="299110"/>
                    <a:pt x="713201" y="299110"/>
                  </a:cubicBezTo>
                  <a:cubicBezTo>
                    <a:pt x="721307" y="301815"/>
                    <a:pt x="733022" y="306320"/>
                    <a:pt x="739328" y="303625"/>
                  </a:cubicBezTo>
                  <a:cubicBezTo>
                    <a:pt x="742033" y="302720"/>
                    <a:pt x="743833" y="302720"/>
                    <a:pt x="746538" y="303625"/>
                  </a:cubicBezTo>
                  <a:cubicBezTo>
                    <a:pt x="749243" y="304520"/>
                    <a:pt x="751044" y="307225"/>
                    <a:pt x="751949" y="310826"/>
                  </a:cubicBezTo>
                  <a:cubicBezTo>
                    <a:pt x="751949" y="310826"/>
                    <a:pt x="751949" y="310826"/>
                    <a:pt x="752854" y="312635"/>
                  </a:cubicBezTo>
                  <a:cubicBezTo>
                    <a:pt x="754654" y="317141"/>
                    <a:pt x="755549" y="320741"/>
                    <a:pt x="760959" y="323446"/>
                  </a:cubicBezTo>
                  <a:cubicBezTo>
                    <a:pt x="767265" y="327056"/>
                    <a:pt x="818633" y="358593"/>
                    <a:pt x="818633" y="359498"/>
                  </a:cubicBezTo>
                  <a:cubicBezTo>
                    <a:pt x="818633" y="359498"/>
                    <a:pt x="819538" y="359498"/>
                    <a:pt x="819538" y="359498"/>
                  </a:cubicBezTo>
                  <a:cubicBezTo>
                    <a:pt x="819538" y="359498"/>
                    <a:pt x="819538" y="359498"/>
                    <a:pt x="831254" y="349583"/>
                  </a:cubicBezTo>
                  <a:cubicBezTo>
                    <a:pt x="831254" y="349583"/>
                    <a:pt x="831254" y="349583"/>
                    <a:pt x="843874" y="327056"/>
                  </a:cubicBezTo>
                  <a:cubicBezTo>
                    <a:pt x="843874" y="327056"/>
                    <a:pt x="843874" y="327056"/>
                    <a:pt x="860095" y="327056"/>
                  </a:cubicBezTo>
                  <a:cubicBezTo>
                    <a:pt x="861896" y="328857"/>
                    <a:pt x="884422" y="348688"/>
                    <a:pt x="888927" y="353193"/>
                  </a:cubicBezTo>
                  <a:cubicBezTo>
                    <a:pt x="894338" y="357698"/>
                    <a:pt x="897043" y="369414"/>
                    <a:pt x="897043" y="369414"/>
                  </a:cubicBezTo>
                  <a:cubicBezTo>
                    <a:pt x="897043" y="369414"/>
                    <a:pt x="897043" y="369414"/>
                    <a:pt x="897043" y="370309"/>
                  </a:cubicBezTo>
                  <a:cubicBezTo>
                    <a:pt x="906054" y="368509"/>
                    <a:pt x="926780" y="364004"/>
                    <a:pt x="935791" y="366709"/>
                  </a:cubicBezTo>
                  <a:cubicBezTo>
                    <a:pt x="949307" y="371214"/>
                    <a:pt x="961022" y="370309"/>
                    <a:pt x="969138" y="364909"/>
                  </a:cubicBezTo>
                  <a:cubicBezTo>
                    <a:pt x="972738" y="363099"/>
                    <a:pt x="979949" y="356793"/>
                    <a:pt x="988064" y="350488"/>
                  </a:cubicBezTo>
                  <a:cubicBezTo>
                    <a:pt x="1001580" y="338772"/>
                    <a:pt x="1019601" y="324351"/>
                    <a:pt x="1024106" y="322551"/>
                  </a:cubicBezTo>
                  <a:cubicBezTo>
                    <a:pt x="1025012" y="322551"/>
                    <a:pt x="1025916" y="322551"/>
                    <a:pt x="1027717" y="321646"/>
                  </a:cubicBezTo>
                  <a:cubicBezTo>
                    <a:pt x="1033127" y="319846"/>
                    <a:pt x="1039432" y="318036"/>
                    <a:pt x="1043938" y="318036"/>
                  </a:cubicBezTo>
                  <a:cubicBezTo>
                    <a:pt x="1043938" y="318036"/>
                    <a:pt x="1043938" y="318036"/>
                    <a:pt x="1045404" y="317931"/>
                  </a:cubicBezTo>
                  <a:lnTo>
                    <a:pt x="1049576" y="317607"/>
                  </a:lnTo>
                  <a:lnTo>
                    <a:pt x="1051329" y="325504"/>
                  </a:lnTo>
                  <a:cubicBezTo>
                    <a:pt x="1056320" y="350488"/>
                    <a:pt x="1051748" y="354983"/>
                    <a:pt x="1072074" y="375319"/>
                  </a:cubicBezTo>
                  <a:cubicBezTo>
                    <a:pt x="1076218" y="379472"/>
                    <a:pt x="1079161" y="385387"/>
                    <a:pt x="1084524" y="387778"/>
                  </a:cubicBezTo>
                  <a:cubicBezTo>
                    <a:pt x="1092210" y="391197"/>
                    <a:pt x="1101202" y="390102"/>
                    <a:pt x="1109412" y="391931"/>
                  </a:cubicBezTo>
                  <a:cubicBezTo>
                    <a:pt x="1113689" y="392874"/>
                    <a:pt x="1117718" y="394693"/>
                    <a:pt x="1121861" y="396074"/>
                  </a:cubicBezTo>
                  <a:lnTo>
                    <a:pt x="1123395" y="395865"/>
                  </a:lnTo>
                  <a:lnTo>
                    <a:pt x="1117718" y="404380"/>
                  </a:lnTo>
                  <a:cubicBezTo>
                    <a:pt x="1115289" y="408028"/>
                    <a:pt x="1114946" y="412686"/>
                    <a:pt x="1113565" y="416839"/>
                  </a:cubicBezTo>
                  <a:lnTo>
                    <a:pt x="1109412" y="429297"/>
                  </a:lnTo>
                  <a:lnTo>
                    <a:pt x="1096973" y="466655"/>
                  </a:lnTo>
                  <a:cubicBezTo>
                    <a:pt x="1094772" y="476199"/>
                    <a:pt x="1094201" y="486038"/>
                    <a:pt x="1092820" y="495725"/>
                  </a:cubicBezTo>
                  <a:lnTo>
                    <a:pt x="1088667" y="508174"/>
                  </a:lnTo>
                  <a:lnTo>
                    <a:pt x="1080370" y="533082"/>
                  </a:lnTo>
                  <a:cubicBezTo>
                    <a:pt x="1063188" y="538816"/>
                    <a:pt x="1071560" y="534815"/>
                    <a:pt x="1055472" y="545541"/>
                  </a:cubicBezTo>
                  <a:cubicBezTo>
                    <a:pt x="1043519" y="553513"/>
                    <a:pt x="1027783" y="550074"/>
                    <a:pt x="1018125" y="562152"/>
                  </a:cubicBezTo>
                  <a:cubicBezTo>
                    <a:pt x="1015400" y="565562"/>
                    <a:pt x="1015934" y="570687"/>
                    <a:pt x="1013981" y="574601"/>
                  </a:cubicBezTo>
                  <a:cubicBezTo>
                    <a:pt x="1011752" y="579069"/>
                    <a:pt x="1008447" y="582907"/>
                    <a:pt x="1005685" y="587060"/>
                  </a:cubicBezTo>
                  <a:cubicBezTo>
                    <a:pt x="1000828" y="594337"/>
                    <a:pt x="1002018" y="604548"/>
                    <a:pt x="997379" y="611968"/>
                  </a:cubicBezTo>
                  <a:cubicBezTo>
                    <a:pt x="991274" y="621741"/>
                    <a:pt x="972557" y="622750"/>
                    <a:pt x="964184" y="624427"/>
                  </a:cubicBezTo>
                  <a:cubicBezTo>
                    <a:pt x="956269" y="623436"/>
                    <a:pt x="929952" y="615292"/>
                    <a:pt x="918541" y="624427"/>
                  </a:cubicBezTo>
                  <a:cubicBezTo>
                    <a:pt x="914645" y="627541"/>
                    <a:pt x="913007" y="632723"/>
                    <a:pt x="910245" y="636876"/>
                  </a:cubicBezTo>
                  <a:cubicBezTo>
                    <a:pt x="906091" y="634114"/>
                    <a:pt x="900024" y="633037"/>
                    <a:pt x="897795" y="628580"/>
                  </a:cubicBezTo>
                  <a:cubicBezTo>
                    <a:pt x="881241" y="595452"/>
                    <a:pt x="907701" y="608348"/>
                    <a:pt x="881203" y="599509"/>
                  </a:cubicBezTo>
                  <a:cubicBezTo>
                    <a:pt x="856504" y="607749"/>
                    <a:pt x="859572" y="607815"/>
                    <a:pt x="818957" y="607815"/>
                  </a:cubicBezTo>
                  <a:cubicBezTo>
                    <a:pt x="814585" y="607815"/>
                    <a:pt x="810661" y="605053"/>
                    <a:pt x="806508" y="603662"/>
                  </a:cubicBezTo>
                  <a:cubicBezTo>
                    <a:pt x="806508" y="603662"/>
                    <a:pt x="789610" y="608415"/>
                    <a:pt x="781609" y="611968"/>
                  </a:cubicBezTo>
                  <a:cubicBezTo>
                    <a:pt x="777056" y="613997"/>
                    <a:pt x="773627" y="618035"/>
                    <a:pt x="769160" y="620274"/>
                  </a:cubicBezTo>
                  <a:cubicBezTo>
                    <a:pt x="765255" y="622226"/>
                    <a:pt x="760864" y="623036"/>
                    <a:pt x="756721" y="624427"/>
                  </a:cubicBezTo>
                  <a:cubicBezTo>
                    <a:pt x="751987" y="625998"/>
                    <a:pt x="748415" y="629961"/>
                    <a:pt x="744272" y="632723"/>
                  </a:cubicBezTo>
                  <a:lnTo>
                    <a:pt x="731822" y="641029"/>
                  </a:lnTo>
                  <a:cubicBezTo>
                    <a:pt x="702771" y="660403"/>
                    <a:pt x="712458" y="649335"/>
                    <a:pt x="698628" y="670089"/>
                  </a:cubicBezTo>
                  <a:cubicBezTo>
                    <a:pt x="694475" y="672861"/>
                    <a:pt x="690636" y="676166"/>
                    <a:pt x="686179" y="678395"/>
                  </a:cubicBezTo>
                  <a:cubicBezTo>
                    <a:pt x="682264" y="680348"/>
                    <a:pt x="677139" y="679814"/>
                    <a:pt x="673729" y="682548"/>
                  </a:cubicBezTo>
                  <a:cubicBezTo>
                    <a:pt x="669834" y="685663"/>
                    <a:pt x="668195" y="690854"/>
                    <a:pt x="665433" y="694998"/>
                  </a:cubicBezTo>
                  <a:cubicBezTo>
                    <a:pt x="665433" y="694998"/>
                    <a:pt x="649126" y="701693"/>
                    <a:pt x="640535" y="703303"/>
                  </a:cubicBezTo>
                  <a:cubicBezTo>
                    <a:pt x="626866" y="705865"/>
                    <a:pt x="612865" y="706075"/>
                    <a:pt x="599034" y="707456"/>
                  </a:cubicBezTo>
                  <a:cubicBezTo>
                    <a:pt x="600425" y="711609"/>
                    <a:pt x="603187" y="715533"/>
                    <a:pt x="603187" y="719915"/>
                  </a:cubicBezTo>
                  <a:cubicBezTo>
                    <a:pt x="603187" y="733278"/>
                    <a:pt x="596148" y="734297"/>
                    <a:pt x="586585" y="740670"/>
                  </a:cubicBezTo>
                  <a:cubicBezTo>
                    <a:pt x="582441" y="739289"/>
                    <a:pt x="578050" y="738479"/>
                    <a:pt x="574145" y="736517"/>
                  </a:cubicBezTo>
                  <a:cubicBezTo>
                    <a:pt x="569678" y="734288"/>
                    <a:pt x="566278" y="730183"/>
                    <a:pt x="561696" y="728211"/>
                  </a:cubicBezTo>
                  <a:cubicBezTo>
                    <a:pt x="556448" y="725963"/>
                    <a:pt x="550628" y="725449"/>
                    <a:pt x="545094" y="724068"/>
                  </a:cubicBezTo>
                  <a:cubicBezTo>
                    <a:pt x="516929" y="733459"/>
                    <a:pt x="550552" y="721029"/>
                    <a:pt x="507747" y="744823"/>
                  </a:cubicBezTo>
                  <a:cubicBezTo>
                    <a:pt x="503927" y="746947"/>
                    <a:pt x="496431" y="744747"/>
                    <a:pt x="495307" y="748976"/>
                  </a:cubicBezTo>
                  <a:cubicBezTo>
                    <a:pt x="490297" y="767740"/>
                    <a:pt x="492535" y="787723"/>
                    <a:pt x="491154" y="807097"/>
                  </a:cubicBezTo>
                  <a:cubicBezTo>
                    <a:pt x="448597" y="815613"/>
                    <a:pt x="486687" y="801354"/>
                    <a:pt x="466255" y="832005"/>
                  </a:cubicBezTo>
                  <a:cubicBezTo>
                    <a:pt x="463827" y="835653"/>
                    <a:pt x="456540" y="832739"/>
                    <a:pt x="453807" y="836158"/>
                  </a:cubicBezTo>
                  <a:cubicBezTo>
                    <a:pt x="450244" y="840616"/>
                    <a:pt x="451044" y="847236"/>
                    <a:pt x="449663" y="852770"/>
                  </a:cubicBezTo>
                  <a:cubicBezTo>
                    <a:pt x="453807" y="855532"/>
                    <a:pt x="458988" y="857170"/>
                    <a:pt x="462103" y="861066"/>
                  </a:cubicBezTo>
                  <a:cubicBezTo>
                    <a:pt x="464836" y="864485"/>
                    <a:pt x="465056" y="869315"/>
                    <a:pt x="466255" y="873524"/>
                  </a:cubicBezTo>
                  <a:cubicBezTo>
                    <a:pt x="468561" y="881583"/>
                    <a:pt x="475209" y="909167"/>
                    <a:pt x="474552" y="915044"/>
                  </a:cubicBezTo>
                  <a:cubicBezTo>
                    <a:pt x="474009" y="919997"/>
                    <a:pt x="468218" y="922912"/>
                    <a:pt x="466255" y="927493"/>
                  </a:cubicBezTo>
                  <a:cubicBezTo>
                    <a:pt x="464008" y="932741"/>
                    <a:pt x="463493" y="938571"/>
                    <a:pt x="462103" y="944105"/>
                  </a:cubicBezTo>
                  <a:cubicBezTo>
                    <a:pt x="462103" y="944105"/>
                    <a:pt x="469437" y="960316"/>
                    <a:pt x="470409" y="969013"/>
                  </a:cubicBezTo>
                  <a:cubicBezTo>
                    <a:pt x="470885" y="973365"/>
                    <a:pt x="467637" y="977319"/>
                    <a:pt x="466255" y="981471"/>
                  </a:cubicBezTo>
                  <a:cubicBezTo>
                    <a:pt x="462103" y="984233"/>
                    <a:pt x="455835" y="985215"/>
                    <a:pt x="453807" y="989767"/>
                  </a:cubicBezTo>
                  <a:cubicBezTo>
                    <a:pt x="440357" y="1020047"/>
                    <a:pt x="448615" y="1012589"/>
                    <a:pt x="457959" y="1031287"/>
                  </a:cubicBezTo>
                  <a:cubicBezTo>
                    <a:pt x="459912" y="1035202"/>
                    <a:pt x="460722" y="1039593"/>
                    <a:pt x="462103" y="1043746"/>
                  </a:cubicBezTo>
                  <a:cubicBezTo>
                    <a:pt x="460722" y="1047899"/>
                    <a:pt x="461864" y="1054243"/>
                    <a:pt x="457959" y="1056195"/>
                  </a:cubicBezTo>
                  <a:cubicBezTo>
                    <a:pt x="454045" y="1058157"/>
                    <a:pt x="449816" y="1052833"/>
                    <a:pt x="445510" y="1052051"/>
                  </a:cubicBezTo>
                  <a:cubicBezTo>
                    <a:pt x="434538" y="1050051"/>
                    <a:pt x="423384" y="1049280"/>
                    <a:pt x="412316" y="1047899"/>
                  </a:cubicBezTo>
                  <a:cubicBezTo>
                    <a:pt x="402191" y="1051271"/>
                    <a:pt x="395466" y="1052299"/>
                    <a:pt x="387417" y="1060348"/>
                  </a:cubicBezTo>
                  <a:cubicBezTo>
                    <a:pt x="383893" y="1063881"/>
                    <a:pt x="381350" y="1068339"/>
                    <a:pt x="379121" y="1072807"/>
                  </a:cubicBezTo>
                  <a:cubicBezTo>
                    <a:pt x="377159" y="1076721"/>
                    <a:pt x="375292" y="1080893"/>
                    <a:pt x="374968" y="1085265"/>
                  </a:cubicBezTo>
                  <a:lnTo>
                    <a:pt x="370949" y="1181696"/>
                  </a:lnTo>
                  <a:lnTo>
                    <a:pt x="368034" y="1180525"/>
                  </a:lnTo>
                  <a:cubicBezTo>
                    <a:pt x="368034" y="1180525"/>
                    <a:pt x="368034" y="1180525"/>
                    <a:pt x="367139" y="1181430"/>
                  </a:cubicBezTo>
                  <a:cubicBezTo>
                    <a:pt x="367139" y="1181430"/>
                    <a:pt x="367139" y="1181430"/>
                    <a:pt x="365329" y="1181430"/>
                  </a:cubicBezTo>
                  <a:cubicBezTo>
                    <a:pt x="365329" y="1181430"/>
                    <a:pt x="365329" y="1181430"/>
                    <a:pt x="364433" y="1179630"/>
                  </a:cubicBezTo>
                  <a:cubicBezTo>
                    <a:pt x="364433" y="1179630"/>
                    <a:pt x="364433" y="1179630"/>
                    <a:pt x="362633" y="1180525"/>
                  </a:cubicBezTo>
                  <a:cubicBezTo>
                    <a:pt x="362633" y="1180525"/>
                    <a:pt x="362633" y="1180525"/>
                    <a:pt x="359928" y="1174219"/>
                  </a:cubicBezTo>
                  <a:cubicBezTo>
                    <a:pt x="356318" y="1174219"/>
                    <a:pt x="351813" y="1175124"/>
                    <a:pt x="348213" y="1176019"/>
                  </a:cubicBezTo>
                  <a:cubicBezTo>
                    <a:pt x="348213" y="1176019"/>
                    <a:pt x="348213" y="1176019"/>
                    <a:pt x="344602" y="1175124"/>
                  </a:cubicBezTo>
                  <a:cubicBezTo>
                    <a:pt x="344602" y="1175124"/>
                    <a:pt x="344602" y="1175124"/>
                    <a:pt x="342802" y="1176925"/>
                  </a:cubicBezTo>
                  <a:cubicBezTo>
                    <a:pt x="342802" y="1176925"/>
                    <a:pt x="342802" y="1176925"/>
                    <a:pt x="335592" y="1176019"/>
                  </a:cubicBezTo>
                  <a:cubicBezTo>
                    <a:pt x="335592" y="1176019"/>
                    <a:pt x="335592" y="1176019"/>
                    <a:pt x="333791" y="1174219"/>
                  </a:cubicBezTo>
                  <a:cubicBezTo>
                    <a:pt x="333791" y="1174219"/>
                    <a:pt x="333791" y="1174219"/>
                    <a:pt x="333791" y="1173314"/>
                  </a:cubicBezTo>
                  <a:cubicBezTo>
                    <a:pt x="330191" y="1176019"/>
                    <a:pt x="325676" y="1178724"/>
                    <a:pt x="322076" y="1178724"/>
                  </a:cubicBezTo>
                  <a:cubicBezTo>
                    <a:pt x="322076" y="1178724"/>
                    <a:pt x="322076" y="1178724"/>
                    <a:pt x="318466" y="1177829"/>
                  </a:cubicBezTo>
                  <a:cubicBezTo>
                    <a:pt x="317570" y="1176925"/>
                    <a:pt x="317570" y="1172419"/>
                    <a:pt x="317570" y="1170619"/>
                  </a:cubicBezTo>
                  <a:cubicBezTo>
                    <a:pt x="317570" y="1170619"/>
                    <a:pt x="317570" y="1170619"/>
                    <a:pt x="316666" y="1169714"/>
                  </a:cubicBezTo>
                  <a:cubicBezTo>
                    <a:pt x="314865" y="1169714"/>
                    <a:pt x="312160" y="1170619"/>
                    <a:pt x="310360" y="1170619"/>
                  </a:cubicBezTo>
                  <a:cubicBezTo>
                    <a:pt x="306759" y="1169714"/>
                    <a:pt x="306759" y="1160703"/>
                    <a:pt x="298644" y="1163409"/>
                  </a:cubicBezTo>
                  <a:cubicBezTo>
                    <a:pt x="297740" y="1164304"/>
                    <a:pt x="295939" y="1166104"/>
                    <a:pt x="294139" y="1166104"/>
                  </a:cubicBezTo>
                  <a:cubicBezTo>
                    <a:pt x="291434" y="1166104"/>
                    <a:pt x="287833" y="1164304"/>
                    <a:pt x="286929" y="1162503"/>
                  </a:cubicBezTo>
                  <a:cubicBezTo>
                    <a:pt x="283328" y="1161599"/>
                    <a:pt x="280623" y="1160703"/>
                    <a:pt x="278813" y="1163409"/>
                  </a:cubicBezTo>
                  <a:cubicBezTo>
                    <a:pt x="277013" y="1163409"/>
                    <a:pt x="275213" y="1162503"/>
                    <a:pt x="274308" y="1161599"/>
                  </a:cubicBezTo>
                  <a:cubicBezTo>
                    <a:pt x="271612" y="1162503"/>
                    <a:pt x="253582" y="1167009"/>
                    <a:pt x="253582" y="1167913"/>
                  </a:cubicBezTo>
                  <a:cubicBezTo>
                    <a:pt x="252686" y="1174219"/>
                    <a:pt x="239161" y="1179630"/>
                    <a:pt x="234655" y="1181430"/>
                  </a:cubicBezTo>
                  <a:cubicBezTo>
                    <a:pt x="231055" y="1183230"/>
                    <a:pt x="228350" y="1187735"/>
                    <a:pt x="224749" y="1187735"/>
                  </a:cubicBezTo>
                  <a:cubicBezTo>
                    <a:pt x="221140" y="1188640"/>
                    <a:pt x="216634" y="1188640"/>
                    <a:pt x="213034" y="1188640"/>
                  </a:cubicBezTo>
                  <a:cubicBezTo>
                    <a:pt x="209423" y="1189545"/>
                    <a:pt x="205823" y="1196755"/>
                    <a:pt x="198613" y="1199451"/>
                  </a:cubicBezTo>
                  <a:cubicBezTo>
                    <a:pt x="189602" y="1203061"/>
                    <a:pt x="178782" y="1189545"/>
                    <a:pt x="178782" y="1181430"/>
                  </a:cubicBezTo>
                  <a:cubicBezTo>
                    <a:pt x="180582" y="1162503"/>
                    <a:pt x="177886" y="1165208"/>
                    <a:pt x="188697" y="1149883"/>
                  </a:cubicBezTo>
                  <a:cubicBezTo>
                    <a:pt x="190497" y="1146282"/>
                    <a:pt x="189602" y="1138167"/>
                    <a:pt x="185992" y="1134567"/>
                  </a:cubicBezTo>
                  <a:cubicBezTo>
                    <a:pt x="185992" y="1130956"/>
                    <a:pt x="187792" y="1127356"/>
                    <a:pt x="184192" y="1125556"/>
                  </a:cubicBezTo>
                  <a:cubicBezTo>
                    <a:pt x="159856" y="1110230"/>
                    <a:pt x="136434" y="1093104"/>
                    <a:pt x="112097" y="1076883"/>
                  </a:cubicBezTo>
                  <a:cubicBezTo>
                    <a:pt x="103982" y="1070578"/>
                    <a:pt x="108487" y="1051651"/>
                    <a:pt x="109392" y="1042641"/>
                  </a:cubicBezTo>
                  <a:cubicBezTo>
                    <a:pt x="109392" y="1042641"/>
                    <a:pt x="109392" y="1042641"/>
                    <a:pt x="54423" y="953420"/>
                  </a:cubicBezTo>
                  <a:cubicBezTo>
                    <a:pt x="59824" y="938094"/>
                    <a:pt x="50813" y="940800"/>
                    <a:pt x="50813" y="930884"/>
                  </a:cubicBezTo>
                  <a:cubicBezTo>
                    <a:pt x="51718" y="920073"/>
                    <a:pt x="62529" y="912863"/>
                    <a:pt x="55319" y="901147"/>
                  </a:cubicBezTo>
                  <a:cubicBezTo>
                    <a:pt x="50813" y="889431"/>
                    <a:pt x="50813" y="893032"/>
                    <a:pt x="54423" y="881316"/>
                  </a:cubicBezTo>
                  <a:cubicBezTo>
                    <a:pt x="54423" y="880411"/>
                    <a:pt x="54423" y="877715"/>
                    <a:pt x="54423" y="876811"/>
                  </a:cubicBezTo>
                  <a:cubicBezTo>
                    <a:pt x="52613" y="874106"/>
                    <a:pt x="49013" y="873210"/>
                    <a:pt x="47213" y="870505"/>
                  </a:cubicBezTo>
                  <a:cubicBezTo>
                    <a:pt x="45403" y="869600"/>
                    <a:pt x="43603" y="870505"/>
                    <a:pt x="42707" y="870505"/>
                  </a:cubicBezTo>
                  <a:cubicBezTo>
                    <a:pt x="42707" y="870505"/>
                    <a:pt x="42707" y="870505"/>
                    <a:pt x="39098" y="868695"/>
                  </a:cubicBezTo>
                  <a:cubicBezTo>
                    <a:pt x="39098" y="868695"/>
                    <a:pt x="32792" y="861485"/>
                    <a:pt x="30992" y="855179"/>
                  </a:cubicBezTo>
                  <a:cubicBezTo>
                    <a:pt x="29182" y="848874"/>
                    <a:pt x="27382" y="845264"/>
                    <a:pt x="30087" y="839863"/>
                  </a:cubicBezTo>
                  <a:cubicBezTo>
                    <a:pt x="32792" y="834453"/>
                    <a:pt x="33687" y="821832"/>
                    <a:pt x="33687" y="817327"/>
                  </a:cubicBezTo>
                  <a:cubicBezTo>
                    <a:pt x="33687" y="812822"/>
                    <a:pt x="33687" y="806516"/>
                    <a:pt x="28287" y="801106"/>
                  </a:cubicBezTo>
                  <a:cubicBezTo>
                    <a:pt x="22877" y="795696"/>
                    <a:pt x="23781" y="792095"/>
                    <a:pt x="23781" y="786685"/>
                  </a:cubicBezTo>
                  <a:cubicBezTo>
                    <a:pt x="23781" y="781275"/>
                    <a:pt x="30087" y="777674"/>
                    <a:pt x="38202" y="774065"/>
                  </a:cubicBezTo>
                  <a:cubicBezTo>
                    <a:pt x="38202" y="774065"/>
                    <a:pt x="38202" y="774065"/>
                    <a:pt x="58024" y="785780"/>
                  </a:cubicBezTo>
                  <a:cubicBezTo>
                    <a:pt x="58024" y="785780"/>
                    <a:pt x="58929" y="785780"/>
                    <a:pt x="58929" y="785780"/>
                  </a:cubicBezTo>
                  <a:cubicBezTo>
                    <a:pt x="58929" y="785780"/>
                    <a:pt x="58929" y="785780"/>
                    <a:pt x="69740" y="773169"/>
                  </a:cubicBezTo>
                  <a:cubicBezTo>
                    <a:pt x="69740" y="773169"/>
                    <a:pt x="69740" y="773169"/>
                    <a:pt x="84160" y="774969"/>
                  </a:cubicBezTo>
                  <a:cubicBezTo>
                    <a:pt x="84160" y="774969"/>
                    <a:pt x="84160" y="774969"/>
                    <a:pt x="87761" y="769559"/>
                  </a:cubicBezTo>
                  <a:cubicBezTo>
                    <a:pt x="87761" y="769559"/>
                    <a:pt x="87761" y="769559"/>
                    <a:pt x="98581" y="769559"/>
                  </a:cubicBezTo>
                  <a:cubicBezTo>
                    <a:pt x="98581" y="768664"/>
                    <a:pt x="107592" y="747032"/>
                    <a:pt x="109392" y="740727"/>
                  </a:cubicBezTo>
                  <a:cubicBezTo>
                    <a:pt x="110297" y="738022"/>
                    <a:pt x="111192" y="737117"/>
                    <a:pt x="113002" y="736212"/>
                  </a:cubicBezTo>
                  <a:cubicBezTo>
                    <a:pt x="114802" y="735317"/>
                    <a:pt x="117508" y="736212"/>
                    <a:pt x="119307" y="738022"/>
                  </a:cubicBezTo>
                  <a:cubicBezTo>
                    <a:pt x="120203" y="738022"/>
                    <a:pt x="120203" y="738917"/>
                    <a:pt x="120203" y="738917"/>
                  </a:cubicBezTo>
                  <a:cubicBezTo>
                    <a:pt x="123813" y="740727"/>
                    <a:pt x="125613" y="742527"/>
                    <a:pt x="129223" y="741622"/>
                  </a:cubicBezTo>
                  <a:cubicBezTo>
                    <a:pt x="132823" y="740727"/>
                    <a:pt x="139129" y="729011"/>
                    <a:pt x="139129" y="729011"/>
                  </a:cubicBezTo>
                  <a:cubicBezTo>
                    <a:pt x="139129" y="729011"/>
                    <a:pt x="139129" y="728106"/>
                    <a:pt x="139129" y="728106"/>
                  </a:cubicBezTo>
                  <a:cubicBezTo>
                    <a:pt x="139129" y="728106"/>
                    <a:pt x="134624" y="710980"/>
                    <a:pt x="131919" y="705570"/>
                  </a:cubicBezTo>
                  <a:cubicBezTo>
                    <a:pt x="129223" y="701065"/>
                    <a:pt x="132823" y="697464"/>
                    <a:pt x="132823" y="697464"/>
                  </a:cubicBezTo>
                  <a:cubicBezTo>
                    <a:pt x="132823" y="695664"/>
                    <a:pt x="135529" y="654202"/>
                    <a:pt x="135529" y="649697"/>
                  </a:cubicBezTo>
                  <a:cubicBezTo>
                    <a:pt x="135529" y="649697"/>
                    <a:pt x="135529" y="648792"/>
                    <a:pt x="135529" y="647896"/>
                  </a:cubicBezTo>
                  <a:cubicBezTo>
                    <a:pt x="135529" y="644286"/>
                    <a:pt x="135529" y="640686"/>
                    <a:pt x="132823" y="637076"/>
                  </a:cubicBezTo>
                  <a:cubicBezTo>
                    <a:pt x="129223" y="634380"/>
                    <a:pt x="131919" y="623560"/>
                    <a:pt x="135529" y="616349"/>
                  </a:cubicBezTo>
                  <a:cubicBezTo>
                    <a:pt x="139129" y="609139"/>
                    <a:pt x="131024" y="601033"/>
                    <a:pt x="130118" y="600128"/>
                  </a:cubicBezTo>
                  <a:cubicBezTo>
                    <a:pt x="130118" y="600128"/>
                    <a:pt x="130118" y="600128"/>
                    <a:pt x="128319" y="586612"/>
                  </a:cubicBezTo>
                  <a:cubicBezTo>
                    <a:pt x="128319" y="586612"/>
                    <a:pt x="128319" y="586612"/>
                    <a:pt x="84160" y="552361"/>
                  </a:cubicBezTo>
                  <a:cubicBezTo>
                    <a:pt x="83256" y="552361"/>
                    <a:pt x="65234" y="555066"/>
                    <a:pt x="56224" y="557771"/>
                  </a:cubicBezTo>
                  <a:cubicBezTo>
                    <a:pt x="48108" y="560476"/>
                    <a:pt x="28287" y="557771"/>
                    <a:pt x="24677" y="557771"/>
                  </a:cubicBezTo>
                  <a:cubicBezTo>
                    <a:pt x="24677" y="557771"/>
                    <a:pt x="24677" y="557771"/>
                    <a:pt x="25582" y="551465"/>
                  </a:cubicBezTo>
                  <a:cubicBezTo>
                    <a:pt x="25582" y="551465"/>
                    <a:pt x="25582" y="551465"/>
                    <a:pt x="39098" y="530729"/>
                  </a:cubicBezTo>
                  <a:cubicBezTo>
                    <a:pt x="39098" y="530729"/>
                    <a:pt x="39098" y="530729"/>
                    <a:pt x="49908" y="529834"/>
                  </a:cubicBezTo>
                  <a:cubicBezTo>
                    <a:pt x="49908" y="529834"/>
                    <a:pt x="49908" y="529834"/>
                    <a:pt x="49908" y="528929"/>
                  </a:cubicBezTo>
                  <a:cubicBezTo>
                    <a:pt x="49908" y="528929"/>
                    <a:pt x="49908" y="528929"/>
                    <a:pt x="49908" y="513613"/>
                  </a:cubicBezTo>
                  <a:cubicBezTo>
                    <a:pt x="49908" y="513613"/>
                    <a:pt x="49908" y="513613"/>
                    <a:pt x="40898" y="501897"/>
                  </a:cubicBezTo>
                  <a:cubicBezTo>
                    <a:pt x="40898" y="501897"/>
                    <a:pt x="27382" y="489276"/>
                    <a:pt x="21076" y="483866"/>
                  </a:cubicBezTo>
                  <a:cubicBezTo>
                    <a:pt x="14771" y="478466"/>
                    <a:pt x="10256" y="456834"/>
                    <a:pt x="10256" y="455930"/>
                  </a:cubicBezTo>
                  <a:cubicBezTo>
                    <a:pt x="10256" y="455930"/>
                    <a:pt x="10256" y="455930"/>
                    <a:pt x="1245" y="455930"/>
                  </a:cubicBezTo>
                  <a:cubicBezTo>
                    <a:pt x="1245" y="455930"/>
                    <a:pt x="1245" y="455930"/>
                    <a:pt x="-555" y="437003"/>
                  </a:cubicBezTo>
                  <a:cubicBezTo>
                    <a:pt x="-555" y="437003"/>
                    <a:pt x="-555" y="437003"/>
                    <a:pt x="7560" y="429793"/>
                  </a:cubicBezTo>
                  <a:cubicBezTo>
                    <a:pt x="7560" y="429793"/>
                    <a:pt x="7560" y="429793"/>
                    <a:pt x="7560" y="428898"/>
                  </a:cubicBezTo>
                  <a:cubicBezTo>
                    <a:pt x="7560" y="428898"/>
                    <a:pt x="7560" y="428898"/>
                    <a:pt x="5750" y="390140"/>
                  </a:cubicBezTo>
                  <a:cubicBezTo>
                    <a:pt x="5750" y="390140"/>
                    <a:pt x="5750" y="390140"/>
                    <a:pt x="28287" y="385635"/>
                  </a:cubicBezTo>
                  <a:cubicBezTo>
                    <a:pt x="28287" y="385635"/>
                    <a:pt x="28287" y="385635"/>
                    <a:pt x="42707" y="373014"/>
                  </a:cubicBezTo>
                  <a:cubicBezTo>
                    <a:pt x="42707" y="373014"/>
                    <a:pt x="42707" y="373014"/>
                    <a:pt x="58929" y="390140"/>
                  </a:cubicBezTo>
                  <a:cubicBezTo>
                    <a:pt x="58929" y="390140"/>
                    <a:pt x="58929" y="390140"/>
                    <a:pt x="59824" y="390140"/>
                  </a:cubicBezTo>
                  <a:cubicBezTo>
                    <a:pt x="59824" y="390140"/>
                    <a:pt x="59824" y="390140"/>
                    <a:pt x="74245" y="389235"/>
                  </a:cubicBezTo>
                  <a:cubicBezTo>
                    <a:pt x="75150" y="390140"/>
                    <a:pt x="81455" y="397351"/>
                    <a:pt x="82360" y="401856"/>
                  </a:cubicBezTo>
                  <a:cubicBezTo>
                    <a:pt x="83256" y="406361"/>
                    <a:pt x="95876" y="425288"/>
                    <a:pt x="95876" y="426192"/>
                  </a:cubicBezTo>
                  <a:cubicBezTo>
                    <a:pt x="95876" y="426192"/>
                    <a:pt x="95876" y="426192"/>
                    <a:pt x="96781" y="426192"/>
                  </a:cubicBezTo>
                  <a:cubicBezTo>
                    <a:pt x="96781" y="426192"/>
                    <a:pt x="96781" y="426192"/>
                    <a:pt x="144539" y="426192"/>
                  </a:cubicBezTo>
                  <a:cubicBezTo>
                    <a:pt x="144539" y="426192"/>
                    <a:pt x="144539" y="426192"/>
                    <a:pt x="155350" y="411772"/>
                  </a:cubicBezTo>
                  <a:cubicBezTo>
                    <a:pt x="155350" y="411772"/>
                    <a:pt x="155350" y="411772"/>
                    <a:pt x="175181" y="418077"/>
                  </a:cubicBezTo>
                  <a:cubicBezTo>
                    <a:pt x="176086" y="418077"/>
                    <a:pt x="182391" y="422582"/>
                    <a:pt x="185097" y="418982"/>
                  </a:cubicBezTo>
                  <a:cubicBezTo>
                    <a:pt x="187792" y="415372"/>
                    <a:pt x="203118" y="417182"/>
                    <a:pt x="208528" y="419877"/>
                  </a:cubicBezTo>
                  <a:cubicBezTo>
                    <a:pt x="210329" y="420782"/>
                    <a:pt x="211224" y="420782"/>
                    <a:pt x="212129" y="419877"/>
                  </a:cubicBezTo>
                  <a:cubicBezTo>
                    <a:pt x="214834" y="418077"/>
                    <a:pt x="213929" y="411772"/>
                    <a:pt x="213929" y="410867"/>
                  </a:cubicBezTo>
                  <a:cubicBezTo>
                    <a:pt x="213929" y="410867"/>
                    <a:pt x="213929" y="410867"/>
                    <a:pt x="197708" y="388340"/>
                  </a:cubicBezTo>
                  <a:cubicBezTo>
                    <a:pt x="197708" y="388340"/>
                    <a:pt x="197708" y="388340"/>
                    <a:pt x="212129" y="366709"/>
                  </a:cubicBezTo>
                  <a:cubicBezTo>
                    <a:pt x="212129" y="366709"/>
                    <a:pt x="212129" y="365804"/>
                    <a:pt x="212129" y="365804"/>
                  </a:cubicBezTo>
                  <a:cubicBezTo>
                    <a:pt x="212129" y="365804"/>
                    <a:pt x="212129" y="365804"/>
                    <a:pt x="201318" y="364004"/>
                  </a:cubicBezTo>
                  <a:cubicBezTo>
                    <a:pt x="201318" y="364004"/>
                    <a:pt x="201318" y="364004"/>
                    <a:pt x="208528" y="351383"/>
                  </a:cubicBezTo>
                  <a:cubicBezTo>
                    <a:pt x="208528" y="351383"/>
                    <a:pt x="213929" y="345078"/>
                    <a:pt x="214834" y="341477"/>
                  </a:cubicBezTo>
                  <a:cubicBezTo>
                    <a:pt x="215739" y="337867"/>
                    <a:pt x="219339" y="298214"/>
                    <a:pt x="219339" y="297310"/>
                  </a:cubicBezTo>
                  <a:cubicBezTo>
                    <a:pt x="219339" y="296414"/>
                    <a:pt x="219339" y="296414"/>
                    <a:pt x="219339" y="296414"/>
                  </a:cubicBezTo>
                  <a:cubicBezTo>
                    <a:pt x="219339" y="296414"/>
                    <a:pt x="211224" y="284698"/>
                    <a:pt x="205823" y="280193"/>
                  </a:cubicBezTo>
                  <a:cubicBezTo>
                    <a:pt x="202213" y="277488"/>
                    <a:pt x="195907" y="272078"/>
                    <a:pt x="190497" y="268468"/>
                  </a:cubicBezTo>
                  <a:cubicBezTo>
                    <a:pt x="187792" y="266668"/>
                    <a:pt x="185992" y="264867"/>
                    <a:pt x="184192" y="263067"/>
                  </a:cubicBezTo>
                  <a:cubicBezTo>
                    <a:pt x="179686" y="259457"/>
                    <a:pt x="178782" y="259457"/>
                    <a:pt x="174276" y="261257"/>
                  </a:cubicBezTo>
                  <a:cubicBezTo>
                    <a:pt x="171571" y="263067"/>
                    <a:pt x="158055" y="262162"/>
                    <a:pt x="158055" y="262162"/>
                  </a:cubicBezTo>
                  <a:cubicBezTo>
                    <a:pt x="155350" y="262162"/>
                    <a:pt x="153550" y="262162"/>
                    <a:pt x="150845" y="262162"/>
                  </a:cubicBezTo>
                  <a:cubicBezTo>
                    <a:pt x="145444" y="262162"/>
                    <a:pt x="140034" y="262162"/>
                    <a:pt x="136434" y="266668"/>
                  </a:cubicBezTo>
                  <a:cubicBezTo>
                    <a:pt x="133729" y="269373"/>
                    <a:pt x="131024" y="270278"/>
                    <a:pt x="129223" y="270278"/>
                  </a:cubicBezTo>
                  <a:cubicBezTo>
                    <a:pt x="126518" y="269373"/>
                    <a:pt x="124708" y="266668"/>
                    <a:pt x="123813" y="263963"/>
                  </a:cubicBezTo>
                  <a:cubicBezTo>
                    <a:pt x="122013" y="258562"/>
                    <a:pt x="115698" y="259457"/>
                    <a:pt x="108487" y="259457"/>
                  </a:cubicBezTo>
                  <a:cubicBezTo>
                    <a:pt x="107592" y="260362"/>
                    <a:pt x="105791" y="260362"/>
                    <a:pt x="104887" y="260362"/>
                  </a:cubicBezTo>
                  <a:cubicBezTo>
                    <a:pt x="104887" y="258562"/>
                    <a:pt x="105791" y="250446"/>
                    <a:pt x="113897" y="245941"/>
                  </a:cubicBezTo>
                  <a:cubicBezTo>
                    <a:pt x="124708" y="240531"/>
                    <a:pt x="127413" y="236026"/>
                    <a:pt x="127413" y="229720"/>
                  </a:cubicBezTo>
                  <a:cubicBezTo>
                    <a:pt x="127413" y="224310"/>
                    <a:pt x="124708" y="205384"/>
                    <a:pt x="124708" y="204489"/>
                  </a:cubicBezTo>
                  <a:cubicBezTo>
                    <a:pt x="124708" y="204489"/>
                    <a:pt x="123813" y="194573"/>
                    <a:pt x="118403" y="194573"/>
                  </a:cubicBezTo>
                  <a:cubicBezTo>
                    <a:pt x="118403" y="194573"/>
                    <a:pt x="118403" y="194573"/>
                    <a:pt x="103982" y="194573"/>
                  </a:cubicBezTo>
                  <a:cubicBezTo>
                    <a:pt x="103982" y="194573"/>
                    <a:pt x="103982" y="194573"/>
                    <a:pt x="102182" y="186458"/>
                  </a:cubicBezTo>
                  <a:cubicBezTo>
                    <a:pt x="102182" y="186458"/>
                    <a:pt x="102182" y="186458"/>
                    <a:pt x="125613" y="184657"/>
                  </a:cubicBezTo>
                  <a:cubicBezTo>
                    <a:pt x="125613" y="184657"/>
                    <a:pt x="125613" y="184657"/>
                    <a:pt x="146340" y="183753"/>
                  </a:cubicBezTo>
                  <a:cubicBezTo>
                    <a:pt x="146340" y="183753"/>
                    <a:pt x="146340" y="183753"/>
                    <a:pt x="149950" y="160321"/>
                  </a:cubicBezTo>
                  <a:cubicBezTo>
                    <a:pt x="149950" y="160321"/>
                    <a:pt x="149950" y="160321"/>
                    <a:pt x="166171" y="145005"/>
                  </a:cubicBezTo>
                  <a:cubicBezTo>
                    <a:pt x="166171" y="145005"/>
                    <a:pt x="166171" y="145005"/>
                    <a:pt x="178782" y="140499"/>
                  </a:cubicBezTo>
                  <a:cubicBezTo>
                    <a:pt x="178782" y="140499"/>
                    <a:pt x="189602" y="135089"/>
                    <a:pt x="194108" y="132384"/>
                  </a:cubicBezTo>
                  <a:cubicBezTo>
                    <a:pt x="199508" y="129679"/>
                    <a:pt x="199508" y="119764"/>
                    <a:pt x="199508" y="114363"/>
                  </a:cubicBezTo>
                  <a:cubicBezTo>
                    <a:pt x="199508" y="109858"/>
                    <a:pt x="200413" y="107153"/>
                    <a:pt x="202213" y="106248"/>
                  </a:cubicBezTo>
                  <a:cubicBezTo>
                    <a:pt x="203118" y="105343"/>
                    <a:pt x="205823" y="106248"/>
                    <a:pt x="208528" y="107153"/>
                  </a:cubicBezTo>
                  <a:cubicBezTo>
                    <a:pt x="213034" y="109858"/>
                    <a:pt x="219339" y="109858"/>
                    <a:pt x="223845" y="107153"/>
                  </a:cubicBezTo>
                  <a:cubicBezTo>
                    <a:pt x="227454" y="104448"/>
                    <a:pt x="230150" y="100837"/>
                    <a:pt x="230150" y="96332"/>
                  </a:cubicBezTo>
                  <a:cubicBezTo>
                    <a:pt x="230150" y="91827"/>
                    <a:pt x="231960" y="87322"/>
                    <a:pt x="235560" y="85521"/>
                  </a:cubicBezTo>
                  <a:cubicBezTo>
                    <a:pt x="237361" y="84616"/>
                    <a:pt x="240970" y="84616"/>
                    <a:pt x="243675" y="87322"/>
                  </a:cubicBezTo>
                  <a:cubicBezTo>
                    <a:pt x="251781" y="93627"/>
                    <a:pt x="255391" y="90931"/>
                    <a:pt x="259897" y="85521"/>
                  </a:cubicBezTo>
                  <a:cubicBezTo>
                    <a:pt x="262592" y="81911"/>
                    <a:pt x="267107" y="81016"/>
                    <a:pt x="270708" y="81911"/>
                  </a:cubicBezTo>
                  <a:cubicBezTo>
                    <a:pt x="274308" y="82816"/>
                    <a:pt x="276118" y="85521"/>
                    <a:pt x="276118" y="90027"/>
                  </a:cubicBezTo>
                  <a:cubicBezTo>
                    <a:pt x="277013" y="90931"/>
                    <a:pt x="277013" y="92732"/>
                    <a:pt x="277013" y="93627"/>
                  </a:cubicBezTo>
                  <a:cubicBezTo>
                    <a:pt x="277013" y="101742"/>
                    <a:pt x="277918" y="106248"/>
                    <a:pt x="285128" y="111658"/>
                  </a:cubicBezTo>
                  <a:cubicBezTo>
                    <a:pt x="294139" y="117058"/>
                    <a:pt x="301349" y="117058"/>
                    <a:pt x="308560" y="117058"/>
                  </a:cubicBezTo>
                  <a:cubicBezTo>
                    <a:pt x="315770" y="117058"/>
                    <a:pt x="323876" y="110753"/>
                    <a:pt x="328381" y="106248"/>
                  </a:cubicBezTo>
                  <a:cubicBezTo>
                    <a:pt x="328381" y="106248"/>
                    <a:pt x="329287" y="105343"/>
                    <a:pt x="329287" y="105343"/>
                  </a:cubicBezTo>
                  <a:cubicBezTo>
                    <a:pt x="332887" y="100837"/>
                    <a:pt x="340097" y="93627"/>
                    <a:pt x="350918" y="93627"/>
                  </a:cubicBezTo>
                  <a:cubicBezTo>
                    <a:pt x="363529" y="93627"/>
                    <a:pt x="372539" y="89122"/>
                    <a:pt x="372539" y="89122"/>
                  </a:cubicBezTo>
                  <a:cubicBezTo>
                    <a:pt x="372539" y="89122"/>
                    <a:pt x="372539" y="89122"/>
                    <a:pt x="391465" y="65690"/>
                  </a:cubicBezTo>
                  <a:cubicBezTo>
                    <a:pt x="391465" y="65690"/>
                    <a:pt x="395076" y="60289"/>
                    <a:pt x="393266" y="55775"/>
                  </a:cubicBezTo>
                  <a:cubicBezTo>
                    <a:pt x="393266" y="54879"/>
                    <a:pt x="392370" y="53974"/>
                    <a:pt x="390570" y="53079"/>
                  </a:cubicBezTo>
                  <a:cubicBezTo>
                    <a:pt x="384255" y="50374"/>
                    <a:pt x="368034" y="35048"/>
                    <a:pt x="365329" y="31448"/>
                  </a:cubicBezTo>
                  <a:cubicBezTo>
                    <a:pt x="362633" y="27838"/>
                    <a:pt x="359023" y="22437"/>
                    <a:pt x="364433" y="17027"/>
                  </a:cubicBezTo>
                  <a:cubicBezTo>
                    <a:pt x="367139" y="15227"/>
                    <a:pt x="368034" y="11617"/>
                    <a:pt x="369844" y="8912"/>
                  </a:cubicBezTo>
                  <a:cubicBezTo>
                    <a:pt x="372539" y="4406"/>
                    <a:pt x="375244" y="-99"/>
                    <a:pt x="379750" y="-9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2AF35B9-B6E3-77AA-E3DC-596AD3477F0D}"/>
                </a:ext>
              </a:extLst>
            </p:cNvPr>
            <p:cNvSpPr/>
            <p:nvPr/>
          </p:nvSpPr>
          <p:spPr>
            <a:xfrm>
              <a:off x="7139329" y="3742381"/>
              <a:ext cx="590550" cy="600073"/>
            </a:xfrm>
            <a:custGeom>
              <a:avLst/>
              <a:gdLst>
                <a:gd name="connsiteX0" fmla="*/ 527587 w 590550"/>
                <a:gd name="connsiteY0" fmla="*/ 81 h 600073"/>
                <a:gd name="connsiteX1" fmla="*/ 534722 w 590550"/>
                <a:gd name="connsiteY1" fmla="*/ 4624 h 600073"/>
                <a:gd name="connsiteX2" fmla="*/ 549218 w 590550"/>
                <a:gd name="connsiteY2" fmla="*/ 10987 h 600073"/>
                <a:gd name="connsiteX3" fmla="*/ 561001 w 590550"/>
                <a:gd name="connsiteY3" fmla="*/ 20074 h 600073"/>
                <a:gd name="connsiteX4" fmla="*/ 562811 w 590550"/>
                <a:gd name="connsiteY4" fmla="*/ 22797 h 600073"/>
                <a:gd name="connsiteX5" fmla="*/ 571879 w 590550"/>
                <a:gd name="connsiteY5" fmla="*/ 42800 h 600073"/>
                <a:gd name="connsiteX6" fmla="*/ 567345 w 590550"/>
                <a:gd name="connsiteY6" fmla="*/ 59155 h 600073"/>
                <a:gd name="connsiteX7" fmla="*/ 566439 w 590550"/>
                <a:gd name="connsiteY7" fmla="*/ 60059 h 600073"/>
                <a:gd name="connsiteX8" fmla="*/ 563716 w 590550"/>
                <a:gd name="connsiteY8" fmla="*/ 70965 h 600073"/>
                <a:gd name="connsiteX9" fmla="*/ 570974 w 590550"/>
                <a:gd name="connsiteY9" fmla="*/ 78243 h 600073"/>
                <a:gd name="connsiteX10" fmla="*/ 589995 w 590550"/>
                <a:gd name="connsiteY10" fmla="*/ 93692 h 600073"/>
                <a:gd name="connsiteX11" fmla="*/ 584556 w 590550"/>
                <a:gd name="connsiteY11" fmla="*/ 104598 h 600073"/>
                <a:gd name="connsiteX12" fmla="*/ 580937 w 590550"/>
                <a:gd name="connsiteY12" fmla="*/ 107323 h 600073"/>
                <a:gd name="connsiteX13" fmla="*/ 573688 w 590550"/>
                <a:gd name="connsiteY13" fmla="*/ 117324 h 600073"/>
                <a:gd name="connsiteX14" fmla="*/ 576403 w 590550"/>
                <a:gd name="connsiteY14" fmla="*/ 136412 h 600073"/>
                <a:gd name="connsiteX15" fmla="*/ 577308 w 590550"/>
                <a:gd name="connsiteY15" fmla="*/ 141860 h 600073"/>
                <a:gd name="connsiteX16" fmla="*/ 576403 w 590550"/>
                <a:gd name="connsiteY16" fmla="*/ 145499 h 600073"/>
                <a:gd name="connsiteX17" fmla="*/ 571879 w 590550"/>
                <a:gd name="connsiteY17" fmla="*/ 155490 h 600073"/>
                <a:gd name="connsiteX18" fmla="*/ 561001 w 590550"/>
                <a:gd name="connsiteY18" fmla="*/ 140041 h 600073"/>
                <a:gd name="connsiteX19" fmla="*/ 548314 w 590550"/>
                <a:gd name="connsiteY19" fmla="*/ 109142 h 600073"/>
                <a:gd name="connsiteX20" fmla="*/ 547409 w 590550"/>
                <a:gd name="connsiteY20" fmla="*/ 104598 h 600073"/>
                <a:gd name="connsiteX21" fmla="*/ 544694 w 590550"/>
                <a:gd name="connsiteY21" fmla="*/ 89149 h 600073"/>
                <a:gd name="connsiteX22" fmla="*/ 532912 w 590550"/>
                <a:gd name="connsiteY22" fmla="*/ 77328 h 600073"/>
                <a:gd name="connsiteX23" fmla="*/ 524758 w 590550"/>
                <a:gd name="connsiteY23" fmla="*/ 78243 h 600073"/>
                <a:gd name="connsiteX24" fmla="*/ 515700 w 590550"/>
                <a:gd name="connsiteY24" fmla="*/ 89149 h 600073"/>
                <a:gd name="connsiteX25" fmla="*/ 518415 w 590550"/>
                <a:gd name="connsiteY25" fmla="*/ 99141 h 600073"/>
                <a:gd name="connsiteX26" fmla="*/ 532912 w 590550"/>
                <a:gd name="connsiteY26" fmla="*/ 123686 h 600073"/>
                <a:gd name="connsiteX27" fmla="*/ 534722 w 590550"/>
                <a:gd name="connsiteY27" fmla="*/ 130954 h 600073"/>
                <a:gd name="connsiteX28" fmla="*/ 538351 w 590550"/>
                <a:gd name="connsiteY28" fmla="*/ 146404 h 600073"/>
                <a:gd name="connsiteX29" fmla="*/ 544694 w 590550"/>
                <a:gd name="connsiteY29" fmla="*/ 163672 h 600073"/>
                <a:gd name="connsiteX30" fmla="*/ 547409 w 590550"/>
                <a:gd name="connsiteY30" fmla="*/ 189123 h 600073"/>
                <a:gd name="connsiteX31" fmla="*/ 543780 w 590550"/>
                <a:gd name="connsiteY31" fmla="*/ 196391 h 600073"/>
                <a:gd name="connsiteX32" fmla="*/ 537445 w 590550"/>
                <a:gd name="connsiteY32" fmla="*/ 209116 h 600073"/>
                <a:gd name="connsiteX33" fmla="*/ 526568 w 590550"/>
                <a:gd name="connsiteY33" fmla="*/ 240015 h 600073"/>
                <a:gd name="connsiteX34" fmla="*/ 506632 w 590550"/>
                <a:gd name="connsiteY34" fmla="*/ 261827 h 600073"/>
                <a:gd name="connsiteX35" fmla="*/ 495764 w 590550"/>
                <a:gd name="connsiteY35" fmla="*/ 278192 h 600073"/>
                <a:gd name="connsiteX36" fmla="*/ 494860 w 590550"/>
                <a:gd name="connsiteY36" fmla="*/ 280011 h 600073"/>
                <a:gd name="connsiteX37" fmla="*/ 479448 w 590550"/>
                <a:gd name="connsiteY37" fmla="*/ 302728 h 600073"/>
                <a:gd name="connsiteX38" fmla="*/ 464951 w 590550"/>
                <a:gd name="connsiteY38" fmla="*/ 336361 h 600073"/>
                <a:gd name="connsiteX39" fmla="*/ 464951 w 590550"/>
                <a:gd name="connsiteY39" fmla="*/ 345448 h 600073"/>
                <a:gd name="connsiteX40" fmla="*/ 462236 w 590550"/>
                <a:gd name="connsiteY40" fmla="*/ 366355 h 600073"/>
                <a:gd name="connsiteX41" fmla="*/ 457703 w 590550"/>
                <a:gd name="connsiteY41" fmla="*/ 375442 h 600073"/>
                <a:gd name="connsiteX42" fmla="*/ 460426 w 590550"/>
                <a:gd name="connsiteY42" fmla="*/ 380890 h 600073"/>
                <a:gd name="connsiteX43" fmla="*/ 465855 w 590550"/>
                <a:gd name="connsiteY43" fmla="*/ 392710 h 600073"/>
                <a:gd name="connsiteX44" fmla="*/ 465855 w 590550"/>
                <a:gd name="connsiteY44" fmla="*/ 407246 h 600073"/>
                <a:gd name="connsiteX45" fmla="*/ 456797 w 590550"/>
                <a:gd name="connsiteY45" fmla="*/ 409979 h 600073"/>
                <a:gd name="connsiteX46" fmla="*/ 448644 w 590550"/>
                <a:gd name="connsiteY46" fmla="*/ 419066 h 600073"/>
                <a:gd name="connsiteX47" fmla="*/ 435052 w 590550"/>
                <a:gd name="connsiteY47" fmla="*/ 421790 h 600073"/>
                <a:gd name="connsiteX48" fmla="*/ 422365 w 590550"/>
                <a:gd name="connsiteY48" fmla="*/ 436335 h 600073"/>
                <a:gd name="connsiteX49" fmla="*/ 418745 w 590550"/>
                <a:gd name="connsiteY49" fmla="*/ 456328 h 600073"/>
                <a:gd name="connsiteX50" fmla="*/ 406963 w 590550"/>
                <a:gd name="connsiteY50" fmla="*/ 467234 h 600073"/>
                <a:gd name="connsiteX51" fmla="*/ 405153 w 590550"/>
                <a:gd name="connsiteY51" fmla="*/ 479045 h 600073"/>
                <a:gd name="connsiteX52" fmla="*/ 406058 w 590550"/>
                <a:gd name="connsiteY52" fmla="*/ 483598 h 600073"/>
                <a:gd name="connsiteX53" fmla="*/ 405153 w 590550"/>
                <a:gd name="connsiteY53" fmla="*/ 491771 h 600073"/>
                <a:gd name="connsiteX54" fmla="*/ 389751 w 590550"/>
                <a:gd name="connsiteY54" fmla="*/ 506315 h 600073"/>
                <a:gd name="connsiteX55" fmla="*/ 348974 w 590550"/>
                <a:gd name="connsiteY55" fmla="*/ 529947 h 600073"/>
                <a:gd name="connsiteX56" fmla="*/ 330849 w 590550"/>
                <a:gd name="connsiteY56" fmla="*/ 539948 h 600073"/>
                <a:gd name="connsiteX57" fmla="*/ 319980 w 590550"/>
                <a:gd name="connsiteY57" fmla="*/ 553578 h 600073"/>
                <a:gd name="connsiteX58" fmla="*/ 310913 w 590550"/>
                <a:gd name="connsiteY58" fmla="*/ 593564 h 600073"/>
                <a:gd name="connsiteX59" fmla="*/ 309894 w 590550"/>
                <a:gd name="connsiteY59" fmla="*/ 597193 h 600073"/>
                <a:gd name="connsiteX60" fmla="*/ 301588 w 590550"/>
                <a:gd name="connsiteY60" fmla="*/ 599974 h 600073"/>
                <a:gd name="connsiteX61" fmla="*/ 289072 w 590550"/>
                <a:gd name="connsiteY61" fmla="*/ 595783 h 600073"/>
                <a:gd name="connsiteX62" fmla="*/ 251524 w 590550"/>
                <a:gd name="connsiteY62" fmla="*/ 579039 h 600073"/>
                <a:gd name="connsiteX63" fmla="*/ 239008 w 590550"/>
                <a:gd name="connsiteY63" fmla="*/ 587411 h 600073"/>
                <a:gd name="connsiteX64" fmla="*/ 226492 w 590550"/>
                <a:gd name="connsiteY64" fmla="*/ 591602 h 600073"/>
                <a:gd name="connsiteX65" fmla="*/ 193117 w 590550"/>
                <a:gd name="connsiteY65" fmla="*/ 587411 h 600073"/>
                <a:gd name="connsiteX66" fmla="*/ 180601 w 590550"/>
                <a:gd name="connsiteY66" fmla="*/ 579039 h 600073"/>
                <a:gd name="connsiteX67" fmla="*/ 155569 w 590550"/>
                <a:gd name="connsiteY67" fmla="*/ 570666 h 600073"/>
                <a:gd name="connsiteX68" fmla="*/ 138881 w 590550"/>
                <a:gd name="connsiteY68" fmla="*/ 566485 h 600073"/>
                <a:gd name="connsiteX69" fmla="*/ 101334 w 590550"/>
                <a:gd name="connsiteY69" fmla="*/ 558103 h 600073"/>
                <a:gd name="connsiteX70" fmla="*/ 72130 w 590550"/>
                <a:gd name="connsiteY70" fmla="*/ 562294 h 600073"/>
                <a:gd name="connsiteX71" fmla="*/ 59615 w 590550"/>
                <a:gd name="connsiteY71" fmla="*/ 558103 h 600073"/>
                <a:gd name="connsiteX72" fmla="*/ 34583 w 590550"/>
                <a:gd name="connsiteY72" fmla="*/ 553921 h 600073"/>
                <a:gd name="connsiteX73" fmla="*/ 22067 w 590550"/>
                <a:gd name="connsiteY73" fmla="*/ 541358 h 600073"/>
                <a:gd name="connsiteX74" fmla="*/ 1207 w 590550"/>
                <a:gd name="connsiteY74" fmla="*/ 491123 h 600073"/>
                <a:gd name="connsiteX75" fmla="*/ -555 w 590550"/>
                <a:gd name="connsiteY75" fmla="*/ 483160 h 600073"/>
                <a:gd name="connsiteX76" fmla="*/ 5560 w 590550"/>
                <a:gd name="connsiteY76" fmla="*/ 482684 h 600073"/>
                <a:gd name="connsiteX77" fmla="*/ 6465 w 590550"/>
                <a:gd name="connsiteY77" fmla="*/ 482684 h 600073"/>
                <a:gd name="connsiteX78" fmla="*/ 10084 w 590550"/>
                <a:gd name="connsiteY78" fmla="*/ 478140 h 600073"/>
                <a:gd name="connsiteX79" fmla="*/ 18247 w 590550"/>
                <a:gd name="connsiteY79" fmla="*/ 462691 h 600073"/>
                <a:gd name="connsiteX80" fmla="*/ 26401 w 590550"/>
                <a:gd name="connsiteY80" fmla="*/ 425429 h 600073"/>
                <a:gd name="connsiteX81" fmla="*/ 37269 w 590550"/>
                <a:gd name="connsiteY81" fmla="*/ 416342 h 600073"/>
                <a:gd name="connsiteX82" fmla="*/ 44517 w 590550"/>
                <a:gd name="connsiteY82" fmla="*/ 400892 h 600073"/>
                <a:gd name="connsiteX83" fmla="*/ 44517 w 590550"/>
                <a:gd name="connsiteY83" fmla="*/ 399978 h 600073"/>
                <a:gd name="connsiteX84" fmla="*/ 48146 w 590550"/>
                <a:gd name="connsiteY84" fmla="*/ 385434 h 600073"/>
                <a:gd name="connsiteX85" fmla="*/ 48146 w 590550"/>
                <a:gd name="connsiteY85" fmla="*/ 384529 h 600073"/>
                <a:gd name="connsiteX86" fmla="*/ 36364 w 590550"/>
                <a:gd name="connsiteY86" fmla="*/ 359078 h 600073"/>
                <a:gd name="connsiteX87" fmla="*/ 29115 w 590550"/>
                <a:gd name="connsiteY87" fmla="*/ 339085 h 600073"/>
                <a:gd name="connsiteX88" fmla="*/ 30925 w 590550"/>
                <a:gd name="connsiteY88" fmla="*/ 268190 h 600073"/>
                <a:gd name="connsiteX89" fmla="*/ 40898 w 590550"/>
                <a:gd name="connsiteY89" fmla="*/ 245473 h 600073"/>
                <a:gd name="connsiteX90" fmla="*/ 40898 w 590550"/>
                <a:gd name="connsiteY90" fmla="*/ 225480 h 600073"/>
                <a:gd name="connsiteX91" fmla="*/ 28211 w 590550"/>
                <a:gd name="connsiteY91" fmla="*/ 217298 h 600073"/>
                <a:gd name="connsiteX92" fmla="*/ 21867 w 590550"/>
                <a:gd name="connsiteY92" fmla="*/ 209116 h 600073"/>
                <a:gd name="connsiteX93" fmla="*/ 26401 w 590550"/>
                <a:gd name="connsiteY93" fmla="*/ 201848 h 600073"/>
                <a:gd name="connsiteX94" fmla="*/ 41803 w 590550"/>
                <a:gd name="connsiteY94" fmla="*/ 197305 h 600073"/>
                <a:gd name="connsiteX95" fmla="*/ 55395 w 590550"/>
                <a:gd name="connsiteY95" fmla="*/ 192762 h 600073"/>
                <a:gd name="connsiteX96" fmla="*/ 72607 w 590550"/>
                <a:gd name="connsiteY96" fmla="*/ 193666 h 600073"/>
                <a:gd name="connsiteX97" fmla="*/ 77140 w 590550"/>
                <a:gd name="connsiteY97" fmla="*/ 206392 h 600073"/>
                <a:gd name="connsiteX98" fmla="*/ 84389 w 590550"/>
                <a:gd name="connsiteY98" fmla="*/ 216384 h 600073"/>
                <a:gd name="connsiteX99" fmla="*/ 97076 w 590550"/>
                <a:gd name="connsiteY99" fmla="*/ 215479 h 600073"/>
                <a:gd name="connsiteX100" fmla="*/ 119727 w 590550"/>
                <a:gd name="connsiteY100" fmla="*/ 210935 h 600073"/>
                <a:gd name="connsiteX101" fmla="*/ 119727 w 590550"/>
                <a:gd name="connsiteY101" fmla="*/ 210031 h 600073"/>
                <a:gd name="connsiteX102" fmla="*/ 116107 w 590550"/>
                <a:gd name="connsiteY102" fmla="*/ 169130 h 600073"/>
                <a:gd name="connsiteX103" fmla="*/ 123355 w 590550"/>
                <a:gd name="connsiteY103" fmla="*/ 129135 h 600073"/>
                <a:gd name="connsiteX104" fmla="*/ 127880 w 590550"/>
                <a:gd name="connsiteY104" fmla="*/ 102779 h 600073"/>
                <a:gd name="connsiteX105" fmla="*/ 114288 w 590550"/>
                <a:gd name="connsiteY105" fmla="*/ 97331 h 600073"/>
                <a:gd name="connsiteX106" fmla="*/ 113383 w 590550"/>
                <a:gd name="connsiteY106" fmla="*/ 97331 h 600073"/>
                <a:gd name="connsiteX107" fmla="*/ 107040 w 590550"/>
                <a:gd name="connsiteY107" fmla="*/ 103693 h 600073"/>
                <a:gd name="connsiteX108" fmla="*/ 101600 w 590550"/>
                <a:gd name="connsiteY108" fmla="*/ 105503 h 600073"/>
                <a:gd name="connsiteX109" fmla="*/ 89828 w 590550"/>
                <a:gd name="connsiteY109" fmla="*/ 97331 h 600073"/>
                <a:gd name="connsiteX110" fmla="*/ 83484 w 590550"/>
                <a:gd name="connsiteY110" fmla="*/ 90054 h 600073"/>
                <a:gd name="connsiteX111" fmla="*/ 73521 w 590550"/>
                <a:gd name="connsiteY111" fmla="*/ 91873 h 600073"/>
                <a:gd name="connsiteX112" fmla="*/ 66263 w 590550"/>
                <a:gd name="connsiteY112" fmla="*/ 92778 h 600073"/>
                <a:gd name="connsiteX113" fmla="*/ 57205 w 590550"/>
                <a:gd name="connsiteY113" fmla="*/ 85510 h 600073"/>
                <a:gd name="connsiteX114" fmla="*/ 58109 w 590550"/>
                <a:gd name="connsiteY114" fmla="*/ 48248 h 600073"/>
                <a:gd name="connsiteX115" fmla="*/ 58109 w 590550"/>
                <a:gd name="connsiteY115" fmla="*/ 46429 h 600073"/>
                <a:gd name="connsiteX116" fmla="*/ 66263 w 590550"/>
                <a:gd name="connsiteY116" fmla="*/ 27341 h 600073"/>
                <a:gd name="connsiteX117" fmla="*/ 72607 w 590550"/>
                <a:gd name="connsiteY117" fmla="*/ 20978 h 600073"/>
                <a:gd name="connsiteX118" fmla="*/ 88018 w 590550"/>
                <a:gd name="connsiteY118" fmla="*/ 12806 h 600073"/>
                <a:gd name="connsiteX119" fmla="*/ 103420 w 590550"/>
                <a:gd name="connsiteY119" fmla="*/ 20074 h 600073"/>
                <a:gd name="connsiteX120" fmla="*/ 115193 w 590550"/>
                <a:gd name="connsiteY120" fmla="*/ 40066 h 600073"/>
                <a:gd name="connsiteX121" fmla="*/ 121536 w 590550"/>
                <a:gd name="connsiteY121" fmla="*/ 43705 h 600073"/>
                <a:gd name="connsiteX122" fmla="*/ 126975 w 590550"/>
                <a:gd name="connsiteY122" fmla="*/ 39162 h 600073"/>
                <a:gd name="connsiteX123" fmla="*/ 141472 w 590550"/>
                <a:gd name="connsiteY123" fmla="*/ 30980 h 600073"/>
                <a:gd name="connsiteX124" fmla="*/ 146006 w 590550"/>
                <a:gd name="connsiteY124" fmla="*/ 35523 h 600073"/>
                <a:gd name="connsiteX125" fmla="*/ 155969 w 590550"/>
                <a:gd name="connsiteY125" fmla="*/ 48248 h 600073"/>
                <a:gd name="connsiteX126" fmla="*/ 172286 w 590550"/>
                <a:gd name="connsiteY126" fmla="*/ 44610 h 600073"/>
                <a:gd name="connsiteX127" fmla="*/ 190402 w 590550"/>
                <a:gd name="connsiteY127" fmla="*/ 47343 h 600073"/>
                <a:gd name="connsiteX128" fmla="*/ 219396 w 590550"/>
                <a:gd name="connsiteY128" fmla="*/ 50973 h 600073"/>
                <a:gd name="connsiteX129" fmla="*/ 229369 w 590550"/>
                <a:gd name="connsiteY129" fmla="*/ 46429 h 600073"/>
                <a:gd name="connsiteX130" fmla="*/ 249305 w 590550"/>
                <a:gd name="connsiteY130" fmla="*/ 34618 h 600073"/>
                <a:gd name="connsiteX131" fmla="*/ 262888 w 590550"/>
                <a:gd name="connsiteY131" fmla="*/ 33704 h 600073"/>
                <a:gd name="connsiteX132" fmla="*/ 290072 w 590550"/>
                <a:gd name="connsiteY132" fmla="*/ 33704 h 600073"/>
                <a:gd name="connsiteX133" fmla="*/ 299140 w 590550"/>
                <a:gd name="connsiteY133" fmla="*/ 25531 h 600073"/>
                <a:gd name="connsiteX134" fmla="*/ 304569 w 590550"/>
                <a:gd name="connsiteY134" fmla="*/ 28255 h 600073"/>
                <a:gd name="connsiteX135" fmla="*/ 311817 w 590550"/>
                <a:gd name="connsiteY135" fmla="*/ 30075 h 600073"/>
                <a:gd name="connsiteX136" fmla="*/ 331753 w 590550"/>
                <a:gd name="connsiteY136" fmla="*/ 21893 h 600073"/>
                <a:gd name="connsiteX137" fmla="*/ 343536 w 590550"/>
                <a:gd name="connsiteY137" fmla="*/ 15530 h 600073"/>
                <a:gd name="connsiteX138" fmla="*/ 353499 w 590550"/>
                <a:gd name="connsiteY138" fmla="*/ 20074 h 600073"/>
                <a:gd name="connsiteX139" fmla="*/ 364376 w 590550"/>
                <a:gd name="connsiteY139" fmla="*/ 25531 h 600073"/>
                <a:gd name="connsiteX140" fmla="*/ 371625 w 590550"/>
                <a:gd name="connsiteY140" fmla="*/ 20978 h 600073"/>
                <a:gd name="connsiteX141" fmla="*/ 387932 w 590550"/>
                <a:gd name="connsiteY141" fmla="*/ 16435 h 600073"/>
                <a:gd name="connsiteX142" fmla="*/ 409677 w 590550"/>
                <a:gd name="connsiteY142" fmla="*/ 27341 h 600073"/>
                <a:gd name="connsiteX143" fmla="*/ 418745 w 590550"/>
                <a:gd name="connsiteY143" fmla="*/ 40066 h 600073"/>
                <a:gd name="connsiteX144" fmla="*/ 418745 w 590550"/>
                <a:gd name="connsiteY144" fmla="*/ 53706 h 600073"/>
                <a:gd name="connsiteX145" fmla="*/ 417840 w 590550"/>
                <a:gd name="connsiteY145" fmla="*/ 69156 h 600073"/>
                <a:gd name="connsiteX146" fmla="*/ 432337 w 590550"/>
                <a:gd name="connsiteY146" fmla="*/ 85510 h 600073"/>
                <a:gd name="connsiteX147" fmla="*/ 445929 w 590550"/>
                <a:gd name="connsiteY147" fmla="*/ 80062 h 600073"/>
                <a:gd name="connsiteX148" fmla="*/ 455893 w 590550"/>
                <a:gd name="connsiteY148" fmla="*/ 74604 h 600073"/>
                <a:gd name="connsiteX149" fmla="*/ 474924 w 590550"/>
                <a:gd name="connsiteY149" fmla="*/ 53706 h 600073"/>
                <a:gd name="connsiteX150" fmla="*/ 483077 w 590550"/>
                <a:gd name="connsiteY150" fmla="*/ 22797 h 600073"/>
                <a:gd name="connsiteX151" fmla="*/ 507537 w 590550"/>
                <a:gd name="connsiteY151" fmla="*/ 985 h 600073"/>
                <a:gd name="connsiteX152" fmla="*/ 527587 w 590550"/>
                <a:gd name="connsiteY152" fmla="*/ 81 h 60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590550" h="600073">
                  <a:moveTo>
                    <a:pt x="527587" y="81"/>
                  </a:moveTo>
                  <a:cubicBezTo>
                    <a:pt x="531550" y="538"/>
                    <a:pt x="533369" y="1900"/>
                    <a:pt x="534722" y="4624"/>
                  </a:cubicBezTo>
                  <a:cubicBezTo>
                    <a:pt x="537445" y="10072"/>
                    <a:pt x="541970" y="10987"/>
                    <a:pt x="549218" y="10987"/>
                  </a:cubicBezTo>
                  <a:cubicBezTo>
                    <a:pt x="553752" y="10987"/>
                    <a:pt x="557381" y="15530"/>
                    <a:pt x="561001" y="20074"/>
                  </a:cubicBezTo>
                  <a:cubicBezTo>
                    <a:pt x="561001" y="20978"/>
                    <a:pt x="561906" y="21893"/>
                    <a:pt x="562811" y="22797"/>
                  </a:cubicBezTo>
                  <a:cubicBezTo>
                    <a:pt x="567345" y="28255"/>
                    <a:pt x="571879" y="36437"/>
                    <a:pt x="571879" y="42800"/>
                  </a:cubicBezTo>
                  <a:cubicBezTo>
                    <a:pt x="571879" y="49153"/>
                    <a:pt x="570059" y="54611"/>
                    <a:pt x="567345" y="59155"/>
                  </a:cubicBezTo>
                  <a:cubicBezTo>
                    <a:pt x="567345" y="60059"/>
                    <a:pt x="567345" y="60059"/>
                    <a:pt x="566439" y="60059"/>
                  </a:cubicBezTo>
                  <a:cubicBezTo>
                    <a:pt x="564630" y="63698"/>
                    <a:pt x="562811" y="67336"/>
                    <a:pt x="563716" y="70965"/>
                  </a:cubicBezTo>
                  <a:cubicBezTo>
                    <a:pt x="564630" y="73699"/>
                    <a:pt x="567345" y="76423"/>
                    <a:pt x="570974" y="78243"/>
                  </a:cubicBezTo>
                  <a:cubicBezTo>
                    <a:pt x="585471" y="83691"/>
                    <a:pt x="589995" y="90054"/>
                    <a:pt x="589995" y="93692"/>
                  </a:cubicBezTo>
                  <a:cubicBezTo>
                    <a:pt x="589995" y="98236"/>
                    <a:pt x="588185" y="100960"/>
                    <a:pt x="584556" y="104598"/>
                  </a:cubicBezTo>
                  <a:cubicBezTo>
                    <a:pt x="583651" y="105503"/>
                    <a:pt x="582747" y="106418"/>
                    <a:pt x="580937" y="107323"/>
                  </a:cubicBezTo>
                  <a:cubicBezTo>
                    <a:pt x="577308" y="109142"/>
                    <a:pt x="573688" y="111866"/>
                    <a:pt x="573688" y="117324"/>
                  </a:cubicBezTo>
                  <a:cubicBezTo>
                    <a:pt x="573688" y="126411"/>
                    <a:pt x="574593" y="132773"/>
                    <a:pt x="576403" y="136412"/>
                  </a:cubicBezTo>
                  <a:cubicBezTo>
                    <a:pt x="578213" y="139136"/>
                    <a:pt x="577308" y="139136"/>
                    <a:pt x="577308" y="141860"/>
                  </a:cubicBezTo>
                  <a:cubicBezTo>
                    <a:pt x="577308" y="142765"/>
                    <a:pt x="576403" y="144584"/>
                    <a:pt x="576403" y="145499"/>
                  </a:cubicBezTo>
                  <a:cubicBezTo>
                    <a:pt x="575498" y="150947"/>
                    <a:pt x="572783" y="154585"/>
                    <a:pt x="571879" y="155490"/>
                  </a:cubicBezTo>
                  <a:cubicBezTo>
                    <a:pt x="570059" y="153680"/>
                    <a:pt x="564630" y="147318"/>
                    <a:pt x="561001" y="140041"/>
                  </a:cubicBezTo>
                  <a:cubicBezTo>
                    <a:pt x="556467" y="131868"/>
                    <a:pt x="549218" y="116409"/>
                    <a:pt x="548314" y="109142"/>
                  </a:cubicBezTo>
                  <a:cubicBezTo>
                    <a:pt x="548314" y="108237"/>
                    <a:pt x="548314" y="106418"/>
                    <a:pt x="547409" y="104598"/>
                  </a:cubicBezTo>
                  <a:cubicBezTo>
                    <a:pt x="547409" y="99141"/>
                    <a:pt x="546504" y="94597"/>
                    <a:pt x="544694" y="89149"/>
                  </a:cubicBezTo>
                  <a:cubicBezTo>
                    <a:pt x="542875" y="84605"/>
                    <a:pt x="538351" y="78243"/>
                    <a:pt x="532912" y="77328"/>
                  </a:cubicBezTo>
                  <a:cubicBezTo>
                    <a:pt x="530197" y="76423"/>
                    <a:pt x="527473" y="76423"/>
                    <a:pt x="524758" y="78243"/>
                  </a:cubicBezTo>
                  <a:cubicBezTo>
                    <a:pt x="521129" y="80967"/>
                    <a:pt x="516605" y="84605"/>
                    <a:pt x="515700" y="89149"/>
                  </a:cubicBezTo>
                  <a:cubicBezTo>
                    <a:pt x="514786" y="91873"/>
                    <a:pt x="515700" y="95511"/>
                    <a:pt x="518415" y="99141"/>
                  </a:cubicBezTo>
                  <a:cubicBezTo>
                    <a:pt x="524758" y="107323"/>
                    <a:pt x="532912" y="120048"/>
                    <a:pt x="532912" y="123686"/>
                  </a:cubicBezTo>
                  <a:cubicBezTo>
                    <a:pt x="532912" y="126411"/>
                    <a:pt x="533816" y="128230"/>
                    <a:pt x="534722" y="130954"/>
                  </a:cubicBezTo>
                  <a:cubicBezTo>
                    <a:pt x="536541" y="135497"/>
                    <a:pt x="539255" y="140955"/>
                    <a:pt x="538351" y="146404"/>
                  </a:cubicBezTo>
                  <a:cubicBezTo>
                    <a:pt x="537445" y="156405"/>
                    <a:pt x="540160" y="159129"/>
                    <a:pt x="544694" y="163672"/>
                  </a:cubicBezTo>
                  <a:cubicBezTo>
                    <a:pt x="549218" y="167311"/>
                    <a:pt x="551038" y="181856"/>
                    <a:pt x="547409" y="189123"/>
                  </a:cubicBezTo>
                  <a:cubicBezTo>
                    <a:pt x="546504" y="191847"/>
                    <a:pt x="544694" y="194571"/>
                    <a:pt x="543780" y="196391"/>
                  </a:cubicBezTo>
                  <a:cubicBezTo>
                    <a:pt x="541065" y="201848"/>
                    <a:pt x="538351" y="205478"/>
                    <a:pt x="537445" y="209116"/>
                  </a:cubicBezTo>
                  <a:cubicBezTo>
                    <a:pt x="536541" y="214574"/>
                    <a:pt x="529282" y="234567"/>
                    <a:pt x="526568" y="240015"/>
                  </a:cubicBezTo>
                  <a:cubicBezTo>
                    <a:pt x="523854" y="245473"/>
                    <a:pt x="513880" y="256379"/>
                    <a:pt x="506632" y="261827"/>
                  </a:cubicBezTo>
                  <a:cubicBezTo>
                    <a:pt x="501193" y="266380"/>
                    <a:pt x="497574" y="273648"/>
                    <a:pt x="495764" y="278192"/>
                  </a:cubicBezTo>
                  <a:cubicBezTo>
                    <a:pt x="495764" y="279096"/>
                    <a:pt x="494860" y="280011"/>
                    <a:pt x="494860" y="280011"/>
                  </a:cubicBezTo>
                  <a:cubicBezTo>
                    <a:pt x="493040" y="284554"/>
                    <a:pt x="485791" y="296365"/>
                    <a:pt x="479448" y="302728"/>
                  </a:cubicBezTo>
                  <a:cubicBezTo>
                    <a:pt x="473104" y="309090"/>
                    <a:pt x="465855" y="332722"/>
                    <a:pt x="464951" y="336361"/>
                  </a:cubicBezTo>
                  <a:cubicBezTo>
                    <a:pt x="464951" y="338180"/>
                    <a:pt x="464951" y="340904"/>
                    <a:pt x="464951" y="345448"/>
                  </a:cubicBezTo>
                  <a:cubicBezTo>
                    <a:pt x="464951" y="353629"/>
                    <a:pt x="464951" y="364536"/>
                    <a:pt x="462236" y="366355"/>
                  </a:cubicBezTo>
                  <a:cubicBezTo>
                    <a:pt x="459522" y="369079"/>
                    <a:pt x="457703" y="371803"/>
                    <a:pt x="457703" y="375442"/>
                  </a:cubicBezTo>
                  <a:cubicBezTo>
                    <a:pt x="457703" y="377261"/>
                    <a:pt x="458607" y="379071"/>
                    <a:pt x="460426" y="380890"/>
                  </a:cubicBezTo>
                  <a:cubicBezTo>
                    <a:pt x="464951" y="384529"/>
                    <a:pt x="465855" y="389072"/>
                    <a:pt x="465855" y="392710"/>
                  </a:cubicBezTo>
                  <a:cubicBezTo>
                    <a:pt x="465855" y="392710"/>
                    <a:pt x="465855" y="392710"/>
                    <a:pt x="465855" y="407246"/>
                  </a:cubicBezTo>
                  <a:cubicBezTo>
                    <a:pt x="464046" y="407246"/>
                    <a:pt x="458607" y="407246"/>
                    <a:pt x="456797" y="409979"/>
                  </a:cubicBezTo>
                  <a:cubicBezTo>
                    <a:pt x="454988" y="413608"/>
                    <a:pt x="453178" y="417247"/>
                    <a:pt x="448644" y="419066"/>
                  </a:cubicBezTo>
                  <a:cubicBezTo>
                    <a:pt x="445025" y="420885"/>
                    <a:pt x="435957" y="421790"/>
                    <a:pt x="435052" y="421790"/>
                  </a:cubicBezTo>
                  <a:cubicBezTo>
                    <a:pt x="435052" y="421790"/>
                    <a:pt x="420555" y="424515"/>
                    <a:pt x="422365" y="436335"/>
                  </a:cubicBezTo>
                  <a:cubicBezTo>
                    <a:pt x="424174" y="447241"/>
                    <a:pt x="423269" y="452689"/>
                    <a:pt x="418745" y="456328"/>
                  </a:cubicBezTo>
                  <a:cubicBezTo>
                    <a:pt x="414211" y="459966"/>
                    <a:pt x="406963" y="467234"/>
                    <a:pt x="406963" y="467234"/>
                  </a:cubicBezTo>
                  <a:cubicBezTo>
                    <a:pt x="406963" y="468139"/>
                    <a:pt x="405153" y="475416"/>
                    <a:pt x="405153" y="479045"/>
                  </a:cubicBezTo>
                  <a:cubicBezTo>
                    <a:pt x="405153" y="480864"/>
                    <a:pt x="405153" y="481779"/>
                    <a:pt x="406058" y="483598"/>
                  </a:cubicBezTo>
                  <a:cubicBezTo>
                    <a:pt x="406058" y="486322"/>
                    <a:pt x="406963" y="489046"/>
                    <a:pt x="405153" y="491771"/>
                  </a:cubicBezTo>
                  <a:cubicBezTo>
                    <a:pt x="402429" y="496314"/>
                    <a:pt x="392466" y="506315"/>
                    <a:pt x="389751" y="506315"/>
                  </a:cubicBezTo>
                  <a:cubicBezTo>
                    <a:pt x="385217" y="506315"/>
                    <a:pt x="353499" y="526308"/>
                    <a:pt x="348974" y="529947"/>
                  </a:cubicBezTo>
                  <a:cubicBezTo>
                    <a:pt x="344440" y="533585"/>
                    <a:pt x="331753" y="539948"/>
                    <a:pt x="330849" y="539948"/>
                  </a:cubicBezTo>
                  <a:cubicBezTo>
                    <a:pt x="330849" y="539948"/>
                    <a:pt x="319980" y="548120"/>
                    <a:pt x="319980" y="553578"/>
                  </a:cubicBezTo>
                  <a:cubicBezTo>
                    <a:pt x="319980" y="559026"/>
                    <a:pt x="313637" y="588116"/>
                    <a:pt x="310913" y="593564"/>
                  </a:cubicBezTo>
                  <a:lnTo>
                    <a:pt x="309894" y="597193"/>
                  </a:lnTo>
                  <a:lnTo>
                    <a:pt x="301588" y="599974"/>
                  </a:lnTo>
                  <a:cubicBezTo>
                    <a:pt x="297425" y="598584"/>
                    <a:pt x="293006" y="597765"/>
                    <a:pt x="289072" y="595783"/>
                  </a:cubicBezTo>
                  <a:cubicBezTo>
                    <a:pt x="273956" y="588202"/>
                    <a:pt x="273050" y="579039"/>
                    <a:pt x="251524" y="579039"/>
                  </a:cubicBezTo>
                  <a:cubicBezTo>
                    <a:pt x="246514" y="579039"/>
                    <a:pt x="243495" y="585163"/>
                    <a:pt x="239008" y="587411"/>
                  </a:cubicBezTo>
                  <a:cubicBezTo>
                    <a:pt x="235084" y="589392"/>
                    <a:pt x="230665" y="590202"/>
                    <a:pt x="226492" y="591602"/>
                  </a:cubicBezTo>
                  <a:cubicBezTo>
                    <a:pt x="215367" y="590202"/>
                    <a:pt x="203937" y="590373"/>
                    <a:pt x="193117" y="587411"/>
                  </a:cubicBezTo>
                  <a:cubicBezTo>
                    <a:pt x="188288" y="586087"/>
                    <a:pt x="184773" y="581829"/>
                    <a:pt x="180601" y="579039"/>
                  </a:cubicBezTo>
                  <a:cubicBezTo>
                    <a:pt x="173286" y="574143"/>
                    <a:pt x="163999" y="573200"/>
                    <a:pt x="155569" y="570666"/>
                  </a:cubicBezTo>
                  <a:cubicBezTo>
                    <a:pt x="150083" y="569018"/>
                    <a:pt x="144397" y="568066"/>
                    <a:pt x="138881" y="566485"/>
                  </a:cubicBezTo>
                  <a:cubicBezTo>
                    <a:pt x="123822" y="562160"/>
                    <a:pt x="120155" y="558103"/>
                    <a:pt x="101334" y="558103"/>
                  </a:cubicBezTo>
                  <a:cubicBezTo>
                    <a:pt x="91504" y="558103"/>
                    <a:pt x="81865" y="560903"/>
                    <a:pt x="72130" y="562294"/>
                  </a:cubicBezTo>
                  <a:cubicBezTo>
                    <a:pt x="67958" y="560903"/>
                    <a:pt x="63910" y="559064"/>
                    <a:pt x="59615" y="558103"/>
                  </a:cubicBezTo>
                  <a:cubicBezTo>
                    <a:pt x="51356" y="556264"/>
                    <a:pt x="42317" y="557369"/>
                    <a:pt x="34583" y="553921"/>
                  </a:cubicBezTo>
                  <a:cubicBezTo>
                    <a:pt x="29191" y="551511"/>
                    <a:pt x="26239" y="545549"/>
                    <a:pt x="22067" y="541358"/>
                  </a:cubicBezTo>
                  <a:cubicBezTo>
                    <a:pt x="1636" y="520850"/>
                    <a:pt x="6227" y="516317"/>
                    <a:pt x="1207" y="491123"/>
                  </a:cubicBezTo>
                  <a:lnTo>
                    <a:pt x="-555" y="483160"/>
                  </a:lnTo>
                  <a:lnTo>
                    <a:pt x="5560" y="482684"/>
                  </a:lnTo>
                  <a:cubicBezTo>
                    <a:pt x="6465" y="482684"/>
                    <a:pt x="6465" y="482684"/>
                    <a:pt x="6465" y="482684"/>
                  </a:cubicBezTo>
                  <a:cubicBezTo>
                    <a:pt x="7370" y="480864"/>
                    <a:pt x="9179" y="479045"/>
                    <a:pt x="10084" y="478140"/>
                  </a:cubicBezTo>
                  <a:cubicBezTo>
                    <a:pt x="14618" y="473597"/>
                    <a:pt x="19152" y="469053"/>
                    <a:pt x="18247" y="462691"/>
                  </a:cubicBezTo>
                  <a:cubicBezTo>
                    <a:pt x="17333" y="451784"/>
                    <a:pt x="20057" y="434516"/>
                    <a:pt x="26401" y="425429"/>
                  </a:cubicBezTo>
                  <a:cubicBezTo>
                    <a:pt x="30020" y="420885"/>
                    <a:pt x="33649" y="418152"/>
                    <a:pt x="37269" y="416342"/>
                  </a:cubicBezTo>
                  <a:cubicBezTo>
                    <a:pt x="41803" y="412703"/>
                    <a:pt x="45432" y="410884"/>
                    <a:pt x="44517" y="400892"/>
                  </a:cubicBezTo>
                  <a:cubicBezTo>
                    <a:pt x="44517" y="400892"/>
                    <a:pt x="44517" y="400892"/>
                    <a:pt x="44517" y="399978"/>
                  </a:cubicBezTo>
                  <a:cubicBezTo>
                    <a:pt x="44517" y="396340"/>
                    <a:pt x="44517" y="388167"/>
                    <a:pt x="48146" y="385434"/>
                  </a:cubicBezTo>
                  <a:cubicBezTo>
                    <a:pt x="48146" y="385434"/>
                    <a:pt x="48146" y="384529"/>
                    <a:pt x="48146" y="384529"/>
                  </a:cubicBezTo>
                  <a:cubicBezTo>
                    <a:pt x="48146" y="384529"/>
                    <a:pt x="39993" y="366355"/>
                    <a:pt x="36364" y="359078"/>
                  </a:cubicBezTo>
                  <a:cubicBezTo>
                    <a:pt x="31840" y="349991"/>
                    <a:pt x="29115" y="342723"/>
                    <a:pt x="29115" y="339085"/>
                  </a:cubicBezTo>
                  <a:cubicBezTo>
                    <a:pt x="29115" y="335446"/>
                    <a:pt x="30925" y="270924"/>
                    <a:pt x="30925" y="268190"/>
                  </a:cubicBezTo>
                  <a:cubicBezTo>
                    <a:pt x="31840" y="266380"/>
                    <a:pt x="39088" y="250016"/>
                    <a:pt x="40898" y="245473"/>
                  </a:cubicBezTo>
                  <a:cubicBezTo>
                    <a:pt x="42707" y="239110"/>
                    <a:pt x="43613" y="229109"/>
                    <a:pt x="40898" y="225480"/>
                  </a:cubicBezTo>
                  <a:cubicBezTo>
                    <a:pt x="38173" y="221841"/>
                    <a:pt x="34554" y="218203"/>
                    <a:pt x="28211" y="217298"/>
                  </a:cubicBezTo>
                  <a:cubicBezTo>
                    <a:pt x="24591" y="217298"/>
                    <a:pt x="21867" y="213659"/>
                    <a:pt x="21867" y="209116"/>
                  </a:cubicBezTo>
                  <a:cubicBezTo>
                    <a:pt x="20962" y="206392"/>
                    <a:pt x="22771" y="202753"/>
                    <a:pt x="26401" y="201848"/>
                  </a:cubicBezTo>
                  <a:cubicBezTo>
                    <a:pt x="30925" y="200029"/>
                    <a:pt x="36364" y="198210"/>
                    <a:pt x="41803" y="197305"/>
                  </a:cubicBezTo>
                  <a:cubicBezTo>
                    <a:pt x="47242" y="195486"/>
                    <a:pt x="52680" y="193666"/>
                    <a:pt x="55395" y="192762"/>
                  </a:cubicBezTo>
                  <a:cubicBezTo>
                    <a:pt x="59929" y="190028"/>
                    <a:pt x="68987" y="189123"/>
                    <a:pt x="72607" y="193666"/>
                  </a:cubicBezTo>
                  <a:cubicBezTo>
                    <a:pt x="76236" y="198210"/>
                    <a:pt x="77140" y="201848"/>
                    <a:pt x="77140" y="206392"/>
                  </a:cubicBezTo>
                  <a:cubicBezTo>
                    <a:pt x="77140" y="211840"/>
                    <a:pt x="79855" y="215479"/>
                    <a:pt x="84389" y="216384"/>
                  </a:cubicBezTo>
                  <a:cubicBezTo>
                    <a:pt x="88018" y="217298"/>
                    <a:pt x="95266" y="216384"/>
                    <a:pt x="97076" y="215479"/>
                  </a:cubicBezTo>
                  <a:cubicBezTo>
                    <a:pt x="97076" y="215479"/>
                    <a:pt x="97076" y="215479"/>
                    <a:pt x="119727" y="210935"/>
                  </a:cubicBezTo>
                  <a:cubicBezTo>
                    <a:pt x="119727" y="210935"/>
                    <a:pt x="119727" y="210935"/>
                    <a:pt x="119727" y="210031"/>
                  </a:cubicBezTo>
                  <a:cubicBezTo>
                    <a:pt x="119727" y="210031"/>
                    <a:pt x="116107" y="173673"/>
                    <a:pt x="116107" y="169130"/>
                  </a:cubicBezTo>
                  <a:cubicBezTo>
                    <a:pt x="116107" y="165492"/>
                    <a:pt x="118822" y="138222"/>
                    <a:pt x="123355" y="129135"/>
                  </a:cubicBezTo>
                  <a:cubicBezTo>
                    <a:pt x="127880" y="120048"/>
                    <a:pt x="127880" y="103693"/>
                    <a:pt x="127880" y="102779"/>
                  </a:cubicBezTo>
                  <a:cubicBezTo>
                    <a:pt x="127880" y="102779"/>
                    <a:pt x="127880" y="102779"/>
                    <a:pt x="114288" y="97331"/>
                  </a:cubicBezTo>
                  <a:cubicBezTo>
                    <a:pt x="114288" y="97331"/>
                    <a:pt x="113383" y="97331"/>
                    <a:pt x="113383" y="97331"/>
                  </a:cubicBezTo>
                  <a:cubicBezTo>
                    <a:pt x="113383" y="97331"/>
                    <a:pt x="113383" y="97331"/>
                    <a:pt x="107040" y="103693"/>
                  </a:cubicBezTo>
                  <a:cubicBezTo>
                    <a:pt x="105230" y="104598"/>
                    <a:pt x="102515" y="105503"/>
                    <a:pt x="101600" y="105503"/>
                  </a:cubicBezTo>
                  <a:cubicBezTo>
                    <a:pt x="96172" y="105503"/>
                    <a:pt x="93447" y="100960"/>
                    <a:pt x="89828" y="97331"/>
                  </a:cubicBezTo>
                  <a:cubicBezTo>
                    <a:pt x="88018" y="94597"/>
                    <a:pt x="86198" y="91873"/>
                    <a:pt x="83484" y="90054"/>
                  </a:cubicBezTo>
                  <a:cubicBezTo>
                    <a:pt x="79855" y="89149"/>
                    <a:pt x="76236" y="90968"/>
                    <a:pt x="73521" y="91873"/>
                  </a:cubicBezTo>
                  <a:cubicBezTo>
                    <a:pt x="70797" y="92778"/>
                    <a:pt x="68082" y="92778"/>
                    <a:pt x="66263" y="92778"/>
                  </a:cubicBezTo>
                  <a:cubicBezTo>
                    <a:pt x="63548" y="92778"/>
                    <a:pt x="60834" y="91873"/>
                    <a:pt x="57205" y="85510"/>
                  </a:cubicBezTo>
                  <a:cubicBezTo>
                    <a:pt x="57205" y="83691"/>
                    <a:pt x="58109" y="52792"/>
                    <a:pt x="58109" y="48248"/>
                  </a:cubicBezTo>
                  <a:cubicBezTo>
                    <a:pt x="58109" y="48248"/>
                    <a:pt x="58109" y="47343"/>
                    <a:pt x="58109" y="46429"/>
                  </a:cubicBezTo>
                  <a:cubicBezTo>
                    <a:pt x="58109" y="41886"/>
                    <a:pt x="57205" y="36437"/>
                    <a:pt x="66263" y="27341"/>
                  </a:cubicBezTo>
                  <a:cubicBezTo>
                    <a:pt x="68987" y="24617"/>
                    <a:pt x="70797" y="22797"/>
                    <a:pt x="72607" y="20978"/>
                  </a:cubicBezTo>
                  <a:cubicBezTo>
                    <a:pt x="78045" y="14625"/>
                    <a:pt x="79855" y="12806"/>
                    <a:pt x="88018" y="12806"/>
                  </a:cubicBezTo>
                  <a:cubicBezTo>
                    <a:pt x="98886" y="12806"/>
                    <a:pt x="101600" y="15530"/>
                    <a:pt x="103420" y="20074"/>
                  </a:cubicBezTo>
                  <a:cubicBezTo>
                    <a:pt x="105230" y="24617"/>
                    <a:pt x="111573" y="36437"/>
                    <a:pt x="115193" y="40066"/>
                  </a:cubicBezTo>
                  <a:cubicBezTo>
                    <a:pt x="117012" y="41886"/>
                    <a:pt x="118822" y="43705"/>
                    <a:pt x="121536" y="43705"/>
                  </a:cubicBezTo>
                  <a:cubicBezTo>
                    <a:pt x="123355" y="42800"/>
                    <a:pt x="125165" y="41886"/>
                    <a:pt x="126975" y="39162"/>
                  </a:cubicBezTo>
                  <a:cubicBezTo>
                    <a:pt x="129699" y="34618"/>
                    <a:pt x="136938" y="30075"/>
                    <a:pt x="141472" y="30980"/>
                  </a:cubicBezTo>
                  <a:cubicBezTo>
                    <a:pt x="144197" y="31884"/>
                    <a:pt x="145101" y="32799"/>
                    <a:pt x="146006" y="35523"/>
                  </a:cubicBezTo>
                  <a:cubicBezTo>
                    <a:pt x="148721" y="44610"/>
                    <a:pt x="149626" y="46429"/>
                    <a:pt x="155969" y="48248"/>
                  </a:cubicBezTo>
                  <a:cubicBezTo>
                    <a:pt x="162313" y="50068"/>
                    <a:pt x="171371" y="45524"/>
                    <a:pt x="172286" y="44610"/>
                  </a:cubicBezTo>
                  <a:cubicBezTo>
                    <a:pt x="173191" y="44610"/>
                    <a:pt x="185878" y="41886"/>
                    <a:pt x="190402" y="47343"/>
                  </a:cubicBezTo>
                  <a:cubicBezTo>
                    <a:pt x="195841" y="52792"/>
                    <a:pt x="204899" y="58250"/>
                    <a:pt x="219396" y="50973"/>
                  </a:cubicBezTo>
                  <a:cubicBezTo>
                    <a:pt x="223026" y="49153"/>
                    <a:pt x="225740" y="47343"/>
                    <a:pt x="229369" y="46429"/>
                  </a:cubicBezTo>
                  <a:cubicBezTo>
                    <a:pt x="239332" y="40981"/>
                    <a:pt x="247486" y="37342"/>
                    <a:pt x="249305" y="34618"/>
                  </a:cubicBezTo>
                  <a:cubicBezTo>
                    <a:pt x="252020" y="30980"/>
                    <a:pt x="254734" y="28255"/>
                    <a:pt x="262888" y="33704"/>
                  </a:cubicBezTo>
                  <a:cubicBezTo>
                    <a:pt x="271955" y="39162"/>
                    <a:pt x="284643" y="40981"/>
                    <a:pt x="290072" y="33704"/>
                  </a:cubicBezTo>
                  <a:cubicBezTo>
                    <a:pt x="292796" y="30075"/>
                    <a:pt x="296415" y="25531"/>
                    <a:pt x="299140" y="25531"/>
                  </a:cubicBezTo>
                  <a:cubicBezTo>
                    <a:pt x="300949" y="25531"/>
                    <a:pt x="302759" y="26436"/>
                    <a:pt x="304569" y="28255"/>
                  </a:cubicBezTo>
                  <a:cubicBezTo>
                    <a:pt x="306388" y="30075"/>
                    <a:pt x="309103" y="30075"/>
                    <a:pt x="311817" y="30075"/>
                  </a:cubicBezTo>
                  <a:cubicBezTo>
                    <a:pt x="319980" y="30075"/>
                    <a:pt x="329039" y="25531"/>
                    <a:pt x="331753" y="21893"/>
                  </a:cubicBezTo>
                  <a:cubicBezTo>
                    <a:pt x="333572" y="20074"/>
                    <a:pt x="337192" y="15530"/>
                    <a:pt x="343536" y="15530"/>
                  </a:cubicBezTo>
                  <a:cubicBezTo>
                    <a:pt x="347155" y="14625"/>
                    <a:pt x="350784" y="16435"/>
                    <a:pt x="353499" y="20074"/>
                  </a:cubicBezTo>
                  <a:cubicBezTo>
                    <a:pt x="358032" y="23712"/>
                    <a:pt x="361662" y="25531"/>
                    <a:pt x="364376" y="25531"/>
                  </a:cubicBezTo>
                  <a:cubicBezTo>
                    <a:pt x="367091" y="25531"/>
                    <a:pt x="369815" y="22797"/>
                    <a:pt x="371625" y="20978"/>
                  </a:cubicBezTo>
                  <a:cubicBezTo>
                    <a:pt x="375254" y="16435"/>
                    <a:pt x="381588" y="15530"/>
                    <a:pt x="387932" y="16435"/>
                  </a:cubicBezTo>
                  <a:cubicBezTo>
                    <a:pt x="393370" y="17349"/>
                    <a:pt x="403334" y="20978"/>
                    <a:pt x="409677" y="27341"/>
                  </a:cubicBezTo>
                  <a:cubicBezTo>
                    <a:pt x="416926" y="33704"/>
                    <a:pt x="418745" y="37342"/>
                    <a:pt x="418745" y="40066"/>
                  </a:cubicBezTo>
                  <a:cubicBezTo>
                    <a:pt x="418745" y="41886"/>
                    <a:pt x="418745" y="47343"/>
                    <a:pt x="418745" y="53706"/>
                  </a:cubicBezTo>
                  <a:cubicBezTo>
                    <a:pt x="417840" y="60059"/>
                    <a:pt x="417840" y="67336"/>
                    <a:pt x="417840" y="69156"/>
                  </a:cubicBezTo>
                  <a:cubicBezTo>
                    <a:pt x="417840" y="74604"/>
                    <a:pt x="423269" y="84605"/>
                    <a:pt x="432337" y="85510"/>
                  </a:cubicBezTo>
                  <a:cubicBezTo>
                    <a:pt x="436861" y="86425"/>
                    <a:pt x="441395" y="82786"/>
                    <a:pt x="445929" y="80062"/>
                  </a:cubicBezTo>
                  <a:cubicBezTo>
                    <a:pt x="448644" y="77328"/>
                    <a:pt x="452263" y="75518"/>
                    <a:pt x="455893" y="74604"/>
                  </a:cubicBezTo>
                  <a:cubicBezTo>
                    <a:pt x="463141" y="72785"/>
                    <a:pt x="473104" y="63698"/>
                    <a:pt x="474924" y="53706"/>
                  </a:cubicBezTo>
                  <a:cubicBezTo>
                    <a:pt x="476733" y="43705"/>
                    <a:pt x="483077" y="22797"/>
                    <a:pt x="483077" y="22797"/>
                  </a:cubicBezTo>
                  <a:cubicBezTo>
                    <a:pt x="483077" y="21893"/>
                    <a:pt x="487601" y="2805"/>
                    <a:pt x="507537" y="985"/>
                  </a:cubicBezTo>
                  <a:cubicBezTo>
                    <a:pt x="517510" y="81"/>
                    <a:pt x="523625" y="-377"/>
                    <a:pt x="527587" y="81"/>
                  </a:cubicBez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1FCC3ED-98D6-2035-6FDD-66FE6B3222CE}"/>
                </a:ext>
              </a:extLst>
            </p:cNvPr>
            <p:cNvSpPr/>
            <p:nvPr/>
          </p:nvSpPr>
          <p:spPr>
            <a:xfrm>
              <a:off x="6463054" y="4304354"/>
              <a:ext cx="1028700" cy="1200153"/>
            </a:xfrm>
            <a:custGeom>
              <a:avLst/>
              <a:gdLst>
                <a:gd name="connsiteX0" fmla="*/ 955050 w 1028700"/>
                <a:gd name="connsiteY0" fmla="*/ 247056 h 1200153"/>
                <a:gd name="connsiteX1" fmla="*/ 955050 w 1028700"/>
                <a:gd name="connsiteY1" fmla="*/ 247056 h 1200153"/>
                <a:gd name="connsiteX2" fmla="*/ 952564 w 1028700"/>
                <a:gd name="connsiteY2" fmla="*/ 249551 h 1200153"/>
                <a:gd name="connsiteX3" fmla="*/ 1028145 w 1028700"/>
                <a:gd name="connsiteY3" fmla="*/ 80921 h 1200153"/>
                <a:gd name="connsiteX4" fmla="*/ 1026278 w 1028700"/>
                <a:gd name="connsiteY4" fmla="*/ 83416 h 1200153"/>
                <a:gd name="connsiteX5" fmla="*/ 1026278 w 1028700"/>
                <a:gd name="connsiteY5" fmla="*/ 83416 h 1200153"/>
                <a:gd name="connsiteX6" fmla="*/ 779114 w 1028700"/>
                <a:gd name="connsiteY6" fmla="*/ -99 h 1200153"/>
                <a:gd name="connsiteX7" fmla="*/ 816442 w 1028700"/>
                <a:gd name="connsiteY7" fmla="*/ 8245 h 1200153"/>
                <a:gd name="connsiteX8" fmla="*/ 833035 w 1028700"/>
                <a:gd name="connsiteY8" fmla="*/ 12417 h 1200153"/>
                <a:gd name="connsiteX9" fmla="*/ 857924 w 1028700"/>
                <a:gd name="connsiteY9" fmla="*/ 20751 h 1200153"/>
                <a:gd name="connsiteX10" fmla="*/ 870363 w 1028700"/>
                <a:gd name="connsiteY10" fmla="*/ 29095 h 1200153"/>
                <a:gd name="connsiteX11" fmla="*/ 903549 w 1028700"/>
                <a:gd name="connsiteY11" fmla="*/ 33267 h 1200153"/>
                <a:gd name="connsiteX12" fmla="*/ 915998 w 1028700"/>
                <a:gd name="connsiteY12" fmla="*/ 29095 h 1200153"/>
                <a:gd name="connsiteX13" fmla="*/ 928437 w 1028700"/>
                <a:gd name="connsiteY13" fmla="*/ 20751 h 1200153"/>
                <a:gd name="connsiteX14" fmla="*/ 965766 w 1028700"/>
                <a:gd name="connsiteY14" fmla="*/ 37430 h 1200153"/>
                <a:gd name="connsiteX15" fmla="*/ 978215 w 1028700"/>
                <a:gd name="connsiteY15" fmla="*/ 41601 h 1200153"/>
                <a:gd name="connsiteX16" fmla="*/ 986464 w 1028700"/>
                <a:gd name="connsiteY16" fmla="*/ 38839 h 1200153"/>
                <a:gd name="connsiteX17" fmla="*/ 985006 w 1028700"/>
                <a:gd name="connsiteY17" fmla="*/ 44049 h 1200153"/>
                <a:gd name="connsiteX18" fmla="*/ 989283 w 1028700"/>
                <a:gd name="connsiteY18" fmla="*/ 54232 h 1200153"/>
                <a:gd name="connsiteX19" fmla="*/ 995588 w 1028700"/>
                <a:gd name="connsiteY19" fmla="*/ 59661 h 1200153"/>
                <a:gd name="connsiteX20" fmla="*/ 1007304 w 1028700"/>
                <a:gd name="connsiteY20" fmla="*/ 77768 h 1200153"/>
                <a:gd name="connsiteX21" fmla="*/ 1015410 w 1028700"/>
                <a:gd name="connsiteY21" fmla="*/ 88636 h 1200153"/>
                <a:gd name="connsiteX22" fmla="*/ 1024421 w 1028700"/>
                <a:gd name="connsiteY22" fmla="*/ 85921 h 1200153"/>
                <a:gd name="connsiteX23" fmla="*/ 1026278 w 1028700"/>
                <a:gd name="connsiteY23" fmla="*/ 83416 h 1200153"/>
                <a:gd name="connsiteX24" fmla="*/ 1025402 w 1028700"/>
                <a:gd name="connsiteY24" fmla="*/ 97866 h 1200153"/>
                <a:gd name="connsiteX25" fmla="*/ 1023839 w 1028700"/>
                <a:gd name="connsiteY25" fmla="*/ 120840 h 1200153"/>
                <a:gd name="connsiteX26" fmla="*/ 1011391 w 1028700"/>
                <a:gd name="connsiteY26" fmla="*/ 145862 h 1200153"/>
                <a:gd name="connsiteX27" fmla="*/ 1003094 w 1028700"/>
                <a:gd name="connsiteY27" fmla="*/ 183400 h 1200153"/>
                <a:gd name="connsiteX28" fmla="*/ 998951 w 1028700"/>
                <a:gd name="connsiteY28" fmla="*/ 195906 h 1200153"/>
                <a:gd name="connsiteX29" fmla="*/ 986502 w 1028700"/>
                <a:gd name="connsiteY29" fmla="*/ 204250 h 1200153"/>
                <a:gd name="connsiteX30" fmla="*/ 957470 w 1028700"/>
                <a:gd name="connsiteY30" fmla="*/ 241779 h 1200153"/>
                <a:gd name="connsiteX31" fmla="*/ 949107 w 1028700"/>
                <a:gd name="connsiteY31" fmla="*/ 250180 h 1200153"/>
                <a:gd name="connsiteX32" fmla="*/ 945144 w 1028700"/>
                <a:gd name="connsiteY32" fmla="*/ 250675 h 1200153"/>
                <a:gd name="connsiteX33" fmla="*/ 944239 w 1028700"/>
                <a:gd name="connsiteY33" fmla="*/ 251580 h 1200153"/>
                <a:gd name="connsiteX34" fmla="*/ 940639 w 1028700"/>
                <a:gd name="connsiteY34" fmla="*/ 256114 h 1200153"/>
                <a:gd name="connsiteX35" fmla="*/ 940639 w 1028700"/>
                <a:gd name="connsiteY35" fmla="*/ 257924 h 1200153"/>
                <a:gd name="connsiteX36" fmla="*/ 937029 w 1028700"/>
                <a:gd name="connsiteY36" fmla="*/ 261543 h 1200153"/>
                <a:gd name="connsiteX37" fmla="*/ 936134 w 1028700"/>
                <a:gd name="connsiteY37" fmla="*/ 262448 h 1200153"/>
                <a:gd name="connsiteX38" fmla="*/ 931628 w 1028700"/>
                <a:gd name="connsiteY38" fmla="*/ 267877 h 1200153"/>
                <a:gd name="connsiteX39" fmla="*/ 916312 w 1028700"/>
                <a:gd name="connsiteY39" fmla="*/ 295033 h 1200153"/>
                <a:gd name="connsiteX40" fmla="*/ 922618 w 1028700"/>
                <a:gd name="connsiteY40" fmla="*/ 354783 h 1200153"/>
                <a:gd name="connsiteX41" fmla="*/ 925323 w 1028700"/>
                <a:gd name="connsiteY41" fmla="*/ 362937 h 1200153"/>
                <a:gd name="connsiteX42" fmla="*/ 913607 w 1028700"/>
                <a:gd name="connsiteY42" fmla="*/ 439880 h 1200153"/>
                <a:gd name="connsiteX43" fmla="*/ 868563 w 1028700"/>
                <a:gd name="connsiteY43" fmla="*/ 479713 h 1200153"/>
                <a:gd name="connsiteX44" fmla="*/ 871269 w 1028700"/>
                <a:gd name="connsiteY44" fmla="*/ 515022 h 1200153"/>
                <a:gd name="connsiteX45" fmla="*/ 873974 w 1028700"/>
                <a:gd name="connsiteY45" fmla="*/ 518642 h 1200153"/>
                <a:gd name="connsiteX46" fmla="*/ 882984 w 1028700"/>
                <a:gd name="connsiteY46" fmla="*/ 510489 h 1200153"/>
                <a:gd name="connsiteX47" fmla="*/ 891090 w 1028700"/>
                <a:gd name="connsiteY47" fmla="*/ 508679 h 1200153"/>
                <a:gd name="connsiteX48" fmla="*/ 899195 w 1028700"/>
                <a:gd name="connsiteY48" fmla="*/ 513213 h 1200153"/>
                <a:gd name="connsiteX49" fmla="*/ 907301 w 1028700"/>
                <a:gd name="connsiteY49" fmla="*/ 517737 h 1200153"/>
                <a:gd name="connsiteX50" fmla="*/ 910911 w 1028700"/>
                <a:gd name="connsiteY50" fmla="*/ 519547 h 1200153"/>
                <a:gd name="connsiteX51" fmla="*/ 921722 w 1028700"/>
                <a:gd name="connsiteY51" fmla="*/ 527691 h 1200153"/>
                <a:gd name="connsiteX52" fmla="*/ 943344 w 1028700"/>
                <a:gd name="connsiteY52" fmla="*/ 529501 h 1200153"/>
                <a:gd name="connsiteX53" fmla="*/ 947839 w 1028700"/>
                <a:gd name="connsiteY53" fmla="*/ 529501 h 1200153"/>
                <a:gd name="connsiteX54" fmla="*/ 952345 w 1028700"/>
                <a:gd name="connsiteY54" fmla="*/ 550322 h 1200153"/>
                <a:gd name="connsiteX55" fmla="*/ 959556 w 1028700"/>
                <a:gd name="connsiteY55" fmla="*/ 570239 h 1200153"/>
                <a:gd name="connsiteX56" fmla="*/ 961356 w 1028700"/>
                <a:gd name="connsiteY56" fmla="*/ 572049 h 1200153"/>
                <a:gd name="connsiteX57" fmla="*/ 965861 w 1028700"/>
                <a:gd name="connsiteY57" fmla="*/ 585632 h 1200153"/>
                <a:gd name="connsiteX58" fmla="*/ 965861 w 1028700"/>
                <a:gd name="connsiteY58" fmla="*/ 590156 h 1200153"/>
                <a:gd name="connsiteX59" fmla="*/ 971262 w 1028700"/>
                <a:gd name="connsiteY59" fmla="*/ 607358 h 1200153"/>
                <a:gd name="connsiteX60" fmla="*/ 997389 w 1028700"/>
                <a:gd name="connsiteY60" fmla="*/ 621846 h 1200153"/>
                <a:gd name="connsiteX61" fmla="*/ 1000094 w 1028700"/>
                <a:gd name="connsiteY61" fmla="*/ 623655 h 1200153"/>
                <a:gd name="connsiteX62" fmla="*/ 998294 w 1028700"/>
                <a:gd name="connsiteY62" fmla="*/ 634513 h 1200153"/>
                <a:gd name="connsiteX63" fmla="*/ 996493 w 1028700"/>
                <a:gd name="connsiteY63" fmla="*/ 639953 h 1200153"/>
                <a:gd name="connsiteX64" fmla="*/ 980272 w 1028700"/>
                <a:gd name="connsiteY64" fmla="*/ 652620 h 1200153"/>
                <a:gd name="connsiteX65" fmla="*/ 973072 w 1028700"/>
                <a:gd name="connsiteY65" fmla="*/ 657145 h 1200153"/>
                <a:gd name="connsiteX66" fmla="*/ 961356 w 1028700"/>
                <a:gd name="connsiteY66" fmla="*/ 664394 h 1200153"/>
                <a:gd name="connsiteX67" fmla="*/ 933429 w 1028700"/>
                <a:gd name="connsiteY67" fmla="*/ 674347 h 1200153"/>
                <a:gd name="connsiteX68" fmla="*/ 930723 w 1028700"/>
                <a:gd name="connsiteY68" fmla="*/ 679776 h 1200153"/>
                <a:gd name="connsiteX69" fmla="*/ 937934 w 1028700"/>
                <a:gd name="connsiteY69" fmla="*/ 695169 h 1200153"/>
                <a:gd name="connsiteX70" fmla="*/ 937934 w 1028700"/>
                <a:gd name="connsiteY70" fmla="*/ 748585 h 1200153"/>
                <a:gd name="connsiteX71" fmla="*/ 922618 w 1028700"/>
                <a:gd name="connsiteY71" fmla="*/ 777551 h 1200153"/>
                <a:gd name="connsiteX72" fmla="*/ 917217 w 1028700"/>
                <a:gd name="connsiteY72" fmla="*/ 801992 h 1200153"/>
                <a:gd name="connsiteX73" fmla="*/ 919913 w 1028700"/>
                <a:gd name="connsiteY73" fmla="*/ 830053 h 1200153"/>
                <a:gd name="connsiteX74" fmla="*/ 912711 w 1028700"/>
                <a:gd name="connsiteY74" fmla="*/ 843635 h 1200153"/>
                <a:gd name="connsiteX75" fmla="*/ 910006 w 1028700"/>
                <a:gd name="connsiteY75" fmla="*/ 843635 h 1200153"/>
                <a:gd name="connsiteX76" fmla="*/ 893795 w 1028700"/>
                <a:gd name="connsiteY76" fmla="*/ 841825 h 1200153"/>
                <a:gd name="connsiteX77" fmla="*/ 878479 w 1028700"/>
                <a:gd name="connsiteY77" fmla="*/ 829148 h 1200153"/>
                <a:gd name="connsiteX78" fmla="*/ 878479 w 1028700"/>
                <a:gd name="connsiteY78" fmla="*/ 828243 h 1200153"/>
                <a:gd name="connsiteX79" fmla="*/ 853256 w 1028700"/>
                <a:gd name="connsiteY79" fmla="*/ 824623 h 1200153"/>
                <a:gd name="connsiteX80" fmla="*/ 851447 w 1028700"/>
                <a:gd name="connsiteY80" fmla="*/ 824623 h 1200153"/>
                <a:gd name="connsiteX81" fmla="*/ 844246 w 1028700"/>
                <a:gd name="connsiteY81" fmla="*/ 821004 h 1200153"/>
                <a:gd name="connsiteX82" fmla="*/ 834330 w 1028700"/>
                <a:gd name="connsiteY82" fmla="*/ 814669 h 1200153"/>
                <a:gd name="connsiteX83" fmla="*/ 808213 w 1028700"/>
                <a:gd name="connsiteY83" fmla="*/ 823718 h 1200153"/>
                <a:gd name="connsiteX84" fmla="*/ 774875 w 1028700"/>
                <a:gd name="connsiteY84" fmla="*/ 844540 h 1200153"/>
                <a:gd name="connsiteX85" fmla="*/ 711820 w 1028700"/>
                <a:gd name="connsiteY85" fmla="*/ 870791 h 1200153"/>
                <a:gd name="connsiteX86" fmla="*/ 702809 w 1028700"/>
                <a:gd name="connsiteY86" fmla="*/ 875325 h 1200153"/>
                <a:gd name="connsiteX87" fmla="*/ 695598 w 1028700"/>
                <a:gd name="connsiteY87" fmla="*/ 878944 h 1200153"/>
                <a:gd name="connsiteX88" fmla="*/ 692903 w 1028700"/>
                <a:gd name="connsiteY88" fmla="*/ 878039 h 1200153"/>
                <a:gd name="connsiteX89" fmla="*/ 666776 w 1028700"/>
                <a:gd name="connsiteY89" fmla="*/ 861742 h 1200153"/>
                <a:gd name="connsiteX90" fmla="*/ 646050 w 1028700"/>
                <a:gd name="connsiteY90" fmla="*/ 850874 h 1200153"/>
                <a:gd name="connsiteX91" fmla="*/ 637944 w 1028700"/>
                <a:gd name="connsiteY91" fmla="*/ 849064 h 1200153"/>
                <a:gd name="connsiteX92" fmla="*/ 613627 w 1028700"/>
                <a:gd name="connsiteY92" fmla="*/ 859028 h 1200153"/>
                <a:gd name="connsiteX93" fmla="*/ 610016 w 1028700"/>
                <a:gd name="connsiteY93" fmla="*/ 860837 h 1200153"/>
                <a:gd name="connsiteX94" fmla="*/ 581194 w 1028700"/>
                <a:gd name="connsiteY94" fmla="*/ 865362 h 1200153"/>
                <a:gd name="connsiteX95" fmla="*/ 549657 w 1028700"/>
                <a:gd name="connsiteY95" fmla="*/ 861742 h 1200153"/>
                <a:gd name="connsiteX96" fmla="*/ 528940 w 1028700"/>
                <a:gd name="connsiteY96" fmla="*/ 861742 h 1200153"/>
                <a:gd name="connsiteX97" fmla="*/ 528044 w 1028700"/>
                <a:gd name="connsiteY97" fmla="*/ 861742 h 1200153"/>
                <a:gd name="connsiteX98" fmla="*/ 498308 w 1028700"/>
                <a:gd name="connsiteY98" fmla="*/ 901576 h 1200153"/>
                <a:gd name="connsiteX99" fmla="*/ 494707 w 1028700"/>
                <a:gd name="connsiteY99" fmla="*/ 907005 h 1200153"/>
                <a:gd name="connsiteX100" fmla="*/ 487506 w 1028700"/>
                <a:gd name="connsiteY100" fmla="*/ 908815 h 1200153"/>
                <a:gd name="connsiteX101" fmla="*/ 486601 w 1028700"/>
                <a:gd name="connsiteY101" fmla="*/ 908815 h 1200153"/>
                <a:gd name="connsiteX102" fmla="*/ 485696 w 1028700"/>
                <a:gd name="connsiteY102" fmla="*/ 910625 h 1200153"/>
                <a:gd name="connsiteX103" fmla="*/ 480295 w 1028700"/>
                <a:gd name="connsiteY103" fmla="*/ 936885 h 1200153"/>
                <a:gd name="connsiteX104" fmla="*/ 483896 w 1028700"/>
                <a:gd name="connsiteY104" fmla="*/ 949553 h 1200153"/>
                <a:gd name="connsiteX105" fmla="*/ 483001 w 1028700"/>
                <a:gd name="connsiteY105" fmla="*/ 963136 h 1200153"/>
                <a:gd name="connsiteX106" fmla="*/ 478495 w 1028700"/>
                <a:gd name="connsiteY106" fmla="*/ 969470 h 1200153"/>
                <a:gd name="connsiteX107" fmla="*/ 472190 w 1028700"/>
                <a:gd name="connsiteY107" fmla="*/ 977613 h 1200153"/>
                <a:gd name="connsiteX108" fmla="*/ 480295 w 1028700"/>
                <a:gd name="connsiteY108" fmla="*/ 995720 h 1200153"/>
                <a:gd name="connsiteX109" fmla="*/ 479391 w 1028700"/>
                <a:gd name="connsiteY109" fmla="*/ 1053661 h 1200153"/>
                <a:gd name="connsiteX110" fmla="*/ 464979 w 1028700"/>
                <a:gd name="connsiteY110" fmla="*/ 1084437 h 1200153"/>
                <a:gd name="connsiteX111" fmla="*/ 387503 w 1028700"/>
                <a:gd name="connsiteY111" fmla="*/ 1085341 h 1200153"/>
                <a:gd name="connsiteX112" fmla="*/ 386607 w 1028700"/>
                <a:gd name="connsiteY112" fmla="*/ 1085341 h 1200153"/>
                <a:gd name="connsiteX113" fmla="*/ 386607 w 1028700"/>
                <a:gd name="connsiteY113" fmla="*/ 1086246 h 1200153"/>
                <a:gd name="connsiteX114" fmla="*/ 401924 w 1028700"/>
                <a:gd name="connsiteY114" fmla="*/ 1129709 h 1200153"/>
                <a:gd name="connsiteX115" fmla="*/ 392008 w 1028700"/>
                <a:gd name="connsiteY115" fmla="*/ 1143282 h 1200153"/>
                <a:gd name="connsiteX116" fmla="*/ 392008 w 1028700"/>
                <a:gd name="connsiteY116" fmla="*/ 1144187 h 1200153"/>
                <a:gd name="connsiteX117" fmla="*/ 412725 w 1028700"/>
                <a:gd name="connsiteY117" fmla="*/ 1199413 h 1200153"/>
                <a:gd name="connsiteX118" fmla="*/ 382998 w 1028700"/>
                <a:gd name="connsiteY118" fmla="*/ 1193079 h 1200153"/>
                <a:gd name="connsiteX119" fmla="*/ 339764 w 1028700"/>
                <a:gd name="connsiteY119" fmla="*/ 1196698 h 1200153"/>
                <a:gd name="connsiteX120" fmla="*/ 220844 w 1028700"/>
                <a:gd name="connsiteY120" fmla="*/ 1195793 h 1200153"/>
                <a:gd name="connsiteX121" fmla="*/ 212738 w 1028700"/>
                <a:gd name="connsiteY121" fmla="*/ 1190355 h 1200153"/>
                <a:gd name="connsiteX122" fmla="*/ 207338 w 1028700"/>
                <a:gd name="connsiteY122" fmla="*/ 1194889 h 1200153"/>
                <a:gd name="connsiteX123" fmla="*/ 169495 w 1028700"/>
                <a:gd name="connsiteY123" fmla="*/ 1195793 h 1200153"/>
                <a:gd name="connsiteX124" fmla="*/ 128956 w 1028700"/>
                <a:gd name="connsiteY124" fmla="*/ 1196698 h 1200153"/>
                <a:gd name="connsiteX125" fmla="*/ 127156 w 1028700"/>
                <a:gd name="connsiteY125" fmla="*/ 1196698 h 1200153"/>
                <a:gd name="connsiteX126" fmla="*/ 124451 w 1028700"/>
                <a:gd name="connsiteY126" fmla="*/ 1195793 h 1200153"/>
                <a:gd name="connsiteX127" fmla="*/ 96524 w 1028700"/>
                <a:gd name="connsiteY127" fmla="*/ 1165008 h 1200153"/>
                <a:gd name="connsiteX128" fmla="*/ 88418 w 1028700"/>
                <a:gd name="connsiteY128" fmla="*/ 1155055 h 1200153"/>
                <a:gd name="connsiteX129" fmla="*/ 92018 w 1028700"/>
                <a:gd name="connsiteY129" fmla="*/ 1145997 h 1200153"/>
                <a:gd name="connsiteX130" fmla="*/ 84818 w 1028700"/>
                <a:gd name="connsiteY130" fmla="*/ 1141472 h 1200153"/>
                <a:gd name="connsiteX131" fmla="*/ 86618 w 1028700"/>
                <a:gd name="connsiteY131" fmla="*/ 1117936 h 1200153"/>
                <a:gd name="connsiteX132" fmla="*/ 85713 w 1028700"/>
                <a:gd name="connsiteY132" fmla="*/ 1117031 h 1200153"/>
                <a:gd name="connsiteX133" fmla="*/ 30763 w 1028700"/>
                <a:gd name="connsiteY133" fmla="*/ 1052757 h 1200153"/>
                <a:gd name="connsiteX134" fmla="*/ 29858 w 1028700"/>
                <a:gd name="connsiteY134" fmla="*/ 1028315 h 1200153"/>
                <a:gd name="connsiteX135" fmla="*/ 29858 w 1028700"/>
                <a:gd name="connsiteY135" fmla="*/ 1002969 h 1200153"/>
                <a:gd name="connsiteX136" fmla="*/ 28963 w 1028700"/>
                <a:gd name="connsiteY136" fmla="*/ 993911 h 1200153"/>
                <a:gd name="connsiteX137" fmla="*/ 29858 w 1028700"/>
                <a:gd name="connsiteY137" fmla="*/ 983053 h 1200153"/>
                <a:gd name="connsiteX138" fmla="*/ 29858 w 1028700"/>
                <a:gd name="connsiteY138" fmla="*/ 918778 h 1200153"/>
                <a:gd name="connsiteX139" fmla="*/ 30763 w 1028700"/>
                <a:gd name="connsiteY139" fmla="*/ 909719 h 1200153"/>
                <a:gd name="connsiteX140" fmla="*/ 39774 w 1028700"/>
                <a:gd name="connsiteY140" fmla="*/ 900670 h 1200153"/>
                <a:gd name="connsiteX141" fmla="*/ 42479 w 1028700"/>
                <a:gd name="connsiteY141" fmla="*/ 896146 h 1200153"/>
                <a:gd name="connsiteX142" fmla="*/ 46975 w 1028700"/>
                <a:gd name="connsiteY142" fmla="*/ 869886 h 1200153"/>
                <a:gd name="connsiteX143" fmla="*/ 40669 w 1028700"/>
                <a:gd name="connsiteY143" fmla="*/ 837301 h 1200153"/>
                <a:gd name="connsiteX144" fmla="*/ 48784 w 1028700"/>
                <a:gd name="connsiteY144" fmla="*/ 830053 h 1200153"/>
                <a:gd name="connsiteX145" fmla="*/ 49680 w 1028700"/>
                <a:gd name="connsiteY145" fmla="*/ 818289 h 1200153"/>
                <a:gd name="connsiteX146" fmla="*/ 42479 w 1028700"/>
                <a:gd name="connsiteY146" fmla="*/ 814669 h 1200153"/>
                <a:gd name="connsiteX147" fmla="*/ 40669 w 1028700"/>
                <a:gd name="connsiteY147" fmla="*/ 811955 h 1200153"/>
                <a:gd name="connsiteX148" fmla="*/ 39774 w 1028700"/>
                <a:gd name="connsiteY148" fmla="*/ 811040 h 1200153"/>
                <a:gd name="connsiteX149" fmla="*/ 35268 w 1028700"/>
                <a:gd name="connsiteY149" fmla="*/ 811040 h 1200153"/>
                <a:gd name="connsiteX150" fmla="*/ 13647 w 1028700"/>
                <a:gd name="connsiteY150" fmla="*/ 801992 h 1200153"/>
                <a:gd name="connsiteX151" fmla="*/ 11847 w 1028700"/>
                <a:gd name="connsiteY151" fmla="*/ 801992 h 1200153"/>
                <a:gd name="connsiteX152" fmla="*/ 11847 w 1028700"/>
                <a:gd name="connsiteY152" fmla="*/ 803801 h 1200153"/>
                <a:gd name="connsiteX153" fmla="*/ 4636 w 1028700"/>
                <a:gd name="connsiteY153" fmla="*/ 799277 h 1200153"/>
                <a:gd name="connsiteX154" fmla="*/ 3741 w 1028700"/>
                <a:gd name="connsiteY154" fmla="*/ 793848 h 1200153"/>
                <a:gd name="connsiteX155" fmla="*/ 1036 w 1028700"/>
                <a:gd name="connsiteY155" fmla="*/ 793848 h 1200153"/>
                <a:gd name="connsiteX156" fmla="*/ -555 w 1028700"/>
                <a:gd name="connsiteY156" fmla="*/ 793210 h 1200153"/>
                <a:gd name="connsiteX157" fmla="*/ 3465 w 1028700"/>
                <a:gd name="connsiteY157" fmla="*/ 696340 h 1200153"/>
                <a:gd name="connsiteX158" fmla="*/ 7608 w 1028700"/>
                <a:gd name="connsiteY158" fmla="*/ 683834 h 1200153"/>
                <a:gd name="connsiteX159" fmla="*/ 15904 w 1028700"/>
                <a:gd name="connsiteY159" fmla="*/ 671318 h 1200153"/>
                <a:gd name="connsiteX160" fmla="*/ 40793 w 1028700"/>
                <a:gd name="connsiteY160" fmla="*/ 658812 h 1200153"/>
                <a:gd name="connsiteX161" fmla="*/ 73978 w 1028700"/>
                <a:gd name="connsiteY161" fmla="*/ 662984 h 1200153"/>
                <a:gd name="connsiteX162" fmla="*/ 86418 w 1028700"/>
                <a:gd name="connsiteY162" fmla="*/ 667146 h 1200153"/>
                <a:gd name="connsiteX163" fmla="*/ 90561 w 1028700"/>
                <a:gd name="connsiteY163" fmla="*/ 654640 h 1200153"/>
                <a:gd name="connsiteX164" fmla="*/ 86418 w 1028700"/>
                <a:gd name="connsiteY164" fmla="*/ 642124 h 1200153"/>
                <a:gd name="connsiteX165" fmla="*/ 82274 w 1028700"/>
                <a:gd name="connsiteY165" fmla="*/ 600424 h 1200153"/>
                <a:gd name="connsiteX166" fmla="*/ 94714 w 1028700"/>
                <a:gd name="connsiteY166" fmla="*/ 592089 h 1200153"/>
                <a:gd name="connsiteX167" fmla="*/ 98858 w 1028700"/>
                <a:gd name="connsiteY167" fmla="*/ 579573 h 1200153"/>
                <a:gd name="connsiteX168" fmla="*/ 90561 w 1028700"/>
                <a:gd name="connsiteY168" fmla="*/ 554551 h 1200153"/>
                <a:gd name="connsiteX169" fmla="*/ 94714 w 1028700"/>
                <a:gd name="connsiteY169" fmla="*/ 537873 h 1200153"/>
                <a:gd name="connsiteX170" fmla="*/ 103010 w 1028700"/>
                <a:gd name="connsiteY170" fmla="*/ 525357 h 1200153"/>
                <a:gd name="connsiteX171" fmla="*/ 94714 w 1028700"/>
                <a:gd name="connsiteY171" fmla="*/ 483657 h 1200153"/>
                <a:gd name="connsiteX172" fmla="*/ 90561 w 1028700"/>
                <a:gd name="connsiteY172" fmla="*/ 471150 h 1200153"/>
                <a:gd name="connsiteX173" fmla="*/ 78122 w 1028700"/>
                <a:gd name="connsiteY173" fmla="*/ 462806 h 1200153"/>
                <a:gd name="connsiteX174" fmla="*/ 82274 w 1028700"/>
                <a:gd name="connsiteY174" fmla="*/ 446128 h 1200153"/>
                <a:gd name="connsiteX175" fmla="*/ 94714 w 1028700"/>
                <a:gd name="connsiteY175" fmla="*/ 441956 h 1200153"/>
                <a:gd name="connsiteX176" fmla="*/ 119603 w 1028700"/>
                <a:gd name="connsiteY176" fmla="*/ 416934 h 1200153"/>
                <a:gd name="connsiteX177" fmla="*/ 123746 w 1028700"/>
                <a:gd name="connsiteY177" fmla="*/ 358546 h 1200153"/>
                <a:gd name="connsiteX178" fmla="*/ 136195 w 1028700"/>
                <a:gd name="connsiteY178" fmla="*/ 354374 h 1200153"/>
                <a:gd name="connsiteX179" fmla="*/ 173524 w 1028700"/>
                <a:gd name="connsiteY179" fmla="*/ 333524 h 1200153"/>
                <a:gd name="connsiteX180" fmla="*/ 190117 w 1028700"/>
                <a:gd name="connsiteY180" fmla="*/ 337696 h 1200153"/>
                <a:gd name="connsiteX181" fmla="*/ 202556 w 1028700"/>
                <a:gd name="connsiteY181" fmla="*/ 346039 h 1200153"/>
                <a:gd name="connsiteX182" fmla="*/ 215005 w 1028700"/>
                <a:gd name="connsiteY182" fmla="*/ 350212 h 1200153"/>
                <a:gd name="connsiteX183" fmla="*/ 231598 w 1028700"/>
                <a:gd name="connsiteY183" fmla="*/ 329352 h 1200153"/>
                <a:gd name="connsiteX184" fmla="*/ 227445 w 1028700"/>
                <a:gd name="connsiteY184" fmla="*/ 316845 h 1200153"/>
                <a:gd name="connsiteX185" fmla="*/ 268926 w 1028700"/>
                <a:gd name="connsiteY185" fmla="*/ 312673 h 1200153"/>
                <a:gd name="connsiteX186" fmla="*/ 293815 w 1028700"/>
                <a:gd name="connsiteY186" fmla="*/ 304330 h 1200153"/>
                <a:gd name="connsiteX187" fmla="*/ 302111 w 1028700"/>
                <a:gd name="connsiteY187" fmla="*/ 291823 h 1200153"/>
                <a:gd name="connsiteX188" fmla="*/ 314551 w 1028700"/>
                <a:gd name="connsiteY188" fmla="*/ 287651 h 1200153"/>
                <a:gd name="connsiteX189" fmla="*/ 326991 w 1028700"/>
                <a:gd name="connsiteY189" fmla="*/ 279317 h 1200153"/>
                <a:gd name="connsiteX190" fmla="*/ 360176 w 1028700"/>
                <a:gd name="connsiteY190" fmla="*/ 250123 h 1200153"/>
                <a:gd name="connsiteX191" fmla="*/ 372625 w 1028700"/>
                <a:gd name="connsiteY191" fmla="*/ 241779 h 1200153"/>
                <a:gd name="connsiteX192" fmla="*/ 385065 w 1028700"/>
                <a:gd name="connsiteY192" fmla="*/ 233435 h 1200153"/>
                <a:gd name="connsiteX193" fmla="*/ 397504 w 1028700"/>
                <a:gd name="connsiteY193" fmla="*/ 229272 h 1200153"/>
                <a:gd name="connsiteX194" fmla="*/ 409954 w 1028700"/>
                <a:gd name="connsiteY194" fmla="*/ 220929 h 1200153"/>
                <a:gd name="connsiteX195" fmla="*/ 434842 w 1028700"/>
                <a:gd name="connsiteY195" fmla="*/ 212585 h 1200153"/>
                <a:gd name="connsiteX196" fmla="*/ 447282 w 1028700"/>
                <a:gd name="connsiteY196" fmla="*/ 216757 h 1200153"/>
                <a:gd name="connsiteX197" fmla="*/ 509499 w 1028700"/>
                <a:gd name="connsiteY197" fmla="*/ 208422 h 1200153"/>
                <a:gd name="connsiteX198" fmla="*/ 526092 w 1028700"/>
                <a:gd name="connsiteY198" fmla="*/ 237607 h 1200153"/>
                <a:gd name="connsiteX199" fmla="*/ 538541 w 1028700"/>
                <a:gd name="connsiteY199" fmla="*/ 245951 h 1200153"/>
                <a:gd name="connsiteX200" fmla="*/ 546837 w 1028700"/>
                <a:gd name="connsiteY200" fmla="*/ 233435 h 1200153"/>
                <a:gd name="connsiteX201" fmla="*/ 592462 w 1028700"/>
                <a:gd name="connsiteY201" fmla="*/ 233435 h 1200153"/>
                <a:gd name="connsiteX202" fmla="*/ 625638 w 1028700"/>
                <a:gd name="connsiteY202" fmla="*/ 220929 h 1200153"/>
                <a:gd name="connsiteX203" fmla="*/ 633934 w 1028700"/>
                <a:gd name="connsiteY203" fmla="*/ 195906 h 1200153"/>
                <a:gd name="connsiteX204" fmla="*/ 642230 w 1028700"/>
                <a:gd name="connsiteY204" fmla="*/ 183400 h 1200153"/>
                <a:gd name="connsiteX205" fmla="*/ 646383 w 1028700"/>
                <a:gd name="connsiteY205" fmla="*/ 170884 h 1200153"/>
                <a:gd name="connsiteX206" fmla="*/ 683711 w 1028700"/>
                <a:gd name="connsiteY206" fmla="*/ 154206 h 1200153"/>
                <a:gd name="connsiteX207" fmla="*/ 708601 w 1028700"/>
                <a:gd name="connsiteY207" fmla="*/ 141690 h 1200153"/>
                <a:gd name="connsiteX208" fmla="*/ 716897 w 1028700"/>
                <a:gd name="connsiteY208" fmla="*/ 116668 h 1200153"/>
                <a:gd name="connsiteX209" fmla="*/ 721040 w 1028700"/>
                <a:gd name="connsiteY209" fmla="*/ 104162 h 1200153"/>
                <a:gd name="connsiteX210" fmla="*/ 725193 w 1028700"/>
                <a:gd name="connsiteY210" fmla="*/ 74968 h 1200153"/>
                <a:gd name="connsiteX211" fmla="*/ 737633 w 1028700"/>
                <a:gd name="connsiteY211" fmla="*/ 37439 h 1200153"/>
                <a:gd name="connsiteX212" fmla="*/ 741785 w 1028700"/>
                <a:gd name="connsiteY212" fmla="*/ 24923 h 1200153"/>
                <a:gd name="connsiteX213" fmla="*/ 745929 w 1028700"/>
                <a:gd name="connsiteY213" fmla="*/ 12417 h 1200153"/>
                <a:gd name="connsiteX214" fmla="*/ 751606 w 1028700"/>
                <a:gd name="connsiteY214" fmla="*/ 3854 h 1200153"/>
                <a:gd name="connsiteX215" fmla="*/ 750082 w 1028700"/>
                <a:gd name="connsiteY215" fmla="*/ 4073 h 1200153"/>
                <a:gd name="connsiteX216" fmla="*/ 779114 w 1028700"/>
                <a:gd name="connsiteY216" fmla="*/ -99 h 120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</a:cxnLst>
              <a:rect l="l" t="t" r="r" b="b"/>
              <a:pathLst>
                <a:path w="1028700" h="1200153">
                  <a:moveTo>
                    <a:pt x="955050" y="247056"/>
                  </a:moveTo>
                  <a:lnTo>
                    <a:pt x="955050" y="247056"/>
                  </a:lnTo>
                  <a:lnTo>
                    <a:pt x="952564" y="249551"/>
                  </a:lnTo>
                  <a:close/>
                  <a:moveTo>
                    <a:pt x="1028145" y="80921"/>
                  </a:moveTo>
                  <a:lnTo>
                    <a:pt x="1026278" y="83416"/>
                  </a:lnTo>
                  <a:lnTo>
                    <a:pt x="1026278" y="83416"/>
                  </a:lnTo>
                  <a:close/>
                  <a:moveTo>
                    <a:pt x="779114" y="-99"/>
                  </a:moveTo>
                  <a:cubicBezTo>
                    <a:pt x="797831" y="-99"/>
                    <a:pt x="801479" y="3940"/>
                    <a:pt x="816442" y="8245"/>
                  </a:cubicBezTo>
                  <a:cubicBezTo>
                    <a:pt x="821929" y="9816"/>
                    <a:pt x="827577" y="10769"/>
                    <a:pt x="833035" y="12417"/>
                  </a:cubicBezTo>
                  <a:cubicBezTo>
                    <a:pt x="841408" y="14941"/>
                    <a:pt x="850647" y="15874"/>
                    <a:pt x="857924" y="20751"/>
                  </a:cubicBezTo>
                  <a:cubicBezTo>
                    <a:pt x="862067" y="23532"/>
                    <a:pt x="865553" y="27771"/>
                    <a:pt x="870363" y="29095"/>
                  </a:cubicBezTo>
                  <a:cubicBezTo>
                    <a:pt x="881117" y="32038"/>
                    <a:pt x="892490" y="31876"/>
                    <a:pt x="903549" y="33267"/>
                  </a:cubicBezTo>
                  <a:cubicBezTo>
                    <a:pt x="907701" y="31876"/>
                    <a:pt x="912083" y="31057"/>
                    <a:pt x="915998" y="29095"/>
                  </a:cubicBezTo>
                  <a:cubicBezTo>
                    <a:pt x="920455" y="26847"/>
                    <a:pt x="923455" y="20751"/>
                    <a:pt x="928437" y="20751"/>
                  </a:cubicBezTo>
                  <a:cubicBezTo>
                    <a:pt x="949840" y="20751"/>
                    <a:pt x="950735" y="29876"/>
                    <a:pt x="965766" y="37430"/>
                  </a:cubicBezTo>
                  <a:cubicBezTo>
                    <a:pt x="969681" y="39401"/>
                    <a:pt x="974062" y="40211"/>
                    <a:pt x="978215" y="41601"/>
                  </a:cubicBezTo>
                  <a:lnTo>
                    <a:pt x="986464" y="38839"/>
                  </a:lnTo>
                  <a:lnTo>
                    <a:pt x="985006" y="44049"/>
                  </a:lnTo>
                  <a:cubicBezTo>
                    <a:pt x="985006" y="46993"/>
                    <a:pt x="986130" y="50155"/>
                    <a:pt x="989283" y="54232"/>
                  </a:cubicBezTo>
                  <a:cubicBezTo>
                    <a:pt x="991083" y="56041"/>
                    <a:pt x="992883" y="57851"/>
                    <a:pt x="995588" y="59661"/>
                  </a:cubicBezTo>
                  <a:cubicBezTo>
                    <a:pt x="1000999" y="66005"/>
                    <a:pt x="1006399" y="71434"/>
                    <a:pt x="1007304" y="77768"/>
                  </a:cubicBezTo>
                  <a:cubicBezTo>
                    <a:pt x="1008200" y="82292"/>
                    <a:pt x="1010905" y="86826"/>
                    <a:pt x="1015410" y="88636"/>
                  </a:cubicBezTo>
                  <a:cubicBezTo>
                    <a:pt x="1018115" y="89541"/>
                    <a:pt x="1021716" y="88636"/>
                    <a:pt x="1024421" y="85921"/>
                  </a:cubicBezTo>
                  <a:lnTo>
                    <a:pt x="1026278" y="83416"/>
                  </a:lnTo>
                  <a:lnTo>
                    <a:pt x="1025402" y="97866"/>
                  </a:lnTo>
                  <a:cubicBezTo>
                    <a:pt x="1025078" y="103819"/>
                    <a:pt x="1024640" y="111143"/>
                    <a:pt x="1023839" y="120840"/>
                  </a:cubicBezTo>
                  <a:cubicBezTo>
                    <a:pt x="1013410" y="152291"/>
                    <a:pt x="1027478" y="113525"/>
                    <a:pt x="1011391" y="145862"/>
                  </a:cubicBezTo>
                  <a:cubicBezTo>
                    <a:pt x="1005790" y="157130"/>
                    <a:pt x="1005647" y="171865"/>
                    <a:pt x="1003094" y="183400"/>
                  </a:cubicBezTo>
                  <a:cubicBezTo>
                    <a:pt x="1002151" y="187686"/>
                    <a:pt x="1000332" y="191735"/>
                    <a:pt x="998951" y="195906"/>
                  </a:cubicBezTo>
                  <a:cubicBezTo>
                    <a:pt x="994798" y="198688"/>
                    <a:pt x="990331" y="201040"/>
                    <a:pt x="986502" y="204250"/>
                  </a:cubicBezTo>
                  <a:cubicBezTo>
                    <a:pt x="968661" y="219195"/>
                    <a:pt x="974510" y="219757"/>
                    <a:pt x="957470" y="241779"/>
                  </a:cubicBezTo>
                  <a:lnTo>
                    <a:pt x="949107" y="250180"/>
                  </a:lnTo>
                  <a:lnTo>
                    <a:pt x="945144" y="250675"/>
                  </a:lnTo>
                  <a:cubicBezTo>
                    <a:pt x="945144" y="250675"/>
                    <a:pt x="945144" y="250675"/>
                    <a:pt x="944239" y="251580"/>
                  </a:cubicBezTo>
                  <a:cubicBezTo>
                    <a:pt x="942439" y="253390"/>
                    <a:pt x="941534" y="255200"/>
                    <a:pt x="940639" y="256114"/>
                  </a:cubicBezTo>
                  <a:cubicBezTo>
                    <a:pt x="940639" y="256114"/>
                    <a:pt x="940639" y="256114"/>
                    <a:pt x="940639" y="257924"/>
                  </a:cubicBezTo>
                  <a:cubicBezTo>
                    <a:pt x="939734" y="259733"/>
                    <a:pt x="937934" y="260638"/>
                    <a:pt x="937029" y="261543"/>
                  </a:cubicBezTo>
                  <a:cubicBezTo>
                    <a:pt x="936134" y="262448"/>
                    <a:pt x="936134" y="262448"/>
                    <a:pt x="936134" y="262448"/>
                  </a:cubicBezTo>
                  <a:cubicBezTo>
                    <a:pt x="934333" y="264258"/>
                    <a:pt x="933429" y="266068"/>
                    <a:pt x="931628" y="267877"/>
                  </a:cubicBezTo>
                  <a:cubicBezTo>
                    <a:pt x="931628" y="267877"/>
                    <a:pt x="926218" y="278745"/>
                    <a:pt x="916312" y="295033"/>
                  </a:cubicBezTo>
                  <a:cubicBezTo>
                    <a:pt x="907301" y="308616"/>
                    <a:pt x="917217" y="337581"/>
                    <a:pt x="922618" y="354783"/>
                  </a:cubicBezTo>
                  <a:cubicBezTo>
                    <a:pt x="923522" y="358403"/>
                    <a:pt x="924418" y="360213"/>
                    <a:pt x="925323" y="362937"/>
                  </a:cubicBezTo>
                  <a:cubicBezTo>
                    <a:pt x="929828" y="377415"/>
                    <a:pt x="927123" y="417249"/>
                    <a:pt x="913607" y="439880"/>
                  </a:cubicBezTo>
                  <a:cubicBezTo>
                    <a:pt x="900101" y="463416"/>
                    <a:pt x="869468" y="479713"/>
                    <a:pt x="868563" y="479713"/>
                  </a:cubicBezTo>
                  <a:cubicBezTo>
                    <a:pt x="870373" y="500535"/>
                    <a:pt x="871269" y="513213"/>
                    <a:pt x="871269" y="515022"/>
                  </a:cubicBezTo>
                  <a:cubicBezTo>
                    <a:pt x="871269" y="517737"/>
                    <a:pt x="872173" y="518642"/>
                    <a:pt x="873974" y="518642"/>
                  </a:cubicBezTo>
                  <a:cubicBezTo>
                    <a:pt x="876679" y="519547"/>
                    <a:pt x="882079" y="515022"/>
                    <a:pt x="882984" y="510489"/>
                  </a:cubicBezTo>
                  <a:cubicBezTo>
                    <a:pt x="883879" y="509584"/>
                    <a:pt x="887489" y="505964"/>
                    <a:pt x="891090" y="508679"/>
                  </a:cubicBezTo>
                  <a:cubicBezTo>
                    <a:pt x="893795" y="509584"/>
                    <a:pt x="896490" y="511403"/>
                    <a:pt x="899195" y="513213"/>
                  </a:cubicBezTo>
                  <a:cubicBezTo>
                    <a:pt x="902796" y="515022"/>
                    <a:pt x="905501" y="515927"/>
                    <a:pt x="907301" y="517737"/>
                  </a:cubicBezTo>
                  <a:cubicBezTo>
                    <a:pt x="909102" y="518642"/>
                    <a:pt x="910006" y="518642"/>
                    <a:pt x="910911" y="519547"/>
                  </a:cubicBezTo>
                  <a:cubicBezTo>
                    <a:pt x="914512" y="521357"/>
                    <a:pt x="919017" y="523166"/>
                    <a:pt x="921722" y="527691"/>
                  </a:cubicBezTo>
                  <a:cubicBezTo>
                    <a:pt x="927123" y="533130"/>
                    <a:pt x="936134" y="533130"/>
                    <a:pt x="943344" y="529501"/>
                  </a:cubicBezTo>
                  <a:cubicBezTo>
                    <a:pt x="945144" y="528596"/>
                    <a:pt x="946040" y="528596"/>
                    <a:pt x="947839" y="529501"/>
                  </a:cubicBezTo>
                  <a:cubicBezTo>
                    <a:pt x="951450" y="532225"/>
                    <a:pt x="954145" y="541274"/>
                    <a:pt x="952345" y="550322"/>
                  </a:cubicBezTo>
                  <a:cubicBezTo>
                    <a:pt x="950545" y="563000"/>
                    <a:pt x="954145" y="564810"/>
                    <a:pt x="959556" y="570239"/>
                  </a:cubicBezTo>
                  <a:cubicBezTo>
                    <a:pt x="960451" y="571144"/>
                    <a:pt x="961356" y="571144"/>
                    <a:pt x="961356" y="572049"/>
                  </a:cubicBezTo>
                  <a:cubicBezTo>
                    <a:pt x="966756" y="576583"/>
                    <a:pt x="966756" y="580202"/>
                    <a:pt x="965861" y="585632"/>
                  </a:cubicBezTo>
                  <a:cubicBezTo>
                    <a:pt x="965861" y="586536"/>
                    <a:pt x="965861" y="588346"/>
                    <a:pt x="965861" y="590156"/>
                  </a:cubicBezTo>
                  <a:cubicBezTo>
                    <a:pt x="965861" y="598309"/>
                    <a:pt x="968566" y="603739"/>
                    <a:pt x="971262" y="607358"/>
                  </a:cubicBezTo>
                  <a:cubicBezTo>
                    <a:pt x="973967" y="610978"/>
                    <a:pt x="991988" y="620036"/>
                    <a:pt x="997389" y="621846"/>
                  </a:cubicBezTo>
                  <a:cubicBezTo>
                    <a:pt x="999189" y="621846"/>
                    <a:pt x="999189" y="622750"/>
                    <a:pt x="1000094" y="623655"/>
                  </a:cubicBezTo>
                  <a:cubicBezTo>
                    <a:pt x="1000999" y="625465"/>
                    <a:pt x="1000094" y="630894"/>
                    <a:pt x="998294" y="634513"/>
                  </a:cubicBezTo>
                  <a:cubicBezTo>
                    <a:pt x="997389" y="636323"/>
                    <a:pt x="997389" y="639047"/>
                    <a:pt x="996493" y="639953"/>
                  </a:cubicBezTo>
                  <a:cubicBezTo>
                    <a:pt x="994684" y="648096"/>
                    <a:pt x="983873" y="651716"/>
                    <a:pt x="980272" y="652620"/>
                  </a:cubicBezTo>
                  <a:cubicBezTo>
                    <a:pt x="978472" y="653526"/>
                    <a:pt x="975767" y="655335"/>
                    <a:pt x="973072" y="657145"/>
                  </a:cubicBezTo>
                  <a:cubicBezTo>
                    <a:pt x="969461" y="660765"/>
                    <a:pt x="965861" y="663489"/>
                    <a:pt x="961356" y="664394"/>
                  </a:cubicBezTo>
                  <a:cubicBezTo>
                    <a:pt x="954145" y="665298"/>
                    <a:pt x="943344" y="667108"/>
                    <a:pt x="933429" y="674347"/>
                  </a:cubicBezTo>
                  <a:cubicBezTo>
                    <a:pt x="931628" y="676157"/>
                    <a:pt x="930723" y="677967"/>
                    <a:pt x="930723" y="679776"/>
                  </a:cubicBezTo>
                  <a:cubicBezTo>
                    <a:pt x="929828" y="686120"/>
                    <a:pt x="937029" y="693359"/>
                    <a:pt x="937934" y="695169"/>
                  </a:cubicBezTo>
                  <a:cubicBezTo>
                    <a:pt x="937934" y="697883"/>
                    <a:pt x="938839" y="739527"/>
                    <a:pt x="937934" y="748585"/>
                  </a:cubicBezTo>
                  <a:cubicBezTo>
                    <a:pt x="937029" y="758538"/>
                    <a:pt x="930723" y="770312"/>
                    <a:pt x="922618" y="777551"/>
                  </a:cubicBezTo>
                  <a:cubicBezTo>
                    <a:pt x="914512" y="785694"/>
                    <a:pt x="915416" y="795658"/>
                    <a:pt x="917217" y="801992"/>
                  </a:cubicBezTo>
                  <a:cubicBezTo>
                    <a:pt x="919017" y="807421"/>
                    <a:pt x="919913" y="823718"/>
                    <a:pt x="919913" y="830053"/>
                  </a:cubicBezTo>
                  <a:cubicBezTo>
                    <a:pt x="919913" y="836396"/>
                    <a:pt x="919913" y="842730"/>
                    <a:pt x="912711" y="843635"/>
                  </a:cubicBezTo>
                  <a:cubicBezTo>
                    <a:pt x="911807" y="843635"/>
                    <a:pt x="910911" y="843635"/>
                    <a:pt x="910006" y="843635"/>
                  </a:cubicBezTo>
                  <a:cubicBezTo>
                    <a:pt x="903701" y="844540"/>
                    <a:pt x="900101" y="845445"/>
                    <a:pt x="893795" y="841825"/>
                  </a:cubicBezTo>
                  <a:cubicBezTo>
                    <a:pt x="886584" y="838206"/>
                    <a:pt x="882984" y="833682"/>
                    <a:pt x="878479" y="829148"/>
                  </a:cubicBezTo>
                  <a:cubicBezTo>
                    <a:pt x="878479" y="829148"/>
                    <a:pt x="878479" y="829148"/>
                    <a:pt x="878479" y="828243"/>
                  </a:cubicBezTo>
                  <a:cubicBezTo>
                    <a:pt x="874869" y="823718"/>
                    <a:pt x="860458" y="824623"/>
                    <a:pt x="853256" y="824623"/>
                  </a:cubicBezTo>
                  <a:cubicBezTo>
                    <a:pt x="852352" y="824623"/>
                    <a:pt x="851447" y="824623"/>
                    <a:pt x="851447" y="824623"/>
                  </a:cubicBezTo>
                  <a:cubicBezTo>
                    <a:pt x="849647" y="824623"/>
                    <a:pt x="846951" y="822814"/>
                    <a:pt x="844246" y="821004"/>
                  </a:cubicBezTo>
                  <a:cubicBezTo>
                    <a:pt x="841541" y="818289"/>
                    <a:pt x="837940" y="816479"/>
                    <a:pt x="834330" y="814669"/>
                  </a:cubicBezTo>
                  <a:cubicBezTo>
                    <a:pt x="826225" y="811955"/>
                    <a:pt x="812718" y="818289"/>
                    <a:pt x="808213" y="823718"/>
                  </a:cubicBezTo>
                  <a:cubicBezTo>
                    <a:pt x="803708" y="829148"/>
                    <a:pt x="788391" y="843635"/>
                    <a:pt x="774875" y="844540"/>
                  </a:cubicBezTo>
                  <a:cubicBezTo>
                    <a:pt x="764065" y="845445"/>
                    <a:pt x="728936" y="862647"/>
                    <a:pt x="711820" y="870791"/>
                  </a:cubicBezTo>
                  <a:cubicBezTo>
                    <a:pt x="707315" y="873515"/>
                    <a:pt x="703714" y="875325"/>
                    <a:pt x="702809" y="875325"/>
                  </a:cubicBezTo>
                  <a:cubicBezTo>
                    <a:pt x="702809" y="875325"/>
                    <a:pt x="702809" y="875325"/>
                    <a:pt x="695598" y="878944"/>
                  </a:cubicBezTo>
                  <a:cubicBezTo>
                    <a:pt x="693799" y="878944"/>
                    <a:pt x="692903" y="878944"/>
                    <a:pt x="692903" y="878039"/>
                  </a:cubicBezTo>
                  <a:cubicBezTo>
                    <a:pt x="682988" y="876230"/>
                    <a:pt x="679387" y="875325"/>
                    <a:pt x="666776" y="861742"/>
                  </a:cubicBezTo>
                  <a:cubicBezTo>
                    <a:pt x="658670" y="853598"/>
                    <a:pt x="652355" y="852693"/>
                    <a:pt x="646050" y="850874"/>
                  </a:cubicBezTo>
                  <a:cubicBezTo>
                    <a:pt x="643354" y="850874"/>
                    <a:pt x="640649" y="849969"/>
                    <a:pt x="637944" y="849064"/>
                  </a:cubicBezTo>
                  <a:cubicBezTo>
                    <a:pt x="632543" y="848160"/>
                    <a:pt x="620827" y="854503"/>
                    <a:pt x="613627" y="859028"/>
                  </a:cubicBezTo>
                  <a:cubicBezTo>
                    <a:pt x="611826" y="859932"/>
                    <a:pt x="610922" y="860837"/>
                    <a:pt x="610016" y="860837"/>
                  </a:cubicBezTo>
                  <a:cubicBezTo>
                    <a:pt x="603711" y="864457"/>
                    <a:pt x="591100" y="865362"/>
                    <a:pt x="581194" y="865362"/>
                  </a:cubicBezTo>
                  <a:cubicBezTo>
                    <a:pt x="564973" y="865362"/>
                    <a:pt x="552362" y="862647"/>
                    <a:pt x="549657" y="861742"/>
                  </a:cubicBezTo>
                  <a:cubicBezTo>
                    <a:pt x="542455" y="859932"/>
                    <a:pt x="528940" y="861742"/>
                    <a:pt x="528940" y="861742"/>
                  </a:cubicBezTo>
                  <a:cubicBezTo>
                    <a:pt x="528044" y="861742"/>
                    <a:pt x="528044" y="861742"/>
                    <a:pt x="528044" y="861742"/>
                  </a:cubicBezTo>
                  <a:cubicBezTo>
                    <a:pt x="528044" y="861742"/>
                    <a:pt x="528044" y="861742"/>
                    <a:pt x="498308" y="901576"/>
                  </a:cubicBezTo>
                  <a:cubicBezTo>
                    <a:pt x="497412" y="903385"/>
                    <a:pt x="496507" y="905195"/>
                    <a:pt x="494707" y="907005"/>
                  </a:cubicBezTo>
                  <a:cubicBezTo>
                    <a:pt x="494707" y="907005"/>
                    <a:pt x="494707" y="907005"/>
                    <a:pt x="487506" y="908815"/>
                  </a:cubicBezTo>
                  <a:cubicBezTo>
                    <a:pt x="486601" y="908815"/>
                    <a:pt x="486601" y="908815"/>
                    <a:pt x="486601" y="908815"/>
                  </a:cubicBezTo>
                  <a:cubicBezTo>
                    <a:pt x="486601" y="908815"/>
                    <a:pt x="486601" y="908815"/>
                    <a:pt x="485696" y="910625"/>
                  </a:cubicBezTo>
                  <a:cubicBezTo>
                    <a:pt x="479391" y="917873"/>
                    <a:pt x="473085" y="926017"/>
                    <a:pt x="480295" y="936885"/>
                  </a:cubicBezTo>
                  <a:cubicBezTo>
                    <a:pt x="485696" y="945933"/>
                    <a:pt x="484801" y="947743"/>
                    <a:pt x="483896" y="949553"/>
                  </a:cubicBezTo>
                  <a:cubicBezTo>
                    <a:pt x="482096" y="951363"/>
                    <a:pt x="481191" y="954078"/>
                    <a:pt x="483001" y="963136"/>
                  </a:cubicBezTo>
                  <a:cubicBezTo>
                    <a:pt x="483896" y="966755"/>
                    <a:pt x="481191" y="967660"/>
                    <a:pt x="478495" y="969470"/>
                  </a:cubicBezTo>
                  <a:cubicBezTo>
                    <a:pt x="475790" y="972185"/>
                    <a:pt x="473085" y="973994"/>
                    <a:pt x="472190" y="977613"/>
                  </a:cubicBezTo>
                  <a:cubicBezTo>
                    <a:pt x="469485" y="986672"/>
                    <a:pt x="474885" y="992102"/>
                    <a:pt x="480295" y="995720"/>
                  </a:cubicBezTo>
                  <a:cubicBezTo>
                    <a:pt x="480295" y="999340"/>
                    <a:pt x="479391" y="1048232"/>
                    <a:pt x="479391" y="1053661"/>
                  </a:cubicBezTo>
                  <a:cubicBezTo>
                    <a:pt x="479391" y="1060900"/>
                    <a:pt x="473990" y="1082627"/>
                    <a:pt x="464979" y="1084437"/>
                  </a:cubicBezTo>
                  <a:cubicBezTo>
                    <a:pt x="456873" y="1086246"/>
                    <a:pt x="387503" y="1085341"/>
                    <a:pt x="387503" y="1085341"/>
                  </a:cubicBezTo>
                  <a:cubicBezTo>
                    <a:pt x="386607" y="1085341"/>
                    <a:pt x="386607" y="1085341"/>
                    <a:pt x="386607" y="1085341"/>
                  </a:cubicBezTo>
                  <a:cubicBezTo>
                    <a:pt x="386607" y="1085341"/>
                    <a:pt x="386607" y="1086246"/>
                    <a:pt x="386607" y="1086246"/>
                  </a:cubicBezTo>
                  <a:cubicBezTo>
                    <a:pt x="386607" y="1086246"/>
                    <a:pt x="386607" y="1086246"/>
                    <a:pt x="401924" y="1129709"/>
                  </a:cubicBezTo>
                  <a:cubicBezTo>
                    <a:pt x="401924" y="1129709"/>
                    <a:pt x="401924" y="1129709"/>
                    <a:pt x="392008" y="1143282"/>
                  </a:cubicBezTo>
                  <a:cubicBezTo>
                    <a:pt x="392008" y="1143282"/>
                    <a:pt x="392008" y="1144187"/>
                    <a:pt x="392008" y="1144187"/>
                  </a:cubicBezTo>
                  <a:lnTo>
                    <a:pt x="412725" y="1199413"/>
                  </a:lnTo>
                  <a:cubicBezTo>
                    <a:pt x="403724" y="1199413"/>
                    <a:pt x="388408" y="1203032"/>
                    <a:pt x="382998" y="1193079"/>
                  </a:cubicBezTo>
                  <a:cubicBezTo>
                    <a:pt x="369491" y="1194889"/>
                    <a:pt x="354175" y="1197603"/>
                    <a:pt x="339764" y="1196698"/>
                  </a:cubicBezTo>
                  <a:cubicBezTo>
                    <a:pt x="328048" y="1196698"/>
                    <a:pt x="223549" y="1196698"/>
                    <a:pt x="220844" y="1195793"/>
                  </a:cubicBezTo>
                  <a:cubicBezTo>
                    <a:pt x="219949" y="1195793"/>
                    <a:pt x="213643" y="1191260"/>
                    <a:pt x="212738" y="1190355"/>
                  </a:cubicBezTo>
                  <a:cubicBezTo>
                    <a:pt x="212738" y="1190355"/>
                    <a:pt x="212738" y="1190355"/>
                    <a:pt x="207338" y="1194889"/>
                  </a:cubicBezTo>
                  <a:cubicBezTo>
                    <a:pt x="196527" y="1197603"/>
                    <a:pt x="180305" y="1195793"/>
                    <a:pt x="169495" y="1195793"/>
                  </a:cubicBezTo>
                  <a:cubicBezTo>
                    <a:pt x="155979" y="1195793"/>
                    <a:pt x="142472" y="1196698"/>
                    <a:pt x="128956" y="1196698"/>
                  </a:cubicBezTo>
                  <a:cubicBezTo>
                    <a:pt x="128956" y="1196698"/>
                    <a:pt x="128956" y="1196698"/>
                    <a:pt x="127156" y="1196698"/>
                  </a:cubicBezTo>
                  <a:cubicBezTo>
                    <a:pt x="127156" y="1196698"/>
                    <a:pt x="124451" y="1195793"/>
                    <a:pt x="124451" y="1195793"/>
                  </a:cubicBezTo>
                  <a:cubicBezTo>
                    <a:pt x="115440" y="1184925"/>
                    <a:pt x="105534" y="1174972"/>
                    <a:pt x="96524" y="1165008"/>
                  </a:cubicBezTo>
                  <a:cubicBezTo>
                    <a:pt x="92018" y="1160484"/>
                    <a:pt x="89323" y="1160484"/>
                    <a:pt x="88418" y="1155055"/>
                  </a:cubicBezTo>
                  <a:cubicBezTo>
                    <a:pt x="88418" y="1155055"/>
                    <a:pt x="88418" y="1155055"/>
                    <a:pt x="92018" y="1145997"/>
                  </a:cubicBezTo>
                  <a:cubicBezTo>
                    <a:pt x="90219" y="1144187"/>
                    <a:pt x="87513" y="1142377"/>
                    <a:pt x="84818" y="1141472"/>
                  </a:cubicBezTo>
                  <a:cubicBezTo>
                    <a:pt x="85713" y="1133328"/>
                    <a:pt x="86618" y="1126080"/>
                    <a:pt x="86618" y="1117936"/>
                  </a:cubicBezTo>
                  <a:cubicBezTo>
                    <a:pt x="86618" y="1117936"/>
                    <a:pt x="86618" y="1117936"/>
                    <a:pt x="85713" y="1117031"/>
                  </a:cubicBezTo>
                  <a:cubicBezTo>
                    <a:pt x="85713" y="1117031"/>
                    <a:pt x="85713" y="1117031"/>
                    <a:pt x="30763" y="1052757"/>
                  </a:cubicBezTo>
                  <a:cubicBezTo>
                    <a:pt x="29858" y="1044613"/>
                    <a:pt x="29858" y="1036459"/>
                    <a:pt x="29858" y="1028315"/>
                  </a:cubicBezTo>
                  <a:cubicBezTo>
                    <a:pt x="29858" y="1020162"/>
                    <a:pt x="29858" y="1012018"/>
                    <a:pt x="29858" y="1002969"/>
                  </a:cubicBezTo>
                  <a:cubicBezTo>
                    <a:pt x="29858" y="1000245"/>
                    <a:pt x="28963" y="996626"/>
                    <a:pt x="28963" y="993911"/>
                  </a:cubicBezTo>
                  <a:cubicBezTo>
                    <a:pt x="28963" y="990292"/>
                    <a:pt x="29858" y="986672"/>
                    <a:pt x="29858" y="983053"/>
                  </a:cubicBezTo>
                  <a:cubicBezTo>
                    <a:pt x="30763" y="962231"/>
                    <a:pt x="29858" y="940504"/>
                    <a:pt x="29858" y="918778"/>
                  </a:cubicBezTo>
                  <a:cubicBezTo>
                    <a:pt x="28963" y="916054"/>
                    <a:pt x="29858" y="912434"/>
                    <a:pt x="30763" y="909719"/>
                  </a:cubicBezTo>
                  <a:cubicBezTo>
                    <a:pt x="33469" y="906100"/>
                    <a:pt x="37069" y="904290"/>
                    <a:pt x="39774" y="900670"/>
                  </a:cubicBezTo>
                  <a:cubicBezTo>
                    <a:pt x="40669" y="899766"/>
                    <a:pt x="41574" y="897052"/>
                    <a:pt x="42479" y="896146"/>
                  </a:cubicBezTo>
                  <a:cubicBezTo>
                    <a:pt x="47880" y="887993"/>
                    <a:pt x="55090" y="879849"/>
                    <a:pt x="46975" y="869886"/>
                  </a:cubicBezTo>
                  <a:cubicBezTo>
                    <a:pt x="36174" y="859028"/>
                    <a:pt x="30763" y="850874"/>
                    <a:pt x="40669" y="837301"/>
                  </a:cubicBezTo>
                  <a:cubicBezTo>
                    <a:pt x="42479" y="833682"/>
                    <a:pt x="45175" y="830957"/>
                    <a:pt x="48784" y="830053"/>
                  </a:cubicBezTo>
                  <a:cubicBezTo>
                    <a:pt x="50585" y="825528"/>
                    <a:pt x="50585" y="821908"/>
                    <a:pt x="49680" y="818289"/>
                  </a:cubicBezTo>
                  <a:cubicBezTo>
                    <a:pt x="46975" y="816479"/>
                    <a:pt x="44279" y="815574"/>
                    <a:pt x="42479" y="814669"/>
                  </a:cubicBezTo>
                  <a:cubicBezTo>
                    <a:pt x="42479" y="814669"/>
                    <a:pt x="42479" y="814669"/>
                    <a:pt x="40669" y="811955"/>
                  </a:cubicBezTo>
                  <a:cubicBezTo>
                    <a:pt x="40669" y="811955"/>
                    <a:pt x="40669" y="811955"/>
                    <a:pt x="39774" y="811040"/>
                  </a:cubicBezTo>
                  <a:cubicBezTo>
                    <a:pt x="39774" y="811040"/>
                    <a:pt x="39774" y="811040"/>
                    <a:pt x="35268" y="811040"/>
                  </a:cubicBezTo>
                  <a:cubicBezTo>
                    <a:pt x="28963" y="805611"/>
                    <a:pt x="19952" y="807421"/>
                    <a:pt x="13647" y="801992"/>
                  </a:cubicBezTo>
                  <a:cubicBezTo>
                    <a:pt x="13647" y="801992"/>
                    <a:pt x="13647" y="801992"/>
                    <a:pt x="11847" y="801992"/>
                  </a:cubicBezTo>
                  <a:cubicBezTo>
                    <a:pt x="11847" y="801992"/>
                    <a:pt x="11847" y="801992"/>
                    <a:pt x="11847" y="803801"/>
                  </a:cubicBezTo>
                  <a:cubicBezTo>
                    <a:pt x="10941" y="803801"/>
                    <a:pt x="5541" y="801087"/>
                    <a:pt x="4636" y="799277"/>
                  </a:cubicBezTo>
                  <a:cubicBezTo>
                    <a:pt x="4636" y="797467"/>
                    <a:pt x="4636" y="794753"/>
                    <a:pt x="3741" y="793848"/>
                  </a:cubicBezTo>
                  <a:cubicBezTo>
                    <a:pt x="3741" y="793848"/>
                    <a:pt x="3741" y="793848"/>
                    <a:pt x="1036" y="793848"/>
                  </a:cubicBezTo>
                  <a:lnTo>
                    <a:pt x="-555" y="793210"/>
                  </a:lnTo>
                  <a:lnTo>
                    <a:pt x="3465" y="696340"/>
                  </a:lnTo>
                  <a:cubicBezTo>
                    <a:pt x="3779" y="691959"/>
                    <a:pt x="5655" y="687758"/>
                    <a:pt x="7608" y="683834"/>
                  </a:cubicBezTo>
                  <a:cubicBezTo>
                    <a:pt x="9837" y="679348"/>
                    <a:pt x="12380" y="674862"/>
                    <a:pt x="15904" y="671318"/>
                  </a:cubicBezTo>
                  <a:cubicBezTo>
                    <a:pt x="23944" y="663231"/>
                    <a:pt x="30668" y="662203"/>
                    <a:pt x="40793" y="658812"/>
                  </a:cubicBezTo>
                  <a:cubicBezTo>
                    <a:pt x="51852" y="660203"/>
                    <a:pt x="63005" y="660974"/>
                    <a:pt x="73978" y="662984"/>
                  </a:cubicBezTo>
                  <a:cubicBezTo>
                    <a:pt x="78274" y="663765"/>
                    <a:pt x="82503" y="669118"/>
                    <a:pt x="86418" y="667146"/>
                  </a:cubicBezTo>
                  <a:cubicBezTo>
                    <a:pt x="90332" y="665184"/>
                    <a:pt x="89180" y="658812"/>
                    <a:pt x="90561" y="654640"/>
                  </a:cubicBezTo>
                  <a:cubicBezTo>
                    <a:pt x="89180" y="650468"/>
                    <a:pt x="88370" y="646058"/>
                    <a:pt x="86418" y="642124"/>
                  </a:cubicBezTo>
                  <a:cubicBezTo>
                    <a:pt x="77074" y="623350"/>
                    <a:pt x="68825" y="630837"/>
                    <a:pt x="82274" y="600424"/>
                  </a:cubicBezTo>
                  <a:cubicBezTo>
                    <a:pt x="84294" y="595842"/>
                    <a:pt x="90561" y="594861"/>
                    <a:pt x="94714" y="592089"/>
                  </a:cubicBezTo>
                  <a:cubicBezTo>
                    <a:pt x="96095" y="587917"/>
                    <a:pt x="99343" y="583946"/>
                    <a:pt x="98858" y="579573"/>
                  </a:cubicBezTo>
                  <a:cubicBezTo>
                    <a:pt x="97895" y="570839"/>
                    <a:pt x="90561" y="554551"/>
                    <a:pt x="90561" y="554551"/>
                  </a:cubicBezTo>
                  <a:cubicBezTo>
                    <a:pt x="91952" y="548989"/>
                    <a:pt x="92466" y="543140"/>
                    <a:pt x="94714" y="537873"/>
                  </a:cubicBezTo>
                  <a:cubicBezTo>
                    <a:pt x="96676" y="533263"/>
                    <a:pt x="102458" y="530339"/>
                    <a:pt x="103010" y="525357"/>
                  </a:cubicBezTo>
                  <a:cubicBezTo>
                    <a:pt x="103658" y="519461"/>
                    <a:pt x="97009" y="491743"/>
                    <a:pt x="94714" y="483657"/>
                  </a:cubicBezTo>
                  <a:cubicBezTo>
                    <a:pt x="93514" y="479428"/>
                    <a:pt x="93295" y="474579"/>
                    <a:pt x="90561" y="471150"/>
                  </a:cubicBezTo>
                  <a:cubicBezTo>
                    <a:pt x="87456" y="467236"/>
                    <a:pt x="82274" y="465588"/>
                    <a:pt x="78122" y="462806"/>
                  </a:cubicBezTo>
                  <a:cubicBezTo>
                    <a:pt x="79503" y="457244"/>
                    <a:pt x="78712" y="450595"/>
                    <a:pt x="82274" y="446128"/>
                  </a:cubicBezTo>
                  <a:cubicBezTo>
                    <a:pt x="84999" y="442690"/>
                    <a:pt x="92285" y="445614"/>
                    <a:pt x="94714" y="441956"/>
                  </a:cubicBezTo>
                  <a:cubicBezTo>
                    <a:pt x="115136" y="411162"/>
                    <a:pt x="77055" y="425488"/>
                    <a:pt x="119603" y="416934"/>
                  </a:cubicBezTo>
                  <a:cubicBezTo>
                    <a:pt x="120984" y="397474"/>
                    <a:pt x="118746" y="377405"/>
                    <a:pt x="123746" y="358546"/>
                  </a:cubicBezTo>
                  <a:cubicBezTo>
                    <a:pt x="124870" y="354298"/>
                    <a:pt x="132367" y="356517"/>
                    <a:pt x="136195" y="354374"/>
                  </a:cubicBezTo>
                  <a:cubicBezTo>
                    <a:pt x="178982" y="330476"/>
                    <a:pt x="145368" y="342963"/>
                    <a:pt x="173524" y="333524"/>
                  </a:cubicBezTo>
                  <a:cubicBezTo>
                    <a:pt x="179058" y="334914"/>
                    <a:pt x="184878" y="335438"/>
                    <a:pt x="190117" y="337696"/>
                  </a:cubicBezTo>
                  <a:cubicBezTo>
                    <a:pt x="194698" y="339667"/>
                    <a:pt x="198099" y="343792"/>
                    <a:pt x="202556" y="346039"/>
                  </a:cubicBezTo>
                  <a:cubicBezTo>
                    <a:pt x="206471" y="348002"/>
                    <a:pt x="210852" y="348821"/>
                    <a:pt x="215005" y="350212"/>
                  </a:cubicBezTo>
                  <a:cubicBezTo>
                    <a:pt x="224559" y="343801"/>
                    <a:pt x="231598" y="342782"/>
                    <a:pt x="231598" y="329352"/>
                  </a:cubicBezTo>
                  <a:cubicBezTo>
                    <a:pt x="231598" y="324961"/>
                    <a:pt x="228826" y="321017"/>
                    <a:pt x="227445" y="316845"/>
                  </a:cubicBezTo>
                  <a:cubicBezTo>
                    <a:pt x="241275" y="315455"/>
                    <a:pt x="255267" y="315245"/>
                    <a:pt x="268926" y="312673"/>
                  </a:cubicBezTo>
                  <a:cubicBezTo>
                    <a:pt x="277518" y="311054"/>
                    <a:pt x="293815" y="304330"/>
                    <a:pt x="293815" y="304330"/>
                  </a:cubicBezTo>
                  <a:cubicBezTo>
                    <a:pt x="296577" y="300167"/>
                    <a:pt x="298216" y="294957"/>
                    <a:pt x="302111" y="291823"/>
                  </a:cubicBezTo>
                  <a:cubicBezTo>
                    <a:pt x="305521" y="289080"/>
                    <a:pt x="310646" y="289623"/>
                    <a:pt x="314551" y="287651"/>
                  </a:cubicBezTo>
                  <a:cubicBezTo>
                    <a:pt x="319009" y="285413"/>
                    <a:pt x="322847" y="282089"/>
                    <a:pt x="326991" y="279317"/>
                  </a:cubicBezTo>
                  <a:cubicBezTo>
                    <a:pt x="340821" y="258457"/>
                    <a:pt x="331143" y="269582"/>
                    <a:pt x="360176" y="250123"/>
                  </a:cubicBezTo>
                  <a:lnTo>
                    <a:pt x="372625" y="241779"/>
                  </a:lnTo>
                  <a:cubicBezTo>
                    <a:pt x="376768" y="238997"/>
                    <a:pt x="380340" y="235026"/>
                    <a:pt x="385065" y="233435"/>
                  </a:cubicBezTo>
                  <a:cubicBezTo>
                    <a:pt x="389218" y="232054"/>
                    <a:pt x="393599" y="231235"/>
                    <a:pt x="397504" y="229272"/>
                  </a:cubicBezTo>
                  <a:cubicBezTo>
                    <a:pt x="401972" y="227025"/>
                    <a:pt x="405400" y="222967"/>
                    <a:pt x="409954" y="220929"/>
                  </a:cubicBezTo>
                  <a:cubicBezTo>
                    <a:pt x="417945" y="217357"/>
                    <a:pt x="434842" y="212585"/>
                    <a:pt x="434842" y="212585"/>
                  </a:cubicBezTo>
                  <a:cubicBezTo>
                    <a:pt x="438986" y="213975"/>
                    <a:pt x="442910" y="216757"/>
                    <a:pt x="447282" y="216757"/>
                  </a:cubicBezTo>
                  <a:cubicBezTo>
                    <a:pt x="487877" y="216757"/>
                    <a:pt x="484820" y="216690"/>
                    <a:pt x="509499" y="208422"/>
                  </a:cubicBezTo>
                  <a:cubicBezTo>
                    <a:pt x="535998" y="217300"/>
                    <a:pt x="509547" y="204336"/>
                    <a:pt x="526092" y="237607"/>
                  </a:cubicBezTo>
                  <a:cubicBezTo>
                    <a:pt x="528321" y="242093"/>
                    <a:pt x="534388" y="243170"/>
                    <a:pt x="538541" y="245951"/>
                  </a:cubicBezTo>
                  <a:cubicBezTo>
                    <a:pt x="541303" y="241779"/>
                    <a:pt x="542942" y="236569"/>
                    <a:pt x="546837" y="233435"/>
                  </a:cubicBezTo>
                  <a:cubicBezTo>
                    <a:pt x="558239" y="224262"/>
                    <a:pt x="584547" y="232444"/>
                    <a:pt x="592462" y="233435"/>
                  </a:cubicBezTo>
                  <a:cubicBezTo>
                    <a:pt x="600825" y="231759"/>
                    <a:pt x="619541" y="230749"/>
                    <a:pt x="625638" y="220929"/>
                  </a:cubicBezTo>
                  <a:cubicBezTo>
                    <a:pt x="630276" y="213471"/>
                    <a:pt x="629086" y="203222"/>
                    <a:pt x="633934" y="195906"/>
                  </a:cubicBezTo>
                  <a:cubicBezTo>
                    <a:pt x="636706" y="191735"/>
                    <a:pt x="640001" y="187877"/>
                    <a:pt x="642230" y="183400"/>
                  </a:cubicBezTo>
                  <a:cubicBezTo>
                    <a:pt x="644192" y="179466"/>
                    <a:pt x="643649" y="174313"/>
                    <a:pt x="646383" y="170884"/>
                  </a:cubicBezTo>
                  <a:cubicBezTo>
                    <a:pt x="656032" y="158759"/>
                    <a:pt x="671767" y="162216"/>
                    <a:pt x="683711" y="154206"/>
                  </a:cubicBezTo>
                  <a:cubicBezTo>
                    <a:pt x="699789" y="143424"/>
                    <a:pt x="691427" y="147453"/>
                    <a:pt x="708601" y="141690"/>
                  </a:cubicBezTo>
                  <a:lnTo>
                    <a:pt x="716897" y="116668"/>
                  </a:lnTo>
                  <a:lnTo>
                    <a:pt x="721040" y="104162"/>
                  </a:lnTo>
                  <a:cubicBezTo>
                    <a:pt x="722421" y="94427"/>
                    <a:pt x="722993" y="84550"/>
                    <a:pt x="725193" y="74968"/>
                  </a:cubicBezTo>
                  <a:lnTo>
                    <a:pt x="737633" y="37439"/>
                  </a:lnTo>
                  <a:lnTo>
                    <a:pt x="741785" y="24923"/>
                  </a:lnTo>
                  <a:cubicBezTo>
                    <a:pt x="743166" y="20751"/>
                    <a:pt x="743509" y="16074"/>
                    <a:pt x="745929" y="12417"/>
                  </a:cubicBezTo>
                  <a:lnTo>
                    <a:pt x="751606" y="3854"/>
                  </a:lnTo>
                  <a:lnTo>
                    <a:pt x="750082" y="4073"/>
                  </a:lnTo>
                  <a:cubicBezTo>
                    <a:pt x="759759" y="2682"/>
                    <a:pt x="769332" y="-99"/>
                    <a:pt x="779114" y="-9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bg1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7303A9CA-E41B-C988-FEA4-DBDEE7BC4EA2}"/>
              </a:ext>
            </a:extLst>
          </p:cNvPr>
          <p:cNvGrpSpPr/>
          <p:nvPr/>
        </p:nvGrpSpPr>
        <p:grpSpPr>
          <a:xfrm>
            <a:off x="7063534" y="3034799"/>
            <a:ext cx="490080" cy="700868"/>
            <a:chOff x="7477976" y="2509295"/>
            <a:chExt cx="560521" cy="801607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CA799679-12AF-F105-DEB3-3BBE2BC4B220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458135E2-1C4E-DDA1-BF80-F96E71A9138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18CA9B68-7415-6E28-2FD3-EF1C7E252F7A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07" name="Teardrop 106">
                  <a:extLst>
                    <a:ext uri="{FF2B5EF4-FFF2-40B4-BE49-F238E27FC236}">
                      <a16:creationId xmlns:a16="http://schemas.microsoft.com/office/drawing/2014/main" id="{402317D3-A90C-87E1-2134-F29D0A3577F5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352CE944-0D08-D278-5F4C-81A91997B5B4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D2471707-0439-94EC-F23E-A2CB4AC155F9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6" name="Freeform 282">
                <a:extLst>
                  <a:ext uri="{FF2B5EF4-FFF2-40B4-BE49-F238E27FC236}">
                    <a16:creationId xmlns:a16="http://schemas.microsoft.com/office/drawing/2014/main" id="{F0C28A1C-1992-2CEE-3FE8-443F7D9641BB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74FB56B-B41B-3013-0FF8-286BC9A63B62}"/>
              </a:ext>
            </a:extLst>
          </p:cNvPr>
          <p:cNvGrpSpPr/>
          <p:nvPr/>
        </p:nvGrpSpPr>
        <p:grpSpPr>
          <a:xfrm>
            <a:off x="7322758" y="1361204"/>
            <a:ext cx="490080" cy="722557"/>
            <a:chOff x="10224542" y="1889713"/>
            <a:chExt cx="560521" cy="826414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EB83BBA3-B67C-1775-25E2-63B30CBA1D32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FF1DD92A-4E6C-920C-04D4-D6A1FB68B9B0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13ECF8B6-A77A-5428-F6A9-5FD2A51BFD84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AEA9E11C-9488-0635-CC5C-776DC1E5F273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4F99A293-FEE3-4FB1-5633-C0E878909797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EBD2F75F-E445-BD5B-A57D-997B6AEF1AC6}"/>
              </a:ext>
            </a:extLst>
          </p:cNvPr>
          <p:cNvGrpSpPr/>
          <p:nvPr/>
        </p:nvGrpSpPr>
        <p:grpSpPr>
          <a:xfrm>
            <a:off x="6580091" y="1730093"/>
            <a:ext cx="490080" cy="716082"/>
            <a:chOff x="6943667" y="1707053"/>
            <a:chExt cx="560521" cy="819008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FF1C32AF-E6C0-8898-CAEF-0C1ADCE7B78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BAB9DE10-2EE9-C4D2-5F9F-1C838C478F80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34B9C1F1-2592-6C74-C9E7-342E5E52EFA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0BC1EBDF-DB35-B38A-4671-C84C256878F6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8120E8C4-D98C-7EAB-B417-90495A280B5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61C841B8-007F-090D-EE50-F98AF35D0AB8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763392" y="2516468"/>
            <a:chExt cx="560521" cy="560521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DA031B0E-92FB-7E37-229A-65E2F41602F7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22" name="Teardrop 221">
                <a:extLst>
                  <a:ext uri="{FF2B5EF4-FFF2-40B4-BE49-F238E27FC236}">
                    <a16:creationId xmlns:a16="http://schemas.microsoft.com/office/drawing/2014/main" id="{FCC37EB9-15AB-9F36-9166-9FA22E9600A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83CE9855-F08C-2017-C7FB-15EB8C5637FF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91F2F01B-CF06-55C1-944D-654AE3C2E0B9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1" name="Freeform 282">
              <a:extLst>
                <a:ext uri="{FF2B5EF4-FFF2-40B4-BE49-F238E27FC236}">
                  <a16:creationId xmlns:a16="http://schemas.microsoft.com/office/drawing/2014/main" id="{8CC3DCC0-A4E8-07EF-B45E-5B3BFF181118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47EF15C1-E41A-3AE2-4F83-130A2909FF8E}"/>
              </a:ext>
            </a:extLst>
          </p:cNvPr>
          <p:cNvGrpSpPr/>
          <p:nvPr/>
        </p:nvGrpSpPr>
        <p:grpSpPr>
          <a:xfrm>
            <a:off x="8271690" y="2820782"/>
            <a:ext cx="490080" cy="700868"/>
            <a:chOff x="7477976" y="2509295"/>
            <a:chExt cx="560521" cy="801607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289015A1-8F79-7679-3B95-C7E3297CC8FB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865A8EB4-57DA-3956-EE97-5DB5FBB1B263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A534ADB5-E769-9766-D2CA-09765DA80925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30" name="Teardrop 229">
                  <a:extLst>
                    <a:ext uri="{FF2B5EF4-FFF2-40B4-BE49-F238E27FC236}">
                      <a16:creationId xmlns:a16="http://schemas.microsoft.com/office/drawing/2014/main" id="{C6C8117E-3F20-F336-51C6-3D14F2EFE66F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Oval 230">
                  <a:extLst>
                    <a:ext uri="{FF2B5EF4-FFF2-40B4-BE49-F238E27FC236}">
                      <a16:creationId xmlns:a16="http://schemas.microsoft.com/office/drawing/2014/main" id="{40794ED0-B80E-9416-F1D4-342DBF257DE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Oval 231">
                  <a:extLst>
                    <a:ext uri="{FF2B5EF4-FFF2-40B4-BE49-F238E27FC236}">
                      <a16:creationId xmlns:a16="http://schemas.microsoft.com/office/drawing/2014/main" id="{82052218-2D85-3AB3-9D42-A14BEC913E6C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29" name="Freeform 282">
                <a:extLst>
                  <a:ext uri="{FF2B5EF4-FFF2-40B4-BE49-F238E27FC236}">
                    <a16:creationId xmlns:a16="http://schemas.microsoft.com/office/drawing/2014/main" id="{3DA811C3-594B-3774-028D-E808A7E69DCB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4481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AA908-5801-3471-FB42-3BD1FFD5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6C1B-2EBC-09E6-6D60-5452814BA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 of Ethiopia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EC8DE5F5-8D56-8C48-77ED-C65C462634D6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87" name="Teardrop 86">
              <a:extLst>
                <a:ext uri="{FF2B5EF4-FFF2-40B4-BE49-F238E27FC236}">
                  <a16:creationId xmlns:a16="http://schemas.microsoft.com/office/drawing/2014/main" id="{8B4E657C-3DF5-8A54-9E79-3628B6901CD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5E476C2D-AEE9-3A9F-9BE6-5650117FC96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4BB60BED-7ABA-9488-A8D4-DFDA019CF7D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576266E-5F15-686B-AA73-2F420E59A24B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03" name="Teardrop 102">
              <a:extLst>
                <a:ext uri="{FF2B5EF4-FFF2-40B4-BE49-F238E27FC236}">
                  <a16:creationId xmlns:a16="http://schemas.microsoft.com/office/drawing/2014/main" id="{B93BBAD5-4091-4FBC-9FF2-DC53A7E1BAC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46DDC460-3F47-0773-F190-0C2EDA9DD89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AA14B3E3-A086-B448-AE3F-599BB38B238E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77EE506-A78A-A9C7-37FA-4442A58A09F2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74D03031-8305-DAEB-8C21-DEC71B0FC293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>
                <a:extLst>
                  <a:ext uri="{FF2B5EF4-FFF2-40B4-BE49-F238E27FC236}">
                    <a16:creationId xmlns:a16="http://schemas.microsoft.com/office/drawing/2014/main" id="{B33F54AE-9A45-94ED-9213-71A12F832D3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65596B18-CE23-26CC-C6B8-F9733C8E528C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E690C01C-54A3-158C-E33C-243305A6E87A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4" name="Freeform 282">
              <a:extLst>
                <a:ext uri="{FF2B5EF4-FFF2-40B4-BE49-F238E27FC236}">
                  <a16:creationId xmlns:a16="http://schemas.microsoft.com/office/drawing/2014/main" id="{9D8622FE-3097-1ED7-5C17-9DBF0B25DD71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B9CFF510-B74C-7AF6-61CD-0BA193C63A45}"/>
              </a:ext>
            </a:extLst>
          </p:cNvPr>
          <p:cNvGrpSpPr/>
          <p:nvPr/>
        </p:nvGrpSpPr>
        <p:grpSpPr>
          <a:xfrm>
            <a:off x="10749104" y="167387"/>
            <a:ext cx="1269124" cy="843307"/>
            <a:chOff x="10749104" y="167387"/>
            <a:chExt cx="1269124" cy="843307"/>
          </a:xfrm>
        </p:grpSpPr>
        <p:sp>
          <p:nvSpPr>
            <p:cNvPr id="270" name="Rectangle: Rounded Corners 269">
              <a:extLst>
                <a:ext uri="{FF2B5EF4-FFF2-40B4-BE49-F238E27FC236}">
                  <a16:creationId xmlns:a16="http://schemas.microsoft.com/office/drawing/2014/main" id="{E449F596-2C5F-FAF8-DF7E-AD67B79361A9}"/>
                </a:ext>
              </a:extLst>
            </p:cNvPr>
            <p:cNvSpPr/>
            <p:nvPr/>
          </p:nvSpPr>
          <p:spPr>
            <a:xfrm>
              <a:off x="10804033" y="202619"/>
              <a:ext cx="1159264" cy="772842"/>
            </a:xfrm>
            <a:prstGeom prst="roundRect">
              <a:avLst>
                <a:gd name="adj" fmla="val 18168"/>
              </a:avLst>
            </a:prstGeom>
            <a:solidFill>
              <a:schemeClr val="tx1"/>
            </a:solidFill>
            <a:ln w="1408" cap="flat">
              <a:noFill/>
              <a:prstDash val="solid"/>
              <a:miter/>
            </a:ln>
            <a:effectLst>
              <a:outerShdw blurRad="152400" dist="88900" dir="2700000" algn="tl" rotWithShape="0">
                <a:prstClr val="black">
                  <a:alpha val="50000"/>
                </a:prstClr>
              </a:outerShdw>
            </a:effectLst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1" name="Rectangle: Rounded Corners 270">
              <a:extLst>
                <a:ext uri="{FF2B5EF4-FFF2-40B4-BE49-F238E27FC236}">
                  <a16:creationId xmlns:a16="http://schemas.microsoft.com/office/drawing/2014/main" id="{E7195F22-CC5B-ABD1-C392-F28051B0763B}"/>
                </a:ext>
              </a:extLst>
            </p:cNvPr>
            <p:cNvSpPr/>
            <p:nvPr/>
          </p:nvSpPr>
          <p:spPr>
            <a:xfrm>
              <a:off x="10749104" y="167387"/>
              <a:ext cx="1269124" cy="843307"/>
            </a:xfrm>
            <a:prstGeom prst="roundRect">
              <a:avLst/>
            </a:prstGeom>
            <a:blipFill dpi="0"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 l="-20000" r="-20000"/>
              </a:stretch>
            </a:blipFill>
            <a:ln w="1408" cap="flat">
              <a:noFill/>
              <a:prstDash val="solid"/>
              <a:miter/>
            </a:ln>
            <a:effectLst/>
          </p:spPr>
          <p:txBody>
            <a:bodyPr rtlCol="0" anchor="ctr"/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17EA5C8-AD02-C853-36D3-31487A61803B}"/>
              </a:ext>
            </a:extLst>
          </p:cNvPr>
          <p:cNvGrpSpPr/>
          <p:nvPr/>
        </p:nvGrpSpPr>
        <p:grpSpPr>
          <a:xfrm>
            <a:off x="9163261" y="1142604"/>
            <a:ext cx="2746507" cy="2341331"/>
            <a:chOff x="8806805" y="3736397"/>
            <a:chExt cx="2746507" cy="2341331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D92BB6AF-1EF1-44C0-AADB-3A1747CAEDA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84283571"/>
                </p:ext>
              </p:extLst>
            </p:nvPr>
          </p:nvGraphicFramePr>
          <p:xfrm>
            <a:off x="8806805" y="4835751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67" name="Chart 66">
              <a:extLst>
                <a:ext uri="{FF2B5EF4-FFF2-40B4-BE49-F238E27FC236}">
                  <a16:creationId xmlns:a16="http://schemas.microsoft.com/office/drawing/2014/main" id="{AE6AFA5D-56EB-6F3B-E2C6-030D79B64A08}"/>
                </a:ext>
              </a:extLst>
            </p:cNvPr>
            <p:cNvGraphicFramePr/>
            <p:nvPr/>
          </p:nvGraphicFramePr>
          <p:xfrm>
            <a:off x="8806805" y="3736397"/>
            <a:ext cx="1601791" cy="12419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BFA8CC5-2010-5EFD-3C2A-1F527A39C53D}"/>
                </a:ext>
              </a:extLst>
            </p:cNvPr>
            <p:cNvSpPr txBox="1"/>
            <p:nvPr/>
          </p:nvSpPr>
          <p:spPr>
            <a:xfrm>
              <a:off x="9358273" y="5537489"/>
              <a:ext cx="498855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90D3C0D1-AC26-33A1-141D-035459E37580}"/>
                </a:ext>
              </a:extLst>
            </p:cNvPr>
            <p:cNvSpPr txBox="1"/>
            <p:nvPr/>
          </p:nvSpPr>
          <p:spPr>
            <a:xfrm>
              <a:off x="9358273" y="4416889"/>
              <a:ext cx="49885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</a:rPr>
                <a:t>80%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9C8C06A-3DA4-B3BB-3C63-C97502BCD5EA}"/>
                </a:ext>
              </a:extLst>
            </p:cNvPr>
            <p:cNvSpPr/>
            <p:nvPr/>
          </p:nvSpPr>
          <p:spPr>
            <a:xfrm>
              <a:off x="10126831" y="5272073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F73A4AC-E434-0C7A-A199-1F53D8E15BCF}"/>
                </a:ext>
              </a:extLst>
            </p:cNvPr>
            <p:cNvSpPr/>
            <p:nvPr/>
          </p:nvSpPr>
          <p:spPr>
            <a:xfrm>
              <a:off x="10126718" y="4172719"/>
              <a:ext cx="14264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72" name="Graphic 71" descr="Man">
              <a:extLst>
                <a:ext uri="{FF2B5EF4-FFF2-40B4-BE49-F238E27FC236}">
                  <a16:creationId xmlns:a16="http://schemas.microsoft.com/office/drawing/2014/main" id="{D777F121-D519-0F4F-71BF-965B997B93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86244" y="5149570"/>
              <a:ext cx="442913" cy="442913"/>
            </a:xfrm>
            <a:prstGeom prst="rect">
              <a:avLst/>
            </a:prstGeom>
          </p:spPr>
        </p:pic>
        <p:pic>
          <p:nvPicPr>
            <p:cNvPr id="73" name="Graphic 72" descr="Woman">
              <a:extLst>
                <a:ext uri="{FF2B5EF4-FFF2-40B4-BE49-F238E27FC236}">
                  <a16:creationId xmlns:a16="http://schemas.microsoft.com/office/drawing/2014/main" id="{22E7E6FA-2257-DE0B-6730-30322B7F7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386244" y="4019246"/>
              <a:ext cx="442913" cy="442913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C9FCDA7-F650-B643-A3A4-9CF36FA249B5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F30C39-9F24-DCC7-DB33-FF31FB6F30F8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Mek'ele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A0427A0-56A7-8FA7-1234-88CFA3627C2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6EBBDE0-B8DA-2F6D-E491-722E70DF9080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BEAA332-9D6E-AA57-807A-15C34E4877EF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Dire Dawa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380300A-06E2-E841-AB02-68085DE50853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0D876FC-70AC-1478-3221-D83B46CE9EEB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09A66D4-1761-1990-A144-5825FB88C739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Gondar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A346CDF-0BFE-2E34-7DFD-786E5E8B1A11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7F5B6B4-F8C2-F998-1A75-404CCAB80797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A3D975E-F120-6FDD-33A7-42431642CC97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Addis Ababa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D2629A1-07DB-FA57-E267-17C0C233DF02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aphic 14">
            <a:extLst>
              <a:ext uri="{FF2B5EF4-FFF2-40B4-BE49-F238E27FC236}">
                <a16:creationId xmlns:a16="http://schemas.microsoft.com/office/drawing/2014/main" id="{B59B6B0A-9714-1B06-385B-CB80279184BE}"/>
              </a:ext>
            </a:extLst>
          </p:cNvPr>
          <p:cNvGrpSpPr/>
          <p:nvPr/>
        </p:nvGrpSpPr>
        <p:grpSpPr>
          <a:xfrm>
            <a:off x="5155092" y="1465110"/>
            <a:ext cx="5584927" cy="4364795"/>
            <a:chOff x="5295079" y="951554"/>
            <a:chExt cx="6387674" cy="4992167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6C957BD-CAAA-DBA4-FF36-61B14D5AF019}"/>
                </a:ext>
              </a:extLst>
            </p:cNvPr>
            <p:cNvSpPr/>
            <p:nvPr/>
          </p:nvSpPr>
          <p:spPr>
            <a:xfrm>
              <a:off x="7463181" y="4637729"/>
              <a:ext cx="152403" cy="247652"/>
            </a:xfrm>
            <a:custGeom>
              <a:avLst/>
              <a:gdLst>
                <a:gd name="connsiteX0" fmla="*/ 90331 w 152403"/>
                <a:gd name="connsiteY0" fmla="*/ -99 h 247652"/>
                <a:gd name="connsiteX1" fmla="*/ 100437 w 152403"/>
                <a:gd name="connsiteY1" fmla="*/ 2396 h 247652"/>
                <a:gd name="connsiteX2" fmla="*/ 113429 w 152403"/>
                <a:gd name="connsiteY2" fmla="*/ 11340 h 247652"/>
                <a:gd name="connsiteX3" fmla="*/ 137899 w 152403"/>
                <a:gd name="connsiteY3" fmla="*/ 19865 h 247652"/>
                <a:gd name="connsiteX4" fmla="*/ 145119 w 152403"/>
                <a:gd name="connsiteY4" fmla="*/ 21380 h 247652"/>
                <a:gd name="connsiteX5" fmla="*/ 143509 w 152403"/>
                <a:gd name="connsiteY5" fmla="*/ 16027 h 247652"/>
                <a:gd name="connsiteX6" fmla="*/ 140842 w 152403"/>
                <a:gd name="connsiteY6" fmla="*/ 12321 h 247652"/>
                <a:gd name="connsiteX7" fmla="*/ 144033 w 152403"/>
                <a:gd name="connsiteY7" fmla="*/ 6769 h 247652"/>
                <a:gd name="connsiteX8" fmla="*/ 144033 w 152403"/>
                <a:gd name="connsiteY8" fmla="*/ 6769 h 247652"/>
                <a:gd name="connsiteX9" fmla="*/ 140852 w 152403"/>
                <a:gd name="connsiteY9" fmla="*/ 12321 h 247652"/>
                <a:gd name="connsiteX10" fmla="*/ 143509 w 152403"/>
                <a:gd name="connsiteY10" fmla="*/ 16017 h 247652"/>
                <a:gd name="connsiteX11" fmla="*/ 145280 w 152403"/>
                <a:gd name="connsiteY11" fmla="*/ 36382 h 247652"/>
                <a:gd name="connsiteX12" fmla="*/ 145280 w 152403"/>
                <a:gd name="connsiteY12" fmla="*/ 41011 h 247652"/>
                <a:gd name="connsiteX13" fmla="*/ 149710 w 152403"/>
                <a:gd name="connsiteY13" fmla="*/ 56737 h 247652"/>
                <a:gd name="connsiteX14" fmla="*/ 151481 w 152403"/>
                <a:gd name="connsiteY14" fmla="*/ 60442 h 247652"/>
                <a:gd name="connsiteX15" fmla="*/ 150596 w 152403"/>
                <a:gd name="connsiteY15" fmla="*/ 76168 h 247652"/>
                <a:gd name="connsiteX16" fmla="*/ 149710 w 152403"/>
                <a:gd name="connsiteY16" fmla="*/ 84502 h 247652"/>
                <a:gd name="connsiteX17" fmla="*/ 130222 w 152403"/>
                <a:gd name="connsiteY17" fmla="*/ 98380 h 247652"/>
                <a:gd name="connsiteX18" fmla="*/ 118706 w 152403"/>
                <a:gd name="connsiteY18" fmla="*/ 120592 h 247652"/>
                <a:gd name="connsiteX19" fmla="*/ 117820 w 152403"/>
                <a:gd name="connsiteY19" fmla="*/ 129841 h 247652"/>
                <a:gd name="connsiteX20" fmla="*/ 102761 w 152403"/>
                <a:gd name="connsiteY20" fmla="*/ 154825 h 247652"/>
                <a:gd name="connsiteX21" fmla="*/ 101876 w 152403"/>
                <a:gd name="connsiteY21" fmla="*/ 156682 h 247652"/>
                <a:gd name="connsiteX22" fmla="*/ 83273 w 152403"/>
                <a:gd name="connsiteY22" fmla="*/ 176114 h 247652"/>
                <a:gd name="connsiteX23" fmla="*/ 80615 w 152403"/>
                <a:gd name="connsiteY23" fmla="*/ 185362 h 247652"/>
                <a:gd name="connsiteX24" fmla="*/ 88588 w 152403"/>
                <a:gd name="connsiteY24" fmla="*/ 188144 h 247652"/>
                <a:gd name="connsiteX25" fmla="*/ 99218 w 152403"/>
                <a:gd name="connsiteY25" fmla="*/ 189991 h 247652"/>
                <a:gd name="connsiteX26" fmla="*/ 100990 w 152403"/>
                <a:gd name="connsiteY26" fmla="*/ 190915 h 247652"/>
                <a:gd name="connsiteX27" fmla="*/ 116935 w 152403"/>
                <a:gd name="connsiteY27" fmla="*/ 199250 h 247652"/>
                <a:gd name="connsiteX28" fmla="*/ 124021 w 152403"/>
                <a:gd name="connsiteY28" fmla="*/ 202945 h 247652"/>
                <a:gd name="connsiteX29" fmla="*/ 127564 w 152403"/>
                <a:gd name="connsiteY29" fmla="*/ 213128 h 247652"/>
                <a:gd name="connsiteX30" fmla="*/ 122249 w 152403"/>
                <a:gd name="connsiteY30" fmla="*/ 219605 h 247652"/>
                <a:gd name="connsiteX31" fmla="*/ 108962 w 152403"/>
                <a:gd name="connsiteY31" fmla="*/ 230711 h 247652"/>
                <a:gd name="connsiteX32" fmla="*/ 108076 w 152403"/>
                <a:gd name="connsiteY32" fmla="*/ 232559 h 247652"/>
                <a:gd name="connsiteX33" fmla="*/ 99218 w 152403"/>
                <a:gd name="connsiteY33" fmla="*/ 238111 h 247652"/>
                <a:gd name="connsiteX34" fmla="*/ 85931 w 152403"/>
                <a:gd name="connsiteY34" fmla="*/ 235340 h 247652"/>
                <a:gd name="connsiteX35" fmla="*/ 68214 w 152403"/>
                <a:gd name="connsiteY35" fmla="*/ 242741 h 247652"/>
                <a:gd name="connsiteX36" fmla="*/ 66442 w 152403"/>
                <a:gd name="connsiteY36" fmla="*/ 244589 h 247652"/>
                <a:gd name="connsiteX37" fmla="*/ 50497 w 152403"/>
                <a:gd name="connsiteY37" fmla="*/ 242741 h 247652"/>
                <a:gd name="connsiteX38" fmla="*/ 46954 w 152403"/>
                <a:gd name="connsiteY38" fmla="*/ 236264 h 247652"/>
                <a:gd name="connsiteX39" fmla="*/ 54927 w 152403"/>
                <a:gd name="connsiteY39" fmla="*/ 227930 h 247652"/>
                <a:gd name="connsiteX40" fmla="*/ 59355 w 152403"/>
                <a:gd name="connsiteY40" fmla="*/ 220529 h 247652"/>
                <a:gd name="connsiteX41" fmla="*/ 53155 w 152403"/>
                <a:gd name="connsiteY41" fmla="*/ 206651 h 247652"/>
                <a:gd name="connsiteX42" fmla="*/ 19493 w 152403"/>
                <a:gd name="connsiteY42" fmla="*/ 168713 h 247652"/>
                <a:gd name="connsiteX43" fmla="*/ 2663 w 152403"/>
                <a:gd name="connsiteY43" fmla="*/ 127993 h 247652"/>
                <a:gd name="connsiteX44" fmla="*/ 891 w 152403"/>
                <a:gd name="connsiteY44" fmla="*/ 121516 h 247652"/>
                <a:gd name="connsiteX45" fmla="*/ 5320 w 152403"/>
                <a:gd name="connsiteY45" fmla="*/ 103009 h 247652"/>
                <a:gd name="connsiteX46" fmla="*/ 14179 w 152403"/>
                <a:gd name="connsiteY46" fmla="*/ 100228 h 247652"/>
                <a:gd name="connsiteX47" fmla="*/ 16836 w 152403"/>
                <a:gd name="connsiteY47" fmla="*/ 103933 h 247652"/>
                <a:gd name="connsiteX48" fmla="*/ 28352 w 152403"/>
                <a:gd name="connsiteY48" fmla="*/ 108562 h 247652"/>
                <a:gd name="connsiteX49" fmla="*/ 44297 w 152403"/>
                <a:gd name="connsiteY49" fmla="*/ 90055 h 247652"/>
                <a:gd name="connsiteX50" fmla="*/ 42525 w 152403"/>
                <a:gd name="connsiteY50" fmla="*/ 65071 h 247652"/>
                <a:gd name="connsiteX51" fmla="*/ 44297 w 152403"/>
                <a:gd name="connsiteY51" fmla="*/ 43783 h 247652"/>
                <a:gd name="connsiteX52" fmla="*/ 44297 w 152403"/>
                <a:gd name="connsiteY52" fmla="*/ 42859 h 247652"/>
                <a:gd name="connsiteX53" fmla="*/ 55813 w 152403"/>
                <a:gd name="connsiteY53" fmla="*/ 31753 h 247652"/>
                <a:gd name="connsiteX54" fmla="*/ 60241 w 152403"/>
                <a:gd name="connsiteY54" fmla="*/ 30829 h 247652"/>
                <a:gd name="connsiteX55" fmla="*/ 71757 w 152403"/>
                <a:gd name="connsiteY55" fmla="*/ 28047 h 247652"/>
                <a:gd name="connsiteX56" fmla="*/ 83273 w 152403"/>
                <a:gd name="connsiteY56" fmla="*/ 20647 h 247652"/>
                <a:gd name="connsiteX57" fmla="*/ 87702 w 152403"/>
                <a:gd name="connsiteY57" fmla="*/ 17875 h 247652"/>
                <a:gd name="connsiteX58" fmla="*/ 90359 w 152403"/>
                <a:gd name="connsiteY58" fmla="*/ 5845 h 247652"/>
                <a:gd name="connsiteX59" fmla="*/ 90359 w 152403"/>
                <a:gd name="connsiteY59" fmla="*/ 291 h 2476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52403" h="247652">
                  <a:moveTo>
                    <a:pt x="90331" y="-99"/>
                  </a:moveTo>
                  <a:lnTo>
                    <a:pt x="100437" y="2396"/>
                  </a:lnTo>
                  <a:cubicBezTo>
                    <a:pt x="104238" y="4416"/>
                    <a:pt x="107610" y="7292"/>
                    <a:pt x="113429" y="11340"/>
                  </a:cubicBezTo>
                  <a:cubicBezTo>
                    <a:pt x="120583" y="16332"/>
                    <a:pt x="129602" y="17503"/>
                    <a:pt x="137899" y="19865"/>
                  </a:cubicBezTo>
                  <a:lnTo>
                    <a:pt x="145119" y="21380"/>
                  </a:lnTo>
                  <a:lnTo>
                    <a:pt x="143509" y="16027"/>
                  </a:lnTo>
                  <a:cubicBezTo>
                    <a:pt x="141728" y="15093"/>
                    <a:pt x="140842" y="13246"/>
                    <a:pt x="140842" y="12321"/>
                  </a:cubicBezTo>
                  <a:lnTo>
                    <a:pt x="144033" y="6769"/>
                  </a:lnTo>
                  <a:lnTo>
                    <a:pt x="144033" y="6769"/>
                  </a:lnTo>
                  <a:lnTo>
                    <a:pt x="140852" y="12321"/>
                  </a:lnTo>
                  <a:cubicBezTo>
                    <a:pt x="140852" y="13246"/>
                    <a:pt x="141738" y="15093"/>
                    <a:pt x="143509" y="16017"/>
                  </a:cubicBezTo>
                  <a:cubicBezTo>
                    <a:pt x="147052" y="17875"/>
                    <a:pt x="146166" y="29905"/>
                    <a:pt x="145280" y="36382"/>
                  </a:cubicBezTo>
                  <a:cubicBezTo>
                    <a:pt x="145280" y="39154"/>
                    <a:pt x="145280" y="40077"/>
                    <a:pt x="145280" y="41011"/>
                  </a:cubicBezTo>
                  <a:cubicBezTo>
                    <a:pt x="145280" y="44707"/>
                    <a:pt x="147938" y="51184"/>
                    <a:pt x="149710" y="56737"/>
                  </a:cubicBezTo>
                  <a:cubicBezTo>
                    <a:pt x="150596" y="57661"/>
                    <a:pt x="151481" y="59518"/>
                    <a:pt x="151481" y="60442"/>
                  </a:cubicBezTo>
                  <a:cubicBezTo>
                    <a:pt x="152367" y="63214"/>
                    <a:pt x="151481" y="69691"/>
                    <a:pt x="150596" y="76168"/>
                  </a:cubicBezTo>
                  <a:cubicBezTo>
                    <a:pt x="150596" y="79873"/>
                    <a:pt x="149710" y="82645"/>
                    <a:pt x="149710" y="84502"/>
                  </a:cubicBezTo>
                  <a:cubicBezTo>
                    <a:pt x="149710" y="91903"/>
                    <a:pt x="142623" y="95608"/>
                    <a:pt x="130222" y="98380"/>
                  </a:cubicBezTo>
                  <a:cubicBezTo>
                    <a:pt x="117820" y="100228"/>
                    <a:pt x="118706" y="111334"/>
                    <a:pt x="118706" y="120592"/>
                  </a:cubicBezTo>
                  <a:cubicBezTo>
                    <a:pt x="118706" y="124288"/>
                    <a:pt x="118706" y="127993"/>
                    <a:pt x="117820" y="129841"/>
                  </a:cubicBezTo>
                  <a:cubicBezTo>
                    <a:pt x="115163" y="138175"/>
                    <a:pt x="106304" y="150205"/>
                    <a:pt x="102761" y="154825"/>
                  </a:cubicBezTo>
                  <a:cubicBezTo>
                    <a:pt x="102761" y="155759"/>
                    <a:pt x="101876" y="155759"/>
                    <a:pt x="101876" y="156682"/>
                  </a:cubicBezTo>
                  <a:cubicBezTo>
                    <a:pt x="97446" y="161302"/>
                    <a:pt x="90359" y="171484"/>
                    <a:pt x="83273" y="176114"/>
                  </a:cubicBezTo>
                  <a:cubicBezTo>
                    <a:pt x="78844" y="178885"/>
                    <a:pt x="78844" y="182590"/>
                    <a:pt x="80615" y="185362"/>
                  </a:cubicBezTo>
                  <a:cubicBezTo>
                    <a:pt x="82387" y="188144"/>
                    <a:pt x="85045" y="189991"/>
                    <a:pt x="88588" y="188144"/>
                  </a:cubicBezTo>
                  <a:cubicBezTo>
                    <a:pt x="93017" y="185362"/>
                    <a:pt x="94789" y="187220"/>
                    <a:pt x="99218" y="189991"/>
                  </a:cubicBezTo>
                  <a:cubicBezTo>
                    <a:pt x="100104" y="189991"/>
                    <a:pt x="100990" y="189991"/>
                    <a:pt x="100990" y="190915"/>
                  </a:cubicBezTo>
                  <a:cubicBezTo>
                    <a:pt x="105418" y="193697"/>
                    <a:pt x="111619" y="196468"/>
                    <a:pt x="116935" y="199250"/>
                  </a:cubicBezTo>
                  <a:cubicBezTo>
                    <a:pt x="119592" y="200174"/>
                    <a:pt x="122249" y="202022"/>
                    <a:pt x="124021" y="202945"/>
                  </a:cubicBezTo>
                  <a:cubicBezTo>
                    <a:pt x="127564" y="204803"/>
                    <a:pt x="128450" y="209423"/>
                    <a:pt x="127564" y="213128"/>
                  </a:cubicBezTo>
                  <a:cubicBezTo>
                    <a:pt x="127564" y="215899"/>
                    <a:pt x="124907" y="219605"/>
                    <a:pt x="122249" y="219605"/>
                  </a:cubicBezTo>
                  <a:cubicBezTo>
                    <a:pt x="115163" y="219605"/>
                    <a:pt x="111619" y="226082"/>
                    <a:pt x="108962" y="230711"/>
                  </a:cubicBezTo>
                  <a:cubicBezTo>
                    <a:pt x="108962" y="231635"/>
                    <a:pt x="108962" y="232559"/>
                    <a:pt x="108076" y="232559"/>
                  </a:cubicBezTo>
                  <a:cubicBezTo>
                    <a:pt x="107190" y="234406"/>
                    <a:pt x="103647" y="237188"/>
                    <a:pt x="99218" y="238111"/>
                  </a:cubicBezTo>
                  <a:cubicBezTo>
                    <a:pt x="93903" y="239036"/>
                    <a:pt x="88588" y="238111"/>
                    <a:pt x="85931" y="235340"/>
                  </a:cubicBezTo>
                  <a:cubicBezTo>
                    <a:pt x="79730" y="230711"/>
                    <a:pt x="73529" y="237188"/>
                    <a:pt x="68214" y="242741"/>
                  </a:cubicBezTo>
                  <a:cubicBezTo>
                    <a:pt x="68214" y="243665"/>
                    <a:pt x="67328" y="243665"/>
                    <a:pt x="66442" y="244589"/>
                  </a:cubicBezTo>
                  <a:cubicBezTo>
                    <a:pt x="62013" y="249218"/>
                    <a:pt x="55813" y="248294"/>
                    <a:pt x="50497" y="242741"/>
                  </a:cubicBezTo>
                  <a:cubicBezTo>
                    <a:pt x="47840" y="239960"/>
                    <a:pt x="46954" y="238111"/>
                    <a:pt x="46954" y="236264"/>
                  </a:cubicBezTo>
                  <a:cubicBezTo>
                    <a:pt x="46954" y="233483"/>
                    <a:pt x="49612" y="230711"/>
                    <a:pt x="54927" y="227930"/>
                  </a:cubicBezTo>
                  <a:cubicBezTo>
                    <a:pt x="57584" y="226082"/>
                    <a:pt x="59355" y="223310"/>
                    <a:pt x="59355" y="220529"/>
                  </a:cubicBezTo>
                  <a:cubicBezTo>
                    <a:pt x="60241" y="214975"/>
                    <a:pt x="56698" y="209423"/>
                    <a:pt x="53155" y="206651"/>
                  </a:cubicBezTo>
                  <a:cubicBezTo>
                    <a:pt x="47840" y="202022"/>
                    <a:pt x="29238" y="180743"/>
                    <a:pt x="19493" y="168713"/>
                  </a:cubicBezTo>
                  <a:cubicBezTo>
                    <a:pt x="11521" y="158530"/>
                    <a:pt x="6206" y="140023"/>
                    <a:pt x="2663" y="127993"/>
                  </a:cubicBezTo>
                  <a:cubicBezTo>
                    <a:pt x="1777" y="125212"/>
                    <a:pt x="1777" y="123364"/>
                    <a:pt x="891" y="121516"/>
                  </a:cubicBezTo>
                  <a:cubicBezTo>
                    <a:pt x="-2652" y="110410"/>
                    <a:pt x="891" y="105781"/>
                    <a:pt x="5320" y="103009"/>
                  </a:cubicBezTo>
                  <a:cubicBezTo>
                    <a:pt x="7092" y="101161"/>
                    <a:pt x="11521" y="99304"/>
                    <a:pt x="14179" y="100228"/>
                  </a:cubicBezTo>
                  <a:cubicBezTo>
                    <a:pt x="15065" y="101161"/>
                    <a:pt x="16836" y="102085"/>
                    <a:pt x="16836" y="103933"/>
                  </a:cubicBezTo>
                  <a:cubicBezTo>
                    <a:pt x="18608" y="109486"/>
                    <a:pt x="23923" y="109486"/>
                    <a:pt x="28352" y="108562"/>
                  </a:cubicBezTo>
                  <a:cubicBezTo>
                    <a:pt x="32781" y="107638"/>
                    <a:pt x="40753" y="95608"/>
                    <a:pt x="44297" y="90055"/>
                  </a:cubicBezTo>
                  <a:cubicBezTo>
                    <a:pt x="47840" y="82645"/>
                    <a:pt x="47840" y="74320"/>
                    <a:pt x="42525" y="65071"/>
                  </a:cubicBezTo>
                  <a:cubicBezTo>
                    <a:pt x="37210" y="55813"/>
                    <a:pt x="41639" y="47488"/>
                    <a:pt x="44297" y="43783"/>
                  </a:cubicBezTo>
                  <a:cubicBezTo>
                    <a:pt x="44297" y="43783"/>
                    <a:pt x="44297" y="43783"/>
                    <a:pt x="44297" y="42859"/>
                  </a:cubicBezTo>
                  <a:cubicBezTo>
                    <a:pt x="46954" y="38229"/>
                    <a:pt x="50497" y="32677"/>
                    <a:pt x="55813" y="31753"/>
                  </a:cubicBezTo>
                  <a:cubicBezTo>
                    <a:pt x="56698" y="31753"/>
                    <a:pt x="58470" y="31753"/>
                    <a:pt x="60241" y="30829"/>
                  </a:cubicBezTo>
                  <a:cubicBezTo>
                    <a:pt x="64671" y="30829"/>
                    <a:pt x="69100" y="29905"/>
                    <a:pt x="71757" y="28047"/>
                  </a:cubicBezTo>
                  <a:cubicBezTo>
                    <a:pt x="74414" y="26199"/>
                    <a:pt x="78844" y="22504"/>
                    <a:pt x="83273" y="20647"/>
                  </a:cubicBezTo>
                  <a:cubicBezTo>
                    <a:pt x="85045" y="19722"/>
                    <a:pt x="86816" y="18799"/>
                    <a:pt x="87702" y="17875"/>
                  </a:cubicBezTo>
                  <a:cubicBezTo>
                    <a:pt x="90359" y="16017"/>
                    <a:pt x="90359" y="10474"/>
                    <a:pt x="90359" y="5845"/>
                  </a:cubicBezTo>
                  <a:cubicBezTo>
                    <a:pt x="90359" y="3987"/>
                    <a:pt x="90359" y="2139"/>
                    <a:pt x="90359" y="29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C5BD52B-FAF1-487B-02D4-5D7C661DB1F8}"/>
                </a:ext>
              </a:extLst>
            </p:cNvPr>
            <p:cNvSpPr/>
            <p:nvPr/>
          </p:nvSpPr>
          <p:spPr>
            <a:xfrm>
              <a:off x="9168662" y="3342329"/>
              <a:ext cx="85217" cy="76200"/>
            </a:xfrm>
            <a:custGeom>
              <a:avLst/>
              <a:gdLst>
                <a:gd name="connsiteX0" fmla="*/ 4995 w 85217"/>
                <a:gd name="connsiteY0" fmla="*/ 62318 h 76200"/>
                <a:gd name="connsiteX1" fmla="*/ 12796 w 85217"/>
                <a:gd name="connsiteY1" fmla="*/ 61509 h 76200"/>
                <a:gd name="connsiteX2" fmla="*/ 21454 w 85217"/>
                <a:gd name="connsiteY2" fmla="*/ 61509 h 76200"/>
                <a:gd name="connsiteX3" fmla="*/ 30113 w 85217"/>
                <a:gd name="connsiteY3" fmla="*/ 63938 h 76200"/>
                <a:gd name="connsiteX4" fmla="*/ 37037 w 85217"/>
                <a:gd name="connsiteY4" fmla="*/ 67995 h 76200"/>
                <a:gd name="connsiteX5" fmla="*/ 42238 w 85217"/>
                <a:gd name="connsiteY5" fmla="*/ 66376 h 76200"/>
                <a:gd name="connsiteX6" fmla="*/ 51763 w 85217"/>
                <a:gd name="connsiteY6" fmla="*/ 64757 h 76200"/>
                <a:gd name="connsiteX7" fmla="*/ 62145 w 85217"/>
                <a:gd name="connsiteY7" fmla="*/ 68805 h 76200"/>
                <a:gd name="connsiteX8" fmla="*/ 71670 w 85217"/>
                <a:gd name="connsiteY8" fmla="*/ 76101 h 76200"/>
                <a:gd name="connsiteX9" fmla="*/ 74270 w 85217"/>
                <a:gd name="connsiteY9" fmla="*/ 76101 h 76200"/>
                <a:gd name="connsiteX10" fmla="*/ 84662 w 85217"/>
                <a:gd name="connsiteY10" fmla="*/ 67995 h 76200"/>
                <a:gd name="connsiteX11" fmla="*/ 78604 w 85217"/>
                <a:gd name="connsiteY11" fmla="*/ 54213 h 76200"/>
                <a:gd name="connsiteX12" fmla="*/ 77738 w 85217"/>
                <a:gd name="connsiteY12" fmla="*/ 52593 h 76200"/>
                <a:gd name="connsiteX13" fmla="*/ 77738 w 85217"/>
                <a:gd name="connsiteY13" fmla="*/ 36382 h 76200"/>
                <a:gd name="connsiteX14" fmla="*/ 77738 w 85217"/>
                <a:gd name="connsiteY14" fmla="*/ 36382 h 76200"/>
                <a:gd name="connsiteX15" fmla="*/ 84662 w 85217"/>
                <a:gd name="connsiteY15" fmla="*/ 23409 h 76200"/>
                <a:gd name="connsiteX16" fmla="*/ 82062 w 85217"/>
                <a:gd name="connsiteY16" fmla="*/ 7197 h 76200"/>
                <a:gd name="connsiteX17" fmla="*/ 70813 w 85217"/>
                <a:gd name="connsiteY17" fmla="*/ 711 h 76200"/>
                <a:gd name="connsiteX18" fmla="*/ 66479 w 85217"/>
                <a:gd name="connsiteY18" fmla="*/ 3139 h 76200"/>
                <a:gd name="connsiteX19" fmla="*/ 48296 w 85217"/>
                <a:gd name="connsiteY19" fmla="*/ 11255 h 76200"/>
                <a:gd name="connsiteX20" fmla="*/ 46562 w 85217"/>
                <a:gd name="connsiteY20" fmla="*/ 11255 h 76200"/>
                <a:gd name="connsiteX21" fmla="*/ 42238 w 85217"/>
                <a:gd name="connsiteY21" fmla="*/ 6388 h 76200"/>
                <a:gd name="connsiteX22" fmla="*/ 37037 w 85217"/>
                <a:gd name="connsiteY22" fmla="*/ 711 h 76200"/>
                <a:gd name="connsiteX23" fmla="*/ 35304 w 85217"/>
                <a:gd name="connsiteY23" fmla="*/ -99 h 76200"/>
                <a:gd name="connsiteX24" fmla="*/ 24045 w 85217"/>
                <a:gd name="connsiteY24" fmla="*/ 7197 h 76200"/>
                <a:gd name="connsiteX25" fmla="*/ 4138 w 85217"/>
                <a:gd name="connsiteY25" fmla="*/ 37191 h 76200"/>
                <a:gd name="connsiteX26" fmla="*/ 1538 w 85217"/>
                <a:gd name="connsiteY26" fmla="*/ 50974 h 76200"/>
                <a:gd name="connsiteX27" fmla="*/ 671 w 85217"/>
                <a:gd name="connsiteY27" fmla="*/ 55832 h 76200"/>
                <a:gd name="connsiteX28" fmla="*/ -196 w 85217"/>
                <a:gd name="connsiteY28" fmla="*/ 60699 h 76200"/>
                <a:gd name="connsiteX29" fmla="*/ 4995 w 85217"/>
                <a:gd name="connsiteY29" fmla="*/ 6231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5217" h="76200">
                  <a:moveTo>
                    <a:pt x="4995" y="62318"/>
                  </a:moveTo>
                  <a:cubicBezTo>
                    <a:pt x="7595" y="62318"/>
                    <a:pt x="10196" y="62318"/>
                    <a:pt x="12796" y="61509"/>
                  </a:cubicBezTo>
                  <a:cubicBezTo>
                    <a:pt x="16254" y="61509"/>
                    <a:pt x="18854" y="61509"/>
                    <a:pt x="21454" y="61509"/>
                  </a:cubicBezTo>
                  <a:cubicBezTo>
                    <a:pt x="25779" y="61509"/>
                    <a:pt x="28379" y="62318"/>
                    <a:pt x="30113" y="63938"/>
                  </a:cubicBezTo>
                  <a:cubicBezTo>
                    <a:pt x="32713" y="67186"/>
                    <a:pt x="34437" y="67995"/>
                    <a:pt x="37037" y="67995"/>
                  </a:cubicBezTo>
                  <a:cubicBezTo>
                    <a:pt x="37904" y="67995"/>
                    <a:pt x="39638" y="67186"/>
                    <a:pt x="42238" y="66376"/>
                  </a:cubicBezTo>
                  <a:cubicBezTo>
                    <a:pt x="44829" y="65566"/>
                    <a:pt x="48296" y="64757"/>
                    <a:pt x="51763" y="64757"/>
                  </a:cubicBezTo>
                  <a:cubicBezTo>
                    <a:pt x="56954" y="64757"/>
                    <a:pt x="60421" y="66376"/>
                    <a:pt x="62145" y="68805"/>
                  </a:cubicBezTo>
                  <a:cubicBezTo>
                    <a:pt x="64745" y="73672"/>
                    <a:pt x="67346" y="76101"/>
                    <a:pt x="71670" y="76101"/>
                  </a:cubicBezTo>
                  <a:cubicBezTo>
                    <a:pt x="72537" y="76101"/>
                    <a:pt x="73404" y="76101"/>
                    <a:pt x="74270" y="76101"/>
                  </a:cubicBezTo>
                  <a:cubicBezTo>
                    <a:pt x="81195" y="75291"/>
                    <a:pt x="84662" y="74482"/>
                    <a:pt x="84662" y="67995"/>
                  </a:cubicBezTo>
                  <a:cubicBezTo>
                    <a:pt x="84662" y="63128"/>
                    <a:pt x="81195" y="58270"/>
                    <a:pt x="78604" y="54213"/>
                  </a:cubicBezTo>
                  <a:cubicBezTo>
                    <a:pt x="78604" y="53403"/>
                    <a:pt x="78604" y="52593"/>
                    <a:pt x="77738" y="52593"/>
                  </a:cubicBezTo>
                  <a:cubicBezTo>
                    <a:pt x="75137" y="48536"/>
                    <a:pt x="77738" y="37191"/>
                    <a:pt x="77738" y="36382"/>
                  </a:cubicBezTo>
                  <a:cubicBezTo>
                    <a:pt x="77738" y="36382"/>
                    <a:pt x="77738" y="36382"/>
                    <a:pt x="77738" y="36382"/>
                  </a:cubicBezTo>
                  <a:cubicBezTo>
                    <a:pt x="77738" y="36382"/>
                    <a:pt x="84662" y="32324"/>
                    <a:pt x="84662" y="23409"/>
                  </a:cubicBezTo>
                  <a:cubicBezTo>
                    <a:pt x="84662" y="15303"/>
                    <a:pt x="84662" y="12065"/>
                    <a:pt x="82062" y="7197"/>
                  </a:cubicBezTo>
                  <a:cubicBezTo>
                    <a:pt x="80338" y="3959"/>
                    <a:pt x="75137" y="711"/>
                    <a:pt x="70813" y="711"/>
                  </a:cubicBezTo>
                  <a:cubicBezTo>
                    <a:pt x="69946" y="711"/>
                    <a:pt x="67346" y="1520"/>
                    <a:pt x="66479" y="3139"/>
                  </a:cubicBezTo>
                  <a:cubicBezTo>
                    <a:pt x="63012" y="7197"/>
                    <a:pt x="53487" y="11255"/>
                    <a:pt x="48296" y="11255"/>
                  </a:cubicBezTo>
                  <a:cubicBezTo>
                    <a:pt x="47429" y="11255"/>
                    <a:pt x="47429" y="11255"/>
                    <a:pt x="46562" y="11255"/>
                  </a:cubicBezTo>
                  <a:cubicBezTo>
                    <a:pt x="44829" y="10436"/>
                    <a:pt x="43095" y="8816"/>
                    <a:pt x="42238" y="6388"/>
                  </a:cubicBezTo>
                  <a:cubicBezTo>
                    <a:pt x="41371" y="4768"/>
                    <a:pt x="39638" y="2330"/>
                    <a:pt x="37037" y="711"/>
                  </a:cubicBezTo>
                  <a:cubicBezTo>
                    <a:pt x="37037" y="-99"/>
                    <a:pt x="36170" y="-99"/>
                    <a:pt x="35304" y="-99"/>
                  </a:cubicBezTo>
                  <a:cubicBezTo>
                    <a:pt x="30113" y="-99"/>
                    <a:pt x="24045" y="7197"/>
                    <a:pt x="24045" y="7197"/>
                  </a:cubicBezTo>
                  <a:cubicBezTo>
                    <a:pt x="4138" y="37191"/>
                    <a:pt x="4138" y="37191"/>
                    <a:pt x="4138" y="37191"/>
                  </a:cubicBezTo>
                  <a:cubicBezTo>
                    <a:pt x="4138" y="38001"/>
                    <a:pt x="1538" y="46916"/>
                    <a:pt x="1538" y="50974"/>
                  </a:cubicBezTo>
                  <a:cubicBezTo>
                    <a:pt x="1538" y="52593"/>
                    <a:pt x="671" y="54213"/>
                    <a:pt x="671" y="55832"/>
                  </a:cubicBezTo>
                  <a:cubicBezTo>
                    <a:pt x="-196" y="58270"/>
                    <a:pt x="-1063" y="59889"/>
                    <a:pt x="-196" y="60699"/>
                  </a:cubicBezTo>
                  <a:cubicBezTo>
                    <a:pt x="671" y="61509"/>
                    <a:pt x="2404" y="62318"/>
                    <a:pt x="4995" y="6231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B4AC429-8632-15C7-5A08-98C71C797C6D}"/>
                </a:ext>
              </a:extLst>
            </p:cNvPr>
            <p:cNvSpPr/>
            <p:nvPr/>
          </p:nvSpPr>
          <p:spPr>
            <a:xfrm>
              <a:off x="5295079" y="3638268"/>
              <a:ext cx="1015574" cy="1056610"/>
            </a:xfrm>
            <a:custGeom>
              <a:avLst/>
              <a:gdLst>
                <a:gd name="connsiteX0" fmla="*/ 831187 w 1015574"/>
                <a:gd name="connsiteY0" fmla="*/ 950880 h 1056610"/>
                <a:gd name="connsiteX1" fmla="*/ 847408 w 1015574"/>
                <a:gd name="connsiteY1" fmla="*/ 962614 h 1056610"/>
                <a:gd name="connsiteX2" fmla="*/ 844703 w 1015574"/>
                <a:gd name="connsiteY2" fmla="*/ 990599 h 1056610"/>
                <a:gd name="connsiteX3" fmla="*/ 837502 w 1015574"/>
                <a:gd name="connsiteY3" fmla="*/ 1016783 h 1056610"/>
                <a:gd name="connsiteX4" fmla="*/ 835692 w 1015574"/>
                <a:gd name="connsiteY4" fmla="*/ 1045682 h 1056610"/>
                <a:gd name="connsiteX5" fmla="*/ 854618 w 1015574"/>
                <a:gd name="connsiteY5" fmla="*/ 1056512 h 1056610"/>
                <a:gd name="connsiteX6" fmla="*/ 865429 w 1015574"/>
                <a:gd name="connsiteY6" fmla="*/ 1043872 h 1056610"/>
                <a:gd name="connsiteX7" fmla="*/ 866335 w 1015574"/>
                <a:gd name="connsiteY7" fmla="*/ 1043872 h 1056610"/>
                <a:gd name="connsiteX8" fmla="*/ 879851 w 1015574"/>
                <a:gd name="connsiteY8" fmla="*/ 1045682 h 1056610"/>
                <a:gd name="connsiteX9" fmla="*/ 883460 w 1015574"/>
                <a:gd name="connsiteY9" fmla="*/ 1040262 h 1056610"/>
                <a:gd name="connsiteX10" fmla="*/ 884356 w 1015574"/>
                <a:gd name="connsiteY10" fmla="*/ 1040262 h 1056610"/>
                <a:gd name="connsiteX11" fmla="*/ 894271 w 1015574"/>
                <a:gd name="connsiteY11" fmla="*/ 1040262 h 1056610"/>
                <a:gd name="connsiteX12" fmla="*/ 905082 w 1015574"/>
                <a:gd name="connsiteY12" fmla="*/ 1011363 h 1056610"/>
                <a:gd name="connsiteX13" fmla="*/ 908683 w 1015574"/>
                <a:gd name="connsiteY13" fmla="*/ 1006858 h 1056610"/>
                <a:gd name="connsiteX14" fmla="*/ 916798 w 1015574"/>
                <a:gd name="connsiteY14" fmla="*/ 1008658 h 1056610"/>
                <a:gd name="connsiteX15" fmla="*/ 917703 w 1015574"/>
                <a:gd name="connsiteY15" fmla="*/ 1009563 h 1056610"/>
                <a:gd name="connsiteX16" fmla="*/ 924904 w 1015574"/>
                <a:gd name="connsiteY16" fmla="*/ 1012268 h 1056610"/>
                <a:gd name="connsiteX17" fmla="*/ 934819 w 1015574"/>
                <a:gd name="connsiteY17" fmla="*/ 999629 h 1056610"/>
                <a:gd name="connsiteX18" fmla="*/ 927609 w 1015574"/>
                <a:gd name="connsiteY18" fmla="*/ 977959 h 1056610"/>
                <a:gd name="connsiteX19" fmla="*/ 928514 w 1015574"/>
                <a:gd name="connsiteY19" fmla="*/ 968034 h 1056610"/>
                <a:gd name="connsiteX20" fmla="*/ 931219 w 1015574"/>
                <a:gd name="connsiteY20" fmla="*/ 921076 h 1056610"/>
                <a:gd name="connsiteX21" fmla="*/ 931219 w 1015574"/>
                <a:gd name="connsiteY21" fmla="*/ 919276 h 1056610"/>
                <a:gd name="connsiteX22" fmla="*/ 928514 w 1015574"/>
                <a:gd name="connsiteY22" fmla="*/ 909341 h 1056610"/>
                <a:gd name="connsiteX23" fmla="*/ 931219 w 1015574"/>
                <a:gd name="connsiteY23" fmla="*/ 886767 h 1056610"/>
                <a:gd name="connsiteX24" fmla="*/ 925808 w 1015574"/>
                <a:gd name="connsiteY24" fmla="*/ 872327 h 1056610"/>
                <a:gd name="connsiteX25" fmla="*/ 925808 w 1015574"/>
                <a:gd name="connsiteY25" fmla="*/ 872327 h 1056610"/>
                <a:gd name="connsiteX26" fmla="*/ 924008 w 1015574"/>
                <a:gd name="connsiteY26" fmla="*/ 858782 h 1056610"/>
                <a:gd name="connsiteX27" fmla="*/ 879851 w 1015574"/>
                <a:gd name="connsiteY27" fmla="*/ 824473 h 1056610"/>
                <a:gd name="connsiteX28" fmla="*/ 853714 w 1015574"/>
                <a:gd name="connsiteY28" fmla="*/ 829893 h 1056610"/>
                <a:gd name="connsiteX29" fmla="*/ 821281 w 1015574"/>
                <a:gd name="connsiteY29" fmla="*/ 829893 h 1056610"/>
                <a:gd name="connsiteX30" fmla="*/ 820376 w 1015574"/>
                <a:gd name="connsiteY30" fmla="*/ 829893 h 1056610"/>
                <a:gd name="connsiteX31" fmla="*/ 820376 w 1015574"/>
                <a:gd name="connsiteY31" fmla="*/ 828988 h 1056610"/>
                <a:gd name="connsiteX32" fmla="*/ 821281 w 1015574"/>
                <a:gd name="connsiteY32" fmla="*/ 821759 h 1056610"/>
                <a:gd name="connsiteX33" fmla="*/ 821281 w 1015574"/>
                <a:gd name="connsiteY33" fmla="*/ 821759 h 1056610"/>
                <a:gd name="connsiteX34" fmla="*/ 834797 w 1015574"/>
                <a:gd name="connsiteY34" fmla="*/ 800994 h 1056610"/>
                <a:gd name="connsiteX35" fmla="*/ 835692 w 1015574"/>
                <a:gd name="connsiteY35" fmla="*/ 800994 h 1056610"/>
                <a:gd name="connsiteX36" fmla="*/ 845608 w 1015574"/>
                <a:gd name="connsiteY36" fmla="*/ 800089 h 1056610"/>
                <a:gd name="connsiteX37" fmla="*/ 845608 w 1015574"/>
                <a:gd name="connsiteY37" fmla="*/ 785649 h 1056610"/>
                <a:gd name="connsiteX38" fmla="*/ 836597 w 1015574"/>
                <a:gd name="connsiteY38" fmla="*/ 773915 h 1056610"/>
                <a:gd name="connsiteX39" fmla="*/ 816776 w 1015574"/>
                <a:gd name="connsiteY39" fmla="*/ 755855 h 1056610"/>
                <a:gd name="connsiteX40" fmla="*/ 805956 w 1015574"/>
                <a:gd name="connsiteY40" fmla="*/ 727861 h 1056610"/>
                <a:gd name="connsiteX41" fmla="*/ 797850 w 1015574"/>
                <a:gd name="connsiteY41" fmla="*/ 727861 h 1056610"/>
                <a:gd name="connsiteX42" fmla="*/ 796945 w 1015574"/>
                <a:gd name="connsiteY42" fmla="*/ 727861 h 1056610"/>
                <a:gd name="connsiteX43" fmla="*/ 795145 w 1015574"/>
                <a:gd name="connsiteY43" fmla="*/ 708002 h 1056610"/>
                <a:gd name="connsiteX44" fmla="*/ 795145 w 1015574"/>
                <a:gd name="connsiteY44" fmla="*/ 707097 h 1056610"/>
                <a:gd name="connsiteX45" fmla="*/ 803260 w 1015574"/>
                <a:gd name="connsiteY45" fmla="*/ 699877 h 1056610"/>
                <a:gd name="connsiteX46" fmla="*/ 801450 w 1015574"/>
                <a:gd name="connsiteY46" fmla="*/ 661053 h 1056610"/>
                <a:gd name="connsiteX47" fmla="*/ 801450 w 1015574"/>
                <a:gd name="connsiteY47" fmla="*/ 660148 h 1056610"/>
                <a:gd name="connsiteX48" fmla="*/ 823977 w 1015574"/>
                <a:gd name="connsiteY48" fmla="*/ 655633 h 1056610"/>
                <a:gd name="connsiteX49" fmla="*/ 838397 w 1015574"/>
                <a:gd name="connsiteY49" fmla="*/ 642994 h 1056610"/>
                <a:gd name="connsiteX50" fmla="*/ 839302 w 1015574"/>
                <a:gd name="connsiteY50" fmla="*/ 642994 h 1056610"/>
                <a:gd name="connsiteX51" fmla="*/ 856419 w 1015574"/>
                <a:gd name="connsiteY51" fmla="*/ 660148 h 1056610"/>
                <a:gd name="connsiteX52" fmla="*/ 871745 w 1015574"/>
                <a:gd name="connsiteY52" fmla="*/ 659243 h 1056610"/>
                <a:gd name="connsiteX53" fmla="*/ 871745 w 1015574"/>
                <a:gd name="connsiteY53" fmla="*/ 659243 h 1056610"/>
                <a:gd name="connsiteX54" fmla="*/ 879851 w 1015574"/>
                <a:gd name="connsiteY54" fmla="*/ 671883 h 1056610"/>
                <a:gd name="connsiteX55" fmla="*/ 893367 w 1015574"/>
                <a:gd name="connsiteY55" fmla="*/ 696267 h 1056610"/>
                <a:gd name="connsiteX56" fmla="*/ 940229 w 1015574"/>
                <a:gd name="connsiteY56" fmla="*/ 696267 h 1056610"/>
                <a:gd name="connsiteX57" fmla="*/ 951040 w 1015574"/>
                <a:gd name="connsiteY57" fmla="*/ 681817 h 1056610"/>
                <a:gd name="connsiteX58" fmla="*/ 951945 w 1015574"/>
                <a:gd name="connsiteY58" fmla="*/ 681817 h 1056610"/>
                <a:gd name="connsiteX59" fmla="*/ 972672 w 1015574"/>
                <a:gd name="connsiteY59" fmla="*/ 688133 h 1056610"/>
                <a:gd name="connsiteX60" fmla="*/ 972672 w 1015574"/>
                <a:gd name="connsiteY60" fmla="*/ 688133 h 1056610"/>
                <a:gd name="connsiteX61" fmla="*/ 980778 w 1015574"/>
                <a:gd name="connsiteY61" fmla="*/ 689038 h 1056610"/>
                <a:gd name="connsiteX62" fmla="*/ 1006009 w 1015574"/>
                <a:gd name="connsiteY62" fmla="*/ 689942 h 1056610"/>
                <a:gd name="connsiteX63" fmla="*/ 1007809 w 1015574"/>
                <a:gd name="connsiteY63" fmla="*/ 689942 h 1056610"/>
                <a:gd name="connsiteX64" fmla="*/ 1009610 w 1015574"/>
                <a:gd name="connsiteY64" fmla="*/ 682722 h 1056610"/>
                <a:gd name="connsiteX65" fmla="*/ 993388 w 1015574"/>
                <a:gd name="connsiteY65" fmla="*/ 660148 h 1056610"/>
                <a:gd name="connsiteX66" fmla="*/ 993388 w 1015574"/>
                <a:gd name="connsiteY66" fmla="*/ 659243 h 1056610"/>
                <a:gd name="connsiteX67" fmla="*/ 1007809 w 1015574"/>
                <a:gd name="connsiteY67" fmla="*/ 637574 h 1056610"/>
                <a:gd name="connsiteX68" fmla="*/ 997903 w 1015574"/>
                <a:gd name="connsiteY68" fmla="*/ 635774 h 1056610"/>
                <a:gd name="connsiteX69" fmla="*/ 996998 w 1015574"/>
                <a:gd name="connsiteY69" fmla="*/ 635774 h 1056610"/>
                <a:gd name="connsiteX70" fmla="*/ 996998 w 1015574"/>
                <a:gd name="connsiteY70" fmla="*/ 634869 h 1056610"/>
                <a:gd name="connsiteX71" fmla="*/ 1004209 w 1015574"/>
                <a:gd name="connsiteY71" fmla="*/ 621324 h 1056610"/>
                <a:gd name="connsiteX72" fmla="*/ 1010514 w 1015574"/>
                <a:gd name="connsiteY72" fmla="*/ 611390 h 1056610"/>
                <a:gd name="connsiteX73" fmla="*/ 1015020 w 1015574"/>
                <a:gd name="connsiteY73" fmla="*/ 568051 h 1056610"/>
                <a:gd name="connsiteX74" fmla="*/ 1001504 w 1015574"/>
                <a:gd name="connsiteY74" fmla="*/ 551801 h 1056610"/>
                <a:gd name="connsiteX75" fmla="*/ 987083 w 1015574"/>
                <a:gd name="connsiteY75" fmla="*/ 540066 h 1056610"/>
                <a:gd name="connsiteX76" fmla="*/ 979872 w 1015574"/>
                <a:gd name="connsiteY76" fmla="*/ 534647 h 1056610"/>
                <a:gd name="connsiteX77" fmla="*/ 971766 w 1015574"/>
                <a:gd name="connsiteY77" fmla="*/ 532837 h 1056610"/>
                <a:gd name="connsiteX78" fmla="*/ 954641 w 1015574"/>
                <a:gd name="connsiteY78" fmla="*/ 533742 h 1056610"/>
                <a:gd name="connsiteX79" fmla="*/ 947440 w 1015574"/>
                <a:gd name="connsiteY79" fmla="*/ 533742 h 1056610"/>
                <a:gd name="connsiteX80" fmla="*/ 933914 w 1015574"/>
                <a:gd name="connsiteY80" fmla="*/ 537352 h 1056610"/>
                <a:gd name="connsiteX81" fmla="*/ 924904 w 1015574"/>
                <a:gd name="connsiteY81" fmla="*/ 541867 h 1056610"/>
                <a:gd name="connsiteX82" fmla="*/ 919503 w 1015574"/>
                <a:gd name="connsiteY82" fmla="*/ 534647 h 1056610"/>
                <a:gd name="connsiteX83" fmla="*/ 905082 w 1015574"/>
                <a:gd name="connsiteY83" fmla="*/ 531037 h 1056610"/>
                <a:gd name="connsiteX84" fmla="*/ 900577 w 1015574"/>
                <a:gd name="connsiteY84" fmla="*/ 531942 h 1056610"/>
                <a:gd name="connsiteX85" fmla="*/ 900577 w 1015574"/>
                <a:gd name="connsiteY85" fmla="*/ 531942 h 1056610"/>
                <a:gd name="connsiteX86" fmla="*/ 900577 w 1015574"/>
                <a:gd name="connsiteY86" fmla="*/ 531037 h 1056610"/>
                <a:gd name="connsiteX87" fmla="*/ 909588 w 1015574"/>
                <a:gd name="connsiteY87" fmla="*/ 515682 h 1056610"/>
                <a:gd name="connsiteX88" fmla="*/ 923103 w 1015574"/>
                <a:gd name="connsiteY88" fmla="*/ 500338 h 1056610"/>
                <a:gd name="connsiteX89" fmla="*/ 920398 w 1015574"/>
                <a:gd name="connsiteY89" fmla="*/ 475963 h 1056610"/>
                <a:gd name="connsiteX90" fmla="*/ 914998 w 1015574"/>
                <a:gd name="connsiteY90" fmla="*/ 466028 h 1056610"/>
                <a:gd name="connsiteX91" fmla="*/ 900577 w 1015574"/>
                <a:gd name="connsiteY91" fmla="*/ 466028 h 1056610"/>
                <a:gd name="connsiteX92" fmla="*/ 899672 w 1015574"/>
                <a:gd name="connsiteY92" fmla="*/ 466028 h 1056610"/>
                <a:gd name="connsiteX93" fmla="*/ 897872 w 1015574"/>
                <a:gd name="connsiteY93" fmla="*/ 456999 h 1056610"/>
                <a:gd name="connsiteX94" fmla="*/ 880755 w 1015574"/>
                <a:gd name="connsiteY94" fmla="*/ 420880 h 1056610"/>
                <a:gd name="connsiteX95" fmla="*/ 841103 w 1015574"/>
                <a:gd name="connsiteY95" fmla="*/ 415470 h 1056610"/>
                <a:gd name="connsiteX96" fmla="*/ 822177 w 1015574"/>
                <a:gd name="connsiteY96" fmla="*/ 421785 h 1056610"/>
                <a:gd name="connsiteX97" fmla="*/ 821281 w 1015574"/>
                <a:gd name="connsiteY97" fmla="*/ 421785 h 1056610"/>
                <a:gd name="connsiteX98" fmla="*/ 821281 w 1015574"/>
                <a:gd name="connsiteY98" fmla="*/ 421785 h 1056610"/>
                <a:gd name="connsiteX99" fmla="*/ 818576 w 1015574"/>
                <a:gd name="connsiteY99" fmla="*/ 379351 h 1056610"/>
                <a:gd name="connsiteX100" fmla="*/ 822177 w 1015574"/>
                <a:gd name="connsiteY100" fmla="*/ 360387 h 1056610"/>
                <a:gd name="connsiteX101" fmla="*/ 827587 w 1015574"/>
                <a:gd name="connsiteY101" fmla="*/ 353167 h 1056610"/>
                <a:gd name="connsiteX102" fmla="*/ 835692 w 1015574"/>
                <a:gd name="connsiteY102" fmla="*/ 354976 h 1056610"/>
                <a:gd name="connsiteX103" fmla="*/ 851018 w 1015574"/>
                <a:gd name="connsiteY103" fmla="*/ 362196 h 1056610"/>
                <a:gd name="connsiteX104" fmla="*/ 853714 w 1015574"/>
                <a:gd name="connsiteY104" fmla="*/ 356777 h 1056610"/>
                <a:gd name="connsiteX105" fmla="*/ 853714 w 1015574"/>
                <a:gd name="connsiteY105" fmla="*/ 338717 h 1056610"/>
                <a:gd name="connsiteX106" fmla="*/ 853714 w 1015574"/>
                <a:gd name="connsiteY106" fmla="*/ 337822 h 1056610"/>
                <a:gd name="connsiteX107" fmla="*/ 866335 w 1015574"/>
                <a:gd name="connsiteY107" fmla="*/ 323373 h 1056610"/>
                <a:gd name="connsiteX108" fmla="*/ 867239 w 1015574"/>
                <a:gd name="connsiteY108" fmla="*/ 323373 h 1056610"/>
                <a:gd name="connsiteX109" fmla="*/ 895167 w 1015574"/>
                <a:gd name="connsiteY109" fmla="*/ 322468 h 1056610"/>
                <a:gd name="connsiteX110" fmla="*/ 911388 w 1015574"/>
                <a:gd name="connsiteY110" fmla="*/ 307123 h 1056610"/>
                <a:gd name="connsiteX111" fmla="*/ 900577 w 1015574"/>
                <a:gd name="connsiteY111" fmla="*/ 271909 h 1056610"/>
                <a:gd name="connsiteX112" fmla="*/ 890661 w 1015574"/>
                <a:gd name="connsiteY112" fmla="*/ 257459 h 1056610"/>
                <a:gd name="connsiteX113" fmla="*/ 890661 w 1015574"/>
                <a:gd name="connsiteY113" fmla="*/ 256555 h 1056610"/>
                <a:gd name="connsiteX114" fmla="*/ 904177 w 1015574"/>
                <a:gd name="connsiteY114" fmla="*/ 242115 h 1056610"/>
                <a:gd name="connsiteX115" fmla="*/ 905082 w 1015574"/>
                <a:gd name="connsiteY115" fmla="*/ 242115 h 1056610"/>
                <a:gd name="connsiteX116" fmla="*/ 914998 w 1015574"/>
                <a:gd name="connsiteY116" fmla="*/ 241210 h 1056610"/>
                <a:gd name="connsiteX117" fmla="*/ 907787 w 1015574"/>
                <a:gd name="connsiteY117" fmla="*/ 223151 h 1056610"/>
                <a:gd name="connsiteX118" fmla="*/ 879851 w 1015574"/>
                <a:gd name="connsiteY118" fmla="*/ 207806 h 1056610"/>
                <a:gd name="connsiteX119" fmla="*/ 858229 w 1015574"/>
                <a:gd name="connsiteY119" fmla="*/ 207806 h 1056610"/>
                <a:gd name="connsiteX120" fmla="*/ 857323 w 1015574"/>
                <a:gd name="connsiteY120" fmla="*/ 207806 h 1056610"/>
                <a:gd name="connsiteX121" fmla="*/ 839302 w 1015574"/>
                <a:gd name="connsiteY121" fmla="*/ 197871 h 1056610"/>
                <a:gd name="connsiteX122" fmla="*/ 791544 w 1015574"/>
                <a:gd name="connsiteY122" fmla="*/ 196061 h 1056610"/>
                <a:gd name="connsiteX123" fmla="*/ 778924 w 1015574"/>
                <a:gd name="connsiteY123" fmla="*/ 193356 h 1056610"/>
                <a:gd name="connsiteX124" fmla="*/ 759102 w 1015574"/>
                <a:gd name="connsiteY124" fmla="*/ 178907 h 1056610"/>
                <a:gd name="connsiteX125" fmla="*/ 759102 w 1015574"/>
                <a:gd name="connsiteY125" fmla="*/ 178012 h 1056610"/>
                <a:gd name="connsiteX126" fmla="*/ 758197 w 1015574"/>
                <a:gd name="connsiteY126" fmla="*/ 162657 h 1056610"/>
                <a:gd name="connsiteX127" fmla="*/ 750091 w 1015574"/>
                <a:gd name="connsiteY127" fmla="*/ 151827 h 1056610"/>
                <a:gd name="connsiteX128" fmla="*/ 731165 w 1015574"/>
                <a:gd name="connsiteY128" fmla="*/ 136473 h 1056610"/>
                <a:gd name="connsiteX129" fmla="*/ 699628 w 1015574"/>
                <a:gd name="connsiteY129" fmla="*/ 132863 h 1056610"/>
                <a:gd name="connsiteX130" fmla="*/ 665386 w 1015574"/>
                <a:gd name="connsiteY130" fmla="*/ 130158 h 1056610"/>
                <a:gd name="connsiteX131" fmla="*/ 664481 w 1015574"/>
                <a:gd name="connsiteY131" fmla="*/ 130158 h 1056610"/>
                <a:gd name="connsiteX132" fmla="*/ 655470 w 1015574"/>
                <a:gd name="connsiteY132" fmla="*/ 113899 h 1056610"/>
                <a:gd name="connsiteX133" fmla="*/ 634743 w 1015574"/>
                <a:gd name="connsiteY133" fmla="*/ 101259 h 1056610"/>
                <a:gd name="connsiteX134" fmla="*/ 611312 w 1015574"/>
                <a:gd name="connsiteY134" fmla="*/ 117518 h 1056610"/>
                <a:gd name="connsiteX135" fmla="*/ 601406 w 1015574"/>
                <a:gd name="connsiteY135" fmla="*/ 127443 h 1056610"/>
                <a:gd name="connsiteX136" fmla="*/ 564459 w 1015574"/>
                <a:gd name="connsiteY136" fmla="*/ 141893 h 1056610"/>
                <a:gd name="connsiteX137" fmla="*/ 563554 w 1015574"/>
                <a:gd name="connsiteY137" fmla="*/ 141893 h 1056610"/>
                <a:gd name="connsiteX138" fmla="*/ 550038 w 1015574"/>
                <a:gd name="connsiteY138" fmla="*/ 136473 h 1056610"/>
                <a:gd name="connsiteX139" fmla="*/ 550038 w 1015574"/>
                <a:gd name="connsiteY139" fmla="*/ 136473 h 1056610"/>
                <a:gd name="connsiteX140" fmla="*/ 550038 w 1015574"/>
                <a:gd name="connsiteY140" fmla="*/ 135568 h 1056610"/>
                <a:gd name="connsiteX141" fmla="*/ 570764 w 1015574"/>
                <a:gd name="connsiteY141" fmla="*/ 91334 h 1056610"/>
                <a:gd name="connsiteX142" fmla="*/ 569859 w 1015574"/>
                <a:gd name="connsiteY142" fmla="*/ 57025 h 1056610"/>
                <a:gd name="connsiteX143" fmla="*/ 568059 w 1015574"/>
                <a:gd name="connsiteY143" fmla="*/ 50701 h 1056610"/>
                <a:gd name="connsiteX144" fmla="*/ 550038 w 1015574"/>
                <a:gd name="connsiteY144" fmla="*/ 8267 h 1056610"/>
                <a:gd name="connsiteX145" fmla="*/ 536522 w 1015574"/>
                <a:gd name="connsiteY145" fmla="*/ 142 h 1056610"/>
                <a:gd name="connsiteX146" fmla="*/ 528416 w 1015574"/>
                <a:gd name="connsiteY146" fmla="*/ 2847 h 1056610"/>
                <a:gd name="connsiteX147" fmla="*/ 507690 w 1015574"/>
                <a:gd name="connsiteY147" fmla="*/ 18201 h 1056610"/>
                <a:gd name="connsiteX148" fmla="*/ 486058 w 1015574"/>
                <a:gd name="connsiteY148" fmla="*/ 31746 h 1056610"/>
                <a:gd name="connsiteX149" fmla="*/ 484258 w 1015574"/>
                <a:gd name="connsiteY149" fmla="*/ 51605 h 1056610"/>
                <a:gd name="connsiteX150" fmla="*/ 480648 w 1015574"/>
                <a:gd name="connsiteY150" fmla="*/ 54311 h 1056610"/>
                <a:gd name="connsiteX151" fmla="*/ 476143 w 1015574"/>
                <a:gd name="connsiteY151" fmla="*/ 61540 h 1056610"/>
                <a:gd name="connsiteX152" fmla="*/ 466237 w 1015574"/>
                <a:gd name="connsiteY152" fmla="*/ 71465 h 1056610"/>
                <a:gd name="connsiteX153" fmla="*/ 457226 w 1015574"/>
                <a:gd name="connsiteY153" fmla="*/ 73275 h 1056610"/>
                <a:gd name="connsiteX154" fmla="*/ 438300 w 1015574"/>
                <a:gd name="connsiteY154" fmla="*/ 88619 h 1056610"/>
                <a:gd name="connsiteX155" fmla="*/ 430184 w 1015574"/>
                <a:gd name="connsiteY155" fmla="*/ 99459 h 1056610"/>
                <a:gd name="connsiteX156" fmla="*/ 425679 w 1015574"/>
                <a:gd name="connsiteY156" fmla="*/ 95849 h 1056610"/>
                <a:gd name="connsiteX157" fmla="*/ 422079 w 1015574"/>
                <a:gd name="connsiteY157" fmla="*/ 98554 h 1056610"/>
                <a:gd name="connsiteX158" fmla="*/ 416669 w 1015574"/>
                <a:gd name="connsiteY158" fmla="*/ 97649 h 1056610"/>
                <a:gd name="connsiteX159" fmla="*/ 413973 w 1015574"/>
                <a:gd name="connsiteY159" fmla="*/ 94039 h 1056610"/>
                <a:gd name="connsiteX160" fmla="*/ 406763 w 1015574"/>
                <a:gd name="connsiteY160" fmla="*/ 96744 h 1056610"/>
                <a:gd name="connsiteX161" fmla="*/ 402258 w 1015574"/>
                <a:gd name="connsiteY161" fmla="*/ 94944 h 1056610"/>
                <a:gd name="connsiteX162" fmla="*/ 393247 w 1015574"/>
                <a:gd name="connsiteY162" fmla="*/ 100364 h 1056610"/>
                <a:gd name="connsiteX163" fmla="*/ 377921 w 1015574"/>
                <a:gd name="connsiteY163" fmla="*/ 110289 h 1056610"/>
                <a:gd name="connsiteX164" fmla="*/ 374320 w 1015574"/>
                <a:gd name="connsiteY164" fmla="*/ 111194 h 1056610"/>
                <a:gd name="connsiteX165" fmla="*/ 373416 w 1015574"/>
                <a:gd name="connsiteY165" fmla="*/ 113899 h 1056610"/>
                <a:gd name="connsiteX166" fmla="*/ 370711 w 1015574"/>
                <a:gd name="connsiteY166" fmla="*/ 117518 h 1056610"/>
                <a:gd name="connsiteX167" fmla="*/ 372520 w 1015574"/>
                <a:gd name="connsiteY167" fmla="*/ 121128 h 1056610"/>
                <a:gd name="connsiteX168" fmla="*/ 371615 w 1015574"/>
                <a:gd name="connsiteY168" fmla="*/ 122033 h 1056610"/>
                <a:gd name="connsiteX169" fmla="*/ 361700 w 1015574"/>
                <a:gd name="connsiteY169" fmla="*/ 123833 h 1056610"/>
                <a:gd name="connsiteX170" fmla="*/ 358995 w 1015574"/>
                <a:gd name="connsiteY170" fmla="*/ 122928 h 1056610"/>
                <a:gd name="connsiteX171" fmla="*/ 350889 w 1015574"/>
                <a:gd name="connsiteY171" fmla="*/ 128348 h 1056610"/>
                <a:gd name="connsiteX172" fmla="*/ 345479 w 1015574"/>
                <a:gd name="connsiteY172" fmla="*/ 137378 h 1056610"/>
                <a:gd name="connsiteX173" fmla="*/ 344583 w 1015574"/>
                <a:gd name="connsiteY173" fmla="*/ 137378 h 1056610"/>
                <a:gd name="connsiteX174" fmla="*/ 342783 w 1015574"/>
                <a:gd name="connsiteY174" fmla="*/ 140083 h 1056610"/>
                <a:gd name="connsiteX175" fmla="*/ 339173 w 1015574"/>
                <a:gd name="connsiteY175" fmla="*/ 140083 h 1056610"/>
                <a:gd name="connsiteX176" fmla="*/ 332868 w 1015574"/>
                <a:gd name="connsiteY176" fmla="*/ 147312 h 1056610"/>
                <a:gd name="connsiteX177" fmla="*/ 326562 w 1015574"/>
                <a:gd name="connsiteY177" fmla="*/ 152732 h 1056610"/>
                <a:gd name="connsiteX178" fmla="*/ 320247 w 1015574"/>
                <a:gd name="connsiteY178" fmla="*/ 150017 h 1056610"/>
                <a:gd name="connsiteX179" fmla="*/ 319352 w 1015574"/>
                <a:gd name="connsiteY179" fmla="*/ 148217 h 1056610"/>
                <a:gd name="connsiteX180" fmla="*/ 318447 w 1015574"/>
                <a:gd name="connsiteY180" fmla="*/ 147312 h 1056610"/>
                <a:gd name="connsiteX181" fmla="*/ 316647 w 1015574"/>
                <a:gd name="connsiteY181" fmla="*/ 150017 h 1056610"/>
                <a:gd name="connsiteX182" fmla="*/ 314847 w 1015574"/>
                <a:gd name="connsiteY182" fmla="*/ 149113 h 1056610"/>
                <a:gd name="connsiteX183" fmla="*/ 313942 w 1015574"/>
                <a:gd name="connsiteY183" fmla="*/ 150017 h 1056610"/>
                <a:gd name="connsiteX184" fmla="*/ 313046 w 1015574"/>
                <a:gd name="connsiteY184" fmla="*/ 152732 h 1056610"/>
                <a:gd name="connsiteX185" fmla="*/ 311236 w 1015574"/>
                <a:gd name="connsiteY185" fmla="*/ 152732 h 1056610"/>
                <a:gd name="connsiteX186" fmla="*/ 304026 w 1015574"/>
                <a:gd name="connsiteY186" fmla="*/ 152732 h 1056610"/>
                <a:gd name="connsiteX187" fmla="*/ 300425 w 1015574"/>
                <a:gd name="connsiteY187" fmla="*/ 150017 h 1056610"/>
                <a:gd name="connsiteX188" fmla="*/ 298626 w 1015574"/>
                <a:gd name="connsiteY188" fmla="*/ 150017 h 1056610"/>
                <a:gd name="connsiteX189" fmla="*/ 294120 w 1015574"/>
                <a:gd name="connsiteY189" fmla="*/ 146408 h 1056610"/>
                <a:gd name="connsiteX190" fmla="*/ 293215 w 1015574"/>
                <a:gd name="connsiteY190" fmla="*/ 142798 h 1056610"/>
                <a:gd name="connsiteX191" fmla="*/ 293215 w 1015574"/>
                <a:gd name="connsiteY191" fmla="*/ 137378 h 1056610"/>
                <a:gd name="connsiteX192" fmla="*/ 289615 w 1015574"/>
                <a:gd name="connsiteY192" fmla="*/ 134673 h 1056610"/>
                <a:gd name="connsiteX193" fmla="*/ 286909 w 1015574"/>
                <a:gd name="connsiteY193" fmla="*/ 125643 h 1056610"/>
                <a:gd name="connsiteX194" fmla="*/ 288710 w 1015574"/>
                <a:gd name="connsiteY194" fmla="*/ 120223 h 1056610"/>
                <a:gd name="connsiteX195" fmla="*/ 276098 w 1015574"/>
                <a:gd name="connsiteY195" fmla="*/ 112099 h 1056610"/>
                <a:gd name="connsiteX196" fmla="*/ 263478 w 1015574"/>
                <a:gd name="connsiteY196" fmla="*/ 107584 h 1056610"/>
                <a:gd name="connsiteX197" fmla="*/ 253572 w 1015574"/>
                <a:gd name="connsiteY197" fmla="*/ 117518 h 1056610"/>
                <a:gd name="connsiteX198" fmla="*/ 243657 w 1015574"/>
                <a:gd name="connsiteY198" fmla="*/ 116613 h 1056610"/>
                <a:gd name="connsiteX199" fmla="*/ 240951 w 1015574"/>
                <a:gd name="connsiteY199" fmla="*/ 114804 h 1056610"/>
                <a:gd name="connsiteX200" fmla="*/ 239151 w 1015574"/>
                <a:gd name="connsiteY200" fmla="*/ 107584 h 1056610"/>
                <a:gd name="connsiteX201" fmla="*/ 235541 w 1015574"/>
                <a:gd name="connsiteY201" fmla="*/ 106679 h 1056610"/>
                <a:gd name="connsiteX202" fmla="*/ 229236 w 1015574"/>
                <a:gd name="connsiteY202" fmla="*/ 108489 h 1056610"/>
                <a:gd name="connsiteX203" fmla="*/ 226531 w 1015574"/>
                <a:gd name="connsiteY203" fmla="*/ 106679 h 1056610"/>
                <a:gd name="connsiteX204" fmla="*/ 216625 w 1015574"/>
                <a:gd name="connsiteY204" fmla="*/ 105774 h 1056610"/>
                <a:gd name="connsiteX205" fmla="*/ 206709 w 1015574"/>
                <a:gd name="connsiteY205" fmla="*/ 107584 h 1056610"/>
                <a:gd name="connsiteX206" fmla="*/ 204909 w 1015574"/>
                <a:gd name="connsiteY206" fmla="*/ 112099 h 1056610"/>
                <a:gd name="connsiteX207" fmla="*/ 201299 w 1015574"/>
                <a:gd name="connsiteY207" fmla="*/ 114804 h 1056610"/>
                <a:gd name="connsiteX208" fmla="*/ 190488 w 1015574"/>
                <a:gd name="connsiteY208" fmla="*/ 120223 h 1056610"/>
                <a:gd name="connsiteX209" fmla="*/ 180572 w 1015574"/>
                <a:gd name="connsiteY209" fmla="*/ 116613 h 1056610"/>
                <a:gd name="connsiteX210" fmla="*/ 167961 w 1015574"/>
                <a:gd name="connsiteY210" fmla="*/ 127443 h 1056610"/>
                <a:gd name="connsiteX211" fmla="*/ 164351 w 1015574"/>
                <a:gd name="connsiteY211" fmla="*/ 126548 h 1056610"/>
                <a:gd name="connsiteX212" fmla="*/ 161656 w 1015574"/>
                <a:gd name="connsiteY212" fmla="*/ 122928 h 1056610"/>
                <a:gd name="connsiteX213" fmla="*/ 158046 w 1015574"/>
                <a:gd name="connsiteY213" fmla="*/ 122928 h 1056610"/>
                <a:gd name="connsiteX214" fmla="*/ 155341 w 1015574"/>
                <a:gd name="connsiteY214" fmla="*/ 119318 h 1056610"/>
                <a:gd name="connsiteX215" fmla="*/ 152645 w 1015574"/>
                <a:gd name="connsiteY215" fmla="*/ 119318 h 1056610"/>
                <a:gd name="connsiteX216" fmla="*/ 149035 w 1015574"/>
                <a:gd name="connsiteY216" fmla="*/ 117518 h 1056610"/>
                <a:gd name="connsiteX217" fmla="*/ 135519 w 1015574"/>
                <a:gd name="connsiteY217" fmla="*/ 115709 h 1056610"/>
                <a:gd name="connsiteX218" fmla="*/ 133719 w 1015574"/>
                <a:gd name="connsiteY218" fmla="*/ 111194 h 1056610"/>
                <a:gd name="connsiteX219" fmla="*/ 131919 w 1015574"/>
                <a:gd name="connsiteY219" fmla="*/ 111194 h 1056610"/>
                <a:gd name="connsiteX220" fmla="*/ 127413 w 1015574"/>
                <a:gd name="connsiteY220" fmla="*/ 114804 h 1056610"/>
                <a:gd name="connsiteX221" fmla="*/ 124708 w 1015574"/>
                <a:gd name="connsiteY221" fmla="*/ 121128 h 1056610"/>
                <a:gd name="connsiteX222" fmla="*/ 121099 w 1015574"/>
                <a:gd name="connsiteY222" fmla="*/ 121128 h 1056610"/>
                <a:gd name="connsiteX223" fmla="*/ 116593 w 1015574"/>
                <a:gd name="connsiteY223" fmla="*/ 114804 h 1056610"/>
                <a:gd name="connsiteX224" fmla="*/ 113888 w 1015574"/>
                <a:gd name="connsiteY224" fmla="*/ 113899 h 1056610"/>
                <a:gd name="connsiteX225" fmla="*/ 104878 w 1015574"/>
                <a:gd name="connsiteY225" fmla="*/ 117518 h 1056610"/>
                <a:gd name="connsiteX226" fmla="*/ 104878 w 1015574"/>
                <a:gd name="connsiteY226" fmla="*/ 120223 h 1056610"/>
                <a:gd name="connsiteX227" fmla="*/ 98572 w 1015574"/>
                <a:gd name="connsiteY227" fmla="*/ 127443 h 1056610"/>
                <a:gd name="connsiteX228" fmla="*/ 96772 w 1015574"/>
                <a:gd name="connsiteY228" fmla="*/ 126548 h 1056610"/>
                <a:gd name="connsiteX229" fmla="*/ 94067 w 1015574"/>
                <a:gd name="connsiteY229" fmla="*/ 123833 h 1056610"/>
                <a:gd name="connsiteX230" fmla="*/ 92266 w 1015574"/>
                <a:gd name="connsiteY230" fmla="*/ 122928 h 1056610"/>
                <a:gd name="connsiteX231" fmla="*/ 90466 w 1015574"/>
                <a:gd name="connsiteY231" fmla="*/ 125643 h 1056610"/>
                <a:gd name="connsiteX232" fmla="*/ 91361 w 1015574"/>
                <a:gd name="connsiteY232" fmla="*/ 133768 h 1056610"/>
                <a:gd name="connsiteX233" fmla="*/ 89561 w 1015574"/>
                <a:gd name="connsiteY233" fmla="*/ 134673 h 1056610"/>
                <a:gd name="connsiteX234" fmla="*/ 80551 w 1015574"/>
                <a:gd name="connsiteY234" fmla="*/ 133768 h 1056610"/>
                <a:gd name="connsiteX235" fmla="*/ 79645 w 1015574"/>
                <a:gd name="connsiteY235" fmla="*/ 136473 h 1056610"/>
                <a:gd name="connsiteX236" fmla="*/ 82350 w 1015574"/>
                <a:gd name="connsiteY236" fmla="*/ 140083 h 1056610"/>
                <a:gd name="connsiteX237" fmla="*/ 81455 w 1015574"/>
                <a:gd name="connsiteY237" fmla="*/ 159952 h 1056610"/>
                <a:gd name="connsiteX238" fmla="*/ 91361 w 1015574"/>
                <a:gd name="connsiteY238" fmla="*/ 156342 h 1056610"/>
                <a:gd name="connsiteX239" fmla="*/ 88666 w 1015574"/>
                <a:gd name="connsiteY239" fmla="*/ 165372 h 1056610"/>
                <a:gd name="connsiteX240" fmla="*/ 86856 w 1015574"/>
                <a:gd name="connsiteY240" fmla="*/ 166267 h 1056610"/>
                <a:gd name="connsiteX241" fmla="*/ 80551 w 1015574"/>
                <a:gd name="connsiteY241" fmla="*/ 166267 h 1056610"/>
                <a:gd name="connsiteX242" fmla="*/ 80551 w 1015574"/>
                <a:gd name="connsiteY242" fmla="*/ 168982 h 1056610"/>
                <a:gd name="connsiteX243" fmla="*/ 84151 w 1015574"/>
                <a:gd name="connsiteY243" fmla="*/ 174392 h 1056610"/>
                <a:gd name="connsiteX244" fmla="*/ 84151 w 1015574"/>
                <a:gd name="connsiteY244" fmla="*/ 178907 h 1056610"/>
                <a:gd name="connsiteX245" fmla="*/ 81455 w 1015574"/>
                <a:gd name="connsiteY245" fmla="*/ 181622 h 1056610"/>
                <a:gd name="connsiteX246" fmla="*/ 71540 w 1015574"/>
                <a:gd name="connsiteY246" fmla="*/ 181622 h 1056610"/>
                <a:gd name="connsiteX247" fmla="*/ 70635 w 1015574"/>
                <a:gd name="connsiteY247" fmla="*/ 183422 h 1056610"/>
                <a:gd name="connsiteX248" fmla="*/ 73340 w 1015574"/>
                <a:gd name="connsiteY248" fmla="*/ 187041 h 1056610"/>
                <a:gd name="connsiteX249" fmla="*/ 75140 w 1015574"/>
                <a:gd name="connsiteY249" fmla="*/ 203291 h 1056610"/>
                <a:gd name="connsiteX250" fmla="*/ 82350 w 1015574"/>
                <a:gd name="connsiteY250" fmla="*/ 203291 h 1056610"/>
                <a:gd name="connsiteX251" fmla="*/ 83256 w 1015574"/>
                <a:gd name="connsiteY251" fmla="*/ 204196 h 1056610"/>
                <a:gd name="connsiteX252" fmla="*/ 85056 w 1015574"/>
                <a:gd name="connsiteY252" fmla="*/ 209606 h 1056610"/>
                <a:gd name="connsiteX253" fmla="*/ 69740 w 1015574"/>
                <a:gd name="connsiteY253" fmla="*/ 225865 h 1056610"/>
                <a:gd name="connsiteX254" fmla="*/ 68835 w 1015574"/>
                <a:gd name="connsiteY254" fmla="*/ 228570 h 1056610"/>
                <a:gd name="connsiteX255" fmla="*/ 69740 w 1015574"/>
                <a:gd name="connsiteY255" fmla="*/ 229475 h 1056610"/>
                <a:gd name="connsiteX256" fmla="*/ 72445 w 1015574"/>
                <a:gd name="connsiteY256" fmla="*/ 229475 h 1056610"/>
                <a:gd name="connsiteX257" fmla="*/ 73340 w 1015574"/>
                <a:gd name="connsiteY257" fmla="*/ 230380 h 1056610"/>
                <a:gd name="connsiteX258" fmla="*/ 74245 w 1015574"/>
                <a:gd name="connsiteY258" fmla="*/ 238505 h 1056610"/>
                <a:gd name="connsiteX259" fmla="*/ 77845 w 1015574"/>
                <a:gd name="connsiteY259" fmla="*/ 240305 h 1056610"/>
                <a:gd name="connsiteX260" fmla="*/ 80551 w 1015574"/>
                <a:gd name="connsiteY260" fmla="*/ 253850 h 1056610"/>
                <a:gd name="connsiteX261" fmla="*/ 77845 w 1015574"/>
                <a:gd name="connsiteY261" fmla="*/ 257459 h 1056610"/>
                <a:gd name="connsiteX262" fmla="*/ 69740 w 1015574"/>
                <a:gd name="connsiteY262" fmla="*/ 257459 h 1056610"/>
                <a:gd name="connsiteX263" fmla="*/ 67034 w 1015574"/>
                <a:gd name="connsiteY263" fmla="*/ 262879 h 1056610"/>
                <a:gd name="connsiteX264" fmla="*/ 49909 w 1015574"/>
                <a:gd name="connsiteY264" fmla="*/ 264689 h 1056610"/>
                <a:gd name="connsiteX265" fmla="*/ 49909 w 1015574"/>
                <a:gd name="connsiteY265" fmla="*/ 282739 h 1056610"/>
                <a:gd name="connsiteX266" fmla="*/ 49013 w 1015574"/>
                <a:gd name="connsiteY266" fmla="*/ 284549 h 1056610"/>
                <a:gd name="connsiteX267" fmla="*/ 46308 w 1015574"/>
                <a:gd name="connsiteY267" fmla="*/ 280034 h 1056610"/>
                <a:gd name="connsiteX268" fmla="*/ 43603 w 1015574"/>
                <a:gd name="connsiteY268" fmla="*/ 278224 h 1056610"/>
                <a:gd name="connsiteX269" fmla="*/ 35497 w 1015574"/>
                <a:gd name="connsiteY269" fmla="*/ 278224 h 1056610"/>
                <a:gd name="connsiteX270" fmla="*/ 34592 w 1015574"/>
                <a:gd name="connsiteY270" fmla="*/ 280034 h 1056610"/>
                <a:gd name="connsiteX271" fmla="*/ 36393 w 1015574"/>
                <a:gd name="connsiteY271" fmla="*/ 284549 h 1056610"/>
                <a:gd name="connsiteX272" fmla="*/ 32792 w 1015574"/>
                <a:gd name="connsiteY272" fmla="*/ 288159 h 1056610"/>
                <a:gd name="connsiteX273" fmla="*/ 30992 w 1015574"/>
                <a:gd name="connsiteY273" fmla="*/ 302608 h 1056610"/>
                <a:gd name="connsiteX274" fmla="*/ 19276 w 1015574"/>
                <a:gd name="connsiteY274" fmla="*/ 305313 h 1056610"/>
                <a:gd name="connsiteX275" fmla="*/ 12970 w 1015574"/>
                <a:gd name="connsiteY275" fmla="*/ 315248 h 1056610"/>
                <a:gd name="connsiteX276" fmla="*/ 14771 w 1015574"/>
                <a:gd name="connsiteY276" fmla="*/ 321563 h 1056610"/>
                <a:gd name="connsiteX277" fmla="*/ 13866 w 1015574"/>
                <a:gd name="connsiteY277" fmla="*/ 325182 h 1056610"/>
                <a:gd name="connsiteX278" fmla="*/ -555 w 1015574"/>
                <a:gd name="connsiteY278" fmla="*/ 336917 h 1056610"/>
                <a:gd name="connsiteX279" fmla="*/ -555 w 1015574"/>
                <a:gd name="connsiteY279" fmla="*/ 338717 h 1056610"/>
                <a:gd name="connsiteX280" fmla="*/ 1255 w 1015574"/>
                <a:gd name="connsiteY280" fmla="*/ 349557 h 1056610"/>
                <a:gd name="connsiteX281" fmla="*/ 4855 w 1015574"/>
                <a:gd name="connsiteY281" fmla="*/ 359491 h 1056610"/>
                <a:gd name="connsiteX282" fmla="*/ 3960 w 1015574"/>
                <a:gd name="connsiteY282" fmla="*/ 361292 h 1056610"/>
                <a:gd name="connsiteX283" fmla="*/ 1255 w 1015574"/>
                <a:gd name="connsiteY283" fmla="*/ 360387 h 1056610"/>
                <a:gd name="connsiteX284" fmla="*/ 350 w 1015574"/>
                <a:gd name="connsiteY284" fmla="*/ 361292 h 1056610"/>
                <a:gd name="connsiteX285" fmla="*/ 19276 w 1015574"/>
                <a:gd name="connsiteY285" fmla="*/ 394696 h 1056610"/>
                <a:gd name="connsiteX286" fmla="*/ 19276 w 1015574"/>
                <a:gd name="connsiteY286" fmla="*/ 402830 h 1056610"/>
                <a:gd name="connsiteX287" fmla="*/ 21076 w 1015574"/>
                <a:gd name="connsiteY287" fmla="*/ 403726 h 1056610"/>
                <a:gd name="connsiteX288" fmla="*/ 24677 w 1015574"/>
                <a:gd name="connsiteY288" fmla="*/ 401925 h 1056610"/>
                <a:gd name="connsiteX289" fmla="*/ 26486 w 1015574"/>
                <a:gd name="connsiteY289" fmla="*/ 403726 h 1056610"/>
                <a:gd name="connsiteX290" fmla="*/ 27382 w 1015574"/>
                <a:gd name="connsiteY290" fmla="*/ 403726 h 1056610"/>
                <a:gd name="connsiteX291" fmla="*/ 35497 w 1015574"/>
                <a:gd name="connsiteY291" fmla="*/ 401020 h 1056610"/>
                <a:gd name="connsiteX292" fmla="*/ 37297 w 1015574"/>
                <a:gd name="connsiteY292" fmla="*/ 399211 h 1056610"/>
                <a:gd name="connsiteX293" fmla="*/ 38203 w 1015574"/>
                <a:gd name="connsiteY293" fmla="*/ 400116 h 1056610"/>
                <a:gd name="connsiteX294" fmla="*/ 40002 w 1015574"/>
                <a:gd name="connsiteY294" fmla="*/ 401925 h 1056610"/>
                <a:gd name="connsiteX295" fmla="*/ 44508 w 1015574"/>
                <a:gd name="connsiteY295" fmla="*/ 402830 h 1056610"/>
                <a:gd name="connsiteX296" fmla="*/ 41803 w 1015574"/>
                <a:gd name="connsiteY296" fmla="*/ 407336 h 1056610"/>
                <a:gd name="connsiteX297" fmla="*/ 45403 w 1015574"/>
                <a:gd name="connsiteY297" fmla="*/ 407336 h 1056610"/>
                <a:gd name="connsiteX298" fmla="*/ 47213 w 1015574"/>
                <a:gd name="connsiteY298" fmla="*/ 405535 h 1056610"/>
                <a:gd name="connsiteX299" fmla="*/ 55319 w 1015574"/>
                <a:gd name="connsiteY299" fmla="*/ 403726 h 1056610"/>
                <a:gd name="connsiteX300" fmla="*/ 57119 w 1015574"/>
                <a:gd name="connsiteY300" fmla="*/ 405535 h 1056610"/>
                <a:gd name="connsiteX301" fmla="*/ 66130 w 1015574"/>
                <a:gd name="connsiteY301" fmla="*/ 401925 h 1056610"/>
                <a:gd name="connsiteX302" fmla="*/ 66130 w 1015574"/>
                <a:gd name="connsiteY302" fmla="*/ 400116 h 1056610"/>
                <a:gd name="connsiteX303" fmla="*/ 68835 w 1015574"/>
                <a:gd name="connsiteY303" fmla="*/ 400116 h 1056610"/>
                <a:gd name="connsiteX304" fmla="*/ 78750 w 1015574"/>
                <a:gd name="connsiteY304" fmla="*/ 406440 h 1056610"/>
                <a:gd name="connsiteX305" fmla="*/ 81455 w 1015574"/>
                <a:gd name="connsiteY305" fmla="*/ 406440 h 1056610"/>
                <a:gd name="connsiteX306" fmla="*/ 94067 w 1015574"/>
                <a:gd name="connsiteY306" fmla="*/ 411850 h 1056610"/>
                <a:gd name="connsiteX307" fmla="*/ 96772 w 1015574"/>
                <a:gd name="connsiteY307" fmla="*/ 409145 h 1056610"/>
                <a:gd name="connsiteX308" fmla="*/ 102182 w 1015574"/>
                <a:gd name="connsiteY308" fmla="*/ 410955 h 1056610"/>
                <a:gd name="connsiteX309" fmla="*/ 107583 w 1015574"/>
                <a:gd name="connsiteY309" fmla="*/ 415470 h 1056610"/>
                <a:gd name="connsiteX310" fmla="*/ 119298 w 1015574"/>
                <a:gd name="connsiteY310" fmla="*/ 424500 h 1056610"/>
                <a:gd name="connsiteX311" fmla="*/ 122908 w 1015574"/>
                <a:gd name="connsiteY311" fmla="*/ 422690 h 1056610"/>
                <a:gd name="connsiteX312" fmla="*/ 123804 w 1015574"/>
                <a:gd name="connsiteY312" fmla="*/ 422690 h 1056610"/>
                <a:gd name="connsiteX313" fmla="*/ 123804 w 1015574"/>
                <a:gd name="connsiteY313" fmla="*/ 427205 h 1056610"/>
                <a:gd name="connsiteX314" fmla="*/ 124708 w 1015574"/>
                <a:gd name="connsiteY314" fmla="*/ 427205 h 1056610"/>
                <a:gd name="connsiteX315" fmla="*/ 125604 w 1015574"/>
                <a:gd name="connsiteY315" fmla="*/ 425395 h 1056610"/>
                <a:gd name="connsiteX316" fmla="*/ 127413 w 1015574"/>
                <a:gd name="connsiteY316" fmla="*/ 425395 h 1056610"/>
                <a:gd name="connsiteX317" fmla="*/ 127413 w 1015574"/>
                <a:gd name="connsiteY317" fmla="*/ 428110 h 1056610"/>
                <a:gd name="connsiteX318" fmla="*/ 129214 w 1015574"/>
                <a:gd name="connsiteY318" fmla="*/ 430815 h 1056610"/>
                <a:gd name="connsiteX319" fmla="*/ 131919 w 1015574"/>
                <a:gd name="connsiteY319" fmla="*/ 431719 h 1056610"/>
                <a:gd name="connsiteX320" fmla="*/ 135519 w 1015574"/>
                <a:gd name="connsiteY320" fmla="*/ 438939 h 1056610"/>
                <a:gd name="connsiteX321" fmla="*/ 136424 w 1015574"/>
                <a:gd name="connsiteY321" fmla="*/ 439844 h 1056610"/>
                <a:gd name="connsiteX322" fmla="*/ 139120 w 1015574"/>
                <a:gd name="connsiteY322" fmla="*/ 438035 h 1056610"/>
                <a:gd name="connsiteX323" fmla="*/ 143634 w 1015574"/>
                <a:gd name="connsiteY323" fmla="*/ 438035 h 1056610"/>
                <a:gd name="connsiteX324" fmla="*/ 144530 w 1015574"/>
                <a:gd name="connsiteY324" fmla="*/ 437139 h 1056610"/>
                <a:gd name="connsiteX325" fmla="*/ 146330 w 1015574"/>
                <a:gd name="connsiteY325" fmla="*/ 436234 h 1056610"/>
                <a:gd name="connsiteX326" fmla="*/ 146330 w 1015574"/>
                <a:gd name="connsiteY326" fmla="*/ 433520 h 1056610"/>
                <a:gd name="connsiteX327" fmla="*/ 149035 w 1015574"/>
                <a:gd name="connsiteY327" fmla="*/ 431719 h 1056610"/>
                <a:gd name="connsiteX328" fmla="*/ 152645 w 1015574"/>
                <a:gd name="connsiteY328" fmla="*/ 433520 h 1056610"/>
                <a:gd name="connsiteX329" fmla="*/ 153541 w 1015574"/>
                <a:gd name="connsiteY329" fmla="*/ 433520 h 1056610"/>
                <a:gd name="connsiteX330" fmla="*/ 154445 w 1015574"/>
                <a:gd name="connsiteY330" fmla="*/ 430815 h 1056610"/>
                <a:gd name="connsiteX331" fmla="*/ 157150 w 1015574"/>
                <a:gd name="connsiteY331" fmla="*/ 430815 h 1056610"/>
                <a:gd name="connsiteX332" fmla="*/ 160751 w 1015574"/>
                <a:gd name="connsiteY332" fmla="*/ 428110 h 1056610"/>
                <a:gd name="connsiteX333" fmla="*/ 163456 w 1015574"/>
                <a:gd name="connsiteY333" fmla="*/ 428110 h 1056610"/>
                <a:gd name="connsiteX334" fmla="*/ 166161 w 1015574"/>
                <a:gd name="connsiteY334" fmla="*/ 429910 h 1056610"/>
                <a:gd name="connsiteX335" fmla="*/ 169761 w 1015574"/>
                <a:gd name="connsiteY335" fmla="*/ 429005 h 1056610"/>
                <a:gd name="connsiteX336" fmla="*/ 170667 w 1015574"/>
                <a:gd name="connsiteY336" fmla="*/ 426300 h 1056610"/>
                <a:gd name="connsiteX337" fmla="*/ 174267 w 1015574"/>
                <a:gd name="connsiteY337" fmla="*/ 427205 h 1056610"/>
                <a:gd name="connsiteX338" fmla="*/ 179677 w 1015574"/>
                <a:gd name="connsiteY338" fmla="*/ 421785 h 1056610"/>
                <a:gd name="connsiteX339" fmla="*/ 179677 w 1015574"/>
                <a:gd name="connsiteY339" fmla="*/ 419985 h 1056610"/>
                <a:gd name="connsiteX340" fmla="*/ 179677 w 1015574"/>
                <a:gd name="connsiteY340" fmla="*/ 419985 h 1056610"/>
                <a:gd name="connsiteX341" fmla="*/ 191393 w 1015574"/>
                <a:gd name="connsiteY341" fmla="*/ 426300 h 1056610"/>
                <a:gd name="connsiteX342" fmla="*/ 192288 w 1015574"/>
                <a:gd name="connsiteY342" fmla="*/ 426300 h 1056610"/>
                <a:gd name="connsiteX343" fmla="*/ 193193 w 1015574"/>
                <a:gd name="connsiteY343" fmla="*/ 424500 h 1056610"/>
                <a:gd name="connsiteX344" fmla="*/ 195898 w 1015574"/>
                <a:gd name="connsiteY344" fmla="*/ 423595 h 1056610"/>
                <a:gd name="connsiteX345" fmla="*/ 195898 w 1015574"/>
                <a:gd name="connsiteY345" fmla="*/ 421785 h 1056610"/>
                <a:gd name="connsiteX346" fmla="*/ 196793 w 1015574"/>
                <a:gd name="connsiteY346" fmla="*/ 420880 h 1056610"/>
                <a:gd name="connsiteX347" fmla="*/ 206709 w 1015574"/>
                <a:gd name="connsiteY347" fmla="*/ 427205 h 1056610"/>
                <a:gd name="connsiteX348" fmla="*/ 212119 w 1015574"/>
                <a:gd name="connsiteY348" fmla="*/ 426300 h 1056610"/>
                <a:gd name="connsiteX349" fmla="*/ 213015 w 1015574"/>
                <a:gd name="connsiteY349" fmla="*/ 429005 h 1056610"/>
                <a:gd name="connsiteX350" fmla="*/ 213920 w 1015574"/>
                <a:gd name="connsiteY350" fmla="*/ 429005 h 1056610"/>
                <a:gd name="connsiteX351" fmla="*/ 217520 w 1015574"/>
                <a:gd name="connsiteY351" fmla="*/ 427205 h 1056610"/>
                <a:gd name="connsiteX352" fmla="*/ 218425 w 1015574"/>
                <a:gd name="connsiteY352" fmla="*/ 428110 h 1056610"/>
                <a:gd name="connsiteX353" fmla="*/ 219320 w 1015574"/>
                <a:gd name="connsiteY353" fmla="*/ 430815 h 1056610"/>
                <a:gd name="connsiteX354" fmla="*/ 222025 w 1015574"/>
                <a:gd name="connsiteY354" fmla="*/ 431719 h 1056610"/>
                <a:gd name="connsiteX355" fmla="*/ 229236 w 1015574"/>
                <a:gd name="connsiteY355" fmla="*/ 440749 h 1056610"/>
                <a:gd name="connsiteX356" fmla="*/ 233741 w 1015574"/>
                <a:gd name="connsiteY356" fmla="*/ 440749 h 1056610"/>
                <a:gd name="connsiteX357" fmla="*/ 236446 w 1015574"/>
                <a:gd name="connsiteY357" fmla="*/ 444359 h 1056610"/>
                <a:gd name="connsiteX358" fmla="*/ 246362 w 1015574"/>
                <a:gd name="connsiteY358" fmla="*/ 447064 h 1056610"/>
                <a:gd name="connsiteX359" fmla="*/ 247257 w 1015574"/>
                <a:gd name="connsiteY359" fmla="*/ 442549 h 1056610"/>
                <a:gd name="connsiteX360" fmla="*/ 248162 w 1015574"/>
                <a:gd name="connsiteY360" fmla="*/ 441654 h 1056610"/>
                <a:gd name="connsiteX361" fmla="*/ 249962 w 1015574"/>
                <a:gd name="connsiteY361" fmla="*/ 442549 h 1056610"/>
                <a:gd name="connsiteX362" fmla="*/ 253572 w 1015574"/>
                <a:gd name="connsiteY362" fmla="*/ 438939 h 1056610"/>
                <a:gd name="connsiteX363" fmla="*/ 255372 w 1015574"/>
                <a:gd name="connsiteY363" fmla="*/ 438939 h 1056610"/>
                <a:gd name="connsiteX364" fmla="*/ 258077 w 1015574"/>
                <a:gd name="connsiteY364" fmla="*/ 441654 h 1056610"/>
                <a:gd name="connsiteX365" fmla="*/ 267983 w 1015574"/>
                <a:gd name="connsiteY365" fmla="*/ 440749 h 1056610"/>
                <a:gd name="connsiteX366" fmla="*/ 268888 w 1015574"/>
                <a:gd name="connsiteY366" fmla="*/ 443454 h 1056610"/>
                <a:gd name="connsiteX367" fmla="*/ 270688 w 1015574"/>
                <a:gd name="connsiteY367" fmla="*/ 445264 h 1056610"/>
                <a:gd name="connsiteX368" fmla="*/ 283309 w 1015574"/>
                <a:gd name="connsiteY368" fmla="*/ 443454 h 1056610"/>
                <a:gd name="connsiteX369" fmla="*/ 285110 w 1015574"/>
                <a:gd name="connsiteY369" fmla="*/ 444359 h 1056610"/>
                <a:gd name="connsiteX370" fmla="*/ 287815 w 1015574"/>
                <a:gd name="connsiteY370" fmla="*/ 448874 h 1056610"/>
                <a:gd name="connsiteX371" fmla="*/ 292320 w 1015574"/>
                <a:gd name="connsiteY371" fmla="*/ 449779 h 1056610"/>
                <a:gd name="connsiteX372" fmla="*/ 293215 w 1015574"/>
                <a:gd name="connsiteY372" fmla="*/ 449779 h 1056610"/>
                <a:gd name="connsiteX373" fmla="*/ 293215 w 1015574"/>
                <a:gd name="connsiteY373" fmla="*/ 450674 h 1056610"/>
                <a:gd name="connsiteX374" fmla="*/ 289615 w 1015574"/>
                <a:gd name="connsiteY374" fmla="*/ 451579 h 1056610"/>
                <a:gd name="connsiteX375" fmla="*/ 289615 w 1015574"/>
                <a:gd name="connsiteY375" fmla="*/ 452484 h 1056610"/>
                <a:gd name="connsiteX376" fmla="*/ 290510 w 1015574"/>
                <a:gd name="connsiteY376" fmla="*/ 454294 h 1056610"/>
                <a:gd name="connsiteX377" fmla="*/ 292320 w 1015574"/>
                <a:gd name="connsiteY377" fmla="*/ 453389 h 1056610"/>
                <a:gd name="connsiteX378" fmla="*/ 293215 w 1015574"/>
                <a:gd name="connsiteY378" fmla="*/ 454294 h 1056610"/>
                <a:gd name="connsiteX379" fmla="*/ 294120 w 1015574"/>
                <a:gd name="connsiteY379" fmla="*/ 455189 h 1056610"/>
                <a:gd name="connsiteX380" fmla="*/ 293215 w 1015574"/>
                <a:gd name="connsiteY380" fmla="*/ 456999 h 1056610"/>
                <a:gd name="connsiteX381" fmla="*/ 296825 w 1015574"/>
                <a:gd name="connsiteY381" fmla="*/ 459704 h 1056610"/>
                <a:gd name="connsiteX382" fmla="*/ 305836 w 1015574"/>
                <a:gd name="connsiteY382" fmla="*/ 461514 h 1056610"/>
                <a:gd name="connsiteX383" fmla="*/ 306731 w 1015574"/>
                <a:gd name="connsiteY383" fmla="*/ 466028 h 1056610"/>
                <a:gd name="connsiteX384" fmla="*/ 310341 w 1015574"/>
                <a:gd name="connsiteY384" fmla="*/ 467829 h 1056610"/>
                <a:gd name="connsiteX385" fmla="*/ 314847 w 1015574"/>
                <a:gd name="connsiteY385" fmla="*/ 475058 h 1056610"/>
                <a:gd name="connsiteX386" fmla="*/ 320247 w 1015574"/>
                <a:gd name="connsiteY386" fmla="*/ 476859 h 1056610"/>
                <a:gd name="connsiteX387" fmla="*/ 322057 w 1015574"/>
                <a:gd name="connsiteY387" fmla="*/ 478668 h 1056610"/>
                <a:gd name="connsiteX388" fmla="*/ 328362 w 1015574"/>
                <a:gd name="connsiteY388" fmla="*/ 479573 h 1056610"/>
                <a:gd name="connsiteX389" fmla="*/ 329258 w 1015574"/>
                <a:gd name="connsiteY389" fmla="*/ 482278 h 1056610"/>
                <a:gd name="connsiteX390" fmla="*/ 330163 w 1015574"/>
                <a:gd name="connsiteY390" fmla="*/ 483183 h 1056610"/>
                <a:gd name="connsiteX391" fmla="*/ 334668 w 1015574"/>
                <a:gd name="connsiteY391" fmla="*/ 482278 h 1056610"/>
                <a:gd name="connsiteX392" fmla="*/ 338278 w 1015574"/>
                <a:gd name="connsiteY392" fmla="*/ 483183 h 1056610"/>
                <a:gd name="connsiteX393" fmla="*/ 350889 w 1015574"/>
                <a:gd name="connsiteY393" fmla="*/ 494918 h 1056610"/>
                <a:gd name="connsiteX394" fmla="*/ 360804 w 1015574"/>
                <a:gd name="connsiteY394" fmla="*/ 505757 h 1056610"/>
                <a:gd name="connsiteX395" fmla="*/ 379721 w 1015574"/>
                <a:gd name="connsiteY395" fmla="*/ 522912 h 1056610"/>
                <a:gd name="connsiteX396" fmla="*/ 381531 w 1015574"/>
                <a:gd name="connsiteY396" fmla="*/ 521102 h 1056610"/>
                <a:gd name="connsiteX397" fmla="*/ 382426 w 1015574"/>
                <a:gd name="connsiteY397" fmla="*/ 521102 h 1056610"/>
                <a:gd name="connsiteX398" fmla="*/ 402258 w 1015574"/>
                <a:gd name="connsiteY398" fmla="*/ 526522 h 1056610"/>
                <a:gd name="connsiteX399" fmla="*/ 402258 w 1015574"/>
                <a:gd name="connsiteY399" fmla="*/ 527427 h 1056610"/>
                <a:gd name="connsiteX400" fmla="*/ 401352 w 1015574"/>
                <a:gd name="connsiteY400" fmla="*/ 542771 h 1056610"/>
                <a:gd name="connsiteX401" fmla="*/ 405858 w 1015574"/>
                <a:gd name="connsiteY401" fmla="*/ 544581 h 1056610"/>
                <a:gd name="connsiteX402" fmla="*/ 406763 w 1015574"/>
                <a:gd name="connsiteY402" fmla="*/ 551801 h 1056610"/>
                <a:gd name="connsiteX403" fmla="*/ 416669 w 1015574"/>
                <a:gd name="connsiteY403" fmla="*/ 555411 h 1056610"/>
                <a:gd name="connsiteX404" fmla="*/ 421174 w 1015574"/>
                <a:gd name="connsiteY404" fmla="*/ 561736 h 1056610"/>
                <a:gd name="connsiteX405" fmla="*/ 424784 w 1015574"/>
                <a:gd name="connsiteY405" fmla="*/ 565346 h 1056610"/>
                <a:gd name="connsiteX406" fmla="*/ 431090 w 1015574"/>
                <a:gd name="connsiteY406" fmla="*/ 577080 h 1056610"/>
                <a:gd name="connsiteX407" fmla="*/ 438300 w 1015574"/>
                <a:gd name="connsiteY407" fmla="*/ 588815 h 1056610"/>
                <a:gd name="connsiteX408" fmla="*/ 438300 w 1015574"/>
                <a:gd name="connsiteY408" fmla="*/ 591530 h 1056610"/>
                <a:gd name="connsiteX409" fmla="*/ 437395 w 1015574"/>
                <a:gd name="connsiteY409" fmla="*/ 605970 h 1056610"/>
                <a:gd name="connsiteX410" fmla="*/ 438300 w 1015574"/>
                <a:gd name="connsiteY410" fmla="*/ 627639 h 1056610"/>
                <a:gd name="connsiteX411" fmla="*/ 435595 w 1015574"/>
                <a:gd name="connsiteY411" fmla="*/ 630354 h 1056610"/>
                <a:gd name="connsiteX412" fmla="*/ 429289 w 1015574"/>
                <a:gd name="connsiteY412" fmla="*/ 628544 h 1056610"/>
                <a:gd name="connsiteX413" fmla="*/ 428385 w 1015574"/>
                <a:gd name="connsiteY413" fmla="*/ 629449 h 1056610"/>
                <a:gd name="connsiteX414" fmla="*/ 442805 w 1015574"/>
                <a:gd name="connsiteY414" fmla="*/ 649309 h 1056610"/>
                <a:gd name="connsiteX415" fmla="*/ 467132 w 1015574"/>
                <a:gd name="connsiteY415" fmla="*/ 665568 h 1056610"/>
                <a:gd name="connsiteX416" fmla="*/ 468942 w 1015574"/>
                <a:gd name="connsiteY416" fmla="*/ 671883 h 1056610"/>
                <a:gd name="connsiteX417" fmla="*/ 488763 w 1015574"/>
                <a:gd name="connsiteY417" fmla="*/ 681817 h 1056610"/>
                <a:gd name="connsiteX418" fmla="*/ 495974 w 1015574"/>
                <a:gd name="connsiteY418" fmla="*/ 683618 h 1056610"/>
                <a:gd name="connsiteX419" fmla="*/ 503184 w 1015574"/>
                <a:gd name="connsiteY419" fmla="*/ 688133 h 1056610"/>
                <a:gd name="connsiteX420" fmla="*/ 506785 w 1015574"/>
                <a:gd name="connsiteY420" fmla="*/ 693552 h 1056610"/>
                <a:gd name="connsiteX421" fmla="*/ 505880 w 1015574"/>
                <a:gd name="connsiteY421" fmla="*/ 700772 h 1056610"/>
                <a:gd name="connsiteX422" fmla="*/ 507690 w 1015574"/>
                <a:gd name="connsiteY422" fmla="*/ 703487 h 1056610"/>
                <a:gd name="connsiteX423" fmla="*/ 507690 w 1015574"/>
                <a:gd name="connsiteY423" fmla="*/ 705287 h 1056610"/>
                <a:gd name="connsiteX424" fmla="*/ 505880 w 1015574"/>
                <a:gd name="connsiteY424" fmla="*/ 715222 h 1056610"/>
                <a:gd name="connsiteX425" fmla="*/ 505880 w 1015574"/>
                <a:gd name="connsiteY425" fmla="*/ 717936 h 1056610"/>
                <a:gd name="connsiteX426" fmla="*/ 507690 w 1015574"/>
                <a:gd name="connsiteY426" fmla="*/ 718832 h 1056610"/>
                <a:gd name="connsiteX427" fmla="*/ 507690 w 1015574"/>
                <a:gd name="connsiteY427" fmla="*/ 724251 h 1056610"/>
                <a:gd name="connsiteX428" fmla="*/ 506785 w 1015574"/>
                <a:gd name="connsiteY428" fmla="*/ 728766 h 1056610"/>
                <a:gd name="connsiteX429" fmla="*/ 513995 w 1015574"/>
                <a:gd name="connsiteY429" fmla="*/ 728766 h 1056610"/>
                <a:gd name="connsiteX430" fmla="*/ 519396 w 1015574"/>
                <a:gd name="connsiteY430" fmla="*/ 735091 h 1056610"/>
                <a:gd name="connsiteX431" fmla="*/ 519396 w 1015574"/>
                <a:gd name="connsiteY431" fmla="*/ 737796 h 1056610"/>
                <a:gd name="connsiteX432" fmla="*/ 525711 w 1015574"/>
                <a:gd name="connsiteY432" fmla="*/ 745016 h 1056610"/>
                <a:gd name="connsiteX433" fmla="*/ 532921 w 1015574"/>
                <a:gd name="connsiteY433" fmla="*/ 741406 h 1056610"/>
                <a:gd name="connsiteX434" fmla="*/ 540122 w 1015574"/>
                <a:gd name="connsiteY434" fmla="*/ 745016 h 1056610"/>
                <a:gd name="connsiteX435" fmla="*/ 541027 w 1015574"/>
                <a:gd name="connsiteY435" fmla="*/ 746826 h 1056610"/>
                <a:gd name="connsiteX436" fmla="*/ 538322 w 1015574"/>
                <a:gd name="connsiteY436" fmla="*/ 747730 h 1056610"/>
                <a:gd name="connsiteX437" fmla="*/ 538322 w 1015574"/>
                <a:gd name="connsiteY437" fmla="*/ 749531 h 1056610"/>
                <a:gd name="connsiteX438" fmla="*/ 540122 w 1015574"/>
                <a:gd name="connsiteY438" fmla="*/ 752245 h 1056610"/>
                <a:gd name="connsiteX439" fmla="*/ 554543 w 1015574"/>
                <a:gd name="connsiteY439" fmla="*/ 763075 h 1056610"/>
                <a:gd name="connsiteX440" fmla="*/ 570764 w 1015574"/>
                <a:gd name="connsiteY440" fmla="*/ 763980 h 1056610"/>
                <a:gd name="connsiteX441" fmla="*/ 577975 w 1015574"/>
                <a:gd name="connsiteY441" fmla="*/ 765780 h 1056610"/>
                <a:gd name="connsiteX442" fmla="*/ 602301 w 1015574"/>
                <a:gd name="connsiteY442" fmla="*/ 772105 h 1056610"/>
                <a:gd name="connsiteX443" fmla="*/ 606807 w 1015574"/>
                <a:gd name="connsiteY443" fmla="*/ 773010 h 1056610"/>
                <a:gd name="connsiteX444" fmla="*/ 613122 w 1015574"/>
                <a:gd name="connsiteY444" fmla="*/ 777525 h 1056610"/>
                <a:gd name="connsiteX445" fmla="*/ 614017 w 1015574"/>
                <a:gd name="connsiteY445" fmla="*/ 778429 h 1056610"/>
                <a:gd name="connsiteX446" fmla="*/ 621227 w 1015574"/>
                <a:gd name="connsiteY446" fmla="*/ 778429 h 1056610"/>
                <a:gd name="connsiteX447" fmla="*/ 632038 w 1015574"/>
                <a:gd name="connsiteY447" fmla="*/ 796480 h 1056610"/>
                <a:gd name="connsiteX448" fmla="*/ 637449 w 1015574"/>
                <a:gd name="connsiteY448" fmla="*/ 799194 h 1056610"/>
                <a:gd name="connsiteX449" fmla="*/ 639249 w 1015574"/>
                <a:gd name="connsiteY449" fmla="*/ 798289 h 1056610"/>
                <a:gd name="connsiteX450" fmla="*/ 640154 w 1015574"/>
                <a:gd name="connsiteY450" fmla="*/ 797384 h 1056610"/>
                <a:gd name="connsiteX451" fmla="*/ 641049 w 1015574"/>
                <a:gd name="connsiteY451" fmla="*/ 798289 h 1056610"/>
                <a:gd name="connsiteX452" fmla="*/ 642859 w 1015574"/>
                <a:gd name="connsiteY452" fmla="*/ 808224 h 1056610"/>
                <a:gd name="connsiteX453" fmla="*/ 646460 w 1015574"/>
                <a:gd name="connsiteY453" fmla="*/ 807319 h 1056610"/>
                <a:gd name="connsiteX454" fmla="*/ 654565 w 1015574"/>
                <a:gd name="connsiteY454" fmla="*/ 824473 h 1056610"/>
                <a:gd name="connsiteX455" fmla="*/ 654565 w 1015574"/>
                <a:gd name="connsiteY455" fmla="*/ 826274 h 1056610"/>
                <a:gd name="connsiteX456" fmla="*/ 652765 w 1015574"/>
                <a:gd name="connsiteY456" fmla="*/ 828083 h 1056610"/>
                <a:gd name="connsiteX457" fmla="*/ 652765 w 1015574"/>
                <a:gd name="connsiteY457" fmla="*/ 829893 h 1056610"/>
                <a:gd name="connsiteX458" fmla="*/ 651870 w 1015574"/>
                <a:gd name="connsiteY458" fmla="*/ 832598 h 1056610"/>
                <a:gd name="connsiteX459" fmla="*/ 654565 w 1015574"/>
                <a:gd name="connsiteY459" fmla="*/ 834408 h 1056610"/>
                <a:gd name="connsiteX460" fmla="*/ 651870 w 1015574"/>
                <a:gd name="connsiteY460" fmla="*/ 836208 h 1056610"/>
                <a:gd name="connsiteX461" fmla="*/ 651870 w 1015574"/>
                <a:gd name="connsiteY461" fmla="*/ 842533 h 1056610"/>
                <a:gd name="connsiteX462" fmla="*/ 652765 w 1015574"/>
                <a:gd name="connsiteY462" fmla="*/ 844333 h 1056610"/>
                <a:gd name="connsiteX463" fmla="*/ 650060 w 1015574"/>
                <a:gd name="connsiteY463" fmla="*/ 853363 h 1056610"/>
                <a:gd name="connsiteX464" fmla="*/ 650965 w 1015574"/>
                <a:gd name="connsiteY464" fmla="*/ 856077 h 1056610"/>
                <a:gd name="connsiteX465" fmla="*/ 652765 w 1015574"/>
                <a:gd name="connsiteY465" fmla="*/ 856973 h 1056610"/>
                <a:gd name="connsiteX466" fmla="*/ 655470 w 1015574"/>
                <a:gd name="connsiteY466" fmla="*/ 856973 h 1056610"/>
                <a:gd name="connsiteX467" fmla="*/ 659975 w 1015574"/>
                <a:gd name="connsiteY467" fmla="*/ 862392 h 1056610"/>
                <a:gd name="connsiteX468" fmla="*/ 675292 w 1015574"/>
                <a:gd name="connsiteY468" fmla="*/ 866002 h 1056610"/>
                <a:gd name="connsiteX469" fmla="*/ 682502 w 1015574"/>
                <a:gd name="connsiteY469" fmla="*/ 865097 h 1056610"/>
                <a:gd name="connsiteX470" fmla="*/ 687007 w 1015574"/>
                <a:gd name="connsiteY470" fmla="*/ 866907 h 1056610"/>
                <a:gd name="connsiteX471" fmla="*/ 691513 w 1015574"/>
                <a:gd name="connsiteY471" fmla="*/ 859687 h 1056610"/>
                <a:gd name="connsiteX472" fmla="*/ 711343 w 1015574"/>
                <a:gd name="connsiteY472" fmla="*/ 875032 h 1056610"/>
                <a:gd name="connsiteX473" fmla="*/ 725755 w 1015574"/>
                <a:gd name="connsiteY473" fmla="*/ 882252 h 1056610"/>
                <a:gd name="connsiteX474" fmla="*/ 726660 w 1015574"/>
                <a:gd name="connsiteY474" fmla="*/ 884062 h 1056610"/>
                <a:gd name="connsiteX475" fmla="*/ 739271 w 1015574"/>
                <a:gd name="connsiteY475" fmla="*/ 903921 h 1056610"/>
                <a:gd name="connsiteX476" fmla="*/ 750091 w 1015574"/>
                <a:gd name="connsiteY476" fmla="*/ 920181 h 1056610"/>
                <a:gd name="connsiteX477" fmla="*/ 777123 w 1015574"/>
                <a:gd name="connsiteY477" fmla="*/ 928305 h 1056610"/>
                <a:gd name="connsiteX478" fmla="*/ 803260 w 1015574"/>
                <a:gd name="connsiteY478" fmla="*/ 935525 h 1056610"/>
                <a:gd name="connsiteX479" fmla="*/ 814966 w 1015574"/>
                <a:gd name="connsiteY479" fmla="*/ 941850 h 1056610"/>
                <a:gd name="connsiteX480" fmla="*/ 831187 w 1015574"/>
                <a:gd name="connsiteY480" fmla="*/ 950880 h 1056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</a:cxnLst>
              <a:rect l="l" t="t" r="r" b="b"/>
              <a:pathLst>
                <a:path w="1015574" h="1056610">
                  <a:moveTo>
                    <a:pt x="831187" y="950880"/>
                  </a:moveTo>
                  <a:cubicBezTo>
                    <a:pt x="832997" y="955385"/>
                    <a:pt x="847408" y="962614"/>
                    <a:pt x="847408" y="962614"/>
                  </a:cubicBezTo>
                  <a:cubicBezTo>
                    <a:pt x="847408" y="962614"/>
                    <a:pt x="849208" y="981569"/>
                    <a:pt x="844703" y="990599"/>
                  </a:cubicBezTo>
                  <a:cubicBezTo>
                    <a:pt x="840198" y="999629"/>
                    <a:pt x="837502" y="1011363"/>
                    <a:pt x="837502" y="1016783"/>
                  </a:cubicBezTo>
                  <a:cubicBezTo>
                    <a:pt x="837502" y="1022203"/>
                    <a:pt x="842008" y="1041167"/>
                    <a:pt x="835692" y="1045682"/>
                  </a:cubicBezTo>
                  <a:cubicBezTo>
                    <a:pt x="854618" y="1056512"/>
                    <a:pt x="854618" y="1056512"/>
                    <a:pt x="854618" y="1056512"/>
                  </a:cubicBezTo>
                  <a:cubicBezTo>
                    <a:pt x="865429" y="1043872"/>
                    <a:pt x="865429" y="1043872"/>
                    <a:pt x="865429" y="1043872"/>
                  </a:cubicBezTo>
                  <a:cubicBezTo>
                    <a:pt x="865429" y="1043872"/>
                    <a:pt x="865429" y="1043872"/>
                    <a:pt x="866335" y="1043872"/>
                  </a:cubicBezTo>
                  <a:cubicBezTo>
                    <a:pt x="879851" y="1045682"/>
                    <a:pt x="879851" y="1045682"/>
                    <a:pt x="879851" y="1045682"/>
                  </a:cubicBezTo>
                  <a:cubicBezTo>
                    <a:pt x="883460" y="1040262"/>
                    <a:pt x="883460" y="1040262"/>
                    <a:pt x="883460" y="1040262"/>
                  </a:cubicBezTo>
                  <a:cubicBezTo>
                    <a:pt x="883460" y="1040262"/>
                    <a:pt x="883460" y="1040262"/>
                    <a:pt x="884356" y="1040262"/>
                  </a:cubicBezTo>
                  <a:cubicBezTo>
                    <a:pt x="894271" y="1040262"/>
                    <a:pt x="894271" y="1040262"/>
                    <a:pt x="894271" y="1040262"/>
                  </a:cubicBezTo>
                  <a:cubicBezTo>
                    <a:pt x="895167" y="1037548"/>
                    <a:pt x="903282" y="1017688"/>
                    <a:pt x="905082" y="1011363"/>
                  </a:cubicBezTo>
                  <a:cubicBezTo>
                    <a:pt x="905987" y="1009563"/>
                    <a:pt x="906882" y="1007754"/>
                    <a:pt x="908683" y="1006858"/>
                  </a:cubicBezTo>
                  <a:cubicBezTo>
                    <a:pt x="911388" y="1005953"/>
                    <a:pt x="914093" y="1006858"/>
                    <a:pt x="916798" y="1008658"/>
                  </a:cubicBezTo>
                  <a:cubicBezTo>
                    <a:pt x="916798" y="1008658"/>
                    <a:pt x="917703" y="1009563"/>
                    <a:pt x="917703" y="1009563"/>
                  </a:cubicBezTo>
                  <a:cubicBezTo>
                    <a:pt x="920398" y="1011363"/>
                    <a:pt x="922208" y="1013173"/>
                    <a:pt x="924904" y="1012268"/>
                  </a:cubicBezTo>
                  <a:cubicBezTo>
                    <a:pt x="928514" y="1011363"/>
                    <a:pt x="933019" y="1003239"/>
                    <a:pt x="934819" y="999629"/>
                  </a:cubicBezTo>
                  <a:cubicBezTo>
                    <a:pt x="934819" y="997828"/>
                    <a:pt x="930314" y="982474"/>
                    <a:pt x="927609" y="977959"/>
                  </a:cubicBezTo>
                  <a:cubicBezTo>
                    <a:pt x="924904" y="972549"/>
                    <a:pt x="927609" y="968929"/>
                    <a:pt x="928514" y="968034"/>
                  </a:cubicBezTo>
                  <a:cubicBezTo>
                    <a:pt x="928514" y="965319"/>
                    <a:pt x="931219" y="925591"/>
                    <a:pt x="931219" y="921076"/>
                  </a:cubicBezTo>
                  <a:cubicBezTo>
                    <a:pt x="931219" y="921076"/>
                    <a:pt x="931219" y="920181"/>
                    <a:pt x="931219" y="919276"/>
                  </a:cubicBezTo>
                  <a:cubicBezTo>
                    <a:pt x="931219" y="915666"/>
                    <a:pt x="931219" y="912056"/>
                    <a:pt x="928514" y="909341"/>
                  </a:cubicBezTo>
                  <a:cubicBezTo>
                    <a:pt x="924904" y="904826"/>
                    <a:pt x="928514" y="893091"/>
                    <a:pt x="931219" y="886767"/>
                  </a:cubicBezTo>
                  <a:cubicBezTo>
                    <a:pt x="934819" y="880452"/>
                    <a:pt x="925808" y="872327"/>
                    <a:pt x="925808" y="872327"/>
                  </a:cubicBezTo>
                  <a:cubicBezTo>
                    <a:pt x="925808" y="872327"/>
                    <a:pt x="925808" y="872327"/>
                    <a:pt x="925808" y="872327"/>
                  </a:cubicBezTo>
                  <a:cubicBezTo>
                    <a:pt x="924008" y="858782"/>
                    <a:pt x="924008" y="858782"/>
                    <a:pt x="924008" y="858782"/>
                  </a:cubicBezTo>
                  <a:cubicBezTo>
                    <a:pt x="879851" y="824473"/>
                    <a:pt x="879851" y="824473"/>
                    <a:pt x="879851" y="824473"/>
                  </a:cubicBezTo>
                  <a:cubicBezTo>
                    <a:pt x="878050" y="824473"/>
                    <a:pt x="861829" y="827179"/>
                    <a:pt x="853714" y="829893"/>
                  </a:cubicBezTo>
                  <a:cubicBezTo>
                    <a:pt x="844703" y="832598"/>
                    <a:pt x="822177" y="829893"/>
                    <a:pt x="821281" y="829893"/>
                  </a:cubicBezTo>
                  <a:cubicBezTo>
                    <a:pt x="820376" y="829893"/>
                    <a:pt x="820376" y="829893"/>
                    <a:pt x="820376" y="829893"/>
                  </a:cubicBezTo>
                  <a:cubicBezTo>
                    <a:pt x="820376" y="829893"/>
                    <a:pt x="820376" y="829893"/>
                    <a:pt x="820376" y="828988"/>
                  </a:cubicBezTo>
                  <a:cubicBezTo>
                    <a:pt x="821281" y="821759"/>
                    <a:pt x="821281" y="821759"/>
                    <a:pt x="821281" y="821759"/>
                  </a:cubicBezTo>
                  <a:cubicBezTo>
                    <a:pt x="821281" y="821759"/>
                    <a:pt x="821281" y="821759"/>
                    <a:pt x="821281" y="821759"/>
                  </a:cubicBezTo>
                  <a:cubicBezTo>
                    <a:pt x="834797" y="800994"/>
                    <a:pt x="834797" y="800994"/>
                    <a:pt x="834797" y="800994"/>
                  </a:cubicBezTo>
                  <a:cubicBezTo>
                    <a:pt x="834797" y="800994"/>
                    <a:pt x="834797" y="800994"/>
                    <a:pt x="835692" y="800994"/>
                  </a:cubicBezTo>
                  <a:cubicBezTo>
                    <a:pt x="845608" y="800089"/>
                    <a:pt x="845608" y="800089"/>
                    <a:pt x="845608" y="800089"/>
                  </a:cubicBezTo>
                  <a:cubicBezTo>
                    <a:pt x="845608" y="785649"/>
                    <a:pt x="845608" y="785649"/>
                    <a:pt x="845608" y="785649"/>
                  </a:cubicBezTo>
                  <a:cubicBezTo>
                    <a:pt x="836597" y="773915"/>
                    <a:pt x="836597" y="773915"/>
                    <a:pt x="836597" y="773915"/>
                  </a:cubicBezTo>
                  <a:cubicBezTo>
                    <a:pt x="836597" y="773915"/>
                    <a:pt x="823081" y="761265"/>
                    <a:pt x="816776" y="755855"/>
                  </a:cubicBezTo>
                  <a:cubicBezTo>
                    <a:pt x="811366" y="750436"/>
                    <a:pt x="806860" y="730576"/>
                    <a:pt x="805956" y="727861"/>
                  </a:cubicBezTo>
                  <a:cubicBezTo>
                    <a:pt x="797850" y="727861"/>
                    <a:pt x="797850" y="727861"/>
                    <a:pt x="797850" y="727861"/>
                  </a:cubicBezTo>
                  <a:cubicBezTo>
                    <a:pt x="796945" y="727861"/>
                    <a:pt x="796945" y="727861"/>
                    <a:pt x="796945" y="727861"/>
                  </a:cubicBezTo>
                  <a:cubicBezTo>
                    <a:pt x="795145" y="708002"/>
                    <a:pt x="795145" y="708002"/>
                    <a:pt x="795145" y="708002"/>
                  </a:cubicBezTo>
                  <a:cubicBezTo>
                    <a:pt x="795145" y="707097"/>
                    <a:pt x="795145" y="707097"/>
                    <a:pt x="795145" y="707097"/>
                  </a:cubicBezTo>
                  <a:cubicBezTo>
                    <a:pt x="803260" y="699877"/>
                    <a:pt x="803260" y="699877"/>
                    <a:pt x="803260" y="699877"/>
                  </a:cubicBezTo>
                  <a:cubicBezTo>
                    <a:pt x="801450" y="661053"/>
                    <a:pt x="801450" y="661053"/>
                    <a:pt x="801450" y="661053"/>
                  </a:cubicBezTo>
                  <a:cubicBezTo>
                    <a:pt x="801450" y="660148"/>
                    <a:pt x="801450" y="660148"/>
                    <a:pt x="801450" y="660148"/>
                  </a:cubicBezTo>
                  <a:cubicBezTo>
                    <a:pt x="823977" y="655633"/>
                    <a:pt x="823977" y="655633"/>
                    <a:pt x="823977" y="655633"/>
                  </a:cubicBezTo>
                  <a:cubicBezTo>
                    <a:pt x="838397" y="642994"/>
                    <a:pt x="838397" y="642994"/>
                    <a:pt x="838397" y="642994"/>
                  </a:cubicBezTo>
                  <a:cubicBezTo>
                    <a:pt x="838397" y="642994"/>
                    <a:pt x="839302" y="642994"/>
                    <a:pt x="839302" y="642994"/>
                  </a:cubicBezTo>
                  <a:cubicBezTo>
                    <a:pt x="856419" y="660148"/>
                    <a:pt x="856419" y="660148"/>
                    <a:pt x="856419" y="660148"/>
                  </a:cubicBezTo>
                  <a:cubicBezTo>
                    <a:pt x="871745" y="659243"/>
                    <a:pt x="871745" y="659243"/>
                    <a:pt x="871745" y="659243"/>
                  </a:cubicBezTo>
                  <a:cubicBezTo>
                    <a:pt x="871745" y="659243"/>
                    <a:pt x="871745" y="659243"/>
                    <a:pt x="871745" y="659243"/>
                  </a:cubicBezTo>
                  <a:cubicBezTo>
                    <a:pt x="871745" y="660148"/>
                    <a:pt x="878945" y="667368"/>
                    <a:pt x="879851" y="671883"/>
                  </a:cubicBezTo>
                  <a:cubicBezTo>
                    <a:pt x="880755" y="676398"/>
                    <a:pt x="891566" y="694457"/>
                    <a:pt x="893367" y="696267"/>
                  </a:cubicBezTo>
                  <a:cubicBezTo>
                    <a:pt x="940229" y="696267"/>
                    <a:pt x="940229" y="696267"/>
                    <a:pt x="940229" y="696267"/>
                  </a:cubicBezTo>
                  <a:cubicBezTo>
                    <a:pt x="951040" y="681817"/>
                    <a:pt x="951040" y="681817"/>
                    <a:pt x="951040" y="681817"/>
                  </a:cubicBezTo>
                  <a:cubicBezTo>
                    <a:pt x="951040" y="681817"/>
                    <a:pt x="951945" y="681817"/>
                    <a:pt x="951945" y="681817"/>
                  </a:cubicBezTo>
                  <a:cubicBezTo>
                    <a:pt x="972672" y="688133"/>
                    <a:pt x="972672" y="688133"/>
                    <a:pt x="972672" y="688133"/>
                  </a:cubicBezTo>
                  <a:cubicBezTo>
                    <a:pt x="972672" y="688133"/>
                    <a:pt x="972672" y="688133"/>
                    <a:pt x="972672" y="688133"/>
                  </a:cubicBezTo>
                  <a:cubicBezTo>
                    <a:pt x="972672" y="688133"/>
                    <a:pt x="978977" y="692647"/>
                    <a:pt x="980778" y="689038"/>
                  </a:cubicBezTo>
                  <a:cubicBezTo>
                    <a:pt x="983483" y="685427"/>
                    <a:pt x="1000599" y="687237"/>
                    <a:pt x="1006009" y="689942"/>
                  </a:cubicBezTo>
                  <a:cubicBezTo>
                    <a:pt x="1006914" y="690847"/>
                    <a:pt x="1007809" y="690847"/>
                    <a:pt x="1007809" y="689942"/>
                  </a:cubicBezTo>
                  <a:cubicBezTo>
                    <a:pt x="1009610" y="689038"/>
                    <a:pt x="1009610" y="684523"/>
                    <a:pt x="1009610" y="682722"/>
                  </a:cubicBezTo>
                  <a:cubicBezTo>
                    <a:pt x="993388" y="660148"/>
                    <a:pt x="993388" y="660148"/>
                    <a:pt x="993388" y="660148"/>
                  </a:cubicBezTo>
                  <a:cubicBezTo>
                    <a:pt x="993388" y="660148"/>
                    <a:pt x="993388" y="659243"/>
                    <a:pt x="993388" y="659243"/>
                  </a:cubicBezTo>
                  <a:cubicBezTo>
                    <a:pt x="1007809" y="637574"/>
                    <a:pt x="1007809" y="637574"/>
                    <a:pt x="1007809" y="637574"/>
                  </a:cubicBezTo>
                  <a:cubicBezTo>
                    <a:pt x="997903" y="635774"/>
                    <a:pt x="997903" y="635774"/>
                    <a:pt x="997903" y="635774"/>
                  </a:cubicBezTo>
                  <a:cubicBezTo>
                    <a:pt x="996998" y="635774"/>
                    <a:pt x="996998" y="635774"/>
                    <a:pt x="996998" y="635774"/>
                  </a:cubicBezTo>
                  <a:cubicBezTo>
                    <a:pt x="996998" y="635774"/>
                    <a:pt x="996998" y="634869"/>
                    <a:pt x="996998" y="634869"/>
                  </a:cubicBezTo>
                  <a:cubicBezTo>
                    <a:pt x="1004209" y="621324"/>
                    <a:pt x="1004209" y="621324"/>
                    <a:pt x="1004209" y="621324"/>
                  </a:cubicBezTo>
                  <a:cubicBezTo>
                    <a:pt x="1004209" y="621324"/>
                    <a:pt x="1009610" y="615000"/>
                    <a:pt x="1010514" y="611390"/>
                  </a:cubicBezTo>
                  <a:cubicBezTo>
                    <a:pt x="1011419" y="608685"/>
                    <a:pt x="1015020" y="570765"/>
                    <a:pt x="1015020" y="568051"/>
                  </a:cubicBezTo>
                  <a:cubicBezTo>
                    <a:pt x="1014115" y="566251"/>
                    <a:pt x="1006914" y="555411"/>
                    <a:pt x="1001504" y="551801"/>
                  </a:cubicBezTo>
                  <a:cubicBezTo>
                    <a:pt x="997903" y="549096"/>
                    <a:pt x="991588" y="543676"/>
                    <a:pt x="987083" y="540066"/>
                  </a:cubicBezTo>
                  <a:cubicBezTo>
                    <a:pt x="984378" y="537352"/>
                    <a:pt x="981682" y="535552"/>
                    <a:pt x="979872" y="534647"/>
                  </a:cubicBezTo>
                  <a:cubicBezTo>
                    <a:pt x="975367" y="531037"/>
                    <a:pt x="975367" y="531037"/>
                    <a:pt x="971766" y="532837"/>
                  </a:cubicBezTo>
                  <a:cubicBezTo>
                    <a:pt x="968166" y="534647"/>
                    <a:pt x="954641" y="533742"/>
                    <a:pt x="954641" y="533742"/>
                  </a:cubicBezTo>
                  <a:cubicBezTo>
                    <a:pt x="951945" y="533742"/>
                    <a:pt x="950135" y="533742"/>
                    <a:pt x="947440" y="533742"/>
                  </a:cubicBezTo>
                  <a:cubicBezTo>
                    <a:pt x="942029" y="533742"/>
                    <a:pt x="937524" y="533742"/>
                    <a:pt x="933914" y="537352"/>
                  </a:cubicBezTo>
                  <a:cubicBezTo>
                    <a:pt x="931219" y="540971"/>
                    <a:pt x="927609" y="541867"/>
                    <a:pt x="924904" y="541867"/>
                  </a:cubicBezTo>
                  <a:cubicBezTo>
                    <a:pt x="922208" y="540971"/>
                    <a:pt x="920398" y="538257"/>
                    <a:pt x="919503" y="534647"/>
                  </a:cubicBezTo>
                  <a:cubicBezTo>
                    <a:pt x="917703" y="530132"/>
                    <a:pt x="912293" y="531037"/>
                    <a:pt x="905082" y="531037"/>
                  </a:cubicBezTo>
                  <a:cubicBezTo>
                    <a:pt x="904177" y="531942"/>
                    <a:pt x="902377" y="531942"/>
                    <a:pt x="900577" y="531942"/>
                  </a:cubicBezTo>
                  <a:cubicBezTo>
                    <a:pt x="900577" y="531942"/>
                    <a:pt x="900577" y="531942"/>
                    <a:pt x="900577" y="531942"/>
                  </a:cubicBezTo>
                  <a:cubicBezTo>
                    <a:pt x="900577" y="531942"/>
                    <a:pt x="900577" y="531942"/>
                    <a:pt x="900577" y="531037"/>
                  </a:cubicBezTo>
                  <a:cubicBezTo>
                    <a:pt x="900577" y="531037"/>
                    <a:pt x="899672" y="521102"/>
                    <a:pt x="909588" y="515682"/>
                  </a:cubicBezTo>
                  <a:cubicBezTo>
                    <a:pt x="920398" y="510272"/>
                    <a:pt x="923103" y="506653"/>
                    <a:pt x="923103" y="500338"/>
                  </a:cubicBezTo>
                  <a:cubicBezTo>
                    <a:pt x="923103" y="494918"/>
                    <a:pt x="920398" y="475963"/>
                    <a:pt x="920398" y="475963"/>
                  </a:cubicBezTo>
                  <a:cubicBezTo>
                    <a:pt x="920398" y="475058"/>
                    <a:pt x="919503" y="466028"/>
                    <a:pt x="914998" y="466028"/>
                  </a:cubicBezTo>
                  <a:cubicBezTo>
                    <a:pt x="900577" y="466028"/>
                    <a:pt x="900577" y="466028"/>
                    <a:pt x="900577" y="466028"/>
                  </a:cubicBezTo>
                  <a:cubicBezTo>
                    <a:pt x="899672" y="466028"/>
                    <a:pt x="899672" y="466028"/>
                    <a:pt x="899672" y="466028"/>
                  </a:cubicBezTo>
                  <a:cubicBezTo>
                    <a:pt x="897872" y="456999"/>
                    <a:pt x="897872" y="456999"/>
                    <a:pt x="897872" y="456999"/>
                  </a:cubicBezTo>
                  <a:cubicBezTo>
                    <a:pt x="880755" y="420880"/>
                    <a:pt x="880755" y="420880"/>
                    <a:pt x="880755" y="420880"/>
                  </a:cubicBezTo>
                  <a:cubicBezTo>
                    <a:pt x="866335" y="417270"/>
                    <a:pt x="843808" y="412755"/>
                    <a:pt x="841103" y="415470"/>
                  </a:cubicBezTo>
                  <a:cubicBezTo>
                    <a:pt x="837502" y="419080"/>
                    <a:pt x="822177" y="421785"/>
                    <a:pt x="822177" y="421785"/>
                  </a:cubicBezTo>
                  <a:cubicBezTo>
                    <a:pt x="822177" y="421785"/>
                    <a:pt x="821281" y="421785"/>
                    <a:pt x="821281" y="421785"/>
                  </a:cubicBezTo>
                  <a:cubicBezTo>
                    <a:pt x="821281" y="421785"/>
                    <a:pt x="821281" y="421785"/>
                    <a:pt x="821281" y="421785"/>
                  </a:cubicBezTo>
                  <a:cubicBezTo>
                    <a:pt x="821281" y="419985"/>
                    <a:pt x="817671" y="382961"/>
                    <a:pt x="818576" y="379351"/>
                  </a:cubicBezTo>
                  <a:cubicBezTo>
                    <a:pt x="819471" y="374836"/>
                    <a:pt x="822177" y="364006"/>
                    <a:pt x="822177" y="360387"/>
                  </a:cubicBezTo>
                  <a:cubicBezTo>
                    <a:pt x="822177" y="358586"/>
                    <a:pt x="823977" y="354976"/>
                    <a:pt x="827587" y="353167"/>
                  </a:cubicBezTo>
                  <a:cubicBezTo>
                    <a:pt x="829387" y="352262"/>
                    <a:pt x="832092" y="352262"/>
                    <a:pt x="835692" y="354976"/>
                  </a:cubicBezTo>
                  <a:cubicBezTo>
                    <a:pt x="841103" y="359491"/>
                    <a:pt x="847408" y="363101"/>
                    <a:pt x="851018" y="362196"/>
                  </a:cubicBezTo>
                  <a:cubicBezTo>
                    <a:pt x="852819" y="361292"/>
                    <a:pt x="853714" y="359491"/>
                    <a:pt x="853714" y="356777"/>
                  </a:cubicBezTo>
                  <a:cubicBezTo>
                    <a:pt x="854618" y="347747"/>
                    <a:pt x="853714" y="338717"/>
                    <a:pt x="853714" y="338717"/>
                  </a:cubicBezTo>
                  <a:cubicBezTo>
                    <a:pt x="853714" y="337822"/>
                    <a:pt x="853714" y="337822"/>
                    <a:pt x="853714" y="337822"/>
                  </a:cubicBezTo>
                  <a:cubicBezTo>
                    <a:pt x="866335" y="323373"/>
                    <a:pt x="866335" y="323373"/>
                    <a:pt x="866335" y="323373"/>
                  </a:cubicBezTo>
                  <a:cubicBezTo>
                    <a:pt x="866335" y="323373"/>
                    <a:pt x="866335" y="323373"/>
                    <a:pt x="867239" y="323373"/>
                  </a:cubicBezTo>
                  <a:cubicBezTo>
                    <a:pt x="895167" y="322468"/>
                    <a:pt x="895167" y="322468"/>
                    <a:pt x="895167" y="322468"/>
                  </a:cubicBezTo>
                  <a:cubicBezTo>
                    <a:pt x="911388" y="307123"/>
                    <a:pt x="911388" y="307123"/>
                    <a:pt x="911388" y="307123"/>
                  </a:cubicBezTo>
                  <a:cubicBezTo>
                    <a:pt x="900577" y="271909"/>
                    <a:pt x="900577" y="271909"/>
                    <a:pt x="900577" y="271909"/>
                  </a:cubicBezTo>
                  <a:cubicBezTo>
                    <a:pt x="890661" y="257459"/>
                    <a:pt x="890661" y="257459"/>
                    <a:pt x="890661" y="257459"/>
                  </a:cubicBezTo>
                  <a:cubicBezTo>
                    <a:pt x="890661" y="257459"/>
                    <a:pt x="890661" y="256555"/>
                    <a:pt x="890661" y="256555"/>
                  </a:cubicBezTo>
                  <a:cubicBezTo>
                    <a:pt x="904177" y="242115"/>
                    <a:pt x="904177" y="242115"/>
                    <a:pt x="904177" y="242115"/>
                  </a:cubicBezTo>
                  <a:cubicBezTo>
                    <a:pt x="904177" y="242115"/>
                    <a:pt x="904177" y="242115"/>
                    <a:pt x="905082" y="242115"/>
                  </a:cubicBezTo>
                  <a:cubicBezTo>
                    <a:pt x="914998" y="241210"/>
                    <a:pt x="914998" y="241210"/>
                    <a:pt x="914998" y="241210"/>
                  </a:cubicBezTo>
                  <a:cubicBezTo>
                    <a:pt x="914998" y="239400"/>
                    <a:pt x="914998" y="230380"/>
                    <a:pt x="907787" y="223151"/>
                  </a:cubicBezTo>
                  <a:cubicBezTo>
                    <a:pt x="899672" y="215026"/>
                    <a:pt x="886156" y="207806"/>
                    <a:pt x="879851" y="207806"/>
                  </a:cubicBezTo>
                  <a:cubicBezTo>
                    <a:pt x="858229" y="207806"/>
                    <a:pt x="858229" y="207806"/>
                    <a:pt x="858229" y="207806"/>
                  </a:cubicBezTo>
                  <a:cubicBezTo>
                    <a:pt x="857323" y="207806"/>
                    <a:pt x="857323" y="207806"/>
                    <a:pt x="857323" y="207806"/>
                  </a:cubicBezTo>
                  <a:cubicBezTo>
                    <a:pt x="857323" y="207806"/>
                    <a:pt x="843808" y="197871"/>
                    <a:pt x="839302" y="197871"/>
                  </a:cubicBezTo>
                  <a:cubicBezTo>
                    <a:pt x="833892" y="197871"/>
                    <a:pt x="791544" y="196061"/>
                    <a:pt x="791544" y="196061"/>
                  </a:cubicBezTo>
                  <a:cubicBezTo>
                    <a:pt x="790639" y="196061"/>
                    <a:pt x="783429" y="196966"/>
                    <a:pt x="778924" y="193356"/>
                  </a:cubicBezTo>
                  <a:cubicBezTo>
                    <a:pt x="774418" y="189746"/>
                    <a:pt x="759102" y="178907"/>
                    <a:pt x="759102" y="178907"/>
                  </a:cubicBezTo>
                  <a:cubicBezTo>
                    <a:pt x="759102" y="178907"/>
                    <a:pt x="759102" y="178907"/>
                    <a:pt x="759102" y="178012"/>
                  </a:cubicBezTo>
                  <a:cubicBezTo>
                    <a:pt x="759102" y="178012"/>
                    <a:pt x="761807" y="168077"/>
                    <a:pt x="758197" y="162657"/>
                  </a:cubicBezTo>
                  <a:cubicBezTo>
                    <a:pt x="754597" y="156342"/>
                    <a:pt x="750091" y="151827"/>
                    <a:pt x="750091" y="151827"/>
                  </a:cubicBezTo>
                  <a:cubicBezTo>
                    <a:pt x="731165" y="136473"/>
                    <a:pt x="731165" y="136473"/>
                    <a:pt x="731165" y="136473"/>
                  </a:cubicBezTo>
                  <a:cubicBezTo>
                    <a:pt x="729365" y="136473"/>
                    <a:pt x="704133" y="134673"/>
                    <a:pt x="699628" y="132863"/>
                  </a:cubicBezTo>
                  <a:cubicBezTo>
                    <a:pt x="696018" y="131063"/>
                    <a:pt x="665386" y="130158"/>
                    <a:pt x="665386" y="130158"/>
                  </a:cubicBezTo>
                  <a:cubicBezTo>
                    <a:pt x="664481" y="130158"/>
                    <a:pt x="664481" y="130158"/>
                    <a:pt x="664481" y="130158"/>
                  </a:cubicBezTo>
                  <a:cubicBezTo>
                    <a:pt x="664481" y="130158"/>
                    <a:pt x="659975" y="120223"/>
                    <a:pt x="655470" y="113899"/>
                  </a:cubicBezTo>
                  <a:cubicBezTo>
                    <a:pt x="650965" y="107584"/>
                    <a:pt x="641049" y="98554"/>
                    <a:pt x="634743" y="101259"/>
                  </a:cubicBezTo>
                  <a:cubicBezTo>
                    <a:pt x="628438" y="103974"/>
                    <a:pt x="612217" y="113003"/>
                    <a:pt x="611312" y="117518"/>
                  </a:cubicBezTo>
                  <a:cubicBezTo>
                    <a:pt x="610416" y="122033"/>
                    <a:pt x="604102" y="125643"/>
                    <a:pt x="601406" y="127443"/>
                  </a:cubicBezTo>
                  <a:cubicBezTo>
                    <a:pt x="597796" y="129253"/>
                    <a:pt x="565354" y="140988"/>
                    <a:pt x="564459" y="141893"/>
                  </a:cubicBezTo>
                  <a:cubicBezTo>
                    <a:pt x="564459" y="141893"/>
                    <a:pt x="564459" y="141893"/>
                    <a:pt x="563554" y="141893"/>
                  </a:cubicBezTo>
                  <a:cubicBezTo>
                    <a:pt x="550038" y="136473"/>
                    <a:pt x="550038" y="136473"/>
                    <a:pt x="550038" y="136473"/>
                  </a:cubicBezTo>
                  <a:cubicBezTo>
                    <a:pt x="550038" y="136473"/>
                    <a:pt x="550038" y="136473"/>
                    <a:pt x="550038" y="136473"/>
                  </a:cubicBezTo>
                  <a:cubicBezTo>
                    <a:pt x="550038" y="136473"/>
                    <a:pt x="550038" y="135568"/>
                    <a:pt x="550038" y="135568"/>
                  </a:cubicBezTo>
                  <a:cubicBezTo>
                    <a:pt x="550038" y="135568"/>
                    <a:pt x="569859" y="95849"/>
                    <a:pt x="570764" y="91334"/>
                  </a:cubicBezTo>
                  <a:cubicBezTo>
                    <a:pt x="571669" y="86819"/>
                    <a:pt x="571669" y="60635"/>
                    <a:pt x="569859" y="57025"/>
                  </a:cubicBezTo>
                  <a:cubicBezTo>
                    <a:pt x="569859" y="56120"/>
                    <a:pt x="568964" y="53415"/>
                    <a:pt x="568059" y="50701"/>
                  </a:cubicBezTo>
                  <a:cubicBezTo>
                    <a:pt x="563554" y="38966"/>
                    <a:pt x="554543" y="13686"/>
                    <a:pt x="550038" y="8267"/>
                  </a:cubicBezTo>
                  <a:cubicBezTo>
                    <a:pt x="546437" y="3752"/>
                    <a:pt x="541027" y="142"/>
                    <a:pt x="536522" y="142"/>
                  </a:cubicBezTo>
                  <a:cubicBezTo>
                    <a:pt x="532921" y="-763"/>
                    <a:pt x="530216" y="1047"/>
                    <a:pt x="528416" y="2847"/>
                  </a:cubicBezTo>
                  <a:cubicBezTo>
                    <a:pt x="522101" y="9171"/>
                    <a:pt x="507690" y="18201"/>
                    <a:pt x="507690" y="18201"/>
                  </a:cubicBezTo>
                  <a:cubicBezTo>
                    <a:pt x="486058" y="31746"/>
                    <a:pt x="486058" y="31746"/>
                    <a:pt x="486058" y="31746"/>
                  </a:cubicBezTo>
                  <a:cubicBezTo>
                    <a:pt x="486058" y="39870"/>
                    <a:pt x="485153" y="47090"/>
                    <a:pt x="484258" y="51605"/>
                  </a:cubicBezTo>
                  <a:cubicBezTo>
                    <a:pt x="480648" y="54311"/>
                    <a:pt x="480648" y="54311"/>
                    <a:pt x="480648" y="54311"/>
                  </a:cubicBezTo>
                  <a:cubicBezTo>
                    <a:pt x="479753" y="57025"/>
                    <a:pt x="477952" y="58825"/>
                    <a:pt x="476143" y="61540"/>
                  </a:cubicBezTo>
                  <a:cubicBezTo>
                    <a:pt x="474343" y="64245"/>
                    <a:pt x="468942" y="70570"/>
                    <a:pt x="466237" y="71465"/>
                  </a:cubicBezTo>
                  <a:cubicBezTo>
                    <a:pt x="464427" y="71465"/>
                    <a:pt x="459026" y="71465"/>
                    <a:pt x="457226" y="73275"/>
                  </a:cubicBezTo>
                  <a:cubicBezTo>
                    <a:pt x="451816" y="78695"/>
                    <a:pt x="445510" y="84105"/>
                    <a:pt x="438300" y="88619"/>
                  </a:cubicBezTo>
                  <a:cubicBezTo>
                    <a:pt x="437395" y="92239"/>
                    <a:pt x="436500" y="99459"/>
                    <a:pt x="430184" y="99459"/>
                  </a:cubicBezTo>
                  <a:cubicBezTo>
                    <a:pt x="425679" y="95849"/>
                    <a:pt x="425679" y="95849"/>
                    <a:pt x="425679" y="95849"/>
                  </a:cubicBezTo>
                  <a:cubicBezTo>
                    <a:pt x="422079" y="98554"/>
                    <a:pt x="422079" y="98554"/>
                    <a:pt x="422079" y="98554"/>
                  </a:cubicBezTo>
                  <a:cubicBezTo>
                    <a:pt x="420279" y="99459"/>
                    <a:pt x="417574" y="98554"/>
                    <a:pt x="416669" y="97649"/>
                  </a:cubicBezTo>
                  <a:cubicBezTo>
                    <a:pt x="413973" y="94039"/>
                    <a:pt x="413973" y="94039"/>
                    <a:pt x="413973" y="94039"/>
                  </a:cubicBezTo>
                  <a:cubicBezTo>
                    <a:pt x="412163" y="94944"/>
                    <a:pt x="408563" y="95849"/>
                    <a:pt x="406763" y="96744"/>
                  </a:cubicBezTo>
                  <a:cubicBezTo>
                    <a:pt x="405858" y="96744"/>
                    <a:pt x="403153" y="95849"/>
                    <a:pt x="402258" y="94944"/>
                  </a:cubicBezTo>
                  <a:cubicBezTo>
                    <a:pt x="398647" y="94039"/>
                    <a:pt x="394142" y="97649"/>
                    <a:pt x="393247" y="100364"/>
                  </a:cubicBezTo>
                  <a:cubicBezTo>
                    <a:pt x="385131" y="100364"/>
                    <a:pt x="377921" y="100364"/>
                    <a:pt x="377921" y="110289"/>
                  </a:cubicBezTo>
                  <a:cubicBezTo>
                    <a:pt x="374320" y="111194"/>
                    <a:pt x="374320" y="111194"/>
                    <a:pt x="374320" y="111194"/>
                  </a:cubicBezTo>
                  <a:cubicBezTo>
                    <a:pt x="373416" y="113899"/>
                    <a:pt x="373416" y="113899"/>
                    <a:pt x="373416" y="113899"/>
                  </a:cubicBezTo>
                  <a:cubicBezTo>
                    <a:pt x="370711" y="117518"/>
                    <a:pt x="370711" y="117518"/>
                    <a:pt x="370711" y="117518"/>
                  </a:cubicBezTo>
                  <a:cubicBezTo>
                    <a:pt x="372520" y="121128"/>
                    <a:pt x="372520" y="121128"/>
                    <a:pt x="372520" y="121128"/>
                  </a:cubicBezTo>
                  <a:cubicBezTo>
                    <a:pt x="371615" y="122033"/>
                    <a:pt x="371615" y="122033"/>
                    <a:pt x="371615" y="122033"/>
                  </a:cubicBezTo>
                  <a:cubicBezTo>
                    <a:pt x="368910" y="121128"/>
                    <a:pt x="363509" y="122033"/>
                    <a:pt x="361700" y="123833"/>
                  </a:cubicBezTo>
                  <a:cubicBezTo>
                    <a:pt x="358995" y="122928"/>
                    <a:pt x="358995" y="122928"/>
                    <a:pt x="358995" y="122928"/>
                  </a:cubicBezTo>
                  <a:cubicBezTo>
                    <a:pt x="356299" y="123833"/>
                    <a:pt x="354490" y="126548"/>
                    <a:pt x="350889" y="128348"/>
                  </a:cubicBezTo>
                  <a:cubicBezTo>
                    <a:pt x="349984" y="131063"/>
                    <a:pt x="347288" y="135568"/>
                    <a:pt x="345479" y="137378"/>
                  </a:cubicBezTo>
                  <a:cubicBezTo>
                    <a:pt x="344583" y="137378"/>
                    <a:pt x="344583" y="137378"/>
                    <a:pt x="344583" y="137378"/>
                  </a:cubicBezTo>
                  <a:cubicBezTo>
                    <a:pt x="342783" y="140083"/>
                    <a:pt x="342783" y="140083"/>
                    <a:pt x="342783" y="140083"/>
                  </a:cubicBezTo>
                  <a:cubicBezTo>
                    <a:pt x="339173" y="140083"/>
                    <a:pt x="339173" y="140083"/>
                    <a:pt x="339173" y="140083"/>
                  </a:cubicBezTo>
                  <a:cubicBezTo>
                    <a:pt x="337373" y="140988"/>
                    <a:pt x="334668" y="145503"/>
                    <a:pt x="332868" y="147312"/>
                  </a:cubicBezTo>
                  <a:cubicBezTo>
                    <a:pt x="331067" y="147312"/>
                    <a:pt x="327458" y="150922"/>
                    <a:pt x="326562" y="152732"/>
                  </a:cubicBezTo>
                  <a:cubicBezTo>
                    <a:pt x="325657" y="152732"/>
                    <a:pt x="321152" y="150922"/>
                    <a:pt x="320247" y="150017"/>
                  </a:cubicBezTo>
                  <a:cubicBezTo>
                    <a:pt x="319352" y="148217"/>
                    <a:pt x="319352" y="148217"/>
                    <a:pt x="319352" y="148217"/>
                  </a:cubicBezTo>
                  <a:cubicBezTo>
                    <a:pt x="318447" y="147312"/>
                    <a:pt x="318447" y="147312"/>
                    <a:pt x="318447" y="147312"/>
                  </a:cubicBezTo>
                  <a:cubicBezTo>
                    <a:pt x="316647" y="150017"/>
                    <a:pt x="316647" y="150017"/>
                    <a:pt x="316647" y="150017"/>
                  </a:cubicBezTo>
                  <a:cubicBezTo>
                    <a:pt x="314847" y="149113"/>
                    <a:pt x="314847" y="149113"/>
                    <a:pt x="314847" y="149113"/>
                  </a:cubicBezTo>
                  <a:cubicBezTo>
                    <a:pt x="313942" y="150017"/>
                    <a:pt x="313942" y="150017"/>
                    <a:pt x="313942" y="150017"/>
                  </a:cubicBezTo>
                  <a:cubicBezTo>
                    <a:pt x="313046" y="152732"/>
                    <a:pt x="313046" y="152732"/>
                    <a:pt x="313046" y="152732"/>
                  </a:cubicBezTo>
                  <a:cubicBezTo>
                    <a:pt x="311236" y="152732"/>
                    <a:pt x="311236" y="152732"/>
                    <a:pt x="311236" y="152732"/>
                  </a:cubicBezTo>
                  <a:cubicBezTo>
                    <a:pt x="309436" y="152732"/>
                    <a:pt x="305836" y="152732"/>
                    <a:pt x="304026" y="152732"/>
                  </a:cubicBezTo>
                  <a:cubicBezTo>
                    <a:pt x="303131" y="151827"/>
                    <a:pt x="302226" y="150017"/>
                    <a:pt x="300425" y="150017"/>
                  </a:cubicBezTo>
                  <a:cubicBezTo>
                    <a:pt x="298626" y="150017"/>
                    <a:pt x="298626" y="150017"/>
                    <a:pt x="298626" y="150017"/>
                  </a:cubicBezTo>
                  <a:cubicBezTo>
                    <a:pt x="294120" y="146408"/>
                    <a:pt x="294120" y="146408"/>
                    <a:pt x="294120" y="146408"/>
                  </a:cubicBezTo>
                  <a:cubicBezTo>
                    <a:pt x="293215" y="142798"/>
                    <a:pt x="293215" y="142798"/>
                    <a:pt x="293215" y="142798"/>
                  </a:cubicBezTo>
                  <a:cubicBezTo>
                    <a:pt x="294120" y="141893"/>
                    <a:pt x="293215" y="138283"/>
                    <a:pt x="293215" y="137378"/>
                  </a:cubicBezTo>
                  <a:cubicBezTo>
                    <a:pt x="289615" y="134673"/>
                    <a:pt x="289615" y="134673"/>
                    <a:pt x="289615" y="134673"/>
                  </a:cubicBezTo>
                  <a:cubicBezTo>
                    <a:pt x="289615" y="131958"/>
                    <a:pt x="288710" y="127443"/>
                    <a:pt x="286909" y="125643"/>
                  </a:cubicBezTo>
                  <a:cubicBezTo>
                    <a:pt x="288710" y="122928"/>
                    <a:pt x="288710" y="122928"/>
                    <a:pt x="288710" y="120223"/>
                  </a:cubicBezTo>
                  <a:cubicBezTo>
                    <a:pt x="284204" y="116613"/>
                    <a:pt x="277899" y="115709"/>
                    <a:pt x="276098" y="112099"/>
                  </a:cubicBezTo>
                  <a:cubicBezTo>
                    <a:pt x="270688" y="111194"/>
                    <a:pt x="267983" y="107584"/>
                    <a:pt x="263478" y="107584"/>
                  </a:cubicBezTo>
                  <a:cubicBezTo>
                    <a:pt x="259877" y="108489"/>
                    <a:pt x="255372" y="113899"/>
                    <a:pt x="253572" y="117518"/>
                  </a:cubicBezTo>
                  <a:cubicBezTo>
                    <a:pt x="243657" y="116613"/>
                    <a:pt x="243657" y="116613"/>
                    <a:pt x="243657" y="116613"/>
                  </a:cubicBezTo>
                  <a:cubicBezTo>
                    <a:pt x="240951" y="114804"/>
                    <a:pt x="240951" y="114804"/>
                    <a:pt x="240951" y="114804"/>
                  </a:cubicBezTo>
                  <a:cubicBezTo>
                    <a:pt x="239151" y="107584"/>
                    <a:pt x="239151" y="107584"/>
                    <a:pt x="239151" y="107584"/>
                  </a:cubicBezTo>
                  <a:cubicBezTo>
                    <a:pt x="235541" y="106679"/>
                    <a:pt x="235541" y="106679"/>
                    <a:pt x="235541" y="106679"/>
                  </a:cubicBezTo>
                  <a:cubicBezTo>
                    <a:pt x="234646" y="107584"/>
                    <a:pt x="231036" y="109394"/>
                    <a:pt x="229236" y="108489"/>
                  </a:cubicBezTo>
                  <a:cubicBezTo>
                    <a:pt x="226531" y="106679"/>
                    <a:pt x="226531" y="106679"/>
                    <a:pt x="226531" y="106679"/>
                  </a:cubicBezTo>
                  <a:cubicBezTo>
                    <a:pt x="223835" y="108489"/>
                    <a:pt x="219320" y="107584"/>
                    <a:pt x="216625" y="105774"/>
                  </a:cubicBezTo>
                  <a:cubicBezTo>
                    <a:pt x="213920" y="105774"/>
                    <a:pt x="209414" y="105774"/>
                    <a:pt x="206709" y="107584"/>
                  </a:cubicBezTo>
                  <a:cubicBezTo>
                    <a:pt x="204909" y="112099"/>
                    <a:pt x="204909" y="112099"/>
                    <a:pt x="204909" y="112099"/>
                  </a:cubicBezTo>
                  <a:cubicBezTo>
                    <a:pt x="201299" y="114804"/>
                    <a:pt x="201299" y="114804"/>
                    <a:pt x="201299" y="114804"/>
                  </a:cubicBezTo>
                  <a:cubicBezTo>
                    <a:pt x="197699" y="113899"/>
                    <a:pt x="192288" y="115709"/>
                    <a:pt x="190488" y="120223"/>
                  </a:cubicBezTo>
                  <a:cubicBezTo>
                    <a:pt x="186888" y="122033"/>
                    <a:pt x="182382" y="118414"/>
                    <a:pt x="180572" y="116613"/>
                  </a:cubicBezTo>
                  <a:cubicBezTo>
                    <a:pt x="177877" y="115709"/>
                    <a:pt x="168857" y="124738"/>
                    <a:pt x="167961" y="127443"/>
                  </a:cubicBezTo>
                  <a:cubicBezTo>
                    <a:pt x="164351" y="126548"/>
                    <a:pt x="164351" y="126548"/>
                    <a:pt x="164351" y="126548"/>
                  </a:cubicBezTo>
                  <a:cubicBezTo>
                    <a:pt x="161656" y="122928"/>
                    <a:pt x="161656" y="122928"/>
                    <a:pt x="161656" y="122928"/>
                  </a:cubicBezTo>
                  <a:cubicBezTo>
                    <a:pt x="158046" y="122928"/>
                    <a:pt x="158046" y="122928"/>
                    <a:pt x="158046" y="122928"/>
                  </a:cubicBezTo>
                  <a:cubicBezTo>
                    <a:pt x="155341" y="119318"/>
                    <a:pt x="155341" y="119318"/>
                    <a:pt x="155341" y="119318"/>
                  </a:cubicBezTo>
                  <a:cubicBezTo>
                    <a:pt x="152645" y="119318"/>
                    <a:pt x="152645" y="119318"/>
                    <a:pt x="152645" y="119318"/>
                  </a:cubicBezTo>
                  <a:cubicBezTo>
                    <a:pt x="149035" y="117518"/>
                    <a:pt x="149035" y="117518"/>
                    <a:pt x="149035" y="117518"/>
                  </a:cubicBezTo>
                  <a:cubicBezTo>
                    <a:pt x="145435" y="118414"/>
                    <a:pt x="138224" y="118414"/>
                    <a:pt x="135519" y="115709"/>
                  </a:cubicBezTo>
                  <a:cubicBezTo>
                    <a:pt x="133719" y="111194"/>
                    <a:pt x="133719" y="111194"/>
                    <a:pt x="133719" y="111194"/>
                  </a:cubicBezTo>
                  <a:cubicBezTo>
                    <a:pt x="131919" y="111194"/>
                    <a:pt x="131919" y="111194"/>
                    <a:pt x="131919" y="111194"/>
                  </a:cubicBezTo>
                  <a:cubicBezTo>
                    <a:pt x="130109" y="111194"/>
                    <a:pt x="128309" y="113899"/>
                    <a:pt x="127413" y="114804"/>
                  </a:cubicBezTo>
                  <a:cubicBezTo>
                    <a:pt x="127413" y="116613"/>
                    <a:pt x="126509" y="120223"/>
                    <a:pt x="124708" y="121128"/>
                  </a:cubicBezTo>
                  <a:cubicBezTo>
                    <a:pt x="121099" y="121128"/>
                    <a:pt x="121099" y="121128"/>
                    <a:pt x="121099" y="121128"/>
                  </a:cubicBezTo>
                  <a:cubicBezTo>
                    <a:pt x="116593" y="114804"/>
                    <a:pt x="116593" y="114804"/>
                    <a:pt x="116593" y="114804"/>
                  </a:cubicBezTo>
                  <a:cubicBezTo>
                    <a:pt x="113888" y="113899"/>
                    <a:pt x="113888" y="113899"/>
                    <a:pt x="113888" y="113899"/>
                  </a:cubicBezTo>
                  <a:cubicBezTo>
                    <a:pt x="112088" y="115709"/>
                    <a:pt x="107583" y="117518"/>
                    <a:pt x="104878" y="117518"/>
                  </a:cubicBezTo>
                  <a:cubicBezTo>
                    <a:pt x="104878" y="120223"/>
                    <a:pt x="104878" y="120223"/>
                    <a:pt x="104878" y="120223"/>
                  </a:cubicBezTo>
                  <a:cubicBezTo>
                    <a:pt x="98572" y="127443"/>
                    <a:pt x="98572" y="127443"/>
                    <a:pt x="98572" y="127443"/>
                  </a:cubicBezTo>
                  <a:cubicBezTo>
                    <a:pt x="96772" y="126548"/>
                    <a:pt x="96772" y="126548"/>
                    <a:pt x="96772" y="126548"/>
                  </a:cubicBezTo>
                  <a:cubicBezTo>
                    <a:pt x="94067" y="123833"/>
                    <a:pt x="94067" y="123833"/>
                    <a:pt x="94067" y="123833"/>
                  </a:cubicBezTo>
                  <a:cubicBezTo>
                    <a:pt x="92266" y="122928"/>
                    <a:pt x="92266" y="122928"/>
                    <a:pt x="92266" y="122928"/>
                  </a:cubicBezTo>
                  <a:cubicBezTo>
                    <a:pt x="90466" y="125643"/>
                    <a:pt x="90466" y="125643"/>
                    <a:pt x="90466" y="125643"/>
                  </a:cubicBezTo>
                  <a:cubicBezTo>
                    <a:pt x="91361" y="127443"/>
                    <a:pt x="92266" y="131958"/>
                    <a:pt x="91361" y="133768"/>
                  </a:cubicBezTo>
                  <a:cubicBezTo>
                    <a:pt x="89561" y="134673"/>
                    <a:pt x="89561" y="134673"/>
                    <a:pt x="89561" y="134673"/>
                  </a:cubicBezTo>
                  <a:cubicBezTo>
                    <a:pt x="80551" y="133768"/>
                    <a:pt x="80551" y="133768"/>
                    <a:pt x="80551" y="133768"/>
                  </a:cubicBezTo>
                  <a:cubicBezTo>
                    <a:pt x="79645" y="136473"/>
                    <a:pt x="79645" y="136473"/>
                    <a:pt x="79645" y="136473"/>
                  </a:cubicBezTo>
                  <a:cubicBezTo>
                    <a:pt x="82350" y="140083"/>
                    <a:pt x="82350" y="140083"/>
                    <a:pt x="82350" y="140083"/>
                  </a:cubicBezTo>
                  <a:cubicBezTo>
                    <a:pt x="76045" y="145503"/>
                    <a:pt x="80551" y="152732"/>
                    <a:pt x="81455" y="159952"/>
                  </a:cubicBezTo>
                  <a:cubicBezTo>
                    <a:pt x="84151" y="159952"/>
                    <a:pt x="88666" y="157238"/>
                    <a:pt x="91361" y="156342"/>
                  </a:cubicBezTo>
                  <a:cubicBezTo>
                    <a:pt x="91361" y="159047"/>
                    <a:pt x="90466" y="163562"/>
                    <a:pt x="88666" y="165372"/>
                  </a:cubicBezTo>
                  <a:cubicBezTo>
                    <a:pt x="86856" y="166267"/>
                    <a:pt x="86856" y="166267"/>
                    <a:pt x="86856" y="166267"/>
                  </a:cubicBezTo>
                  <a:cubicBezTo>
                    <a:pt x="80551" y="166267"/>
                    <a:pt x="80551" y="166267"/>
                    <a:pt x="80551" y="166267"/>
                  </a:cubicBezTo>
                  <a:cubicBezTo>
                    <a:pt x="80551" y="168982"/>
                    <a:pt x="80551" y="168982"/>
                    <a:pt x="80551" y="168982"/>
                  </a:cubicBezTo>
                  <a:cubicBezTo>
                    <a:pt x="84151" y="174392"/>
                    <a:pt x="84151" y="174392"/>
                    <a:pt x="84151" y="174392"/>
                  </a:cubicBezTo>
                  <a:cubicBezTo>
                    <a:pt x="84151" y="178907"/>
                    <a:pt x="84151" y="178907"/>
                    <a:pt x="84151" y="178907"/>
                  </a:cubicBezTo>
                  <a:cubicBezTo>
                    <a:pt x="81455" y="181622"/>
                    <a:pt x="81455" y="181622"/>
                    <a:pt x="81455" y="181622"/>
                  </a:cubicBezTo>
                  <a:cubicBezTo>
                    <a:pt x="78750" y="182527"/>
                    <a:pt x="74245" y="182527"/>
                    <a:pt x="71540" y="181622"/>
                  </a:cubicBezTo>
                  <a:cubicBezTo>
                    <a:pt x="70635" y="183422"/>
                    <a:pt x="70635" y="183422"/>
                    <a:pt x="70635" y="183422"/>
                  </a:cubicBezTo>
                  <a:cubicBezTo>
                    <a:pt x="73340" y="187041"/>
                    <a:pt x="73340" y="187041"/>
                    <a:pt x="73340" y="187041"/>
                  </a:cubicBezTo>
                  <a:cubicBezTo>
                    <a:pt x="72445" y="193356"/>
                    <a:pt x="71540" y="197871"/>
                    <a:pt x="75140" y="203291"/>
                  </a:cubicBezTo>
                  <a:cubicBezTo>
                    <a:pt x="82350" y="203291"/>
                    <a:pt x="82350" y="203291"/>
                    <a:pt x="82350" y="203291"/>
                  </a:cubicBezTo>
                  <a:cubicBezTo>
                    <a:pt x="83256" y="204196"/>
                    <a:pt x="83256" y="204196"/>
                    <a:pt x="83256" y="204196"/>
                  </a:cubicBezTo>
                  <a:cubicBezTo>
                    <a:pt x="85056" y="209606"/>
                    <a:pt x="85056" y="209606"/>
                    <a:pt x="85056" y="209606"/>
                  </a:cubicBezTo>
                  <a:cubicBezTo>
                    <a:pt x="78750" y="224960"/>
                    <a:pt x="76045" y="217731"/>
                    <a:pt x="69740" y="225865"/>
                  </a:cubicBezTo>
                  <a:cubicBezTo>
                    <a:pt x="68835" y="228570"/>
                    <a:pt x="68835" y="228570"/>
                    <a:pt x="68835" y="228570"/>
                  </a:cubicBezTo>
                  <a:cubicBezTo>
                    <a:pt x="69740" y="229475"/>
                    <a:pt x="69740" y="229475"/>
                    <a:pt x="69740" y="229475"/>
                  </a:cubicBezTo>
                  <a:cubicBezTo>
                    <a:pt x="72445" y="229475"/>
                    <a:pt x="72445" y="229475"/>
                    <a:pt x="72445" y="229475"/>
                  </a:cubicBezTo>
                  <a:cubicBezTo>
                    <a:pt x="73340" y="230380"/>
                    <a:pt x="73340" y="230380"/>
                    <a:pt x="73340" y="230380"/>
                  </a:cubicBezTo>
                  <a:cubicBezTo>
                    <a:pt x="74245" y="238505"/>
                    <a:pt x="74245" y="238505"/>
                    <a:pt x="74245" y="238505"/>
                  </a:cubicBezTo>
                  <a:cubicBezTo>
                    <a:pt x="77845" y="240305"/>
                    <a:pt x="77845" y="240305"/>
                    <a:pt x="77845" y="240305"/>
                  </a:cubicBezTo>
                  <a:cubicBezTo>
                    <a:pt x="76045" y="245725"/>
                    <a:pt x="77845" y="250240"/>
                    <a:pt x="80551" y="253850"/>
                  </a:cubicBezTo>
                  <a:cubicBezTo>
                    <a:pt x="77845" y="257459"/>
                    <a:pt x="77845" y="257459"/>
                    <a:pt x="77845" y="257459"/>
                  </a:cubicBezTo>
                  <a:cubicBezTo>
                    <a:pt x="75140" y="255659"/>
                    <a:pt x="72445" y="254754"/>
                    <a:pt x="69740" y="257459"/>
                  </a:cubicBezTo>
                  <a:cubicBezTo>
                    <a:pt x="69740" y="259269"/>
                    <a:pt x="68835" y="261975"/>
                    <a:pt x="67034" y="262879"/>
                  </a:cubicBezTo>
                  <a:cubicBezTo>
                    <a:pt x="62529" y="263784"/>
                    <a:pt x="59824" y="261070"/>
                    <a:pt x="49909" y="264689"/>
                  </a:cubicBezTo>
                  <a:cubicBezTo>
                    <a:pt x="47213" y="267394"/>
                    <a:pt x="48108" y="279129"/>
                    <a:pt x="49909" y="282739"/>
                  </a:cubicBezTo>
                  <a:cubicBezTo>
                    <a:pt x="49013" y="284549"/>
                    <a:pt x="49013" y="284549"/>
                    <a:pt x="49013" y="284549"/>
                  </a:cubicBezTo>
                  <a:cubicBezTo>
                    <a:pt x="46308" y="280034"/>
                    <a:pt x="46308" y="280034"/>
                    <a:pt x="46308" y="280034"/>
                  </a:cubicBezTo>
                  <a:cubicBezTo>
                    <a:pt x="43603" y="278224"/>
                    <a:pt x="43603" y="278224"/>
                    <a:pt x="43603" y="278224"/>
                  </a:cubicBezTo>
                  <a:cubicBezTo>
                    <a:pt x="35497" y="278224"/>
                    <a:pt x="35497" y="278224"/>
                    <a:pt x="35497" y="278224"/>
                  </a:cubicBezTo>
                  <a:cubicBezTo>
                    <a:pt x="34592" y="280034"/>
                    <a:pt x="34592" y="280034"/>
                    <a:pt x="34592" y="280034"/>
                  </a:cubicBezTo>
                  <a:cubicBezTo>
                    <a:pt x="36393" y="284549"/>
                    <a:pt x="36393" y="284549"/>
                    <a:pt x="36393" y="284549"/>
                  </a:cubicBezTo>
                  <a:cubicBezTo>
                    <a:pt x="32792" y="288159"/>
                    <a:pt x="32792" y="288159"/>
                    <a:pt x="32792" y="288159"/>
                  </a:cubicBezTo>
                  <a:cubicBezTo>
                    <a:pt x="33697" y="290864"/>
                    <a:pt x="32792" y="301703"/>
                    <a:pt x="30992" y="302608"/>
                  </a:cubicBezTo>
                  <a:cubicBezTo>
                    <a:pt x="28287" y="303513"/>
                    <a:pt x="21981" y="305313"/>
                    <a:pt x="19276" y="305313"/>
                  </a:cubicBezTo>
                  <a:cubicBezTo>
                    <a:pt x="16571" y="308028"/>
                    <a:pt x="14771" y="311638"/>
                    <a:pt x="12970" y="315248"/>
                  </a:cubicBezTo>
                  <a:cubicBezTo>
                    <a:pt x="12970" y="317048"/>
                    <a:pt x="13866" y="319763"/>
                    <a:pt x="14771" y="321563"/>
                  </a:cubicBezTo>
                  <a:cubicBezTo>
                    <a:pt x="13866" y="325182"/>
                    <a:pt x="13866" y="325182"/>
                    <a:pt x="13866" y="325182"/>
                  </a:cubicBezTo>
                  <a:cubicBezTo>
                    <a:pt x="10265" y="329688"/>
                    <a:pt x="2150" y="331497"/>
                    <a:pt x="-555" y="336917"/>
                  </a:cubicBezTo>
                  <a:cubicBezTo>
                    <a:pt x="-555" y="338717"/>
                    <a:pt x="-555" y="338717"/>
                    <a:pt x="-555" y="338717"/>
                  </a:cubicBezTo>
                  <a:cubicBezTo>
                    <a:pt x="2150" y="340527"/>
                    <a:pt x="350" y="346852"/>
                    <a:pt x="1255" y="349557"/>
                  </a:cubicBezTo>
                  <a:cubicBezTo>
                    <a:pt x="1255" y="352262"/>
                    <a:pt x="3960" y="355872"/>
                    <a:pt x="4855" y="359491"/>
                  </a:cubicBezTo>
                  <a:cubicBezTo>
                    <a:pt x="3960" y="361292"/>
                    <a:pt x="3960" y="361292"/>
                    <a:pt x="3960" y="361292"/>
                  </a:cubicBezTo>
                  <a:cubicBezTo>
                    <a:pt x="1255" y="360387"/>
                    <a:pt x="1255" y="360387"/>
                    <a:pt x="1255" y="360387"/>
                  </a:cubicBezTo>
                  <a:cubicBezTo>
                    <a:pt x="350" y="361292"/>
                    <a:pt x="350" y="361292"/>
                    <a:pt x="350" y="361292"/>
                  </a:cubicBezTo>
                  <a:cubicBezTo>
                    <a:pt x="-4155" y="369417"/>
                    <a:pt x="13866" y="389286"/>
                    <a:pt x="19276" y="394696"/>
                  </a:cubicBezTo>
                  <a:cubicBezTo>
                    <a:pt x="20172" y="396506"/>
                    <a:pt x="17476" y="401020"/>
                    <a:pt x="19276" y="402830"/>
                  </a:cubicBezTo>
                  <a:cubicBezTo>
                    <a:pt x="21076" y="403726"/>
                    <a:pt x="21076" y="403726"/>
                    <a:pt x="21076" y="403726"/>
                  </a:cubicBezTo>
                  <a:cubicBezTo>
                    <a:pt x="24677" y="401925"/>
                    <a:pt x="24677" y="401925"/>
                    <a:pt x="24677" y="401925"/>
                  </a:cubicBezTo>
                  <a:cubicBezTo>
                    <a:pt x="26486" y="403726"/>
                    <a:pt x="26486" y="403726"/>
                    <a:pt x="26486" y="403726"/>
                  </a:cubicBezTo>
                  <a:cubicBezTo>
                    <a:pt x="27382" y="403726"/>
                    <a:pt x="27382" y="403726"/>
                    <a:pt x="27382" y="403726"/>
                  </a:cubicBezTo>
                  <a:cubicBezTo>
                    <a:pt x="29182" y="401925"/>
                    <a:pt x="32792" y="401020"/>
                    <a:pt x="35497" y="401020"/>
                  </a:cubicBezTo>
                  <a:cubicBezTo>
                    <a:pt x="37297" y="399211"/>
                    <a:pt x="37297" y="399211"/>
                    <a:pt x="37297" y="399211"/>
                  </a:cubicBezTo>
                  <a:cubicBezTo>
                    <a:pt x="38203" y="400116"/>
                    <a:pt x="38203" y="400116"/>
                    <a:pt x="38203" y="400116"/>
                  </a:cubicBezTo>
                  <a:cubicBezTo>
                    <a:pt x="40002" y="401925"/>
                    <a:pt x="40002" y="401925"/>
                    <a:pt x="40002" y="401925"/>
                  </a:cubicBezTo>
                  <a:cubicBezTo>
                    <a:pt x="44508" y="402830"/>
                    <a:pt x="44508" y="402830"/>
                    <a:pt x="44508" y="402830"/>
                  </a:cubicBezTo>
                  <a:cubicBezTo>
                    <a:pt x="44508" y="403726"/>
                    <a:pt x="42707" y="406440"/>
                    <a:pt x="41803" y="407336"/>
                  </a:cubicBezTo>
                  <a:cubicBezTo>
                    <a:pt x="45403" y="407336"/>
                    <a:pt x="45403" y="407336"/>
                    <a:pt x="45403" y="407336"/>
                  </a:cubicBezTo>
                  <a:cubicBezTo>
                    <a:pt x="47213" y="405535"/>
                    <a:pt x="47213" y="405535"/>
                    <a:pt x="47213" y="405535"/>
                  </a:cubicBezTo>
                  <a:cubicBezTo>
                    <a:pt x="49013" y="406440"/>
                    <a:pt x="53518" y="405535"/>
                    <a:pt x="55319" y="403726"/>
                  </a:cubicBezTo>
                  <a:cubicBezTo>
                    <a:pt x="57119" y="405535"/>
                    <a:pt x="57119" y="405535"/>
                    <a:pt x="57119" y="405535"/>
                  </a:cubicBezTo>
                  <a:cubicBezTo>
                    <a:pt x="58919" y="403726"/>
                    <a:pt x="66130" y="402830"/>
                    <a:pt x="66130" y="401925"/>
                  </a:cubicBezTo>
                  <a:cubicBezTo>
                    <a:pt x="66130" y="400116"/>
                    <a:pt x="66130" y="400116"/>
                    <a:pt x="66130" y="400116"/>
                  </a:cubicBezTo>
                  <a:cubicBezTo>
                    <a:pt x="67034" y="400116"/>
                    <a:pt x="68835" y="400116"/>
                    <a:pt x="68835" y="400116"/>
                  </a:cubicBezTo>
                  <a:cubicBezTo>
                    <a:pt x="69740" y="401020"/>
                    <a:pt x="76045" y="404630"/>
                    <a:pt x="78750" y="406440"/>
                  </a:cubicBezTo>
                  <a:cubicBezTo>
                    <a:pt x="81455" y="406440"/>
                    <a:pt x="81455" y="406440"/>
                    <a:pt x="81455" y="406440"/>
                  </a:cubicBezTo>
                  <a:cubicBezTo>
                    <a:pt x="83256" y="407336"/>
                    <a:pt x="91361" y="412755"/>
                    <a:pt x="94067" y="411850"/>
                  </a:cubicBezTo>
                  <a:cubicBezTo>
                    <a:pt x="96772" y="409145"/>
                    <a:pt x="96772" y="409145"/>
                    <a:pt x="96772" y="409145"/>
                  </a:cubicBezTo>
                  <a:cubicBezTo>
                    <a:pt x="98572" y="409145"/>
                    <a:pt x="101277" y="409145"/>
                    <a:pt x="102182" y="410955"/>
                  </a:cubicBezTo>
                  <a:cubicBezTo>
                    <a:pt x="103077" y="410955"/>
                    <a:pt x="106687" y="415470"/>
                    <a:pt x="107583" y="415470"/>
                  </a:cubicBezTo>
                  <a:cubicBezTo>
                    <a:pt x="111192" y="418175"/>
                    <a:pt x="117498" y="419080"/>
                    <a:pt x="119298" y="424500"/>
                  </a:cubicBezTo>
                  <a:cubicBezTo>
                    <a:pt x="122908" y="422690"/>
                    <a:pt x="122908" y="422690"/>
                    <a:pt x="122908" y="422690"/>
                  </a:cubicBezTo>
                  <a:cubicBezTo>
                    <a:pt x="123804" y="422690"/>
                    <a:pt x="123804" y="422690"/>
                    <a:pt x="123804" y="422690"/>
                  </a:cubicBezTo>
                  <a:cubicBezTo>
                    <a:pt x="123804" y="427205"/>
                    <a:pt x="123804" y="427205"/>
                    <a:pt x="123804" y="427205"/>
                  </a:cubicBezTo>
                  <a:cubicBezTo>
                    <a:pt x="124708" y="427205"/>
                    <a:pt x="124708" y="427205"/>
                    <a:pt x="124708" y="427205"/>
                  </a:cubicBezTo>
                  <a:cubicBezTo>
                    <a:pt x="125604" y="425395"/>
                    <a:pt x="125604" y="425395"/>
                    <a:pt x="125604" y="425395"/>
                  </a:cubicBezTo>
                  <a:cubicBezTo>
                    <a:pt x="127413" y="425395"/>
                    <a:pt x="127413" y="425395"/>
                    <a:pt x="127413" y="425395"/>
                  </a:cubicBezTo>
                  <a:cubicBezTo>
                    <a:pt x="127413" y="428110"/>
                    <a:pt x="127413" y="428110"/>
                    <a:pt x="127413" y="428110"/>
                  </a:cubicBezTo>
                  <a:cubicBezTo>
                    <a:pt x="129214" y="430815"/>
                    <a:pt x="129214" y="430815"/>
                    <a:pt x="129214" y="430815"/>
                  </a:cubicBezTo>
                  <a:cubicBezTo>
                    <a:pt x="131919" y="431719"/>
                    <a:pt x="131919" y="431719"/>
                    <a:pt x="131919" y="431719"/>
                  </a:cubicBezTo>
                  <a:cubicBezTo>
                    <a:pt x="133719" y="432624"/>
                    <a:pt x="134614" y="437139"/>
                    <a:pt x="135519" y="438939"/>
                  </a:cubicBezTo>
                  <a:cubicBezTo>
                    <a:pt x="136424" y="439844"/>
                    <a:pt x="136424" y="439844"/>
                    <a:pt x="136424" y="439844"/>
                  </a:cubicBezTo>
                  <a:cubicBezTo>
                    <a:pt x="139120" y="438035"/>
                    <a:pt x="139120" y="438035"/>
                    <a:pt x="139120" y="438035"/>
                  </a:cubicBezTo>
                  <a:cubicBezTo>
                    <a:pt x="143634" y="438035"/>
                    <a:pt x="143634" y="438035"/>
                    <a:pt x="143634" y="438035"/>
                  </a:cubicBezTo>
                  <a:cubicBezTo>
                    <a:pt x="144530" y="437139"/>
                    <a:pt x="144530" y="437139"/>
                    <a:pt x="144530" y="437139"/>
                  </a:cubicBezTo>
                  <a:cubicBezTo>
                    <a:pt x="146330" y="436234"/>
                    <a:pt x="146330" y="436234"/>
                    <a:pt x="146330" y="436234"/>
                  </a:cubicBezTo>
                  <a:cubicBezTo>
                    <a:pt x="146330" y="433520"/>
                    <a:pt x="146330" y="433520"/>
                    <a:pt x="146330" y="433520"/>
                  </a:cubicBezTo>
                  <a:cubicBezTo>
                    <a:pt x="149035" y="431719"/>
                    <a:pt x="149035" y="431719"/>
                    <a:pt x="149035" y="431719"/>
                  </a:cubicBezTo>
                  <a:cubicBezTo>
                    <a:pt x="152645" y="433520"/>
                    <a:pt x="152645" y="433520"/>
                    <a:pt x="152645" y="433520"/>
                  </a:cubicBezTo>
                  <a:cubicBezTo>
                    <a:pt x="153541" y="433520"/>
                    <a:pt x="153541" y="433520"/>
                    <a:pt x="153541" y="433520"/>
                  </a:cubicBezTo>
                  <a:cubicBezTo>
                    <a:pt x="154445" y="430815"/>
                    <a:pt x="154445" y="430815"/>
                    <a:pt x="154445" y="430815"/>
                  </a:cubicBezTo>
                  <a:cubicBezTo>
                    <a:pt x="157150" y="430815"/>
                    <a:pt x="157150" y="430815"/>
                    <a:pt x="157150" y="430815"/>
                  </a:cubicBezTo>
                  <a:cubicBezTo>
                    <a:pt x="160751" y="428110"/>
                    <a:pt x="160751" y="428110"/>
                    <a:pt x="160751" y="428110"/>
                  </a:cubicBezTo>
                  <a:cubicBezTo>
                    <a:pt x="163456" y="428110"/>
                    <a:pt x="163456" y="428110"/>
                    <a:pt x="163456" y="428110"/>
                  </a:cubicBezTo>
                  <a:cubicBezTo>
                    <a:pt x="166161" y="429910"/>
                    <a:pt x="166161" y="429910"/>
                    <a:pt x="166161" y="429910"/>
                  </a:cubicBezTo>
                  <a:cubicBezTo>
                    <a:pt x="169761" y="429005"/>
                    <a:pt x="169761" y="429005"/>
                    <a:pt x="169761" y="429005"/>
                  </a:cubicBezTo>
                  <a:cubicBezTo>
                    <a:pt x="170667" y="426300"/>
                    <a:pt x="170667" y="426300"/>
                    <a:pt x="170667" y="426300"/>
                  </a:cubicBezTo>
                  <a:cubicBezTo>
                    <a:pt x="174267" y="427205"/>
                    <a:pt x="174267" y="427205"/>
                    <a:pt x="174267" y="427205"/>
                  </a:cubicBezTo>
                  <a:cubicBezTo>
                    <a:pt x="176972" y="425395"/>
                    <a:pt x="177877" y="424500"/>
                    <a:pt x="179677" y="421785"/>
                  </a:cubicBezTo>
                  <a:cubicBezTo>
                    <a:pt x="179677" y="419985"/>
                    <a:pt x="179677" y="419985"/>
                    <a:pt x="179677" y="419985"/>
                  </a:cubicBezTo>
                  <a:cubicBezTo>
                    <a:pt x="179677" y="419985"/>
                    <a:pt x="179677" y="419985"/>
                    <a:pt x="179677" y="419985"/>
                  </a:cubicBezTo>
                  <a:cubicBezTo>
                    <a:pt x="184183" y="417270"/>
                    <a:pt x="188688" y="422690"/>
                    <a:pt x="191393" y="426300"/>
                  </a:cubicBezTo>
                  <a:cubicBezTo>
                    <a:pt x="192288" y="426300"/>
                    <a:pt x="192288" y="426300"/>
                    <a:pt x="192288" y="426300"/>
                  </a:cubicBezTo>
                  <a:cubicBezTo>
                    <a:pt x="193193" y="424500"/>
                    <a:pt x="193193" y="424500"/>
                    <a:pt x="193193" y="424500"/>
                  </a:cubicBezTo>
                  <a:cubicBezTo>
                    <a:pt x="195898" y="423595"/>
                    <a:pt x="195898" y="423595"/>
                    <a:pt x="195898" y="423595"/>
                  </a:cubicBezTo>
                  <a:cubicBezTo>
                    <a:pt x="195898" y="421785"/>
                    <a:pt x="195898" y="421785"/>
                    <a:pt x="195898" y="421785"/>
                  </a:cubicBezTo>
                  <a:cubicBezTo>
                    <a:pt x="196793" y="420880"/>
                    <a:pt x="196793" y="420880"/>
                    <a:pt x="196793" y="420880"/>
                  </a:cubicBezTo>
                  <a:cubicBezTo>
                    <a:pt x="201299" y="421785"/>
                    <a:pt x="204004" y="423595"/>
                    <a:pt x="206709" y="427205"/>
                  </a:cubicBezTo>
                  <a:cubicBezTo>
                    <a:pt x="208510" y="428110"/>
                    <a:pt x="211215" y="427205"/>
                    <a:pt x="212119" y="426300"/>
                  </a:cubicBezTo>
                  <a:cubicBezTo>
                    <a:pt x="213015" y="429005"/>
                    <a:pt x="213015" y="429005"/>
                    <a:pt x="213015" y="429005"/>
                  </a:cubicBezTo>
                  <a:cubicBezTo>
                    <a:pt x="213920" y="429005"/>
                    <a:pt x="213920" y="429005"/>
                    <a:pt x="213920" y="429005"/>
                  </a:cubicBezTo>
                  <a:cubicBezTo>
                    <a:pt x="217520" y="427205"/>
                    <a:pt x="217520" y="427205"/>
                    <a:pt x="217520" y="427205"/>
                  </a:cubicBezTo>
                  <a:cubicBezTo>
                    <a:pt x="218425" y="428110"/>
                    <a:pt x="218425" y="428110"/>
                    <a:pt x="218425" y="428110"/>
                  </a:cubicBezTo>
                  <a:cubicBezTo>
                    <a:pt x="219320" y="430815"/>
                    <a:pt x="219320" y="430815"/>
                    <a:pt x="219320" y="430815"/>
                  </a:cubicBezTo>
                  <a:cubicBezTo>
                    <a:pt x="222025" y="431719"/>
                    <a:pt x="222025" y="431719"/>
                    <a:pt x="222025" y="431719"/>
                  </a:cubicBezTo>
                  <a:cubicBezTo>
                    <a:pt x="222025" y="434425"/>
                    <a:pt x="227436" y="438939"/>
                    <a:pt x="229236" y="440749"/>
                  </a:cubicBezTo>
                  <a:cubicBezTo>
                    <a:pt x="233741" y="440749"/>
                    <a:pt x="233741" y="440749"/>
                    <a:pt x="233741" y="440749"/>
                  </a:cubicBezTo>
                  <a:cubicBezTo>
                    <a:pt x="236446" y="444359"/>
                    <a:pt x="236446" y="444359"/>
                    <a:pt x="236446" y="444359"/>
                  </a:cubicBezTo>
                  <a:cubicBezTo>
                    <a:pt x="237351" y="444359"/>
                    <a:pt x="243657" y="447064"/>
                    <a:pt x="246362" y="447064"/>
                  </a:cubicBezTo>
                  <a:cubicBezTo>
                    <a:pt x="247257" y="442549"/>
                    <a:pt x="247257" y="442549"/>
                    <a:pt x="247257" y="442549"/>
                  </a:cubicBezTo>
                  <a:cubicBezTo>
                    <a:pt x="248162" y="441654"/>
                    <a:pt x="248162" y="441654"/>
                    <a:pt x="248162" y="441654"/>
                  </a:cubicBezTo>
                  <a:cubicBezTo>
                    <a:pt x="249962" y="442549"/>
                    <a:pt x="249962" y="442549"/>
                    <a:pt x="249962" y="442549"/>
                  </a:cubicBezTo>
                  <a:cubicBezTo>
                    <a:pt x="253572" y="438939"/>
                    <a:pt x="253572" y="438939"/>
                    <a:pt x="253572" y="438939"/>
                  </a:cubicBezTo>
                  <a:cubicBezTo>
                    <a:pt x="255372" y="438939"/>
                    <a:pt x="255372" y="438939"/>
                    <a:pt x="255372" y="438939"/>
                  </a:cubicBezTo>
                  <a:cubicBezTo>
                    <a:pt x="258077" y="441654"/>
                    <a:pt x="258077" y="441654"/>
                    <a:pt x="258077" y="441654"/>
                  </a:cubicBezTo>
                  <a:cubicBezTo>
                    <a:pt x="259877" y="440749"/>
                    <a:pt x="266183" y="438939"/>
                    <a:pt x="267983" y="440749"/>
                  </a:cubicBezTo>
                  <a:cubicBezTo>
                    <a:pt x="268888" y="443454"/>
                    <a:pt x="268888" y="443454"/>
                    <a:pt x="268888" y="443454"/>
                  </a:cubicBezTo>
                  <a:cubicBezTo>
                    <a:pt x="270688" y="445264"/>
                    <a:pt x="270688" y="445264"/>
                    <a:pt x="270688" y="445264"/>
                  </a:cubicBezTo>
                  <a:cubicBezTo>
                    <a:pt x="275194" y="442549"/>
                    <a:pt x="278804" y="447969"/>
                    <a:pt x="283309" y="443454"/>
                  </a:cubicBezTo>
                  <a:cubicBezTo>
                    <a:pt x="285110" y="444359"/>
                    <a:pt x="285110" y="444359"/>
                    <a:pt x="285110" y="444359"/>
                  </a:cubicBezTo>
                  <a:cubicBezTo>
                    <a:pt x="287815" y="448874"/>
                    <a:pt x="287815" y="448874"/>
                    <a:pt x="287815" y="448874"/>
                  </a:cubicBezTo>
                  <a:cubicBezTo>
                    <a:pt x="288710" y="449779"/>
                    <a:pt x="291415" y="449779"/>
                    <a:pt x="292320" y="449779"/>
                  </a:cubicBezTo>
                  <a:cubicBezTo>
                    <a:pt x="293215" y="449779"/>
                    <a:pt x="293215" y="449779"/>
                    <a:pt x="293215" y="449779"/>
                  </a:cubicBezTo>
                  <a:cubicBezTo>
                    <a:pt x="293215" y="450674"/>
                    <a:pt x="293215" y="450674"/>
                    <a:pt x="293215" y="450674"/>
                  </a:cubicBezTo>
                  <a:cubicBezTo>
                    <a:pt x="289615" y="451579"/>
                    <a:pt x="289615" y="451579"/>
                    <a:pt x="289615" y="451579"/>
                  </a:cubicBezTo>
                  <a:cubicBezTo>
                    <a:pt x="289615" y="452484"/>
                    <a:pt x="289615" y="452484"/>
                    <a:pt x="289615" y="452484"/>
                  </a:cubicBezTo>
                  <a:cubicBezTo>
                    <a:pt x="290510" y="454294"/>
                    <a:pt x="290510" y="454294"/>
                    <a:pt x="290510" y="454294"/>
                  </a:cubicBezTo>
                  <a:cubicBezTo>
                    <a:pt x="292320" y="453389"/>
                    <a:pt x="292320" y="453389"/>
                    <a:pt x="292320" y="453389"/>
                  </a:cubicBezTo>
                  <a:cubicBezTo>
                    <a:pt x="293215" y="454294"/>
                    <a:pt x="293215" y="454294"/>
                    <a:pt x="293215" y="454294"/>
                  </a:cubicBezTo>
                  <a:cubicBezTo>
                    <a:pt x="294120" y="455189"/>
                    <a:pt x="294120" y="455189"/>
                    <a:pt x="294120" y="455189"/>
                  </a:cubicBezTo>
                  <a:cubicBezTo>
                    <a:pt x="293215" y="456999"/>
                    <a:pt x="293215" y="456999"/>
                    <a:pt x="293215" y="456999"/>
                  </a:cubicBezTo>
                  <a:cubicBezTo>
                    <a:pt x="294120" y="457904"/>
                    <a:pt x="295921" y="458809"/>
                    <a:pt x="296825" y="459704"/>
                  </a:cubicBezTo>
                  <a:cubicBezTo>
                    <a:pt x="298626" y="459704"/>
                    <a:pt x="304931" y="460609"/>
                    <a:pt x="305836" y="461514"/>
                  </a:cubicBezTo>
                  <a:cubicBezTo>
                    <a:pt x="306731" y="466028"/>
                    <a:pt x="306731" y="466028"/>
                    <a:pt x="306731" y="466028"/>
                  </a:cubicBezTo>
                  <a:cubicBezTo>
                    <a:pt x="310341" y="467829"/>
                    <a:pt x="310341" y="467829"/>
                    <a:pt x="310341" y="467829"/>
                  </a:cubicBezTo>
                  <a:cubicBezTo>
                    <a:pt x="311236" y="469638"/>
                    <a:pt x="313046" y="473249"/>
                    <a:pt x="314847" y="475058"/>
                  </a:cubicBezTo>
                  <a:cubicBezTo>
                    <a:pt x="320247" y="476859"/>
                    <a:pt x="320247" y="476859"/>
                    <a:pt x="320247" y="476859"/>
                  </a:cubicBezTo>
                  <a:cubicBezTo>
                    <a:pt x="322057" y="478668"/>
                    <a:pt x="322057" y="478668"/>
                    <a:pt x="322057" y="478668"/>
                  </a:cubicBezTo>
                  <a:cubicBezTo>
                    <a:pt x="328362" y="479573"/>
                    <a:pt x="328362" y="479573"/>
                    <a:pt x="328362" y="479573"/>
                  </a:cubicBezTo>
                  <a:cubicBezTo>
                    <a:pt x="329258" y="482278"/>
                    <a:pt x="329258" y="482278"/>
                    <a:pt x="329258" y="482278"/>
                  </a:cubicBezTo>
                  <a:cubicBezTo>
                    <a:pt x="330163" y="483183"/>
                    <a:pt x="330163" y="483183"/>
                    <a:pt x="330163" y="483183"/>
                  </a:cubicBezTo>
                  <a:cubicBezTo>
                    <a:pt x="331067" y="484088"/>
                    <a:pt x="333773" y="483183"/>
                    <a:pt x="334668" y="482278"/>
                  </a:cubicBezTo>
                  <a:cubicBezTo>
                    <a:pt x="338278" y="483183"/>
                    <a:pt x="338278" y="483183"/>
                    <a:pt x="338278" y="483183"/>
                  </a:cubicBezTo>
                  <a:cubicBezTo>
                    <a:pt x="340078" y="488603"/>
                    <a:pt x="346384" y="491308"/>
                    <a:pt x="350889" y="494918"/>
                  </a:cubicBezTo>
                  <a:cubicBezTo>
                    <a:pt x="352689" y="496728"/>
                    <a:pt x="357195" y="504853"/>
                    <a:pt x="360804" y="505757"/>
                  </a:cubicBezTo>
                  <a:cubicBezTo>
                    <a:pt x="363509" y="512977"/>
                    <a:pt x="369815" y="524712"/>
                    <a:pt x="379721" y="522912"/>
                  </a:cubicBezTo>
                  <a:cubicBezTo>
                    <a:pt x="381531" y="521102"/>
                    <a:pt x="381531" y="521102"/>
                    <a:pt x="381531" y="521102"/>
                  </a:cubicBezTo>
                  <a:cubicBezTo>
                    <a:pt x="382426" y="521102"/>
                    <a:pt x="382426" y="521102"/>
                    <a:pt x="382426" y="521102"/>
                  </a:cubicBezTo>
                  <a:cubicBezTo>
                    <a:pt x="388742" y="524712"/>
                    <a:pt x="395942" y="521102"/>
                    <a:pt x="402258" y="526522"/>
                  </a:cubicBezTo>
                  <a:cubicBezTo>
                    <a:pt x="402258" y="527427"/>
                    <a:pt x="402258" y="527427"/>
                    <a:pt x="402258" y="527427"/>
                  </a:cubicBezTo>
                  <a:cubicBezTo>
                    <a:pt x="399552" y="531037"/>
                    <a:pt x="398647" y="539161"/>
                    <a:pt x="401352" y="542771"/>
                  </a:cubicBezTo>
                  <a:cubicBezTo>
                    <a:pt x="405858" y="544581"/>
                    <a:pt x="405858" y="544581"/>
                    <a:pt x="405858" y="544581"/>
                  </a:cubicBezTo>
                  <a:cubicBezTo>
                    <a:pt x="406763" y="551801"/>
                    <a:pt x="406763" y="551801"/>
                    <a:pt x="406763" y="551801"/>
                  </a:cubicBezTo>
                  <a:cubicBezTo>
                    <a:pt x="416669" y="555411"/>
                    <a:pt x="416669" y="555411"/>
                    <a:pt x="416669" y="555411"/>
                  </a:cubicBezTo>
                  <a:cubicBezTo>
                    <a:pt x="419374" y="556316"/>
                    <a:pt x="419374" y="559926"/>
                    <a:pt x="421174" y="561736"/>
                  </a:cubicBezTo>
                  <a:cubicBezTo>
                    <a:pt x="422079" y="562641"/>
                    <a:pt x="424784" y="564441"/>
                    <a:pt x="424784" y="565346"/>
                  </a:cubicBezTo>
                  <a:cubicBezTo>
                    <a:pt x="427489" y="568956"/>
                    <a:pt x="428385" y="573470"/>
                    <a:pt x="431090" y="577080"/>
                  </a:cubicBezTo>
                  <a:cubicBezTo>
                    <a:pt x="432889" y="580691"/>
                    <a:pt x="435595" y="585205"/>
                    <a:pt x="438300" y="588815"/>
                  </a:cubicBezTo>
                  <a:cubicBezTo>
                    <a:pt x="438300" y="589720"/>
                    <a:pt x="438300" y="590625"/>
                    <a:pt x="438300" y="591530"/>
                  </a:cubicBezTo>
                  <a:cubicBezTo>
                    <a:pt x="438300" y="596045"/>
                    <a:pt x="437395" y="601455"/>
                    <a:pt x="437395" y="605970"/>
                  </a:cubicBezTo>
                  <a:cubicBezTo>
                    <a:pt x="437395" y="614104"/>
                    <a:pt x="441005" y="620419"/>
                    <a:pt x="438300" y="627639"/>
                  </a:cubicBezTo>
                  <a:cubicBezTo>
                    <a:pt x="435595" y="630354"/>
                    <a:pt x="435595" y="630354"/>
                    <a:pt x="435595" y="630354"/>
                  </a:cubicBezTo>
                  <a:cubicBezTo>
                    <a:pt x="429289" y="628544"/>
                    <a:pt x="429289" y="628544"/>
                    <a:pt x="429289" y="628544"/>
                  </a:cubicBezTo>
                  <a:cubicBezTo>
                    <a:pt x="428385" y="629449"/>
                    <a:pt x="428385" y="629449"/>
                    <a:pt x="428385" y="629449"/>
                  </a:cubicBezTo>
                  <a:cubicBezTo>
                    <a:pt x="430184" y="638479"/>
                    <a:pt x="440100" y="642089"/>
                    <a:pt x="442805" y="649309"/>
                  </a:cubicBezTo>
                  <a:cubicBezTo>
                    <a:pt x="450911" y="649309"/>
                    <a:pt x="463532" y="658338"/>
                    <a:pt x="467132" y="665568"/>
                  </a:cubicBezTo>
                  <a:cubicBezTo>
                    <a:pt x="468037" y="668273"/>
                    <a:pt x="467132" y="669178"/>
                    <a:pt x="468942" y="671883"/>
                  </a:cubicBezTo>
                  <a:cubicBezTo>
                    <a:pt x="481553" y="673693"/>
                    <a:pt x="482458" y="680912"/>
                    <a:pt x="488763" y="681817"/>
                  </a:cubicBezTo>
                  <a:cubicBezTo>
                    <a:pt x="490564" y="682722"/>
                    <a:pt x="494174" y="681817"/>
                    <a:pt x="495974" y="683618"/>
                  </a:cubicBezTo>
                  <a:cubicBezTo>
                    <a:pt x="498679" y="685427"/>
                    <a:pt x="499574" y="687237"/>
                    <a:pt x="503184" y="688133"/>
                  </a:cubicBezTo>
                  <a:cubicBezTo>
                    <a:pt x="506785" y="693552"/>
                    <a:pt x="506785" y="693552"/>
                    <a:pt x="506785" y="693552"/>
                  </a:cubicBezTo>
                  <a:cubicBezTo>
                    <a:pt x="505880" y="695362"/>
                    <a:pt x="505880" y="698972"/>
                    <a:pt x="505880" y="700772"/>
                  </a:cubicBezTo>
                  <a:cubicBezTo>
                    <a:pt x="507690" y="703487"/>
                    <a:pt x="507690" y="703487"/>
                    <a:pt x="507690" y="703487"/>
                  </a:cubicBezTo>
                  <a:cubicBezTo>
                    <a:pt x="507690" y="705287"/>
                    <a:pt x="507690" y="705287"/>
                    <a:pt x="507690" y="705287"/>
                  </a:cubicBezTo>
                  <a:cubicBezTo>
                    <a:pt x="505880" y="709802"/>
                    <a:pt x="503184" y="710707"/>
                    <a:pt x="505880" y="715222"/>
                  </a:cubicBezTo>
                  <a:cubicBezTo>
                    <a:pt x="505880" y="717936"/>
                    <a:pt x="505880" y="717936"/>
                    <a:pt x="505880" y="717936"/>
                  </a:cubicBezTo>
                  <a:cubicBezTo>
                    <a:pt x="507690" y="718832"/>
                    <a:pt x="507690" y="718832"/>
                    <a:pt x="507690" y="718832"/>
                  </a:cubicBezTo>
                  <a:cubicBezTo>
                    <a:pt x="508585" y="718832"/>
                    <a:pt x="507690" y="723346"/>
                    <a:pt x="507690" y="724251"/>
                  </a:cubicBezTo>
                  <a:cubicBezTo>
                    <a:pt x="506785" y="725156"/>
                    <a:pt x="506785" y="727861"/>
                    <a:pt x="506785" y="728766"/>
                  </a:cubicBezTo>
                  <a:cubicBezTo>
                    <a:pt x="513995" y="728766"/>
                    <a:pt x="513995" y="728766"/>
                    <a:pt x="513995" y="728766"/>
                  </a:cubicBezTo>
                  <a:cubicBezTo>
                    <a:pt x="514890" y="729671"/>
                    <a:pt x="519396" y="733281"/>
                    <a:pt x="519396" y="735091"/>
                  </a:cubicBezTo>
                  <a:cubicBezTo>
                    <a:pt x="519396" y="737796"/>
                    <a:pt x="519396" y="737796"/>
                    <a:pt x="519396" y="737796"/>
                  </a:cubicBezTo>
                  <a:cubicBezTo>
                    <a:pt x="523911" y="741406"/>
                    <a:pt x="523005" y="740501"/>
                    <a:pt x="525711" y="745016"/>
                  </a:cubicBezTo>
                  <a:cubicBezTo>
                    <a:pt x="528416" y="744111"/>
                    <a:pt x="531111" y="743216"/>
                    <a:pt x="532921" y="741406"/>
                  </a:cubicBezTo>
                  <a:cubicBezTo>
                    <a:pt x="540122" y="745016"/>
                    <a:pt x="540122" y="745016"/>
                    <a:pt x="540122" y="745016"/>
                  </a:cubicBezTo>
                  <a:cubicBezTo>
                    <a:pt x="541027" y="746826"/>
                    <a:pt x="541027" y="746826"/>
                    <a:pt x="541027" y="746826"/>
                  </a:cubicBezTo>
                  <a:cubicBezTo>
                    <a:pt x="538322" y="747730"/>
                    <a:pt x="538322" y="747730"/>
                    <a:pt x="538322" y="747730"/>
                  </a:cubicBezTo>
                  <a:cubicBezTo>
                    <a:pt x="538322" y="749531"/>
                    <a:pt x="538322" y="749531"/>
                    <a:pt x="538322" y="749531"/>
                  </a:cubicBezTo>
                  <a:cubicBezTo>
                    <a:pt x="540122" y="752245"/>
                    <a:pt x="540122" y="752245"/>
                    <a:pt x="540122" y="752245"/>
                  </a:cubicBezTo>
                  <a:cubicBezTo>
                    <a:pt x="545533" y="754950"/>
                    <a:pt x="550038" y="759465"/>
                    <a:pt x="554543" y="763075"/>
                  </a:cubicBezTo>
                  <a:cubicBezTo>
                    <a:pt x="558153" y="764885"/>
                    <a:pt x="568059" y="763075"/>
                    <a:pt x="570764" y="763980"/>
                  </a:cubicBezTo>
                  <a:cubicBezTo>
                    <a:pt x="573469" y="763980"/>
                    <a:pt x="575269" y="764885"/>
                    <a:pt x="577975" y="765780"/>
                  </a:cubicBezTo>
                  <a:cubicBezTo>
                    <a:pt x="585185" y="767590"/>
                    <a:pt x="594195" y="772105"/>
                    <a:pt x="602301" y="772105"/>
                  </a:cubicBezTo>
                  <a:cubicBezTo>
                    <a:pt x="603206" y="773010"/>
                    <a:pt x="605912" y="773010"/>
                    <a:pt x="606807" y="773010"/>
                  </a:cubicBezTo>
                  <a:cubicBezTo>
                    <a:pt x="609512" y="774810"/>
                    <a:pt x="611312" y="776620"/>
                    <a:pt x="613122" y="777525"/>
                  </a:cubicBezTo>
                  <a:cubicBezTo>
                    <a:pt x="614017" y="778429"/>
                    <a:pt x="614017" y="778429"/>
                    <a:pt x="614017" y="778429"/>
                  </a:cubicBezTo>
                  <a:cubicBezTo>
                    <a:pt x="615817" y="776620"/>
                    <a:pt x="619428" y="777525"/>
                    <a:pt x="621227" y="778429"/>
                  </a:cubicBezTo>
                  <a:cubicBezTo>
                    <a:pt x="627533" y="783840"/>
                    <a:pt x="632038" y="788354"/>
                    <a:pt x="632038" y="796480"/>
                  </a:cubicBezTo>
                  <a:cubicBezTo>
                    <a:pt x="633848" y="798289"/>
                    <a:pt x="635649" y="799194"/>
                    <a:pt x="637449" y="799194"/>
                  </a:cubicBezTo>
                  <a:cubicBezTo>
                    <a:pt x="639249" y="798289"/>
                    <a:pt x="639249" y="798289"/>
                    <a:pt x="639249" y="798289"/>
                  </a:cubicBezTo>
                  <a:cubicBezTo>
                    <a:pt x="640154" y="797384"/>
                    <a:pt x="640154" y="797384"/>
                    <a:pt x="640154" y="797384"/>
                  </a:cubicBezTo>
                  <a:cubicBezTo>
                    <a:pt x="641049" y="798289"/>
                    <a:pt x="641049" y="798289"/>
                    <a:pt x="641049" y="798289"/>
                  </a:cubicBezTo>
                  <a:cubicBezTo>
                    <a:pt x="640154" y="800994"/>
                    <a:pt x="641049" y="805509"/>
                    <a:pt x="642859" y="808224"/>
                  </a:cubicBezTo>
                  <a:cubicBezTo>
                    <a:pt x="646460" y="807319"/>
                    <a:pt x="646460" y="807319"/>
                    <a:pt x="646460" y="807319"/>
                  </a:cubicBezTo>
                  <a:cubicBezTo>
                    <a:pt x="648259" y="808224"/>
                    <a:pt x="649165" y="819959"/>
                    <a:pt x="654565" y="824473"/>
                  </a:cubicBezTo>
                  <a:cubicBezTo>
                    <a:pt x="654565" y="826274"/>
                    <a:pt x="654565" y="826274"/>
                    <a:pt x="654565" y="826274"/>
                  </a:cubicBezTo>
                  <a:cubicBezTo>
                    <a:pt x="652765" y="828083"/>
                    <a:pt x="652765" y="828083"/>
                    <a:pt x="652765" y="828083"/>
                  </a:cubicBezTo>
                  <a:cubicBezTo>
                    <a:pt x="651870" y="828083"/>
                    <a:pt x="652765" y="829893"/>
                    <a:pt x="652765" y="829893"/>
                  </a:cubicBezTo>
                  <a:cubicBezTo>
                    <a:pt x="651870" y="832598"/>
                    <a:pt x="651870" y="832598"/>
                    <a:pt x="651870" y="832598"/>
                  </a:cubicBezTo>
                  <a:cubicBezTo>
                    <a:pt x="654565" y="834408"/>
                    <a:pt x="654565" y="834408"/>
                    <a:pt x="654565" y="834408"/>
                  </a:cubicBezTo>
                  <a:cubicBezTo>
                    <a:pt x="651870" y="836208"/>
                    <a:pt x="651870" y="836208"/>
                    <a:pt x="651870" y="836208"/>
                  </a:cubicBezTo>
                  <a:cubicBezTo>
                    <a:pt x="650965" y="838018"/>
                    <a:pt x="650965" y="841628"/>
                    <a:pt x="651870" y="842533"/>
                  </a:cubicBezTo>
                  <a:cubicBezTo>
                    <a:pt x="652765" y="844333"/>
                    <a:pt x="652765" y="844333"/>
                    <a:pt x="652765" y="844333"/>
                  </a:cubicBezTo>
                  <a:cubicBezTo>
                    <a:pt x="650060" y="853363"/>
                    <a:pt x="650060" y="853363"/>
                    <a:pt x="650060" y="853363"/>
                  </a:cubicBezTo>
                  <a:cubicBezTo>
                    <a:pt x="650965" y="856077"/>
                    <a:pt x="650965" y="856077"/>
                    <a:pt x="650965" y="856077"/>
                  </a:cubicBezTo>
                  <a:cubicBezTo>
                    <a:pt x="652765" y="856973"/>
                    <a:pt x="652765" y="856973"/>
                    <a:pt x="652765" y="856973"/>
                  </a:cubicBezTo>
                  <a:cubicBezTo>
                    <a:pt x="655470" y="856973"/>
                    <a:pt x="655470" y="856973"/>
                    <a:pt x="655470" y="856973"/>
                  </a:cubicBezTo>
                  <a:cubicBezTo>
                    <a:pt x="656375" y="858782"/>
                    <a:pt x="658175" y="861487"/>
                    <a:pt x="659975" y="862392"/>
                  </a:cubicBezTo>
                  <a:cubicBezTo>
                    <a:pt x="665386" y="862392"/>
                    <a:pt x="669891" y="865097"/>
                    <a:pt x="675292" y="866002"/>
                  </a:cubicBezTo>
                  <a:cubicBezTo>
                    <a:pt x="677101" y="866002"/>
                    <a:pt x="680702" y="864202"/>
                    <a:pt x="682502" y="865097"/>
                  </a:cubicBezTo>
                  <a:cubicBezTo>
                    <a:pt x="683407" y="865097"/>
                    <a:pt x="686112" y="866907"/>
                    <a:pt x="687007" y="866907"/>
                  </a:cubicBezTo>
                  <a:cubicBezTo>
                    <a:pt x="689712" y="865097"/>
                    <a:pt x="690617" y="862392"/>
                    <a:pt x="691513" y="859687"/>
                  </a:cubicBezTo>
                  <a:cubicBezTo>
                    <a:pt x="698723" y="857878"/>
                    <a:pt x="706838" y="872327"/>
                    <a:pt x="711343" y="875032"/>
                  </a:cubicBezTo>
                  <a:cubicBezTo>
                    <a:pt x="714944" y="877737"/>
                    <a:pt x="721250" y="880452"/>
                    <a:pt x="725755" y="882252"/>
                  </a:cubicBezTo>
                  <a:cubicBezTo>
                    <a:pt x="726660" y="884062"/>
                    <a:pt x="726660" y="884062"/>
                    <a:pt x="726660" y="884062"/>
                  </a:cubicBezTo>
                  <a:cubicBezTo>
                    <a:pt x="723060" y="891282"/>
                    <a:pt x="732070" y="903921"/>
                    <a:pt x="739271" y="903921"/>
                  </a:cubicBezTo>
                  <a:cubicBezTo>
                    <a:pt x="750091" y="920181"/>
                    <a:pt x="750091" y="920181"/>
                    <a:pt x="750091" y="920181"/>
                  </a:cubicBezTo>
                  <a:cubicBezTo>
                    <a:pt x="750091" y="920181"/>
                    <a:pt x="761807" y="928305"/>
                    <a:pt x="777123" y="928305"/>
                  </a:cubicBezTo>
                  <a:cubicBezTo>
                    <a:pt x="793344" y="928305"/>
                    <a:pt x="802355" y="931011"/>
                    <a:pt x="803260" y="935525"/>
                  </a:cubicBezTo>
                  <a:cubicBezTo>
                    <a:pt x="805060" y="939135"/>
                    <a:pt x="814966" y="941850"/>
                    <a:pt x="814966" y="941850"/>
                  </a:cubicBezTo>
                  <a:cubicBezTo>
                    <a:pt x="814966" y="941850"/>
                    <a:pt x="830292" y="946365"/>
                    <a:pt x="831187" y="95088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93FB368-3E8D-4A16-1E58-BFD22728EA0D}"/>
                </a:ext>
              </a:extLst>
            </p:cNvPr>
            <p:cNvSpPr/>
            <p:nvPr/>
          </p:nvSpPr>
          <p:spPr>
            <a:xfrm>
              <a:off x="6767854" y="951554"/>
              <a:ext cx="1504196" cy="1143000"/>
            </a:xfrm>
            <a:custGeom>
              <a:avLst/>
              <a:gdLst>
                <a:gd name="connsiteX0" fmla="*/ 13856 w 1504196"/>
                <a:gd name="connsiteY0" fmla="*/ 445357 h 1143000"/>
                <a:gd name="connsiteX1" fmla="*/ 20162 w 1504196"/>
                <a:gd name="connsiteY1" fmla="*/ 461616 h 1143000"/>
                <a:gd name="connsiteX2" fmla="*/ 10256 w 1504196"/>
                <a:gd name="connsiteY2" fmla="*/ 476075 h 1143000"/>
                <a:gd name="connsiteX3" fmla="*/ 7551 w 1504196"/>
                <a:gd name="connsiteY3" fmla="*/ 476980 h 1143000"/>
                <a:gd name="connsiteX4" fmla="*/ 1245 w 1504196"/>
                <a:gd name="connsiteY4" fmla="*/ 488724 h 1143000"/>
                <a:gd name="connsiteX5" fmla="*/ 10256 w 1504196"/>
                <a:gd name="connsiteY5" fmla="*/ 506793 h 1143000"/>
                <a:gd name="connsiteX6" fmla="*/ 17457 w 1504196"/>
                <a:gd name="connsiteY6" fmla="*/ 528481 h 1143000"/>
                <a:gd name="connsiteX7" fmla="*/ 23762 w 1504196"/>
                <a:gd name="connsiteY7" fmla="*/ 543845 h 1143000"/>
                <a:gd name="connsiteX8" fmla="*/ 24667 w 1504196"/>
                <a:gd name="connsiteY8" fmla="*/ 547455 h 1143000"/>
                <a:gd name="connsiteX9" fmla="*/ 29163 w 1504196"/>
                <a:gd name="connsiteY9" fmla="*/ 556494 h 1143000"/>
                <a:gd name="connsiteX10" fmla="*/ 29163 w 1504196"/>
                <a:gd name="connsiteY10" fmla="*/ 557399 h 1143000"/>
                <a:gd name="connsiteX11" fmla="*/ 30963 w 1504196"/>
                <a:gd name="connsiteY11" fmla="*/ 570048 h 1143000"/>
                <a:gd name="connsiteX12" fmla="*/ 34573 w 1504196"/>
                <a:gd name="connsiteY12" fmla="*/ 571849 h 1143000"/>
                <a:gd name="connsiteX13" fmla="*/ 44479 w 1504196"/>
                <a:gd name="connsiteY13" fmla="*/ 586308 h 1143000"/>
                <a:gd name="connsiteX14" fmla="*/ 51680 w 1504196"/>
                <a:gd name="connsiteY14" fmla="*/ 598052 h 1143000"/>
                <a:gd name="connsiteX15" fmla="*/ 60691 w 1504196"/>
                <a:gd name="connsiteY15" fmla="*/ 609806 h 1143000"/>
                <a:gd name="connsiteX16" fmla="*/ 57090 w 1504196"/>
                <a:gd name="connsiteY16" fmla="*/ 612511 h 1143000"/>
                <a:gd name="connsiteX17" fmla="*/ 47175 w 1504196"/>
                <a:gd name="connsiteY17" fmla="*/ 622455 h 1143000"/>
                <a:gd name="connsiteX18" fmla="*/ 53480 w 1504196"/>
                <a:gd name="connsiteY18" fmla="*/ 646849 h 1143000"/>
                <a:gd name="connsiteX19" fmla="*/ 58891 w 1504196"/>
                <a:gd name="connsiteY19" fmla="*/ 654983 h 1143000"/>
                <a:gd name="connsiteX20" fmla="*/ 64291 w 1504196"/>
                <a:gd name="connsiteY20" fmla="*/ 659498 h 1143000"/>
                <a:gd name="connsiteX21" fmla="*/ 66996 w 1504196"/>
                <a:gd name="connsiteY21" fmla="*/ 658593 h 1143000"/>
                <a:gd name="connsiteX22" fmla="*/ 79598 w 1504196"/>
                <a:gd name="connsiteY22" fmla="*/ 659498 h 1143000"/>
                <a:gd name="connsiteX23" fmla="*/ 81398 w 1504196"/>
                <a:gd name="connsiteY23" fmla="*/ 661307 h 1143000"/>
                <a:gd name="connsiteX24" fmla="*/ 84103 w 1504196"/>
                <a:gd name="connsiteY24" fmla="*/ 662212 h 1143000"/>
                <a:gd name="connsiteX25" fmla="*/ 90409 w 1504196"/>
                <a:gd name="connsiteY25" fmla="*/ 661307 h 1143000"/>
                <a:gd name="connsiteX26" fmla="*/ 96714 w 1504196"/>
                <a:gd name="connsiteY26" fmla="*/ 660403 h 1143000"/>
                <a:gd name="connsiteX27" fmla="*/ 110221 w 1504196"/>
                <a:gd name="connsiteY27" fmla="*/ 662212 h 1143000"/>
                <a:gd name="connsiteX28" fmla="*/ 124632 w 1504196"/>
                <a:gd name="connsiteY28" fmla="*/ 661307 h 1143000"/>
                <a:gd name="connsiteX29" fmla="*/ 131843 w 1504196"/>
                <a:gd name="connsiteY29" fmla="*/ 653173 h 1143000"/>
                <a:gd name="connsiteX30" fmla="*/ 139939 w 1504196"/>
                <a:gd name="connsiteY30" fmla="*/ 645944 h 1143000"/>
                <a:gd name="connsiteX31" fmla="*/ 147149 w 1504196"/>
                <a:gd name="connsiteY31" fmla="*/ 640524 h 1143000"/>
                <a:gd name="connsiteX32" fmla="*/ 148054 w 1504196"/>
                <a:gd name="connsiteY32" fmla="*/ 638714 h 1143000"/>
                <a:gd name="connsiteX33" fmla="*/ 158856 w 1504196"/>
                <a:gd name="connsiteY33" fmla="*/ 622455 h 1143000"/>
                <a:gd name="connsiteX34" fmla="*/ 158856 w 1504196"/>
                <a:gd name="connsiteY34" fmla="*/ 622455 h 1143000"/>
                <a:gd name="connsiteX35" fmla="*/ 175067 w 1504196"/>
                <a:gd name="connsiteY35" fmla="*/ 631485 h 1143000"/>
                <a:gd name="connsiteX36" fmla="*/ 201184 w 1504196"/>
                <a:gd name="connsiteY36" fmla="*/ 652268 h 1143000"/>
                <a:gd name="connsiteX37" fmla="*/ 238113 w 1504196"/>
                <a:gd name="connsiteY37" fmla="*/ 660403 h 1143000"/>
                <a:gd name="connsiteX38" fmla="*/ 238113 w 1504196"/>
                <a:gd name="connsiteY38" fmla="*/ 660403 h 1143000"/>
                <a:gd name="connsiteX39" fmla="*/ 253420 w 1504196"/>
                <a:gd name="connsiteY39" fmla="*/ 673052 h 1143000"/>
                <a:gd name="connsiteX40" fmla="*/ 278642 w 1504196"/>
                <a:gd name="connsiteY40" fmla="*/ 687511 h 1143000"/>
                <a:gd name="connsiteX41" fmla="*/ 309264 w 1504196"/>
                <a:gd name="connsiteY41" fmla="*/ 695645 h 1143000"/>
                <a:gd name="connsiteX42" fmla="*/ 311960 w 1504196"/>
                <a:gd name="connsiteY42" fmla="*/ 699255 h 1143000"/>
                <a:gd name="connsiteX43" fmla="*/ 316466 w 1504196"/>
                <a:gd name="connsiteY43" fmla="*/ 704675 h 1143000"/>
                <a:gd name="connsiteX44" fmla="*/ 319171 w 1504196"/>
                <a:gd name="connsiteY44" fmla="*/ 708294 h 1143000"/>
                <a:gd name="connsiteX45" fmla="*/ 327277 w 1504196"/>
                <a:gd name="connsiteY45" fmla="*/ 707389 h 1143000"/>
                <a:gd name="connsiteX46" fmla="*/ 331782 w 1504196"/>
                <a:gd name="connsiteY46" fmla="*/ 702865 h 1143000"/>
                <a:gd name="connsiteX47" fmla="*/ 342583 w 1504196"/>
                <a:gd name="connsiteY47" fmla="*/ 696540 h 1143000"/>
                <a:gd name="connsiteX48" fmla="*/ 366900 w 1504196"/>
                <a:gd name="connsiteY48" fmla="*/ 695645 h 1143000"/>
                <a:gd name="connsiteX49" fmla="*/ 379511 w 1504196"/>
                <a:gd name="connsiteY49" fmla="*/ 683891 h 1143000"/>
                <a:gd name="connsiteX50" fmla="*/ 389418 w 1504196"/>
                <a:gd name="connsiteY50" fmla="*/ 663117 h 1143000"/>
                <a:gd name="connsiteX51" fmla="*/ 389418 w 1504196"/>
                <a:gd name="connsiteY51" fmla="*/ 663117 h 1143000"/>
                <a:gd name="connsiteX52" fmla="*/ 396618 w 1504196"/>
                <a:gd name="connsiteY52" fmla="*/ 661307 h 1143000"/>
                <a:gd name="connsiteX53" fmla="*/ 420936 w 1504196"/>
                <a:gd name="connsiteY53" fmla="*/ 660403 h 1143000"/>
                <a:gd name="connsiteX54" fmla="*/ 455159 w 1504196"/>
                <a:gd name="connsiteY54" fmla="*/ 655888 h 1143000"/>
                <a:gd name="connsiteX55" fmla="*/ 515509 w 1504196"/>
                <a:gd name="connsiteY55" fmla="*/ 628780 h 1143000"/>
                <a:gd name="connsiteX56" fmla="*/ 527216 w 1504196"/>
                <a:gd name="connsiteY56" fmla="*/ 607091 h 1143000"/>
                <a:gd name="connsiteX57" fmla="*/ 528111 w 1504196"/>
                <a:gd name="connsiteY57" fmla="*/ 604377 h 1143000"/>
                <a:gd name="connsiteX58" fmla="*/ 542522 w 1504196"/>
                <a:gd name="connsiteY58" fmla="*/ 570953 h 1143000"/>
                <a:gd name="connsiteX59" fmla="*/ 565040 w 1504196"/>
                <a:gd name="connsiteY59" fmla="*/ 543845 h 1143000"/>
                <a:gd name="connsiteX60" fmla="*/ 565040 w 1504196"/>
                <a:gd name="connsiteY60" fmla="*/ 543845 h 1143000"/>
                <a:gd name="connsiteX61" fmla="*/ 565944 w 1504196"/>
                <a:gd name="connsiteY61" fmla="*/ 543845 h 1143000"/>
                <a:gd name="connsiteX62" fmla="*/ 571345 w 1504196"/>
                <a:gd name="connsiteY62" fmla="*/ 559199 h 1143000"/>
                <a:gd name="connsiteX63" fmla="*/ 569545 w 1504196"/>
                <a:gd name="connsiteY63" fmla="*/ 571849 h 1143000"/>
                <a:gd name="connsiteX64" fmla="*/ 567745 w 1504196"/>
                <a:gd name="connsiteY64" fmla="*/ 573658 h 1143000"/>
                <a:gd name="connsiteX65" fmla="*/ 563239 w 1504196"/>
                <a:gd name="connsiteY65" fmla="*/ 579078 h 1143000"/>
                <a:gd name="connsiteX66" fmla="*/ 565040 w 1504196"/>
                <a:gd name="connsiteY66" fmla="*/ 582698 h 1143000"/>
                <a:gd name="connsiteX67" fmla="*/ 569545 w 1504196"/>
                <a:gd name="connsiteY67" fmla="*/ 589022 h 1143000"/>
                <a:gd name="connsiteX68" fmla="*/ 576746 w 1504196"/>
                <a:gd name="connsiteY68" fmla="*/ 597157 h 1143000"/>
                <a:gd name="connsiteX69" fmla="*/ 582156 w 1504196"/>
                <a:gd name="connsiteY69" fmla="*/ 599862 h 1143000"/>
                <a:gd name="connsiteX70" fmla="*/ 583051 w 1504196"/>
                <a:gd name="connsiteY70" fmla="*/ 606186 h 1143000"/>
                <a:gd name="connsiteX71" fmla="*/ 587557 w 1504196"/>
                <a:gd name="connsiteY71" fmla="*/ 624255 h 1143000"/>
                <a:gd name="connsiteX72" fmla="*/ 590262 w 1504196"/>
                <a:gd name="connsiteY72" fmla="*/ 624255 h 1143000"/>
                <a:gd name="connsiteX73" fmla="*/ 594758 w 1504196"/>
                <a:gd name="connsiteY73" fmla="*/ 620645 h 1143000"/>
                <a:gd name="connsiteX74" fmla="*/ 606473 w 1504196"/>
                <a:gd name="connsiteY74" fmla="*/ 620645 h 1143000"/>
                <a:gd name="connsiteX75" fmla="*/ 624485 w 1504196"/>
                <a:gd name="connsiteY75" fmla="*/ 626970 h 1143000"/>
                <a:gd name="connsiteX76" fmla="*/ 637086 w 1504196"/>
                <a:gd name="connsiteY76" fmla="*/ 614321 h 1143000"/>
                <a:gd name="connsiteX77" fmla="*/ 646993 w 1504196"/>
                <a:gd name="connsiteY77" fmla="*/ 602576 h 1143000"/>
                <a:gd name="connsiteX78" fmla="*/ 646993 w 1504196"/>
                <a:gd name="connsiteY78" fmla="*/ 602576 h 1143000"/>
                <a:gd name="connsiteX79" fmla="*/ 668615 w 1504196"/>
                <a:gd name="connsiteY79" fmla="*/ 606186 h 1143000"/>
                <a:gd name="connsiteX80" fmla="*/ 692932 w 1504196"/>
                <a:gd name="connsiteY80" fmla="*/ 607091 h 1143000"/>
                <a:gd name="connsiteX81" fmla="*/ 701038 w 1504196"/>
                <a:gd name="connsiteY81" fmla="*/ 601671 h 1143000"/>
                <a:gd name="connsiteX82" fmla="*/ 714544 w 1504196"/>
                <a:gd name="connsiteY82" fmla="*/ 602576 h 1143000"/>
                <a:gd name="connsiteX83" fmla="*/ 735261 w 1504196"/>
                <a:gd name="connsiteY83" fmla="*/ 607091 h 1143000"/>
                <a:gd name="connsiteX84" fmla="*/ 739766 w 1504196"/>
                <a:gd name="connsiteY84" fmla="*/ 606186 h 1143000"/>
                <a:gd name="connsiteX85" fmla="*/ 748767 w 1504196"/>
                <a:gd name="connsiteY85" fmla="*/ 603481 h 1143000"/>
                <a:gd name="connsiteX86" fmla="*/ 771285 w 1504196"/>
                <a:gd name="connsiteY86" fmla="*/ 601671 h 1143000"/>
                <a:gd name="connsiteX87" fmla="*/ 780295 w 1504196"/>
                <a:gd name="connsiteY87" fmla="*/ 606186 h 1143000"/>
                <a:gd name="connsiteX88" fmla="*/ 780295 w 1504196"/>
                <a:gd name="connsiteY88" fmla="*/ 606186 h 1143000"/>
                <a:gd name="connsiteX89" fmla="*/ 787496 w 1504196"/>
                <a:gd name="connsiteY89" fmla="*/ 601671 h 1143000"/>
                <a:gd name="connsiteX90" fmla="*/ 789296 w 1504196"/>
                <a:gd name="connsiteY90" fmla="*/ 592632 h 1143000"/>
                <a:gd name="connsiteX91" fmla="*/ 792001 w 1504196"/>
                <a:gd name="connsiteY91" fmla="*/ 582698 h 1143000"/>
                <a:gd name="connsiteX92" fmla="*/ 807308 w 1504196"/>
                <a:gd name="connsiteY92" fmla="*/ 580888 h 1143000"/>
                <a:gd name="connsiteX93" fmla="*/ 840636 w 1504196"/>
                <a:gd name="connsiteY93" fmla="*/ 574563 h 1143000"/>
                <a:gd name="connsiteX94" fmla="*/ 840636 w 1504196"/>
                <a:gd name="connsiteY94" fmla="*/ 573658 h 1143000"/>
                <a:gd name="connsiteX95" fmla="*/ 857743 w 1504196"/>
                <a:gd name="connsiteY95" fmla="*/ 573658 h 1143000"/>
                <a:gd name="connsiteX96" fmla="*/ 879355 w 1504196"/>
                <a:gd name="connsiteY96" fmla="*/ 577278 h 1143000"/>
                <a:gd name="connsiteX97" fmla="*/ 892871 w 1504196"/>
                <a:gd name="connsiteY97" fmla="*/ 587213 h 1143000"/>
                <a:gd name="connsiteX98" fmla="*/ 887461 w 1504196"/>
                <a:gd name="connsiteY98" fmla="*/ 592632 h 1143000"/>
                <a:gd name="connsiteX99" fmla="*/ 863143 w 1504196"/>
                <a:gd name="connsiteY99" fmla="*/ 608901 h 1143000"/>
                <a:gd name="connsiteX100" fmla="*/ 861343 w 1504196"/>
                <a:gd name="connsiteY100" fmla="*/ 612511 h 1143000"/>
                <a:gd name="connsiteX101" fmla="*/ 860448 w 1504196"/>
                <a:gd name="connsiteY101" fmla="*/ 616130 h 1143000"/>
                <a:gd name="connsiteX102" fmla="*/ 868554 w 1504196"/>
                <a:gd name="connsiteY102" fmla="*/ 616130 h 1143000"/>
                <a:gd name="connsiteX103" fmla="*/ 882060 w 1504196"/>
                <a:gd name="connsiteY103" fmla="*/ 615226 h 1143000"/>
                <a:gd name="connsiteX104" fmla="*/ 900977 w 1504196"/>
                <a:gd name="connsiteY104" fmla="*/ 607091 h 1143000"/>
                <a:gd name="connsiteX105" fmla="*/ 909978 w 1504196"/>
                <a:gd name="connsiteY105" fmla="*/ 595347 h 1143000"/>
                <a:gd name="connsiteX106" fmla="*/ 914483 w 1504196"/>
                <a:gd name="connsiteY106" fmla="*/ 598957 h 1143000"/>
                <a:gd name="connsiteX107" fmla="*/ 927990 w 1504196"/>
                <a:gd name="connsiteY107" fmla="*/ 605282 h 1143000"/>
                <a:gd name="connsiteX108" fmla="*/ 937001 w 1504196"/>
                <a:gd name="connsiteY108" fmla="*/ 601671 h 1143000"/>
                <a:gd name="connsiteX109" fmla="*/ 937905 w 1504196"/>
                <a:gd name="connsiteY109" fmla="*/ 601671 h 1143000"/>
                <a:gd name="connsiteX110" fmla="*/ 946906 w 1504196"/>
                <a:gd name="connsiteY110" fmla="*/ 600767 h 1143000"/>
                <a:gd name="connsiteX111" fmla="*/ 947811 w 1504196"/>
                <a:gd name="connsiteY111" fmla="*/ 600767 h 1143000"/>
                <a:gd name="connsiteX112" fmla="*/ 947811 w 1504196"/>
                <a:gd name="connsiteY112" fmla="*/ 601671 h 1143000"/>
                <a:gd name="connsiteX113" fmla="*/ 947811 w 1504196"/>
                <a:gd name="connsiteY113" fmla="*/ 604377 h 1143000"/>
                <a:gd name="connsiteX114" fmla="*/ 946906 w 1504196"/>
                <a:gd name="connsiteY114" fmla="*/ 605282 h 1143000"/>
                <a:gd name="connsiteX115" fmla="*/ 947811 w 1504196"/>
                <a:gd name="connsiteY115" fmla="*/ 614321 h 1143000"/>
                <a:gd name="connsiteX116" fmla="*/ 947811 w 1504196"/>
                <a:gd name="connsiteY116" fmla="*/ 614321 h 1143000"/>
                <a:gd name="connsiteX117" fmla="*/ 934295 w 1504196"/>
                <a:gd name="connsiteY117" fmla="*/ 622455 h 1143000"/>
                <a:gd name="connsiteX118" fmla="*/ 926190 w 1504196"/>
                <a:gd name="connsiteY118" fmla="*/ 632390 h 1143000"/>
                <a:gd name="connsiteX119" fmla="*/ 926190 w 1504196"/>
                <a:gd name="connsiteY119" fmla="*/ 634199 h 1143000"/>
                <a:gd name="connsiteX120" fmla="*/ 930695 w 1504196"/>
                <a:gd name="connsiteY120" fmla="*/ 647753 h 1143000"/>
                <a:gd name="connsiteX121" fmla="*/ 949611 w 1504196"/>
                <a:gd name="connsiteY121" fmla="*/ 655888 h 1143000"/>
                <a:gd name="connsiteX122" fmla="*/ 962213 w 1504196"/>
                <a:gd name="connsiteY122" fmla="*/ 649563 h 1143000"/>
                <a:gd name="connsiteX123" fmla="*/ 963118 w 1504196"/>
                <a:gd name="connsiteY123" fmla="*/ 649563 h 1143000"/>
                <a:gd name="connsiteX124" fmla="*/ 971224 w 1504196"/>
                <a:gd name="connsiteY124" fmla="*/ 666727 h 1143000"/>
                <a:gd name="connsiteX125" fmla="*/ 971224 w 1504196"/>
                <a:gd name="connsiteY125" fmla="*/ 673957 h 1143000"/>
                <a:gd name="connsiteX126" fmla="*/ 973929 w 1504196"/>
                <a:gd name="connsiteY126" fmla="*/ 680281 h 1143000"/>
                <a:gd name="connsiteX127" fmla="*/ 973929 w 1504196"/>
                <a:gd name="connsiteY127" fmla="*/ 680281 h 1143000"/>
                <a:gd name="connsiteX128" fmla="*/ 973929 w 1504196"/>
                <a:gd name="connsiteY128" fmla="*/ 682986 h 1143000"/>
                <a:gd name="connsiteX129" fmla="*/ 973024 w 1504196"/>
                <a:gd name="connsiteY129" fmla="*/ 700160 h 1143000"/>
                <a:gd name="connsiteX130" fmla="*/ 973024 w 1504196"/>
                <a:gd name="connsiteY130" fmla="*/ 701065 h 1143000"/>
                <a:gd name="connsiteX131" fmla="*/ 973024 w 1504196"/>
                <a:gd name="connsiteY131" fmla="*/ 701970 h 1143000"/>
                <a:gd name="connsiteX132" fmla="*/ 974824 w 1504196"/>
                <a:gd name="connsiteY132" fmla="*/ 702865 h 1143000"/>
                <a:gd name="connsiteX133" fmla="*/ 1000046 w 1504196"/>
                <a:gd name="connsiteY133" fmla="*/ 710999 h 1143000"/>
                <a:gd name="connsiteX134" fmla="*/ 1019858 w 1504196"/>
                <a:gd name="connsiteY134" fmla="*/ 717324 h 1143000"/>
                <a:gd name="connsiteX135" fmla="*/ 1038775 w 1504196"/>
                <a:gd name="connsiteY135" fmla="*/ 714619 h 1143000"/>
                <a:gd name="connsiteX136" fmla="*/ 1047776 w 1504196"/>
                <a:gd name="connsiteY136" fmla="*/ 710999 h 1143000"/>
                <a:gd name="connsiteX137" fmla="*/ 1052281 w 1504196"/>
                <a:gd name="connsiteY137" fmla="*/ 707389 h 1143000"/>
                <a:gd name="connsiteX138" fmla="*/ 1068493 w 1504196"/>
                <a:gd name="connsiteY138" fmla="*/ 706485 h 1143000"/>
                <a:gd name="connsiteX139" fmla="*/ 1069388 w 1504196"/>
                <a:gd name="connsiteY139" fmla="*/ 713714 h 1143000"/>
                <a:gd name="connsiteX140" fmla="*/ 1069388 w 1504196"/>
                <a:gd name="connsiteY140" fmla="*/ 723649 h 1143000"/>
                <a:gd name="connsiteX141" fmla="*/ 1074799 w 1504196"/>
                <a:gd name="connsiteY141" fmla="*/ 725458 h 1143000"/>
                <a:gd name="connsiteX142" fmla="*/ 1077494 w 1504196"/>
                <a:gd name="connsiteY142" fmla="*/ 725458 h 1143000"/>
                <a:gd name="connsiteX143" fmla="*/ 1090105 w 1504196"/>
                <a:gd name="connsiteY143" fmla="*/ 731783 h 1143000"/>
                <a:gd name="connsiteX144" fmla="*/ 1104517 w 1504196"/>
                <a:gd name="connsiteY144" fmla="*/ 742622 h 1143000"/>
                <a:gd name="connsiteX145" fmla="*/ 1108117 w 1504196"/>
                <a:gd name="connsiteY145" fmla="*/ 746242 h 1143000"/>
                <a:gd name="connsiteX146" fmla="*/ 1101811 w 1504196"/>
                <a:gd name="connsiteY146" fmla="*/ 759796 h 1143000"/>
                <a:gd name="connsiteX147" fmla="*/ 1087400 w 1504196"/>
                <a:gd name="connsiteY147" fmla="*/ 774245 h 1143000"/>
                <a:gd name="connsiteX148" fmla="*/ 1088305 w 1504196"/>
                <a:gd name="connsiteY148" fmla="*/ 789609 h 1143000"/>
                <a:gd name="connsiteX149" fmla="*/ 1088305 w 1504196"/>
                <a:gd name="connsiteY149" fmla="*/ 800449 h 1143000"/>
                <a:gd name="connsiteX150" fmla="*/ 1088305 w 1504196"/>
                <a:gd name="connsiteY150" fmla="*/ 802258 h 1143000"/>
                <a:gd name="connsiteX151" fmla="*/ 1097316 w 1504196"/>
                <a:gd name="connsiteY151" fmla="*/ 814003 h 1143000"/>
                <a:gd name="connsiteX152" fmla="*/ 1098211 w 1504196"/>
                <a:gd name="connsiteY152" fmla="*/ 814003 h 1143000"/>
                <a:gd name="connsiteX153" fmla="*/ 1114422 w 1504196"/>
                <a:gd name="connsiteY153" fmla="*/ 823042 h 1143000"/>
                <a:gd name="connsiteX154" fmla="*/ 1126129 w 1504196"/>
                <a:gd name="connsiteY154" fmla="*/ 829367 h 1143000"/>
                <a:gd name="connsiteX155" fmla="*/ 1126129 w 1504196"/>
                <a:gd name="connsiteY155" fmla="*/ 830271 h 1143000"/>
                <a:gd name="connsiteX156" fmla="*/ 1140540 w 1504196"/>
                <a:gd name="connsiteY156" fmla="*/ 832977 h 1143000"/>
                <a:gd name="connsiteX157" fmla="*/ 1150446 w 1504196"/>
                <a:gd name="connsiteY157" fmla="*/ 837501 h 1143000"/>
                <a:gd name="connsiteX158" fmla="*/ 1176563 w 1504196"/>
                <a:gd name="connsiteY158" fmla="*/ 849245 h 1143000"/>
                <a:gd name="connsiteX159" fmla="*/ 1176563 w 1504196"/>
                <a:gd name="connsiteY159" fmla="*/ 849245 h 1143000"/>
                <a:gd name="connsiteX160" fmla="*/ 1190975 w 1504196"/>
                <a:gd name="connsiteY160" fmla="*/ 853760 h 1143000"/>
                <a:gd name="connsiteX161" fmla="*/ 1195480 w 1504196"/>
                <a:gd name="connsiteY161" fmla="*/ 855570 h 1143000"/>
                <a:gd name="connsiteX162" fmla="*/ 1197281 w 1504196"/>
                <a:gd name="connsiteY162" fmla="*/ 861894 h 1143000"/>
                <a:gd name="connsiteX163" fmla="*/ 1213492 w 1504196"/>
                <a:gd name="connsiteY163" fmla="*/ 872734 h 1143000"/>
                <a:gd name="connsiteX164" fmla="*/ 1221598 w 1504196"/>
                <a:gd name="connsiteY164" fmla="*/ 877258 h 1143000"/>
                <a:gd name="connsiteX165" fmla="*/ 1214397 w 1504196"/>
                <a:gd name="connsiteY165" fmla="*/ 888098 h 1143000"/>
                <a:gd name="connsiteX166" fmla="*/ 1209892 w 1504196"/>
                <a:gd name="connsiteY166" fmla="*/ 892613 h 1143000"/>
                <a:gd name="connsiteX167" fmla="*/ 1213492 w 1504196"/>
                <a:gd name="connsiteY167" fmla="*/ 897137 h 1143000"/>
                <a:gd name="connsiteX168" fmla="*/ 1218893 w 1504196"/>
                <a:gd name="connsiteY168" fmla="*/ 904366 h 1143000"/>
                <a:gd name="connsiteX169" fmla="*/ 1212597 w 1504196"/>
                <a:gd name="connsiteY169" fmla="*/ 908881 h 1143000"/>
                <a:gd name="connsiteX170" fmla="*/ 1201786 w 1504196"/>
                <a:gd name="connsiteY170" fmla="*/ 916111 h 1143000"/>
                <a:gd name="connsiteX171" fmla="*/ 1204491 w 1504196"/>
                <a:gd name="connsiteY171" fmla="*/ 919721 h 1143000"/>
                <a:gd name="connsiteX172" fmla="*/ 1215292 w 1504196"/>
                <a:gd name="connsiteY172" fmla="*/ 932370 h 1143000"/>
                <a:gd name="connsiteX173" fmla="*/ 1212597 w 1504196"/>
                <a:gd name="connsiteY173" fmla="*/ 934180 h 1143000"/>
                <a:gd name="connsiteX174" fmla="*/ 1207186 w 1504196"/>
                <a:gd name="connsiteY174" fmla="*/ 934180 h 1143000"/>
                <a:gd name="connsiteX175" fmla="*/ 1201786 w 1504196"/>
                <a:gd name="connsiteY175" fmla="*/ 935085 h 1143000"/>
                <a:gd name="connsiteX176" fmla="*/ 1203586 w 1504196"/>
                <a:gd name="connsiteY176" fmla="*/ 941409 h 1143000"/>
                <a:gd name="connsiteX177" fmla="*/ 1203586 w 1504196"/>
                <a:gd name="connsiteY177" fmla="*/ 957668 h 1143000"/>
                <a:gd name="connsiteX178" fmla="*/ 1183774 w 1504196"/>
                <a:gd name="connsiteY178" fmla="*/ 964898 h 1143000"/>
                <a:gd name="connsiteX179" fmla="*/ 1158552 w 1504196"/>
                <a:gd name="connsiteY179" fmla="*/ 969422 h 1143000"/>
                <a:gd name="connsiteX180" fmla="*/ 1168458 w 1504196"/>
                <a:gd name="connsiteY180" fmla="*/ 994721 h 1143000"/>
                <a:gd name="connsiteX181" fmla="*/ 1179269 w 1504196"/>
                <a:gd name="connsiteY181" fmla="*/ 1018209 h 1143000"/>
                <a:gd name="connsiteX182" fmla="*/ 1183774 w 1504196"/>
                <a:gd name="connsiteY182" fmla="*/ 1041707 h 1143000"/>
                <a:gd name="connsiteX183" fmla="*/ 1187374 w 1504196"/>
                <a:gd name="connsiteY183" fmla="*/ 1059776 h 1143000"/>
                <a:gd name="connsiteX184" fmla="*/ 1188279 w 1504196"/>
                <a:gd name="connsiteY184" fmla="*/ 1092304 h 1143000"/>
                <a:gd name="connsiteX185" fmla="*/ 1194576 w 1504196"/>
                <a:gd name="connsiteY185" fmla="*/ 1104049 h 1143000"/>
                <a:gd name="connsiteX186" fmla="*/ 1199081 w 1504196"/>
                <a:gd name="connsiteY186" fmla="*/ 1109468 h 1143000"/>
                <a:gd name="connsiteX187" fmla="*/ 1208987 w 1504196"/>
                <a:gd name="connsiteY187" fmla="*/ 1121213 h 1143000"/>
                <a:gd name="connsiteX188" fmla="*/ 1216197 w 1504196"/>
                <a:gd name="connsiteY188" fmla="*/ 1123927 h 1143000"/>
                <a:gd name="connsiteX189" fmla="*/ 1226103 w 1504196"/>
                <a:gd name="connsiteY189" fmla="*/ 1124832 h 1143000"/>
                <a:gd name="connsiteX190" fmla="*/ 1243210 w 1504196"/>
                <a:gd name="connsiteY190" fmla="*/ 1119412 h 1143000"/>
                <a:gd name="connsiteX191" fmla="*/ 1261222 w 1504196"/>
                <a:gd name="connsiteY191" fmla="*/ 1109468 h 1143000"/>
                <a:gd name="connsiteX192" fmla="*/ 1267528 w 1504196"/>
                <a:gd name="connsiteY192" fmla="*/ 1107659 h 1143000"/>
                <a:gd name="connsiteX193" fmla="*/ 1280138 w 1504196"/>
                <a:gd name="connsiteY193" fmla="*/ 1108563 h 1143000"/>
                <a:gd name="connsiteX194" fmla="*/ 1299055 w 1504196"/>
                <a:gd name="connsiteY194" fmla="*/ 1110373 h 1143000"/>
                <a:gd name="connsiteX195" fmla="*/ 1300855 w 1504196"/>
                <a:gd name="connsiteY195" fmla="*/ 1110373 h 1143000"/>
                <a:gd name="connsiteX196" fmla="*/ 1301750 w 1504196"/>
                <a:gd name="connsiteY196" fmla="*/ 1110373 h 1143000"/>
                <a:gd name="connsiteX197" fmla="*/ 1314362 w 1504196"/>
                <a:gd name="connsiteY197" fmla="*/ 1113983 h 1143000"/>
                <a:gd name="connsiteX198" fmla="*/ 1319763 w 1504196"/>
                <a:gd name="connsiteY198" fmla="*/ 1132062 h 1143000"/>
                <a:gd name="connsiteX199" fmla="*/ 1317067 w 1504196"/>
                <a:gd name="connsiteY199" fmla="*/ 1141996 h 1143000"/>
                <a:gd name="connsiteX200" fmla="*/ 1321573 w 1504196"/>
                <a:gd name="connsiteY200" fmla="*/ 1142901 h 1143000"/>
                <a:gd name="connsiteX201" fmla="*/ 1344080 w 1504196"/>
                <a:gd name="connsiteY201" fmla="*/ 1134767 h 1143000"/>
                <a:gd name="connsiteX202" fmla="*/ 1347690 w 1504196"/>
                <a:gd name="connsiteY202" fmla="*/ 1129347 h 1143000"/>
                <a:gd name="connsiteX203" fmla="*/ 1360291 w 1504196"/>
                <a:gd name="connsiteY203" fmla="*/ 1122117 h 1143000"/>
                <a:gd name="connsiteX204" fmla="*/ 1397220 w 1504196"/>
                <a:gd name="connsiteY204" fmla="*/ 1117603 h 1143000"/>
                <a:gd name="connsiteX205" fmla="*/ 1422442 w 1504196"/>
                <a:gd name="connsiteY205" fmla="*/ 1115793 h 1143000"/>
                <a:gd name="connsiteX206" fmla="*/ 1433244 w 1504196"/>
                <a:gd name="connsiteY206" fmla="*/ 1113088 h 1143000"/>
                <a:gd name="connsiteX207" fmla="*/ 1432348 w 1504196"/>
                <a:gd name="connsiteY207" fmla="*/ 1113088 h 1143000"/>
                <a:gd name="connsiteX208" fmla="*/ 1432348 w 1504196"/>
                <a:gd name="connsiteY208" fmla="*/ 1113088 h 1143000"/>
                <a:gd name="connsiteX209" fmla="*/ 1432348 w 1504196"/>
                <a:gd name="connsiteY209" fmla="*/ 1112183 h 1143000"/>
                <a:gd name="connsiteX210" fmla="*/ 1440454 w 1504196"/>
                <a:gd name="connsiteY210" fmla="*/ 1099534 h 1143000"/>
                <a:gd name="connsiteX211" fmla="*/ 1435949 w 1504196"/>
                <a:gd name="connsiteY211" fmla="*/ 1076036 h 1143000"/>
                <a:gd name="connsiteX212" fmla="*/ 1446759 w 1504196"/>
                <a:gd name="connsiteY212" fmla="*/ 1063386 h 1143000"/>
                <a:gd name="connsiteX213" fmla="*/ 1449455 w 1504196"/>
                <a:gd name="connsiteY213" fmla="*/ 1061577 h 1143000"/>
                <a:gd name="connsiteX214" fmla="*/ 1457561 w 1504196"/>
                <a:gd name="connsiteY214" fmla="*/ 1058871 h 1143000"/>
                <a:gd name="connsiteX215" fmla="*/ 1463866 w 1504196"/>
                <a:gd name="connsiteY215" fmla="*/ 1056157 h 1143000"/>
                <a:gd name="connsiteX216" fmla="*/ 1462066 w 1504196"/>
                <a:gd name="connsiteY216" fmla="*/ 1050737 h 1143000"/>
                <a:gd name="connsiteX217" fmla="*/ 1452160 w 1504196"/>
                <a:gd name="connsiteY217" fmla="*/ 1032668 h 1143000"/>
                <a:gd name="connsiteX218" fmla="*/ 1446759 w 1504196"/>
                <a:gd name="connsiteY218" fmla="*/ 1019114 h 1143000"/>
                <a:gd name="connsiteX219" fmla="*/ 1444949 w 1504196"/>
                <a:gd name="connsiteY219" fmla="*/ 1018209 h 1143000"/>
                <a:gd name="connsiteX220" fmla="*/ 1444054 w 1504196"/>
                <a:gd name="connsiteY220" fmla="*/ 1018209 h 1143000"/>
                <a:gd name="connsiteX221" fmla="*/ 1439549 w 1504196"/>
                <a:gd name="connsiteY221" fmla="*/ 1015504 h 1143000"/>
                <a:gd name="connsiteX222" fmla="*/ 1438654 w 1504196"/>
                <a:gd name="connsiteY222" fmla="*/ 1013694 h 1143000"/>
                <a:gd name="connsiteX223" fmla="*/ 1434148 w 1504196"/>
                <a:gd name="connsiteY223" fmla="*/ 1008275 h 1143000"/>
                <a:gd name="connsiteX224" fmla="*/ 1428738 w 1504196"/>
                <a:gd name="connsiteY224" fmla="*/ 1001045 h 1143000"/>
                <a:gd name="connsiteX225" fmla="*/ 1430548 w 1504196"/>
                <a:gd name="connsiteY225" fmla="*/ 996521 h 1143000"/>
                <a:gd name="connsiteX226" fmla="*/ 1432348 w 1504196"/>
                <a:gd name="connsiteY226" fmla="*/ 994721 h 1143000"/>
                <a:gd name="connsiteX227" fmla="*/ 1438654 w 1504196"/>
                <a:gd name="connsiteY227" fmla="*/ 982071 h 1143000"/>
                <a:gd name="connsiteX228" fmla="*/ 1439549 w 1504196"/>
                <a:gd name="connsiteY228" fmla="*/ 963993 h 1143000"/>
                <a:gd name="connsiteX229" fmla="*/ 1439549 w 1504196"/>
                <a:gd name="connsiteY229" fmla="*/ 963098 h 1143000"/>
                <a:gd name="connsiteX230" fmla="*/ 1438654 w 1504196"/>
                <a:gd name="connsiteY230" fmla="*/ 959478 h 1143000"/>
                <a:gd name="connsiteX231" fmla="*/ 1438654 w 1504196"/>
                <a:gd name="connsiteY231" fmla="*/ 950448 h 1143000"/>
                <a:gd name="connsiteX232" fmla="*/ 1444054 w 1504196"/>
                <a:gd name="connsiteY232" fmla="*/ 948639 h 1143000"/>
                <a:gd name="connsiteX233" fmla="*/ 1461161 w 1504196"/>
                <a:gd name="connsiteY233" fmla="*/ 937790 h 1143000"/>
                <a:gd name="connsiteX234" fmla="*/ 1471972 w 1504196"/>
                <a:gd name="connsiteY234" fmla="*/ 927855 h 1143000"/>
                <a:gd name="connsiteX235" fmla="*/ 1500795 w 1504196"/>
                <a:gd name="connsiteY235" fmla="*/ 920626 h 1143000"/>
                <a:gd name="connsiteX236" fmla="*/ 1499890 w 1504196"/>
                <a:gd name="connsiteY236" fmla="*/ 910691 h 1143000"/>
                <a:gd name="connsiteX237" fmla="*/ 1479183 w 1504196"/>
                <a:gd name="connsiteY237" fmla="*/ 870029 h 1143000"/>
                <a:gd name="connsiteX238" fmla="*/ 1464771 w 1504196"/>
                <a:gd name="connsiteY238" fmla="*/ 855570 h 1143000"/>
                <a:gd name="connsiteX239" fmla="*/ 1461161 w 1504196"/>
                <a:gd name="connsiteY239" fmla="*/ 854665 h 1143000"/>
                <a:gd name="connsiteX240" fmla="*/ 1454865 w 1504196"/>
                <a:gd name="connsiteY240" fmla="*/ 843826 h 1143000"/>
                <a:gd name="connsiteX241" fmla="*/ 1454865 w 1504196"/>
                <a:gd name="connsiteY241" fmla="*/ 825757 h 1143000"/>
                <a:gd name="connsiteX242" fmla="*/ 1453960 w 1504196"/>
                <a:gd name="connsiteY242" fmla="*/ 814908 h 1143000"/>
                <a:gd name="connsiteX243" fmla="*/ 1453960 w 1504196"/>
                <a:gd name="connsiteY243" fmla="*/ 813107 h 1143000"/>
                <a:gd name="connsiteX244" fmla="*/ 1447655 w 1504196"/>
                <a:gd name="connsiteY244" fmla="*/ 801354 h 1143000"/>
                <a:gd name="connsiteX245" fmla="*/ 1440454 w 1504196"/>
                <a:gd name="connsiteY245" fmla="*/ 777865 h 1143000"/>
                <a:gd name="connsiteX246" fmla="*/ 1440454 w 1504196"/>
                <a:gd name="connsiteY246" fmla="*/ 776055 h 1143000"/>
                <a:gd name="connsiteX247" fmla="*/ 1435949 w 1504196"/>
                <a:gd name="connsiteY247" fmla="*/ 764311 h 1143000"/>
                <a:gd name="connsiteX248" fmla="*/ 1433244 w 1504196"/>
                <a:gd name="connsiteY248" fmla="*/ 762501 h 1143000"/>
                <a:gd name="connsiteX249" fmla="*/ 1428738 w 1504196"/>
                <a:gd name="connsiteY249" fmla="*/ 747147 h 1143000"/>
                <a:gd name="connsiteX250" fmla="*/ 1426938 w 1504196"/>
                <a:gd name="connsiteY250" fmla="*/ 727268 h 1143000"/>
                <a:gd name="connsiteX251" fmla="*/ 1423337 w 1504196"/>
                <a:gd name="connsiteY251" fmla="*/ 721848 h 1143000"/>
                <a:gd name="connsiteX252" fmla="*/ 1419737 w 1504196"/>
                <a:gd name="connsiteY252" fmla="*/ 712809 h 1143000"/>
                <a:gd name="connsiteX253" fmla="*/ 1417936 w 1504196"/>
                <a:gd name="connsiteY253" fmla="*/ 704675 h 1143000"/>
                <a:gd name="connsiteX254" fmla="*/ 1408926 w 1504196"/>
                <a:gd name="connsiteY254" fmla="*/ 702865 h 1143000"/>
                <a:gd name="connsiteX255" fmla="*/ 1396324 w 1504196"/>
                <a:gd name="connsiteY255" fmla="*/ 699255 h 1143000"/>
                <a:gd name="connsiteX256" fmla="*/ 1398125 w 1504196"/>
                <a:gd name="connsiteY256" fmla="*/ 690216 h 1143000"/>
                <a:gd name="connsiteX257" fmla="*/ 1403525 w 1504196"/>
                <a:gd name="connsiteY257" fmla="*/ 670337 h 1143000"/>
                <a:gd name="connsiteX258" fmla="*/ 1399925 w 1504196"/>
                <a:gd name="connsiteY258" fmla="*/ 650459 h 1143000"/>
                <a:gd name="connsiteX259" fmla="*/ 1399020 w 1504196"/>
                <a:gd name="connsiteY259" fmla="*/ 648658 h 1143000"/>
                <a:gd name="connsiteX260" fmla="*/ 1396324 w 1504196"/>
                <a:gd name="connsiteY260" fmla="*/ 641429 h 1143000"/>
                <a:gd name="connsiteX261" fmla="*/ 1390914 w 1504196"/>
                <a:gd name="connsiteY261" fmla="*/ 621550 h 1143000"/>
                <a:gd name="connsiteX262" fmla="*/ 1394515 w 1504196"/>
                <a:gd name="connsiteY262" fmla="*/ 610711 h 1143000"/>
                <a:gd name="connsiteX263" fmla="*/ 1399020 w 1504196"/>
                <a:gd name="connsiteY263" fmla="*/ 598957 h 1143000"/>
                <a:gd name="connsiteX264" fmla="*/ 1408031 w 1504196"/>
                <a:gd name="connsiteY264" fmla="*/ 581793 h 1143000"/>
                <a:gd name="connsiteX265" fmla="*/ 1415231 w 1504196"/>
                <a:gd name="connsiteY265" fmla="*/ 583603 h 1143000"/>
                <a:gd name="connsiteX266" fmla="*/ 1442254 w 1504196"/>
                <a:gd name="connsiteY266" fmla="*/ 588117 h 1143000"/>
                <a:gd name="connsiteX267" fmla="*/ 1446759 w 1504196"/>
                <a:gd name="connsiteY267" fmla="*/ 588117 h 1143000"/>
                <a:gd name="connsiteX268" fmla="*/ 1450360 w 1504196"/>
                <a:gd name="connsiteY268" fmla="*/ 588117 h 1143000"/>
                <a:gd name="connsiteX269" fmla="*/ 1453960 w 1504196"/>
                <a:gd name="connsiteY269" fmla="*/ 588117 h 1143000"/>
                <a:gd name="connsiteX270" fmla="*/ 1454865 w 1504196"/>
                <a:gd name="connsiteY270" fmla="*/ 585403 h 1143000"/>
                <a:gd name="connsiteX271" fmla="*/ 1454865 w 1504196"/>
                <a:gd name="connsiteY271" fmla="*/ 582698 h 1143000"/>
                <a:gd name="connsiteX272" fmla="*/ 1456665 w 1504196"/>
                <a:gd name="connsiteY272" fmla="*/ 546550 h 1143000"/>
                <a:gd name="connsiteX273" fmla="*/ 1460266 w 1504196"/>
                <a:gd name="connsiteY273" fmla="*/ 535711 h 1143000"/>
                <a:gd name="connsiteX274" fmla="*/ 1461161 w 1504196"/>
                <a:gd name="connsiteY274" fmla="*/ 528481 h 1143000"/>
                <a:gd name="connsiteX275" fmla="*/ 1460266 w 1504196"/>
                <a:gd name="connsiteY275" fmla="*/ 524871 h 1143000"/>
                <a:gd name="connsiteX276" fmla="*/ 1461161 w 1504196"/>
                <a:gd name="connsiteY276" fmla="*/ 511317 h 1143000"/>
                <a:gd name="connsiteX277" fmla="*/ 1462066 w 1504196"/>
                <a:gd name="connsiteY277" fmla="*/ 510412 h 1143000"/>
                <a:gd name="connsiteX278" fmla="*/ 1464771 w 1504196"/>
                <a:gd name="connsiteY278" fmla="*/ 505898 h 1143000"/>
                <a:gd name="connsiteX279" fmla="*/ 1459361 w 1504196"/>
                <a:gd name="connsiteY279" fmla="*/ 503183 h 1143000"/>
                <a:gd name="connsiteX280" fmla="*/ 1450360 w 1504196"/>
                <a:gd name="connsiteY280" fmla="*/ 494144 h 1143000"/>
                <a:gd name="connsiteX281" fmla="*/ 1446759 w 1504196"/>
                <a:gd name="connsiteY281" fmla="*/ 482399 h 1143000"/>
                <a:gd name="connsiteX282" fmla="*/ 1444949 w 1504196"/>
                <a:gd name="connsiteY282" fmla="*/ 480590 h 1143000"/>
                <a:gd name="connsiteX283" fmla="*/ 1443149 w 1504196"/>
                <a:gd name="connsiteY283" fmla="*/ 471560 h 1143000"/>
                <a:gd name="connsiteX284" fmla="*/ 1444054 w 1504196"/>
                <a:gd name="connsiteY284" fmla="*/ 469750 h 1143000"/>
                <a:gd name="connsiteX285" fmla="*/ 1445854 w 1504196"/>
                <a:gd name="connsiteY285" fmla="*/ 458006 h 1143000"/>
                <a:gd name="connsiteX286" fmla="*/ 1444054 w 1504196"/>
                <a:gd name="connsiteY286" fmla="*/ 454386 h 1143000"/>
                <a:gd name="connsiteX287" fmla="*/ 1443149 w 1504196"/>
                <a:gd name="connsiteY287" fmla="*/ 444452 h 1143000"/>
                <a:gd name="connsiteX288" fmla="*/ 1438654 w 1504196"/>
                <a:gd name="connsiteY288" fmla="*/ 429088 h 1143000"/>
                <a:gd name="connsiteX289" fmla="*/ 1434148 w 1504196"/>
                <a:gd name="connsiteY289" fmla="*/ 426383 h 1143000"/>
                <a:gd name="connsiteX290" fmla="*/ 1428738 w 1504196"/>
                <a:gd name="connsiteY290" fmla="*/ 421859 h 1143000"/>
                <a:gd name="connsiteX291" fmla="*/ 1431443 w 1504196"/>
                <a:gd name="connsiteY291" fmla="*/ 416439 h 1143000"/>
                <a:gd name="connsiteX292" fmla="*/ 1436853 w 1504196"/>
                <a:gd name="connsiteY292" fmla="*/ 410114 h 1143000"/>
                <a:gd name="connsiteX293" fmla="*/ 1440454 w 1504196"/>
                <a:gd name="connsiteY293" fmla="*/ 407409 h 1143000"/>
                <a:gd name="connsiteX294" fmla="*/ 1444054 w 1504196"/>
                <a:gd name="connsiteY294" fmla="*/ 409209 h 1143000"/>
                <a:gd name="connsiteX295" fmla="*/ 1451255 w 1504196"/>
                <a:gd name="connsiteY295" fmla="*/ 412829 h 1143000"/>
                <a:gd name="connsiteX296" fmla="*/ 1455760 w 1504196"/>
                <a:gd name="connsiteY296" fmla="*/ 409209 h 1143000"/>
                <a:gd name="connsiteX297" fmla="*/ 1461161 w 1504196"/>
                <a:gd name="connsiteY297" fmla="*/ 397465 h 1143000"/>
                <a:gd name="connsiteX298" fmla="*/ 1461161 w 1504196"/>
                <a:gd name="connsiteY298" fmla="*/ 397465 h 1143000"/>
                <a:gd name="connsiteX299" fmla="*/ 1463866 w 1504196"/>
                <a:gd name="connsiteY299" fmla="*/ 394760 h 1143000"/>
                <a:gd name="connsiteX300" fmla="*/ 1460266 w 1504196"/>
                <a:gd name="connsiteY300" fmla="*/ 389331 h 1143000"/>
                <a:gd name="connsiteX301" fmla="*/ 1452160 w 1504196"/>
                <a:gd name="connsiteY301" fmla="*/ 384816 h 1143000"/>
                <a:gd name="connsiteX302" fmla="*/ 1446759 w 1504196"/>
                <a:gd name="connsiteY302" fmla="*/ 377586 h 1143000"/>
                <a:gd name="connsiteX303" fmla="*/ 1444054 w 1504196"/>
                <a:gd name="connsiteY303" fmla="*/ 326085 h 1143000"/>
                <a:gd name="connsiteX304" fmla="*/ 1423337 w 1504196"/>
                <a:gd name="connsiteY304" fmla="*/ 333314 h 1143000"/>
                <a:gd name="connsiteX305" fmla="*/ 1408926 w 1504196"/>
                <a:gd name="connsiteY305" fmla="*/ 335124 h 1143000"/>
                <a:gd name="connsiteX306" fmla="*/ 1408926 w 1504196"/>
                <a:gd name="connsiteY306" fmla="*/ 335124 h 1143000"/>
                <a:gd name="connsiteX307" fmla="*/ 1397220 w 1504196"/>
                <a:gd name="connsiteY307" fmla="*/ 327894 h 1143000"/>
                <a:gd name="connsiteX308" fmla="*/ 1381008 w 1504196"/>
                <a:gd name="connsiteY308" fmla="*/ 325180 h 1143000"/>
                <a:gd name="connsiteX309" fmla="*/ 1381008 w 1504196"/>
                <a:gd name="connsiteY309" fmla="*/ 324275 h 1143000"/>
                <a:gd name="connsiteX310" fmla="*/ 1380113 w 1504196"/>
                <a:gd name="connsiteY310" fmla="*/ 321570 h 1143000"/>
                <a:gd name="connsiteX311" fmla="*/ 1373807 w 1504196"/>
                <a:gd name="connsiteY311" fmla="*/ 319760 h 1143000"/>
                <a:gd name="connsiteX312" fmla="*/ 1362092 w 1504196"/>
                <a:gd name="connsiteY312" fmla="*/ 315245 h 1143000"/>
                <a:gd name="connsiteX313" fmla="*/ 1367502 w 1504196"/>
                <a:gd name="connsiteY313" fmla="*/ 311626 h 1143000"/>
                <a:gd name="connsiteX314" fmla="*/ 1380113 w 1504196"/>
                <a:gd name="connsiteY314" fmla="*/ 299881 h 1143000"/>
                <a:gd name="connsiteX315" fmla="*/ 1381913 w 1504196"/>
                <a:gd name="connsiteY315" fmla="*/ 296271 h 1143000"/>
                <a:gd name="connsiteX316" fmla="*/ 1393619 w 1504196"/>
                <a:gd name="connsiteY316" fmla="*/ 295367 h 1143000"/>
                <a:gd name="connsiteX317" fmla="*/ 1408031 w 1504196"/>
                <a:gd name="connsiteY317" fmla="*/ 292652 h 1143000"/>
                <a:gd name="connsiteX318" fmla="*/ 1410726 w 1504196"/>
                <a:gd name="connsiteY318" fmla="*/ 289042 h 1143000"/>
                <a:gd name="connsiteX319" fmla="*/ 1412536 w 1504196"/>
                <a:gd name="connsiteY319" fmla="*/ 282717 h 1143000"/>
                <a:gd name="connsiteX320" fmla="*/ 1405326 w 1504196"/>
                <a:gd name="connsiteY320" fmla="*/ 279098 h 1143000"/>
                <a:gd name="connsiteX321" fmla="*/ 1394515 w 1504196"/>
                <a:gd name="connsiteY321" fmla="*/ 271868 h 1143000"/>
                <a:gd name="connsiteX322" fmla="*/ 1399925 w 1504196"/>
                <a:gd name="connsiteY322" fmla="*/ 266449 h 1143000"/>
                <a:gd name="connsiteX323" fmla="*/ 1402620 w 1504196"/>
                <a:gd name="connsiteY323" fmla="*/ 265544 h 1143000"/>
                <a:gd name="connsiteX324" fmla="*/ 1416136 w 1504196"/>
                <a:gd name="connsiteY324" fmla="*/ 255609 h 1143000"/>
                <a:gd name="connsiteX325" fmla="*/ 1416136 w 1504196"/>
                <a:gd name="connsiteY325" fmla="*/ 251094 h 1143000"/>
                <a:gd name="connsiteX326" fmla="*/ 1422442 w 1504196"/>
                <a:gd name="connsiteY326" fmla="*/ 234826 h 1143000"/>
                <a:gd name="connsiteX327" fmla="*/ 1430548 w 1504196"/>
                <a:gd name="connsiteY327" fmla="*/ 233016 h 1143000"/>
                <a:gd name="connsiteX328" fmla="*/ 1442254 w 1504196"/>
                <a:gd name="connsiteY328" fmla="*/ 234826 h 1143000"/>
                <a:gd name="connsiteX329" fmla="*/ 1462066 w 1504196"/>
                <a:gd name="connsiteY329" fmla="*/ 239340 h 1143000"/>
                <a:gd name="connsiteX330" fmla="*/ 1465667 w 1504196"/>
                <a:gd name="connsiteY330" fmla="*/ 239340 h 1143000"/>
                <a:gd name="connsiteX331" fmla="*/ 1471077 w 1504196"/>
                <a:gd name="connsiteY331" fmla="*/ 239340 h 1143000"/>
                <a:gd name="connsiteX332" fmla="*/ 1501690 w 1504196"/>
                <a:gd name="connsiteY332" fmla="*/ 238445 h 1143000"/>
                <a:gd name="connsiteX333" fmla="*/ 1503500 w 1504196"/>
                <a:gd name="connsiteY333" fmla="*/ 233921 h 1143000"/>
                <a:gd name="connsiteX334" fmla="*/ 1502595 w 1504196"/>
                <a:gd name="connsiteY334" fmla="*/ 227596 h 1143000"/>
                <a:gd name="connsiteX335" fmla="*/ 1501690 w 1504196"/>
                <a:gd name="connsiteY335" fmla="*/ 201393 h 1143000"/>
                <a:gd name="connsiteX336" fmla="*/ 1481878 w 1504196"/>
                <a:gd name="connsiteY336" fmla="*/ 211337 h 1143000"/>
                <a:gd name="connsiteX337" fmla="*/ 1456665 w 1504196"/>
                <a:gd name="connsiteY337" fmla="*/ 190553 h 1143000"/>
                <a:gd name="connsiteX338" fmla="*/ 1433244 w 1504196"/>
                <a:gd name="connsiteY338" fmla="*/ 180609 h 1143000"/>
                <a:gd name="connsiteX339" fmla="*/ 1419737 w 1504196"/>
                <a:gd name="connsiteY339" fmla="*/ 175190 h 1143000"/>
                <a:gd name="connsiteX340" fmla="*/ 1408926 w 1504196"/>
                <a:gd name="connsiteY340" fmla="*/ 176999 h 1143000"/>
                <a:gd name="connsiteX341" fmla="*/ 1392715 w 1504196"/>
                <a:gd name="connsiteY341" fmla="*/ 178809 h 1143000"/>
                <a:gd name="connsiteX342" fmla="*/ 1362092 w 1504196"/>
                <a:gd name="connsiteY342" fmla="*/ 176094 h 1143000"/>
                <a:gd name="connsiteX343" fmla="*/ 1353090 w 1504196"/>
                <a:gd name="connsiteY343" fmla="*/ 170675 h 1143000"/>
                <a:gd name="connsiteX344" fmla="*/ 1351290 w 1504196"/>
                <a:gd name="connsiteY344" fmla="*/ 167055 h 1143000"/>
                <a:gd name="connsiteX345" fmla="*/ 1327868 w 1504196"/>
                <a:gd name="connsiteY345" fmla="*/ 147186 h 1143000"/>
                <a:gd name="connsiteX346" fmla="*/ 1319763 w 1504196"/>
                <a:gd name="connsiteY346" fmla="*/ 146281 h 1143000"/>
                <a:gd name="connsiteX347" fmla="*/ 1315266 w 1504196"/>
                <a:gd name="connsiteY347" fmla="*/ 158930 h 1143000"/>
                <a:gd name="connsiteX348" fmla="*/ 1303551 w 1504196"/>
                <a:gd name="connsiteY348" fmla="*/ 164350 h 1143000"/>
                <a:gd name="connsiteX349" fmla="*/ 1292750 w 1504196"/>
                <a:gd name="connsiteY349" fmla="*/ 176094 h 1143000"/>
                <a:gd name="connsiteX350" fmla="*/ 1270233 w 1504196"/>
                <a:gd name="connsiteY350" fmla="*/ 176094 h 1143000"/>
                <a:gd name="connsiteX351" fmla="*/ 1236904 w 1504196"/>
                <a:gd name="connsiteY351" fmla="*/ 187839 h 1143000"/>
                <a:gd name="connsiteX352" fmla="*/ 1220702 w 1504196"/>
                <a:gd name="connsiteY352" fmla="*/ 181514 h 1143000"/>
                <a:gd name="connsiteX353" fmla="*/ 1195480 w 1504196"/>
                <a:gd name="connsiteY353" fmla="*/ 205012 h 1143000"/>
                <a:gd name="connsiteX354" fmla="*/ 1187374 w 1504196"/>
                <a:gd name="connsiteY354" fmla="*/ 203203 h 1143000"/>
                <a:gd name="connsiteX355" fmla="*/ 1179269 w 1504196"/>
                <a:gd name="connsiteY355" fmla="*/ 184229 h 1143000"/>
                <a:gd name="connsiteX356" fmla="*/ 1172068 w 1504196"/>
                <a:gd name="connsiteY356" fmla="*/ 173380 h 1143000"/>
                <a:gd name="connsiteX357" fmla="*/ 1164858 w 1504196"/>
                <a:gd name="connsiteY357" fmla="*/ 149891 h 1143000"/>
                <a:gd name="connsiteX358" fmla="*/ 1157656 w 1504196"/>
                <a:gd name="connsiteY358" fmla="*/ 142662 h 1143000"/>
                <a:gd name="connsiteX359" fmla="*/ 1149550 w 1504196"/>
                <a:gd name="connsiteY359" fmla="*/ 130917 h 1143000"/>
                <a:gd name="connsiteX360" fmla="*/ 1138740 w 1504196"/>
                <a:gd name="connsiteY360" fmla="*/ 126403 h 1143000"/>
                <a:gd name="connsiteX361" fmla="*/ 1126129 w 1504196"/>
                <a:gd name="connsiteY361" fmla="*/ 117363 h 1143000"/>
                <a:gd name="connsiteX362" fmla="*/ 1122528 w 1504196"/>
                <a:gd name="connsiteY362" fmla="*/ 115554 h 1143000"/>
                <a:gd name="connsiteX363" fmla="*/ 1091010 w 1504196"/>
                <a:gd name="connsiteY363" fmla="*/ 120983 h 1143000"/>
                <a:gd name="connsiteX364" fmla="*/ 1089210 w 1504196"/>
                <a:gd name="connsiteY364" fmla="*/ 130917 h 1143000"/>
                <a:gd name="connsiteX365" fmla="*/ 1076599 w 1504196"/>
                <a:gd name="connsiteY365" fmla="*/ 150796 h 1143000"/>
                <a:gd name="connsiteX366" fmla="*/ 1065788 w 1504196"/>
                <a:gd name="connsiteY366" fmla="*/ 158026 h 1143000"/>
                <a:gd name="connsiteX367" fmla="*/ 1052281 w 1504196"/>
                <a:gd name="connsiteY367" fmla="*/ 159835 h 1143000"/>
                <a:gd name="connsiteX368" fmla="*/ 1048681 w 1504196"/>
                <a:gd name="connsiteY368" fmla="*/ 167055 h 1143000"/>
                <a:gd name="connsiteX369" fmla="*/ 1023459 w 1504196"/>
                <a:gd name="connsiteY369" fmla="*/ 174285 h 1143000"/>
                <a:gd name="connsiteX370" fmla="*/ 1006352 w 1504196"/>
                <a:gd name="connsiteY370" fmla="*/ 181514 h 1143000"/>
                <a:gd name="connsiteX371" fmla="*/ 1001847 w 1504196"/>
                <a:gd name="connsiteY371" fmla="*/ 186039 h 1143000"/>
                <a:gd name="connsiteX372" fmla="*/ 999142 w 1504196"/>
                <a:gd name="connsiteY372" fmla="*/ 186934 h 1143000"/>
                <a:gd name="connsiteX373" fmla="*/ 991036 w 1504196"/>
                <a:gd name="connsiteY373" fmla="*/ 186934 h 1143000"/>
                <a:gd name="connsiteX374" fmla="*/ 976624 w 1504196"/>
                <a:gd name="connsiteY374" fmla="*/ 187839 h 1143000"/>
                <a:gd name="connsiteX375" fmla="*/ 955012 w 1504196"/>
                <a:gd name="connsiteY375" fmla="*/ 188744 h 1143000"/>
                <a:gd name="connsiteX376" fmla="*/ 937905 w 1504196"/>
                <a:gd name="connsiteY376" fmla="*/ 198688 h 1143000"/>
                <a:gd name="connsiteX377" fmla="*/ 918084 w 1504196"/>
                <a:gd name="connsiteY377" fmla="*/ 199583 h 1143000"/>
                <a:gd name="connsiteX378" fmla="*/ 905482 w 1504196"/>
                <a:gd name="connsiteY378" fmla="*/ 202298 h 1143000"/>
                <a:gd name="connsiteX379" fmla="*/ 891966 w 1504196"/>
                <a:gd name="connsiteY379" fmla="*/ 205917 h 1143000"/>
                <a:gd name="connsiteX380" fmla="*/ 880260 w 1504196"/>
                <a:gd name="connsiteY380" fmla="*/ 211337 h 1143000"/>
                <a:gd name="connsiteX381" fmla="*/ 864048 w 1504196"/>
                <a:gd name="connsiteY381" fmla="*/ 209527 h 1143000"/>
                <a:gd name="connsiteX382" fmla="*/ 854142 w 1504196"/>
                <a:gd name="connsiteY382" fmla="*/ 210432 h 1143000"/>
                <a:gd name="connsiteX383" fmla="*/ 851437 w 1504196"/>
                <a:gd name="connsiteY383" fmla="*/ 210432 h 1143000"/>
                <a:gd name="connsiteX384" fmla="*/ 843331 w 1504196"/>
                <a:gd name="connsiteY384" fmla="*/ 203203 h 1143000"/>
                <a:gd name="connsiteX385" fmla="*/ 837026 w 1504196"/>
                <a:gd name="connsiteY385" fmla="*/ 188744 h 1143000"/>
                <a:gd name="connsiteX386" fmla="*/ 810908 w 1504196"/>
                <a:gd name="connsiteY386" fmla="*/ 167960 h 1143000"/>
                <a:gd name="connsiteX387" fmla="*/ 802802 w 1504196"/>
                <a:gd name="connsiteY387" fmla="*/ 158026 h 1143000"/>
                <a:gd name="connsiteX388" fmla="*/ 797402 w 1504196"/>
                <a:gd name="connsiteY388" fmla="*/ 152606 h 1143000"/>
                <a:gd name="connsiteX389" fmla="*/ 792001 w 1504196"/>
                <a:gd name="connsiteY389" fmla="*/ 140852 h 1143000"/>
                <a:gd name="connsiteX390" fmla="*/ 792001 w 1504196"/>
                <a:gd name="connsiteY390" fmla="*/ 139957 h 1143000"/>
                <a:gd name="connsiteX391" fmla="*/ 782096 w 1504196"/>
                <a:gd name="connsiteY391" fmla="*/ 123688 h 1143000"/>
                <a:gd name="connsiteX392" fmla="*/ 775790 w 1504196"/>
                <a:gd name="connsiteY392" fmla="*/ 121878 h 1143000"/>
                <a:gd name="connsiteX393" fmla="*/ 770379 w 1504196"/>
                <a:gd name="connsiteY393" fmla="*/ 99294 h 1143000"/>
                <a:gd name="connsiteX394" fmla="*/ 763179 w 1504196"/>
                <a:gd name="connsiteY394" fmla="*/ 90255 h 1143000"/>
                <a:gd name="connsiteX395" fmla="*/ 716344 w 1504196"/>
                <a:gd name="connsiteY395" fmla="*/ 92970 h 1143000"/>
                <a:gd name="connsiteX396" fmla="*/ 710943 w 1504196"/>
                <a:gd name="connsiteY396" fmla="*/ 87550 h 1143000"/>
                <a:gd name="connsiteX397" fmla="*/ 703733 w 1504196"/>
                <a:gd name="connsiteY397" fmla="*/ 83931 h 1143000"/>
                <a:gd name="connsiteX398" fmla="*/ 693827 w 1504196"/>
                <a:gd name="connsiteY398" fmla="*/ 76701 h 1143000"/>
                <a:gd name="connsiteX399" fmla="*/ 685721 w 1504196"/>
                <a:gd name="connsiteY399" fmla="*/ 77606 h 1143000"/>
                <a:gd name="connsiteX400" fmla="*/ 665909 w 1504196"/>
                <a:gd name="connsiteY400" fmla="*/ 66766 h 1143000"/>
                <a:gd name="connsiteX401" fmla="*/ 666814 w 1504196"/>
                <a:gd name="connsiteY401" fmla="*/ 58632 h 1143000"/>
                <a:gd name="connsiteX402" fmla="*/ 665014 w 1504196"/>
                <a:gd name="connsiteY402" fmla="*/ 55917 h 1143000"/>
                <a:gd name="connsiteX403" fmla="*/ 652403 w 1504196"/>
                <a:gd name="connsiteY403" fmla="*/ 39658 h 1143000"/>
                <a:gd name="connsiteX404" fmla="*/ 648802 w 1504196"/>
                <a:gd name="connsiteY404" fmla="*/ 38753 h 1143000"/>
                <a:gd name="connsiteX405" fmla="*/ 641592 w 1504196"/>
                <a:gd name="connsiteY405" fmla="*/ 26104 h 1143000"/>
                <a:gd name="connsiteX406" fmla="*/ 637992 w 1504196"/>
                <a:gd name="connsiteY406" fmla="*/ 23390 h 1143000"/>
                <a:gd name="connsiteX407" fmla="*/ 621780 w 1504196"/>
                <a:gd name="connsiteY407" fmla="*/ -99 h 1143000"/>
                <a:gd name="connsiteX408" fmla="*/ 477676 w 1504196"/>
                <a:gd name="connsiteY408" fmla="*/ 345058 h 1143000"/>
                <a:gd name="connsiteX409" fmla="*/ 476781 w 1504196"/>
                <a:gd name="connsiteY409" fmla="*/ 346868 h 1143000"/>
                <a:gd name="connsiteX410" fmla="*/ 472275 w 1504196"/>
                <a:gd name="connsiteY410" fmla="*/ 346868 h 1143000"/>
                <a:gd name="connsiteX411" fmla="*/ 452463 w 1504196"/>
                <a:gd name="connsiteY411" fmla="*/ 322475 h 1143000"/>
                <a:gd name="connsiteX412" fmla="*/ 456064 w 1504196"/>
                <a:gd name="connsiteY412" fmla="*/ 313436 h 1143000"/>
                <a:gd name="connsiteX413" fmla="*/ 446158 w 1504196"/>
                <a:gd name="connsiteY413" fmla="*/ 309825 h 1143000"/>
                <a:gd name="connsiteX414" fmla="*/ 441653 w 1504196"/>
                <a:gd name="connsiteY414" fmla="*/ 301691 h 1143000"/>
                <a:gd name="connsiteX415" fmla="*/ 430851 w 1504196"/>
                <a:gd name="connsiteY415" fmla="*/ 295367 h 1143000"/>
                <a:gd name="connsiteX416" fmla="*/ 433547 w 1504196"/>
                <a:gd name="connsiteY416" fmla="*/ 283622 h 1143000"/>
                <a:gd name="connsiteX417" fmla="*/ 432652 w 1504196"/>
                <a:gd name="connsiteY417" fmla="*/ 280003 h 1143000"/>
                <a:gd name="connsiteX418" fmla="*/ 429041 w 1504196"/>
                <a:gd name="connsiteY418" fmla="*/ 278193 h 1143000"/>
                <a:gd name="connsiteX419" fmla="*/ 423641 w 1504196"/>
                <a:gd name="connsiteY419" fmla="*/ 278193 h 1143000"/>
                <a:gd name="connsiteX420" fmla="*/ 419136 w 1504196"/>
                <a:gd name="connsiteY420" fmla="*/ 271868 h 1143000"/>
                <a:gd name="connsiteX421" fmla="*/ 403829 w 1504196"/>
                <a:gd name="connsiteY421" fmla="*/ 260124 h 1143000"/>
                <a:gd name="connsiteX422" fmla="*/ 400229 w 1504196"/>
                <a:gd name="connsiteY422" fmla="*/ 253799 h 1143000"/>
                <a:gd name="connsiteX423" fmla="*/ 404724 w 1504196"/>
                <a:gd name="connsiteY423" fmla="*/ 250189 h 1143000"/>
                <a:gd name="connsiteX424" fmla="*/ 403829 w 1504196"/>
                <a:gd name="connsiteY424" fmla="*/ 242960 h 1143000"/>
                <a:gd name="connsiteX425" fmla="*/ 395723 w 1504196"/>
                <a:gd name="connsiteY425" fmla="*/ 237540 h 1143000"/>
                <a:gd name="connsiteX426" fmla="*/ 398428 w 1504196"/>
                <a:gd name="connsiteY426" fmla="*/ 231216 h 1143000"/>
                <a:gd name="connsiteX427" fmla="*/ 398428 w 1504196"/>
                <a:gd name="connsiteY427" fmla="*/ 228501 h 1143000"/>
                <a:gd name="connsiteX428" fmla="*/ 381312 w 1504196"/>
                <a:gd name="connsiteY428" fmla="*/ 212242 h 1143000"/>
                <a:gd name="connsiteX429" fmla="*/ 365100 w 1504196"/>
                <a:gd name="connsiteY429" fmla="*/ 195973 h 1143000"/>
                <a:gd name="connsiteX430" fmla="*/ 347088 w 1504196"/>
                <a:gd name="connsiteY430" fmla="*/ 195973 h 1143000"/>
                <a:gd name="connsiteX431" fmla="*/ 320066 w 1504196"/>
                <a:gd name="connsiteY431" fmla="*/ 199583 h 1143000"/>
                <a:gd name="connsiteX432" fmla="*/ 312865 w 1504196"/>
                <a:gd name="connsiteY432" fmla="*/ 205012 h 1143000"/>
                <a:gd name="connsiteX433" fmla="*/ 300254 w 1504196"/>
                <a:gd name="connsiteY433" fmla="*/ 205917 h 1143000"/>
                <a:gd name="connsiteX434" fmla="*/ 282242 w 1504196"/>
                <a:gd name="connsiteY434" fmla="*/ 226691 h 1143000"/>
                <a:gd name="connsiteX435" fmla="*/ 275937 w 1504196"/>
                <a:gd name="connsiteY435" fmla="*/ 239340 h 1143000"/>
                <a:gd name="connsiteX436" fmla="*/ 275042 w 1504196"/>
                <a:gd name="connsiteY436" fmla="*/ 268258 h 1143000"/>
                <a:gd name="connsiteX437" fmla="*/ 266030 w 1504196"/>
                <a:gd name="connsiteY437" fmla="*/ 270973 h 1143000"/>
                <a:gd name="connsiteX438" fmla="*/ 264231 w 1504196"/>
                <a:gd name="connsiteY438" fmla="*/ 272773 h 1143000"/>
                <a:gd name="connsiteX439" fmla="*/ 248924 w 1504196"/>
                <a:gd name="connsiteY439" fmla="*/ 274583 h 1143000"/>
                <a:gd name="connsiteX440" fmla="*/ 238113 w 1504196"/>
                <a:gd name="connsiteY440" fmla="*/ 279098 h 1143000"/>
                <a:gd name="connsiteX441" fmla="*/ 207490 w 1504196"/>
                <a:gd name="connsiteY441" fmla="*/ 260124 h 1143000"/>
                <a:gd name="connsiteX442" fmla="*/ 186773 w 1504196"/>
                <a:gd name="connsiteY442" fmla="*/ 251094 h 1143000"/>
                <a:gd name="connsiteX443" fmla="*/ 174172 w 1504196"/>
                <a:gd name="connsiteY443" fmla="*/ 249285 h 1143000"/>
                <a:gd name="connsiteX444" fmla="*/ 160656 w 1504196"/>
                <a:gd name="connsiteY444" fmla="*/ 252895 h 1143000"/>
                <a:gd name="connsiteX445" fmla="*/ 127337 w 1504196"/>
                <a:gd name="connsiteY445" fmla="*/ 249285 h 1143000"/>
                <a:gd name="connsiteX446" fmla="*/ 98515 w 1504196"/>
                <a:gd name="connsiteY446" fmla="*/ 260124 h 1143000"/>
                <a:gd name="connsiteX447" fmla="*/ 76902 w 1504196"/>
                <a:gd name="connsiteY447" fmla="*/ 252895 h 1143000"/>
                <a:gd name="connsiteX448" fmla="*/ 68797 w 1504196"/>
                <a:gd name="connsiteY448" fmla="*/ 258314 h 1143000"/>
                <a:gd name="connsiteX449" fmla="*/ 61586 w 1504196"/>
                <a:gd name="connsiteY449" fmla="*/ 260124 h 1143000"/>
                <a:gd name="connsiteX450" fmla="*/ 55281 w 1504196"/>
                <a:gd name="connsiteY450" fmla="*/ 262839 h 1143000"/>
                <a:gd name="connsiteX451" fmla="*/ 44479 w 1504196"/>
                <a:gd name="connsiteY451" fmla="*/ 265544 h 1143000"/>
                <a:gd name="connsiteX452" fmla="*/ 45375 w 1504196"/>
                <a:gd name="connsiteY452" fmla="*/ 272773 h 1143000"/>
                <a:gd name="connsiteX453" fmla="*/ 43574 w 1504196"/>
                <a:gd name="connsiteY453" fmla="*/ 273678 h 1143000"/>
                <a:gd name="connsiteX454" fmla="*/ 45375 w 1504196"/>
                <a:gd name="connsiteY454" fmla="*/ 275488 h 1143000"/>
                <a:gd name="connsiteX455" fmla="*/ 39974 w 1504196"/>
                <a:gd name="connsiteY455" fmla="*/ 292652 h 1143000"/>
                <a:gd name="connsiteX456" fmla="*/ 34573 w 1504196"/>
                <a:gd name="connsiteY456" fmla="*/ 314340 h 1143000"/>
                <a:gd name="connsiteX457" fmla="*/ 21962 w 1504196"/>
                <a:gd name="connsiteY457" fmla="*/ 349583 h 1143000"/>
                <a:gd name="connsiteX458" fmla="*/ 9351 w 1504196"/>
                <a:gd name="connsiteY458" fmla="*/ 384816 h 1143000"/>
                <a:gd name="connsiteX459" fmla="*/ -555 w 1504196"/>
                <a:gd name="connsiteY459" fmla="*/ 397465 h 1143000"/>
                <a:gd name="connsiteX460" fmla="*/ -555 w 1504196"/>
                <a:gd name="connsiteY460" fmla="*/ 399275 h 1143000"/>
                <a:gd name="connsiteX461" fmla="*/ 8455 w 1504196"/>
                <a:gd name="connsiteY461" fmla="*/ 428183 h 1143000"/>
                <a:gd name="connsiteX462" fmla="*/ 13856 w 1504196"/>
                <a:gd name="connsiteY462" fmla="*/ 445357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</a:cxnLst>
              <a:rect l="l" t="t" r="r" b="b"/>
              <a:pathLst>
                <a:path w="1504196" h="1143000">
                  <a:moveTo>
                    <a:pt x="13856" y="445357"/>
                  </a:moveTo>
                  <a:cubicBezTo>
                    <a:pt x="15657" y="450776"/>
                    <a:pt x="18362" y="455291"/>
                    <a:pt x="20162" y="461616"/>
                  </a:cubicBezTo>
                  <a:cubicBezTo>
                    <a:pt x="12952" y="468845"/>
                    <a:pt x="14752" y="470655"/>
                    <a:pt x="10256" y="476075"/>
                  </a:cubicBezTo>
                  <a:cubicBezTo>
                    <a:pt x="7551" y="476980"/>
                    <a:pt x="7551" y="476980"/>
                    <a:pt x="7551" y="476980"/>
                  </a:cubicBezTo>
                  <a:cubicBezTo>
                    <a:pt x="5750" y="480590"/>
                    <a:pt x="3951" y="484209"/>
                    <a:pt x="1245" y="488724"/>
                  </a:cubicBezTo>
                  <a:cubicBezTo>
                    <a:pt x="3951" y="493248"/>
                    <a:pt x="9351" y="502278"/>
                    <a:pt x="10256" y="506793"/>
                  </a:cubicBezTo>
                  <a:cubicBezTo>
                    <a:pt x="11151" y="514022"/>
                    <a:pt x="13856" y="523062"/>
                    <a:pt x="17457" y="528481"/>
                  </a:cubicBezTo>
                  <a:cubicBezTo>
                    <a:pt x="20162" y="532996"/>
                    <a:pt x="21962" y="537521"/>
                    <a:pt x="23762" y="543845"/>
                  </a:cubicBezTo>
                  <a:cubicBezTo>
                    <a:pt x="23762" y="544750"/>
                    <a:pt x="24667" y="546550"/>
                    <a:pt x="24667" y="547455"/>
                  </a:cubicBezTo>
                  <a:cubicBezTo>
                    <a:pt x="26467" y="552875"/>
                    <a:pt x="27363" y="555589"/>
                    <a:pt x="29163" y="556494"/>
                  </a:cubicBezTo>
                  <a:cubicBezTo>
                    <a:pt x="29163" y="556494"/>
                    <a:pt x="29163" y="556494"/>
                    <a:pt x="29163" y="557399"/>
                  </a:cubicBezTo>
                  <a:cubicBezTo>
                    <a:pt x="29163" y="557399"/>
                    <a:pt x="28268" y="566429"/>
                    <a:pt x="30963" y="570048"/>
                  </a:cubicBezTo>
                  <a:cubicBezTo>
                    <a:pt x="31868" y="570953"/>
                    <a:pt x="32773" y="571849"/>
                    <a:pt x="34573" y="571849"/>
                  </a:cubicBezTo>
                  <a:cubicBezTo>
                    <a:pt x="41774" y="572754"/>
                    <a:pt x="44479" y="580888"/>
                    <a:pt x="44479" y="586308"/>
                  </a:cubicBezTo>
                  <a:cubicBezTo>
                    <a:pt x="44479" y="592632"/>
                    <a:pt x="46279" y="595347"/>
                    <a:pt x="51680" y="598052"/>
                  </a:cubicBezTo>
                  <a:cubicBezTo>
                    <a:pt x="55281" y="599862"/>
                    <a:pt x="61586" y="607091"/>
                    <a:pt x="60691" y="609806"/>
                  </a:cubicBezTo>
                  <a:cubicBezTo>
                    <a:pt x="60691" y="611606"/>
                    <a:pt x="59786" y="612511"/>
                    <a:pt x="57090" y="612511"/>
                  </a:cubicBezTo>
                  <a:cubicBezTo>
                    <a:pt x="48080" y="612511"/>
                    <a:pt x="47175" y="617931"/>
                    <a:pt x="47175" y="622455"/>
                  </a:cubicBezTo>
                  <a:cubicBezTo>
                    <a:pt x="47175" y="627875"/>
                    <a:pt x="47175" y="640524"/>
                    <a:pt x="53480" y="646849"/>
                  </a:cubicBezTo>
                  <a:cubicBezTo>
                    <a:pt x="56185" y="649563"/>
                    <a:pt x="57090" y="652268"/>
                    <a:pt x="58891" y="654983"/>
                  </a:cubicBezTo>
                  <a:cubicBezTo>
                    <a:pt x="60691" y="658593"/>
                    <a:pt x="61586" y="660403"/>
                    <a:pt x="64291" y="659498"/>
                  </a:cubicBezTo>
                  <a:cubicBezTo>
                    <a:pt x="65196" y="659498"/>
                    <a:pt x="66092" y="659498"/>
                    <a:pt x="66996" y="658593"/>
                  </a:cubicBezTo>
                  <a:cubicBezTo>
                    <a:pt x="72397" y="657688"/>
                    <a:pt x="75102" y="655888"/>
                    <a:pt x="79598" y="659498"/>
                  </a:cubicBezTo>
                  <a:cubicBezTo>
                    <a:pt x="80503" y="660403"/>
                    <a:pt x="81398" y="661307"/>
                    <a:pt x="81398" y="661307"/>
                  </a:cubicBezTo>
                  <a:cubicBezTo>
                    <a:pt x="82303" y="662212"/>
                    <a:pt x="82303" y="662212"/>
                    <a:pt x="84103" y="662212"/>
                  </a:cubicBezTo>
                  <a:cubicBezTo>
                    <a:pt x="85008" y="662212"/>
                    <a:pt x="86808" y="661307"/>
                    <a:pt x="90409" y="661307"/>
                  </a:cubicBezTo>
                  <a:cubicBezTo>
                    <a:pt x="92209" y="661307"/>
                    <a:pt x="94914" y="660403"/>
                    <a:pt x="96714" y="660403"/>
                  </a:cubicBezTo>
                  <a:cubicBezTo>
                    <a:pt x="103020" y="659498"/>
                    <a:pt x="106620" y="659498"/>
                    <a:pt x="110221" y="662212"/>
                  </a:cubicBezTo>
                  <a:cubicBezTo>
                    <a:pt x="114726" y="665822"/>
                    <a:pt x="118327" y="665822"/>
                    <a:pt x="124632" y="661307"/>
                  </a:cubicBezTo>
                  <a:cubicBezTo>
                    <a:pt x="128232" y="659498"/>
                    <a:pt x="130033" y="655888"/>
                    <a:pt x="131843" y="653173"/>
                  </a:cubicBezTo>
                  <a:cubicBezTo>
                    <a:pt x="133643" y="649563"/>
                    <a:pt x="136338" y="645944"/>
                    <a:pt x="139939" y="645944"/>
                  </a:cubicBezTo>
                  <a:cubicBezTo>
                    <a:pt x="144444" y="645944"/>
                    <a:pt x="146244" y="643239"/>
                    <a:pt x="147149" y="640524"/>
                  </a:cubicBezTo>
                  <a:cubicBezTo>
                    <a:pt x="148054" y="639619"/>
                    <a:pt x="148054" y="639619"/>
                    <a:pt x="148054" y="638714"/>
                  </a:cubicBezTo>
                  <a:cubicBezTo>
                    <a:pt x="149854" y="635104"/>
                    <a:pt x="157960" y="622455"/>
                    <a:pt x="158856" y="622455"/>
                  </a:cubicBezTo>
                  <a:cubicBezTo>
                    <a:pt x="158856" y="622455"/>
                    <a:pt x="158856" y="621550"/>
                    <a:pt x="158856" y="622455"/>
                  </a:cubicBezTo>
                  <a:cubicBezTo>
                    <a:pt x="163361" y="623360"/>
                    <a:pt x="169666" y="625160"/>
                    <a:pt x="175067" y="631485"/>
                  </a:cubicBezTo>
                  <a:cubicBezTo>
                    <a:pt x="180468" y="637809"/>
                    <a:pt x="189478" y="646849"/>
                    <a:pt x="201184" y="652268"/>
                  </a:cubicBezTo>
                  <a:cubicBezTo>
                    <a:pt x="211995" y="657688"/>
                    <a:pt x="231808" y="660403"/>
                    <a:pt x="238113" y="660403"/>
                  </a:cubicBezTo>
                  <a:cubicBezTo>
                    <a:pt x="238113" y="660403"/>
                    <a:pt x="238113" y="660403"/>
                    <a:pt x="238113" y="660403"/>
                  </a:cubicBezTo>
                  <a:cubicBezTo>
                    <a:pt x="238113" y="660403"/>
                    <a:pt x="248924" y="668537"/>
                    <a:pt x="253420" y="673052"/>
                  </a:cubicBezTo>
                  <a:cubicBezTo>
                    <a:pt x="257925" y="677567"/>
                    <a:pt x="267831" y="687511"/>
                    <a:pt x="278642" y="687511"/>
                  </a:cubicBezTo>
                  <a:cubicBezTo>
                    <a:pt x="289443" y="687511"/>
                    <a:pt x="306559" y="692026"/>
                    <a:pt x="309264" y="695645"/>
                  </a:cubicBezTo>
                  <a:cubicBezTo>
                    <a:pt x="310160" y="697445"/>
                    <a:pt x="311065" y="698350"/>
                    <a:pt x="311960" y="699255"/>
                  </a:cubicBezTo>
                  <a:cubicBezTo>
                    <a:pt x="313761" y="700160"/>
                    <a:pt x="315570" y="701970"/>
                    <a:pt x="316466" y="704675"/>
                  </a:cubicBezTo>
                  <a:cubicBezTo>
                    <a:pt x="316466" y="706485"/>
                    <a:pt x="318266" y="707389"/>
                    <a:pt x="319171" y="708294"/>
                  </a:cubicBezTo>
                  <a:cubicBezTo>
                    <a:pt x="321866" y="709190"/>
                    <a:pt x="324571" y="709190"/>
                    <a:pt x="327277" y="707389"/>
                  </a:cubicBezTo>
                  <a:cubicBezTo>
                    <a:pt x="329077" y="706485"/>
                    <a:pt x="330877" y="704675"/>
                    <a:pt x="331782" y="702865"/>
                  </a:cubicBezTo>
                  <a:cubicBezTo>
                    <a:pt x="334477" y="699255"/>
                    <a:pt x="338078" y="694740"/>
                    <a:pt x="342583" y="696540"/>
                  </a:cubicBezTo>
                  <a:cubicBezTo>
                    <a:pt x="348889" y="699255"/>
                    <a:pt x="363300" y="697445"/>
                    <a:pt x="366900" y="695645"/>
                  </a:cubicBezTo>
                  <a:cubicBezTo>
                    <a:pt x="372311" y="693835"/>
                    <a:pt x="379511" y="687511"/>
                    <a:pt x="379511" y="683891"/>
                  </a:cubicBezTo>
                  <a:cubicBezTo>
                    <a:pt x="379511" y="680281"/>
                    <a:pt x="382216" y="663117"/>
                    <a:pt x="389418" y="663117"/>
                  </a:cubicBezTo>
                  <a:cubicBezTo>
                    <a:pt x="389418" y="663117"/>
                    <a:pt x="389418" y="663117"/>
                    <a:pt x="389418" y="663117"/>
                  </a:cubicBezTo>
                  <a:cubicBezTo>
                    <a:pt x="392123" y="663117"/>
                    <a:pt x="394818" y="662212"/>
                    <a:pt x="396618" y="661307"/>
                  </a:cubicBezTo>
                  <a:cubicBezTo>
                    <a:pt x="402924" y="658593"/>
                    <a:pt x="415535" y="656783"/>
                    <a:pt x="420936" y="660403"/>
                  </a:cubicBezTo>
                  <a:cubicBezTo>
                    <a:pt x="425441" y="663117"/>
                    <a:pt x="437147" y="662212"/>
                    <a:pt x="455159" y="655888"/>
                  </a:cubicBezTo>
                  <a:cubicBezTo>
                    <a:pt x="469570" y="651363"/>
                    <a:pt x="513700" y="629685"/>
                    <a:pt x="515509" y="628780"/>
                  </a:cubicBezTo>
                  <a:cubicBezTo>
                    <a:pt x="516405" y="627875"/>
                    <a:pt x="524511" y="617931"/>
                    <a:pt x="527216" y="607091"/>
                  </a:cubicBezTo>
                  <a:cubicBezTo>
                    <a:pt x="527216" y="606186"/>
                    <a:pt x="528111" y="605282"/>
                    <a:pt x="528111" y="604377"/>
                  </a:cubicBezTo>
                  <a:cubicBezTo>
                    <a:pt x="530816" y="593537"/>
                    <a:pt x="534416" y="579078"/>
                    <a:pt x="542522" y="570953"/>
                  </a:cubicBezTo>
                  <a:cubicBezTo>
                    <a:pt x="550628" y="563724"/>
                    <a:pt x="562335" y="546550"/>
                    <a:pt x="565040" y="543845"/>
                  </a:cubicBezTo>
                  <a:cubicBezTo>
                    <a:pt x="565040" y="543845"/>
                    <a:pt x="565040" y="543845"/>
                    <a:pt x="565040" y="543845"/>
                  </a:cubicBezTo>
                  <a:cubicBezTo>
                    <a:pt x="565040" y="543845"/>
                    <a:pt x="565944" y="543845"/>
                    <a:pt x="565944" y="543845"/>
                  </a:cubicBezTo>
                  <a:cubicBezTo>
                    <a:pt x="565944" y="543845"/>
                    <a:pt x="569545" y="554685"/>
                    <a:pt x="571345" y="559199"/>
                  </a:cubicBezTo>
                  <a:cubicBezTo>
                    <a:pt x="573145" y="564629"/>
                    <a:pt x="574050" y="567334"/>
                    <a:pt x="569545" y="571849"/>
                  </a:cubicBezTo>
                  <a:cubicBezTo>
                    <a:pt x="568640" y="572754"/>
                    <a:pt x="567745" y="572754"/>
                    <a:pt x="567745" y="573658"/>
                  </a:cubicBezTo>
                  <a:cubicBezTo>
                    <a:pt x="565040" y="575468"/>
                    <a:pt x="563239" y="577278"/>
                    <a:pt x="563239" y="579078"/>
                  </a:cubicBezTo>
                  <a:cubicBezTo>
                    <a:pt x="563239" y="580888"/>
                    <a:pt x="564144" y="581793"/>
                    <a:pt x="565040" y="582698"/>
                  </a:cubicBezTo>
                  <a:cubicBezTo>
                    <a:pt x="566839" y="584507"/>
                    <a:pt x="567745" y="587213"/>
                    <a:pt x="569545" y="589022"/>
                  </a:cubicBezTo>
                  <a:cubicBezTo>
                    <a:pt x="571345" y="593537"/>
                    <a:pt x="573145" y="596252"/>
                    <a:pt x="576746" y="597157"/>
                  </a:cubicBezTo>
                  <a:cubicBezTo>
                    <a:pt x="579451" y="597157"/>
                    <a:pt x="581251" y="598052"/>
                    <a:pt x="582156" y="599862"/>
                  </a:cubicBezTo>
                  <a:cubicBezTo>
                    <a:pt x="583051" y="601671"/>
                    <a:pt x="583956" y="603481"/>
                    <a:pt x="583051" y="606186"/>
                  </a:cubicBezTo>
                  <a:cubicBezTo>
                    <a:pt x="582156" y="609806"/>
                    <a:pt x="583956" y="621550"/>
                    <a:pt x="587557" y="624255"/>
                  </a:cubicBezTo>
                  <a:cubicBezTo>
                    <a:pt x="588461" y="625160"/>
                    <a:pt x="589357" y="625160"/>
                    <a:pt x="590262" y="624255"/>
                  </a:cubicBezTo>
                  <a:cubicBezTo>
                    <a:pt x="592062" y="623360"/>
                    <a:pt x="593862" y="621550"/>
                    <a:pt x="594758" y="620645"/>
                  </a:cubicBezTo>
                  <a:cubicBezTo>
                    <a:pt x="598368" y="617931"/>
                    <a:pt x="600168" y="615226"/>
                    <a:pt x="606473" y="620645"/>
                  </a:cubicBezTo>
                  <a:cubicBezTo>
                    <a:pt x="614579" y="627875"/>
                    <a:pt x="619075" y="629685"/>
                    <a:pt x="624485" y="626970"/>
                  </a:cubicBezTo>
                  <a:cubicBezTo>
                    <a:pt x="631686" y="624255"/>
                    <a:pt x="635286" y="618835"/>
                    <a:pt x="637086" y="614321"/>
                  </a:cubicBezTo>
                  <a:cubicBezTo>
                    <a:pt x="638887" y="609806"/>
                    <a:pt x="642497" y="602576"/>
                    <a:pt x="646993" y="602576"/>
                  </a:cubicBezTo>
                  <a:cubicBezTo>
                    <a:pt x="646993" y="602576"/>
                    <a:pt x="646993" y="602576"/>
                    <a:pt x="646993" y="602576"/>
                  </a:cubicBezTo>
                  <a:cubicBezTo>
                    <a:pt x="656908" y="599862"/>
                    <a:pt x="663204" y="601671"/>
                    <a:pt x="668615" y="606186"/>
                  </a:cubicBezTo>
                  <a:cubicBezTo>
                    <a:pt x="675815" y="613416"/>
                    <a:pt x="682121" y="612511"/>
                    <a:pt x="692932" y="607091"/>
                  </a:cubicBezTo>
                  <a:cubicBezTo>
                    <a:pt x="697437" y="605282"/>
                    <a:pt x="699237" y="603481"/>
                    <a:pt x="701038" y="601671"/>
                  </a:cubicBezTo>
                  <a:cubicBezTo>
                    <a:pt x="705533" y="598052"/>
                    <a:pt x="707343" y="597157"/>
                    <a:pt x="714544" y="602576"/>
                  </a:cubicBezTo>
                  <a:cubicBezTo>
                    <a:pt x="723554" y="608901"/>
                    <a:pt x="728955" y="607996"/>
                    <a:pt x="735261" y="607091"/>
                  </a:cubicBezTo>
                  <a:cubicBezTo>
                    <a:pt x="737061" y="606186"/>
                    <a:pt x="737956" y="606186"/>
                    <a:pt x="739766" y="606186"/>
                  </a:cubicBezTo>
                  <a:cubicBezTo>
                    <a:pt x="741567" y="606186"/>
                    <a:pt x="745167" y="605282"/>
                    <a:pt x="748767" y="603481"/>
                  </a:cubicBezTo>
                  <a:cubicBezTo>
                    <a:pt x="757778" y="601671"/>
                    <a:pt x="768579" y="598052"/>
                    <a:pt x="771285" y="601671"/>
                  </a:cubicBezTo>
                  <a:cubicBezTo>
                    <a:pt x="773084" y="604377"/>
                    <a:pt x="776685" y="606186"/>
                    <a:pt x="780295" y="606186"/>
                  </a:cubicBezTo>
                  <a:cubicBezTo>
                    <a:pt x="780295" y="606186"/>
                    <a:pt x="780295" y="606186"/>
                    <a:pt x="780295" y="606186"/>
                  </a:cubicBezTo>
                  <a:cubicBezTo>
                    <a:pt x="782991" y="606186"/>
                    <a:pt x="785696" y="604377"/>
                    <a:pt x="787496" y="601671"/>
                  </a:cubicBezTo>
                  <a:cubicBezTo>
                    <a:pt x="789296" y="598957"/>
                    <a:pt x="789296" y="596252"/>
                    <a:pt x="789296" y="592632"/>
                  </a:cubicBezTo>
                  <a:cubicBezTo>
                    <a:pt x="789296" y="589022"/>
                    <a:pt x="789296" y="584507"/>
                    <a:pt x="792001" y="582698"/>
                  </a:cubicBezTo>
                  <a:cubicBezTo>
                    <a:pt x="794697" y="579983"/>
                    <a:pt x="799202" y="579078"/>
                    <a:pt x="807308" y="580888"/>
                  </a:cubicBezTo>
                  <a:cubicBezTo>
                    <a:pt x="831625" y="585403"/>
                    <a:pt x="837026" y="579078"/>
                    <a:pt x="840636" y="574563"/>
                  </a:cubicBezTo>
                  <a:cubicBezTo>
                    <a:pt x="840636" y="573658"/>
                    <a:pt x="840636" y="573658"/>
                    <a:pt x="840636" y="573658"/>
                  </a:cubicBezTo>
                  <a:cubicBezTo>
                    <a:pt x="844236" y="569144"/>
                    <a:pt x="848741" y="570048"/>
                    <a:pt x="857743" y="573658"/>
                  </a:cubicBezTo>
                  <a:cubicBezTo>
                    <a:pt x="866754" y="577278"/>
                    <a:pt x="867649" y="577278"/>
                    <a:pt x="879355" y="577278"/>
                  </a:cubicBezTo>
                  <a:cubicBezTo>
                    <a:pt x="886565" y="577278"/>
                    <a:pt x="892871" y="582698"/>
                    <a:pt x="892871" y="587213"/>
                  </a:cubicBezTo>
                  <a:cubicBezTo>
                    <a:pt x="892871" y="589927"/>
                    <a:pt x="891071" y="591727"/>
                    <a:pt x="887461" y="592632"/>
                  </a:cubicBezTo>
                  <a:cubicBezTo>
                    <a:pt x="876660" y="594442"/>
                    <a:pt x="864953" y="602576"/>
                    <a:pt x="863143" y="608901"/>
                  </a:cubicBezTo>
                  <a:cubicBezTo>
                    <a:pt x="863143" y="609806"/>
                    <a:pt x="862248" y="611606"/>
                    <a:pt x="861343" y="612511"/>
                  </a:cubicBezTo>
                  <a:cubicBezTo>
                    <a:pt x="861343" y="614321"/>
                    <a:pt x="860448" y="616130"/>
                    <a:pt x="860448" y="616130"/>
                  </a:cubicBezTo>
                  <a:cubicBezTo>
                    <a:pt x="861343" y="617035"/>
                    <a:pt x="864048" y="617035"/>
                    <a:pt x="868554" y="616130"/>
                  </a:cubicBezTo>
                  <a:cubicBezTo>
                    <a:pt x="873059" y="615226"/>
                    <a:pt x="877555" y="615226"/>
                    <a:pt x="882060" y="615226"/>
                  </a:cubicBezTo>
                  <a:cubicBezTo>
                    <a:pt x="890166" y="614321"/>
                    <a:pt x="897376" y="614321"/>
                    <a:pt x="900977" y="607091"/>
                  </a:cubicBezTo>
                  <a:cubicBezTo>
                    <a:pt x="904577" y="599862"/>
                    <a:pt x="907282" y="595347"/>
                    <a:pt x="909978" y="595347"/>
                  </a:cubicBezTo>
                  <a:cubicBezTo>
                    <a:pt x="911778" y="595347"/>
                    <a:pt x="912683" y="596252"/>
                    <a:pt x="914483" y="598957"/>
                  </a:cubicBezTo>
                  <a:cubicBezTo>
                    <a:pt x="918988" y="606186"/>
                    <a:pt x="927990" y="605282"/>
                    <a:pt x="927990" y="605282"/>
                  </a:cubicBezTo>
                  <a:cubicBezTo>
                    <a:pt x="937001" y="601671"/>
                    <a:pt x="937001" y="601671"/>
                    <a:pt x="937001" y="601671"/>
                  </a:cubicBezTo>
                  <a:cubicBezTo>
                    <a:pt x="937001" y="601671"/>
                    <a:pt x="937001" y="601671"/>
                    <a:pt x="937905" y="601671"/>
                  </a:cubicBezTo>
                  <a:cubicBezTo>
                    <a:pt x="946906" y="600767"/>
                    <a:pt x="946906" y="600767"/>
                    <a:pt x="946906" y="600767"/>
                  </a:cubicBezTo>
                  <a:cubicBezTo>
                    <a:pt x="946906" y="600767"/>
                    <a:pt x="947811" y="600767"/>
                    <a:pt x="947811" y="600767"/>
                  </a:cubicBezTo>
                  <a:cubicBezTo>
                    <a:pt x="947811" y="600767"/>
                    <a:pt x="947811" y="600767"/>
                    <a:pt x="947811" y="601671"/>
                  </a:cubicBezTo>
                  <a:cubicBezTo>
                    <a:pt x="947811" y="602576"/>
                    <a:pt x="947811" y="603481"/>
                    <a:pt x="947811" y="604377"/>
                  </a:cubicBezTo>
                  <a:cubicBezTo>
                    <a:pt x="946906" y="605282"/>
                    <a:pt x="946906" y="605282"/>
                    <a:pt x="946906" y="605282"/>
                  </a:cubicBezTo>
                  <a:cubicBezTo>
                    <a:pt x="946906" y="608901"/>
                    <a:pt x="946906" y="611606"/>
                    <a:pt x="947811" y="614321"/>
                  </a:cubicBezTo>
                  <a:cubicBezTo>
                    <a:pt x="947811" y="614321"/>
                    <a:pt x="947811" y="614321"/>
                    <a:pt x="947811" y="614321"/>
                  </a:cubicBezTo>
                  <a:cubicBezTo>
                    <a:pt x="947811" y="614321"/>
                    <a:pt x="940601" y="618835"/>
                    <a:pt x="934295" y="622455"/>
                  </a:cubicBezTo>
                  <a:cubicBezTo>
                    <a:pt x="927990" y="626065"/>
                    <a:pt x="926190" y="628780"/>
                    <a:pt x="926190" y="632390"/>
                  </a:cubicBezTo>
                  <a:cubicBezTo>
                    <a:pt x="926190" y="633294"/>
                    <a:pt x="926190" y="634199"/>
                    <a:pt x="926190" y="634199"/>
                  </a:cubicBezTo>
                  <a:cubicBezTo>
                    <a:pt x="926190" y="638714"/>
                    <a:pt x="926190" y="645039"/>
                    <a:pt x="930695" y="647753"/>
                  </a:cubicBezTo>
                  <a:cubicBezTo>
                    <a:pt x="937001" y="652268"/>
                    <a:pt x="943306" y="655888"/>
                    <a:pt x="949611" y="655888"/>
                  </a:cubicBezTo>
                  <a:cubicBezTo>
                    <a:pt x="955012" y="655888"/>
                    <a:pt x="962213" y="649563"/>
                    <a:pt x="962213" y="649563"/>
                  </a:cubicBezTo>
                  <a:cubicBezTo>
                    <a:pt x="962213" y="649563"/>
                    <a:pt x="963118" y="649563"/>
                    <a:pt x="963118" y="649563"/>
                  </a:cubicBezTo>
                  <a:cubicBezTo>
                    <a:pt x="973024" y="655888"/>
                    <a:pt x="972129" y="661307"/>
                    <a:pt x="971224" y="666727"/>
                  </a:cubicBezTo>
                  <a:cubicBezTo>
                    <a:pt x="971224" y="669442"/>
                    <a:pt x="970319" y="671242"/>
                    <a:pt x="971224" y="673957"/>
                  </a:cubicBezTo>
                  <a:cubicBezTo>
                    <a:pt x="973929" y="680281"/>
                    <a:pt x="973929" y="680281"/>
                    <a:pt x="973929" y="680281"/>
                  </a:cubicBezTo>
                  <a:cubicBezTo>
                    <a:pt x="973929" y="680281"/>
                    <a:pt x="973929" y="680281"/>
                    <a:pt x="973929" y="680281"/>
                  </a:cubicBezTo>
                  <a:cubicBezTo>
                    <a:pt x="973929" y="682986"/>
                    <a:pt x="973929" y="682986"/>
                    <a:pt x="973929" y="682986"/>
                  </a:cubicBezTo>
                  <a:cubicBezTo>
                    <a:pt x="973024" y="700160"/>
                    <a:pt x="973024" y="700160"/>
                    <a:pt x="973024" y="700160"/>
                  </a:cubicBezTo>
                  <a:cubicBezTo>
                    <a:pt x="973024" y="701065"/>
                    <a:pt x="973024" y="701065"/>
                    <a:pt x="973024" y="701065"/>
                  </a:cubicBezTo>
                  <a:cubicBezTo>
                    <a:pt x="973024" y="701065"/>
                    <a:pt x="973024" y="701970"/>
                    <a:pt x="973024" y="701970"/>
                  </a:cubicBezTo>
                  <a:cubicBezTo>
                    <a:pt x="973024" y="702865"/>
                    <a:pt x="973929" y="702865"/>
                    <a:pt x="974824" y="702865"/>
                  </a:cubicBezTo>
                  <a:cubicBezTo>
                    <a:pt x="981130" y="702865"/>
                    <a:pt x="991940" y="704675"/>
                    <a:pt x="1000046" y="710999"/>
                  </a:cubicBezTo>
                  <a:cubicBezTo>
                    <a:pt x="1011752" y="720039"/>
                    <a:pt x="1015353" y="720039"/>
                    <a:pt x="1019858" y="717324"/>
                  </a:cubicBezTo>
                  <a:cubicBezTo>
                    <a:pt x="1024364" y="714619"/>
                    <a:pt x="1031565" y="714619"/>
                    <a:pt x="1038775" y="714619"/>
                  </a:cubicBezTo>
                  <a:cubicBezTo>
                    <a:pt x="1042376" y="714619"/>
                    <a:pt x="1045071" y="712809"/>
                    <a:pt x="1047776" y="710999"/>
                  </a:cubicBezTo>
                  <a:cubicBezTo>
                    <a:pt x="1049576" y="709190"/>
                    <a:pt x="1050481" y="708294"/>
                    <a:pt x="1052281" y="707389"/>
                  </a:cubicBezTo>
                  <a:cubicBezTo>
                    <a:pt x="1056787" y="705580"/>
                    <a:pt x="1064892" y="703770"/>
                    <a:pt x="1068493" y="706485"/>
                  </a:cubicBezTo>
                  <a:cubicBezTo>
                    <a:pt x="1069388" y="708294"/>
                    <a:pt x="1070293" y="710095"/>
                    <a:pt x="1069388" y="713714"/>
                  </a:cubicBezTo>
                  <a:cubicBezTo>
                    <a:pt x="1068493" y="718229"/>
                    <a:pt x="1068493" y="721848"/>
                    <a:pt x="1069388" y="723649"/>
                  </a:cubicBezTo>
                  <a:cubicBezTo>
                    <a:pt x="1070293" y="724553"/>
                    <a:pt x="1072094" y="725458"/>
                    <a:pt x="1074799" y="725458"/>
                  </a:cubicBezTo>
                  <a:cubicBezTo>
                    <a:pt x="1075694" y="725458"/>
                    <a:pt x="1076599" y="725458"/>
                    <a:pt x="1077494" y="725458"/>
                  </a:cubicBezTo>
                  <a:cubicBezTo>
                    <a:pt x="1081999" y="724553"/>
                    <a:pt x="1086505" y="723649"/>
                    <a:pt x="1090105" y="731783"/>
                  </a:cubicBezTo>
                  <a:cubicBezTo>
                    <a:pt x="1094611" y="741718"/>
                    <a:pt x="1097316" y="742622"/>
                    <a:pt x="1104517" y="742622"/>
                  </a:cubicBezTo>
                  <a:cubicBezTo>
                    <a:pt x="1106316" y="742622"/>
                    <a:pt x="1108117" y="743527"/>
                    <a:pt x="1108117" y="746242"/>
                  </a:cubicBezTo>
                  <a:cubicBezTo>
                    <a:pt x="1109022" y="750757"/>
                    <a:pt x="1106316" y="757081"/>
                    <a:pt x="1101811" y="759796"/>
                  </a:cubicBezTo>
                  <a:cubicBezTo>
                    <a:pt x="1096411" y="762501"/>
                    <a:pt x="1087400" y="767921"/>
                    <a:pt x="1087400" y="774245"/>
                  </a:cubicBezTo>
                  <a:cubicBezTo>
                    <a:pt x="1087400" y="777865"/>
                    <a:pt x="1087400" y="784189"/>
                    <a:pt x="1088305" y="789609"/>
                  </a:cubicBezTo>
                  <a:cubicBezTo>
                    <a:pt x="1088305" y="794124"/>
                    <a:pt x="1088305" y="798648"/>
                    <a:pt x="1088305" y="800449"/>
                  </a:cubicBezTo>
                  <a:cubicBezTo>
                    <a:pt x="1088305" y="801354"/>
                    <a:pt x="1088305" y="801354"/>
                    <a:pt x="1088305" y="802258"/>
                  </a:cubicBezTo>
                  <a:cubicBezTo>
                    <a:pt x="1088305" y="806783"/>
                    <a:pt x="1088305" y="813107"/>
                    <a:pt x="1097316" y="814003"/>
                  </a:cubicBezTo>
                  <a:cubicBezTo>
                    <a:pt x="1098211" y="814003"/>
                    <a:pt x="1098211" y="814003"/>
                    <a:pt x="1098211" y="814003"/>
                  </a:cubicBezTo>
                  <a:cubicBezTo>
                    <a:pt x="1107222" y="814908"/>
                    <a:pt x="1110822" y="814908"/>
                    <a:pt x="1114422" y="823042"/>
                  </a:cubicBezTo>
                  <a:cubicBezTo>
                    <a:pt x="1117127" y="828462"/>
                    <a:pt x="1121633" y="830271"/>
                    <a:pt x="1126129" y="829367"/>
                  </a:cubicBezTo>
                  <a:cubicBezTo>
                    <a:pt x="1126129" y="829367"/>
                    <a:pt x="1126129" y="829367"/>
                    <a:pt x="1126129" y="830271"/>
                  </a:cubicBezTo>
                  <a:cubicBezTo>
                    <a:pt x="1126129" y="830271"/>
                    <a:pt x="1136035" y="832977"/>
                    <a:pt x="1140540" y="832977"/>
                  </a:cubicBezTo>
                  <a:cubicBezTo>
                    <a:pt x="1144140" y="832977"/>
                    <a:pt x="1149550" y="837501"/>
                    <a:pt x="1150446" y="837501"/>
                  </a:cubicBezTo>
                  <a:cubicBezTo>
                    <a:pt x="1152246" y="838406"/>
                    <a:pt x="1172068" y="846531"/>
                    <a:pt x="1176563" y="849245"/>
                  </a:cubicBezTo>
                  <a:cubicBezTo>
                    <a:pt x="1176563" y="849245"/>
                    <a:pt x="1176563" y="849245"/>
                    <a:pt x="1176563" y="849245"/>
                  </a:cubicBezTo>
                  <a:cubicBezTo>
                    <a:pt x="1181069" y="851960"/>
                    <a:pt x="1183774" y="853760"/>
                    <a:pt x="1190975" y="853760"/>
                  </a:cubicBezTo>
                  <a:cubicBezTo>
                    <a:pt x="1192775" y="853760"/>
                    <a:pt x="1194576" y="854665"/>
                    <a:pt x="1195480" y="855570"/>
                  </a:cubicBezTo>
                  <a:cubicBezTo>
                    <a:pt x="1198185" y="858285"/>
                    <a:pt x="1197281" y="860990"/>
                    <a:pt x="1197281" y="861894"/>
                  </a:cubicBezTo>
                  <a:cubicBezTo>
                    <a:pt x="1198185" y="865514"/>
                    <a:pt x="1200881" y="870934"/>
                    <a:pt x="1213492" y="872734"/>
                  </a:cubicBezTo>
                  <a:cubicBezTo>
                    <a:pt x="1217997" y="873639"/>
                    <a:pt x="1221598" y="874544"/>
                    <a:pt x="1221598" y="877258"/>
                  </a:cubicBezTo>
                  <a:cubicBezTo>
                    <a:pt x="1222503" y="881773"/>
                    <a:pt x="1217092" y="886288"/>
                    <a:pt x="1214397" y="888098"/>
                  </a:cubicBezTo>
                  <a:cubicBezTo>
                    <a:pt x="1211692" y="889907"/>
                    <a:pt x="1209892" y="890812"/>
                    <a:pt x="1209892" y="892613"/>
                  </a:cubicBezTo>
                  <a:cubicBezTo>
                    <a:pt x="1209892" y="894422"/>
                    <a:pt x="1210787" y="895327"/>
                    <a:pt x="1213492" y="897137"/>
                  </a:cubicBezTo>
                  <a:cubicBezTo>
                    <a:pt x="1217997" y="899842"/>
                    <a:pt x="1219797" y="901652"/>
                    <a:pt x="1218893" y="904366"/>
                  </a:cubicBezTo>
                  <a:cubicBezTo>
                    <a:pt x="1218893" y="906167"/>
                    <a:pt x="1217092" y="907976"/>
                    <a:pt x="1212597" y="908881"/>
                  </a:cubicBezTo>
                  <a:cubicBezTo>
                    <a:pt x="1206291" y="910691"/>
                    <a:pt x="1202681" y="913396"/>
                    <a:pt x="1201786" y="916111"/>
                  </a:cubicBezTo>
                  <a:cubicBezTo>
                    <a:pt x="1201786" y="917016"/>
                    <a:pt x="1202681" y="918816"/>
                    <a:pt x="1204491" y="919721"/>
                  </a:cubicBezTo>
                  <a:cubicBezTo>
                    <a:pt x="1208092" y="922435"/>
                    <a:pt x="1215292" y="928760"/>
                    <a:pt x="1215292" y="932370"/>
                  </a:cubicBezTo>
                  <a:cubicBezTo>
                    <a:pt x="1214397" y="933275"/>
                    <a:pt x="1213492" y="934180"/>
                    <a:pt x="1212597" y="934180"/>
                  </a:cubicBezTo>
                  <a:cubicBezTo>
                    <a:pt x="1210787" y="934180"/>
                    <a:pt x="1208987" y="934180"/>
                    <a:pt x="1207186" y="934180"/>
                  </a:cubicBezTo>
                  <a:cubicBezTo>
                    <a:pt x="1205386" y="934180"/>
                    <a:pt x="1202681" y="934180"/>
                    <a:pt x="1201786" y="935085"/>
                  </a:cubicBezTo>
                  <a:cubicBezTo>
                    <a:pt x="1201786" y="935989"/>
                    <a:pt x="1201786" y="938695"/>
                    <a:pt x="1203586" y="941409"/>
                  </a:cubicBezTo>
                  <a:cubicBezTo>
                    <a:pt x="1208987" y="952249"/>
                    <a:pt x="1207186" y="954963"/>
                    <a:pt x="1203586" y="957668"/>
                  </a:cubicBezTo>
                  <a:cubicBezTo>
                    <a:pt x="1199081" y="961288"/>
                    <a:pt x="1191880" y="964898"/>
                    <a:pt x="1183774" y="964898"/>
                  </a:cubicBezTo>
                  <a:cubicBezTo>
                    <a:pt x="1175668" y="964898"/>
                    <a:pt x="1161257" y="968517"/>
                    <a:pt x="1158552" y="969422"/>
                  </a:cubicBezTo>
                  <a:cubicBezTo>
                    <a:pt x="1159457" y="972127"/>
                    <a:pt x="1164858" y="989301"/>
                    <a:pt x="1168458" y="994721"/>
                  </a:cubicBezTo>
                  <a:cubicBezTo>
                    <a:pt x="1172068" y="1001045"/>
                    <a:pt x="1177469" y="1012789"/>
                    <a:pt x="1179269" y="1018209"/>
                  </a:cubicBezTo>
                  <a:cubicBezTo>
                    <a:pt x="1181069" y="1024534"/>
                    <a:pt x="1183774" y="1038993"/>
                    <a:pt x="1183774" y="1041707"/>
                  </a:cubicBezTo>
                  <a:cubicBezTo>
                    <a:pt x="1183774" y="1045317"/>
                    <a:pt x="1187374" y="1059776"/>
                    <a:pt x="1187374" y="1059776"/>
                  </a:cubicBezTo>
                  <a:cubicBezTo>
                    <a:pt x="1187374" y="1060681"/>
                    <a:pt x="1188279" y="1089590"/>
                    <a:pt x="1188279" y="1092304"/>
                  </a:cubicBezTo>
                  <a:cubicBezTo>
                    <a:pt x="1188279" y="1095914"/>
                    <a:pt x="1190079" y="1098629"/>
                    <a:pt x="1194576" y="1104049"/>
                  </a:cubicBezTo>
                  <a:cubicBezTo>
                    <a:pt x="1195480" y="1105858"/>
                    <a:pt x="1197281" y="1107659"/>
                    <a:pt x="1199081" y="1109468"/>
                  </a:cubicBezTo>
                  <a:cubicBezTo>
                    <a:pt x="1202681" y="1113983"/>
                    <a:pt x="1206291" y="1118507"/>
                    <a:pt x="1208987" y="1121213"/>
                  </a:cubicBezTo>
                  <a:cubicBezTo>
                    <a:pt x="1210787" y="1123927"/>
                    <a:pt x="1212597" y="1123927"/>
                    <a:pt x="1216197" y="1123927"/>
                  </a:cubicBezTo>
                  <a:cubicBezTo>
                    <a:pt x="1218893" y="1123927"/>
                    <a:pt x="1221598" y="1123927"/>
                    <a:pt x="1226103" y="1124832"/>
                  </a:cubicBezTo>
                  <a:cubicBezTo>
                    <a:pt x="1237810" y="1126642"/>
                    <a:pt x="1239609" y="1126642"/>
                    <a:pt x="1243210" y="1119412"/>
                  </a:cubicBezTo>
                  <a:cubicBezTo>
                    <a:pt x="1246820" y="1112183"/>
                    <a:pt x="1252221" y="1110373"/>
                    <a:pt x="1261222" y="1109468"/>
                  </a:cubicBezTo>
                  <a:cubicBezTo>
                    <a:pt x="1263927" y="1109468"/>
                    <a:pt x="1265727" y="1108563"/>
                    <a:pt x="1267528" y="1107659"/>
                  </a:cubicBezTo>
                  <a:cubicBezTo>
                    <a:pt x="1271128" y="1106763"/>
                    <a:pt x="1272938" y="1105858"/>
                    <a:pt x="1280138" y="1108563"/>
                  </a:cubicBezTo>
                  <a:cubicBezTo>
                    <a:pt x="1289149" y="1112183"/>
                    <a:pt x="1292750" y="1111278"/>
                    <a:pt x="1299055" y="1110373"/>
                  </a:cubicBezTo>
                  <a:cubicBezTo>
                    <a:pt x="1300855" y="1110373"/>
                    <a:pt x="1300855" y="1110373"/>
                    <a:pt x="1300855" y="1110373"/>
                  </a:cubicBezTo>
                  <a:cubicBezTo>
                    <a:pt x="1300855" y="1110373"/>
                    <a:pt x="1301750" y="1110373"/>
                    <a:pt x="1301750" y="1110373"/>
                  </a:cubicBezTo>
                  <a:cubicBezTo>
                    <a:pt x="1308056" y="1109468"/>
                    <a:pt x="1310762" y="1108563"/>
                    <a:pt x="1314362" y="1113983"/>
                  </a:cubicBezTo>
                  <a:cubicBezTo>
                    <a:pt x="1317962" y="1120317"/>
                    <a:pt x="1322468" y="1128442"/>
                    <a:pt x="1319763" y="1132062"/>
                  </a:cubicBezTo>
                  <a:cubicBezTo>
                    <a:pt x="1317962" y="1134767"/>
                    <a:pt x="1315266" y="1139291"/>
                    <a:pt x="1317067" y="1141996"/>
                  </a:cubicBezTo>
                  <a:cubicBezTo>
                    <a:pt x="1317067" y="1142901"/>
                    <a:pt x="1318867" y="1142901"/>
                    <a:pt x="1321573" y="1142901"/>
                  </a:cubicBezTo>
                  <a:cubicBezTo>
                    <a:pt x="1329678" y="1141996"/>
                    <a:pt x="1338679" y="1141091"/>
                    <a:pt x="1344080" y="1134767"/>
                  </a:cubicBezTo>
                  <a:cubicBezTo>
                    <a:pt x="1345890" y="1132966"/>
                    <a:pt x="1346785" y="1131157"/>
                    <a:pt x="1347690" y="1129347"/>
                  </a:cubicBezTo>
                  <a:cubicBezTo>
                    <a:pt x="1349490" y="1125737"/>
                    <a:pt x="1351290" y="1122117"/>
                    <a:pt x="1360291" y="1122117"/>
                  </a:cubicBezTo>
                  <a:cubicBezTo>
                    <a:pt x="1371102" y="1122117"/>
                    <a:pt x="1391819" y="1120317"/>
                    <a:pt x="1397220" y="1117603"/>
                  </a:cubicBezTo>
                  <a:cubicBezTo>
                    <a:pt x="1402620" y="1114888"/>
                    <a:pt x="1420641" y="1115793"/>
                    <a:pt x="1422442" y="1115793"/>
                  </a:cubicBezTo>
                  <a:cubicBezTo>
                    <a:pt x="1433244" y="1113088"/>
                    <a:pt x="1433244" y="1113088"/>
                    <a:pt x="1433244" y="1113088"/>
                  </a:cubicBezTo>
                  <a:cubicBezTo>
                    <a:pt x="1432348" y="1113088"/>
                    <a:pt x="1432348" y="1113088"/>
                    <a:pt x="1432348" y="1113088"/>
                  </a:cubicBezTo>
                  <a:cubicBezTo>
                    <a:pt x="1432348" y="1113088"/>
                    <a:pt x="1432348" y="1113088"/>
                    <a:pt x="1432348" y="1113088"/>
                  </a:cubicBezTo>
                  <a:cubicBezTo>
                    <a:pt x="1432348" y="1112183"/>
                    <a:pt x="1432348" y="1112183"/>
                    <a:pt x="1432348" y="1112183"/>
                  </a:cubicBezTo>
                  <a:cubicBezTo>
                    <a:pt x="1432348" y="1112183"/>
                    <a:pt x="1443149" y="1104049"/>
                    <a:pt x="1440454" y="1099534"/>
                  </a:cubicBezTo>
                  <a:cubicBezTo>
                    <a:pt x="1437749" y="1093209"/>
                    <a:pt x="1433244" y="1081455"/>
                    <a:pt x="1435949" y="1076036"/>
                  </a:cubicBezTo>
                  <a:cubicBezTo>
                    <a:pt x="1438654" y="1070616"/>
                    <a:pt x="1443149" y="1067006"/>
                    <a:pt x="1446759" y="1063386"/>
                  </a:cubicBezTo>
                  <a:cubicBezTo>
                    <a:pt x="1447655" y="1062482"/>
                    <a:pt x="1448560" y="1062482"/>
                    <a:pt x="1449455" y="1061577"/>
                  </a:cubicBezTo>
                  <a:cubicBezTo>
                    <a:pt x="1452160" y="1058871"/>
                    <a:pt x="1453055" y="1057967"/>
                    <a:pt x="1457561" y="1058871"/>
                  </a:cubicBezTo>
                  <a:cubicBezTo>
                    <a:pt x="1460266" y="1059776"/>
                    <a:pt x="1462971" y="1057967"/>
                    <a:pt x="1463866" y="1056157"/>
                  </a:cubicBezTo>
                  <a:cubicBezTo>
                    <a:pt x="1464771" y="1055252"/>
                    <a:pt x="1463866" y="1052547"/>
                    <a:pt x="1462066" y="1050737"/>
                  </a:cubicBezTo>
                  <a:cubicBezTo>
                    <a:pt x="1456665" y="1044413"/>
                    <a:pt x="1452160" y="1038993"/>
                    <a:pt x="1452160" y="1032668"/>
                  </a:cubicBezTo>
                  <a:cubicBezTo>
                    <a:pt x="1452160" y="1029049"/>
                    <a:pt x="1449455" y="1020924"/>
                    <a:pt x="1446759" y="1019114"/>
                  </a:cubicBezTo>
                  <a:cubicBezTo>
                    <a:pt x="1445854" y="1018209"/>
                    <a:pt x="1445854" y="1018209"/>
                    <a:pt x="1444949" y="1018209"/>
                  </a:cubicBezTo>
                  <a:cubicBezTo>
                    <a:pt x="1444054" y="1018209"/>
                    <a:pt x="1444054" y="1018209"/>
                    <a:pt x="1444054" y="1018209"/>
                  </a:cubicBezTo>
                  <a:cubicBezTo>
                    <a:pt x="1440454" y="1019114"/>
                    <a:pt x="1440454" y="1019114"/>
                    <a:pt x="1439549" y="1015504"/>
                  </a:cubicBezTo>
                  <a:cubicBezTo>
                    <a:pt x="1439549" y="1014599"/>
                    <a:pt x="1438654" y="1014599"/>
                    <a:pt x="1438654" y="1013694"/>
                  </a:cubicBezTo>
                  <a:cubicBezTo>
                    <a:pt x="1437749" y="1011885"/>
                    <a:pt x="1435949" y="1010075"/>
                    <a:pt x="1434148" y="1008275"/>
                  </a:cubicBezTo>
                  <a:cubicBezTo>
                    <a:pt x="1431443" y="1006465"/>
                    <a:pt x="1428738" y="1003750"/>
                    <a:pt x="1428738" y="1001045"/>
                  </a:cubicBezTo>
                  <a:cubicBezTo>
                    <a:pt x="1428738" y="1000140"/>
                    <a:pt x="1428738" y="998331"/>
                    <a:pt x="1430548" y="996521"/>
                  </a:cubicBezTo>
                  <a:cubicBezTo>
                    <a:pt x="1431443" y="995625"/>
                    <a:pt x="1432348" y="995625"/>
                    <a:pt x="1432348" y="994721"/>
                  </a:cubicBezTo>
                  <a:cubicBezTo>
                    <a:pt x="1438654" y="988396"/>
                    <a:pt x="1441349" y="986586"/>
                    <a:pt x="1438654" y="982071"/>
                  </a:cubicBezTo>
                  <a:cubicBezTo>
                    <a:pt x="1435949" y="976652"/>
                    <a:pt x="1438654" y="968517"/>
                    <a:pt x="1439549" y="963993"/>
                  </a:cubicBezTo>
                  <a:cubicBezTo>
                    <a:pt x="1439549" y="963098"/>
                    <a:pt x="1439549" y="963098"/>
                    <a:pt x="1439549" y="963098"/>
                  </a:cubicBezTo>
                  <a:cubicBezTo>
                    <a:pt x="1439549" y="962193"/>
                    <a:pt x="1439549" y="960383"/>
                    <a:pt x="1438654" y="959478"/>
                  </a:cubicBezTo>
                  <a:cubicBezTo>
                    <a:pt x="1437749" y="955868"/>
                    <a:pt x="1436853" y="953153"/>
                    <a:pt x="1438654" y="950448"/>
                  </a:cubicBezTo>
                  <a:cubicBezTo>
                    <a:pt x="1439549" y="949544"/>
                    <a:pt x="1441349" y="948639"/>
                    <a:pt x="1444054" y="948639"/>
                  </a:cubicBezTo>
                  <a:cubicBezTo>
                    <a:pt x="1453055" y="947734"/>
                    <a:pt x="1460266" y="943219"/>
                    <a:pt x="1461161" y="937790"/>
                  </a:cubicBezTo>
                  <a:cubicBezTo>
                    <a:pt x="1462066" y="931465"/>
                    <a:pt x="1465667" y="927855"/>
                    <a:pt x="1471972" y="927855"/>
                  </a:cubicBezTo>
                  <a:cubicBezTo>
                    <a:pt x="1477373" y="927855"/>
                    <a:pt x="1498994" y="921531"/>
                    <a:pt x="1500795" y="920626"/>
                  </a:cubicBezTo>
                  <a:cubicBezTo>
                    <a:pt x="1501690" y="919721"/>
                    <a:pt x="1503500" y="917016"/>
                    <a:pt x="1499890" y="910691"/>
                  </a:cubicBezTo>
                  <a:cubicBezTo>
                    <a:pt x="1496289" y="903462"/>
                    <a:pt x="1479183" y="870029"/>
                    <a:pt x="1479183" y="870029"/>
                  </a:cubicBezTo>
                  <a:cubicBezTo>
                    <a:pt x="1479183" y="870029"/>
                    <a:pt x="1471077" y="858285"/>
                    <a:pt x="1464771" y="855570"/>
                  </a:cubicBezTo>
                  <a:cubicBezTo>
                    <a:pt x="1463866" y="854665"/>
                    <a:pt x="1462066" y="854665"/>
                    <a:pt x="1461161" y="854665"/>
                  </a:cubicBezTo>
                  <a:cubicBezTo>
                    <a:pt x="1457561" y="852855"/>
                    <a:pt x="1455760" y="851960"/>
                    <a:pt x="1454865" y="843826"/>
                  </a:cubicBezTo>
                  <a:cubicBezTo>
                    <a:pt x="1454865" y="837501"/>
                    <a:pt x="1454865" y="831176"/>
                    <a:pt x="1454865" y="825757"/>
                  </a:cubicBezTo>
                  <a:cubicBezTo>
                    <a:pt x="1454865" y="821232"/>
                    <a:pt x="1454865" y="816717"/>
                    <a:pt x="1453960" y="814908"/>
                  </a:cubicBezTo>
                  <a:cubicBezTo>
                    <a:pt x="1453960" y="814003"/>
                    <a:pt x="1453960" y="814003"/>
                    <a:pt x="1453960" y="813107"/>
                  </a:cubicBezTo>
                  <a:cubicBezTo>
                    <a:pt x="1453055" y="809488"/>
                    <a:pt x="1452160" y="806783"/>
                    <a:pt x="1447655" y="801354"/>
                  </a:cubicBezTo>
                  <a:cubicBezTo>
                    <a:pt x="1441349" y="793229"/>
                    <a:pt x="1440454" y="782380"/>
                    <a:pt x="1440454" y="777865"/>
                  </a:cubicBezTo>
                  <a:cubicBezTo>
                    <a:pt x="1440454" y="776960"/>
                    <a:pt x="1440454" y="776055"/>
                    <a:pt x="1440454" y="776055"/>
                  </a:cubicBezTo>
                  <a:cubicBezTo>
                    <a:pt x="1440454" y="770636"/>
                    <a:pt x="1440454" y="767921"/>
                    <a:pt x="1435949" y="764311"/>
                  </a:cubicBezTo>
                  <a:cubicBezTo>
                    <a:pt x="1435043" y="763406"/>
                    <a:pt x="1434148" y="762501"/>
                    <a:pt x="1433244" y="762501"/>
                  </a:cubicBezTo>
                  <a:cubicBezTo>
                    <a:pt x="1429643" y="759796"/>
                    <a:pt x="1426938" y="757986"/>
                    <a:pt x="1428738" y="747147"/>
                  </a:cubicBezTo>
                  <a:cubicBezTo>
                    <a:pt x="1430548" y="735393"/>
                    <a:pt x="1430548" y="733593"/>
                    <a:pt x="1426938" y="727268"/>
                  </a:cubicBezTo>
                  <a:cubicBezTo>
                    <a:pt x="1426042" y="724553"/>
                    <a:pt x="1424242" y="723649"/>
                    <a:pt x="1423337" y="721848"/>
                  </a:cubicBezTo>
                  <a:cubicBezTo>
                    <a:pt x="1420641" y="720039"/>
                    <a:pt x="1418832" y="718229"/>
                    <a:pt x="1419737" y="712809"/>
                  </a:cubicBezTo>
                  <a:cubicBezTo>
                    <a:pt x="1420641" y="709190"/>
                    <a:pt x="1419737" y="706485"/>
                    <a:pt x="1417936" y="704675"/>
                  </a:cubicBezTo>
                  <a:cubicBezTo>
                    <a:pt x="1417032" y="702865"/>
                    <a:pt x="1413431" y="702865"/>
                    <a:pt x="1408926" y="702865"/>
                  </a:cubicBezTo>
                  <a:cubicBezTo>
                    <a:pt x="1402620" y="703770"/>
                    <a:pt x="1397220" y="701970"/>
                    <a:pt x="1396324" y="699255"/>
                  </a:cubicBezTo>
                  <a:cubicBezTo>
                    <a:pt x="1395420" y="697445"/>
                    <a:pt x="1394515" y="694740"/>
                    <a:pt x="1398125" y="690216"/>
                  </a:cubicBezTo>
                  <a:cubicBezTo>
                    <a:pt x="1404430" y="682091"/>
                    <a:pt x="1404430" y="679376"/>
                    <a:pt x="1403525" y="670337"/>
                  </a:cubicBezTo>
                  <a:cubicBezTo>
                    <a:pt x="1402620" y="661307"/>
                    <a:pt x="1401725" y="655888"/>
                    <a:pt x="1399925" y="650459"/>
                  </a:cubicBezTo>
                  <a:cubicBezTo>
                    <a:pt x="1399020" y="648658"/>
                    <a:pt x="1399020" y="648658"/>
                    <a:pt x="1399020" y="648658"/>
                  </a:cubicBezTo>
                  <a:cubicBezTo>
                    <a:pt x="1398125" y="645944"/>
                    <a:pt x="1397220" y="644134"/>
                    <a:pt x="1396324" y="641429"/>
                  </a:cubicBezTo>
                  <a:cubicBezTo>
                    <a:pt x="1393619" y="635104"/>
                    <a:pt x="1390019" y="627875"/>
                    <a:pt x="1390914" y="621550"/>
                  </a:cubicBezTo>
                  <a:cubicBezTo>
                    <a:pt x="1391819" y="617931"/>
                    <a:pt x="1392715" y="614321"/>
                    <a:pt x="1394515" y="610711"/>
                  </a:cubicBezTo>
                  <a:cubicBezTo>
                    <a:pt x="1396324" y="607091"/>
                    <a:pt x="1398125" y="603481"/>
                    <a:pt x="1399020" y="598957"/>
                  </a:cubicBezTo>
                  <a:cubicBezTo>
                    <a:pt x="1399925" y="593537"/>
                    <a:pt x="1402620" y="583603"/>
                    <a:pt x="1408031" y="581793"/>
                  </a:cubicBezTo>
                  <a:cubicBezTo>
                    <a:pt x="1410726" y="580888"/>
                    <a:pt x="1412536" y="581793"/>
                    <a:pt x="1415231" y="583603"/>
                  </a:cubicBezTo>
                  <a:cubicBezTo>
                    <a:pt x="1422442" y="589927"/>
                    <a:pt x="1435949" y="589022"/>
                    <a:pt x="1442254" y="588117"/>
                  </a:cubicBezTo>
                  <a:cubicBezTo>
                    <a:pt x="1444054" y="588117"/>
                    <a:pt x="1445854" y="588117"/>
                    <a:pt x="1446759" y="588117"/>
                  </a:cubicBezTo>
                  <a:cubicBezTo>
                    <a:pt x="1447655" y="588117"/>
                    <a:pt x="1449455" y="588117"/>
                    <a:pt x="1450360" y="588117"/>
                  </a:cubicBezTo>
                  <a:cubicBezTo>
                    <a:pt x="1452160" y="589022"/>
                    <a:pt x="1453960" y="589022"/>
                    <a:pt x="1453960" y="588117"/>
                  </a:cubicBezTo>
                  <a:cubicBezTo>
                    <a:pt x="1454865" y="588117"/>
                    <a:pt x="1454865" y="587213"/>
                    <a:pt x="1454865" y="585403"/>
                  </a:cubicBezTo>
                  <a:cubicBezTo>
                    <a:pt x="1454865" y="585403"/>
                    <a:pt x="1454865" y="583603"/>
                    <a:pt x="1454865" y="582698"/>
                  </a:cubicBezTo>
                  <a:cubicBezTo>
                    <a:pt x="1454865" y="574563"/>
                    <a:pt x="1454865" y="557399"/>
                    <a:pt x="1456665" y="546550"/>
                  </a:cubicBezTo>
                  <a:cubicBezTo>
                    <a:pt x="1457561" y="541131"/>
                    <a:pt x="1459361" y="538425"/>
                    <a:pt x="1460266" y="535711"/>
                  </a:cubicBezTo>
                  <a:cubicBezTo>
                    <a:pt x="1461161" y="532996"/>
                    <a:pt x="1462066" y="531196"/>
                    <a:pt x="1461161" y="528481"/>
                  </a:cubicBezTo>
                  <a:cubicBezTo>
                    <a:pt x="1461161" y="526672"/>
                    <a:pt x="1461161" y="525776"/>
                    <a:pt x="1460266" y="524871"/>
                  </a:cubicBezTo>
                  <a:cubicBezTo>
                    <a:pt x="1460266" y="519452"/>
                    <a:pt x="1459361" y="514927"/>
                    <a:pt x="1461161" y="511317"/>
                  </a:cubicBezTo>
                  <a:cubicBezTo>
                    <a:pt x="1461161" y="511317"/>
                    <a:pt x="1462066" y="511317"/>
                    <a:pt x="1462066" y="510412"/>
                  </a:cubicBezTo>
                  <a:cubicBezTo>
                    <a:pt x="1462971" y="508603"/>
                    <a:pt x="1464771" y="506793"/>
                    <a:pt x="1464771" y="505898"/>
                  </a:cubicBezTo>
                  <a:cubicBezTo>
                    <a:pt x="1463866" y="504993"/>
                    <a:pt x="1462066" y="504088"/>
                    <a:pt x="1459361" y="503183"/>
                  </a:cubicBezTo>
                  <a:cubicBezTo>
                    <a:pt x="1451255" y="501373"/>
                    <a:pt x="1449455" y="499573"/>
                    <a:pt x="1450360" y="494144"/>
                  </a:cubicBezTo>
                  <a:cubicBezTo>
                    <a:pt x="1451255" y="489629"/>
                    <a:pt x="1450360" y="485114"/>
                    <a:pt x="1446759" y="482399"/>
                  </a:cubicBezTo>
                  <a:cubicBezTo>
                    <a:pt x="1445854" y="481495"/>
                    <a:pt x="1444949" y="480590"/>
                    <a:pt x="1444949" y="480590"/>
                  </a:cubicBezTo>
                  <a:cubicBezTo>
                    <a:pt x="1442254" y="478789"/>
                    <a:pt x="1440454" y="476980"/>
                    <a:pt x="1443149" y="471560"/>
                  </a:cubicBezTo>
                  <a:cubicBezTo>
                    <a:pt x="1444054" y="471560"/>
                    <a:pt x="1444054" y="470655"/>
                    <a:pt x="1444054" y="469750"/>
                  </a:cubicBezTo>
                  <a:cubicBezTo>
                    <a:pt x="1447655" y="465235"/>
                    <a:pt x="1448560" y="463426"/>
                    <a:pt x="1445854" y="458006"/>
                  </a:cubicBezTo>
                  <a:cubicBezTo>
                    <a:pt x="1444949" y="456196"/>
                    <a:pt x="1444949" y="455291"/>
                    <a:pt x="1444054" y="454386"/>
                  </a:cubicBezTo>
                  <a:cubicBezTo>
                    <a:pt x="1442254" y="450776"/>
                    <a:pt x="1442254" y="448967"/>
                    <a:pt x="1443149" y="444452"/>
                  </a:cubicBezTo>
                  <a:cubicBezTo>
                    <a:pt x="1445854" y="438127"/>
                    <a:pt x="1444054" y="432707"/>
                    <a:pt x="1438654" y="429088"/>
                  </a:cubicBezTo>
                  <a:cubicBezTo>
                    <a:pt x="1436853" y="428183"/>
                    <a:pt x="1435043" y="427288"/>
                    <a:pt x="1434148" y="426383"/>
                  </a:cubicBezTo>
                  <a:cubicBezTo>
                    <a:pt x="1431443" y="424573"/>
                    <a:pt x="1428738" y="423668"/>
                    <a:pt x="1428738" y="421859"/>
                  </a:cubicBezTo>
                  <a:cubicBezTo>
                    <a:pt x="1428738" y="420963"/>
                    <a:pt x="1429643" y="419153"/>
                    <a:pt x="1431443" y="416439"/>
                  </a:cubicBezTo>
                  <a:cubicBezTo>
                    <a:pt x="1434148" y="413734"/>
                    <a:pt x="1435949" y="411924"/>
                    <a:pt x="1436853" y="410114"/>
                  </a:cubicBezTo>
                  <a:cubicBezTo>
                    <a:pt x="1437749" y="408314"/>
                    <a:pt x="1438654" y="407409"/>
                    <a:pt x="1440454" y="407409"/>
                  </a:cubicBezTo>
                  <a:cubicBezTo>
                    <a:pt x="1441349" y="406504"/>
                    <a:pt x="1442254" y="407409"/>
                    <a:pt x="1444054" y="409209"/>
                  </a:cubicBezTo>
                  <a:cubicBezTo>
                    <a:pt x="1446759" y="411924"/>
                    <a:pt x="1449455" y="413734"/>
                    <a:pt x="1451255" y="412829"/>
                  </a:cubicBezTo>
                  <a:cubicBezTo>
                    <a:pt x="1453055" y="412829"/>
                    <a:pt x="1454865" y="411924"/>
                    <a:pt x="1455760" y="409209"/>
                  </a:cubicBezTo>
                  <a:cubicBezTo>
                    <a:pt x="1458465" y="403790"/>
                    <a:pt x="1461161" y="397465"/>
                    <a:pt x="1461161" y="397465"/>
                  </a:cubicBezTo>
                  <a:cubicBezTo>
                    <a:pt x="1461161" y="397465"/>
                    <a:pt x="1461161" y="397465"/>
                    <a:pt x="1461161" y="397465"/>
                  </a:cubicBezTo>
                  <a:cubicBezTo>
                    <a:pt x="1461161" y="397465"/>
                    <a:pt x="1463866" y="396560"/>
                    <a:pt x="1463866" y="394760"/>
                  </a:cubicBezTo>
                  <a:cubicBezTo>
                    <a:pt x="1464771" y="392950"/>
                    <a:pt x="1462971" y="391140"/>
                    <a:pt x="1460266" y="389331"/>
                  </a:cubicBezTo>
                  <a:cubicBezTo>
                    <a:pt x="1457561" y="386626"/>
                    <a:pt x="1454865" y="385721"/>
                    <a:pt x="1452160" y="384816"/>
                  </a:cubicBezTo>
                  <a:cubicBezTo>
                    <a:pt x="1449455" y="383911"/>
                    <a:pt x="1446759" y="383006"/>
                    <a:pt x="1446759" y="377586"/>
                  </a:cubicBezTo>
                  <a:cubicBezTo>
                    <a:pt x="1446759" y="370357"/>
                    <a:pt x="1444054" y="330599"/>
                    <a:pt x="1444054" y="326085"/>
                  </a:cubicBezTo>
                  <a:cubicBezTo>
                    <a:pt x="1441349" y="326085"/>
                    <a:pt x="1426042" y="328799"/>
                    <a:pt x="1423337" y="333314"/>
                  </a:cubicBezTo>
                  <a:cubicBezTo>
                    <a:pt x="1419737" y="338734"/>
                    <a:pt x="1409831" y="335124"/>
                    <a:pt x="1408926" y="335124"/>
                  </a:cubicBezTo>
                  <a:cubicBezTo>
                    <a:pt x="1408926" y="335124"/>
                    <a:pt x="1408926" y="335124"/>
                    <a:pt x="1408926" y="335124"/>
                  </a:cubicBezTo>
                  <a:cubicBezTo>
                    <a:pt x="1408926" y="335124"/>
                    <a:pt x="1401725" y="327894"/>
                    <a:pt x="1397220" y="327894"/>
                  </a:cubicBezTo>
                  <a:cubicBezTo>
                    <a:pt x="1391819" y="327894"/>
                    <a:pt x="1381913" y="325180"/>
                    <a:pt x="1381008" y="325180"/>
                  </a:cubicBezTo>
                  <a:cubicBezTo>
                    <a:pt x="1381008" y="325180"/>
                    <a:pt x="1381008" y="325180"/>
                    <a:pt x="1381008" y="324275"/>
                  </a:cubicBezTo>
                  <a:cubicBezTo>
                    <a:pt x="1381008" y="324275"/>
                    <a:pt x="1381008" y="323380"/>
                    <a:pt x="1380113" y="321570"/>
                  </a:cubicBezTo>
                  <a:cubicBezTo>
                    <a:pt x="1379208" y="320665"/>
                    <a:pt x="1376503" y="319760"/>
                    <a:pt x="1373807" y="319760"/>
                  </a:cubicBezTo>
                  <a:cubicBezTo>
                    <a:pt x="1367502" y="319760"/>
                    <a:pt x="1362092" y="317950"/>
                    <a:pt x="1362092" y="315245"/>
                  </a:cubicBezTo>
                  <a:cubicBezTo>
                    <a:pt x="1362092" y="314340"/>
                    <a:pt x="1363901" y="312531"/>
                    <a:pt x="1367502" y="311626"/>
                  </a:cubicBezTo>
                  <a:cubicBezTo>
                    <a:pt x="1378303" y="308921"/>
                    <a:pt x="1380113" y="304396"/>
                    <a:pt x="1380113" y="299881"/>
                  </a:cubicBezTo>
                  <a:cubicBezTo>
                    <a:pt x="1380113" y="298072"/>
                    <a:pt x="1381008" y="297176"/>
                    <a:pt x="1381913" y="296271"/>
                  </a:cubicBezTo>
                  <a:cubicBezTo>
                    <a:pt x="1383713" y="294462"/>
                    <a:pt x="1387314" y="294462"/>
                    <a:pt x="1393619" y="295367"/>
                  </a:cubicBezTo>
                  <a:cubicBezTo>
                    <a:pt x="1402620" y="297176"/>
                    <a:pt x="1406230" y="298072"/>
                    <a:pt x="1408031" y="292652"/>
                  </a:cubicBezTo>
                  <a:cubicBezTo>
                    <a:pt x="1408926" y="291747"/>
                    <a:pt x="1409831" y="289947"/>
                    <a:pt x="1410726" y="289042"/>
                  </a:cubicBezTo>
                  <a:cubicBezTo>
                    <a:pt x="1411631" y="286327"/>
                    <a:pt x="1413431" y="284518"/>
                    <a:pt x="1412536" y="282717"/>
                  </a:cubicBezTo>
                  <a:cubicBezTo>
                    <a:pt x="1411631" y="280908"/>
                    <a:pt x="1409831" y="280003"/>
                    <a:pt x="1405326" y="279098"/>
                  </a:cubicBezTo>
                  <a:cubicBezTo>
                    <a:pt x="1399020" y="277298"/>
                    <a:pt x="1394515" y="274583"/>
                    <a:pt x="1394515" y="271868"/>
                  </a:cubicBezTo>
                  <a:cubicBezTo>
                    <a:pt x="1394515" y="269163"/>
                    <a:pt x="1396324" y="267353"/>
                    <a:pt x="1399925" y="266449"/>
                  </a:cubicBezTo>
                  <a:cubicBezTo>
                    <a:pt x="1400820" y="266449"/>
                    <a:pt x="1401725" y="266449"/>
                    <a:pt x="1402620" y="265544"/>
                  </a:cubicBezTo>
                  <a:cubicBezTo>
                    <a:pt x="1409831" y="264648"/>
                    <a:pt x="1416136" y="262839"/>
                    <a:pt x="1416136" y="255609"/>
                  </a:cubicBezTo>
                  <a:cubicBezTo>
                    <a:pt x="1416136" y="254704"/>
                    <a:pt x="1416136" y="252895"/>
                    <a:pt x="1416136" y="251094"/>
                  </a:cubicBezTo>
                  <a:cubicBezTo>
                    <a:pt x="1415231" y="243865"/>
                    <a:pt x="1414336" y="236635"/>
                    <a:pt x="1422442" y="234826"/>
                  </a:cubicBezTo>
                  <a:cubicBezTo>
                    <a:pt x="1426042" y="233921"/>
                    <a:pt x="1427843" y="233921"/>
                    <a:pt x="1430548" y="233016"/>
                  </a:cubicBezTo>
                  <a:cubicBezTo>
                    <a:pt x="1435043" y="231216"/>
                    <a:pt x="1438654" y="230311"/>
                    <a:pt x="1442254" y="234826"/>
                  </a:cubicBezTo>
                  <a:cubicBezTo>
                    <a:pt x="1446759" y="240245"/>
                    <a:pt x="1455760" y="239340"/>
                    <a:pt x="1462066" y="239340"/>
                  </a:cubicBezTo>
                  <a:cubicBezTo>
                    <a:pt x="1462971" y="239340"/>
                    <a:pt x="1464771" y="239340"/>
                    <a:pt x="1465667" y="239340"/>
                  </a:cubicBezTo>
                  <a:cubicBezTo>
                    <a:pt x="1466571" y="239340"/>
                    <a:pt x="1468372" y="239340"/>
                    <a:pt x="1471077" y="239340"/>
                  </a:cubicBezTo>
                  <a:cubicBezTo>
                    <a:pt x="1480983" y="240245"/>
                    <a:pt x="1498994" y="240245"/>
                    <a:pt x="1501690" y="238445"/>
                  </a:cubicBezTo>
                  <a:cubicBezTo>
                    <a:pt x="1504395" y="236635"/>
                    <a:pt x="1503500" y="236635"/>
                    <a:pt x="1503500" y="233921"/>
                  </a:cubicBezTo>
                  <a:cubicBezTo>
                    <a:pt x="1503500" y="233016"/>
                    <a:pt x="1502595" y="231216"/>
                    <a:pt x="1502595" y="227596"/>
                  </a:cubicBezTo>
                  <a:cubicBezTo>
                    <a:pt x="1502595" y="222176"/>
                    <a:pt x="1501690" y="207717"/>
                    <a:pt x="1501690" y="201393"/>
                  </a:cubicBezTo>
                  <a:cubicBezTo>
                    <a:pt x="1497194" y="205012"/>
                    <a:pt x="1490888" y="210432"/>
                    <a:pt x="1481878" y="211337"/>
                  </a:cubicBezTo>
                  <a:cubicBezTo>
                    <a:pt x="1465667" y="206813"/>
                    <a:pt x="1465667" y="196878"/>
                    <a:pt x="1456665" y="190553"/>
                  </a:cubicBezTo>
                  <a:cubicBezTo>
                    <a:pt x="1445854" y="184229"/>
                    <a:pt x="1444054" y="184229"/>
                    <a:pt x="1433244" y="180609"/>
                  </a:cubicBezTo>
                  <a:cubicBezTo>
                    <a:pt x="1428738" y="179714"/>
                    <a:pt x="1424242" y="176094"/>
                    <a:pt x="1419737" y="175190"/>
                  </a:cubicBezTo>
                  <a:cubicBezTo>
                    <a:pt x="1415231" y="174285"/>
                    <a:pt x="1413431" y="176094"/>
                    <a:pt x="1408926" y="176999"/>
                  </a:cubicBezTo>
                  <a:cubicBezTo>
                    <a:pt x="1404430" y="178809"/>
                    <a:pt x="1398125" y="177904"/>
                    <a:pt x="1392715" y="178809"/>
                  </a:cubicBezTo>
                  <a:cubicBezTo>
                    <a:pt x="1377408" y="180609"/>
                    <a:pt x="1377408" y="183324"/>
                    <a:pt x="1362092" y="176094"/>
                  </a:cubicBezTo>
                  <a:cubicBezTo>
                    <a:pt x="1357596" y="174285"/>
                    <a:pt x="1356691" y="174285"/>
                    <a:pt x="1353090" y="170675"/>
                  </a:cubicBezTo>
                  <a:cubicBezTo>
                    <a:pt x="1352186" y="169770"/>
                    <a:pt x="1352186" y="167960"/>
                    <a:pt x="1351290" y="167055"/>
                  </a:cubicBezTo>
                  <a:cubicBezTo>
                    <a:pt x="1338679" y="161636"/>
                    <a:pt x="1337784" y="155311"/>
                    <a:pt x="1327868" y="147186"/>
                  </a:cubicBezTo>
                  <a:cubicBezTo>
                    <a:pt x="1326973" y="146281"/>
                    <a:pt x="1321573" y="145376"/>
                    <a:pt x="1319763" y="146281"/>
                  </a:cubicBezTo>
                  <a:cubicBezTo>
                    <a:pt x="1317067" y="148986"/>
                    <a:pt x="1315266" y="155311"/>
                    <a:pt x="1315266" y="158930"/>
                  </a:cubicBezTo>
                  <a:cubicBezTo>
                    <a:pt x="1311657" y="162540"/>
                    <a:pt x="1307161" y="161636"/>
                    <a:pt x="1303551" y="164350"/>
                  </a:cubicBezTo>
                  <a:cubicBezTo>
                    <a:pt x="1299951" y="167055"/>
                    <a:pt x="1296350" y="172485"/>
                    <a:pt x="1292750" y="176094"/>
                  </a:cubicBezTo>
                  <a:cubicBezTo>
                    <a:pt x="1286444" y="176094"/>
                    <a:pt x="1275633" y="173380"/>
                    <a:pt x="1270233" y="176094"/>
                  </a:cubicBezTo>
                  <a:cubicBezTo>
                    <a:pt x="1263927" y="186039"/>
                    <a:pt x="1247715" y="188744"/>
                    <a:pt x="1236904" y="187839"/>
                  </a:cubicBezTo>
                  <a:cubicBezTo>
                    <a:pt x="1231504" y="182419"/>
                    <a:pt x="1228799" y="181514"/>
                    <a:pt x="1220702" y="181514"/>
                  </a:cubicBezTo>
                  <a:cubicBezTo>
                    <a:pt x="1190079" y="185134"/>
                    <a:pt x="1207186" y="195973"/>
                    <a:pt x="1195480" y="205012"/>
                  </a:cubicBezTo>
                  <a:cubicBezTo>
                    <a:pt x="1192775" y="205917"/>
                    <a:pt x="1190079" y="204108"/>
                    <a:pt x="1187374" y="203203"/>
                  </a:cubicBezTo>
                  <a:cubicBezTo>
                    <a:pt x="1176563" y="196878"/>
                    <a:pt x="1181974" y="194163"/>
                    <a:pt x="1179269" y="184229"/>
                  </a:cubicBezTo>
                  <a:cubicBezTo>
                    <a:pt x="1177469" y="180609"/>
                    <a:pt x="1173868" y="177904"/>
                    <a:pt x="1172068" y="173380"/>
                  </a:cubicBezTo>
                  <a:cubicBezTo>
                    <a:pt x="1170258" y="167055"/>
                    <a:pt x="1170258" y="155311"/>
                    <a:pt x="1164858" y="149891"/>
                  </a:cubicBezTo>
                  <a:cubicBezTo>
                    <a:pt x="1162152" y="147186"/>
                    <a:pt x="1160352" y="146281"/>
                    <a:pt x="1157656" y="142662"/>
                  </a:cubicBezTo>
                  <a:cubicBezTo>
                    <a:pt x="1154951" y="139957"/>
                    <a:pt x="1152246" y="133632"/>
                    <a:pt x="1149550" y="130917"/>
                  </a:cubicBezTo>
                  <a:cubicBezTo>
                    <a:pt x="1145941" y="129108"/>
                    <a:pt x="1141445" y="128203"/>
                    <a:pt x="1138740" y="126403"/>
                  </a:cubicBezTo>
                  <a:cubicBezTo>
                    <a:pt x="1134235" y="123688"/>
                    <a:pt x="1130634" y="120078"/>
                    <a:pt x="1126129" y="117363"/>
                  </a:cubicBezTo>
                  <a:cubicBezTo>
                    <a:pt x="1122528" y="115554"/>
                    <a:pt x="1122528" y="115554"/>
                    <a:pt x="1122528" y="115554"/>
                  </a:cubicBezTo>
                  <a:cubicBezTo>
                    <a:pt x="1115328" y="114649"/>
                    <a:pt x="1096411" y="113753"/>
                    <a:pt x="1091010" y="120983"/>
                  </a:cubicBezTo>
                  <a:cubicBezTo>
                    <a:pt x="1090105" y="124593"/>
                    <a:pt x="1091010" y="128203"/>
                    <a:pt x="1089210" y="130917"/>
                  </a:cubicBezTo>
                  <a:cubicBezTo>
                    <a:pt x="1089210" y="131822"/>
                    <a:pt x="1076599" y="150796"/>
                    <a:pt x="1076599" y="150796"/>
                  </a:cubicBezTo>
                  <a:cubicBezTo>
                    <a:pt x="1073893" y="154406"/>
                    <a:pt x="1069388" y="156216"/>
                    <a:pt x="1065788" y="158026"/>
                  </a:cubicBezTo>
                  <a:cubicBezTo>
                    <a:pt x="1060387" y="158930"/>
                    <a:pt x="1059482" y="155311"/>
                    <a:pt x="1052281" y="159835"/>
                  </a:cubicBezTo>
                  <a:cubicBezTo>
                    <a:pt x="1050481" y="161636"/>
                    <a:pt x="1049576" y="164350"/>
                    <a:pt x="1048681" y="167055"/>
                  </a:cubicBezTo>
                  <a:cubicBezTo>
                    <a:pt x="1037870" y="173380"/>
                    <a:pt x="1036070" y="175190"/>
                    <a:pt x="1023459" y="174285"/>
                  </a:cubicBezTo>
                  <a:cubicBezTo>
                    <a:pt x="1006352" y="181514"/>
                    <a:pt x="1006352" y="181514"/>
                    <a:pt x="1006352" y="181514"/>
                  </a:cubicBezTo>
                  <a:cubicBezTo>
                    <a:pt x="1004552" y="183324"/>
                    <a:pt x="1004552" y="185134"/>
                    <a:pt x="1001847" y="186039"/>
                  </a:cubicBezTo>
                  <a:cubicBezTo>
                    <a:pt x="999142" y="186934"/>
                    <a:pt x="999142" y="186934"/>
                    <a:pt x="999142" y="186934"/>
                  </a:cubicBezTo>
                  <a:cubicBezTo>
                    <a:pt x="998246" y="186934"/>
                    <a:pt x="991940" y="186934"/>
                    <a:pt x="991036" y="186934"/>
                  </a:cubicBezTo>
                  <a:cubicBezTo>
                    <a:pt x="985635" y="186039"/>
                    <a:pt x="982034" y="186934"/>
                    <a:pt x="976624" y="187839"/>
                  </a:cubicBezTo>
                  <a:cubicBezTo>
                    <a:pt x="969424" y="188744"/>
                    <a:pt x="963118" y="187839"/>
                    <a:pt x="955012" y="188744"/>
                  </a:cubicBezTo>
                  <a:cubicBezTo>
                    <a:pt x="952307" y="188744"/>
                    <a:pt x="942401" y="196878"/>
                    <a:pt x="937905" y="198688"/>
                  </a:cubicBezTo>
                  <a:cubicBezTo>
                    <a:pt x="930695" y="200488"/>
                    <a:pt x="925294" y="199583"/>
                    <a:pt x="918084" y="199583"/>
                  </a:cubicBezTo>
                  <a:cubicBezTo>
                    <a:pt x="914483" y="199583"/>
                    <a:pt x="909083" y="201393"/>
                    <a:pt x="905482" y="202298"/>
                  </a:cubicBezTo>
                  <a:cubicBezTo>
                    <a:pt x="900977" y="203203"/>
                    <a:pt x="895566" y="204108"/>
                    <a:pt x="891966" y="205917"/>
                  </a:cubicBezTo>
                  <a:cubicBezTo>
                    <a:pt x="888366" y="207717"/>
                    <a:pt x="884765" y="210432"/>
                    <a:pt x="880260" y="211337"/>
                  </a:cubicBezTo>
                  <a:cubicBezTo>
                    <a:pt x="874859" y="212242"/>
                    <a:pt x="869449" y="208622"/>
                    <a:pt x="864048" y="209527"/>
                  </a:cubicBezTo>
                  <a:cubicBezTo>
                    <a:pt x="859543" y="210432"/>
                    <a:pt x="860448" y="212242"/>
                    <a:pt x="854142" y="210432"/>
                  </a:cubicBezTo>
                  <a:cubicBezTo>
                    <a:pt x="853238" y="210432"/>
                    <a:pt x="852342" y="210432"/>
                    <a:pt x="851437" y="210432"/>
                  </a:cubicBezTo>
                  <a:cubicBezTo>
                    <a:pt x="848741" y="207717"/>
                    <a:pt x="845132" y="205012"/>
                    <a:pt x="843331" y="203203"/>
                  </a:cubicBezTo>
                  <a:cubicBezTo>
                    <a:pt x="839731" y="197783"/>
                    <a:pt x="839731" y="194163"/>
                    <a:pt x="837026" y="188744"/>
                  </a:cubicBezTo>
                  <a:cubicBezTo>
                    <a:pt x="828920" y="186039"/>
                    <a:pt x="814519" y="174285"/>
                    <a:pt x="810908" y="167960"/>
                  </a:cubicBezTo>
                  <a:cubicBezTo>
                    <a:pt x="804603" y="167055"/>
                    <a:pt x="804603" y="161636"/>
                    <a:pt x="802802" y="158026"/>
                  </a:cubicBezTo>
                  <a:cubicBezTo>
                    <a:pt x="801907" y="156216"/>
                    <a:pt x="799202" y="154406"/>
                    <a:pt x="797402" y="152606"/>
                  </a:cubicBezTo>
                  <a:cubicBezTo>
                    <a:pt x="794697" y="148986"/>
                    <a:pt x="793801" y="144471"/>
                    <a:pt x="792001" y="140852"/>
                  </a:cubicBezTo>
                  <a:cubicBezTo>
                    <a:pt x="792001" y="139957"/>
                    <a:pt x="792001" y="139957"/>
                    <a:pt x="792001" y="139957"/>
                  </a:cubicBezTo>
                  <a:cubicBezTo>
                    <a:pt x="790201" y="126403"/>
                    <a:pt x="785696" y="132727"/>
                    <a:pt x="782096" y="123688"/>
                  </a:cubicBezTo>
                  <a:cubicBezTo>
                    <a:pt x="780295" y="122783"/>
                    <a:pt x="777590" y="121878"/>
                    <a:pt x="775790" y="121878"/>
                  </a:cubicBezTo>
                  <a:cubicBezTo>
                    <a:pt x="774885" y="120983"/>
                    <a:pt x="770379" y="100199"/>
                    <a:pt x="770379" y="99294"/>
                  </a:cubicBezTo>
                  <a:cubicBezTo>
                    <a:pt x="767684" y="95675"/>
                    <a:pt x="765884" y="92970"/>
                    <a:pt x="763179" y="90255"/>
                  </a:cubicBezTo>
                  <a:cubicBezTo>
                    <a:pt x="746062" y="83931"/>
                    <a:pt x="725355" y="97485"/>
                    <a:pt x="716344" y="92970"/>
                  </a:cubicBezTo>
                  <a:cubicBezTo>
                    <a:pt x="714544" y="91160"/>
                    <a:pt x="712744" y="88445"/>
                    <a:pt x="710943" y="87550"/>
                  </a:cubicBezTo>
                  <a:cubicBezTo>
                    <a:pt x="709143" y="85740"/>
                    <a:pt x="706438" y="85740"/>
                    <a:pt x="703733" y="83931"/>
                  </a:cubicBezTo>
                  <a:cubicBezTo>
                    <a:pt x="699237" y="82121"/>
                    <a:pt x="700132" y="78511"/>
                    <a:pt x="693827" y="76701"/>
                  </a:cubicBezTo>
                  <a:cubicBezTo>
                    <a:pt x="693827" y="76701"/>
                    <a:pt x="686626" y="77606"/>
                    <a:pt x="685721" y="77606"/>
                  </a:cubicBezTo>
                  <a:cubicBezTo>
                    <a:pt x="677615" y="77606"/>
                    <a:pt x="670415" y="73091"/>
                    <a:pt x="665909" y="66766"/>
                  </a:cubicBezTo>
                  <a:cubicBezTo>
                    <a:pt x="665909" y="63147"/>
                    <a:pt x="665909" y="61347"/>
                    <a:pt x="666814" y="58632"/>
                  </a:cubicBezTo>
                  <a:cubicBezTo>
                    <a:pt x="665014" y="55917"/>
                    <a:pt x="665014" y="55917"/>
                    <a:pt x="665014" y="55917"/>
                  </a:cubicBezTo>
                  <a:cubicBezTo>
                    <a:pt x="657804" y="54117"/>
                    <a:pt x="656003" y="45078"/>
                    <a:pt x="652403" y="39658"/>
                  </a:cubicBezTo>
                  <a:cubicBezTo>
                    <a:pt x="648802" y="38753"/>
                    <a:pt x="648802" y="38753"/>
                    <a:pt x="648802" y="38753"/>
                  </a:cubicBezTo>
                  <a:cubicBezTo>
                    <a:pt x="645192" y="35143"/>
                    <a:pt x="644297" y="30619"/>
                    <a:pt x="641592" y="26104"/>
                  </a:cubicBezTo>
                  <a:cubicBezTo>
                    <a:pt x="637992" y="23390"/>
                    <a:pt x="637992" y="23390"/>
                    <a:pt x="637992" y="23390"/>
                  </a:cubicBezTo>
                  <a:cubicBezTo>
                    <a:pt x="635286" y="17970"/>
                    <a:pt x="628086" y="1711"/>
                    <a:pt x="621780" y="-99"/>
                  </a:cubicBezTo>
                  <a:cubicBezTo>
                    <a:pt x="573145" y="114649"/>
                    <a:pt x="525415" y="230311"/>
                    <a:pt x="477676" y="345058"/>
                  </a:cubicBezTo>
                  <a:cubicBezTo>
                    <a:pt x="476781" y="346868"/>
                    <a:pt x="476781" y="346868"/>
                    <a:pt x="476781" y="346868"/>
                  </a:cubicBezTo>
                  <a:cubicBezTo>
                    <a:pt x="472275" y="346868"/>
                    <a:pt x="472275" y="346868"/>
                    <a:pt x="472275" y="346868"/>
                  </a:cubicBezTo>
                  <a:cubicBezTo>
                    <a:pt x="464170" y="334219"/>
                    <a:pt x="459665" y="346868"/>
                    <a:pt x="452463" y="322475"/>
                  </a:cubicBezTo>
                  <a:cubicBezTo>
                    <a:pt x="452463" y="320665"/>
                    <a:pt x="455159" y="315245"/>
                    <a:pt x="456064" y="313436"/>
                  </a:cubicBezTo>
                  <a:cubicBezTo>
                    <a:pt x="455159" y="306206"/>
                    <a:pt x="453359" y="308921"/>
                    <a:pt x="446158" y="309825"/>
                  </a:cubicBezTo>
                  <a:cubicBezTo>
                    <a:pt x="443453" y="308016"/>
                    <a:pt x="443453" y="304396"/>
                    <a:pt x="441653" y="301691"/>
                  </a:cubicBezTo>
                  <a:cubicBezTo>
                    <a:pt x="438957" y="298977"/>
                    <a:pt x="433547" y="298072"/>
                    <a:pt x="430851" y="295367"/>
                  </a:cubicBezTo>
                  <a:cubicBezTo>
                    <a:pt x="430851" y="289042"/>
                    <a:pt x="431747" y="289042"/>
                    <a:pt x="433547" y="283622"/>
                  </a:cubicBezTo>
                  <a:cubicBezTo>
                    <a:pt x="432652" y="280003"/>
                    <a:pt x="432652" y="280003"/>
                    <a:pt x="432652" y="280003"/>
                  </a:cubicBezTo>
                  <a:cubicBezTo>
                    <a:pt x="431747" y="279098"/>
                    <a:pt x="429947" y="278193"/>
                    <a:pt x="429041" y="278193"/>
                  </a:cubicBezTo>
                  <a:cubicBezTo>
                    <a:pt x="427242" y="278193"/>
                    <a:pt x="425441" y="279098"/>
                    <a:pt x="423641" y="278193"/>
                  </a:cubicBezTo>
                  <a:cubicBezTo>
                    <a:pt x="421841" y="276393"/>
                    <a:pt x="420936" y="273678"/>
                    <a:pt x="419136" y="271868"/>
                  </a:cubicBezTo>
                  <a:cubicBezTo>
                    <a:pt x="414640" y="267353"/>
                    <a:pt x="408334" y="263743"/>
                    <a:pt x="403829" y="260124"/>
                  </a:cubicBezTo>
                  <a:cubicBezTo>
                    <a:pt x="401124" y="258314"/>
                    <a:pt x="401124" y="256514"/>
                    <a:pt x="400229" y="253799"/>
                  </a:cubicBezTo>
                  <a:cubicBezTo>
                    <a:pt x="402924" y="252895"/>
                    <a:pt x="402924" y="251990"/>
                    <a:pt x="404724" y="250189"/>
                  </a:cubicBezTo>
                  <a:cubicBezTo>
                    <a:pt x="402924" y="247475"/>
                    <a:pt x="402924" y="245665"/>
                    <a:pt x="403829" y="242960"/>
                  </a:cubicBezTo>
                  <a:cubicBezTo>
                    <a:pt x="400229" y="241150"/>
                    <a:pt x="397524" y="239340"/>
                    <a:pt x="395723" y="237540"/>
                  </a:cubicBezTo>
                  <a:cubicBezTo>
                    <a:pt x="396618" y="234826"/>
                    <a:pt x="397524" y="233016"/>
                    <a:pt x="398428" y="231216"/>
                  </a:cubicBezTo>
                  <a:cubicBezTo>
                    <a:pt x="398428" y="228501"/>
                    <a:pt x="398428" y="228501"/>
                    <a:pt x="398428" y="228501"/>
                  </a:cubicBezTo>
                  <a:cubicBezTo>
                    <a:pt x="391218" y="224891"/>
                    <a:pt x="387617" y="217662"/>
                    <a:pt x="381312" y="212242"/>
                  </a:cubicBezTo>
                  <a:cubicBezTo>
                    <a:pt x="378607" y="203203"/>
                    <a:pt x="371406" y="203203"/>
                    <a:pt x="365100" y="195973"/>
                  </a:cubicBezTo>
                  <a:cubicBezTo>
                    <a:pt x="358795" y="193259"/>
                    <a:pt x="353394" y="196878"/>
                    <a:pt x="347088" y="195973"/>
                  </a:cubicBezTo>
                  <a:cubicBezTo>
                    <a:pt x="333582" y="204108"/>
                    <a:pt x="332677" y="192363"/>
                    <a:pt x="320066" y="199583"/>
                  </a:cubicBezTo>
                  <a:cubicBezTo>
                    <a:pt x="317370" y="201393"/>
                    <a:pt x="315570" y="204108"/>
                    <a:pt x="312865" y="205012"/>
                  </a:cubicBezTo>
                  <a:cubicBezTo>
                    <a:pt x="309264" y="206813"/>
                    <a:pt x="303854" y="205012"/>
                    <a:pt x="300254" y="205917"/>
                  </a:cubicBezTo>
                  <a:cubicBezTo>
                    <a:pt x="290348" y="208622"/>
                    <a:pt x="284947" y="217662"/>
                    <a:pt x="282242" y="226691"/>
                  </a:cubicBezTo>
                  <a:cubicBezTo>
                    <a:pt x="281347" y="232120"/>
                    <a:pt x="278642" y="234826"/>
                    <a:pt x="275937" y="239340"/>
                  </a:cubicBezTo>
                  <a:cubicBezTo>
                    <a:pt x="275042" y="242055"/>
                    <a:pt x="284043" y="251094"/>
                    <a:pt x="275042" y="268258"/>
                  </a:cubicBezTo>
                  <a:cubicBezTo>
                    <a:pt x="272336" y="269163"/>
                    <a:pt x="269631" y="270068"/>
                    <a:pt x="266030" y="270973"/>
                  </a:cubicBezTo>
                  <a:cubicBezTo>
                    <a:pt x="264231" y="272773"/>
                    <a:pt x="264231" y="272773"/>
                    <a:pt x="264231" y="272773"/>
                  </a:cubicBezTo>
                  <a:cubicBezTo>
                    <a:pt x="258830" y="273678"/>
                    <a:pt x="254324" y="272773"/>
                    <a:pt x="248924" y="274583"/>
                  </a:cubicBezTo>
                  <a:cubicBezTo>
                    <a:pt x="245314" y="276393"/>
                    <a:pt x="242619" y="279098"/>
                    <a:pt x="238113" y="279098"/>
                  </a:cubicBezTo>
                  <a:cubicBezTo>
                    <a:pt x="221901" y="271868"/>
                    <a:pt x="226407" y="256514"/>
                    <a:pt x="207490" y="260124"/>
                  </a:cubicBezTo>
                  <a:cubicBezTo>
                    <a:pt x="200289" y="253799"/>
                    <a:pt x="194879" y="259219"/>
                    <a:pt x="186773" y="251094"/>
                  </a:cubicBezTo>
                  <a:cubicBezTo>
                    <a:pt x="184973" y="250189"/>
                    <a:pt x="175067" y="249285"/>
                    <a:pt x="174172" y="249285"/>
                  </a:cubicBezTo>
                  <a:cubicBezTo>
                    <a:pt x="168761" y="250189"/>
                    <a:pt x="165161" y="251990"/>
                    <a:pt x="160656" y="252895"/>
                  </a:cubicBezTo>
                  <a:cubicBezTo>
                    <a:pt x="155255" y="247475"/>
                    <a:pt x="135443" y="250189"/>
                    <a:pt x="127337" y="249285"/>
                  </a:cubicBezTo>
                  <a:cubicBezTo>
                    <a:pt x="118327" y="251094"/>
                    <a:pt x="107525" y="259219"/>
                    <a:pt x="98515" y="260124"/>
                  </a:cubicBezTo>
                  <a:cubicBezTo>
                    <a:pt x="86808" y="254704"/>
                    <a:pt x="89513" y="254704"/>
                    <a:pt x="76902" y="252895"/>
                  </a:cubicBezTo>
                  <a:cubicBezTo>
                    <a:pt x="74197" y="254704"/>
                    <a:pt x="71492" y="256514"/>
                    <a:pt x="68797" y="258314"/>
                  </a:cubicBezTo>
                  <a:cubicBezTo>
                    <a:pt x="66092" y="260124"/>
                    <a:pt x="64291" y="260124"/>
                    <a:pt x="61586" y="260124"/>
                  </a:cubicBezTo>
                  <a:cubicBezTo>
                    <a:pt x="59786" y="260124"/>
                    <a:pt x="57090" y="262839"/>
                    <a:pt x="55281" y="262839"/>
                  </a:cubicBezTo>
                  <a:cubicBezTo>
                    <a:pt x="50785" y="263743"/>
                    <a:pt x="48080" y="262839"/>
                    <a:pt x="44479" y="265544"/>
                  </a:cubicBezTo>
                  <a:cubicBezTo>
                    <a:pt x="44479" y="267353"/>
                    <a:pt x="45375" y="270068"/>
                    <a:pt x="45375" y="272773"/>
                  </a:cubicBezTo>
                  <a:cubicBezTo>
                    <a:pt x="43574" y="273678"/>
                    <a:pt x="43574" y="273678"/>
                    <a:pt x="43574" y="273678"/>
                  </a:cubicBezTo>
                  <a:cubicBezTo>
                    <a:pt x="45375" y="275488"/>
                    <a:pt x="45375" y="275488"/>
                    <a:pt x="45375" y="275488"/>
                  </a:cubicBezTo>
                  <a:cubicBezTo>
                    <a:pt x="45375" y="281812"/>
                    <a:pt x="42679" y="286327"/>
                    <a:pt x="39974" y="292652"/>
                  </a:cubicBezTo>
                  <a:cubicBezTo>
                    <a:pt x="38173" y="299881"/>
                    <a:pt x="36374" y="307111"/>
                    <a:pt x="34573" y="314340"/>
                  </a:cubicBezTo>
                  <a:cubicBezTo>
                    <a:pt x="30068" y="326085"/>
                    <a:pt x="25563" y="336924"/>
                    <a:pt x="21962" y="349583"/>
                  </a:cubicBezTo>
                  <a:cubicBezTo>
                    <a:pt x="18362" y="361327"/>
                    <a:pt x="13856" y="373071"/>
                    <a:pt x="9351" y="384816"/>
                  </a:cubicBezTo>
                  <a:cubicBezTo>
                    <a:pt x="8455" y="387530"/>
                    <a:pt x="2150" y="394760"/>
                    <a:pt x="-555" y="397465"/>
                  </a:cubicBezTo>
                  <a:cubicBezTo>
                    <a:pt x="-555" y="397465"/>
                    <a:pt x="-555" y="399275"/>
                    <a:pt x="-555" y="399275"/>
                  </a:cubicBezTo>
                  <a:cubicBezTo>
                    <a:pt x="2150" y="422763"/>
                    <a:pt x="1245" y="409209"/>
                    <a:pt x="8455" y="428183"/>
                  </a:cubicBezTo>
                  <a:cubicBezTo>
                    <a:pt x="11151" y="433612"/>
                    <a:pt x="12056" y="439937"/>
                    <a:pt x="13856" y="44535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82193F3-7A87-F5CE-1BA2-9EF3BF2CB7DA}"/>
                </a:ext>
              </a:extLst>
            </p:cNvPr>
            <p:cNvSpPr/>
            <p:nvPr/>
          </p:nvSpPr>
          <p:spPr>
            <a:xfrm>
              <a:off x="6253504" y="1437329"/>
              <a:ext cx="2114550" cy="2180320"/>
            </a:xfrm>
            <a:custGeom>
              <a:avLst/>
              <a:gdLst>
                <a:gd name="connsiteX0" fmla="*/ 2159 w 2114550"/>
                <a:gd name="connsiteY0" fmla="*/ 803411 h 2180320"/>
                <a:gd name="connsiteX1" fmla="*/ 2159 w 2114550"/>
                <a:gd name="connsiteY1" fmla="*/ 804316 h 2180320"/>
                <a:gd name="connsiteX2" fmla="*/ 8484 w 2114550"/>
                <a:gd name="connsiteY2" fmla="*/ 819670 h 2180320"/>
                <a:gd name="connsiteX3" fmla="*/ 9389 w 2114550"/>
                <a:gd name="connsiteY3" fmla="*/ 819670 h 2180320"/>
                <a:gd name="connsiteX4" fmla="*/ 9389 w 2114550"/>
                <a:gd name="connsiteY4" fmla="*/ 819670 h 2180320"/>
                <a:gd name="connsiteX5" fmla="*/ 9389 w 2114550"/>
                <a:gd name="connsiteY5" fmla="*/ 820565 h 2180320"/>
                <a:gd name="connsiteX6" fmla="*/ 2159 w 2114550"/>
                <a:gd name="connsiteY6" fmla="*/ 834110 h 2180320"/>
                <a:gd name="connsiteX7" fmla="*/ 12104 w 2114550"/>
                <a:gd name="connsiteY7" fmla="*/ 844045 h 2180320"/>
                <a:gd name="connsiteX8" fmla="*/ 12104 w 2114550"/>
                <a:gd name="connsiteY8" fmla="*/ 844045 h 2180320"/>
                <a:gd name="connsiteX9" fmla="*/ 12104 w 2114550"/>
                <a:gd name="connsiteY9" fmla="*/ 844045 h 2180320"/>
                <a:gd name="connsiteX10" fmla="*/ 12104 w 2114550"/>
                <a:gd name="connsiteY10" fmla="*/ 857589 h 2180320"/>
                <a:gd name="connsiteX11" fmla="*/ 31992 w 2114550"/>
                <a:gd name="connsiteY11" fmla="*/ 868419 h 2180320"/>
                <a:gd name="connsiteX12" fmla="*/ 32897 w 2114550"/>
                <a:gd name="connsiteY12" fmla="*/ 868419 h 2180320"/>
                <a:gd name="connsiteX13" fmla="*/ 44650 w 2114550"/>
                <a:gd name="connsiteY13" fmla="*/ 877449 h 2180320"/>
                <a:gd name="connsiteX14" fmla="*/ 61824 w 2114550"/>
                <a:gd name="connsiteY14" fmla="*/ 881964 h 2180320"/>
                <a:gd name="connsiteX15" fmla="*/ 69054 w 2114550"/>
                <a:gd name="connsiteY15" fmla="*/ 884669 h 2180320"/>
                <a:gd name="connsiteX16" fmla="*/ 71768 w 2114550"/>
                <a:gd name="connsiteY16" fmla="*/ 884669 h 2180320"/>
                <a:gd name="connsiteX17" fmla="*/ 88942 w 2114550"/>
                <a:gd name="connsiteY17" fmla="*/ 882869 h 2180320"/>
                <a:gd name="connsiteX18" fmla="*/ 97086 w 2114550"/>
                <a:gd name="connsiteY18" fmla="*/ 885574 h 2180320"/>
                <a:gd name="connsiteX19" fmla="*/ 110640 w 2114550"/>
                <a:gd name="connsiteY19" fmla="*/ 887374 h 2180320"/>
                <a:gd name="connsiteX20" fmla="*/ 129623 w 2114550"/>
                <a:gd name="connsiteY20" fmla="*/ 870229 h 2180320"/>
                <a:gd name="connsiteX21" fmla="*/ 142282 w 2114550"/>
                <a:gd name="connsiteY21" fmla="*/ 866609 h 2180320"/>
                <a:gd name="connsiteX22" fmla="*/ 161265 w 2114550"/>
                <a:gd name="connsiteY22" fmla="*/ 864809 h 2180320"/>
                <a:gd name="connsiteX23" fmla="*/ 169409 w 2114550"/>
                <a:gd name="connsiteY23" fmla="*/ 856684 h 2180320"/>
                <a:gd name="connsiteX24" fmla="*/ 173019 w 2114550"/>
                <a:gd name="connsiteY24" fmla="*/ 844045 h 2180320"/>
                <a:gd name="connsiteX25" fmla="*/ 173019 w 2114550"/>
                <a:gd name="connsiteY25" fmla="*/ 844045 h 2180320"/>
                <a:gd name="connsiteX26" fmla="*/ 187488 w 2114550"/>
                <a:gd name="connsiteY26" fmla="*/ 842235 h 2180320"/>
                <a:gd name="connsiteX27" fmla="*/ 219130 w 2114550"/>
                <a:gd name="connsiteY27" fmla="*/ 838625 h 2180320"/>
                <a:gd name="connsiteX28" fmla="*/ 231788 w 2114550"/>
                <a:gd name="connsiteY28" fmla="*/ 839530 h 2180320"/>
                <a:gd name="connsiteX29" fmla="*/ 233588 w 2114550"/>
                <a:gd name="connsiteY29" fmla="*/ 841330 h 2180320"/>
                <a:gd name="connsiteX30" fmla="*/ 246247 w 2114550"/>
                <a:gd name="connsiteY30" fmla="*/ 840435 h 2180320"/>
                <a:gd name="connsiteX31" fmla="*/ 259811 w 2114550"/>
                <a:gd name="connsiteY31" fmla="*/ 828690 h 2180320"/>
                <a:gd name="connsiteX32" fmla="*/ 266136 w 2114550"/>
                <a:gd name="connsiteY32" fmla="*/ 816051 h 2180320"/>
                <a:gd name="connsiteX33" fmla="*/ 279699 w 2114550"/>
                <a:gd name="connsiteY33" fmla="*/ 807031 h 2180320"/>
                <a:gd name="connsiteX34" fmla="*/ 286929 w 2114550"/>
                <a:gd name="connsiteY34" fmla="*/ 799801 h 2180320"/>
                <a:gd name="connsiteX35" fmla="*/ 287833 w 2114550"/>
                <a:gd name="connsiteY35" fmla="*/ 781751 h 2180320"/>
                <a:gd name="connsiteX36" fmla="*/ 287833 w 2114550"/>
                <a:gd name="connsiteY36" fmla="*/ 781751 h 2180320"/>
                <a:gd name="connsiteX37" fmla="*/ 298683 w 2114550"/>
                <a:gd name="connsiteY37" fmla="*/ 777236 h 2180320"/>
                <a:gd name="connsiteX38" fmla="*/ 299587 w 2114550"/>
                <a:gd name="connsiteY38" fmla="*/ 777236 h 2180320"/>
                <a:gd name="connsiteX39" fmla="*/ 299587 w 2114550"/>
                <a:gd name="connsiteY39" fmla="*/ 777236 h 2180320"/>
                <a:gd name="connsiteX40" fmla="*/ 304112 w 2114550"/>
                <a:gd name="connsiteY40" fmla="*/ 787161 h 2180320"/>
                <a:gd name="connsiteX41" fmla="*/ 318571 w 2114550"/>
                <a:gd name="connsiteY41" fmla="*/ 800706 h 2180320"/>
                <a:gd name="connsiteX42" fmla="*/ 329420 w 2114550"/>
                <a:gd name="connsiteY42" fmla="*/ 809736 h 2180320"/>
                <a:gd name="connsiteX43" fmla="*/ 337554 w 2114550"/>
                <a:gd name="connsiteY43" fmla="*/ 824185 h 2180320"/>
                <a:gd name="connsiteX44" fmla="*/ 345698 w 2114550"/>
                <a:gd name="connsiteY44" fmla="*/ 835920 h 2180320"/>
                <a:gd name="connsiteX45" fmla="*/ 348403 w 2114550"/>
                <a:gd name="connsiteY45" fmla="*/ 838625 h 2180320"/>
                <a:gd name="connsiteX46" fmla="*/ 363776 w 2114550"/>
                <a:gd name="connsiteY46" fmla="*/ 862104 h 2180320"/>
                <a:gd name="connsiteX47" fmla="*/ 364681 w 2114550"/>
                <a:gd name="connsiteY47" fmla="*/ 891889 h 2180320"/>
                <a:gd name="connsiteX48" fmla="*/ 364681 w 2114550"/>
                <a:gd name="connsiteY48" fmla="*/ 892794 h 2180320"/>
                <a:gd name="connsiteX49" fmla="*/ 373720 w 2114550"/>
                <a:gd name="connsiteY49" fmla="*/ 900014 h 2180320"/>
                <a:gd name="connsiteX50" fmla="*/ 376425 w 2114550"/>
                <a:gd name="connsiteY50" fmla="*/ 900918 h 2180320"/>
                <a:gd name="connsiteX51" fmla="*/ 390894 w 2114550"/>
                <a:gd name="connsiteY51" fmla="*/ 900014 h 2180320"/>
                <a:gd name="connsiteX52" fmla="*/ 445139 w 2114550"/>
                <a:gd name="connsiteY52" fmla="*/ 850360 h 2180320"/>
                <a:gd name="connsiteX53" fmla="*/ 456893 w 2114550"/>
                <a:gd name="connsiteY53" fmla="*/ 851265 h 2180320"/>
                <a:gd name="connsiteX54" fmla="*/ 461408 w 2114550"/>
                <a:gd name="connsiteY54" fmla="*/ 865714 h 2180320"/>
                <a:gd name="connsiteX55" fmla="*/ 461408 w 2114550"/>
                <a:gd name="connsiteY55" fmla="*/ 867514 h 2180320"/>
                <a:gd name="connsiteX56" fmla="*/ 459598 w 2114550"/>
                <a:gd name="connsiteY56" fmla="*/ 893699 h 2180320"/>
                <a:gd name="connsiteX57" fmla="*/ 458702 w 2114550"/>
                <a:gd name="connsiteY57" fmla="*/ 914463 h 2180320"/>
                <a:gd name="connsiteX58" fmla="*/ 458702 w 2114550"/>
                <a:gd name="connsiteY58" fmla="*/ 915368 h 2180320"/>
                <a:gd name="connsiteX59" fmla="*/ 464122 w 2114550"/>
                <a:gd name="connsiteY59" fmla="*/ 926198 h 2180320"/>
                <a:gd name="connsiteX60" fmla="*/ 475876 w 2114550"/>
                <a:gd name="connsiteY60" fmla="*/ 940647 h 2180320"/>
                <a:gd name="connsiteX61" fmla="*/ 479486 w 2114550"/>
                <a:gd name="connsiteY61" fmla="*/ 946962 h 2180320"/>
                <a:gd name="connsiteX62" fmla="*/ 494860 w 2114550"/>
                <a:gd name="connsiteY62" fmla="*/ 971337 h 2180320"/>
                <a:gd name="connsiteX63" fmla="*/ 504804 w 2114550"/>
                <a:gd name="connsiteY63" fmla="*/ 983081 h 2180320"/>
                <a:gd name="connsiteX64" fmla="*/ 502994 w 2114550"/>
                <a:gd name="connsiteY64" fmla="*/ 987596 h 2180320"/>
                <a:gd name="connsiteX65" fmla="*/ 489440 w 2114550"/>
                <a:gd name="connsiteY65" fmla="*/ 1000236 h 2180320"/>
                <a:gd name="connsiteX66" fmla="*/ 488535 w 2114550"/>
                <a:gd name="connsiteY66" fmla="*/ 1011065 h 2180320"/>
                <a:gd name="connsiteX67" fmla="*/ 503899 w 2114550"/>
                <a:gd name="connsiteY67" fmla="*/ 1014675 h 2180320"/>
                <a:gd name="connsiteX68" fmla="*/ 511128 w 2114550"/>
                <a:gd name="connsiteY68" fmla="*/ 1012875 h 2180320"/>
                <a:gd name="connsiteX69" fmla="*/ 525597 w 2114550"/>
                <a:gd name="connsiteY69" fmla="*/ 1005646 h 2180320"/>
                <a:gd name="connsiteX70" fmla="*/ 531026 w 2114550"/>
                <a:gd name="connsiteY70" fmla="*/ 1000236 h 2180320"/>
                <a:gd name="connsiteX71" fmla="*/ 538255 w 2114550"/>
                <a:gd name="connsiteY71" fmla="*/ 995721 h 2180320"/>
                <a:gd name="connsiteX72" fmla="*/ 540065 w 2114550"/>
                <a:gd name="connsiteY72" fmla="*/ 997521 h 2180320"/>
                <a:gd name="connsiteX73" fmla="*/ 541865 w 2114550"/>
                <a:gd name="connsiteY73" fmla="*/ 999331 h 2180320"/>
                <a:gd name="connsiteX74" fmla="*/ 542770 w 2114550"/>
                <a:gd name="connsiteY74" fmla="*/ 1012875 h 2180320"/>
                <a:gd name="connsiteX75" fmla="*/ 549104 w 2114550"/>
                <a:gd name="connsiteY75" fmla="*/ 1032735 h 2180320"/>
                <a:gd name="connsiteX76" fmla="*/ 555429 w 2114550"/>
                <a:gd name="connsiteY76" fmla="*/ 1048985 h 2180320"/>
                <a:gd name="connsiteX77" fmla="*/ 554524 w 2114550"/>
                <a:gd name="connsiteY77" fmla="*/ 1056205 h 2180320"/>
                <a:gd name="connsiteX78" fmla="*/ 550009 w 2114550"/>
                <a:gd name="connsiteY78" fmla="*/ 1067044 h 2180320"/>
                <a:gd name="connsiteX79" fmla="*/ 528311 w 2114550"/>
                <a:gd name="connsiteY79" fmla="*/ 1076969 h 2180320"/>
                <a:gd name="connsiteX80" fmla="*/ 518367 w 2114550"/>
                <a:gd name="connsiteY80" fmla="*/ 1090514 h 2180320"/>
                <a:gd name="connsiteX81" fmla="*/ 516557 w 2114550"/>
                <a:gd name="connsiteY81" fmla="*/ 1101343 h 2180320"/>
                <a:gd name="connsiteX82" fmla="*/ 514747 w 2114550"/>
                <a:gd name="connsiteY82" fmla="*/ 1107668 h 2180320"/>
                <a:gd name="connsiteX83" fmla="*/ 518367 w 2114550"/>
                <a:gd name="connsiteY83" fmla="*/ 1131138 h 2180320"/>
                <a:gd name="connsiteX84" fmla="*/ 534636 w 2114550"/>
                <a:gd name="connsiteY84" fmla="*/ 1138367 h 2180320"/>
                <a:gd name="connsiteX85" fmla="*/ 540970 w 2114550"/>
                <a:gd name="connsiteY85" fmla="*/ 1136558 h 2180320"/>
                <a:gd name="connsiteX86" fmla="*/ 551819 w 2114550"/>
                <a:gd name="connsiteY86" fmla="*/ 1141977 h 2180320"/>
                <a:gd name="connsiteX87" fmla="*/ 557238 w 2114550"/>
                <a:gd name="connsiteY87" fmla="*/ 1154617 h 2180320"/>
                <a:gd name="connsiteX88" fmla="*/ 553619 w 2114550"/>
                <a:gd name="connsiteY88" fmla="*/ 1159132 h 2180320"/>
                <a:gd name="connsiteX89" fmla="*/ 550009 w 2114550"/>
                <a:gd name="connsiteY89" fmla="*/ 1158227 h 2180320"/>
                <a:gd name="connsiteX90" fmla="*/ 543675 w 2114550"/>
                <a:gd name="connsiteY90" fmla="*/ 1155522 h 2180320"/>
                <a:gd name="connsiteX91" fmla="*/ 543675 w 2114550"/>
                <a:gd name="connsiteY91" fmla="*/ 1155522 h 2180320"/>
                <a:gd name="connsiteX92" fmla="*/ 531921 w 2114550"/>
                <a:gd name="connsiteY92" fmla="*/ 1160027 h 2180320"/>
                <a:gd name="connsiteX93" fmla="*/ 511128 w 2114550"/>
                <a:gd name="connsiteY93" fmla="*/ 1175381 h 2180320"/>
                <a:gd name="connsiteX94" fmla="*/ 511128 w 2114550"/>
                <a:gd name="connsiteY94" fmla="*/ 1176286 h 2180320"/>
                <a:gd name="connsiteX95" fmla="*/ 497574 w 2114550"/>
                <a:gd name="connsiteY95" fmla="*/ 1189821 h 2180320"/>
                <a:gd name="connsiteX96" fmla="*/ 489440 w 2114550"/>
                <a:gd name="connsiteY96" fmla="*/ 1204271 h 2180320"/>
                <a:gd name="connsiteX97" fmla="*/ 484915 w 2114550"/>
                <a:gd name="connsiteY97" fmla="*/ 1209690 h 2180320"/>
                <a:gd name="connsiteX98" fmla="*/ 466837 w 2114550"/>
                <a:gd name="connsiteY98" fmla="*/ 1228645 h 2180320"/>
                <a:gd name="connsiteX99" fmla="*/ 452369 w 2114550"/>
                <a:gd name="connsiteY99" fmla="*/ 1253020 h 2180320"/>
                <a:gd name="connsiteX100" fmla="*/ 450559 w 2114550"/>
                <a:gd name="connsiteY100" fmla="*/ 1262049 h 2180320"/>
                <a:gd name="connsiteX101" fmla="*/ 447854 w 2114550"/>
                <a:gd name="connsiteY101" fmla="*/ 1271984 h 2180320"/>
                <a:gd name="connsiteX102" fmla="*/ 442424 w 2114550"/>
                <a:gd name="connsiteY102" fmla="*/ 1281909 h 2180320"/>
                <a:gd name="connsiteX103" fmla="*/ 437004 w 2114550"/>
                <a:gd name="connsiteY103" fmla="*/ 1296358 h 2180320"/>
                <a:gd name="connsiteX104" fmla="*/ 437004 w 2114550"/>
                <a:gd name="connsiteY104" fmla="*/ 1299063 h 2180320"/>
                <a:gd name="connsiteX105" fmla="*/ 438805 w 2114550"/>
                <a:gd name="connsiteY105" fmla="*/ 1309903 h 2180320"/>
                <a:gd name="connsiteX106" fmla="*/ 439709 w 2114550"/>
                <a:gd name="connsiteY106" fmla="*/ 1310808 h 2180320"/>
                <a:gd name="connsiteX107" fmla="*/ 440615 w 2114550"/>
                <a:gd name="connsiteY107" fmla="*/ 1310808 h 2180320"/>
                <a:gd name="connsiteX108" fmla="*/ 451463 w 2114550"/>
                <a:gd name="connsiteY108" fmla="*/ 1303578 h 2180320"/>
                <a:gd name="connsiteX109" fmla="*/ 470446 w 2114550"/>
                <a:gd name="connsiteY109" fmla="*/ 1291843 h 2180320"/>
                <a:gd name="connsiteX110" fmla="*/ 474971 w 2114550"/>
                <a:gd name="connsiteY110" fmla="*/ 1293653 h 2180320"/>
                <a:gd name="connsiteX111" fmla="*/ 474971 w 2114550"/>
                <a:gd name="connsiteY111" fmla="*/ 1303578 h 2180320"/>
                <a:gd name="connsiteX112" fmla="*/ 474971 w 2114550"/>
                <a:gd name="connsiteY112" fmla="*/ 1304483 h 2180320"/>
                <a:gd name="connsiteX113" fmla="*/ 463217 w 2114550"/>
                <a:gd name="connsiteY113" fmla="*/ 1313513 h 2180320"/>
                <a:gd name="connsiteX114" fmla="*/ 451463 w 2114550"/>
                <a:gd name="connsiteY114" fmla="*/ 1327058 h 2180320"/>
                <a:gd name="connsiteX115" fmla="*/ 452369 w 2114550"/>
                <a:gd name="connsiteY115" fmla="*/ 1332468 h 2180320"/>
                <a:gd name="connsiteX116" fmla="*/ 450559 w 2114550"/>
                <a:gd name="connsiteY116" fmla="*/ 1353232 h 2180320"/>
                <a:gd name="connsiteX117" fmla="*/ 437910 w 2114550"/>
                <a:gd name="connsiteY117" fmla="*/ 1365872 h 2180320"/>
                <a:gd name="connsiteX118" fmla="*/ 442424 w 2114550"/>
                <a:gd name="connsiteY118" fmla="*/ 1378511 h 2180320"/>
                <a:gd name="connsiteX119" fmla="*/ 449654 w 2114550"/>
                <a:gd name="connsiteY119" fmla="*/ 1396571 h 2180320"/>
                <a:gd name="connsiteX120" fmla="*/ 449654 w 2114550"/>
                <a:gd name="connsiteY120" fmla="*/ 1397476 h 2180320"/>
                <a:gd name="connsiteX121" fmla="*/ 450559 w 2114550"/>
                <a:gd name="connsiteY121" fmla="*/ 1402895 h 2180320"/>
                <a:gd name="connsiteX122" fmla="*/ 456893 w 2114550"/>
                <a:gd name="connsiteY122" fmla="*/ 1404696 h 2180320"/>
                <a:gd name="connsiteX123" fmla="*/ 457797 w 2114550"/>
                <a:gd name="connsiteY123" fmla="*/ 1404696 h 2180320"/>
                <a:gd name="connsiteX124" fmla="*/ 474066 w 2114550"/>
                <a:gd name="connsiteY124" fmla="*/ 1410115 h 2180320"/>
                <a:gd name="connsiteX125" fmla="*/ 474971 w 2114550"/>
                <a:gd name="connsiteY125" fmla="*/ 1418240 h 2180320"/>
                <a:gd name="connsiteX126" fmla="*/ 476781 w 2114550"/>
                <a:gd name="connsiteY126" fmla="*/ 1426365 h 2180320"/>
                <a:gd name="connsiteX127" fmla="*/ 485820 w 2114550"/>
                <a:gd name="connsiteY127" fmla="*/ 1433585 h 2180320"/>
                <a:gd name="connsiteX128" fmla="*/ 497574 w 2114550"/>
                <a:gd name="connsiteY128" fmla="*/ 1433585 h 2180320"/>
                <a:gd name="connsiteX129" fmla="*/ 500279 w 2114550"/>
                <a:gd name="connsiteY129" fmla="*/ 1432680 h 2180320"/>
                <a:gd name="connsiteX130" fmla="*/ 521977 w 2114550"/>
                <a:gd name="connsiteY130" fmla="*/ 1420945 h 2180320"/>
                <a:gd name="connsiteX131" fmla="*/ 532826 w 2114550"/>
                <a:gd name="connsiteY131" fmla="*/ 1421850 h 2180320"/>
                <a:gd name="connsiteX132" fmla="*/ 547295 w 2114550"/>
                <a:gd name="connsiteY132" fmla="*/ 1425460 h 2180320"/>
                <a:gd name="connsiteX133" fmla="*/ 550914 w 2114550"/>
                <a:gd name="connsiteY133" fmla="*/ 1438100 h 2180320"/>
                <a:gd name="connsiteX134" fmla="*/ 547295 w 2114550"/>
                <a:gd name="connsiteY134" fmla="*/ 1443520 h 2180320"/>
                <a:gd name="connsiteX135" fmla="*/ 544580 w 2114550"/>
                <a:gd name="connsiteY135" fmla="*/ 1446225 h 2180320"/>
                <a:gd name="connsiteX136" fmla="*/ 542770 w 2114550"/>
                <a:gd name="connsiteY136" fmla="*/ 1457064 h 2180320"/>
                <a:gd name="connsiteX137" fmla="*/ 549104 w 2114550"/>
                <a:gd name="connsiteY137" fmla="*/ 1470599 h 2180320"/>
                <a:gd name="connsiteX138" fmla="*/ 552714 w 2114550"/>
                <a:gd name="connsiteY138" fmla="*/ 1470599 h 2180320"/>
                <a:gd name="connsiteX139" fmla="*/ 557238 w 2114550"/>
                <a:gd name="connsiteY139" fmla="*/ 1472409 h 2180320"/>
                <a:gd name="connsiteX140" fmla="*/ 559953 w 2114550"/>
                <a:gd name="connsiteY140" fmla="*/ 1473314 h 2180320"/>
                <a:gd name="connsiteX141" fmla="*/ 588881 w 2114550"/>
                <a:gd name="connsiteY141" fmla="*/ 1485953 h 2180320"/>
                <a:gd name="connsiteX142" fmla="*/ 589786 w 2114550"/>
                <a:gd name="connsiteY142" fmla="*/ 1485953 h 2180320"/>
                <a:gd name="connsiteX143" fmla="*/ 603340 w 2114550"/>
                <a:gd name="connsiteY143" fmla="*/ 1490468 h 2180320"/>
                <a:gd name="connsiteX144" fmla="*/ 603340 w 2114550"/>
                <a:gd name="connsiteY144" fmla="*/ 1489563 h 2180320"/>
                <a:gd name="connsiteX145" fmla="*/ 606959 w 2114550"/>
                <a:gd name="connsiteY145" fmla="*/ 1476924 h 2180320"/>
                <a:gd name="connsiteX146" fmla="*/ 625038 w 2114550"/>
                <a:gd name="connsiteY146" fmla="*/ 1476924 h 2180320"/>
                <a:gd name="connsiteX147" fmla="*/ 625942 w 2114550"/>
                <a:gd name="connsiteY147" fmla="*/ 1476924 h 2180320"/>
                <a:gd name="connsiteX148" fmla="*/ 627752 w 2114550"/>
                <a:gd name="connsiteY148" fmla="*/ 1476924 h 2180320"/>
                <a:gd name="connsiteX149" fmla="*/ 639506 w 2114550"/>
                <a:gd name="connsiteY149" fmla="*/ 1469704 h 2180320"/>
                <a:gd name="connsiteX150" fmla="*/ 645831 w 2114550"/>
                <a:gd name="connsiteY150" fmla="*/ 1474219 h 2180320"/>
                <a:gd name="connsiteX151" fmla="*/ 653070 w 2114550"/>
                <a:gd name="connsiteY151" fmla="*/ 1481439 h 2180320"/>
                <a:gd name="connsiteX152" fmla="*/ 659394 w 2114550"/>
                <a:gd name="connsiteY152" fmla="*/ 1484144 h 2180320"/>
                <a:gd name="connsiteX153" fmla="*/ 693751 w 2114550"/>
                <a:gd name="connsiteY153" fmla="*/ 1488658 h 2180320"/>
                <a:gd name="connsiteX154" fmla="*/ 706400 w 2114550"/>
                <a:gd name="connsiteY154" fmla="*/ 1493173 h 2180320"/>
                <a:gd name="connsiteX155" fmla="*/ 716354 w 2114550"/>
                <a:gd name="connsiteY155" fmla="*/ 1494078 h 2180320"/>
                <a:gd name="connsiteX156" fmla="*/ 716354 w 2114550"/>
                <a:gd name="connsiteY156" fmla="*/ 1494078 h 2180320"/>
                <a:gd name="connsiteX157" fmla="*/ 722678 w 2114550"/>
                <a:gd name="connsiteY157" fmla="*/ 1493173 h 2180320"/>
                <a:gd name="connsiteX158" fmla="*/ 744376 w 2114550"/>
                <a:gd name="connsiteY158" fmla="*/ 1499498 h 2180320"/>
                <a:gd name="connsiteX159" fmla="*/ 746186 w 2114550"/>
                <a:gd name="connsiteY159" fmla="*/ 1501298 h 2180320"/>
                <a:gd name="connsiteX160" fmla="*/ 757035 w 2114550"/>
                <a:gd name="connsiteY160" fmla="*/ 1505813 h 2180320"/>
                <a:gd name="connsiteX161" fmla="*/ 778733 w 2114550"/>
                <a:gd name="connsiteY161" fmla="*/ 1516643 h 2180320"/>
                <a:gd name="connsiteX162" fmla="*/ 807660 w 2114550"/>
                <a:gd name="connsiteY162" fmla="*/ 1521158 h 2180320"/>
                <a:gd name="connsiteX163" fmla="*/ 822119 w 2114550"/>
                <a:gd name="connsiteY163" fmla="*/ 1522968 h 2180320"/>
                <a:gd name="connsiteX164" fmla="*/ 830254 w 2114550"/>
                <a:gd name="connsiteY164" fmla="*/ 1527483 h 2180320"/>
                <a:gd name="connsiteX165" fmla="*/ 831158 w 2114550"/>
                <a:gd name="connsiteY165" fmla="*/ 1528387 h 2180320"/>
                <a:gd name="connsiteX166" fmla="*/ 824834 w 2114550"/>
                <a:gd name="connsiteY166" fmla="*/ 1554562 h 2180320"/>
                <a:gd name="connsiteX167" fmla="*/ 820309 w 2114550"/>
                <a:gd name="connsiteY167" fmla="*/ 1564497 h 2180320"/>
                <a:gd name="connsiteX168" fmla="*/ 821215 w 2114550"/>
                <a:gd name="connsiteY168" fmla="*/ 1566306 h 2180320"/>
                <a:gd name="connsiteX169" fmla="*/ 826643 w 2114550"/>
                <a:gd name="connsiteY169" fmla="*/ 1578041 h 2180320"/>
                <a:gd name="connsiteX170" fmla="*/ 853761 w 2114550"/>
                <a:gd name="connsiteY170" fmla="*/ 1595196 h 2180320"/>
                <a:gd name="connsiteX171" fmla="*/ 870944 w 2114550"/>
                <a:gd name="connsiteY171" fmla="*/ 1606026 h 2180320"/>
                <a:gd name="connsiteX172" fmla="*/ 870944 w 2114550"/>
                <a:gd name="connsiteY172" fmla="*/ 1607835 h 2180320"/>
                <a:gd name="connsiteX173" fmla="*/ 872745 w 2114550"/>
                <a:gd name="connsiteY173" fmla="*/ 1614150 h 2180320"/>
                <a:gd name="connsiteX174" fmla="*/ 874554 w 2114550"/>
                <a:gd name="connsiteY174" fmla="*/ 1615960 h 2180320"/>
                <a:gd name="connsiteX175" fmla="*/ 879984 w 2114550"/>
                <a:gd name="connsiteY175" fmla="*/ 1623180 h 2180320"/>
                <a:gd name="connsiteX176" fmla="*/ 880888 w 2114550"/>
                <a:gd name="connsiteY176" fmla="*/ 1627695 h 2180320"/>
                <a:gd name="connsiteX177" fmla="*/ 884499 w 2114550"/>
                <a:gd name="connsiteY177" fmla="*/ 1626790 h 2180320"/>
                <a:gd name="connsiteX178" fmla="*/ 886308 w 2114550"/>
                <a:gd name="connsiteY178" fmla="*/ 1620475 h 2180320"/>
                <a:gd name="connsiteX179" fmla="*/ 896253 w 2114550"/>
                <a:gd name="connsiteY179" fmla="*/ 1606931 h 2180320"/>
                <a:gd name="connsiteX180" fmla="*/ 925180 w 2114550"/>
                <a:gd name="connsiteY180" fmla="*/ 1612350 h 2180320"/>
                <a:gd name="connsiteX181" fmla="*/ 926990 w 2114550"/>
                <a:gd name="connsiteY181" fmla="*/ 1615055 h 2180320"/>
                <a:gd name="connsiteX182" fmla="*/ 934219 w 2114550"/>
                <a:gd name="connsiteY182" fmla="*/ 1619570 h 2180320"/>
                <a:gd name="connsiteX183" fmla="*/ 949592 w 2114550"/>
                <a:gd name="connsiteY183" fmla="*/ 1623180 h 2180320"/>
                <a:gd name="connsiteX184" fmla="*/ 958632 w 2114550"/>
                <a:gd name="connsiteY184" fmla="*/ 1627695 h 2180320"/>
                <a:gd name="connsiteX185" fmla="*/ 986654 w 2114550"/>
                <a:gd name="connsiteY185" fmla="*/ 1650269 h 2180320"/>
                <a:gd name="connsiteX186" fmla="*/ 992083 w 2114550"/>
                <a:gd name="connsiteY186" fmla="*/ 1656584 h 2180320"/>
                <a:gd name="connsiteX187" fmla="*/ 1000218 w 2114550"/>
                <a:gd name="connsiteY187" fmla="*/ 1665614 h 2180320"/>
                <a:gd name="connsiteX188" fmla="*/ 1000218 w 2114550"/>
                <a:gd name="connsiteY188" fmla="*/ 1666519 h 2180320"/>
                <a:gd name="connsiteX189" fmla="*/ 1004742 w 2114550"/>
                <a:gd name="connsiteY189" fmla="*/ 1671034 h 2180320"/>
                <a:gd name="connsiteX190" fmla="*/ 1007447 w 2114550"/>
                <a:gd name="connsiteY190" fmla="*/ 1672834 h 2180320"/>
                <a:gd name="connsiteX191" fmla="*/ 1013781 w 2114550"/>
                <a:gd name="connsiteY191" fmla="*/ 1678254 h 2180320"/>
                <a:gd name="connsiteX192" fmla="*/ 1018296 w 2114550"/>
                <a:gd name="connsiteY192" fmla="*/ 1682768 h 2180320"/>
                <a:gd name="connsiteX193" fmla="*/ 1026431 w 2114550"/>
                <a:gd name="connsiteY193" fmla="*/ 1689084 h 2180320"/>
                <a:gd name="connsiteX194" fmla="*/ 1028240 w 2114550"/>
                <a:gd name="connsiteY194" fmla="*/ 1690893 h 2180320"/>
                <a:gd name="connsiteX195" fmla="*/ 1029145 w 2114550"/>
                <a:gd name="connsiteY195" fmla="*/ 1690893 h 2180320"/>
                <a:gd name="connsiteX196" fmla="*/ 1039994 w 2114550"/>
                <a:gd name="connsiteY196" fmla="*/ 1695408 h 2180320"/>
                <a:gd name="connsiteX197" fmla="*/ 1044518 w 2114550"/>
                <a:gd name="connsiteY197" fmla="*/ 1698113 h 2180320"/>
                <a:gd name="connsiteX198" fmla="*/ 1044518 w 2114550"/>
                <a:gd name="connsiteY198" fmla="*/ 1698113 h 2180320"/>
                <a:gd name="connsiteX199" fmla="*/ 1048129 w 2114550"/>
                <a:gd name="connsiteY199" fmla="*/ 1697209 h 2180320"/>
                <a:gd name="connsiteX200" fmla="*/ 1057168 w 2114550"/>
                <a:gd name="connsiteY200" fmla="*/ 1694503 h 2180320"/>
                <a:gd name="connsiteX201" fmla="*/ 1058977 w 2114550"/>
                <a:gd name="connsiteY201" fmla="*/ 1691798 h 2180320"/>
                <a:gd name="connsiteX202" fmla="*/ 1070731 w 2114550"/>
                <a:gd name="connsiteY202" fmla="*/ 1688188 h 2180320"/>
                <a:gd name="connsiteX203" fmla="*/ 1088810 w 2114550"/>
                <a:gd name="connsiteY203" fmla="*/ 1684569 h 2180320"/>
                <a:gd name="connsiteX204" fmla="*/ 1088810 w 2114550"/>
                <a:gd name="connsiteY204" fmla="*/ 1684569 h 2180320"/>
                <a:gd name="connsiteX205" fmla="*/ 1098754 w 2114550"/>
                <a:gd name="connsiteY205" fmla="*/ 1677349 h 2180320"/>
                <a:gd name="connsiteX206" fmla="*/ 1105088 w 2114550"/>
                <a:gd name="connsiteY206" fmla="*/ 1668319 h 2180320"/>
                <a:gd name="connsiteX207" fmla="*/ 1113222 w 2114550"/>
                <a:gd name="connsiteY207" fmla="*/ 1669224 h 2180320"/>
                <a:gd name="connsiteX208" fmla="*/ 1114127 w 2114550"/>
                <a:gd name="connsiteY208" fmla="*/ 1670129 h 2180320"/>
                <a:gd name="connsiteX209" fmla="*/ 1117747 w 2114550"/>
                <a:gd name="connsiteY209" fmla="*/ 1666519 h 2180320"/>
                <a:gd name="connsiteX210" fmla="*/ 1131301 w 2114550"/>
                <a:gd name="connsiteY210" fmla="*/ 1661099 h 2180320"/>
                <a:gd name="connsiteX211" fmla="*/ 1134015 w 2114550"/>
                <a:gd name="connsiteY211" fmla="*/ 1662909 h 2180320"/>
                <a:gd name="connsiteX212" fmla="*/ 1134921 w 2114550"/>
                <a:gd name="connsiteY212" fmla="*/ 1657489 h 2180320"/>
                <a:gd name="connsiteX213" fmla="*/ 1135825 w 2114550"/>
                <a:gd name="connsiteY213" fmla="*/ 1656584 h 2180320"/>
                <a:gd name="connsiteX214" fmla="*/ 1149389 w 2114550"/>
                <a:gd name="connsiteY214" fmla="*/ 1653879 h 2180320"/>
                <a:gd name="connsiteX215" fmla="*/ 1152998 w 2114550"/>
                <a:gd name="connsiteY215" fmla="*/ 1655679 h 2180320"/>
                <a:gd name="connsiteX216" fmla="*/ 1152998 w 2114550"/>
                <a:gd name="connsiteY216" fmla="*/ 1654784 h 2180320"/>
                <a:gd name="connsiteX217" fmla="*/ 1156618 w 2114550"/>
                <a:gd name="connsiteY217" fmla="*/ 1651165 h 2180320"/>
                <a:gd name="connsiteX218" fmla="*/ 1157523 w 2114550"/>
                <a:gd name="connsiteY218" fmla="*/ 1650269 h 2180320"/>
                <a:gd name="connsiteX219" fmla="*/ 1163848 w 2114550"/>
                <a:gd name="connsiteY219" fmla="*/ 1649364 h 2180320"/>
                <a:gd name="connsiteX220" fmla="*/ 1166562 w 2114550"/>
                <a:gd name="connsiteY220" fmla="*/ 1646650 h 2180320"/>
                <a:gd name="connsiteX221" fmla="*/ 1168372 w 2114550"/>
                <a:gd name="connsiteY221" fmla="*/ 1645754 h 2180320"/>
                <a:gd name="connsiteX222" fmla="*/ 1179221 w 2114550"/>
                <a:gd name="connsiteY222" fmla="*/ 1639430 h 2180320"/>
                <a:gd name="connsiteX223" fmla="*/ 1183736 w 2114550"/>
                <a:gd name="connsiteY223" fmla="*/ 1639430 h 2180320"/>
                <a:gd name="connsiteX224" fmla="*/ 1186451 w 2114550"/>
                <a:gd name="connsiteY224" fmla="*/ 1638525 h 2180320"/>
                <a:gd name="connsiteX225" fmla="*/ 1189165 w 2114550"/>
                <a:gd name="connsiteY225" fmla="*/ 1634010 h 2180320"/>
                <a:gd name="connsiteX226" fmla="*/ 1194585 w 2114550"/>
                <a:gd name="connsiteY226" fmla="*/ 1627695 h 2180320"/>
                <a:gd name="connsiteX227" fmla="*/ 1195489 w 2114550"/>
                <a:gd name="connsiteY227" fmla="*/ 1626790 h 2180320"/>
                <a:gd name="connsiteX228" fmla="*/ 1200014 w 2114550"/>
                <a:gd name="connsiteY228" fmla="*/ 1625885 h 2180320"/>
                <a:gd name="connsiteX229" fmla="*/ 1201824 w 2114550"/>
                <a:gd name="connsiteY229" fmla="*/ 1625885 h 2180320"/>
                <a:gd name="connsiteX230" fmla="*/ 1209053 w 2114550"/>
                <a:gd name="connsiteY230" fmla="*/ 1618665 h 2180320"/>
                <a:gd name="connsiteX231" fmla="*/ 1209053 w 2114550"/>
                <a:gd name="connsiteY231" fmla="*/ 1618665 h 2180320"/>
                <a:gd name="connsiteX232" fmla="*/ 1214473 w 2114550"/>
                <a:gd name="connsiteY232" fmla="*/ 1619570 h 2180320"/>
                <a:gd name="connsiteX233" fmla="*/ 1216283 w 2114550"/>
                <a:gd name="connsiteY233" fmla="*/ 1620475 h 2180320"/>
                <a:gd name="connsiteX234" fmla="*/ 1224417 w 2114550"/>
                <a:gd name="connsiteY234" fmla="*/ 1607835 h 2180320"/>
                <a:gd name="connsiteX235" fmla="*/ 1236171 w 2114550"/>
                <a:gd name="connsiteY235" fmla="*/ 1609636 h 2180320"/>
                <a:gd name="connsiteX236" fmla="*/ 1247925 w 2114550"/>
                <a:gd name="connsiteY236" fmla="*/ 1596100 h 2180320"/>
                <a:gd name="connsiteX237" fmla="*/ 1255154 w 2114550"/>
                <a:gd name="connsiteY237" fmla="*/ 1590681 h 2180320"/>
                <a:gd name="connsiteX238" fmla="*/ 1280472 w 2114550"/>
                <a:gd name="connsiteY238" fmla="*/ 1586166 h 2180320"/>
                <a:gd name="connsiteX239" fmla="*/ 1294035 w 2114550"/>
                <a:gd name="connsiteY239" fmla="*/ 1584356 h 2180320"/>
                <a:gd name="connsiteX240" fmla="*/ 1294931 w 2114550"/>
                <a:gd name="connsiteY240" fmla="*/ 1583461 h 2180320"/>
                <a:gd name="connsiteX241" fmla="*/ 1300360 w 2114550"/>
                <a:gd name="connsiteY241" fmla="*/ 1578946 h 2180320"/>
                <a:gd name="connsiteX242" fmla="*/ 1305780 w 2114550"/>
                <a:gd name="connsiteY242" fmla="*/ 1569916 h 2180320"/>
                <a:gd name="connsiteX243" fmla="*/ 1317534 w 2114550"/>
                <a:gd name="connsiteY243" fmla="*/ 1559982 h 2180320"/>
                <a:gd name="connsiteX244" fmla="*/ 1317534 w 2114550"/>
                <a:gd name="connsiteY244" fmla="*/ 1559982 h 2180320"/>
                <a:gd name="connsiteX245" fmla="*/ 1324773 w 2114550"/>
                <a:gd name="connsiteY245" fmla="*/ 1566306 h 2180320"/>
                <a:gd name="connsiteX246" fmla="*/ 1325668 w 2114550"/>
                <a:gd name="connsiteY246" fmla="*/ 1565401 h 2180320"/>
                <a:gd name="connsiteX247" fmla="*/ 1334716 w 2114550"/>
                <a:gd name="connsiteY247" fmla="*/ 1559982 h 2180320"/>
                <a:gd name="connsiteX248" fmla="*/ 1343756 w 2114550"/>
                <a:gd name="connsiteY248" fmla="*/ 1542827 h 2180320"/>
                <a:gd name="connsiteX249" fmla="*/ 1342851 w 2114550"/>
                <a:gd name="connsiteY249" fmla="*/ 1540122 h 2180320"/>
                <a:gd name="connsiteX250" fmla="*/ 1352795 w 2114550"/>
                <a:gd name="connsiteY250" fmla="*/ 1523873 h 2180320"/>
                <a:gd name="connsiteX251" fmla="*/ 1358215 w 2114550"/>
                <a:gd name="connsiteY251" fmla="*/ 1517548 h 2180320"/>
                <a:gd name="connsiteX252" fmla="*/ 1358215 w 2114550"/>
                <a:gd name="connsiteY252" fmla="*/ 1516643 h 2180320"/>
                <a:gd name="connsiteX253" fmla="*/ 1360025 w 2114550"/>
                <a:gd name="connsiteY253" fmla="*/ 1504003 h 2180320"/>
                <a:gd name="connsiteX254" fmla="*/ 1360929 w 2114550"/>
                <a:gd name="connsiteY254" fmla="*/ 1502203 h 2180320"/>
                <a:gd name="connsiteX255" fmla="*/ 1365454 w 2114550"/>
                <a:gd name="connsiteY255" fmla="*/ 1489563 h 2180320"/>
                <a:gd name="connsiteX256" fmla="*/ 1368159 w 2114550"/>
                <a:gd name="connsiteY256" fmla="*/ 1482343 h 2180320"/>
                <a:gd name="connsiteX257" fmla="*/ 1368159 w 2114550"/>
                <a:gd name="connsiteY257" fmla="*/ 1474219 h 2180320"/>
                <a:gd name="connsiteX258" fmla="*/ 1368159 w 2114550"/>
                <a:gd name="connsiteY258" fmla="*/ 1474219 h 2180320"/>
                <a:gd name="connsiteX259" fmla="*/ 1378103 w 2114550"/>
                <a:gd name="connsiteY259" fmla="*/ 1475114 h 2180320"/>
                <a:gd name="connsiteX260" fmla="*/ 1383532 w 2114550"/>
                <a:gd name="connsiteY260" fmla="*/ 1474219 h 2180320"/>
                <a:gd name="connsiteX261" fmla="*/ 1407040 w 2114550"/>
                <a:gd name="connsiteY261" fmla="*/ 1469704 h 2180320"/>
                <a:gd name="connsiteX262" fmla="*/ 1424213 w 2114550"/>
                <a:gd name="connsiteY262" fmla="*/ 1470599 h 2180320"/>
                <a:gd name="connsiteX263" fmla="*/ 1432348 w 2114550"/>
                <a:gd name="connsiteY263" fmla="*/ 1471504 h 2180320"/>
                <a:gd name="connsiteX264" fmla="*/ 1441387 w 2114550"/>
                <a:gd name="connsiteY264" fmla="*/ 1471504 h 2180320"/>
                <a:gd name="connsiteX265" fmla="*/ 1470315 w 2114550"/>
                <a:gd name="connsiteY265" fmla="*/ 1467894 h 2180320"/>
                <a:gd name="connsiteX266" fmla="*/ 1492013 w 2114550"/>
                <a:gd name="connsiteY266" fmla="*/ 1467894 h 2180320"/>
                <a:gd name="connsiteX267" fmla="*/ 1520949 w 2114550"/>
                <a:gd name="connsiteY267" fmla="*/ 1476019 h 2180320"/>
                <a:gd name="connsiteX268" fmla="*/ 1521845 w 2114550"/>
                <a:gd name="connsiteY268" fmla="*/ 1476019 h 2180320"/>
                <a:gd name="connsiteX269" fmla="*/ 1537218 w 2114550"/>
                <a:gd name="connsiteY269" fmla="*/ 1483239 h 2180320"/>
                <a:gd name="connsiteX270" fmla="*/ 1537218 w 2114550"/>
                <a:gd name="connsiteY270" fmla="*/ 1489563 h 2180320"/>
                <a:gd name="connsiteX271" fmla="*/ 1538123 w 2114550"/>
                <a:gd name="connsiteY271" fmla="*/ 1507623 h 2180320"/>
                <a:gd name="connsiteX272" fmla="*/ 1535408 w 2114550"/>
                <a:gd name="connsiteY272" fmla="*/ 1522968 h 2180320"/>
                <a:gd name="connsiteX273" fmla="*/ 1529084 w 2114550"/>
                <a:gd name="connsiteY273" fmla="*/ 1552762 h 2180320"/>
                <a:gd name="connsiteX274" fmla="*/ 1533599 w 2114550"/>
                <a:gd name="connsiteY274" fmla="*/ 1578041 h 2180320"/>
                <a:gd name="connsiteX275" fmla="*/ 1534504 w 2114550"/>
                <a:gd name="connsiteY275" fmla="*/ 1581651 h 2180320"/>
                <a:gd name="connsiteX276" fmla="*/ 1530893 w 2114550"/>
                <a:gd name="connsiteY276" fmla="*/ 1585261 h 2180320"/>
                <a:gd name="connsiteX277" fmla="*/ 1527274 w 2114550"/>
                <a:gd name="connsiteY277" fmla="*/ 1587966 h 2180320"/>
                <a:gd name="connsiteX278" fmla="*/ 1501957 w 2114550"/>
                <a:gd name="connsiteY278" fmla="*/ 1602416 h 2180320"/>
                <a:gd name="connsiteX279" fmla="*/ 1494727 w 2114550"/>
                <a:gd name="connsiteY279" fmla="*/ 1606026 h 2180320"/>
                <a:gd name="connsiteX280" fmla="*/ 1478458 w 2114550"/>
                <a:gd name="connsiteY280" fmla="*/ 1612350 h 2180320"/>
                <a:gd name="connsiteX281" fmla="*/ 1455856 w 2114550"/>
                <a:gd name="connsiteY281" fmla="*/ 1614150 h 2180320"/>
                <a:gd name="connsiteX282" fmla="*/ 1462180 w 2114550"/>
                <a:gd name="connsiteY282" fmla="*/ 1620475 h 2180320"/>
                <a:gd name="connsiteX283" fmla="*/ 1471220 w 2114550"/>
                <a:gd name="connsiteY283" fmla="*/ 1624990 h 2180320"/>
                <a:gd name="connsiteX284" fmla="*/ 1475744 w 2114550"/>
                <a:gd name="connsiteY284" fmla="*/ 1628600 h 2180320"/>
                <a:gd name="connsiteX285" fmla="*/ 1475744 w 2114550"/>
                <a:gd name="connsiteY285" fmla="*/ 1629505 h 2180320"/>
                <a:gd name="connsiteX286" fmla="*/ 1481163 w 2114550"/>
                <a:gd name="connsiteY286" fmla="*/ 1632210 h 2180320"/>
                <a:gd name="connsiteX287" fmla="*/ 1485688 w 2114550"/>
                <a:gd name="connsiteY287" fmla="*/ 1634915 h 2180320"/>
                <a:gd name="connsiteX288" fmla="*/ 1515521 w 2114550"/>
                <a:gd name="connsiteY288" fmla="*/ 1683673 h 2180320"/>
                <a:gd name="connsiteX289" fmla="*/ 1518235 w 2114550"/>
                <a:gd name="connsiteY289" fmla="*/ 1695408 h 2180320"/>
                <a:gd name="connsiteX290" fmla="*/ 1522750 w 2114550"/>
                <a:gd name="connsiteY290" fmla="*/ 1707143 h 2180320"/>
                <a:gd name="connsiteX291" fmla="*/ 1523654 w 2114550"/>
                <a:gd name="connsiteY291" fmla="*/ 1711658 h 2180320"/>
                <a:gd name="connsiteX292" fmla="*/ 1530893 w 2114550"/>
                <a:gd name="connsiteY292" fmla="*/ 1731517 h 2180320"/>
                <a:gd name="connsiteX293" fmla="*/ 1556202 w 2114550"/>
                <a:gd name="connsiteY293" fmla="*/ 1749577 h 2180320"/>
                <a:gd name="connsiteX294" fmla="*/ 1557106 w 2114550"/>
                <a:gd name="connsiteY294" fmla="*/ 1749577 h 2180320"/>
                <a:gd name="connsiteX295" fmla="*/ 1558916 w 2114550"/>
                <a:gd name="connsiteY295" fmla="*/ 1749577 h 2180320"/>
                <a:gd name="connsiteX296" fmla="*/ 1573375 w 2114550"/>
                <a:gd name="connsiteY296" fmla="*/ 1751387 h 2180320"/>
                <a:gd name="connsiteX297" fmla="*/ 1576995 w 2114550"/>
                <a:gd name="connsiteY297" fmla="*/ 1738737 h 2180320"/>
                <a:gd name="connsiteX298" fmla="*/ 1579709 w 2114550"/>
                <a:gd name="connsiteY298" fmla="*/ 1732422 h 2180320"/>
                <a:gd name="connsiteX299" fmla="*/ 1586939 w 2114550"/>
                <a:gd name="connsiteY299" fmla="*/ 1732422 h 2180320"/>
                <a:gd name="connsiteX300" fmla="*/ 1614066 w 2114550"/>
                <a:gd name="connsiteY300" fmla="*/ 1737842 h 2180320"/>
                <a:gd name="connsiteX301" fmla="*/ 1624905 w 2114550"/>
                <a:gd name="connsiteY301" fmla="*/ 1735127 h 2180320"/>
                <a:gd name="connsiteX302" fmla="*/ 1636659 w 2114550"/>
                <a:gd name="connsiteY302" fmla="*/ 1733327 h 2180320"/>
                <a:gd name="connsiteX303" fmla="*/ 1637564 w 2114550"/>
                <a:gd name="connsiteY303" fmla="*/ 1735127 h 2180320"/>
                <a:gd name="connsiteX304" fmla="*/ 1637564 w 2114550"/>
                <a:gd name="connsiteY304" fmla="*/ 1739642 h 2180320"/>
                <a:gd name="connsiteX305" fmla="*/ 1638469 w 2114550"/>
                <a:gd name="connsiteY305" fmla="*/ 1743252 h 2180320"/>
                <a:gd name="connsiteX306" fmla="*/ 1645699 w 2114550"/>
                <a:gd name="connsiteY306" fmla="*/ 1744157 h 2180320"/>
                <a:gd name="connsiteX307" fmla="*/ 1657452 w 2114550"/>
                <a:gd name="connsiteY307" fmla="*/ 1745062 h 2180320"/>
                <a:gd name="connsiteX308" fmla="*/ 1658357 w 2114550"/>
                <a:gd name="connsiteY308" fmla="*/ 1747767 h 2180320"/>
                <a:gd name="connsiteX309" fmla="*/ 1657452 w 2114550"/>
                <a:gd name="connsiteY309" fmla="*/ 1753187 h 2180320"/>
                <a:gd name="connsiteX310" fmla="*/ 1660167 w 2114550"/>
                <a:gd name="connsiteY310" fmla="*/ 1762216 h 2180320"/>
                <a:gd name="connsiteX311" fmla="*/ 1675540 w 2114550"/>
                <a:gd name="connsiteY311" fmla="*/ 1764017 h 2180320"/>
                <a:gd name="connsiteX312" fmla="*/ 1674635 w 2114550"/>
                <a:gd name="connsiteY312" fmla="*/ 1752282 h 2180320"/>
                <a:gd name="connsiteX313" fmla="*/ 1679150 w 2114550"/>
                <a:gd name="connsiteY313" fmla="*/ 1753187 h 2180320"/>
                <a:gd name="connsiteX314" fmla="*/ 1694524 w 2114550"/>
                <a:gd name="connsiteY314" fmla="*/ 1755892 h 2180320"/>
                <a:gd name="connsiteX315" fmla="*/ 1708983 w 2114550"/>
                <a:gd name="connsiteY315" fmla="*/ 1743252 h 2180320"/>
                <a:gd name="connsiteX316" fmla="*/ 1721641 w 2114550"/>
                <a:gd name="connsiteY316" fmla="*/ 1738737 h 2180320"/>
                <a:gd name="connsiteX317" fmla="*/ 1722546 w 2114550"/>
                <a:gd name="connsiteY317" fmla="*/ 1738737 h 2180320"/>
                <a:gd name="connsiteX318" fmla="*/ 1733395 w 2114550"/>
                <a:gd name="connsiteY318" fmla="*/ 1743252 h 2180320"/>
                <a:gd name="connsiteX319" fmla="*/ 1737910 w 2114550"/>
                <a:gd name="connsiteY319" fmla="*/ 1743252 h 2180320"/>
                <a:gd name="connsiteX320" fmla="*/ 1742435 w 2114550"/>
                <a:gd name="connsiteY320" fmla="*/ 1747767 h 2180320"/>
                <a:gd name="connsiteX321" fmla="*/ 1742435 w 2114550"/>
                <a:gd name="connsiteY321" fmla="*/ 1751387 h 2180320"/>
                <a:gd name="connsiteX322" fmla="*/ 1743339 w 2114550"/>
                <a:gd name="connsiteY322" fmla="*/ 1756797 h 2180320"/>
                <a:gd name="connsiteX323" fmla="*/ 1746959 w 2114550"/>
                <a:gd name="connsiteY323" fmla="*/ 1757702 h 2180320"/>
                <a:gd name="connsiteX324" fmla="*/ 1753283 w 2114550"/>
                <a:gd name="connsiteY324" fmla="*/ 1759511 h 2180320"/>
                <a:gd name="connsiteX325" fmla="*/ 1753283 w 2114550"/>
                <a:gd name="connsiteY325" fmla="*/ 1767636 h 2180320"/>
                <a:gd name="connsiteX326" fmla="*/ 1752378 w 2114550"/>
                <a:gd name="connsiteY326" fmla="*/ 1773047 h 2180320"/>
                <a:gd name="connsiteX327" fmla="*/ 1749664 w 2114550"/>
                <a:gd name="connsiteY327" fmla="*/ 1780276 h 2180320"/>
                <a:gd name="connsiteX328" fmla="*/ 1747863 w 2114550"/>
                <a:gd name="connsiteY328" fmla="*/ 1784791 h 2180320"/>
                <a:gd name="connsiteX329" fmla="*/ 1751474 w 2114550"/>
                <a:gd name="connsiteY329" fmla="*/ 1788401 h 2180320"/>
                <a:gd name="connsiteX330" fmla="*/ 1760513 w 2114550"/>
                <a:gd name="connsiteY330" fmla="*/ 1794716 h 2180320"/>
                <a:gd name="connsiteX331" fmla="*/ 1765037 w 2114550"/>
                <a:gd name="connsiteY331" fmla="*/ 1802841 h 2180320"/>
                <a:gd name="connsiteX332" fmla="*/ 1764132 w 2114550"/>
                <a:gd name="connsiteY332" fmla="*/ 1808260 h 2180320"/>
                <a:gd name="connsiteX333" fmla="*/ 1753283 w 2114550"/>
                <a:gd name="connsiteY333" fmla="*/ 1825415 h 2180320"/>
                <a:gd name="connsiteX334" fmla="*/ 1731585 w 2114550"/>
                <a:gd name="connsiteY334" fmla="*/ 1838055 h 2180320"/>
                <a:gd name="connsiteX335" fmla="*/ 1727966 w 2114550"/>
                <a:gd name="connsiteY335" fmla="*/ 1846179 h 2180320"/>
                <a:gd name="connsiteX336" fmla="*/ 1727966 w 2114550"/>
                <a:gd name="connsiteY336" fmla="*/ 1849789 h 2180320"/>
                <a:gd name="connsiteX337" fmla="*/ 1728871 w 2114550"/>
                <a:gd name="connsiteY337" fmla="*/ 1854304 h 2180320"/>
                <a:gd name="connsiteX338" fmla="*/ 1737015 w 2114550"/>
                <a:gd name="connsiteY338" fmla="*/ 1857009 h 2180320"/>
                <a:gd name="connsiteX339" fmla="*/ 1758713 w 2114550"/>
                <a:gd name="connsiteY339" fmla="*/ 1862429 h 2180320"/>
                <a:gd name="connsiteX340" fmla="*/ 1780401 w 2114550"/>
                <a:gd name="connsiteY340" fmla="*/ 1872364 h 2180320"/>
                <a:gd name="connsiteX341" fmla="*/ 1785830 w 2114550"/>
                <a:gd name="connsiteY341" fmla="*/ 1875069 h 2180320"/>
                <a:gd name="connsiteX342" fmla="*/ 1785830 w 2114550"/>
                <a:gd name="connsiteY342" fmla="*/ 1875069 h 2180320"/>
                <a:gd name="connsiteX343" fmla="*/ 1793965 w 2114550"/>
                <a:gd name="connsiteY343" fmla="*/ 1890414 h 2180320"/>
                <a:gd name="connsiteX344" fmla="*/ 1793965 w 2114550"/>
                <a:gd name="connsiteY344" fmla="*/ 1891318 h 2180320"/>
                <a:gd name="connsiteX345" fmla="*/ 1783116 w 2114550"/>
                <a:gd name="connsiteY345" fmla="*/ 1896738 h 2180320"/>
                <a:gd name="connsiteX346" fmla="*/ 1772267 w 2114550"/>
                <a:gd name="connsiteY346" fmla="*/ 1895833 h 2180320"/>
                <a:gd name="connsiteX347" fmla="*/ 1772267 w 2114550"/>
                <a:gd name="connsiteY347" fmla="*/ 1895833 h 2180320"/>
                <a:gd name="connsiteX348" fmla="*/ 1760513 w 2114550"/>
                <a:gd name="connsiteY348" fmla="*/ 1892223 h 2180320"/>
                <a:gd name="connsiteX349" fmla="*/ 1759608 w 2114550"/>
                <a:gd name="connsiteY349" fmla="*/ 1893128 h 2180320"/>
                <a:gd name="connsiteX350" fmla="*/ 1753283 w 2114550"/>
                <a:gd name="connsiteY350" fmla="*/ 1900348 h 2180320"/>
                <a:gd name="connsiteX351" fmla="*/ 1746959 w 2114550"/>
                <a:gd name="connsiteY351" fmla="*/ 1897643 h 2180320"/>
                <a:gd name="connsiteX352" fmla="*/ 1735205 w 2114550"/>
                <a:gd name="connsiteY352" fmla="*/ 1895833 h 2180320"/>
                <a:gd name="connsiteX353" fmla="*/ 1733395 w 2114550"/>
                <a:gd name="connsiteY353" fmla="*/ 1897643 h 2180320"/>
                <a:gd name="connsiteX354" fmla="*/ 1726166 w 2114550"/>
                <a:gd name="connsiteY354" fmla="*/ 1918408 h 2180320"/>
                <a:gd name="connsiteX355" fmla="*/ 1724356 w 2114550"/>
                <a:gd name="connsiteY355" fmla="*/ 1921113 h 2180320"/>
                <a:gd name="connsiteX356" fmla="*/ 1710792 w 2114550"/>
                <a:gd name="connsiteY356" fmla="*/ 1922922 h 2180320"/>
                <a:gd name="connsiteX357" fmla="*/ 1708983 w 2114550"/>
                <a:gd name="connsiteY357" fmla="*/ 1923818 h 2180320"/>
                <a:gd name="connsiteX358" fmla="*/ 1712602 w 2114550"/>
                <a:gd name="connsiteY358" fmla="*/ 1935562 h 2180320"/>
                <a:gd name="connsiteX359" fmla="*/ 1715316 w 2114550"/>
                <a:gd name="connsiteY359" fmla="*/ 1948202 h 2180320"/>
                <a:gd name="connsiteX360" fmla="*/ 1715316 w 2114550"/>
                <a:gd name="connsiteY360" fmla="*/ 1948202 h 2180320"/>
                <a:gd name="connsiteX361" fmla="*/ 1707173 w 2114550"/>
                <a:gd name="connsiteY361" fmla="*/ 1952707 h 2180320"/>
                <a:gd name="connsiteX362" fmla="*/ 1704468 w 2114550"/>
                <a:gd name="connsiteY362" fmla="*/ 1950907 h 2180320"/>
                <a:gd name="connsiteX363" fmla="*/ 1700848 w 2114550"/>
                <a:gd name="connsiteY363" fmla="*/ 1939172 h 2180320"/>
                <a:gd name="connsiteX364" fmla="*/ 1688190 w 2114550"/>
                <a:gd name="connsiteY364" fmla="*/ 1932847 h 2180320"/>
                <a:gd name="connsiteX365" fmla="*/ 1681865 w 2114550"/>
                <a:gd name="connsiteY365" fmla="*/ 1935562 h 2180320"/>
                <a:gd name="connsiteX366" fmla="*/ 1674635 w 2114550"/>
                <a:gd name="connsiteY366" fmla="*/ 1940077 h 2180320"/>
                <a:gd name="connsiteX367" fmla="*/ 1676436 w 2114550"/>
                <a:gd name="connsiteY367" fmla="*/ 1942782 h 2180320"/>
                <a:gd name="connsiteX368" fmla="*/ 1680055 w 2114550"/>
                <a:gd name="connsiteY368" fmla="*/ 1946392 h 2180320"/>
                <a:gd name="connsiteX369" fmla="*/ 1689094 w 2114550"/>
                <a:gd name="connsiteY369" fmla="*/ 1956326 h 2180320"/>
                <a:gd name="connsiteX370" fmla="*/ 1686389 w 2114550"/>
                <a:gd name="connsiteY370" fmla="*/ 1959937 h 2180320"/>
                <a:gd name="connsiteX371" fmla="*/ 1679150 w 2114550"/>
                <a:gd name="connsiteY371" fmla="*/ 1968966 h 2180320"/>
                <a:gd name="connsiteX372" fmla="*/ 1680960 w 2114550"/>
                <a:gd name="connsiteY372" fmla="*/ 1975281 h 2180320"/>
                <a:gd name="connsiteX373" fmla="*/ 1699038 w 2114550"/>
                <a:gd name="connsiteY373" fmla="*/ 1997856 h 2180320"/>
                <a:gd name="connsiteX374" fmla="*/ 1711697 w 2114550"/>
                <a:gd name="connsiteY374" fmla="*/ 1998760 h 2180320"/>
                <a:gd name="connsiteX375" fmla="*/ 1715316 w 2114550"/>
                <a:gd name="connsiteY375" fmla="*/ 1997856 h 2180320"/>
                <a:gd name="connsiteX376" fmla="*/ 1736110 w 2114550"/>
                <a:gd name="connsiteY376" fmla="*/ 1999656 h 2180320"/>
                <a:gd name="connsiteX377" fmla="*/ 1746959 w 2114550"/>
                <a:gd name="connsiteY377" fmla="*/ 2029450 h 2180320"/>
                <a:gd name="connsiteX378" fmla="*/ 1746959 w 2114550"/>
                <a:gd name="connsiteY378" fmla="*/ 2030355 h 2180320"/>
                <a:gd name="connsiteX379" fmla="*/ 1746959 w 2114550"/>
                <a:gd name="connsiteY379" fmla="*/ 2030355 h 2180320"/>
                <a:gd name="connsiteX380" fmla="*/ 1723451 w 2114550"/>
                <a:gd name="connsiteY380" fmla="*/ 2039384 h 2180320"/>
                <a:gd name="connsiteX381" fmla="*/ 1717117 w 2114550"/>
                <a:gd name="connsiteY381" fmla="*/ 2063759 h 2180320"/>
                <a:gd name="connsiteX382" fmla="*/ 1708077 w 2114550"/>
                <a:gd name="connsiteY382" fmla="*/ 2074589 h 2180320"/>
                <a:gd name="connsiteX383" fmla="*/ 1708077 w 2114550"/>
                <a:gd name="connsiteY383" fmla="*/ 2077304 h 2180320"/>
                <a:gd name="connsiteX384" fmla="*/ 1704468 w 2114550"/>
                <a:gd name="connsiteY384" fmla="*/ 2103488 h 2180320"/>
                <a:gd name="connsiteX385" fmla="*/ 1701753 w 2114550"/>
                <a:gd name="connsiteY385" fmla="*/ 2113413 h 2180320"/>
                <a:gd name="connsiteX386" fmla="*/ 1707173 w 2114550"/>
                <a:gd name="connsiteY386" fmla="*/ 2123347 h 2180320"/>
                <a:gd name="connsiteX387" fmla="*/ 1708983 w 2114550"/>
                <a:gd name="connsiteY387" fmla="*/ 2125148 h 2180320"/>
                <a:gd name="connsiteX388" fmla="*/ 1707173 w 2114550"/>
                <a:gd name="connsiteY388" fmla="*/ 2127862 h 2180320"/>
                <a:gd name="connsiteX389" fmla="*/ 1706278 w 2114550"/>
                <a:gd name="connsiteY389" fmla="*/ 2135987 h 2180320"/>
                <a:gd name="connsiteX390" fmla="*/ 1710792 w 2114550"/>
                <a:gd name="connsiteY390" fmla="*/ 2159457 h 2180320"/>
                <a:gd name="connsiteX391" fmla="*/ 1710792 w 2114550"/>
                <a:gd name="connsiteY391" fmla="*/ 2160362 h 2180320"/>
                <a:gd name="connsiteX392" fmla="*/ 1710792 w 2114550"/>
                <a:gd name="connsiteY392" fmla="*/ 2178421 h 2180320"/>
                <a:gd name="connsiteX393" fmla="*/ 1714412 w 2114550"/>
                <a:gd name="connsiteY393" fmla="*/ 2180221 h 2180320"/>
                <a:gd name="connsiteX394" fmla="*/ 1718927 w 2114550"/>
                <a:gd name="connsiteY394" fmla="*/ 2180221 h 2180320"/>
                <a:gd name="connsiteX395" fmla="*/ 1728871 w 2114550"/>
                <a:gd name="connsiteY395" fmla="*/ 2175706 h 2180320"/>
                <a:gd name="connsiteX396" fmla="*/ 1731585 w 2114550"/>
                <a:gd name="connsiteY396" fmla="*/ 2173001 h 2180320"/>
                <a:gd name="connsiteX397" fmla="*/ 1737015 w 2114550"/>
                <a:gd name="connsiteY397" fmla="*/ 2169391 h 2180320"/>
                <a:gd name="connsiteX398" fmla="*/ 1741529 w 2114550"/>
                <a:gd name="connsiteY398" fmla="*/ 2172096 h 2180320"/>
                <a:gd name="connsiteX399" fmla="*/ 1752378 w 2114550"/>
                <a:gd name="connsiteY399" fmla="*/ 2177516 h 2180320"/>
                <a:gd name="connsiteX400" fmla="*/ 1755998 w 2114550"/>
                <a:gd name="connsiteY400" fmla="*/ 2170296 h 2180320"/>
                <a:gd name="connsiteX401" fmla="*/ 1755093 w 2114550"/>
                <a:gd name="connsiteY401" fmla="*/ 2161267 h 2180320"/>
                <a:gd name="connsiteX402" fmla="*/ 1757808 w 2114550"/>
                <a:gd name="connsiteY402" fmla="*/ 2149532 h 2180320"/>
                <a:gd name="connsiteX403" fmla="*/ 1774076 w 2114550"/>
                <a:gd name="connsiteY403" fmla="*/ 2137787 h 2180320"/>
                <a:gd name="connsiteX404" fmla="*/ 1774981 w 2114550"/>
                <a:gd name="connsiteY404" fmla="*/ 2137787 h 2180320"/>
                <a:gd name="connsiteX405" fmla="*/ 1774981 w 2114550"/>
                <a:gd name="connsiteY405" fmla="*/ 2137787 h 2180320"/>
                <a:gd name="connsiteX406" fmla="*/ 1780401 w 2114550"/>
                <a:gd name="connsiteY406" fmla="*/ 2152237 h 2180320"/>
                <a:gd name="connsiteX407" fmla="*/ 1791250 w 2114550"/>
                <a:gd name="connsiteY407" fmla="*/ 2166677 h 2180320"/>
                <a:gd name="connsiteX408" fmla="*/ 1796679 w 2114550"/>
                <a:gd name="connsiteY408" fmla="*/ 2170296 h 2180320"/>
                <a:gd name="connsiteX409" fmla="*/ 1803909 w 2114550"/>
                <a:gd name="connsiteY409" fmla="*/ 2174811 h 2180320"/>
                <a:gd name="connsiteX410" fmla="*/ 1817472 w 2114550"/>
                <a:gd name="connsiteY410" fmla="*/ 2175706 h 2180320"/>
                <a:gd name="connsiteX411" fmla="*/ 1825607 w 2114550"/>
                <a:gd name="connsiteY411" fmla="*/ 2167582 h 2180320"/>
                <a:gd name="connsiteX412" fmla="*/ 1831026 w 2114550"/>
                <a:gd name="connsiteY412" fmla="*/ 2161267 h 2180320"/>
                <a:gd name="connsiteX413" fmla="*/ 1835551 w 2114550"/>
                <a:gd name="connsiteY413" fmla="*/ 2148627 h 2180320"/>
                <a:gd name="connsiteX414" fmla="*/ 1840075 w 2114550"/>
                <a:gd name="connsiteY414" fmla="*/ 2142302 h 2180320"/>
                <a:gd name="connsiteX415" fmla="*/ 1844590 w 2114550"/>
                <a:gd name="connsiteY415" fmla="*/ 2143207 h 2180320"/>
                <a:gd name="connsiteX416" fmla="*/ 1846400 w 2114550"/>
                <a:gd name="connsiteY416" fmla="*/ 2145017 h 2180320"/>
                <a:gd name="connsiteX417" fmla="*/ 1861773 w 2114550"/>
                <a:gd name="connsiteY417" fmla="*/ 2148627 h 2180320"/>
                <a:gd name="connsiteX418" fmla="*/ 1896120 w 2114550"/>
                <a:gd name="connsiteY418" fmla="*/ 2137787 h 2180320"/>
                <a:gd name="connsiteX419" fmla="*/ 1899740 w 2114550"/>
                <a:gd name="connsiteY419" fmla="*/ 2139597 h 2180320"/>
                <a:gd name="connsiteX420" fmla="*/ 1906969 w 2114550"/>
                <a:gd name="connsiteY420" fmla="*/ 2140502 h 2180320"/>
                <a:gd name="connsiteX421" fmla="*/ 1910589 w 2114550"/>
                <a:gd name="connsiteY421" fmla="*/ 2130567 h 2180320"/>
                <a:gd name="connsiteX422" fmla="*/ 1916008 w 2114550"/>
                <a:gd name="connsiteY422" fmla="*/ 2107993 h 2180320"/>
                <a:gd name="connsiteX423" fmla="*/ 1917818 w 2114550"/>
                <a:gd name="connsiteY423" fmla="*/ 2051119 h 2180320"/>
                <a:gd name="connsiteX424" fmla="*/ 1919628 w 2114550"/>
                <a:gd name="connsiteY424" fmla="*/ 2036670 h 2180320"/>
                <a:gd name="connsiteX425" fmla="*/ 1920533 w 2114550"/>
                <a:gd name="connsiteY425" fmla="*/ 2028545 h 2180320"/>
                <a:gd name="connsiteX426" fmla="*/ 1920533 w 2114550"/>
                <a:gd name="connsiteY426" fmla="*/ 2026745 h 2180320"/>
                <a:gd name="connsiteX427" fmla="*/ 1925952 w 2114550"/>
                <a:gd name="connsiteY427" fmla="*/ 2015905 h 2180320"/>
                <a:gd name="connsiteX428" fmla="*/ 1939516 w 2114550"/>
                <a:gd name="connsiteY428" fmla="*/ 2007781 h 2180320"/>
                <a:gd name="connsiteX429" fmla="*/ 1940421 w 2114550"/>
                <a:gd name="connsiteY429" fmla="*/ 2007781 h 2180320"/>
                <a:gd name="connsiteX430" fmla="*/ 1944936 w 2114550"/>
                <a:gd name="connsiteY430" fmla="*/ 2007781 h 2180320"/>
                <a:gd name="connsiteX431" fmla="*/ 1945841 w 2114550"/>
                <a:gd name="connsiteY431" fmla="*/ 1984311 h 2180320"/>
                <a:gd name="connsiteX432" fmla="*/ 1952175 w 2114550"/>
                <a:gd name="connsiteY432" fmla="*/ 1978891 h 2180320"/>
                <a:gd name="connsiteX433" fmla="*/ 1960309 w 2114550"/>
                <a:gd name="connsiteY433" fmla="*/ 1973481 h 2180320"/>
                <a:gd name="connsiteX434" fmla="*/ 1971158 w 2114550"/>
                <a:gd name="connsiteY434" fmla="*/ 1958127 h 2180320"/>
                <a:gd name="connsiteX435" fmla="*/ 1965729 w 2114550"/>
                <a:gd name="connsiteY435" fmla="*/ 1947297 h 2180320"/>
                <a:gd name="connsiteX436" fmla="*/ 1965729 w 2114550"/>
                <a:gd name="connsiteY436" fmla="*/ 1945487 h 2180320"/>
                <a:gd name="connsiteX437" fmla="*/ 1975673 w 2114550"/>
                <a:gd name="connsiteY437" fmla="*/ 1940972 h 2180320"/>
                <a:gd name="connsiteX438" fmla="*/ 1967539 w 2114550"/>
                <a:gd name="connsiteY438" fmla="*/ 1927437 h 2180320"/>
                <a:gd name="connsiteX439" fmla="*/ 1953984 w 2114550"/>
                <a:gd name="connsiteY439" fmla="*/ 1923818 h 2180320"/>
                <a:gd name="connsiteX440" fmla="*/ 1950365 w 2114550"/>
                <a:gd name="connsiteY440" fmla="*/ 1924723 h 2180320"/>
                <a:gd name="connsiteX441" fmla="*/ 1938611 w 2114550"/>
                <a:gd name="connsiteY441" fmla="*/ 1927437 h 2180320"/>
                <a:gd name="connsiteX442" fmla="*/ 1926858 w 2114550"/>
                <a:gd name="connsiteY442" fmla="*/ 1916598 h 2180320"/>
                <a:gd name="connsiteX443" fmla="*/ 1923247 w 2114550"/>
                <a:gd name="connsiteY443" fmla="*/ 1909378 h 2180320"/>
                <a:gd name="connsiteX444" fmla="*/ 1922343 w 2114550"/>
                <a:gd name="connsiteY444" fmla="*/ 1901253 h 2180320"/>
                <a:gd name="connsiteX445" fmla="*/ 1933192 w 2114550"/>
                <a:gd name="connsiteY445" fmla="*/ 1898538 h 2180320"/>
                <a:gd name="connsiteX446" fmla="*/ 1936801 w 2114550"/>
                <a:gd name="connsiteY446" fmla="*/ 1897643 h 2180320"/>
                <a:gd name="connsiteX447" fmla="*/ 1935897 w 2114550"/>
                <a:gd name="connsiteY447" fmla="*/ 1893128 h 2180320"/>
                <a:gd name="connsiteX448" fmla="*/ 1934991 w 2114550"/>
                <a:gd name="connsiteY448" fmla="*/ 1889518 h 2180320"/>
                <a:gd name="connsiteX449" fmla="*/ 1942231 w 2114550"/>
                <a:gd name="connsiteY449" fmla="*/ 1881384 h 2180320"/>
                <a:gd name="connsiteX450" fmla="*/ 1945841 w 2114550"/>
                <a:gd name="connsiteY450" fmla="*/ 1879584 h 2180320"/>
                <a:gd name="connsiteX451" fmla="*/ 1960309 w 2114550"/>
                <a:gd name="connsiteY451" fmla="*/ 1882289 h 2180320"/>
                <a:gd name="connsiteX452" fmla="*/ 1962119 w 2114550"/>
                <a:gd name="connsiteY452" fmla="*/ 1883194 h 2180320"/>
                <a:gd name="connsiteX453" fmla="*/ 1972063 w 2114550"/>
                <a:gd name="connsiteY453" fmla="*/ 1885899 h 2180320"/>
                <a:gd name="connsiteX454" fmla="*/ 1972968 w 2114550"/>
                <a:gd name="connsiteY454" fmla="*/ 1885003 h 2180320"/>
                <a:gd name="connsiteX455" fmla="*/ 1971158 w 2114550"/>
                <a:gd name="connsiteY455" fmla="*/ 1869649 h 2180320"/>
                <a:gd name="connsiteX456" fmla="*/ 1970253 w 2114550"/>
                <a:gd name="connsiteY456" fmla="*/ 1863334 h 2180320"/>
                <a:gd name="connsiteX457" fmla="*/ 1962119 w 2114550"/>
                <a:gd name="connsiteY457" fmla="*/ 1854304 h 2180320"/>
                <a:gd name="connsiteX458" fmla="*/ 1958499 w 2114550"/>
                <a:gd name="connsiteY458" fmla="*/ 1851599 h 2180320"/>
                <a:gd name="connsiteX459" fmla="*/ 1962119 w 2114550"/>
                <a:gd name="connsiteY459" fmla="*/ 1833540 h 2180320"/>
                <a:gd name="connsiteX460" fmla="*/ 1963024 w 2114550"/>
                <a:gd name="connsiteY460" fmla="*/ 1832635 h 2180320"/>
                <a:gd name="connsiteX461" fmla="*/ 1962119 w 2114550"/>
                <a:gd name="connsiteY461" fmla="*/ 1820900 h 2180320"/>
                <a:gd name="connsiteX462" fmla="*/ 1961214 w 2114550"/>
                <a:gd name="connsiteY462" fmla="*/ 1818195 h 2180320"/>
                <a:gd name="connsiteX463" fmla="*/ 1961214 w 2114550"/>
                <a:gd name="connsiteY463" fmla="*/ 1813680 h 2180320"/>
                <a:gd name="connsiteX464" fmla="*/ 1969349 w 2114550"/>
                <a:gd name="connsiteY464" fmla="*/ 1810966 h 2180320"/>
                <a:gd name="connsiteX465" fmla="*/ 1973873 w 2114550"/>
                <a:gd name="connsiteY465" fmla="*/ 1809165 h 2180320"/>
                <a:gd name="connsiteX466" fmla="*/ 1973873 w 2114550"/>
                <a:gd name="connsiteY466" fmla="*/ 1808260 h 2180320"/>
                <a:gd name="connsiteX467" fmla="*/ 1973873 w 2114550"/>
                <a:gd name="connsiteY467" fmla="*/ 1804650 h 2180320"/>
                <a:gd name="connsiteX468" fmla="*/ 1971158 w 2114550"/>
                <a:gd name="connsiteY468" fmla="*/ 1785686 h 2180320"/>
                <a:gd name="connsiteX469" fmla="*/ 1963024 w 2114550"/>
                <a:gd name="connsiteY469" fmla="*/ 1767636 h 2180320"/>
                <a:gd name="connsiteX470" fmla="*/ 1957595 w 2114550"/>
                <a:gd name="connsiteY470" fmla="*/ 1748672 h 2180320"/>
                <a:gd name="connsiteX471" fmla="*/ 1956690 w 2114550"/>
                <a:gd name="connsiteY471" fmla="*/ 1745062 h 2180320"/>
                <a:gd name="connsiteX472" fmla="*/ 1965729 w 2114550"/>
                <a:gd name="connsiteY472" fmla="*/ 1735127 h 2180320"/>
                <a:gd name="connsiteX473" fmla="*/ 1982007 w 2114550"/>
                <a:gd name="connsiteY473" fmla="*/ 1736032 h 2180320"/>
                <a:gd name="connsiteX474" fmla="*/ 2021783 w 2114550"/>
                <a:gd name="connsiteY474" fmla="*/ 1746872 h 2180320"/>
                <a:gd name="connsiteX475" fmla="*/ 2029013 w 2114550"/>
                <a:gd name="connsiteY475" fmla="*/ 1743252 h 2180320"/>
                <a:gd name="connsiteX476" fmla="*/ 2025403 w 2114550"/>
                <a:gd name="connsiteY476" fmla="*/ 1737842 h 2180320"/>
                <a:gd name="connsiteX477" fmla="*/ 2021783 w 2114550"/>
                <a:gd name="connsiteY477" fmla="*/ 1734232 h 2180320"/>
                <a:gd name="connsiteX478" fmla="*/ 2022688 w 2114550"/>
                <a:gd name="connsiteY478" fmla="*/ 1729717 h 2180320"/>
                <a:gd name="connsiteX479" fmla="*/ 2027203 w 2114550"/>
                <a:gd name="connsiteY479" fmla="*/ 1720688 h 2180320"/>
                <a:gd name="connsiteX480" fmla="*/ 2034442 w 2114550"/>
                <a:gd name="connsiteY480" fmla="*/ 1706238 h 2180320"/>
                <a:gd name="connsiteX481" fmla="*/ 2035347 w 2114550"/>
                <a:gd name="connsiteY481" fmla="*/ 1704438 h 2180320"/>
                <a:gd name="connsiteX482" fmla="*/ 2049806 w 2114550"/>
                <a:gd name="connsiteY482" fmla="*/ 1697209 h 2180320"/>
                <a:gd name="connsiteX483" fmla="*/ 2054331 w 2114550"/>
                <a:gd name="connsiteY483" fmla="*/ 1693599 h 2180320"/>
                <a:gd name="connsiteX484" fmla="*/ 2051616 w 2114550"/>
                <a:gd name="connsiteY484" fmla="*/ 1684569 h 2180320"/>
                <a:gd name="connsiteX485" fmla="*/ 2056140 w 2114550"/>
                <a:gd name="connsiteY485" fmla="*/ 1670129 h 2180320"/>
                <a:gd name="connsiteX486" fmla="*/ 2056140 w 2114550"/>
                <a:gd name="connsiteY486" fmla="*/ 1670129 h 2180320"/>
                <a:gd name="connsiteX487" fmla="*/ 2063370 w 2114550"/>
                <a:gd name="connsiteY487" fmla="*/ 1662909 h 2180320"/>
                <a:gd name="connsiteX488" fmla="*/ 2057940 w 2114550"/>
                <a:gd name="connsiteY488" fmla="*/ 1649364 h 2180320"/>
                <a:gd name="connsiteX489" fmla="*/ 2045291 w 2114550"/>
                <a:gd name="connsiteY489" fmla="*/ 1634010 h 2180320"/>
                <a:gd name="connsiteX490" fmla="*/ 2031727 w 2114550"/>
                <a:gd name="connsiteY490" fmla="*/ 1631305 h 2180320"/>
                <a:gd name="connsiteX491" fmla="*/ 2026308 w 2114550"/>
                <a:gd name="connsiteY491" fmla="*/ 1631305 h 2180320"/>
                <a:gd name="connsiteX492" fmla="*/ 1999181 w 2114550"/>
                <a:gd name="connsiteY492" fmla="*/ 1630400 h 2180320"/>
                <a:gd name="connsiteX493" fmla="*/ 1999181 w 2114550"/>
                <a:gd name="connsiteY493" fmla="*/ 1613246 h 2180320"/>
                <a:gd name="connsiteX494" fmla="*/ 1997371 w 2114550"/>
                <a:gd name="connsiteY494" fmla="*/ 1602416 h 2180320"/>
                <a:gd name="connsiteX495" fmla="*/ 1994666 w 2114550"/>
                <a:gd name="connsiteY495" fmla="*/ 1594291 h 2180320"/>
                <a:gd name="connsiteX496" fmla="*/ 1998276 w 2114550"/>
                <a:gd name="connsiteY496" fmla="*/ 1590681 h 2180320"/>
                <a:gd name="connsiteX497" fmla="*/ 2022688 w 2114550"/>
                <a:gd name="connsiteY497" fmla="*/ 1593386 h 2180320"/>
                <a:gd name="connsiteX498" fmla="*/ 2025403 w 2114550"/>
                <a:gd name="connsiteY498" fmla="*/ 1594291 h 2180320"/>
                <a:gd name="connsiteX499" fmla="*/ 2042577 w 2114550"/>
                <a:gd name="connsiteY499" fmla="*/ 1597901 h 2180320"/>
                <a:gd name="connsiteX500" fmla="*/ 2050711 w 2114550"/>
                <a:gd name="connsiteY500" fmla="*/ 1596996 h 2180320"/>
                <a:gd name="connsiteX501" fmla="*/ 2058846 w 2114550"/>
                <a:gd name="connsiteY501" fmla="*/ 1596100 h 2180320"/>
                <a:gd name="connsiteX502" fmla="*/ 2075124 w 2114550"/>
                <a:gd name="connsiteY502" fmla="*/ 1597901 h 2180320"/>
                <a:gd name="connsiteX503" fmla="*/ 2082353 w 2114550"/>
                <a:gd name="connsiteY503" fmla="*/ 1599711 h 2180320"/>
                <a:gd name="connsiteX504" fmla="*/ 2085972 w 2114550"/>
                <a:gd name="connsiteY504" fmla="*/ 1598806 h 2180320"/>
                <a:gd name="connsiteX505" fmla="*/ 2086878 w 2114550"/>
                <a:gd name="connsiteY505" fmla="*/ 1587071 h 2180320"/>
                <a:gd name="connsiteX506" fmla="*/ 2086878 w 2114550"/>
                <a:gd name="connsiteY506" fmla="*/ 1587071 h 2180320"/>
                <a:gd name="connsiteX507" fmla="*/ 2086878 w 2114550"/>
                <a:gd name="connsiteY507" fmla="*/ 1579841 h 2180320"/>
                <a:gd name="connsiteX508" fmla="*/ 2086878 w 2114550"/>
                <a:gd name="connsiteY508" fmla="*/ 1578946 h 2180320"/>
                <a:gd name="connsiteX509" fmla="*/ 2079638 w 2114550"/>
                <a:gd name="connsiteY509" fmla="*/ 1548247 h 2180320"/>
                <a:gd name="connsiteX510" fmla="*/ 2085972 w 2114550"/>
                <a:gd name="connsiteY510" fmla="*/ 1533798 h 2180320"/>
                <a:gd name="connsiteX511" fmla="*/ 2089583 w 2114550"/>
                <a:gd name="connsiteY511" fmla="*/ 1527483 h 2180320"/>
                <a:gd name="connsiteX512" fmla="*/ 2093202 w 2114550"/>
                <a:gd name="connsiteY512" fmla="*/ 1491364 h 2180320"/>
                <a:gd name="connsiteX513" fmla="*/ 2095917 w 2114550"/>
                <a:gd name="connsiteY513" fmla="*/ 1456159 h 2180320"/>
                <a:gd name="connsiteX514" fmla="*/ 2095012 w 2114550"/>
                <a:gd name="connsiteY514" fmla="*/ 1451644 h 2180320"/>
                <a:gd name="connsiteX515" fmla="*/ 2095012 w 2114550"/>
                <a:gd name="connsiteY515" fmla="*/ 1450740 h 2180320"/>
                <a:gd name="connsiteX516" fmla="*/ 2092297 w 2114550"/>
                <a:gd name="connsiteY516" fmla="*/ 1432680 h 2180320"/>
                <a:gd name="connsiteX517" fmla="*/ 2084163 w 2114550"/>
                <a:gd name="connsiteY517" fmla="*/ 1395666 h 2180320"/>
                <a:gd name="connsiteX518" fmla="*/ 2070599 w 2114550"/>
                <a:gd name="connsiteY518" fmla="*/ 1316218 h 2180320"/>
                <a:gd name="connsiteX519" fmla="*/ 2074218 w 2114550"/>
                <a:gd name="connsiteY519" fmla="*/ 1301778 h 2180320"/>
                <a:gd name="connsiteX520" fmla="*/ 2081448 w 2114550"/>
                <a:gd name="connsiteY520" fmla="*/ 1297263 h 2180320"/>
                <a:gd name="connsiteX521" fmla="*/ 2085972 w 2114550"/>
                <a:gd name="connsiteY521" fmla="*/ 1288233 h 2180320"/>
                <a:gd name="connsiteX522" fmla="*/ 2093202 w 2114550"/>
                <a:gd name="connsiteY522" fmla="*/ 1273784 h 2180320"/>
                <a:gd name="connsiteX523" fmla="*/ 2095917 w 2114550"/>
                <a:gd name="connsiteY523" fmla="*/ 1266564 h 2180320"/>
                <a:gd name="connsiteX524" fmla="*/ 2098632 w 2114550"/>
                <a:gd name="connsiteY524" fmla="*/ 1262954 h 2180320"/>
                <a:gd name="connsiteX525" fmla="*/ 2098632 w 2114550"/>
                <a:gd name="connsiteY525" fmla="*/ 1245800 h 2180320"/>
                <a:gd name="connsiteX526" fmla="*/ 2094107 w 2114550"/>
                <a:gd name="connsiteY526" fmla="*/ 1240380 h 2180320"/>
                <a:gd name="connsiteX527" fmla="*/ 2087782 w 2114550"/>
                <a:gd name="connsiteY527" fmla="*/ 1224130 h 2180320"/>
                <a:gd name="connsiteX528" fmla="*/ 2106766 w 2114550"/>
                <a:gd name="connsiteY528" fmla="*/ 1192536 h 2180320"/>
                <a:gd name="connsiteX529" fmla="*/ 2111281 w 2114550"/>
                <a:gd name="connsiteY529" fmla="*/ 1184411 h 2180320"/>
                <a:gd name="connsiteX530" fmla="*/ 2113995 w 2114550"/>
                <a:gd name="connsiteY530" fmla="*/ 1166352 h 2180320"/>
                <a:gd name="connsiteX531" fmla="*/ 2112185 w 2114550"/>
                <a:gd name="connsiteY531" fmla="*/ 1153712 h 2180320"/>
                <a:gd name="connsiteX532" fmla="*/ 2109480 w 2114550"/>
                <a:gd name="connsiteY532" fmla="*/ 1132947 h 2180320"/>
                <a:gd name="connsiteX533" fmla="*/ 2104956 w 2114550"/>
                <a:gd name="connsiteY533" fmla="*/ 1110373 h 2180320"/>
                <a:gd name="connsiteX534" fmla="*/ 2083258 w 2114550"/>
                <a:gd name="connsiteY534" fmla="*/ 1074264 h 2180320"/>
                <a:gd name="connsiteX535" fmla="*/ 2066989 w 2114550"/>
                <a:gd name="connsiteY535" fmla="*/ 1061624 h 2180320"/>
                <a:gd name="connsiteX536" fmla="*/ 2066084 w 2114550"/>
                <a:gd name="connsiteY536" fmla="*/ 1060719 h 2180320"/>
                <a:gd name="connsiteX537" fmla="*/ 2057940 w 2114550"/>
                <a:gd name="connsiteY537" fmla="*/ 1045374 h 2180320"/>
                <a:gd name="connsiteX538" fmla="*/ 2060655 w 2114550"/>
                <a:gd name="connsiteY538" fmla="*/ 1020095 h 2180320"/>
                <a:gd name="connsiteX539" fmla="*/ 2057940 w 2114550"/>
                <a:gd name="connsiteY539" fmla="*/ 1015580 h 2180320"/>
                <a:gd name="connsiteX540" fmla="*/ 2055235 w 2114550"/>
                <a:gd name="connsiteY540" fmla="*/ 1002941 h 2180320"/>
                <a:gd name="connsiteX541" fmla="*/ 2055235 w 2114550"/>
                <a:gd name="connsiteY541" fmla="*/ 997521 h 2180320"/>
                <a:gd name="connsiteX542" fmla="*/ 2050711 w 2114550"/>
                <a:gd name="connsiteY542" fmla="*/ 980366 h 2180320"/>
                <a:gd name="connsiteX543" fmla="*/ 2036252 w 2114550"/>
                <a:gd name="connsiteY543" fmla="*/ 963212 h 2180320"/>
                <a:gd name="connsiteX544" fmla="*/ 2027203 w 2114550"/>
                <a:gd name="connsiteY544" fmla="*/ 952382 h 2180320"/>
                <a:gd name="connsiteX545" fmla="*/ 2024498 w 2114550"/>
                <a:gd name="connsiteY545" fmla="*/ 937037 h 2180320"/>
                <a:gd name="connsiteX546" fmla="*/ 2025403 w 2114550"/>
                <a:gd name="connsiteY546" fmla="*/ 936132 h 2180320"/>
                <a:gd name="connsiteX547" fmla="*/ 2029918 w 2114550"/>
                <a:gd name="connsiteY547" fmla="*/ 924398 h 2180320"/>
                <a:gd name="connsiteX548" fmla="*/ 2028108 w 2114550"/>
                <a:gd name="connsiteY548" fmla="*/ 921683 h 2180320"/>
                <a:gd name="connsiteX549" fmla="*/ 2013649 w 2114550"/>
                <a:gd name="connsiteY549" fmla="*/ 908148 h 2180320"/>
                <a:gd name="connsiteX550" fmla="*/ 1997371 w 2114550"/>
                <a:gd name="connsiteY550" fmla="*/ 893699 h 2180320"/>
                <a:gd name="connsiteX551" fmla="*/ 1994666 w 2114550"/>
                <a:gd name="connsiteY551" fmla="*/ 890088 h 2180320"/>
                <a:gd name="connsiteX552" fmla="*/ 1980197 w 2114550"/>
                <a:gd name="connsiteY552" fmla="*/ 867514 h 2180320"/>
                <a:gd name="connsiteX553" fmla="*/ 1979292 w 2114550"/>
                <a:gd name="connsiteY553" fmla="*/ 866609 h 2180320"/>
                <a:gd name="connsiteX554" fmla="*/ 1974777 w 2114550"/>
                <a:gd name="connsiteY554" fmla="*/ 850360 h 2180320"/>
                <a:gd name="connsiteX555" fmla="*/ 1976578 w 2114550"/>
                <a:gd name="connsiteY555" fmla="*/ 813346 h 2180320"/>
                <a:gd name="connsiteX556" fmla="*/ 1981102 w 2114550"/>
                <a:gd name="connsiteY556" fmla="*/ 790771 h 2180320"/>
                <a:gd name="connsiteX557" fmla="*/ 1981102 w 2114550"/>
                <a:gd name="connsiteY557" fmla="*/ 788971 h 2180320"/>
                <a:gd name="connsiteX558" fmla="*/ 1972063 w 2114550"/>
                <a:gd name="connsiteY558" fmla="*/ 760987 h 2180320"/>
                <a:gd name="connsiteX559" fmla="*/ 1963929 w 2114550"/>
                <a:gd name="connsiteY559" fmla="*/ 746537 h 2180320"/>
                <a:gd name="connsiteX560" fmla="*/ 1959404 w 2114550"/>
                <a:gd name="connsiteY560" fmla="*/ 739317 h 2180320"/>
                <a:gd name="connsiteX561" fmla="*/ 1961214 w 2114550"/>
                <a:gd name="connsiteY561" fmla="*/ 733898 h 2180320"/>
                <a:gd name="connsiteX562" fmla="*/ 1966634 w 2114550"/>
                <a:gd name="connsiteY562" fmla="*/ 723068 h 2180320"/>
                <a:gd name="connsiteX563" fmla="*/ 1963929 w 2114550"/>
                <a:gd name="connsiteY563" fmla="*/ 720353 h 2180320"/>
                <a:gd name="connsiteX564" fmla="*/ 1963929 w 2114550"/>
                <a:gd name="connsiteY564" fmla="*/ 720353 h 2180320"/>
                <a:gd name="connsiteX565" fmla="*/ 1951270 w 2114550"/>
                <a:gd name="connsiteY565" fmla="*/ 712228 h 2180320"/>
                <a:gd name="connsiteX566" fmla="*/ 1950365 w 2114550"/>
                <a:gd name="connsiteY566" fmla="*/ 706818 h 2180320"/>
                <a:gd name="connsiteX567" fmla="*/ 1944040 w 2114550"/>
                <a:gd name="connsiteY567" fmla="*/ 684244 h 2180320"/>
                <a:gd name="connsiteX568" fmla="*/ 1942231 w 2114550"/>
                <a:gd name="connsiteY568" fmla="*/ 675214 h 2180320"/>
                <a:gd name="connsiteX569" fmla="*/ 1940421 w 2114550"/>
                <a:gd name="connsiteY569" fmla="*/ 659869 h 2180320"/>
                <a:gd name="connsiteX570" fmla="*/ 1943136 w 2114550"/>
                <a:gd name="connsiteY570" fmla="*/ 658060 h 2180320"/>
                <a:gd name="connsiteX571" fmla="*/ 1953984 w 2114550"/>
                <a:gd name="connsiteY571" fmla="*/ 647230 h 2180320"/>
                <a:gd name="connsiteX572" fmla="*/ 1951270 w 2114550"/>
                <a:gd name="connsiteY572" fmla="*/ 627360 h 2180320"/>
                <a:gd name="connsiteX573" fmla="*/ 1951270 w 2114550"/>
                <a:gd name="connsiteY573" fmla="*/ 626465 h 2180320"/>
                <a:gd name="connsiteX574" fmla="*/ 1949460 w 2114550"/>
                <a:gd name="connsiteY574" fmla="*/ 623750 h 2180320"/>
                <a:gd name="connsiteX575" fmla="*/ 1937706 w 2114550"/>
                <a:gd name="connsiteY575" fmla="*/ 626465 h 2180320"/>
                <a:gd name="connsiteX576" fmla="*/ 1937706 w 2114550"/>
                <a:gd name="connsiteY576" fmla="*/ 626465 h 2180320"/>
                <a:gd name="connsiteX577" fmla="*/ 1913303 w 2114550"/>
                <a:gd name="connsiteY577" fmla="*/ 628265 h 2180320"/>
                <a:gd name="connsiteX578" fmla="*/ 1875327 w 2114550"/>
                <a:gd name="connsiteY578" fmla="*/ 632780 h 2180320"/>
                <a:gd name="connsiteX579" fmla="*/ 1863573 w 2114550"/>
                <a:gd name="connsiteY579" fmla="*/ 640000 h 2180320"/>
                <a:gd name="connsiteX580" fmla="*/ 1859963 w 2114550"/>
                <a:gd name="connsiteY580" fmla="*/ 645420 h 2180320"/>
                <a:gd name="connsiteX581" fmla="*/ 1836456 w 2114550"/>
                <a:gd name="connsiteY581" fmla="*/ 653545 h 2180320"/>
                <a:gd name="connsiteX582" fmla="*/ 1834646 w 2114550"/>
                <a:gd name="connsiteY582" fmla="*/ 653545 h 2180320"/>
                <a:gd name="connsiteX583" fmla="*/ 1831026 w 2114550"/>
                <a:gd name="connsiteY583" fmla="*/ 651744 h 2180320"/>
                <a:gd name="connsiteX584" fmla="*/ 1833741 w 2114550"/>
                <a:gd name="connsiteY584" fmla="*/ 640905 h 2180320"/>
                <a:gd name="connsiteX585" fmla="*/ 1828321 w 2114550"/>
                <a:gd name="connsiteY585" fmla="*/ 624655 h 2180320"/>
                <a:gd name="connsiteX586" fmla="*/ 1817472 w 2114550"/>
                <a:gd name="connsiteY586" fmla="*/ 621045 h 2180320"/>
                <a:gd name="connsiteX587" fmla="*/ 1815663 w 2114550"/>
                <a:gd name="connsiteY587" fmla="*/ 621045 h 2180320"/>
                <a:gd name="connsiteX588" fmla="*/ 1813853 w 2114550"/>
                <a:gd name="connsiteY588" fmla="*/ 621045 h 2180320"/>
                <a:gd name="connsiteX589" fmla="*/ 1793965 w 2114550"/>
                <a:gd name="connsiteY589" fmla="*/ 619236 h 2180320"/>
                <a:gd name="connsiteX590" fmla="*/ 1782211 w 2114550"/>
                <a:gd name="connsiteY590" fmla="*/ 618340 h 2180320"/>
                <a:gd name="connsiteX591" fmla="*/ 1775886 w 2114550"/>
                <a:gd name="connsiteY591" fmla="*/ 620140 h 2180320"/>
                <a:gd name="connsiteX592" fmla="*/ 1758713 w 2114550"/>
                <a:gd name="connsiteY592" fmla="*/ 630075 h 2180320"/>
                <a:gd name="connsiteX593" fmla="*/ 1740625 w 2114550"/>
                <a:gd name="connsiteY593" fmla="*/ 635495 h 2180320"/>
                <a:gd name="connsiteX594" fmla="*/ 1730681 w 2114550"/>
                <a:gd name="connsiteY594" fmla="*/ 634590 h 2180320"/>
                <a:gd name="connsiteX595" fmla="*/ 1722546 w 2114550"/>
                <a:gd name="connsiteY595" fmla="*/ 631875 h 2180320"/>
                <a:gd name="connsiteX596" fmla="*/ 1712602 w 2114550"/>
                <a:gd name="connsiteY596" fmla="*/ 620140 h 2180320"/>
                <a:gd name="connsiteX597" fmla="*/ 1708077 w 2114550"/>
                <a:gd name="connsiteY597" fmla="*/ 614721 h 2180320"/>
                <a:gd name="connsiteX598" fmla="*/ 1701753 w 2114550"/>
                <a:gd name="connsiteY598" fmla="*/ 602081 h 2180320"/>
                <a:gd name="connsiteX599" fmla="*/ 1700848 w 2114550"/>
                <a:gd name="connsiteY599" fmla="*/ 570487 h 2180320"/>
                <a:gd name="connsiteX600" fmla="*/ 1697229 w 2114550"/>
                <a:gd name="connsiteY600" fmla="*/ 551532 h 2180320"/>
                <a:gd name="connsiteX601" fmla="*/ 1692714 w 2114550"/>
                <a:gd name="connsiteY601" fmla="*/ 528958 h 2180320"/>
                <a:gd name="connsiteX602" fmla="*/ 1681865 w 2114550"/>
                <a:gd name="connsiteY602" fmla="*/ 505488 h 2180320"/>
                <a:gd name="connsiteX603" fmla="*/ 1671921 w 2114550"/>
                <a:gd name="connsiteY603" fmla="*/ 479304 h 2180320"/>
                <a:gd name="connsiteX604" fmla="*/ 1671921 w 2114550"/>
                <a:gd name="connsiteY604" fmla="*/ 478399 h 2180320"/>
                <a:gd name="connsiteX605" fmla="*/ 1671921 w 2114550"/>
                <a:gd name="connsiteY605" fmla="*/ 478399 h 2180320"/>
                <a:gd name="connsiteX606" fmla="*/ 1698134 w 2114550"/>
                <a:gd name="connsiteY606" fmla="*/ 473884 h 2180320"/>
                <a:gd name="connsiteX607" fmla="*/ 1717117 w 2114550"/>
                <a:gd name="connsiteY607" fmla="*/ 466664 h 2180320"/>
                <a:gd name="connsiteX608" fmla="*/ 1717117 w 2114550"/>
                <a:gd name="connsiteY608" fmla="*/ 452215 h 2180320"/>
                <a:gd name="connsiteX609" fmla="*/ 1716222 w 2114550"/>
                <a:gd name="connsiteY609" fmla="*/ 444995 h 2180320"/>
                <a:gd name="connsiteX610" fmla="*/ 1721641 w 2114550"/>
                <a:gd name="connsiteY610" fmla="*/ 443185 h 2180320"/>
                <a:gd name="connsiteX611" fmla="*/ 1727070 w 2114550"/>
                <a:gd name="connsiteY611" fmla="*/ 443185 h 2180320"/>
                <a:gd name="connsiteX612" fmla="*/ 1728871 w 2114550"/>
                <a:gd name="connsiteY612" fmla="*/ 442290 h 2180320"/>
                <a:gd name="connsiteX613" fmla="*/ 1718022 w 2114550"/>
                <a:gd name="connsiteY613" fmla="*/ 430545 h 2180320"/>
                <a:gd name="connsiteX614" fmla="*/ 1715316 w 2114550"/>
                <a:gd name="connsiteY614" fmla="*/ 425135 h 2180320"/>
                <a:gd name="connsiteX615" fmla="*/ 1726166 w 2114550"/>
                <a:gd name="connsiteY615" fmla="*/ 417906 h 2180320"/>
                <a:gd name="connsiteX616" fmla="*/ 1732490 w 2114550"/>
                <a:gd name="connsiteY616" fmla="*/ 414296 h 2180320"/>
                <a:gd name="connsiteX617" fmla="*/ 1727070 w 2114550"/>
                <a:gd name="connsiteY617" fmla="*/ 407981 h 2180320"/>
                <a:gd name="connsiteX618" fmla="*/ 1723451 w 2114550"/>
                <a:gd name="connsiteY618" fmla="*/ 402561 h 2180320"/>
                <a:gd name="connsiteX619" fmla="*/ 1727966 w 2114550"/>
                <a:gd name="connsiteY619" fmla="*/ 397141 h 2180320"/>
                <a:gd name="connsiteX620" fmla="*/ 1735205 w 2114550"/>
                <a:gd name="connsiteY620" fmla="*/ 387216 h 2180320"/>
                <a:gd name="connsiteX621" fmla="*/ 1727966 w 2114550"/>
                <a:gd name="connsiteY621" fmla="*/ 383606 h 2180320"/>
                <a:gd name="connsiteX622" fmla="*/ 1710792 w 2114550"/>
                <a:gd name="connsiteY622" fmla="*/ 371862 h 2180320"/>
                <a:gd name="connsiteX623" fmla="*/ 1710792 w 2114550"/>
                <a:gd name="connsiteY623" fmla="*/ 371862 h 2180320"/>
                <a:gd name="connsiteX624" fmla="*/ 1709887 w 2114550"/>
                <a:gd name="connsiteY624" fmla="*/ 366452 h 2180320"/>
                <a:gd name="connsiteX625" fmla="*/ 1705372 w 2114550"/>
                <a:gd name="connsiteY625" fmla="*/ 364642 h 2180320"/>
                <a:gd name="connsiteX626" fmla="*/ 1690904 w 2114550"/>
                <a:gd name="connsiteY626" fmla="*/ 360127 h 2180320"/>
                <a:gd name="connsiteX627" fmla="*/ 1689999 w 2114550"/>
                <a:gd name="connsiteY627" fmla="*/ 360127 h 2180320"/>
                <a:gd name="connsiteX628" fmla="*/ 1663786 w 2114550"/>
                <a:gd name="connsiteY628" fmla="*/ 348392 h 2180320"/>
                <a:gd name="connsiteX629" fmla="*/ 1663786 w 2114550"/>
                <a:gd name="connsiteY629" fmla="*/ 348392 h 2180320"/>
                <a:gd name="connsiteX630" fmla="*/ 1654747 w 2114550"/>
                <a:gd name="connsiteY630" fmla="*/ 343877 h 2180320"/>
                <a:gd name="connsiteX631" fmla="*/ 1640279 w 2114550"/>
                <a:gd name="connsiteY631" fmla="*/ 340267 h 2180320"/>
                <a:gd name="connsiteX632" fmla="*/ 1627620 w 2114550"/>
                <a:gd name="connsiteY632" fmla="*/ 333943 h 2180320"/>
                <a:gd name="connsiteX633" fmla="*/ 1612256 w 2114550"/>
                <a:gd name="connsiteY633" fmla="*/ 324923 h 2180320"/>
                <a:gd name="connsiteX634" fmla="*/ 1611351 w 2114550"/>
                <a:gd name="connsiteY634" fmla="*/ 324923 h 2180320"/>
                <a:gd name="connsiteX635" fmla="*/ 1601407 w 2114550"/>
                <a:gd name="connsiteY635" fmla="*/ 312283 h 2180320"/>
                <a:gd name="connsiteX636" fmla="*/ 1601407 w 2114550"/>
                <a:gd name="connsiteY636" fmla="*/ 310473 h 2180320"/>
                <a:gd name="connsiteX637" fmla="*/ 1601407 w 2114550"/>
                <a:gd name="connsiteY637" fmla="*/ 299643 h 2180320"/>
                <a:gd name="connsiteX638" fmla="*/ 1600503 w 2114550"/>
                <a:gd name="connsiteY638" fmla="*/ 284289 h 2180320"/>
                <a:gd name="connsiteX639" fmla="*/ 1614961 w 2114550"/>
                <a:gd name="connsiteY639" fmla="*/ 268944 h 2180320"/>
                <a:gd name="connsiteX640" fmla="*/ 1621295 w 2114550"/>
                <a:gd name="connsiteY640" fmla="*/ 256305 h 2180320"/>
                <a:gd name="connsiteX641" fmla="*/ 1618581 w 2114550"/>
                <a:gd name="connsiteY641" fmla="*/ 253599 h 2180320"/>
                <a:gd name="connsiteX642" fmla="*/ 1603217 w 2114550"/>
                <a:gd name="connsiteY642" fmla="*/ 242760 h 2180320"/>
                <a:gd name="connsiteX643" fmla="*/ 1591463 w 2114550"/>
                <a:gd name="connsiteY643" fmla="*/ 236445 h 2180320"/>
                <a:gd name="connsiteX644" fmla="*/ 1588749 w 2114550"/>
                <a:gd name="connsiteY644" fmla="*/ 236445 h 2180320"/>
                <a:gd name="connsiteX645" fmla="*/ 1582424 w 2114550"/>
                <a:gd name="connsiteY645" fmla="*/ 234635 h 2180320"/>
                <a:gd name="connsiteX646" fmla="*/ 1582424 w 2114550"/>
                <a:gd name="connsiteY646" fmla="*/ 222900 h 2180320"/>
                <a:gd name="connsiteX647" fmla="*/ 1581519 w 2114550"/>
                <a:gd name="connsiteY647" fmla="*/ 217481 h 2180320"/>
                <a:gd name="connsiteX648" fmla="*/ 1567051 w 2114550"/>
                <a:gd name="connsiteY648" fmla="*/ 218385 h 2180320"/>
                <a:gd name="connsiteX649" fmla="*/ 1561631 w 2114550"/>
                <a:gd name="connsiteY649" fmla="*/ 221091 h 2180320"/>
                <a:gd name="connsiteX650" fmla="*/ 1552582 w 2114550"/>
                <a:gd name="connsiteY650" fmla="*/ 225605 h 2180320"/>
                <a:gd name="connsiteX651" fmla="*/ 1534504 w 2114550"/>
                <a:gd name="connsiteY651" fmla="*/ 228320 h 2180320"/>
                <a:gd name="connsiteX652" fmla="*/ 1512806 w 2114550"/>
                <a:gd name="connsiteY652" fmla="*/ 221995 h 2180320"/>
                <a:gd name="connsiteX653" fmla="*/ 1488402 w 2114550"/>
                <a:gd name="connsiteY653" fmla="*/ 213871 h 2180320"/>
                <a:gd name="connsiteX654" fmla="*/ 1485688 w 2114550"/>
                <a:gd name="connsiteY654" fmla="*/ 212966 h 2180320"/>
                <a:gd name="connsiteX655" fmla="*/ 1485688 w 2114550"/>
                <a:gd name="connsiteY655" fmla="*/ 211165 h 2180320"/>
                <a:gd name="connsiteX656" fmla="*/ 1485688 w 2114550"/>
                <a:gd name="connsiteY656" fmla="*/ 210261 h 2180320"/>
                <a:gd name="connsiteX657" fmla="*/ 1486593 w 2114550"/>
                <a:gd name="connsiteY657" fmla="*/ 193106 h 2180320"/>
                <a:gd name="connsiteX658" fmla="*/ 1486593 w 2114550"/>
                <a:gd name="connsiteY658" fmla="*/ 190401 h 2180320"/>
                <a:gd name="connsiteX659" fmla="*/ 1483878 w 2114550"/>
                <a:gd name="connsiteY659" fmla="*/ 184981 h 2180320"/>
                <a:gd name="connsiteX660" fmla="*/ 1483878 w 2114550"/>
                <a:gd name="connsiteY660" fmla="*/ 176856 h 2180320"/>
                <a:gd name="connsiteX661" fmla="*/ 1476649 w 2114550"/>
                <a:gd name="connsiteY661" fmla="*/ 160607 h 2180320"/>
                <a:gd name="connsiteX662" fmla="*/ 1463085 w 2114550"/>
                <a:gd name="connsiteY662" fmla="*/ 166922 h 2180320"/>
                <a:gd name="connsiteX663" fmla="*/ 1443197 w 2114550"/>
                <a:gd name="connsiteY663" fmla="*/ 158797 h 2180320"/>
                <a:gd name="connsiteX664" fmla="*/ 1438682 w 2114550"/>
                <a:gd name="connsiteY664" fmla="*/ 144357 h 2180320"/>
                <a:gd name="connsiteX665" fmla="*/ 1438682 w 2114550"/>
                <a:gd name="connsiteY665" fmla="*/ 142547 h 2180320"/>
                <a:gd name="connsiteX666" fmla="*/ 1446817 w 2114550"/>
                <a:gd name="connsiteY666" fmla="*/ 131718 h 2180320"/>
                <a:gd name="connsiteX667" fmla="*/ 1460370 w 2114550"/>
                <a:gd name="connsiteY667" fmla="*/ 124488 h 2180320"/>
                <a:gd name="connsiteX668" fmla="*/ 1459475 w 2114550"/>
                <a:gd name="connsiteY668" fmla="*/ 115458 h 2180320"/>
                <a:gd name="connsiteX669" fmla="*/ 1460370 w 2114550"/>
                <a:gd name="connsiteY669" fmla="*/ 114563 h 2180320"/>
                <a:gd name="connsiteX670" fmla="*/ 1460370 w 2114550"/>
                <a:gd name="connsiteY670" fmla="*/ 111848 h 2180320"/>
                <a:gd name="connsiteX671" fmla="*/ 1451331 w 2114550"/>
                <a:gd name="connsiteY671" fmla="*/ 112753 h 2180320"/>
                <a:gd name="connsiteX672" fmla="*/ 1442292 w 2114550"/>
                <a:gd name="connsiteY672" fmla="*/ 116363 h 2180320"/>
                <a:gd name="connsiteX673" fmla="*/ 1442292 w 2114550"/>
                <a:gd name="connsiteY673" fmla="*/ 116363 h 2180320"/>
                <a:gd name="connsiteX674" fmla="*/ 1426928 w 2114550"/>
                <a:gd name="connsiteY674" fmla="*/ 110048 h 2180320"/>
                <a:gd name="connsiteX675" fmla="*/ 1423309 w 2114550"/>
                <a:gd name="connsiteY675" fmla="*/ 106438 h 2180320"/>
                <a:gd name="connsiteX676" fmla="*/ 1415174 w 2114550"/>
                <a:gd name="connsiteY676" fmla="*/ 118173 h 2180320"/>
                <a:gd name="connsiteX677" fmla="*/ 1395286 w 2114550"/>
                <a:gd name="connsiteY677" fmla="*/ 126298 h 2180320"/>
                <a:gd name="connsiteX678" fmla="*/ 1382627 w 2114550"/>
                <a:gd name="connsiteY678" fmla="*/ 127203 h 2180320"/>
                <a:gd name="connsiteX679" fmla="*/ 1373589 w 2114550"/>
                <a:gd name="connsiteY679" fmla="*/ 127203 h 2180320"/>
                <a:gd name="connsiteX680" fmla="*/ 1374493 w 2114550"/>
                <a:gd name="connsiteY680" fmla="*/ 122688 h 2180320"/>
                <a:gd name="connsiteX681" fmla="*/ 1375398 w 2114550"/>
                <a:gd name="connsiteY681" fmla="*/ 118173 h 2180320"/>
                <a:gd name="connsiteX682" fmla="*/ 1400706 w 2114550"/>
                <a:gd name="connsiteY682" fmla="*/ 101923 h 2180320"/>
                <a:gd name="connsiteX683" fmla="*/ 1405230 w 2114550"/>
                <a:gd name="connsiteY683" fmla="*/ 97408 h 2180320"/>
                <a:gd name="connsiteX684" fmla="*/ 1392572 w 2114550"/>
                <a:gd name="connsiteY684" fmla="*/ 88379 h 2180320"/>
                <a:gd name="connsiteX685" fmla="*/ 1369969 w 2114550"/>
                <a:gd name="connsiteY685" fmla="*/ 84769 h 2180320"/>
                <a:gd name="connsiteX686" fmla="*/ 1354605 w 2114550"/>
                <a:gd name="connsiteY686" fmla="*/ 84769 h 2180320"/>
                <a:gd name="connsiteX687" fmla="*/ 1354605 w 2114550"/>
                <a:gd name="connsiteY687" fmla="*/ 84769 h 2180320"/>
                <a:gd name="connsiteX688" fmla="*/ 1319344 w 2114550"/>
                <a:gd name="connsiteY688" fmla="*/ 91989 h 2180320"/>
                <a:gd name="connsiteX689" fmla="*/ 1304875 w 2114550"/>
                <a:gd name="connsiteY689" fmla="*/ 92894 h 2180320"/>
                <a:gd name="connsiteX690" fmla="*/ 1303075 w 2114550"/>
                <a:gd name="connsiteY690" fmla="*/ 102828 h 2180320"/>
                <a:gd name="connsiteX691" fmla="*/ 1301265 w 2114550"/>
                <a:gd name="connsiteY691" fmla="*/ 112753 h 2180320"/>
                <a:gd name="connsiteX692" fmla="*/ 1293131 w 2114550"/>
                <a:gd name="connsiteY692" fmla="*/ 117268 h 2180320"/>
                <a:gd name="connsiteX693" fmla="*/ 1283186 w 2114550"/>
                <a:gd name="connsiteY693" fmla="*/ 112753 h 2180320"/>
                <a:gd name="connsiteX694" fmla="*/ 1261488 w 2114550"/>
                <a:gd name="connsiteY694" fmla="*/ 114563 h 2180320"/>
                <a:gd name="connsiteX695" fmla="*/ 1252449 w 2114550"/>
                <a:gd name="connsiteY695" fmla="*/ 117268 h 2180320"/>
                <a:gd name="connsiteX696" fmla="*/ 1247925 w 2114550"/>
                <a:gd name="connsiteY696" fmla="*/ 118173 h 2180320"/>
                <a:gd name="connsiteX697" fmla="*/ 1226227 w 2114550"/>
                <a:gd name="connsiteY697" fmla="*/ 113658 h 2180320"/>
                <a:gd name="connsiteX698" fmla="*/ 1214473 w 2114550"/>
                <a:gd name="connsiteY698" fmla="*/ 112753 h 2180320"/>
                <a:gd name="connsiteX699" fmla="*/ 1206339 w 2114550"/>
                <a:gd name="connsiteY699" fmla="*/ 118173 h 2180320"/>
                <a:gd name="connsiteX700" fmla="*/ 1180126 w 2114550"/>
                <a:gd name="connsiteY700" fmla="*/ 117268 h 2180320"/>
                <a:gd name="connsiteX701" fmla="*/ 1159333 w 2114550"/>
                <a:gd name="connsiteY701" fmla="*/ 113658 h 2180320"/>
                <a:gd name="connsiteX702" fmla="*/ 1159333 w 2114550"/>
                <a:gd name="connsiteY702" fmla="*/ 113658 h 2180320"/>
                <a:gd name="connsiteX703" fmla="*/ 1150284 w 2114550"/>
                <a:gd name="connsiteY703" fmla="*/ 125393 h 2180320"/>
                <a:gd name="connsiteX704" fmla="*/ 1137635 w 2114550"/>
                <a:gd name="connsiteY704" fmla="*/ 138033 h 2180320"/>
                <a:gd name="connsiteX705" fmla="*/ 1117747 w 2114550"/>
                <a:gd name="connsiteY705" fmla="*/ 131718 h 2180320"/>
                <a:gd name="connsiteX706" fmla="*/ 1107802 w 2114550"/>
                <a:gd name="connsiteY706" fmla="*/ 131718 h 2180320"/>
                <a:gd name="connsiteX707" fmla="*/ 1103278 w 2114550"/>
                <a:gd name="connsiteY707" fmla="*/ 135327 h 2180320"/>
                <a:gd name="connsiteX708" fmla="*/ 1099659 w 2114550"/>
                <a:gd name="connsiteY708" fmla="*/ 135327 h 2180320"/>
                <a:gd name="connsiteX709" fmla="*/ 1094239 w 2114550"/>
                <a:gd name="connsiteY709" fmla="*/ 115458 h 2180320"/>
                <a:gd name="connsiteX710" fmla="*/ 1094239 w 2114550"/>
                <a:gd name="connsiteY710" fmla="*/ 110953 h 2180320"/>
                <a:gd name="connsiteX711" fmla="*/ 1088810 w 2114550"/>
                <a:gd name="connsiteY711" fmla="*/ 108238 h 2180320"/>
                <a:gd name="connsiteX712" fmla="*/ 1080676 w 2114550"/>
                <a:gd name="connsiteY712" fmla="*/ 100113 h 2180320"/>
                <a:gd name="connsiteX713" fmla="*/ 1076161 w 2114550"/>
                <a:gd name="connsiteY713" fmla="*/ 93798 h 2180320"/>
                <a:gd name="connsiteX714" fmla="*/ 1074351 w 2114550"/>
                <a:gd name="connsiteY714" fmla="*/ 89284 h 2180320"/>
                <a:gd name="connsiteX715" fmla="*/ 1078866 w 2114550"/>
                <a:gd name="connsiteY715" fmla="*/ 82959 h 2180320"/>
                <a:gd name="connsiteX716" fmla="*/ 1080676 w 2114550"/>
                <a:gd name="connsiteY716" fmla="*/ 81159 h 2180320"/>
                <a:gd name="connsiteX717" fmla="*/ 1082485 w 2114550"/>
                <a:gd name="connsiteY717" fmla="*/ 70319 h 2180320"/>
                <a:gd name="connsiteX718" fmla="*/ 1077065 w 2114550"/>
                <a:gd name="connsiteY718" fmla="*/ 54975 h 2180320"/>
                <a:gd name="connsiteX719" fmla="*/ 1055367 w 2114550"/>
                <a:gd name="connsiteY719" fmla="*/ 82054 h 2180320"/>
                <a:gd name="connsiteX720" fmla="*/ 1040899 w 2114550"/>
                <a:gd name="connsiteY720" fmla="*/ 115458 h 2180320"/>
                <a:gd name="connsiteX721" fmla="*/ 1039994 w 2114550"/>
                <a:gd name="connsiteY721" fmla="*/ 118173 h 2180320"/>
                <a:gd name="connsiteX722" fmla="*/ 1028240 w 2114550"/>
                <a:gd name="connsiteY722" fmla="*/ 139842 h 2180320"/>
                <a:gd name="connsiteX723" fmla="*/ 1028240 w 2114550"/>
                <a:gd name="connsiteY723" fmla="*/ 139842 h 2180320"/>
                <a:gd name="connsiteX724" fmla="*/ 967671 w 2114550"/>
                <a:gd name="connsiteY724" fmla="*/ 166922 h 2180320"/>
                <a:gd name="connsiteX725" fmla="*/ 931514 w 2114550"/>
                <a:gd name="connsiteY725" fmla="*/ 171437 h 2180320"/>
                <a:gd name="connsiteX726" fmla="*/ 908911 w 2114550"/>
                <a:gd name="connsiteY726" fmla="*/ 172342 h 2180320"/>
                <a:gd name="connsiteX727" fmla="*/ 900777 w 2114550"/>
                <a:gd name="connsiteY727" fmla="*/ 174151 h 2180320"/>
                <a:gd name="connsiteX728" fmla="*/ 891738 w 2114550"/>
                <a:gd name="connsiteY728" fmla="*/ 194011 h 2180320"/>
                <a:gd name="connsiteX729" fmla="*/ 879079 w 2114550"/>
                <a:gd name="connsiteY729" fmla="*/ 206651 h 2180320"/>
                <a:gd name="connsiteX730" fmla="*/ 852856 w 2114550"/>
                <a:gd name="connsiteY730" fmla="*/ 207555 h 2180320"/>
                <a:gd name="connsiteX731" fmla="*/ 843817 w 2114550"/>
                <a:gd name="connsiteY731" fmla="*/ 212966 h 2180320"/>
                <a:gd name="connsiteX732" fmla="*/ 839302 w 2114550"/>
                <a:gd name="connsiteY732" fmla="*/ 218385 h 2180320"/>
                <a:gd name="connsiteX733" fmla="*/ 830254 w 2114550"/>
                <a:gd name="connsiteY733" fmla="*/ 219290 h 2180320"/>
                <a:gd name="connsiteX734" fmla="*/ 826643 w 2114550"/>
                <a:gd name="connsiteY734" fmla="*/ 215680 h 2180320"/>
                <a:gd name="connsiteX735" fmla="*/ 823024 w 2114550"/>
                <a:gd name="connsiteY735" fmla="*/ 209356 h 2180320"/>
                <a:gd name="connsiteX736" fmla="*/ 819414 w 2114550"/>
                <a:gd name="connsiteY736" fmla="*/ 206651 h 2180320"/>
                <a:gd name="connsiteX737" fmla="*/ 789572 w 2114550"/>
                <a:gd name="connsiteY737" fmla="*/ 198526 h 2180320"/>
                <a:gd name="connsiteX738" fmla="*/ 763359 w 2114550"/>
                <a:gd name="connsiteY738" fmla="*/ 184076 h 2180320"/>
                <a:gd name="connsiteX739" fmla="*/ 748891 w 2114550"/>
                <a:gd name="connsiteY739" fmla="*/ 171437 h 2180320"/>
                <a:gd name="connsiteX740" fmla="*/ 710924 w 2114550"/>
                <a:gd name="connsiteY740" fmla="*/ 163312 h 2180320"/>
                <a:gd name="connsiteX741" fmla="*/ 684711 w 2114550"/>
                <a:gd name="connsiteY741" fmla="*/ 142547 h 2180320"/>
                <a:gd name="connsiteX742" fmla="*/ 669338 w 2114550"/>
                <a:gd name="connsiteY742" fmla="*/ 133518 h 2180320"/>
                <a:gd name="connsiteX743" fmla="*/ 659394 w 2114550"/>
                <a:gd name="connsiteY743" fmla="*/ 149767 h 2180320"/>
                <a:gd name="connsiteX744" fmla="*/ 658489 w 2114550"/>
                <a:gd name="connsiteY744" fmla="*/ 150672 h 2180320"/>
                <a:gd name="connsiteX745" fmla="*/ 650355 w 2114550"/>
                <a:gd name="connsiteY745" fmla="*/ 156997 h 2180320"/>
                <a:gd name="connsiteX746" fmla="*/ 643126 w 2114550"/>
                <a:gd name="connsiteY746" fmla="*/ 163312 h 2180320"/>
                <a:gd name="connsiteX747" fmla="*/ 635886 w 2114550"/>
                <a:gd name="connsiteY747" fmla="*/ 172342 h 2180320"/>
                <a:gd name="connsiteX748" fmla="*/ 619618 w 2114550"/>
                <a:gd name="connsiteY748" fmla="*/ 173247 h 2180320"/>
                <a:gd name="connsiteX749" fmla="*/ 606959 w 2114550"/>
                <a:gd name="connsiteY749" fmla="*/ 171437 h 2180320"/>
                <a:gd name="connsiteX750" fmla="*/ 600634 w 2114550"/>
                <a:gd name="connsiteY750" fmla="*/ 172342 h 2180320"/>
                <a:gd name="connsiteX751" fmla="*/ 594301 w 2114550"/>
                <a:gd name="connsiteY751" fmla="*/ 173247 h 2180320"/>
                <a:gd name="connsiteX752" fmla="*/ 590690 w 2114550"/>
                <a:gd name="connsiteY752" fmla="*/ 172342 h 2180320"/>
                <a:gd name="connsiteX753" fmla="*/ 588881 w 2114550"/>
                <a:gd name="connsiteY753" fmla="*/ 170532 h 2180320"/>
                <a:gd name="connsiteX754" fmla="*/ 577127 w 2114550"/>
                <a:gd name="connsiteY754" fmla="*/ 169637 h 2180320"/>
                <a:gd name="connsiteX755" fmla="*/ 575317 w 2114550"/>
                <a:gd name="connsiteY755" fmla="*/ 170532 h 2180320"/>
                <a:gd name="connsiteX756" fmla="*/ 568088 w 2114550"/>
                <a:gd name="connsiteY756" fmla="*/ 165122 h 2180320"/>
                <a:gd name="connsiteX757" fmla="*/ 562658 w 2114550"/>
                <a:gd name="connsiteY757" fmla="*/ 157892 h 2180320"/>
                <a:gd name="connsiteX758" fmla="*/ 556334 w 2114550"/>
                <a:gd name="connsiteY758" fmla="*/ 132613 h 2180320"/>
                <a:gd name="connsiteX759" fmla="*/ 567182 w 2114550"/>
                <a:gd name="connsiteY759" fmla="*/ 121783 h 2180320"/>
                <a:gd name="connsiteX760" fmla="*/ 569897 w 2114550"/>
                <a:gd name="connsiteY760" fmla="*/ 119973 h 2180320"/>
                <a:gd name="connsiteX761" fmla="*/ 560858 w 2114550"/>
                <a:gd name="connsiteY761" fmla="*/ 109143 h 2180320"/>
                <a:gd name="connsiteX762" fmla="*/ 553619 w 2114550"/>
                <a:gd name="connsiteY762" fmla="*/ 96504 h 2180320"/>
                <a:gd name="connsiteX763" fmla="*/ 544580 w 2114550"/>
                <a:gd name="connsiteY763" fmla="*/ 82959 h 2180320"/>
                <a:gd name="connsiteX764" fmla="*/ 540970 w 2114550"/>
                <a:gd name="connsiteY764" fmla="*/ 81159 h 2180320"/>
                <a:gd name="connsiteX765" fmla="*/ 538255 w 2114550"/>
                <a:gd name="connsiteY765" fmla="*/ 67614 h 2180320"/>
                <a:gd name="connsiteX766" fmla="*/ 533731 w 2114550"/>
                <a:gd name="connsiteY766" fmla="*/ 58584 h 2180320"/>
                <a:gd name="connsiteX767" fmla="*/ 532826 w 2114550"/>
                <a:gd name="connsiteY767" fmla="*/ 54070 h 2180320"/>
                <a:gd name="connsiteX768" fmla="*/ 526501 w 2114550"/>
                <a:gd name="connsiteY768" fmla="*/ 39630 h 2180320"/>
                <a:gd name="connsiteX769" fmla="*/ 519272 w 2114550"/>
                <a:gd name="connsiteY769" fmla="*/ 17960 h 2180320"/>
                <a:gd name="connsiteX770" fmla="*/ 510232 w 2114550"/>
                <a:gd name="connsiteY770" fmla="*/ -99 h 2180320"/>
                <a:gd name="connsiteX771" fmla="*/ 496669 w 2114550"/>
                <a:gd name="connsiteY771" fmla="*/ 17055 h 2180320"/>
                <a:gd name="connsiteX772" fmla="*/ 475876 w 2114550"/>
                <a:gd name="connsiteY772" fmla="*/ 81159 h 2180320"/>
                <a:gd name="connsiteX773" fmla="*/ 475876 w 2114550"/>
                <a:gd name="connsiteY773" fmla="*/ 103723 h 2180320"/>
                <a:gd name="connsiteX774" fmla="*/ 468647 w 2114550"/>
                <a:gd name="connsiteY774" fmla="*/ 119973 h 2180320"/>
                <a:gd name="connsiteX775" fmla="*/ 452369 w 2114550"/>
                <a:gd name="connsiteY775" fmla="*/ 159702 h 2180320"/>
                <a:gd name="connsiteX776" fmla="*/ 445139 w 2114550"/>
                <a:gd name="connsiteY776" fmla="*/ 182276 h 2180320"/>
                <a:gd name="connsiteX777" fmla="*/ 437004 w 2114550"/>
                <a:gd name="connsiteY777" fmla="*/ 200326 h 2180320"/>
                <a:gd name="connsiteX778" fmla="*/ 423441 w 2114550"/>
                <a:gd name="connsiteY778" fmla="*/ 211165 h 2180320"/>
                <a:gd name="connsiteX779" fmla="*/ 409878 w 2114550"/>
                <a:gd name="connsiteY779" fmla="*/ 258105 h 2180320"/>
                <a:gd name="connsiteX780" fmla="*/ 408972 w 2114550"/>
                <a:gd name="connsiteY780" fmla="*/ 260819 h 2180320"/>
                <a:gd name="connsiteX781" fmla="*/ 397218 w 2114550"/>
                <a:gd name="connsiteY781" fmla="*/ 309568 h 2180320"/>
                <a:gd name="connsiteX782" fmla="*/ 394513 w 2114550"/>
                <a:gd name="connsiteY782" fmla="*/ 316798 h 2180320"/>
                <a:gd name="connsiteX783" fmla="*/ 393609 w 2114550"/>
                <a:gd name="connsiteY783" fmla="*/ 327628 h 2180320"/>
                <a:gd name="connsiteX784" fmla="*/ 392704 w 2114550"/>
                <a:gd name="connsiteY784" fmla="*/ 329428 h 2180320"/>
                <a:gd name="connsiteX785" fmla="*/ 380045 w 2114550"/>
                <a:gd name="connsiteY785" fmla="*/ 363737 h 2180320"/>
                <a:gd name="connsiteX786" fmla="*/ 393609 w 2114550"/>
                <a:gd name="connsiteY786" fmla="*/ 381796 h 2180320"/>
                <a:gd name="connsiteX787" fmla="*/ 391799 w 2114550"/>
                <a:gd name="connsiteY787" fmla="*/ 395341 h 2180320"/>
                <a:gd name="connsiteX788" fmla="*/ 389989 w 2114550"/>
                <a:gd name="connsiteY788" fmla="*/ 446805 h 2180320"/>
                <a:gd name="connsiteX789" fmla="*/ 382759 w 2114550"/>
                <a:gd name="connsiteY789" fmla="*/ 465759 h 2180320"/>
                <a:gd name="connsiteX790" fmla="*/ 381855 w 2114550"/>
                <a:gd name="connsiteY790" fmla="*/ 472979 h 2180320"/>
                <a:gd name="connsiteX791" fmla="*/ 363776 w 2114550"/>
                <a:gd name="connsiteY791" fmla="*/ 472074 h 2180320"/>
                <a:gd name="connsiteX792" fmla="*/ 362872 w 2114550"/>
                <a:gd name="connsiteY792" fmla="*/ 463949 h 2180320"/>
                <a:gd name="connsiteX793" fmla="*/ 349308 w 2114550"/>
                <a:gd name="connsiteY793" fmla="*/ 454929 h 2180320"/>
                <a:gd name="connsiteX794" fmla="*/ 345698 w 2114550"/>
                <a:gd name="connsiteY794" fmla="*/ 454024 h 2180320"/>
                <a:gd name="connsiteX795" fmla="*/ 325800 w 2114550"/>
                <a:gd name="connsiteY795" fmla="*/ 454024 h 2180320"/>
                <a:gd name="connsiteX796" fmla="*/ 309531 w 2114550"/>
                <a:gd name="connsiteY796" fmla="*/ 455825 h 2180320"/>
                <a:gd name="connsiteX797" fmla="*/ 295063 w 2114550"/>
                <a:gd name="connsiteY797" fmla="*/ 462149 h 2180320"/>
                <a:gd name="connsiteX798" fmla="*/ 267040 w 2114550"/>
                <a:gd name="connsiteY798" fmla="*/ 468464 h 2180320"/>
                <a:gd name="connsiteX799" fmla="*/ 248057 w 2114550"/>
                <a:gd name="connsiteY799" fmla="*/ 475694 h 2180320"/>
                <a:gd name="connsiteX800" fmla="*/ 232684 w 2114550"/>
                <a:gd name="connsiteY800" fmla="*/ 477494 h 2180320"/>
                <a:gd name="connsiteX801" fmla="*/ 223645 w 2114550"/>
                <a:gd name="connsiteY801" fmla="*/ 480209 h 2180320"/>
                <a:gd name="connsiteX802" fmla="*/ 215510 w 2114550"/>
                <a:gd name="connsiteY802" fmla="*/ 476589 h 2180320"/>
                <a:gd name="connsiteX803" fmla="*/ 193812 w 2114550"/>
                <a:gd name="connsiteY803" fmla="*/ 477494 h 2180320"/>
                <a:gd name="connsiteX804" fmla="*/ 189297 w 2114550"/>
                <a:gd name="connsiteY804" fmla="*/ 480209 h 2180320"/>
                <a:gd name="connsiteX805" fmla="*/ 182963 w 2114550"/>
                <a:gd name="connsiteY805" fmla="*/ 482009 h 2180320"/>
                <a:gd name="connsiteX806" fmla="*/ 182058 w 2114550"/>
                <a:gd name="connsiteY806" fmla="*/ 482914 h 2180320"/>
                <a:gd name="connsiteX807" fmla="*/ 180258 w 2114550"/>
                <a:gd name="connsiteY807" fmla="*/ 505488 h 2180320"/>
                <a:gd name="connsiteX808" fmla="*/ 163980 w 2114550"/>
                <a:gd name="connsiteY808" fmla="*/ 506383 h 2180320"/>
                <a:gd name="connsiteX809" fmla="*/ 163075 w 2114550"/>
                <a:gd name="connsiteY809" fmla="*/ 507288 h 2180320"/>
                <a:gd name="connsiteX810" fmla="*/ 142282 w 2114550"/>
                <a:gd name="connsiteY810" fmla="*/ 543398 h 2180320"/>
                <a:gd name="connsiteX811" fmla="*/ 141377 w 2114550"/>
                <a:gd name="connsiteY811" fmla="*/ 545207 h 2180320"/>
                <a:gd name="connsiteX812" fmla="*/ 121489 w 2114550"/>
                <a:gd name="connsiteY812" fmla="*/ 579516 h 2180320"/>
                <a:gd name="connsiteX813" fmla="*/ 103410 w 2114550"/>
                <a:gd name="connsiteY813" fmla="*/ 609310 h 2180320"/>
                <a:gd name="connsiteX814" fmla="*/ 75388 w 2114550"/>
                <a:gd name="connsiteY814" fmla="*/ 655354 h 2180320"/>
                <a:gd name="connsiteX815" fmla="*/ 71768 w 2114550"/>
                <a:gd name="connsiteY815" fmla="*/ 661670 h 2180320"/>
                <a:gd name="connsiteX816" fmla="*/ 76293 w 2114550"/>
                <a:gd name="connsiteY816" fmla="*/ 680634 h 2180320"/>
                <a:gd name="connsiteX817" fmla="*/ 68149 w 2114550"/>
                <a:gd name="connsiteY817" fmla="*/ 688759 h 2180320"/>
                <a:gd name="connsiteX818" fmla="*/ 58205 w 2114550"/>
                <a:gd name="connsiteY818" fmla="*/ 689663 h 2180320"/>
                <a:gd name="connsiteX819" fmla="*/ 31087 w 2114550"/>
                <a:gd name="connsiteY819" fmla="*/ 737507 h 2180320"/>
                <a:gd name="connsiteX820" fmla="*/ 34707 w 2114550"/>
                <a:gd name="connsiteY820" fmla="*/ 742022 h 2180320"/>
                <a:gd name="connsiteX821" fmla="*/ 28372 w 2114550"/>
                <a:gd name="connsiteY821" fmla="*/ 762787 h 2180320"/>
                <a:gd name="connsiteX822" fmla="*/ 19333 w 2114550"/>
                <a:gd name="connsiteY822" fmla="*/ 761882 h 2180320"/>
                <a:gd name="connsiteX823" fmla="*/ 17524 w 2114550"/>
                <a:gd name="connsiteY823" fmla="*/ 763692 h 2180320"/>
                <a:gd name="connsiteX824" fmla="*/ 3969 w 2114550"/>
                <a:gd name="connsiteY824" fmla="*/ 798906 h 2180320"/>
                <a:gd name="connsiteX825" fmla="*/ -555 w 2114550"/>
                <a:gd name="connsiteY825" fmla="*/ 802516 h 2180320"/>
                <a:gd name="connsiteX826" fmla="*/ 2159 w 2114550"/>
                <a:gd name="connsiteY826" fmla="*/ 803411 h 218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</a:cxnLst>
              <a:rect l="l" t="t" r="r" b="b"/>
              <a:pathLst>
                <a:path w="2114550" h="2180320">
                  <a:moveTo>
                    <a:pt x="2159" y="803411"/>
                  </a:moveTo>
                  <a:cubicBezTo>
                    <a:pt x="2159" y="803411"/>
                    <a:pt x="2159" y="803411"/>
                    <a:pt x="2159" y="804316"/>
                  </a:cubicBezTo>
                  <a:cubicBezTo>
                    <a:pt x="350" y="812441"/>
                    <a:pt x="3065" y="814250"/>
                    <a:pt x="8484" y="819670"/>
                  </a:cubicBezTo>
                  <a:cubicBezTo>
                    <a:pt x="9389" y="819670"/>
                    <a:pt x="9389" y="819670"/>
                    <a:pt x="9389" y="819670"/>
                  </a:cubicBezTo>
                  <a:cubicBezTo>
                    <a:pt x="9389" y="819670"/>
                    <a:pt x="9389" y="819670"/>
                    <a:pt x="9389" y="819670"/>
                  </a:cubicBezTo>
                  <a:cubicBezTo>
                    <a:pt x="9389" y="820565"/>
                    <a:pt x="9389" y="820565"/>
                    <a:pt x="9389" y="820565"/>
                  </a:cubicBezTo>
                  <a:cubicBezTo>
                    <a:pt x="3969" y="825985"/>
                    <a:pt x="1255" y="830500"/>
                    <a:pt x="2159" y="834110"/>
                  </a:cubicBezTo>
                  <a:cubicBezTo>
                    <a:pt x="3065" y="837720"/>
                    <a:pt x="5770" y="841330"/>
                    <a:pt x="12104" y="844045"/>
                  </a:cubicBezTo>
                  <a:cubicBezTo>
                    <a:pt x="12104" y="844045"/>
                    <a:pt x="12104" y="844045"/>
                    <a:pt x="12104" y="844045"/>
                  </a:cubicBezTo>
                  <a:cubicBezTo>
                    <a:pt x="12104" y="844045"/>
                    <a:pt x="12104" y="844045"/>
                    <a:pt x="12104" y="844045"/>
                  </a:cubicBezTo>
                  <a:cubicBezTo>
                    <a:pt x="9389" y="848560"/>
                    <a:pt x="9389" y="853074"/>
                    <a:pt x="12104" y="857589"/>
                  </a:cubicBezTo>
                  <a:cubicBezTo>
                    <a:pt x="15714" y="863904"/>
                    <a:pt x="24763" y="867514"/>
                    <a:pt x="31992" y="868419"/>
                  </a:cubicBezTo>
                  <a:cubicBezTo>
                    <a:pt x="32897" y="868419"/>
                    <a:pt x="32897" y="868419"/>
                    <a:pt x="32897" y="868419"/>
                  </a:cubicBezTo>
                  <a:cubicBezTo>
                    <a:pt x="32897" y="868419"/>
                    <a:pt x="39222" y="877449"/>
                    <a:pt x="44650" y="877449"/>
                  </a:cubicBezTo>
                  <a:cubicBezTo>
                    <a:pt x="46451" y="877449"/>
                    <a:pt x="58205" y="877449"/>
                    <a:pt x="61824" y="881964"/>
                  </a:cubicBezTo>
                  <a:cubicBezTo>
                    <a:pt x="63634" y="884669"/>
                    <a:pt x="65444" y="884669"/>
                    <a:pt x="69054" y="884669"/>
                  </a:cubicBezTo>
                  <a:cubicBezTo>
                    <a:pt x="69054" y="884669"/>
                    <a:pt x="69959" y="884669"/>
                    <a:pt x="71768" y="884669"/>
                  </a:cubicBezTo>
                  <a:cubicBezTo>
                    <a:pt x="76293" y="884669"/>
                    <a:pt x="88037" y="882869"/>
                    <a:pt x="88942" y="882869"/>
                  </a:cubicBezTo>
                  <a:cubicBezTo>
                    <a:pt x="88942" y="882869"/>
                    <a:pt x="93466" y="882869"/>
                    <a:pt x="97086" y="885574"/>
                  </a:cubicBezTo>
                  <a:cubicBezTo>
                    <a:pt x="100696" y="888279"/>
                    <a:pt x="107030" y="890993"/>
                    <a:pt x="110640" y="887374"/>
                  </a:cubicBezTo>
                  <a:cubicBezTo>
                    <a:pt x="115164" y="883764"/>
                    <a:pt x="129623" y="870229"/>
                    <a:pt x="129623" y="870229"/>
                  </a:cubicBezTo>
                  <a:cubicBezTo>
                    <a:pt x="130528" y="870229"/>
                    <a:pt x="135957" y="866609"/>
                    <a:pt x="142282" y="866609"/>
                  </a:cubicBezTo>
                  <a:cubicBezTo>
                    <a:pt x="148616" y="866609"/>
                    <a:pt x="156751" y="865714"/>
                    <a:pt x="161265" y="864809"/>
                  </a:cubicBezTo>
                  <a:cubicBezTo>
                    <a:pt x="165790" y="863904"/>
                    <a:pt x="168504" y="861199"/>
                    <a:pt x="169409" y="856684"/>
                  </a:cubicBezTo>
                  <a:cubicBezTo>
                    <a:pt x="170304" y="852170"/>
                    <a:pt x="173019" y="844045"/>
                    <a:pt x="173019" y="844045"/>
                  </a:cubicBezTo>
                  <a:cubicBezTo>
                    <a:pt x="173019" y="844045"/>
                    <a:pt x="173019" y="844045"/>
                    <a:pt x="173019" y="844045"/>
                  </a:cubicBezTo>
                  <a:cubicBezTo>
                    <a:pt x="173924" y="844045"/>
                    <a:pt x="183868" y="841330"/>
                    <a:pt x="187488" y="842235"/>
                  </a:cubicBezTo>
                  <a:cubicBezTo>
                    <a:pt x="190202" y="843140"/>
                    <a:pt x="209186" y="840435"/>
                    <a:pt x="219130" y="838625"/>
                  </a:cubicBezTo>
                  <a:cubicBezTo>
                    <a:pt x="219130" y="838625"/>
                    <a:pt x="228169" y="835920"/>
                    <a:pt x="231788" y="839530"/>
                  </a:cubicBezTo>
                  <a:cubicBezTo>
                    <a:pt x="232684" y="840435"/>
                    <a:pt x="232684" y="840435"/>
                    <a:pt x="233588" y="841330"/>
                  </a:cubicBezTo>
                  <a:cubicBezTo>
                    <a:pt x="235398" y="843140"/>
                    <a:pt x="235398" y="844045"/>
                    <a:pt x="246247" y="840435"/>
                  </a:cubicBezTo>
                  <a:cubicBezTo>
                    <a:pt x="259811" y="835920"/>
                    <a:pt x="259811" y="829595"/>
                    <a:pt x="259811" y="828690"/>
                  </a:cubicBezTo>
                  <a:cubicBezTo>
                    <a:pt x="259811" y="828690"/>
                    <a:pt x="261621" y="818765"/>
                    <a:pt x="266136" y="816051"/>
                  </a:cubicBezTo>
                  <a:cubicBezTo>
                    <a:pt x="270660" y="813346"/>
                    <a:pt x="279699" y="807031"/>
                    <a:pt x="279699" y="807031"/>
                  </a:cubicBezTo>
                  <a:cubicBezTo>
                    <a:pt x="279699" y="807031"/>
                    <a:pt x="286023" y="804316"/>
                    <a:pt x="286929" y="799801"/>
                  </a:cubicBezTo>
                  <a:cubicBezTo>
                    <a:pt x="287833" y="795286"/>
                    <a:pt x="287833" y="782646"/>
                    <a:pt x="287833" y="781751"/>
                  </a:cubicBezTo>
                  <a:cubicBezTo>
                    <a:pt x="287833" y="781751"/>
                    <a:pt x="287833" y="781751"/>
                    <a:pt x="287833" y="781751"/>
                  </a:cubicBezTo>
                  <a:cubicBezTo>
                    <a:pt x="298683" y="777236"/>
                    <a:pt x="298683" y="777236"/>
                    <a:pt x="298683" y="777236"/>
                  </a:cubicBezTo>
                  <a:cubicBezTo>
                    <a:pt x="298683" y="777236"/>
                    <a:pt x="299587" y="777236"/>
                    <a:pt x="299587" y="777236"/>
                  </a:cubicBezTo>
                  <a:cubicBezTo>
                    <a:pt x="299587" y="777236"/>
                    <a:pt x="299587" y="777236"/>
                    <a:pt x="299587" y="777236"/>
                  </a:cubicBezTo>
                  <a:cubicBezTo>
                    <a:pt x="300492" y="781751"/>
                    <a:pt x="302302" y="784456"/>
                    <a:pt x="304112" y="787161"/>
                  </a:cubicBezTo>
                  <a:cubicBezTo>
                    <a:pt x="307722" y="790771"/>
                    <a:pt x="314056" y="796191"/>
                    <a:pt x="318571" y="800706"/>
                  </a:cubicBezTo>
                  <a:cubicBezTo>
                    <a:pt x="323095" y="804316"/>
                    <a:pt x="327610" y="807926"/>
                    <a:pt x="329420" y="809736"/>
                  </a:cubicBezTo>
                  <a:cubicBezTo>
                    <a:pt x="332134" y="812441"/>
                    <a:pt x="336649" y="816956"/>
                    <a:pt x="337554" y="824185"/>
                  </a:cubicBezTo>
                  <a:cubicBezTo>
                    <a:pt x="338459" y="829595"/>
                    <a:pt x="341174" y="831405"/>
                    <a:pt x="345698" y="835920"/>
                  </a:cubicBezTo>
                  <a:cubicBezTo>
                    <a:pt x="345698" y="836825"/>
                    <a:pt x="346593" y="837720"/>
                    <a:pt x="348403" y="838625"/>
                  </a:cubicBezTo>
                  <a:cubicBezTo>
                    <a:pt x="354737" y="844949"/>
                    <a:pt x="363776" y="856684"/>
                    <a:pt x="363776" y="862104"/>
                  </a:cubicBezTo>
                  <a:cubicBezTo>
                    <a:pt x="363776" y="878354"/>
                    <a:pt x="363776" y="889184"/>
                    <a:pt x="364681" y="891889"/>
                  </a:cubicBezTo>
                  <a:cubicBezTo>
                    <a:pt x="364681" y="891889"/>
                    <a:pt x="364681" y="892794"/>
                    <a:pt x="364681" y="892794"/>
                  </a:cubicBezTo>
                  <a:cubicBezTo>
                    <a:pt x="365586" y="896404"/>
                    <a:pt x="366481" y="899118"/>
                    <a:pt x="373720" y="900014"/>
                  </a:cubicBezTo>
                  <a:cubicBezTo>
                    <a:pt x="374625" y="900918"/>
                    <a:pt x="375530" y="900918"/>
                    <a:pt x="376425" y="900918"/>
                  </a:cubicBezTo>
                  <a:cubicBezTo>
                    <a:pt x="381855" y="901823"/>
                    <a:pt x="386379" y="902728"/>
                    <a:pt x="390894" y="900014"/>
                  </a:cubicBezTo>
                  <a:cubicBezTo>
                    <a:pt x="396323" y="898213"/>
                    <a:pt x="438805" y="857589"/>
                    <a:pt x="445139" y="850360"/>
                  </a:cubicBezTo>
                  <a:cubicBezTo>
                    <a:pt x="449654" y="845845"/>
                    <a:pt x="451463" y="845845"/>
                    <a:pt x="456893" y="851265"/>
                  </a:cubicBezTo>
                  <a:cubicBezTo>
                    <a:pt x="462312" y="856684"/>
                    <a:pt x="462312" y="861199"/>
                    <a:pt x="461408" y="865714"/>
                  </a:cubicBezTo>
                  <a:cubicBezTo>
                    <a:pt x="461408" y="866609"/>
                    <a:pt x="461408" y="866609"/>
                    <a:pt x="461408" y="867514"/>
                  </a:cubicBezTo>
                  <a:cubicBezTo>
                    <a:pt x="461408" y="870229"/>
                    <a:pt x="460503" y="881964"/>
                    <a:pt x="459598" y="893699"/>
                  </a:cubicBezTo>
                  <a:cubicBezTo>
                    <a:pt x="458702" y="903633"/>
                    <a:pt x="458702" y="912653"/>
                    <a:pt x="458702" y="914463"/>
                  </a:cubicBezTo>
                  <a:cubicBezTo>
                    <a:pt x="458702" y="914463"/>
                    <a:pt x="458702" y="914463"/>
                    <a:pt x="458702" y="915368"/>
                  </a:cubicBezTo>
                  <a:cubicBezTo>
                    <a:pt x="458702" y="918073"/>
                    <a:pt x="457797" y="921683"/>
                    <a:pt x="464122" y="926198"/>
                  </a:cubicBezTo>
                  <a:cubicBezTo>
                    <a:pt x="470446" y="931617"/>
                    <a:pt x="472256" y="935228"/>
                    <a:pt x="475876" y="940647"/>
                  </a:cubicBezTo>
                  <a:cubicBezTo>
                    <a:pt x="476781" y="942447"/>
                    <a:pt x="477686" y="944257"/>
                    <a:pt x="479486" y="946962"/>
                  </a:cubicBezTo>
                  <a:cubicBezTo>
                    <a:pt x="482200" y="954192"/>
                    <a:pt x="487630" y="965927"/>
                    <a:pt x="494860" y="971337"/>
                  </a:cubicBezTo>
                  <a:cubicBezTo>
                    <a:pt x="502089" y="976757"/>
                    <a:pt x="504804" y="980366"/>
                    <a:pt x="504804" y="983081"/>
                  </a:cubicBezTo>
                  <a:cubicBezTo>
                    <a:pt x="504804" y="984881"/>
                    <a:pt x="503899" y="985786"/>
                    <a:pt x="502994" y="987596"/>
                  </a:cubicBezTo>
                  <a:cubicBezTo>
                    <a:pt x="498479" y="992111"/>
                    <a:pt x="489440" y="1000236"/>
                    <a:pt x="489440" y="1000236"/>
                  </a:cubicBezTo>
                  <a:cubicBezTo>
                    <a:pt x="489440" y="1000236"/>
                    <a:pt x="484010" y="1004741"/>
                    <a:pt x="488535" y="1011065"/>
                  </a:cubicBezTo>
                  <a:cubicBezTo>
                    <a:pt x="492145" y="1016485"/>
                    <a:pt x="498479" y="1018285"/>
                    <a:pt x="503899" y="1014675"/>
                  </a:cubicBezTo>
                  <a:cubicBezTo>
                    <a:pt x="506613" y="1013771"/>
                    <a:pt x="508423" y="1012875"/>
                    <a:pt x="511128" y="1012875"/>
                  </a:cubicBezTo>
                  <a:cubicBezTo>
                    <a:pt x="515652" y="1011970"/>
                    <a:pt x="520177" y="1011065"/>
                    <a:pt x="525597" y="1005646"/>
                  </a:cubicBezTo>
                  <a:cubicBezTo>
                    <a:pt x="527406" y="1003846"/>
                    <a:pt x="529216" y="1002036"/>
                    <a:pt x="531026" y="1000236"/>
                  </a:cubicBezTo>
                  <a:cubicBezTo>
                    <a:pt x="534636" y="997521"/>
                    <a:pt x="536445" y="994816"/>
                    <a:pt x="538255" y="995721"/>
                  </a:cubicBezTo>
                  <a:cubicBezTo>
                    <a:pt x="539160" y="995721"/>
                    <a:pt x="540065" y="996616"/>
                    <a:pt x="540065" y="997521"/>
                  </a:cubicBezTo>
                  <a:cubicBezTo>
                    <a:pt x="540970" y="998426"/>
                    <a:pt x="540970" y="998426"/>
                    <a:pt x="541865" y="999331"/>
                  </a:cubicBezTo>
                  <a:cubicBezTo>
                    <a:pt x="543675" y="1002036"/>
                    <a:pt x="544580" y="1003846"/>
                    <a:pt x="542770" y="1012875"/>
                  </a:cubicBezTo>
                  <a:cubicBezTo>
                    <a:pt x="540970" y="1022800"/>
                    <a:pt x="542770" y="1029125"/>
                    <a:pt x="549104" y="1032735"/>
                  </a:cubicBezTo>
                  <a:cubicBezTo>
                    <a:pt x="554524" y="1035440"/>
                    <a:pt x="558143" y="1042660"/>
                    <a:pt x="555429" y="1048985"/>
                  </a:cubicBezTo>
                  <a:cubicBezTo>
                    <a:pt x="553619" y="1050794"/>
                    <a:pt x="554524" y="1053500"/>
                    <a:pt x="554524" y="1056205"/>
                  </a:cubicBezTo>
                  <a:cubicBezTo>
                    <a:pt x="555429" y="1060719"/>
                    <a:pt x="556334" y="1065234"/>
                    <a:pt x="550009" y="1067044"/>
                  </a:cubicBezTo>
                  <a:cubicBezTo>
                    <a:pt x="540970" y="1068844"/>
                    <a:pt x="531921" y="1073359"/>
                    <a:pt x="528311" y="1076969"/>
                  </a:cubicBezTo>
                  <a:cubicBezTo>
                    <a:pt x="525597" y="1078779"/>
                    <a:pt x="518367" y="1085094"/>
                    <a:pt x="518367" y="1090514"/>
                  </a:cubicBezTo>
                  <a:cubicBezTo>
                    <a:pt x="518367" y="1094124"/>
                    <a:pt x="517462" y="1097733"/>
                    <a:pt x="516557" y="1101343"/>
                  </a:cubicBezTo>
                  <a:cubicBezTo>
                    <a:pt x="515652" y="1104058"/>
                    <a:pt x="514747" y="1105858"/>
                    <a:pt x="514747" y="1107668"/>
                  </a:cubicBezTo>
                  <a:cubicBezTo>
                    <a:pt x="514747" y="1110373"/>
                    <a:pt x="516557" y="1126623"/>
                    <a:pt x="518367" y="1131138"/>
                  </a:cubicBezTo>
                  <a:cubicBezTo>
                    <a:pt x="520177" y="1133852"/>
                    <a:pt x="523787" y="1138367"/>
                    <a:pt x="534636" y="1138367"/>
                  </a:cubicBezTo>
                  <a:cubicBezTo>
                    <a:pt x="538255" y="1138367"/>
                    <a:pt x="540065" y="1137462"/>
                    <a:pt x="540970" y="1136558"/>
                  </a:cubicBezTo>
                  <a:cubicBezTo>
                    <a:pt x="543675" y="1135653"/>
                    <a:pt x="544580" y="1135653"/>
                    <a:pt x="551819" y="1141977"/>
                  </a:cubicBezTo>
                  <a:cubicBezTo>
                    <a:pt x="556334" y="1145587"/>
                    <a:pt x="558143" y="1150102"/>
                    <a:pt x="557238" y="1154617"/>
                  </a:cubicBezTo>
                  <a:cubicBezTo>
                    <a:pt x="556334" y="1157322"/>
                    <a:pt x="555429" y="1158227"/>
                    <a:pt x="553619" y="1159132"/>
                  </a:cubicBezTo>
                  <a:cubicBezTo>
                    <a:pt x="551819" y="1159132"/>
                    <a:pt x="550914" y="1159132"/>
                    <a:pt x="550009" y="1158227"/>
                  </a:cubicBezTo>
                  <a:cubicBezTo>
                    <a:pt x="549104" y="1156417"/>
                    <a:pt x="546390" y="1155522"/>
                    <a:pt x="543675" y="1155522"/>
                  </a:cubicBezTo>
                  <a:cubicBezTo>
                    <a:pt x="543675" y="1155522"/>
                    <a:pt x="543675" y="1155522"/>
                    <a:pt x="543675" y="1155522"/>
                  </a:cubicBezTo>
                  <a:cubicBezTo>
                    <a:pt x="539160" y="1155522"/>
                    <a:pt x="533731" y="1158227"/>
                    <a:pt x="531921" y="1160027"/>
                  </a:cubicBezTo>
                  <a:cubicBezTo>
                    <a:pt x="528311" y="1163647"/>
                    <a:pt x="518367" y="1172667"/>
                    <a:pt x="511128" y="1175381"/>
                  </a:cubicBezTo>
                  <a:cubicBezTo>
                    <a:pt x="511128" y="1176286"/>
                    <a:pt x="511128" y="1176286"/>
                    <a:pt x="511128" y="1176286"/>
                  </a:cubicBezTo>
                  <a:cubicBezTo>
                    <a:pt x="504804" y="1178991"/>
                    <a:pt x="497574" y="1182601"/>
                    <a:pt x="497574" y="1189821"/>
                  </a:cubicBezTo>
                  <a:cubicBezTo>
                    <a:pt x="497574" y="1195241"/>
                    <a:pt x="493050" y="1200661"/>
                    <a:pt x="489440" y="1204271"/>
                  </a:cubicBezTo>
                  <a:cubicBezTo>
                    <a:pt x="487630" y="1206976"/>
                    <a:pt x="485820" y="1207881"/>
                    <a:pt x="484915" y="1209690"/>
                  </a:cubicBezTo>
                  <a:cubicBezTo>
                    <a:pt x="482200" y="1214205"/>
                    <a:pt x="470446" y="1226845"/>
                    <a:pt x="466837" y="1228645"/>
                  </a:cubicBezTo>
                  <a:cubicBezTo>
                    <a:pt x="464122" y="1231350"/>
                    <a:pt x="452369" y="1247609"/>
                    <a:pt x="452369" y="1253020"/>
                  </a:cubicBezTo>
                  <a:cubicBezTo>
                    <a:pt x="452369" y="1255734"/>
                    <a:pt x="451463" y="1259344"/>
                    <a:pt x="450559" y="1262049"/>
                  </a:cubicBezTo>
                  <a:cubicBezTo>
                    <a:pt x="448758" y="1265659"/>
                    <a:pt x="447854" y="1269269"/>
                    <a:pt x="447854" y="1271984"/>
                  </a:cubicBezTo>
                  <a:cubicBezTo>
                    <a:pt x="449654" y="1276499"/>
                    <a:pt x="447854" y="1279204"/>
                    <a:pt x="442424" y="1281909"/>
                  </a:cubicBezTo>
                  <a:cubicBezTo>
                    <a:pt x="437004" y="1285528"/>
                    <a:pt x="437004" y="1290939"/>
                    <a:pt x="437004" y="1296358"/>
                  </a:cubicBezTo>
                  <a:cubicBezTo>
                    <a:pt x="437004" y="1297263"/>
                    <a:pt x="437004" y="1298168"/>
                    <a:pt x="437004" y="1299063"/>
                  </a:cubicBezTo>
                  <a:cubicBezTo>
                    <a:pt x="437004" y="1303578"/>
                    <a:pt x="437004" y="1308093"/>
                    <a:pt x="438805" y="1309903"/>
                  </a:cubicBezTo>
                  <a:cubicBezTo>
                    <a:pt x="438805" y="1309903"/>
                    <a:pt x="439709" y="1310808"/>
                    <a:pt x="439709" y="1310808"/>
                  </a:cubicBezTo>
                  <a:cubicBezTo>
                    <a:pt x="440615" y="1310808"/>
                    <a:pt x="440615" y="1310808"/>
                    <a:pt x="440615" y="1310808"/>
                  </a:cubicBezTo>
                  <a:cubicBezTo>
                    <a:pt x="444234" y="1310808"/>
                    <a:pt x="447854" y="1310808"/>
                    <a:pt x="451463" y="1303578"/>
                  </a:cubicBezTo>
                  <a:cubicBezTo>
                    <a:pt x="456893" y="1296358"/>
                    <a:pt x="462312" y="1290034"/>
                    <a:pt x="470446" y="1291843"/>
                  </a:cubicBezTo>
                  <a:cubicBezTo>
                    <a:pt x="472256" y="1291843"/>
                    <a:pt x="474066" y="1292748"/>
                    <a:pt x="474971" y="1293653"/>
                  </a:cubicBezTo>
                  <a:cubicBezTo>
                    <a:pt x="476781" y="1296358"/>
                    <a:pt x="475876" y="1300873"/>
                    <a:pt x="474971" y="1303578"/>
                  </a:cubicBezTo>
                  <a:cubicBezTo>
                    <a:pt x="474971" y="1304483"/>
                    <a:pt x="474971" y="1304483"/>
                    <a:pt x="474971" y="1304483"/>
                  </a:cubicBezTo>
                  <a:cubicBezTo>
                    <a:pt x="474066" y="1308998"/>
                    <a:pt x="469542" y="1312608"/>
                    <a:pt x="463217" y="1313513"/>
                  </a:cubicBezTo>
                  <a:cubicBezTo>
                    <a:pt x="457797" y="1314418"/>
                    <a:pt x="451463" y="1323447"/>
                    <a:pt x="451463" y="1327058"/>
                  </a:cubicBezTo>
                  <a:cubicBezTo>
                    <a:pt x="451463" y="1328858"/>
                    <a:pt x="451463" y="1330668"/>
                    <a:pt x="452369" y="1332468"/>
                  </a:cubicBezTo>
                  <a:cubicBezTo>
                    <a:pt x="453273" y="1340592"/>
                    <a:pt x="454178" y="1350527"/>
                    <a:pt x="450559" y="1353232"/>
                  </a:cubicBezTo>
                  <a:cubicBezTo>
                    <a:pt x="443329" y="1357747"/>
                    <a:pt x="438805" y="1362262"/>
                    <a:pt x="437910" y="1365872"/>
                  </a:cubicBezTo>
                  <a:cubicBezTo>
                    <a:pt x="437004" y="1370387"/>
                    <a:pt x="438805" y="1373997"/>
                    <a:pt x="442424" y="1378511"/>
                  </a:cubicBezTo>
                  <a:cubicBezTo>
                    <a:pt x="446949" y="1383026"/>
                    <a:pt x="449654" y="1392961"/>
                    <a:pt x="449654" y="1396571"/>
                  </a:cubicBezTo>
                  <a:cubicBezTo>
                    <a:pt x="449654" y="1396571"/>
                    <a:pt x="449654" y="1396571"/>
                    <a:pt x="449654" y="1397476"/>
                  </a:cubicBezTo>
                  <a:cubicBezTo>
                    <a:pt x="449654" y="1399276"/>
                    <a:pt x="449654" y="1401086"/>
                    <a:pt x="450559" y="1402895"/>
                  </a:cubicBezTo>
                  <a:cubicBezTo>
                    <a:pt x="452369" y="1403791"/>
                    <a:pt x="454178" y="1404696"/>
                    <a:pt x="456893" y="1404696"/>
                  </a:cubicBezTo>
                  <a:cubicBezTo>
                    <a:pt x="457797" y="1404696"/>
                    <a:pt x="457797" y="1404696"/>
                    <a:pt x="457797" y="1404696"/>
                  </a:cubicBezTo>
                  <a:cubicBezTo>
                    <a:pt x="465932" y="1404696"/>
                    <a:pt x="471352" y="1404696"/>
                    <a:pt x="474066" y="1410115"/>
                  </a:cubicBezTo>
                  <a:cubicBezTo>
                    <a:pt x="474971" y="1412821"/>
                    <a:pt x="474971" y="1415535"/>
                    <a:pt x="474971" y="1418240"/>
                  </a:cubicBezTo>
                  <a:cubicBezTo>
                    <a:pt x="474971" y="1420945"/>
                    <a:pt x="474971" y="1423660"/>
                    <a:pt x="476781" y="1426365"/>
                  </a:cubicBezTo>
                  <a:cubicBezTo>
                    <a:pt x="480391" y="1429975"/>
                    <a:pt x="484915" y="1433585"/>
                    <a:pt x="485820" y="1433585"/>
                  </a:cubicBezTo>
                  <a:cubicBezTo>
                    <a:pt x="497574" y="1433585"/>
                    <a:pt x="497574" y="1433585"/>
                    <a:pt x="497574" y="1433585"/>
                  </a:cubicBezTo>
                  <a:cubicBezTo>
                    <a:pt x="498479" y="1433585"/>
                    <a:pt x="499384" y="1432680"/>
                    <a:pt x="500279" y="1432680"/>
                  </a:cubicBezTo>
                  <a:cubicBezTo>
                    <a:pt x="506613" y="1419145"/>
                    <a:pt x="513843" y="1420041"/>
                    <a:pt x="521977" y="1420945"/>
                  </a:cubicBezTo>
                  <a:cubicBezTo>
                    <a:pt x="525597" y="1421850"/>
                    <a:pt x="529216" y="1421850"/>
                    <a:pt x="532826" y="1421850"/>
                  </a:cubicBezTo>
                  <a:cubicBezTo>
                    <a:pt x="540065" y="1420945"/>
                    <a:pt x="544580" y="1422755"/>
                    <a:pt x="547295" y="1425460"/>
                  </a:cubicBezTo>
                  <a:cubicBezTo>
                    <a:pt x="550009" y="1428175"/>
                    <a:pt x="550914" y="1431785"/>
                    <a:pt x="550914" y="1438100"/>
                  </a:cubicBezTo>
                  <a:cubicBezTo>
                    <a:pt x="550914" y="1439910"/>
                    <a:pt x="548199" y="1441710"/>
                    <a:pt x="547295" y="1443520"/>
                  </a:cubicBezTo>
                  <a:cubicBezTo>
                    <a:pt x="544580" y="1446225"/>
                    <a:pt x="544580" y="1446225"/>
                    <a:pt x="544580" y="1446225"/>
                  </a:cubicBezTo>
                  <a:cubicBezTo>
                    <a:pt x="541865" y="1448939"/>
                    <a:pt x="541865" y="1453454"/>
                    <a:pt x="542770" y="1457064"/>
                  </a:cubicBezTo>
                  <a:cubicBezTo>
                    <a:pt x="543675" y="1463379"/>
                    <a:pt x="547295" y="1469704"/>
                    <a:pt x="549104" y="1470599"/>
                  </a:cubicBezTo>
                  <a:cubicBezTo>
                    <a:pt x="549104" y="1470599"/>
                    <a:pt x="550914" y="1470599"/>
                    <a:pt x="552714" y="1470599"/>
                  </a:cubicBezTo>
                  <a:cubicBezTo>
                    <a:pt x="555429" y="1470599"/>
                    <a:pt x="556334" y="1471504"/>
                    <a:pt x="557238" y="1472409"/>
                  </a:cubicBezTo>
                  <a:cubicBezTo>
                    <a:pt x="558143" y="1472409"/>
                    <a:pt x="559048" y="1473314"/>
                    <a:pt x="559953" y="1473314"/>
                  </a:cubicBezTo>
                  <a:cubicBezTo>
                    <a:pt x="576222" y="1472409"/>
                    <a:pt x="577127" y="1473314"/>
                    <a:pt x="588881" y="1485953"/>
                  </a:cubicBezTo>
                  <a:cubicBezTo>
                    <a:pt x="589786" y="1485953"/>
                    <a:pt x="589786" y="1485953"/>
                    <a:pt x="589786" y="1485953"/>
                  </a:cubicBezTo>
                  <a:cubicBezTo>
                    <a:pt x="594301" y="1490468"/>
                    <a:pt x="597015" y="1491364"/>
                    <a:pt x="603340" y="1490468"/>
                  </a:cubicBezTo>
                  <a:cubicBezTo>
                    <a:pt x="603340" y="1490468"/>
                    <a:pt x="603340" y="1489563"/>
                    <a:pt x="603340" y="1489563"/>
                  </a:cubicBezTo>
                  <a:cubicBezTo>
                    <a:pt x="603340" y="1482343"/>
                    <a:pt x="604244" y="1478733"/>
                    <a:pt x="606959" y="1476924"/>
                  </a:cubicBezTo>
                  <a:cubicBezTo>
                    <a:pt x="609673" y="1474219"/>
                    <a:pt x="615998" y="1474219"/>
                    <a:pt x="625038" y="1476924"/>
                  </a:cubicBezTo>
                  <a:cubicBezTo>
                    <a:pt x="625942" y="1476924"/>
                    <a:pt x="625942" y="1476924"/>
                    <a:pt x="625942" y="1476924"/>
                  </a:cubicBezTo>
                  <a:cubicBezTo>
                    <a:pt x="625942" y="1476924"/>
                    <a:pt x="627752" y="1476924"/>
                    <a:pt x="627752" y="1476924"/>
                  </a:cubicBezTo>
                  <a:cubicBezTo>
                    <a:pt x="630467" y="1472409"/>
                    <a:pt x="634982" y="1469704"/>
                    <a:pt x="639506" y="1469704"/>
                  </a:cubicBezTo>
                  <a:cubicBezTo>
                    <a:pt x="642220" y="1469704"/>
                    <a:pt x="644926" y="1471504"/>
                    <a:pt x="645831" y="1474219"/>
                  </a:cubicBezTo>
                  <a:cubicBezTo>
                    <a:pt x="647640" y="1480534"/>
                    <a:pt x="649450" y="1480534"/>
                    <a:pt x="653070" y="1481439"/>
                  </a:cubicBezTo>
                  <a:cubicBezTo>
                    <a:pt x="654879" y="1481439"/>
                    <a:pt x="656679" y="1482343"/>
                    <a:pt x="659394" y="1484144"/>
                  </a:cubicBezTo>
                  <a:cubicBezTo>
                    <a:pt x="668433" y="1478733"/>
                    <a:pt x="687417" y="1482343"/>
                    <a:pt x="693751" y="1488658"/>
                  </a:cubicBezTo>
                  <a:cubicBezTo>
                    <a:pt x="698266" y="1493173"/>
                    <a:pt x="701885" y="1493173"/>
                    <a:pt x="706400" y="1493173"/>
                  </a:cubicBezTo>
                  <a:cubicBezTo>
                    <a:pt x="709115" y="1493173"/>
                    <a:pt x="712734" y="1493173"/>
                    <a:pt x="716354" y="1494078"/>
                  </a:cubicBezTo>
                  <a:cubicBezTo>
                    <a:pt x="716354" y="1494078"/>
                    <a:pt x="716354" y="1494078"/>
                    <a:pt x="716354" y="1494078"/>
                  </a:cubicBezTo>
                  <a:cubicBezTo>
                    <a:pt x="719059" y="1494078"/>
                    <a:pt x="720868" y="1494078"/>
                    <a:pt x="722678" y="1493173"/>
                  </a:cubicBezTo>
                  <a:cubicBezTo>
                    <a:pt x="730813" y="1492268"/>
                    <a:pt x="735337" y="1492268"/>
                    <a:pt x="744376" y="1499498"/>
                  </a:cubicBezTo>
                  <a:cubicBezTo>
                    <a:pt x="744376" y="1500393"/>
                    <a:pt x="745281" y="1500393"/>
                    <a:pt x="746186" y="1501298"/>
                  </a:cubicBezTo>
                  <a:cubicBezTo>
                    <a:pt x="749796" y="1504003"/>
                    <a:pt x="752511" y="1506718"/>
                    <a:pt x="757035" y="1505813"/>
                  </a:cubicBezTo>
                  <a:cubicBezTo>
                    <a:pt x="764265" y="1502203"/>
                    <a:pt x="776019" y="1512138"/>
                    <a:pt x="778733" y="1516643"/>
                  </a:cubicBezTo>
                  <a:cubicBezTo>
                    <a:pt x="784152" y="1519358"/>
                    <a:pt x="796811" y="1520263"/>
                    <a:pt x="807660" y="1521158"/>
                  </a:cubicBezTo>
                  <a:cubicBezTo>
                    <a:pt x="813080" y="1522063"/>
                    <a:pt x="818510" y="1522968"/>
                    <a:pt x="822119" y="1522968"/>
                  </a:cubicBezTo>
                  <a:cubicBezTo>
                    <a:pt x="824834" y="1523873"/>
                    <a:pt x="828453" y="1524768"/>
                    <a:pt x="830254" y="1527483"/>
                  </a:cubicBezTo>
                  <a:cubicBezTo>
                    <a:pt x="831158" y="1528387"/>
                    <a:pt x="831158" y="1528387"/>
                    <a:pt x="831158" y="1528387"/>
                  </a:cubicBezTo>
                  <a:cubicBezTo>
                    <a:pt x="837493" y="1540122"/>
                    <a:pt x="830254" y="1548247"/>
                    <a:pt x="824834" y="1554562"/>
                  </a:cubicBezTo>
                  <a:cubicBezTo>
                    <a:pt x="821215" y="1558182"/>
                    <a:pt x="818510" y="1561791"/>
                    <a:pt x="820309" y="1564497"/>
                  </a:cubicBezTo>
                  <a:cubicBezTo>
                    <a:pt x="821215" y="1566306"/>
                    <a:pt x="821215" y="1566306"/>
                    <a:pt x="821215" y="1566306"/>
                  </a:cubicBezTo>
                  <a:cubicBezTo>
                    <a:pt x="823929" y="1569916"/>
                    <a:pt x="825739" y="1572621"/>
                    <a:pt x="826643" y="1578041"/>
                  </a:cubicBezTo>
                  <a:cubicBezTo>
                    <a:pt x="831158" y="1591586"/>
                    <a:pt x="842912" y="1593386"/>
                    <a:pt x="853761" y="1595196"/>
                  </a:cubicBezTo>
                  <a:cubicBezTo>
                    <a:pt x="862800" y="1596996"/>
                    <a:pt x="870944" y="1598806"/>
                    <a:pt x="870944" y="1606026"/>
                  </a:cubicBezTo>
                  <a:cubicBezTo>
                    <a:pt x="870944" y="1606931"/>
                    <a:pt x="870944" y="1606931"/>
                    <a:pt x="870944" y="1607835"/>
                  </a:cubicBezTo>
                  <a:cubicBezTo>
                    <a:pt x="870944" y="1609636"/>
                    <a:pt x="870944" y="1613246"/>
                    <a:pt x="872745" y="1614150"/>
                  </a:cubicBezTo>
                  <a:cubicBezTo>
                    <a:pt x="874554" y="1615960"/>
                    <a:pt x="874554" y="1615960"/>
                    <a:pt x="874554" y="1615960"/>
                  </a:cubicBezTo>
                  <a:cubicBezTo>
                    <a:pt x="879079" y="1619570"/>
                    <a:pt x="879079" y="1621370"/>
                    <a:pt x="879984" y="1623180"/>
                  </a:cubicBezTo>
                  <a:cubicBezTo>
                    <a:pt x="879984" y="1624085"/>
                    <a:pt x="879984" y="1625885"/>
                    <a:pt x="880888" y="1627695"/>
                  </a:cubicBezTo>
                  <a:cubicBezTo>
                    <a:pt x="882689" y="1627695"/>
                    <a:pt x="883593" y="1626790"/>
                    <a:pt x="884499" y="1626790"/>
                  </a:cubicBezTo>
                  <a:cubicBezTo>
                    <a:pt x="885403" y="1624990"/>
                    <a:pt x="885403" y="1623180"/>
                    <a:pt x="886308" y="1620475"/>
                  </a:cubicBezTo>
                  <a:cubicBezTo>
                    <a:pt x="886308" y="1615055"/>
                    <a:pt x="886308" y="1608731"/>
                    <a:pt x="896253" y="1606931"/>
                  </a:cubicBezTo>
                  <a:cubicBezTo>
                    <a:pt x="904387" y="1605121"/>
                    <a:pt x="918855" y="1606931"/>
                    <a:pt x="925180" y="1612350"/>
                  </a:cubicBezTo>
                  <a:cubicBezTo>
                    <a:pt x="926084" y="1613246"/>
                    <a:pt x="926990" y="1614150"/>
                    <a:pt x="926990" y="1615055"/>
                  </a:cubicBezTo>
                  <a:cubicBezTo>
                    <a:pt x="929704" y="1616865"/>
                    <a:pt x="930609" y="1618665"/>
                    <a:pt x="934219" y="1619570"/>
                  </a:cubicBezTo>
                  <a:cubicBezTo>
                    <a:pt x="945068" y="1618665"/>
                    <a:pt x="946878" y="1620475"/>
                    <a:pt x="949592" y="1623180"/>
                  </a:cubicBezTo>
                  <a:cubicBezTo>
                    <a:pt x="951402" y="1624990"/>
                    <a:pt x="952307" y="1626790"/>
                    <a:pt x="958632" y="1627695"/>
                  </a:cubicBezTo>
                  <a:cubicBezTo>
                    <a:pt x="975805" y="1629505"/>
                    <a:pt x="979425" y="1634010"/>
                    <a:pt x="986654" y="1650269"/>
                  </a:cubicBezTo>
                  <a:cubicBezTo>
                    <a:pt x="987559" y="1653879"/>
                    <a:pt x="990274" y="1654784"/>
                    <a:pt x="992083" y="1656584"/>
                  </a:cubicBezTo>
                  <a:cubicBezTo>
                    <a:pt x="994798" y="1658394"/>
                    <a:pt x="997503" y="1661099"/>
                    <a:pt x="1000218" y="1665614"/>
                  </a:cubicBezTo>
                  <a:cubicBezTo>
                    <a:pt x="1000218" y="1666519"/>
                    <a:pt x="1000218" y="1666519"/>
                    <a:pt x="1000218" y="1666519"/>
                  </a:cubicBezTo>
                  <a:cubicBezTo>
                    <a:pt x="1001123" y="1669224"/>
                    <a:pt x="1002027" y="1670129"/>
                    <a:pt x="1004742" y="1671034"/>
                  </a:cubicBezTo>
                  <a:cubicBezTo>
                    <a:pt x="1007447" y="1672834"/>
                    <a:pt x="1007447" y="1672834"/>
                    <a:pt x="1007447" y="1672834"/>
                  </a:cubicBezTo>
                  <a:cubicBezTo>
                    <a:pt x="1011066" y="1674644"/>
                    <a:pt x="1011972" y="1676444"/>
                    <a:pt x="1013781" y="1678254"/>
                  </a:cubicBezTo>
                  <a:cubicBezTo>
                    <a:pt x="1014686" y="1680054"/>
                    <a:pt x="1015591" y="1681864"/>
                    <a:pt x="1018296" y="1682768"/>
                  </a:cubicBezTo>
                  <a:cubicBezTo>
                    <a:pt x="1021916" y="1684569"/>
                    <a:pt x="1024630" y="1686379"/>
                    <a:pt x="1026431" y="1689084"/>
                  </a:cubicBezTo>
                  <a:cubicBezTo>
                    <a:pt x="1028240" y="1690893"/>
                    <a:pt x="1028240" y="1690893"/>
                    <a:pt x="1028240" y="1690893"/>
                  </a:cubicBezTo>
                  <a:cubicBezTo>
                    <a:pt x="1029145" y="1690893"/>
                    <a:pt x="1029145" y="1690893"/>
                    <a:pt x="1029145" y="1690893"/>
                  </a:cubicBezTo>
                  <a:cubicBezTo>
                    <a:pt x="1034574" y="1690893"/>
                    <a:pt x="1037279" y="1693599"/>
                    <a:pt x="1039994" y="1695408"/>
                  </a:cubicBezTo>
                  <a:cubicBezTo>
                    <a:pt x="1041804" y="1697209"/>
                    <a:pt x="1042709" y="1698113"/>
                    <a:pt x="1044518" y="1698113"/>
                  </a:cubicBezTo>
                  <a:cubicBezTo>
                    <a:pt x="1044518" y="1698113"/>
                    <a:pt x="1044518" y="1698113"/>
                    <a:pt x="1044518" y="1698113"/>
                  </a:cubicBezTo>
                  <a:cubicBezTo>
                    <a:pt x="1045424" y="1698113"/>
                    <a:pt x="1047224" y="1697209"/>
                    <a:pt x="1048129" y="1697209"/>
                  </a:cubicBezTo>
                  <a:cubicBezTo>
                    <a:pt x="1050843" y="1695408"/>
                    <a:pt x="1052653" y="1694503"/>
                    <a:pt x="1057168" y="1694503"/>
                  </a:cubicBezTo>
                  <a:cubicBezTo>
                    <a:pt x="1058073" y="1693599"/>
                    <a:pt x="1058977" y="1692694"/>
                    <a:pt x="1058977" y="1691798"/>
                  </a:cubicBezTo>
                  <a:cubicBezTo>
                    <a:pt x="1061692" y="1688188"/>
                    <a:pt x="1064407" y="1685474"/>
                    <a:pt x="1070731" y="1688188"/>
                  </a:cubicBezTo>
                  <a:cubicBezTo>
                    <a:pt x="1073446" y="1689989"/>
                    <a:pt x="1086105" y="1686379"/>
                    <a:pt x="1088810" y="1684569"/>
                  </a:cubicBezTo>
                  <a:cubicBezTo>
                    <a:pt x="1088810" y="1684569"/>
                    <a:pt x="1088810" y="1684569"/>
                    <a:pt x="1088810" y="1684569"/>
                  </a:cubicBezTo>
                  <a:cubicBezTo>
                    <a:pt x="1091524" y="1680959"/>
                    <a:pt x="1093334" y="1678254"/>
                    <a:pt x="1098754" y="1677349"/>
                  </a:cubicBezTo>
                  <a:cubicBezTo>
                    <a:pt x="1099659" y="1672834"/>
                    <a:pt x="1101468" y="1669224"/>
                    <a:pt x="1105088" y="1668319"/>
                  </a:cubicBezTo>
                  <a:cubicBezTo>
                    <a:pt x="1106898" y="1667424"/>
                    <a:pt x="1109603" y="1667424"/>
                    <a:pt x="1113222" y="1669224"/>
                  </a:cubicBezTo>
                  <a:cubicBezTo>
                    <a:pt x="1114127" y="1670129"/>
                    <a:pt x="1114127" y="1670129"/>
                    <a:pt x="1114127" y="1670129"/>
                  </a:cubicBezTo>
                  <a:cubicBezTo>
                    <a:pt x="1115937" y="1670129"/>
                    <a:pt x="1116842" y="1668319"/>
                    <a:pt x="1117747" y="1666519"/>
                  </a:cubicBezTo>
                  <a:cubicBezTo>
                    <a:pt x="1120452" y="1663804"/>
                    <a:pt x="1123167" y="1660194"/>
                    <a:pt x="1131301" y="1661099"/>
                  </a:cubicBezTo>
                  <a:cubicBezTo>
                    <a:pt x="1131301" y="1661099"/>
                    <a:pt x="1133111" y="1662909"/>
                    <a:pt x="1134015" y="1662909"/>
                  </a:cubicBezTo>
                  <a:cubicBezTo>
                    <a:pt x="1134015" y="1661099"/>
                    <a:pt x="1134015" y="1659289"/>
                    <a:pt x="1134921" y="1657489"/>
                  </a:cubicBezTo>
                  <a:cubicBezTo>
                    <a:pt x="1135825" y="1656584"/>
                    <a:pt x="1135825" y="1656584"/>
                    <a:pt x="1135825" y="1656584"/>
                  </a:cubicBezTo>
                  <a:cubicBezTo>
                    <a:pt x="1139445" y="1651165"/>
                    <a:pt x="1146674" y="1652974"/>
                    <a:pt x="1149389" y="1653879"/>
                  </a:cubicBezTo>
                  <a:cubicBezTo>
                    <a:pt x="1150284" y="1653879"/>
                    <a:pt x="1152094" y="1654784"/>
                    <a:pt x="1152998" y="1655679"/>
                  </a:cubicBezTo>
                  <a:cubicBezTo>
                    <a:pt x="1152998" y="1654784"/>
                    <a:pt x="1152998" y="1654784"/>
                    <a:pt x="1152998" y="1654784"/>
                  </a:cubicBezTo>
                  <a:cubicBezTo>
                    <a:pt x="1153904" y="1653879"/>
                    <a:pt x="1154808" y="1652069"/>
                    <a:pt x="1156618" y="1651165"/>
                  </a:cubicBezTo>
                  <a:cubicBezTo>
                    <a:pt x="1157523" y="1650269"/>
                    <a:pt x="1157523" y="1650269"/>
                    <a:pt x="1157523" y="1650269"/>
                  </a:cubicBezTo>
                  <a:cubicBezTo>
                    <a:pt x="1159333" y="1649364"/>
                    <a:pt x="1162038" y="1649364"/>
                    <a:pt x="1163848" y="1649364"/>
                  </a:cubicBezTo>
                  <a:cubicBezTo>
                    <a:pt x="1164752" y="1649364"/>
                    <a:pt x="1165658" y="1648459"/>
                    <a:pt x="1166562" y="1646650"/>
                  </a:cubicBezTo>
                  <a:cubicBezTo>
                    <a:pt x="1168372" y="1645754"/>
                    <a:pt x="1168372" y="1645754"/>
                    <a:pt x="1168372" y="1645754"/>
                  </a:cubicBezTo>
                  <a:cubicBezTo>
                    <a:pt x="1171077" y="1642144"/>
                    <a:pt x="1174697" y="1640335"/>
                    <a:pt x="1179221" y="1639430"/>
                  </a:cubicBezTo>
                  <a:cubicBezTo>
                    <a:pt x="1183736" y="1639430"/>
                    <a:pt x="1183736" y="1639430"/>
                    <a:pt x="1183736" y="1639430"/>
                  </a:cubicBezTo>
                  <a:cubicBezTo>
                    <a:pt x="1184641" y="1638525"/>
                    <a:pt x="1185546" y="1638525"/>
                    <a:pt x="1186451" y="1638525"/>
                  </a:cubicBezTo>
                  <a:cubicBezTo>
                    <a:pt x="1187356" y="1637630"/>
                    <a:pt x="1188260" y="1635820"/>
                    <a:pt x="1189165" y="1634010"/>
                  </a:cubicBezTo>
                  <a:cubicBezTo>
                    <a:pt x="1190070" y="1632210"/>
                    <a:pt x="1190975" y="1629505"/>
                    <a:pt x="1194585" y="1627695"/>
                  </a:cubicBezTo>
                  <a:cubicBezTo>
                    <a:pt x="1195489" y="1626790"/>
                    <a:pt x="1195489" y="1626790"/>
                    <a:pt x="1195489" y="1626790"/>
                  </a:cubicBezTo>
                  <a:cubicBezTo>
                    <a:pt x="1197299" y="1625885"/>
                    <a:pt x="1198204" y="1625885"/>
                    <a:pt x="1200014" y="1625885"/>
                  </a:cubicBezTo>
                  <a:cubicBezTo>
                    <a:pt x="1200014" y="1625885"/>
                    <a:pt x="1200919" y="1625885"/>
                    <a:pt x="1201824" y="1625885"/>
                  </a:cubicBezTo>
                  <a:cubicBezTo>
                    <a:pt x="1201824" y="1622275"/>
                    <a:pt x="1205434" y="1618665"/>
                    <a:pt x="1209053" y="1618665"/>
                  </a:cubicBezTo>
                  <a:cubicBezTo>
                    <a:pt x="1209053" y="1618665"/>
                    <a:pt x="1209053" y="1618665"/>
                    <a:pt x="1209053" y="1618665"/>
                  </a:cubicBezTo>
                  <a:cubicBezTo>
                    <a:pt x="1210863" y="1618665"/>
                    <a:pt x="1212663" y="1619570"/>
                    <a:pt x="1214473" y="1619570"/>
                  </a:cubicBezTo>
                  <a:cubicBezTo>
                    <a:pt x="1214473" y="1620475"/>
                    <a:pt x="1215378" y="1620475"/>
                    <a:pt x="1216283" y="1620475"/>
                  </a:cubicBezTo>
                  <a:cubicBezTo>
                    <a:pt x="1218997" y="1613246"/>
                    <a:pt x="1220807" y="1609636"/>
                    <a:pt x="1224417" y="1607835"/>
                  </a:cubicBezTo>
                  <a:cubicBezTo>
                    <a:pt x="1227132" y="1606931"/>
                    <a:pt x="1230751" y="1606931"/>
                    <a:pt x="1236171" y="1609636"/>
                  </a:cubicBezTo>
                  <a:cubicBezTo>
                    <a:pt x="1241600" y="1598806"/>
                    <a:pt x="1243401" y="1597901"/>
                    <a:pt x="1247925" y="1596100"/>
                  </a:cubicBezTo>
                  <a:cubicBezTo>
                    <a:pt x="1249734" y="1594291"/>
                    <a:pt x="1252449" y="1593386"/>
                    <a:pt x="1255154" y="1590681"/>
                  </a:cubicBezTo>
                  <a:cubicBezTo>
                    <a:pt x="1264193" y="1584356"/>
                    <a:pt x="1273242" y="1585261"/>
                    <a:pt x="1280472" y="1586166"/>
                  </a:cubicBezTo>
                  <a:cubicBezTo>
                    <a:pt x="1285892" y="1587071"/>
                    <a:pt x="1290416" y="1587966"/>
                    <a:pt x="1294035" y="1584356"/>
                  </a:cubicBezTo>
                  <a:cubicBezTo>
                    <a:pt x="1294931" y="1583461"/>
                    <a:pt x="1294931" y="1583461"/>
                    <a:pt x="1294931" y="1583461"/>
                  </a:cubicBezTo>
                  <a:cubicBezTo>
                    <a:pt x="1298550" y="1578946"/>
                    <a:pt x="1299455" y="1578946"/>
                    <a:pt x="1300360" y="1578946"/>
                  </a:cubicBezTo>
                  <a:cubicBezTo>
                    <a:pt x="1301265" y="1578946"/>
                    <a:pt x="1301265" y="1578946"/>
                    <a:pt x="1305780" y="1569916"/>
                  </a:cubicBezTo>
                  <a:cubicBezTo>
                    <a:pt x="1308494" y="1565401"/>
                    <a:pt x="1313019" y="1559982"/>
                    <a:pt x="1317534" y="1559982"/>
                  </a:cubicBezTo>
                  <a:cubicBezTo>
                    <a:pt x="1317534" y="1559982"/>
                    <a:pt x="1317534" y="1559982"/>
                    <a:pt x="1317534" y="1559982"/>
                  </a:cubicBezTo>
                  <a:cubicBezTo>
                    <a:pt x="1319344" y="1559982"/>
                    <a:pt x="1322963" y="1560887"/>
                    <a:pt x="1324773" y="1566306"/>
                  </a:cubicBezTo>
                  <a:cubicBezTo>
                    <a:pt x="1324773" y="1566306"/>
                    <a:pt x="1324773" y="1565401"/>
                    <a:pt x="1325668" y="1565401"/>
                  </a:cubicBezTo>
                  <a:cubicBezTo>
                    <a:pt x="1327478" y="1564497"/>
                    <a:pt x="1332002" y="1560887"/>
                    <a:pt x="1334716" y="1559982"/>
                  </a:cubicBezTo>
                  <a:cubicBezTo>
                    <a:pt x="1341041" y="1554562"/>
                    <a:pt x="1343756" y="1548247"/>
                    <a:pt x="1343756" y="1542827"/>
                  </a:cubicBezTo>
                  <a:cubicBezTo>
                    <a:pt x="1342851" y="1540122"/>
                    <a:pt x="1342851" y="1540122"/>
                    <a:pt x="1342851" y="1540122"/>
                  </a:cubicBezTo>
                  <a:cubicBezTo>
                    <a:pt x="1341946" y="1529283"/>
                    <a:pt x="1347366" y="1526578"/>
                    <a:pt x="1352795" y="1523873"/>
                  </a:cubicBezTo>
                  <a:cubicBezTo>
                    <a:pt x="1356415" y="1522063"/>
                    <a:pt x="1359120" y="1521158"/>
                    <a:pt x="1358215" y="1517548"/>
                  </a:cubicBezTo>
                  <a:cubicBezTo>
                    <a:pt x="1358215" y="1516643"/>
                    <a:pt x="1358215" y="1516643"/>
                    <a:pt x="1358215" y="1516643"/>
                  </a:cubicBezTo>
                  <a:cubicBezTo>
                    <a:pt x="1356415" y="1511233"/>
                    <a:pt x="1355510" y="1509423"/>
                    <a:pt x="1360025" y="1504003"/>
                  </a:cubicBezTo>
                  <a:cubicBezTo>
                    <a:pt x="1360929" y="1503108"/>
                    <a:pt x="1360929" y="1502203"/>
                    <a:pt x="1360929" y="1502203"/>
                  </a:cubicBezTo>
                  <a:cubicBezTo>
                    <a:pt x="1361835" y="1494983"/>
                    <a:pt x="1363644" y="1492268"/>
                    <a:pt x="1365454" y="1489563"/>
                  </a:cubicBezTo>
                  <a:cubicBezTo>
                    <a:pt x="1367254" y="1487754"/>
                    <a:pt x="1368159" y="1485953"/>
                    <a:pt x="1368159" y="1482343"/>
                  </a:cubicBezTo>
                  <a:cubicBezTo>
                    <a:pt x="1367254" y="1479629"/>
                    <a:pt x="1367254" y="1476924"/>
                    <a:pt x="1368159" y="1474219"/>
                  </a:cubicBezTo>
                  <a:cubicBezTo>
                    <a:pt x="1368159" y="1474219"/>
                    <a:pt x="1368159" y="1474219"/>
                    <a:pt x="1368159" y="1474219"/>
                  </a:cubicBezTo>
                  <a:cubicBezTo>
                    <a:pt x="1378103" y="1475114"/>
                    <a:pt x="1378103" y="1475114"/>
                    <a:pt x="1378103" y="1475114"/>
                  </a:cubicBezTo>
                  <a:cubicBezTo>
                    <a:pt x="1379008" y="1474219"/>
                    <a:pt x="1379913" y="1474219"/>
                    <a:pt x="1383532" y="1474219"/>
                  </a:cubicBezTo>
                  <a:cubicBezTo>
                    <a:pt x="1388952" y="1473314"/>
                    <a:pt x="1398896" y="1472409"/>
                    <a:pt x="1407040" y="1469704"/>
                  </a:cubicBezTo>
                  <a:cubicBezTo>
                    <a:pt x="1416080" y="1467894"/>
                    <a:pt x="1420594" y="1468799"/>
                    <a:pt x="1424213" y="1470599"/>
                  </a:cubicBezTo>
                  <a:cubicBezTo>
                    <a:pt x="1426928" y="1471504"/>
                    <a:pt x="1429633" y="1471504"/>
                    <a:pt x="1432348" y="1471504"/>
                  </a:cubicBezTo>
                  <a:cubicBezTo>
                    <a:pt x="1434157" y="1471504"/>
                    <a:pt x="1437777" y="1471504"/>
                    <a:pt x="1441387" y="1471504"/>
                  </a:cubicBezTo>
                  <a:cubicBezTo>
                    <a:pt x="1450426" y="1471504"/>
                    <a:pt x="1463085" y="1471504"/>
                    <a:pt x="1470315" y="1467894"/>
                  </a:cubicBezTo>
                  <a:cubicBezTo>
                    <a:pt x="1482069" y="1462474"/>
                    <a:pt x="1484783" y="1463379"/>
                    <a:pt x="1492013" y="1467894"/>
                  </a:cubicBezTo>
                  <a:cubicBezTo>
                    <a:pt x="1500156" y="1472409"/>
                    <a:pt x="1508291" y="1475114"/>
                    <a:pt x="1520949" y="1476019"/>
                  </a:cubicBezTo>
                  <a:cubicBezTo>
                    <a:pt x="1521845" y="1476019"/>
                    <a:pt x="1521845" y="1476019"/>
                    <a:pt x="1521845" y="1476019"/>
                  </a:cubicBezTo>
                  <a:cubicBezTo>
                    <a:pt x="1534504" y="1476924"/>
                    <a:pt x="1537218" y="1476924"/>
                    <a:pt x="1537218" y="1483239"/>
                  </a:cubicBezTo>
                  <a:cubicBezTo>
                    <a:pt x="1537218" y="1485048"/>
                    <a:pt x="1537218" y="1487754"/>
                    <a:pt x="1537218" y="1489563"/>
                  </a:cubicBezTo>
                  <a:cubicBezTo>
                    <a:pt x="1536313" y="1494983"/>
                    <a:pt x="1536313" y="1503108"/>
                    <a:pt x="1538123" y="1507623"/>
                  </a:cubicBezTo>
                  <a:cubicBezTo>
                    <a:pt x="1540838" y="1514843"/>
                    <a:pt x="1539933" y="1517548"/>
                    <a:pt x="1535408" y="1522968"/>
                  </a:cubicBezTo>
                  <a:cubicBezTo>
                    <a:pt x="1530893" y="1528387"/>
                    <a:pt x="1529084" y="1541922"/>
                    <a:pt x="1529084" y="1552762"/>
                  </a:cubicBezTo>
                  <a:cubicBezTo>
                    <a:pt x="1529084" y="1562687"/>
                    <a:pt x="1529989" y="1573526"/>
                    <a:pt x="1533599" y="1578041"/>
                  </a:cubicBezTo>
                  <a:cubicBezTo>
                    <a:pt x="1534504" y="1578946"/>
                    <a:pt x="1534504" y="1580746"/>
                    <a:pt x="1534504" y="1581651"/>
                  </a:cubicBezTo>
                  <a:cubicBezTo>
                    <a:pt x="1534504" y="1582556"/>
                    <a:pt x="1532694" y="1584356"/>
                    <a:pt x="1530893" y="1585261"/>
                  </a:cubicBezTo>
                  <a:cubicBezTo>
                    <a:pt x="1529989" y="1586166"/>
                    <a:pt x="1528179" y="1587071"/>
                    <a:pt x="1527274" y="1587966"/>
                  </a:cubicBezTo>
                  <a:cubicBezTo>
                    <a:pt x="1523654" y="1591586"/>
                    <a:pt x="1505576" y="1601511"/>
                    <a:pt x="1501957" y="1602416"/>
                  </a:cubicBezTo>
                  <a:cubicBezTo>
                    <a:pt x="1500156" y="1602416"/>
                    <a:pt x="1498347" y="1604226"/>
                    <a:pt x="1494727" y="1606026"/>
                  </a:cubicBezTo>
                  <a:cubicBezTo>
                    <a:pt x="1489308" y="1608731"/>
                    <a:pt x="1482069" y="1612350"/>
                    <a:pt x="1478458" y="1612350"/>
                  </a:cubicBezTo>
                  <a:cubicBezTo>
                    <a:pt x="1473029" y="1612350"/>
                    <a:pt x="1459475" y="1614150"/>
                    <a:pt x="1455856" y="1614150"/>
                  </a:cubicBezTo>
                  <a:cubicBezTo>
                    <a:pt x="1459475" y="1619570"/>
                    <a:pt x="1459475" y="1619570"/>
                    <a:pt x="1462180" y="1620475"/>
                  </a:cubicBezTo>
                  <a:cubicBezTo>
                    <a:pt x="1463990" y="1621370"/>
                    <a:pt x="1465800" y="1622275"/>
                    <a:pt x="1471220" y="1624990"/>
                  </a:cubicBezTo>
                  <a:cubicBezTo>
                    <a:pt x="1473029" y="1625885"/>
                    <a:pt x="1473934" y="1627695"/>
                    <a:pt x="1475744" y="1628600"/>
                  </a:cubicBezTo>
                  <a:cubicBezTo>
                    <a:pt x="1475744" y="1629505"/>
                    <a:pt x="1475744" y="1629505"/>
                    <a:pt x="1475744" y="1629505"/>
                  </a:cubicBezTo>
                  <a:cubicBezTo>
                    <a:pt x="1477554" y="1630400"/>
                    <a:pt x="1479363" y="1631305"/>
                    <a:pt x="1481163" y="1632210"/>
                  </a:cubicBezTo>
                  <a:cubicBezTo>
                    <a:pt x="1482973" y="1633115"/>
                    <a:pt x="1483878" y="1634010"/>
                    <a:pt x="1485688" y="1634915"/>
                  </a:cubicBezTo>
                  <a:cubicBezTo>
                    <a:pt x="1520949" y="1650269"/>
                    <a:pt x="1521845" y="1651165"/>
                    <a:pt x="1515521" y="1683673"/>
                  </a:cubicBezTo>
                  <a:cubicBezTo>
                    <a:pt x="1514615" y="1689989"/>
                    <a:pt x="1516425" y="1691798"/>
                    <a:pt x="1518235" y="1695408"/>
                  </a:cubicBezTo>
                  <a:cubicBezTo>
                    <a:pt x="1520045" y="1698113"/>
                    <a:pt x="1521845" y="1700828"/>
                    <a:pt x="1522750" y="1707143"/>
                  </a:cubicBezTo>
                  <a:cubicBezTo>
                    <a:pt x="1522750" y="1708953"/>
                    <a:pt x="1523654" y="1710753"/>
                    <a:pt x="1523654" y="1711658"/>
                  </a:cubicBezTo>
                  <a:cubicBezTo>
                    <a:pt x="1524560" y="1718878"/>
                    <a:pt x="1525464" y="1725202"/>
                    <a:pt x="1530893" y="1731517"/>
                  </a:cubicBezTo>
                  <a:cubicBezTo>
                    <a:pt x="1532694" y="1733327"/>
                    <a:pt x="1548067" y="1749577"/>
                    <a:pt x="1556202" y="1749577"/>
                  </a:cubicBezTo>
                  <a:cubicBezTo>
                    <a:pt x="1556202" y="1749577"/>
                    <a:pt x="1557106" y="1749577"/>
                    <a:pt x="1557106" y="1749577"/>
                  </a:cubicBezTo>
                  <a:cubicBezTo>
                    <a:pt x="1558916" y="1749577"/>
                    <a:pt x="1558916" y="1749577"/>
                    <a:pt x="1558916" y="1749577"/>
                  </a:cubicBezTo>
                  <a:cubicBezTo>
                    <a:pt x="1567051" y="1748672"/>
                    <a:pt x="1570670" y="1748672"/>
                    <a:pt x="1573375" y="1751387"/>
                  </a:cubicBezTo>
                  <a:cubicBezTo>
                    <a:pt x="1574280" y="1748672"/>
                    <a:pt x="1576995" y="1742357"/>
                    <a:pt x="1576995" y="1738737"/>
                  </a:cubicBezTo>
                  <a:cubicBezTo>
                    <a:pt x="1576995" y="1736937"/>
                    <a:pt x="1577899" y="1733327"/>
                    <a:pt x="1579709" y="1732422"/>
                  </a:cubicBezTo>
                  <a:cubicBezTo>
                    <a:pt x="1581519" y="1730613"/>
                    <a:pt x="1584224" y="1731517"/>
                    <a:pt x="1586939" y="1732422"/>
                  </a:cubicBezTo>
                  <a:cubicBezTo>
                    <a:pt x="1594168" y="1736032"/>
                    <a:pt x="1605922" y="1737842"/>
                    <a:pt x="1614066" y="1737842"/>
                  </a:cubicBezTo>
                  <a:cubicBezTo>
                    <a:pt x="1616771" y="1737842"/>
                    <a:pt x="1620390" y="1736032"/>
                    <a:pt x="1624905" y="1735127"/>
                  </a:cubicBezTo>
                  <a:cubicBezTo>
                    <a:pt x="1629430" y="1733327"/>
                    <a:pt x="1633954" y="1732422"/>
                    <a:pt x="1636659" y="1733327"/>
                  </a:cubicBezTo>
                  <a:cubicBezTo>
                    <a:pt x="1636659" y="1734232"/>
                    <a:pt x="1637564" y="1734232"/>
                    <a:pt x="1637564" y="1735127"/>
                  </a:cubicBezTo>
                  <a:cubicBezTo>
                    <a:pt x="1637564" y="1736937"/>
                    <a:pt x="1637564" y="1738737"/>
                    <a:pt x="1637564" y="1739642"/>
                  </a:cubicBezTo>
                  <a:cubicBezTo>
                    <a:pt x="1637564" y="1741452"/>
                    <a:pt x="1637564" y="1742357"/>
                    <a:pt x="1638469" y="1743252"/>
                  </a:cubicBezTo>
                  <a:cubicBezTo>
                    <a:pt x="1639374" y="1744157"/>
                    <a:pt x="1641184" y="1744157"/>
                    <a:pt x="1645699" y="1744157"/>
                  </a:cubicBezTo>
                  <a:cubicBezTo>
                    <a:pt x="1652937" y="1743252"/>
                    <a:pt x="1655652" y="1743252"/>
                    <a:pt x="1657452" y="1745062"/>
                  </a:cubicBezTo>
                  <a:cubicBezTo>
                    <a:pt x="1658357" y="1745967"/>
                    <a:pt x="1658357" y="1746872"/>
                    <a:pt x="1658357" y="1747767"/>
                  </a:cubicBezTo>
                  <a:cubicBezTo>
                    <a:pt x="1658357" y="1749577"/>
                    <a:pt x="1658357" y="1751387"/>
                    <a:pt x="1657452" y="1753187"/>
                  </a:cubicBezTo>
                  <a:cubicBezTo>
                    <a:pt x="1656547" y="1756797"/>
                    <a:pt x="1655652" y="1761312"/>
                    <a:pt x="1660167" y="1762216"/>
                  </a:cubicBezTo>
                  <a:cubicBezTo>
                    <a:pt x="1665596" y="1764017"/>
                    <a:pt x="1672825" y="1764017"/>
                    <a:pt x="1675540" y="1764017"/>
                  </a:cubicBezTo>
                  <a:cubicBezTo>
                    <a:pt x="1674635" y="1761312"/>
                    <a:pt x="1672825" y="1754092"/>
                    <a:pt x="1674635" y="1752282"/>
                  </a:cubicBezTo>
                  <a:cubicBezTo>
                    <a:pt x="1675540" y="1751387"/>
                    <a:pt x="1677340" y="1752282"/>
                    <a:pt x="1679150" y="1753187"/>
                  </a:cubicBezTo>
                  <a:cubicBezTo>
                    <a:pt x="1687284" y="1758607"/>
                    <a:pt x="1690904" y="1760407"/>
                    <a:pt x="1694524" y="1755892"/>
                  </a:cubicBezTo>
                  <a:cubicBezTo>
                    <a:pt x="1698134" y="1751387"/>
                    <a:pt x="1705372" y="1744157"/>
                    <a:pt x="1708983" y="1743252"/>
                  </a:cubicBezTo>
                  <a:cubicBezTo>
                    <a:pt x="1712602" y="1742357"/>
                    <a:pt x="1721641" y="1738737"/>
                    <a:pt x="1721641" y="1738737"/>
                  </a:cubicBezTo>
                  <a:cubicBezTo>
                    <a:pt x="1722546" y="1738737"/>
                    <a:pt x="1722546" y="1738737"/>
                    <a:pt x="1722546" y="1738737"/>
                  </a:cubicBezTo>
                  <a:cubicBezTo>
                    <a:pt x="1722546" y="1738737"/>
                    <a:pt x="1726166" y="1742357"/>
                    <a:pt x="1733395" y="1743252"/>
                  </a:cubicBezTo>
                  <a:cubicBezTo>
                    <a:pt x="1735205" y="1743252"/>
                    <a:pt x="1736110" y="1743252"/>
                    <a:pt x="1737910" y="1743252"/>
                  </a:cubicBezTo>
                  <a:cubicBezTo>
                    <a:pt x="1740625" y="1743252"/>
                    <a:pt x="1742435" y="1744157"/>
                    <a:pt x="1742435" y="1747767"/>
                  </a:cubicBezTo>
                  <a:cubicBezTo>
                    <a:pt x="1742435" y="1749577"/>
                    <a:pt x="1742435" y="1750482"/>
                    <a:pt x="1742435" y="1751387"/>
                  </a:cubicBezTo>
                  <a:cubicBezTo>
                    <a:pt x="1742435" y="1753187"/>
                    <a:pt x="1742435" y="1755892"/>
                    <a:pt x="1743339" y="1756797"/>
                  </a:cubicBezTo>
                  <a:cubicBezTo>
                    <a:pt x="1743339" y="1757702"/>
                    <a:pt x="1745149" y="1757702"/>
                    <a:pt x="1746959" y="1757702"/>
                  </a:cubicBezTo>
                  <a:cubicBezTo>
                    <a:pt x="1749664" y="1757702"/>
                    <a:pt x="1752378" y="1758607"/>
                    <a:pt x="1753283" y="1759511"/>
                  </a:cubicBezTo>
                  <a:cubicBezTo>
                    <a:pt x="1754188" y="1761312"/>
                    <a:pt x="1754188" y="1764017"/>
                    <a:pt x="1753283" y="1767636"/>
                  </a:cubicBezTo>
                  <a:cubicBezTo>
                    <a:pt x="1752378" y="1769437"/>
                    <a:pt x="1752378" y="1771246"/>
                    <a:pt x="1752378" y="1773047"/>
                  </a:cubicBezTo>
                  <a:cubicBezTo>
                    <a:pt x="1751474" y="1775761"/>
                    <a:pt x="1751474" y="1777561"/>
                    <a:pt x="1749664" y="1780276"/>
                  </a:cubicBezTo>
                  <a:cubicBezTo>
                    <a:pt x="1747863" y="1782076"/>
                    <a:pt x="1746959" y="1783886"/>
                    <a:pt x="1747863" y="1784791"/>
                  </a:cubicBezTo>
                  <a:cubicBezTo>
                    <a:pt x="1747863" y="1786591"/>
                    <a:pt x="1748759" y="1787496"/>
                    <a:pt x="1751474" y="1788401"/>
                  </a:cubicBezTo>
                  <a:cubicBezTo>
                    <a:pt x="1754188" y="1789296"/>
                    <a:pt x="1757808" y="1792011"/>
                    <a:pt x="1760513" y="1794716"/>
                  </a:cubicBezTo>
                  <a:cubicBezTo>
                    <a:pt x="1763228" y="1797421"/>
                    <a:pt x="1765942" y="1800136"/>
                    <a:pt x="1765037" y="1802841"/>
                  </a:cubicBezTo>
                  <a:cubicBezTo>
                    <a:pt x="1765037" y="1804650"/>
                    <a:pt x="1764132" y="1807356"/>
                    <a:pt x="1764132" y="1808260"/>
                  </a:cubicBezTo>
                  <a:cubicBezTo>
                    <a:pt x="1763228" y="1812775"/>
                    <a:pt x="1761418" y="1821805"/>
                    <a:pt x="1753283" y="1825415"/>
                  </a:cubicBezTo>
                  <a:cubicBezTo>
                    <a:pt x="1745149" y="1829025"/>
                    <a:pt x="1735205" y="1835340"/>
                    <a:pt x="1731585" y="1838055"/>
                  </a:cubicBezTo>
                  <a:cubicBezTo>
                    <a:pt x="1727966" y="1840760"/>
                    <a:pt x="1727966" y="1840760"/>
                    <a:pt x="1727966" y="1846179"/>
                  </a:cubicBezTo>
                  <a:cubicBezTo>
                    <a:pt x="1727966" y="1847980"/>
                    <a:pt x="1727966" y="1848884"/>
                    <a:pt x="1727966" y="1849789"/>
                  </a:cubicBezTo>
                  <a:cubicBezTo>
                    <a:pt x="1727966" y="1851599"/>
                    <a:pt x="1727966" y="1853399"/>
                    <a:pt x="1728871" y="1854304"/>
                  </a:cubicBezTo>
                  <a:cubicBezTo>
                    <a:pt x="1729775" y="1856114"/>
                    <a:pt x="1732490" y="1857009"/>
                    <a:pt x="1737015" y="1857009"/>
                  </a:cubicBezTo>
                  <a:cubicBezTo>
                    <a:pt x="1748759" y="1857914"/>
                    <a:pt x="1754188" y="1859724"/>
                    <a:pt x="1758713" y="1862429"/>
                  </a:cubicBezTo>
                  <a:cubicBezTo>
                    <a:pt x="1763228" y="1865134"/>
                    <a:pt x="1774076" y="1870554"/>
                    <a:pt x="1780401" y="1872364"/>
                  </a:cubicBezTo>
                  <a:cubicBezTo>
                    <a:pt x="1782211" y="1873259"/>
                    <a:pt x="1784020" y="1874164"/>
                    <a:pt x="1785830" y="1875069"/>
                  </a:cubicBezTo>
                  <a:cubicBezTo>
                    <a:pt x="1785830" y="1875069"/>
                    <a:pt x="1785830" y="1875069"/>
                    <a:pt x="1785830" y="1875069"/>
                  </a:cubicBezTo>
                  <a:cubicBezTo>
                    <a:pt x="1793965" y="1890414"/>
                    <a:pt x="1793965" y="1890414"/>
                    <a:pt x="1793965" y="1890414"/>
                  </a:cubicBezTo>
                  <a:cubicBezTo>
                    <a:pt x="1793965" y="1890414"/>
                    <a:pt x="1793965" y="1891318"/>
                    <a:pt x="1793965" y="1891318"/>
                  </a:cubicBezTo>
                  <a:cubicBezTo>
                    <a:pt x="1793965" y="1891318"/>
                    <a:pt x="1786735" y="1895833"/>
                    <a:pt x="1783116" y="1896738"/>
                  </a:cubicBezTo>
                  <a:cubicBezTo>
                    <a:pt x="1779496" y="1897643"/>
                    <a:pt x="1773172" y="1895833"/>
                    <a:pt x="1772267" y="1895833"/>
                  </a:cubicBezTo>
                  <a:cubicBezTo>
                    <a:pt x="1772267" y="1895833"/>
                    <a:pt x="1772267" y="1895833"/>
                    <a:pt x="1772267" y="1895833"/>
                  </a:cubicBezTo>
                  <a:cubicBezTo>
                    <a:pt x="1772267" y="1895833"/>
                    <a:pt x="1764132" y="1890414"/>
                    <a:pt x="1760513" y="1892223"/>
                  </a:cubicBezTo>
                  <a:cubicBezTo>
                    <a:pt x="1760513" y="1892223"/>
                    <a:pt x="1759608" y="1892223"/>
                    <a:pt x="1759608" y="1893128"/>
                  </a:cubicBezTo>
                  <a:cubicBezTo>
                    <a:pt x="1758713" y="1895833"/>
                    <a:pt x="1755998" y="1900348"/>
                    <a:pt x="1753283" y="1900348"/>
                  </a:cubicBezTo>
                  <a:cubicBezTo>
                    <a:pt x="1751474" y="1901253"/>
                    <a:pt x="1749664" y="1900348"/>
                    <a:pt x="1746959" y="1897643"/>
                  </a:cubicBezTo>
                  <a:cubicBezTo>
                    <a:pt x="1742435" y="1891318"/>
                    <a:pt x="1738815" y="1894024"/>
                    <a:pt x="1735205" y="1895833"/>
                  </a:cubicBezTo>
                  <a:cubicBezTo>
                    <a:pt x="1734300" y="1896738"/>
                    <a:pt x="1734300" y="1896738"/>
                    <a:pt x="1733395" y="1897643"/>
                  </a:cubicBezTo>
                  <a:cubicBezTo>
                    <a:pt x="1728871" y="1900348"/>
                    <a:pt x="1726166" y="1915693"/>
                    <a:pt x="1726166" y="1918408"/>
                  </a:cubicBezTo>
                  <a:cubicBezTo>
                    <a:pt x="1726166" y="1919303"/>
                    <a:pt x="1726166" y="1920208"/>
                    <a:pt x="1724356" y="1921113"/>
                  </a:cubicBezTo>
                  <a:cubicBezTo>
                    <a:pt x="1720737" y="1923818"/>
                    <a:pt x="1714412" y="1924723"/>
                    <a:pt x="1710792" y="1922922"/>
                  </a:cubicBezTo>
                  <a:cubicBezTo>
                    <a:pt x="1710792" y="1922922"/>
                    <a:pt x="1709887" y="1922922"/>
                    <a:pt x="1708983" y="1923818"/>
                  </a:cubicBezTo>
                  <a:cubicBezTo>
                    <a:pt x="1708077" y="1926532"/>
                    <a:pt x="1708077" y="1932847"/>
                    <a:pt x="1712602" y="1935562"/>
                  </a:cubicBezTo>
                  <a:cubicBezTo>
                    <a:pt x="1718927" y="1939172"/>
                    <a:pt x="1715316" y="1948202"/>
                    <a:pt x="1715316" y="1948202"/>
                  </a:cubicBezTo>
                  <a:cubicBezTo>
                    <a:pt x="1715316" y="1948202"/>
                    <a:pt x="1715316" y="1948202"/>
                    <a:pt x="1715316" y="1948202"/>
                  </a:cubicBezTo>
                  <a:cubicBezTo>
                    <a:pt x="1715316" y="1948202"/>
                    <a:pt x="1710792" y="1953612"/>
                    <a:pt x="1707173" y="1952707"/>
                  </a:cubicBezTo>
                  <a:cubicBezTo>
                    <a:pt x="1706278" y="1952707"/>
                    <a:pt x="1705372" y="1951812"/>
                    <a:pt x="1704468" y="1950907"/>
                  </a:cubicBezTo>
                  <a:cubicBezTo>
                    <a:pt x="1701753" y="1944582"/>
                    <a:pt x="1700848" y="1940077"/>
                    <a:pt x="1700848" y="1939172"/>
                  </a:cubicBezTo>
                  <a:cubicBezTo>
                    <a:pt x="1699944" y="1938267"/>
                    <a:pt x="1692714" y="1929237"/>
                    <a:pt x="1688190" y="1932847"/>
                  </a:cubicBezTo>
                  <a:cubicBezTo>
                    <a:pt x="1686389" y="1933752"/>
                    <a:pt x="1683675" y="1934657"/>
                    <a:pt x="1681865" y="1935562"/>
                  </a:cubicBezTo>
                  <a:cubicBezTo>
                    <a:pt x="1678245" y="1936457"/>
                    <a:pt x="1674635" y="1938267"/>
                    <a:pt x="1674635" y="1940077"/>
                  </a:cubicBezTo>
                  <a:cubicBezTo>
                    <a:pt x="1674635" y="1940972"/>
                    <a:pt x="1674635" y="1941877"/>
                    <a:pt x="1676436" y="1942782"/>
                  </a:cubicBezTo>
                  <a:cubicBezTo>
                    <a:pt x="1677340" y="1943687"/>
                    <a:pt x="1679150" y="1944582"/>
                    <a:pt x="1680055" y="1946392"/>
                  </a:cubicBezTo>
                  <a:cubicBezTo>
                    <a:pt x="1684579" y="1950002"/>
                    <a:pt x="1689094" y="1953612"/>
                    <a:pt x="1689094" y="1956326"/>
                  </a:cubicBezTo>
                  <a:cubicBezTo>
                    <a:pt x="1689094" y="1958127"/>
                    <a:pt x="1688190" y="1959032"/>
                    <a:pt x="1686389" y="1959937"/>
                  </a:cubicBezTo>
                  <a:cubicBezTo>
                    <a:pt x="1681865" y="1961737"/>
                    <a:pt x="1679150" y="1965347"/>
                    <a:pt x="1679150" y="1968966"/>
                  </a:cubicBezTo>
                  <a:cubicBezTo>
                    <a:pt x="1678245" y="1971671"/>
                    <a:pt x="1679150" y="1973481"/>
                    <a:pt x="1680960" y="1975281"/>
                  </a:cubicBezTo>
                  <a:cubicBezTo>
                    <a:pt x="1685485" y="1979796"/>
                    <a:pt x="1697229" y="1996046"/>
                    <a:pt x="1699038" y="1997856"/>
                  </a:cubicBezTo>
                  <a:cubicBezTo>
                    <a:pt x="1699944" y="1997856"/>
                    <a:pt x="1706278" y="1999656"/>
                    <a:pt x="1711697" y="1998760"/>
                  </a:cubicBezTo>
                  <a:cubicBezTo>
                    <a:pt x="1712602" y="1998760"/>
                    <a:pt x="1713507" y="1997856"/>
                    <a:pt x="1715316" y="1997856"/>
                  </a:cubicBezTo>
                  <a:cubicBezTo>
                    <a:pt x="1722546" y="1996046"/>
                    <a:pt x="1733395" y="1993341"/>
                    <a:pt x="1736110" y="1999656"/>
                  </a:cubicBezTo>
                  <a:cubicBezTo>
                    <a:pt x="1739720" y="2006885"/>
                    <a:pt x="1746959" y="2029450"/>
                    <a:pt x="1746959" y="2029450"/>
                  </a:cubicBezTo>
                  <a:cubicBezTo>
                    <a:pt x="1746959" y="2029450"/>
                    <a:pt x="1746959" y="2030355"/>
                    <a:pt x="1746959" y="2030355"/>
                  </a:cubicBezTo>
                  <a:cubicBezTo>
                    <a:pt x="1746959" y="2030355"/>
                    <a:pt x="1746959" y="2030355"/>
                    <a:pt x="1746959" y="2030355"/>
                  </a:cubicBezTo>
                  <a:cubicBezTo>
                    <a:pt x="1746054" y="2030355"/>
                    <a:pt x="1723451" y="2031260"/>
                    <a:pt x="1723451" y="2039384"/>
                  </a:cubicBezTo>
                  <a:cubicBezTo>
                    <a:pt x="1723451" y="2048414"/>
                    <a:pt x="1721641" y="2060149"/>
                    <a:pt x="1717117" y="2063759"/>
                  </a:cubicBezTo>
                  <a:cubicBezTo>
                    <a:pt x="1710792" y="2068274"/>
                    <a:pt x="1708077" y="2071884"/>
                    <a:pt x="1708077" y="2074589"/>
                  </a:cubicBezTo>
                  <a:cubicBezTo>
                    <a:pt x="1708077" y="2075494"/>
                    <a:pt x="1708077" y="2076399"/>
                    <a:pt x="1708077" y="2077304"/>
                  </a:cubicBezTo>
                  <a:cubicBezTo>
                    <a:pt x="1708983" y="2084524"/>
                    <a:pt x="1708983" y="2099868"/>
                    <a:pt x="1704468" y="2103488"/>
                  </a:cubicBezTo>
                  <a:cubicBezTo>
                    <a:pt x="1701753" y="2105288"/>
                    <a:pt x="1700848" y="2109803"/>
                    <a:pt x="1701753" y="2113413"/>
                  </a:cubicBezTo>
                  <a:cubicBezTo>
                    <a:pt x="1702658" y="2118833"/>
                    <a:pt x="1704468" y="2122442"/>
                    <a:pt x="1707173" y="2123347"/>
                  </a:cubicBezTo>
                  <a:cubicBezTo>
                    <a:pt x="1708077" y="2123347"/>
                    <a:pt x="1708077" y="2124252"/>
                    <a:pt x="1708983" y="2125148"/>
                  </a:cubicBezTo>
                  <a:cubicBezTo>
                    <a:pt x="1708983" y="2126052"/>
                    <a:pt x="1708077" y="2126957"/>
                    <a:pt x="1707173" y="2127862"/>
                  </a:cubicBezTo>
                  <a:cubicBezTo>
                    <a:pt x="1706278" y="2130567"/>
                    <a:pt x="1704468" y="2133273"/>
                    <a:pt x="1706278" y="2135987"/>
                  </a:cubicBezTo>
                  <a:cubicBezTo>
                    <a:pt x="1710792" y="2142302"/>
                    <a:pt x="1710792" y="2159457"/>
                    <a:pt x="1710792" y="2159457"/>
                  </a:cubicBezTo>
                  <a:cubicBezTo>
                    <a:pt x="1710792" y="2160362"/>
                    <a:pt x="1710792" y="2160362"/>
                    <a:pt x="1710792" y="2160362"/>
                  </a:cubicBezTo>
                  <a:cubicBezTo>
                    <a:pt x="1710792" y="2160362"/>
                    <a:pt x="1707173" y="2173906"/>
                    <a:pt x="1710792" y="2178421"/>
                  </a:cubicBezTo>
                  <a:cubicBezTo>
                    <a:pt x="1711697" y="2179316"/>
                    <a:pt x="1712602" y="2180221"/>
                    <a:pt x="1714412" y="2180221"/>
                  </a:cubicBezTo>
                  <a:cubicBezTo>
                    <a:pt x="1716222" y="2180221"/>
                    <a:pt x="1717117" y="2180221"/>
                    <a:pt x="1718927" y="2180221"/>
                  </a:cubicBezTo>
                  <a:cubicBezTo>
                    <a:pt x="1723451" y="2180221"/>
                    <a:pt x="1724356" y="2180221"/>
                    <a:pt x="1728871" y="2175706"/>
                  </a:cubicBezTo>
                  <a:cubicBezTo>
                    <a:pt x="1729775" y="2174811"/>
                    <a:pt x="1730681" y="2173906"/>
                    <a:pt x="1731585" y="2173001"/>
                  </a:cubicBezTo>
                  <a:cubicBezTo>
                    <a:pt x="1734300" y="2170296"/>
                    <a:pt x="1735205" y="2169391"/>
                    <a:pt x="1737015" y="2169391"/>
                  </a:cubicBezTo>
                  <a:cubicBezTo>
                    <a:pt x="1738815" y="2169391"/>
                    <a:pt x="1739720" y="2170296"/>
                    <a:pt x="1741529" y="2172096"/>
                  </a:cubicBezTo>
                  <a:cubicBezTo>
                    <a:pt x="1744244" y="2175706"/>
                    <a:pt x="1748759" y="2178421"/>
                    <a:pt x="1752378" y="2177516"/>
                  </a:cubicBezTo>
                  <a:cubicBezTo>
                    <a:pt x="1754188" y="2176611"/>
                    <a:pt x="1755998" y="2173906"/>
                    <a:pt x="1755998" y="2170296"/>
                  </a:cubicBezTo>
                  <a:cubicBezTo>
                    <a:pt x="1755998" y="2166677"/>
                    <a:pt x="1755998" y="2163972"/>
                    <a:pt x="1755093" y="2161267"/>
                  </a:cubicBezTo>
                  <a:cubicBezTo>
                    <a:pt x="1754188" y="2156752"/>
                    <a:pt x="1754188" y="2154037"/>
                    <a:pt x="1757808" y="2149532"/>
                  </a:cubicBezTo>
                  <a:cubicBezTo>
                    <a:pt x="1764132" y="2143207"/>
                    <a:pt x="1774076" y="2137787"/>
                    <a:pt x="1774076" y="2137787"/>
                  </a:cubicBezTo>
                  <a:cubicBezTo>
                    <a:pt x="1774076" y="2137787"/>
                    <a:pt x="1774981" y="2137787"/>
                    <a:pt x="1774981" y="2137787"/>
                  </a:cubicBezTo>
                  <a:cubicBezTo>
                    <a:pt x="1774981" y="2137787"/>
                    <a:pt x="1774981" y="2137787"/>
                    <a:pt x="1774981" y="2137787"/>
                  </a:cubicBezTo>
                  <a:cubicBezTo>
                    <a:pt x="1774981" y="2138692"/>
                    <a:pt x="1779496" y="2146817"/>
                    <a:pt x="1780401" y="2152237"/>
                  </a:cubicBezTo>
                  <a:cubicBezTo>
                    <a:pt x="1781306" y="2157657"/>
                    <a:pt x="1787640" y="2163972"/>
                    <a:pt x="1791250" y="2166677"/>
                  </a:cubicBezTo>
                  <a:cubicBezTo>
                    <a:pt x="1793060" y="2167582"/>
                    <a:pt x="1794869" y="2169391"/>
                    <a:pt x="1796679" y="2170296"/>
                  </a:cubicBezTo>
                  <a:cubicBezTo>
                    <a:pt x="1798489" y="2171192"/>
                    <a:pt x="1801194" y="2173001"/>
                    <a:pt x="1803909" y="2174811"/>
                  </a:cubicBezTo>
                  <a:cubicBezTo>
                    <a:pt x="1808433" y="2178421"/>
                    <a:pt x="1812043" y="2181126"/>
                    <a:pt x="1817472" y="2175706"/>
                  </a:cubicBezTo>
                  <a:cubicBezTo>
                    <a:pt x="1821082" y="2173001"/>
                    <a:pt x="1823797" y="2170296"/>
                    <a:pt x="1825607" y="2167582"/>
                  </a:cubicBezTo>
                  <a:cubicBezTo>
                    <a:pt x="1827417" y="2164877"/>
                    <a:pt x="1829226" y="2163067"/>
                    <a:pt x="1831026" y="2161267"/>
                  </a:cubicBezTo>
                  <a:cubicBezTo>
                    <a:pt x="1834646" y="2157657"/>
                    <a:pt x="1835551" y="2149532"/>
                    <a:pt x="1835551" y="2148627"/>
                  </a:cubicBezTo>
                  <a:cubicBezTo>
                    <a:pt x="1835551" y="2148627"/>
                    <a:pt x="1836456" y="2143207"/>
                    <a:pt x="1840075" y="2142302"/>
                  </a:cubicBezTo>
                  <a:cubicBezTo>
                    <a:pt x="1840980" y="2141407"/>
                    <a:pt x="1842780" y="2141407"/>
                    <a:pt x="1844590" y="2143207"/>
                  </a:cubicBezTo>
                  <a:cubicBezTo>
                    <a:pt x="1845495" y="2144112"/>
                    <a:pt x="1845495" y="2144112"/>
                    <a:pt x="1846400" y="2145017"/>
                  </a:cubicBezTo>
                  <a:cubicBezTo>
                    <a:pt x="1851819" y="2149532"/>
                    <a:pt x="1855439" y="2153142"/>
                    <a:pt x="1861773" y="2148627"/>
                  </a:cubicBezTo>
                  <a:cubicBezTo>
                    <a:pt x="1869002" y="2143207"/>
                    <a:pt x="1887081" y="2135082"/>
                    <a:pt x="1896120" y="2137787"/>
                  </a:cubicBezTo>
                  <a:cubicBezTo>
                    <a:pt x="1897025" y="2138692"/>
                    <a:pt x="1898835" y="2138692"/>
                    <a:pt x="1899740" y="2139597"/>
                  </a:cubicBezTo>
                  <a:cubicBezTo>
                    <a:pt x="1903350" y="2140502"/>
                    <a:pt x="1905160" y="2141407"/>
                    <a:pt x="1906969" y="2140502"/>
                  </a:cubicBezTo>
                  <a:cubicBezTo>
                    <a:pt x="1908779" y="2139597"/>
                    <a:pt x="1909684" y="2136892"/>
                    <a:pt x="1910589" y="2130567"/>
                  </a:cubicBezTo>
                  <a:cubicBezTo>
                    <a:pt x="1913303" y="2116127"/>
                    <a:pt x="1914199" y="2113413"/>
                    <a:pt x="1916008" y="2107993"/>
                  </a:cubicBezTo>
                  <a:cubicBezTo>
                    <a:pt x="1916913" y="2106193"/>
                    <a:pt x="1917818" y="2094458"/>
                    <a:pt x="1917818" y="2051119"/>
                  </a:cubicBezTo>
                  <a:cubicBezTo>
                    <a:pt x="1917818" y="2046605"/>
                    <a:pt x="1918723" y="2041185"/>
                    <a:pt x="1919628" y="2036670"/>
                  </a:cubicBezTo>
                  <a:cubicBezTo>
                    <a:pt x="1920533" y="2033060"/>
                    <a:pt x="1921438" y="2029450"/>
                    <a:pt x="1920533" y="2028545"/>
                  </a:cubicBezTo>
                  <a:cubicBezTo>
                    <a:pt x="1920533" y="2027650"/>
                    <a:pt x="1920533" y="2027650"/>
                    <a:pt x="1920533" y="2026745"/>
                  </a:cubicBezTo>
                  <a:cubicBezTo>
                    <a:pt x="1919628" y="2023135"/>
                    <a:pt x="1917818" y="2018620"/>
                    <a:pt x="1925952" y="2015905"/>
                  </a:cubicBezTo>
                  <a:cubicBezTo>
                    <a:pt x="1934991" y="2013200"/>
                    <a:pt x="1939516" y="2007781"/>
                    <a:pt x="1939516" y="2007781"/>
                  </a:cubicBezTo>
                  <a:cubicBezTo>
                    <a:pt x="1939516" y="2007781"/>
                    <a:pt x="1939516" y="2007781"/>
                    <a:pt x="1940421" y="2007781"/>
                  </a:cubicBezTo>
                  <a:cubicBezTo>
                    <a:pt x="1944936" y="2007781"/>
                    <a:pt x="1944936" y="2007781"/>
                    <a:pt x="1944936" y="2007781"/>
                  </a:cubicBezTo>
                  <a:cubicBezTo>
                    <a:pt x="1944936" y="2004171"/>
                    <a:pt x="1944936" y="1987921"/>
                    <a:pt x="1945841" y="1984311"/>
                  </a:cubicBezTo>
                  <a:cubicBezTo>
                    <a:pt x="1946745" y="1982501"/>
                    <a:pt x="1948555" y="1980701"/>
                    <a:pt x="1952175" y="1978891"/>
                  </a:cubicBezTo>
                  <a:cubicBezTo>
                    <a:pt x="1953984" y="1977986"/>
                    <a:pt x="1957595" y="1976186"/>
                    <a:pt x="1960309" y="1973481"/>
                  </a:cubicBezTo>
                  <a:cubicBezTo>
                    <a:pt x="1967539" y="1968061"/>
                    <a:pt x="1971158" y="1959032"/>
                    <a:pt x="1971158" y="1958127"/>
                  </a:cubicBezTo>
                  <a:cubicBezTo>
                    <a:pt x="1970253" y="1956326"/>
                    <a:pt x="1966634" y="1950002"/>
                    <a:pt x="1965729" y="1947297"/>
                  </a:cubicBezTo>
                  <a:cubicBezTo>
                    <a:pt x="1965729" y="1946392"/>
                    <a:pt x="1965729" y="1945487"/>
                    <a:pt x="1965729" y="1945487"/>
                  </a:cubicBezTo>
                  <a:cubicBezTo>
                    <a:pt x="1967539" y="1942782"/>
                    <a:pt x="1973873" y="1941877"/>
                    <a:pt x="1975673" y="1940972"/>
                  </a:cubicBezTo>
                  <a:cubicBezTo>
                    <a:pt x="1974777" y="1939172"/>
                    <a:pt x="1971158" y="1931047"/>
                    <a:pt x="1967539" y="1927437"/>
                  </a:cubicBezTo>
                  <a:cubicBezTo>
                    <a:pt x="1963929" y="1922922"/>
                    <a:pt x="1957595" y="1922922"/>
                    <a:pt x="1953984" y="1923818"/>
                  </a:cubicBezTo>
                  <a:cubicBezTo>
                    <a:pt x="1953080" y="1923818"/>
                    <a:pt x="1952175" y="1924723"/>
                    <a:pt x="1950365" y="1924723"/>
                  </a:cubicBezTo>
                  <a:cubicBezTo>
                    <a:pt x="1947651" y="1926532"/>
                    <a:pt x="1944936" y="1928332"/>
                    <a:pt x="1938611" y="1927437"/>
                  </a:cubicBezTo>
                  <a:cubicBezTo>
                    <a:pt x="1931382" y="1926532"/>
                    <a:pt x="1929572" y="1922017"/>
                    <a:pt x="1926858" y="1916598"/>
                  </a:cubicBezTo>
                  <a:cubicBezTo>
                    <a:pt x="1925952" y="1913893"/>
                    <a:pt x="1925048" y="1912083"/>
                    <a:pt x="1923247" y="1909378"/>
                  </a:cubicBezTo>
                  <a:cubicBezTo>
                    <a:pt x="1921438" y="1905768"/>
                    <a:pt x="1920533" y="1903053"/>
                    <a:pt x="1922343" y="1901253"/>
                  </a:cubicBezTo>
                  <a:cubicBezTo>
                    <a:pt x="1923247" y="1898538"/>
                    <a:pt x="1927762" y="1898538"/>
                    <a:pt x="1933192" y="1898538"/>
                  </a:cubicBezTo>
                  <a:cubicBezTo>
                    <a:pt x="1934991" y="1898538"/>
                    <a:pt x="1935897" y="1898538"/>
                    <a:pt x="1936801" y="1897643"/>
                  </a:cubicBezTo>
                  <a:cubicBezTo>
                    <a:pt x="1936801" y="1896738"/>
                    <a:pt x="1936801" y="1894928"/>
                    <a:pt x="1935897" y="1893128"/>
                  </a:cubicBezTo>
                  <a:cubicBezTo>
                    <a:pt x="1935897" y="1891318"/>
                    <a:pt x="1934991" y="1890414"/>
                    <a:pt x="1934991" y="1889518"/>
                  </a:cubicBezTo>
                  <a:cubicBezTo>
                    <a:pt x="1934087" y="1885003"/>
                    <a:pt x="1938611" y="1883194"/>
                    <a:pt x="1942231" y="1881384"/>
                  </a:cubicBezTo>
                  <a:cubicBezTo>
                    <a:pt x="1943136" y="1881384"/>
                    <a:pt x="1944936" y="1880489"/>
                    <a:pt x="1945841" y="1879584"/>
                  </a:cubicBezTo>
                  <a:cubicBezTo>
                    <a:pt x="1949460" y="1876879"/>
                    <a:pt x="1954880" y="1879584"/>
                    <a:pt x="1960309" y="1882289"/>
                  </a:cubicBezTo>
                  <a:cubicBezTo>
                    <a:pt x="1961214" y="1882289"/>
                    <a:pt x="1961214" y="1883194"/>
                    <a:pt x="1962119" y="1883194"/>
                  </a:cubicBezTo>
                  <a:cubicBezTo>
                    <a:pt x="1964834" y="1885899"/>
                    <a:pt x="1967539" y="1886804"/>
                    <a:pt x="1972063" y="1885899"/>
                  </a:cubicBezTo>
                  <a:cubicBezTo>
                    <a:pt x="1972063" y="1885899"/>
                    <a:pt x="1972063" y="1885899"/>
                    <a:pt x="1972968" y="1885003"/>
                  </a:cubicBezTo>
                  <a:cubicBezTo>
                    <a:pt x="1974777" y="1882289"/>
                    <a:pt x="1972968" y="1875069"/>
                    <a:pt x="1971158" y="1869649"/>
                  </a:cubicBezTo>
                  <a:cubicBezTo>
                    <a:pt x="1971158" y="1866944"/>
                    <a:pt x="1970253" y="1865134"/>
                    <a:pt x="1970253" y="1863334"/>
                  </a:cubicBezTo>
                  <a:cubicBezTo>
                    <a:pt x="1970253" y="1860619"/>
                    <a:pt x="1966634" y="1857914"/>
                    <a:pt x="1962119" y="1854304"/>
                  </a:cubicBezTo>
                  <a:cubicBezTo>
                    <a:pt x="1961214" y="1853399"/>
                    <a:pt x="1960309" y="1852494"/>
                    <a:pt x="1958499" y="1851599"/>
                  </a:cubicBezTo>
                  <a:cubicBezTo>
                    <a:pt x="1953080" y="1846179"/>
                    <a:pt x="1959404" y="1838055"/>
                    <a:pt x="1962119" y="1833540"/>
                  </a:cubicBezTo>
                  <a:cubicBezTo>
                    <a:pt x="1963024" y="1833540"/>
                    <a:pt x="1963024" y="1833540"/>
                    <a:pt x="1963024" y="1832635"/>
                  </a:cubicBezTo>
                  <a:cubicBezTo>
                    <a:pt x="1964834" y="1829930"/>
                    <a:pt x="1963024" y="1824510"/>
                    <a:pt x="1962119" y="1820900"/>
                  </a:cubicBezTo>
                  <a:cubicBezTo>
                    <a:pt x="1962119" y="1819090"/>
                    <a:pt x="1961214" y="1818195"/>
                    <a:pt x="1961214" y="1818195"/>
                  </a:cubicBezTo>
                  <a:cubicBezTo>
                    <a:pt x="1961214" y="1816385"/>
                    <a:pt x="1960309" y="1814575"/>
                    <a:pt x="1961214" y="1813680"/>
                  </a:cubicBezTo>
                  <a:cubicBezTo>
                    <a:pt x="1962119" y="1811870"/>
                    <a:pt x="1964834" y="1811870"/>
                    <a:pt x="1969349" y="1810966"/>
                  </a:cubicBezTo>
                  <a:cubicBezTo>
                    <a:pt x="1972063" y="1810966"/>
                    <a:pt x="1972968" y="1810070"/>
                    <a:pt x="1973873" y="1809165"/>
                  </a:cubicBezTo>
                  <a:cubicBezTo>
                    <a:pt x="1973873" y="1809165"/>
                    <a:pt x="1973873" y="1808260"/>
                    <a:pt x="1973873" y="1808260"/>
                  </a:cubicBezTo>
                  <a:cubicBezTo>
                    <a:pt x="1973873" y="1807356"/>
                    <a:pt x="1973873" y="1806451"/>
                    <a:pt x="1973873" y="1804650"/>
                  </a:cubicBezTo>
                  <a:cubicBezTo>
                    <a:pt x="1973873" y="1804650"/>
                    <a:pt x="1977483" y="1790201"/>
                    <a:pt x="1971158" y="1785686"/>
                  </a:cubicBezTo>
                  <a:cubicBezTo>
                    <a:pt x="1965729" y="1781171"/>
                    <a:pt x="1963024" y="1773047"/>
                    <a:pt x="1963024" y="1767636"/>
                  </a:cubicBezTo>
                  <a:cubicBezTo>
                    <a:pt x="1963024" y="1762216"/>
                    <a:pt x="1961214" y="1753187"/>
                    <a:pt x="1957595" y="1748672"/>
                  </a:cubicBezTo>
                  <a:cubicBezTo>
                    <a:pt x="1956690" y="1747767"/>
                    <a:pt x="1956690" y="1745967"/>
                    <a:pt x="1956690" y="1745062"/>
                  </a:cubicBezTo>
                  <a:cubicBezTo>
                    <a:pt x="1957595" y="1740547"/>
                    <a:pt x="1963024" y="1736937"/>
                    <a:pt x="1965729" y="1735127"/>
                  </a:cubicBezTo>
                  <a:cubicBezTo>
                    <a:pt x="1971158" y="1732422"/>
                    <a:pt x="1974777" y="1733327"/>
                    <a:pt x="1982007" y="1736032"/>
                  </a:cubicBezTo>
                  <a:cubicBezTo>
                    <a:pt x="1988332" y="1738737"/>
                    <a:pt x="2011840" y="1746872"/>
                    <a:pt x="2021783" y="1746872"/>
                  </a:cubicBezTo>
                  <a:cubicBezTo>
                    <a:pt x="2026308" y="1746872"/>
                    <a:pt x="2029013" y="1745062"/>
                    <a:pt x="2029013" y="1743252"/>
                  </a:cubicBezTo>
                  <a:cubicBezTo>
                    <a:pt x="2029918" y="1740547"/>
                    <a:pt x="2028108" y="1738737"/>
                    <a:pt x="2025403" y="1737842"/>
                  </a:cubicBezTo>
                  <a:cubicBezTo>
                    <a:pt x="2023593" y="1736937"/>
                    <a:pt x="2022688" y="1736032"/>
                    <a:pt x="2021783" y="1734232"/>
                  </a:cubicBezTo>
                  <a:cubicBezTo>
                    <a:pt x="2020879" y="1731517"/>
                    <a:pt x="2022688" y="1729717"/>
                    <a:pt x="2022688" y="1729717"/>
                  </a:cubicBezTo>
                  <a:cubicBezTo>
                    <a:pt x="2022688" y="1729717"/>
                    <a:pt x="2028108" y="1724298"/>
                    <a:pt x="2027203" y="1720688"/>
                  </a:cubicBezTo>
                  <a:cubicBezTo>
                    <a:pt x="2026308" y="1716173"/>
                    <a:pt x="2030823" y="1709848"/>
                    <a:pt x="2034442" y="1706238"/>
                  </a:cubicBezTo>
                  <a:cubicBezTo>
                    <a:pt x="2034442" y="1705333"/>
                    <a:pt x="2035347" y="1705333"/>
                    <a:pt x="2035347" y="1704438"/>
                  </a:cubicBezTo>
                  <a:cubicBezTo>
                    <a:pt x="2038052" y="1700828"/>
                    <a:pt x="2043481" y="1699018"/>
                    <a:pt x="2049806" y="1697209"/>
                  </a:cubicBezTo>
                  <a:cubicBezTo>
                    <a:pt x="2052521" y="1696313"/>
                    <a:pt x="2053426" y="1695408"/>
                    <a:pt x="2054331" y="1693599"/>
                  </a:cubicBezTo>
                  <a:cubicBezTo>
                    <a:pt x="2055235" y="1690893"/>
                    <a:pt x="2054331" y="1687284"/>
                    <a:pt x="2051616" y="1684569"/>
                  </a:cubicBezTo>
                  <a:cubicBezTo>
                    <a:pt x="2047996" y="1680054"/>
                    <a:pt x="2056140" y="1671034"/>
                    <a:pt x="2056140" y="1670129"/>
                  </a:cubicBezTo>
                  <a:cubicBezTo>
                    <a:pt x="2056140" y="1670129"/>
                    <a:pt x="2056140" y="1670129"/>
                    <a:pt x="2056140" y="1670129"/>
                  </a:cubicBezTo>
                  <a:cubicBezTo>
                    <a:pt x="2056140" y="1670129"/>
                    <a:pt x="2060655" y="1668319"/>
                    <a:pt x="2063370" y="1662909"/>
                  </a:cubicBezTo>
                  <a:cubicBezTo>
                    <a:pt x="2066084" y="1657489"/>
                    <a:pt x="2062465" y="1652974"/>
                    <a:pt x="2057940" y="1649364"/>
                  </a:cubicBezTo>
                  <a:cubicBezTo>
                    <a:pt x="2054331" y="1644849"/>
                    <a:pt x="2046196" y="1634915"/>
                    <a:pt x="2045291" y="1634010"/>
                  </a:cubicBezTo>
                  <a:cubicBezTo>
                    <a:pt x="2044387" y="1634010"/>
                    <a:pt x="2035347" y="1631305"/>
                    <a:pt x="2031727" y="1631305"/>
                  </a:cubicBezTo>
                  <a:cubicBezTo>
                    <a:pt x="2029918" y="1631305"/>
                    <a:pt x="2028108" y="1631305"/>
                    <a:pt x="2026308" y="1631305"/>
                  </a:cubicBezTo>
                  <a:cubicBezTo>
                    <a:pt x="2017259" y="1632210"/>
                    <a:pt x="2002800" y="1633115"/>
                    <a:pt x="1999181" y="1630400"/>
                  </a:cubicBezTo>
                  <a:cubicBezTo>
                    <a:pt x="1994666" y="1626790"/>
                    <a:pt x="1995571" y="1618665"/>
                    <a:pt x="1999181" y="1613246"/>
                  </a:cubicBezTo>
                  <a:cubicBezTo>
                    <a:pt x="2002800" y="1607835"/>
                    <a:pt x="2000990" y="1606026"/>
                    <a:pt x="1997371" y="1602416"/>
                  </a:cubicBezTo>
                  <a:cubicBezTo>
                    <a:pt x="1995571" y="1599711"/>
                    <a:pt x="1994666" y="1596996"/>
                    <a:pt x="1994666" y="1594291"/>
                  </a:cubicBezTo>
                  <a:cubicBezTo>
                    <a:pt x="1995571" y="1592481"/>
                    <a:pt x="1997371" y="1590681"/>
                    <a:pt x="1998276" y="1590681"/>
                  </a:cubicBezTo>
                  <a:cubicBezTo>
                    <a:pt x="2002800" y="1589776"/>
                    <a:pt x="2017259" y="1591586"/>
                    <a:pt x="2022688" y="1593386"/>
                  </a:cubicBezTo>
                  <a:cubicBezTo>
                    <a:pt x="2023593" y="1593386"/>
                    <a:pt x="2024498" y="1594291"/>
                    <a:pt x="2025403" y="1594291"/>
                  </a:cubicBezTo>
                  <a:cubicBezTo>
                    <a:pt x="2029918" y="1596100"/>
                    <a:pt x="2037147" y="1598806"/>
                    <a:pt x="2042577" y="1597901"/>
                  </a:cubicBezTo>
                  <a:cubicBezTo>
                    <a:pt x="2045291" y="1596996"/>
                    <a:pt x="2047996" y="1596996"/>
                    <a:pt x="2050711" y="1596996"/>
                  </a:cubicBezTo>
                  <a:cubicBezTo>
                    <a:pt x="2052521" y="1596996"/>
                    <a:pt x="2055235" y="1596100"/>
                    <a:pt x="2058846" y="1596100"/>
                  </a:cubicBezTo>
                  <a:cubicBezTo>
                    <a:pt x="2063370" y="1595196"/>
                    <a:pt x="2068790" y="1596996"/>
                    <a:pt x="2075124" y="1597901"/>
                  </a:cubicBezTo>
                  <a:cubicBezTo>
                    <a:pt x="2077838" y="1598806"/>
                    <a:pt x="2079638" y="1598806"/>
                    <a:pt x="2082353" y="1599711"/>
                  </a:cubicBezTo>
                  <a:cubicBezTo>
                    <a:pt x="2084163" y="1599711"/>
                    <a:pt x="2085068" y="1599711"/>
                    <a:pt x="2085972" y="1598806"/>
                  </a:cubicBezTo>
                  <a:cubicBezTo>
                    <a:pt x="2088687" y="1596100"/>
                    <a:pt x="2086878" y="1587071"/>
                    <a:pt x="2086878" y="1587071"/>
                  </a:cubicBezTo>
                  <a:cubicBezTo>
                    <a:pt x="2086878" y="1587071"/>
                    <a:pt x="2086878" y="1587071"/>
                    <a:pt x="2086878" y="1587071"/>
                  </a:cubicBezTo>
                  <a:cubicBezTo>
                    <a:pt x="2087782" y="1584356"/>
                    <a:pt x="2087782" y="1582556"/>
                    <a:pt x="2086878" y="1579841"/>
                  </a:cubicBezTo>
                  <a:cubicBezTo>
                    <a:pt x="2086878" y="1578946"/>
                    <a:pt x="2086878" y="1578946"/>
                    <a:pt x="2086878" y="1578946"/>
                  </a:cubicBezTo>
                  <a:cubicBezTo>
                    <a:pt x="2083258" y="1570821"/>
                    <a:pt x="2077838" y="1555467"/>
                    <a:pt x="2079638" y="1548247"/>
                  </a:cubicBezTo>
                  <a:cubicBezTo>
                    <a:pt x="2080543" y="1543732"/>
                    <a:pt x="2084163" y="1538312"/>
                    <a:pt x="2085972" y="1533798"/>
                  </a:cubicBezTo>
                  <a:cubicBezTo>
                    <a:pt x="2087782" y="1531997"/>
                    <a:pt x="2088687" y="1529283"/>
                    <a:pt x="2089583" y="1527483"/>
                  </a:cubicBezTo>
                  <a:cubicBezTo>
                    <a:pt x="2091392" y="1522968"/>
                    <a:pt x="2093202" y="1492268"/>
                    <a:pt x="2093202" y="1491364"/>
                  </a:cubicBezTo>
                  <a:cubicBezTo>
                    <a:pt x="2093202" y="1491364"/>
                    <a:pt x="2095917" y="1462474"/>
                    <a:pt x="2095917" y="1456159"/>
                  </a:cubicBezTo>
                  <a:cubicBezTo>
                    <a:pt x="2095917" y="1455254"/>
                    <a:pt x="2095917" y="1453454"/>
                    <a:pt x="2095012" y="1451644"/>
                  </a:cubicBezTo>
                  <a:cubicBezTo>
                    <a:pt x="2095012" y="1450740"/>
                    <a:pt x="2095012" y="1450740"/>
                    <a:pt x="2095012" y="1450740"/>
                  </a:cubicBezTo>
                  <a:cubicBezTo>
                    <a:pt x="2092297" y="1432680"/>
                    <a:pt x="2092297" y="1432680"/>
                    <a:pt x="2092297" y="1432680"/>
                  </a:cubicBezTo>
                  <a:cubicBezTo>
                    <a:pt x="2084163" y="1395666"/>
                    <a:pt x="2084163" y="1395666"/>
                    <a:pt x="2084163" y="1395666"/>
                  </a:cubicBezTo>
                  <a:cubicBezTo>
                    <a:pt x="2084163" y="1394771"/>
                    <a:pt x="2071504" y="1320733"/>
                    <a:pt x="2070599" y="1316218"/>
                  </a:cubicBezTo>
                  <a:cubicBezTo>
                    <a:pt x="2069694" y="1310808"/>
                    <a:pt x="2070599" y="1304483"/>
                    <a:pt x="2074218" y="1301778"/>
                  </a:cubicBezTo>
                  <a:cubicBezTo>
                    <a:pt x="2077838" y="1299063"/>
                    <a:pt x="2080543" y="1297263"/>
                    <a:pt x="2081448" y="1297263"/>
                  </a:cubicBezTo>
                  <a:cubicBezTo>
                    <a:pt x="2082353" y="1292748"/>
                    <a:pt x="2084163" y="1290034"/>
                    <a:pt x="2085972" y="1288233"/>
                  </a:cubicBezTo>
                  <a:cubicBezTo>
                    <a:pt x="2089583" y="1285528"/>
                    <a:pt x="2091392" y="1279204"/>
                    <a:pt x="2093202" y="1273784"/>
                  </a:cubicBezTo>
                  <a:cubicBezTo>
                    <a:pt x="2094107" y="1271079"/>
                    <a:pt x="2095012" y="1268374"/>
                    <a:pt x="2095917" y="1266564"/>
                  </a:cubicBezTo>
                  <a:cubicBezTo>
                    <a:pt x="2096822" y="1265659"/>
                    <a:pt x="2097726" y="1264764"/>
                    <a:pt x="2098632" y="1262954"/>
                  </a:cubicBezTo>
                  <a:cubicBezTo>
                    <a:pt x="2101337" y="1258439"/>
                    <a:pt x="2104956" y="1253020"/>
                    <a:pt x="2098632" y="1245800"/>
                  </a:cubicBezTo>
                  <a:cubicBezTo>
                    <a:pt x="2096822" y="1243990"/>
                    <a:pt x="2095012" y="1241285"/>
                    <a:pt x="2094107" y="1240380"/>
                  </a:cubicBezTo>
                  <a:cubicBezTo>
                    <a:pt x="2087782" y="1233160"/>
                    <a:pt x="2084163" y="1228645"/>
                    <a:pt x="2087782" y="1224130"/>
                  </a:cubicBezTo>
                  <a:cubicBezTo>
                    <a:pt x="2091392" y="1220520"/>
                    <a:pt x="2101337" y="1202461"/>
                    <a:pt x="2106766" y="1192536"/>
                  </a:cubicBezTo>
                  <a:cubicBezTo>
                    <a:pt x="2109480" y="1188926"/>
                    <a:pt x="2110376" y="1186211"/>
                    <a:pt x="2111281" y="1184411"/>
                  </a:cubicBezTo>
                  <a:cubicBezTo>
                    <a:pt x="2113995" y="1179896"/>
                    <a:pt x="2113995" y="1171771"/>
                    <a:pt x="2113995" y="1166352"/>
                  </a:cubicBezTo>
                  <a:cubicBezTo>
                    <a:pt x="2113995" y="1164542"/>
                    <a:pt x="2113091" y="1160027"/>
                    <a:pt x="2112185" y="1153712"/>
                  </a:cubicBezTo>
                  <a:cubicBezTo>
                    <a:pt x="2111281" y="1146492"/>
                    <a:pt x="2109480" y="1138367"/>
                    <a:pt x="2109480" y="1132947"/>
                  </a:cubicBezTo>
                  <a:cubicBezTo>
                    <a:pt x="2109480" y="1124823"/>
                    <a:pt x="2109480" y="1117603"/>
                    <a:pt x="2104956" y="1110373"/>
                  </a:cubicBezTo>
                  <a:cubicBezTo>
                    <a:pt x="2100431" y="1103153"/>
                    <a:pt x="2083258" y="1074264"/>
                    <a:pt x="2083258" y="1074264"/>
                  </a:cubicBezTo>
                  <a:cubicBezTo>
                    <a:pt x="2083258" y="1074264"/>
                    <a:pt x="2074218" y="1065234"/>
                    <a:pt x="2066989" y="1061624"/>
                  </a:cubicBezTo>
                  <a:cubicBezTo>
                    <a:pt x="2066084" y="1060719"/>
                    <a:pt x="2066084" y="1060719"/>
                    <a:pt x="2066084" y="1060719"/>
                  </a:cubicBezTo>
                  <a:cubicBezTo>
                    <a:pt x="2058846" y="1058014"/>
                    <a:pt x="2054331" y="1055300"/>
                    <a:pt x="2057940" y="1045374"/>
                  </a:cubicBezTo>
                  <a:cubicBezTo>
                    <a:pt x="2061560" y="1036345"/>
                    <a:pt x="2064275" y="1027315"/>
                    <a:pt x="2060655" y="1020095"/>
                  </a:cubicBezTo>
                  <a:cubicBezTo>
                    <a:pt x="2059750" y="1018285"/>
                    <a:pt x="2058846" y="1016485"/>
                    <a:pt x="2057940" y="1015580"/>
                  </a:cubicBezTo>
                  <a:cubicBezTo>
                    <a:pt x="2056140" y="1011970"/>
                    <a:pt x="2055235" y="1011065"/>
                    <a:pt x="2055235" y="1002941"/>
                  </a:cubicBezTo>
                  <a:cubicBezTo>
                    <a:pt x="2055235" y="1001131"/>
                    <a:pt x="2055235" y="999331"/>
                    <a:pt x="2055235" y="997521"/>
                  </a:cubicBezTo>
                  <a:cubicBezTo>
                    <a:pt x="2056140" y="991206"/>
                    <a:pt x="2056140" y="986691"/>
                    <a:pt x="2050711" y="980366"/>
                  </a:cubicBezTo>
                  <a:cubicBezTo>
                    <a:pt x="2047101" y="974956"/>
                    <a:pt x="2041672" y="968632"/>
                    <a:pt x="2036252" y="963212"/>
                  </a:cubicBezTo>
                  <a:cubicBezTo>
                    <a:pt x="2032633" y="957802"/>
                    <a:pt x="2029013" y="954192"/>
                    <a:pt x="2027203" y="952382"/>
                  </a:cubicBezTo>
                  <a:cubicBezTo>
                    <a:pt x="2024498" y="948772"/>
                    <a:pt x="2020879" y="940647"/>
                    <a:pt x="2024498" y="937037"/>
                  </a:cubicBezTo>
                  <a:cubicBezTo>
                    <a:pt x="2025403" y="937037"/>
                    <a:pt x="2025403" y="936132"/>
                    <a:pt x="2025403" y="936132"/>
                  </a:cubicBezTo>
                  <a:cubicBezTo>
                    <a:pt x="2029013" y="932522"/>
                    <a:pt x="2033537" y="928912"/>
                    <a:pt x="2029918" y="924398"/>
                  </a:cubicBezTo>
                  <a:cubicBezTo>
                    <a:pt x="2029918" y="923493"/>
                    <a:pt x="2029013" y="922588"/>
                    <a:pt x="2028108" y="921683"/>
                  </a:cubicBezTo>
                  <a:cubicBezTo>
                    <a:pt x="2026308" y="918073"/>
                    <a:pt x="2023593" y="914463"/>
                    <a:pt x="2013649" y="908148"/>
                  </a:cubicBezTo>
                  <a:cubicBezTo>
                    <a:pt x="2003705" y="901823"/>
                    <a:pt x="2001896" y="899118"/>
                    <a:pt x="1997371" y="893699"/>
                  </a:cubicBezTo>
                  <a:cubicBezTo>
                    <a:pt x="1996466" y="891889"/>
                    <a:pt x="1995571" y="890993"/>
                    <a:pt x="1994666" y="890088"/>
                  </a:cubicBezTo>
                  <a:cubicBezTo>
                    <a:pt x="1989236" y="882869"/>
                    <a:pt x="1982912" y="872934"/>
                    <a:pt x="1980197" y="867514"/>
                  </a:cubicBezTo>
                  <a:cubicBezTo>
                    <a:pt x="1979292" y="866609"/>
                    <a:pt x="1979292" y="866609"/>
                    <a:pt x="1979292" y="866609"/>
                  </a:cubicBezTo>
                  <a:cubicBezTo>
                    <a:pt x="1976578" y="861199"/>
                    <a:pt x="1974777" y="855779"/>
                    <a:pt x="1974777" y="850360"/>
                  </a:cubicBezTo>
                  <a:cubicBezTo>
                    <a:pt x="1974777" y="847655"/>
                    <a:pt x="1975673" y="814250"/>
                    <a:pt x="1976578" y="813346"/>
                  </a:cubicBezTo>
                  <a:cubicBezTo>
                    <a:pt x="1976578" y="813346"/>
                    <a:pt x="1982912" y="798001"/>
                    <a:pt x="1981102" y="790771"/>
                  </a:cubicBezTo>
                  <a:cubicBezTo>
                    <a:pt x="1981102" y="788971"/>
                    <a:pt x="1981102" y="788971"/>
                    <a:pt x="1981102" y="788971"/>
                  </a:cubicBezTo>
                  <a:cubicBezTo>
                    <a:pt x="1979292" y="780846"/>
                    <a:pt x="1975673" y="764597"/>
                    <a:pt x="1972063" y="760987"/>
                  </a:cubicBezTo>
                  <a:cubicBezTo>
                    <a:pt x="1968443" y="756472"/>
                    <a:pt x="1964834" y="747442"/>
                    <a:pt x="1963929" y="746537"/>
                  </a:cubicBezTo>
                  <a:cubicBezTo>
                    <a:pt x="1963024" y="745632"/>
                    <a:pt x="1959404" y="742927"/>
                    <a:pt x="1959404" y="739317"/>
                  </a:cubicBezTo>
                  <a:cubicBezTo>
                    <a:pt x="1959404" y="737507"/>
                    <a:pt x="1959404" y="735707"/>
                    <a:pt x="1961214" y="733898"/>
                  </a:cubicBezTo>
                  <a:cubicBezTo>
                    <a:pt x="1964834" y="731192"/>
                    <a:pt x="1967539" y="726678"/>
                    <a:pt x="1966634" y="723068"/>
                  </a:cubicBezTo>
                  <a:cubicBezTo>
                    <a:pt x="1966634" y="722163"/>
                    <a:pt x="1965729" y="721258"/>
                    <a:pt x="1963929" y="720353"/>
                  </a:cubicBezTo>
                  <a:cubicBezTo>
                    <a:pt x="1963929" y="720353"/>
                    <a:pt x="1963929" y="720353"/>
                    <a:pt x="1963929" y="720353"/>
                  </a:cubicBezTo>
                  <a:cubicBezTo>
                    <a:pt x="1958499" y="718553"/>
                    <a:pt x="1952175" y="715838"/>
                    <a:pt x="1951270" y="712228"/>
                  </a:cubicBezTo>
                  <a:cubicBezTo>
                    <a:pt x="1951270" y="711323"/>
                    <a:pt x="1950365" y="709523"/>
                    <a:pt x="1950365" y="706818"/>
                  </a:cubicBezTo>
                  <a:cubicBezTo>
                    <a:pt x="1947651" y="700493"/>
                    <a:pt x="1944936" y="689663"/>
                    <a:pt x="1944040" y="684244"/>
                  </a:cubicBezTo>
                  <a:cubicBezTo>
                    <a:pt x="1944040" y="681539"/>
                    <a:pt x="1943136" y="678824"/>
                    <a:pt x="1942231" y="675214"/>
                  </a:cubicBezTo>
                  <a:cubicBezTo>
                    <a:pt x="1940421" y="669794"/>
                    <a:pt x="1938611" y="663479"/>
                    <a:pt x="1940421" y="659869"/>
                  </a:cubicBezTo>
                  <a:cubicBezTo>
                    <a:pt x="1941326" y="658964"/>
                    <a:pt x="1942231" y="658060"/>
                    <a:pt x="1943136" y="658060"/>
                  </a:cubicBezTo>
                  <a:cubicBezTo>
                    <a:pt x="1951270" y="656259"/>
                    <a:pt x="1953984" y="653545"/>
                    <a:pt x="1953984" y="647230"/>
                  </a:cubicBezTo>
                  <a:cubicBezTo>
                    <a:pt x="1953984" y="641810"/>
                    <a:pt x="1951270" y="627360"/>
                    <a:pt x="1951270" y="627360"/>
                  </a:cubicBezTo>
                  <a:cubicBezTo>
                    <a:pt x="1951270" y="626465"/>
                    <a:pt x="1951270" y="626465"/>
                    <a:pt x="1951270" y="626465"/>
                  </a:cubicBezTo>
                  <a:cubicBezTo>
                    <a:pt x="1952175" y="625560"/>
                    <a:pt x="1950365" y="624655"/>
                    <a:pt x="1949460" y="623750"/>
                  </a:cubicBezTo>
                  <a:cubicBezTo>
                    <a:pt x="1937706" y="626465"/>
                    <a:pt x="1937706" y="626465"/>
                    <a:pt x="1937706" y="626465"/>
                  </a:cubicBezTo>
                  <a:cubicBezTo>
                    <a:pt x="1937706" y="626465"/>
                    <a:pt x="1937706" y="626465"/>
                    <a:pt x="1937706" y="626465"/>
                  </a:cubicBezTo>
                  <a:cubicBezTo>
                    <a:pt x="1936801" y="626465"/>
                    <a:pt x="1918723" y="625560"/>
                    <a:pt x="1913303" y="628265"/>
                  </a:cubicBezTo>
                  <a:cubicBezTo>
                    <a:pt x="1907874" y="630980"/>
                    <a:pt x="1887081" y="632780"/>
                    <a:pt x="1875327" y="632780"/>
                  </a:cubicBezTo>
                  <a:cubicBezTo>
                    <a:pt x="1867193" y="632780"/>
                    <a:pt x="1865383" y="635495"/>
                    <a:pt x="1863573" y="640000"/>
                  </a:cubicBezTo>
                  <a:cubicBezTo>
                    <a:pt x="1862669" y="641810"/>
                    <a:pt x="1861773" y="643620"/>
                    <a:pt x="1859963" y="645420"/>
                  </a:cubicBezTo>
                  <a:cubicBezTo>
                    <a:pt x="1854534" y="651744"/>
                    <a:pt x="1845495" y="652640"/>
                    <a:pt x="1836456" y="653545"/>
                  </a:cubicBezTo>
                  <a:cubicBezTo>
                    <a:pt x="1835551" y="653545"/>
                    <a:pt x="1835551" y="653545"/>
                    <a:pt x="1834646" y="653545"/>
                  </a:cubicBezTo>
                  <a:cubicBezTo>
                    <a:pt x="1832836" y="653545"/>
                    <a:pt x="1831026" y="652640"/>
                    <a:pt x="1831026" y="651744"/>
                  </a:cubicBezTo>
                  <a:cubicBezTo>
                    <a:pt x="1829226" y="649030"/>
                    <a:pt x="1831931" y="643620"/>
                    <a:pt x="1833741" y="640905"/>
                  </a:cubicBezTo>
                  <a:cubicBezTo>
                    <a:pt x="1835551" y="638200"/>
                    <a:pt x="1833741" y="632780"/>
                    <a:pt x="1828321" y="624655"/>
                  </a:cubicBezTo>
                  <a:cubicBezTo>
                    <a:pt x="1825607" y="620140"/>
                    <a:pt x="1822892" y="620140"/>
                    <a:pt x="1817472" y="621045"/>
                  </a:cubicBezTo>
                  <a:cubicBezTo>
                    <a:pt x="1816567" y="621045"/>
                    <a:pt x="1815663" y="621045"/>
                    <a:pt x="1815663" y="621045"/>
                  </a:cubicBezTo>
                  <a:cubicBezTo>
                    <a:pt x="1813853" y="621045"/>
                    <a:pt x="1813853" y="621045"/>
                    <a:pt x="1813853" y="621045"/>
                  </a:cubicBezTo>
                  <a:cubicBezTo>
                    <a:pt x="1807528" y="621950"/>
                    <a:pt x="1803909" y="622855"/>
                    <a:pt x="1793965" y="619236"/>
                  </a:cubicBezTo>
                  <a:cubicBezTo>
                    <a:pt x="1787640" y="616531"/>
                    <a:pt x="1785830" y="617435"/>
                    <a:pt x="1782211" y="618340"/>
                  </a:cubicBezTo>
                  <a:cubicBezTo>
                    <a:pt x="1780401" y="619236"/>
                    <a:pt x="1778601" y="620140"/>
                    <a:pt x="1775886" y="620140"/>
                  </a:cubicBezTo>
                  <a:cubicBezTo>
                    <a:pt x="1766847" y="621045"/>
                    <a:pt x="1762322" y="622855"/>
                    <a:pt x="1758713" y="630075"/>
                  </a:cubicBezTo>
                  <a:cubicBezTo>
                    <a:pt x="1755093" y="637295"/>
                    <a:pt x="1751474" y="637295"/>
                    <a:pt x="1740625" y="635495"/>
                  </a:cubicBezTo>
                  <a:cubicBezTo>
                    <a:pt x="1736110" y="634590"/>
                    <a:pt x="1733395" y="634590"/>
                    <a:pt x="1730681" y="634590"/>
                  </a:cubicBezTo>
                  <a:cubicBezTo>
                    <a:pt x="1727070" y="634590"/>
                    <a:pt x="1725261" y="634590"/>
                    <a:pt x="1722546" y="631875"/>
                  </a:cubicBezTo>
                  <a:cubicBezTo>
                    <a:pt x="1719831" y="629170"/>
                    <a:pt x="1716222" y="624655"/>
                    <a:pt x="1712602" y="620140"/>
                  </a:cubicBezTo>
                  <a:cubicBezTo>
                    <a:pt x="1710792" y="618340"/>
                    <a:pt x="1709887" y="616531"/>
                    <a:pt x="1708077" y="614721"/>
                  </a:cubicBezTo>
                  <a:cubicBezTo>
                    <a:pt x="1703563" y="609310"/>
                    <a:pt x="1701753" y="606596"/>
                    <a:pt x="1701753" y="602081"/>
                  </a:cubicBezTo>
                  <a:cubicBezTo>
                    <a:pt x="1701753" y="599376"/>
                    <a:pt x="1700848" y="570487"/>
                    <a:pt x="1700848" y="570487"/>
                  </a:cubicBezTo>
                  <a:cubicBezTo>
                    <a:pt x="1700848" y="569582"/>
                    <a:pt x="1697229" y="556037"/>
                    <a:pt x="1697229" y="551532"/>
                  </a:cubicBezTo>
                  <a:cubicBezTo>
                    <a:pt x="1697229" y="548817"/>
                    <a:pt x="1694524" y="534377"/>
                    <a:pt x="1692714" y="528958"/>
                  </a:cubicBezTo>
                  <a:cubicBezTo>
                    <a:pt x="1690904" y="523538"/>
                    <a:pt x="1685485" y="511803"/>
                    <a:pt x="1681865" y="505488"/>
                  </a:cubicBezTo>
                  <a:cubicBezTo>
                    <a:pt x="1678245" y="499163"/>
                    <a:pt x="1671921" y="480209"/>
                    <a:pt x="1671921" y="479304"/>
                  </a:cubicBezTo>
                  <a:cubicBezTo>
                    <a:pt x="1671921" y="479304"/>
                    <a:pt x="1671921" y="478399"/>
                    <a:pt x="1671921" y="478399"/>
                  </a:cubicBezTo>
                  <a:cubicBezTo>
                    <a:pt x="1671921" y="478399"/>
                    <a:pt x="1671921" y="478399"/>
                    <a:pt x="1671921" y="478399"/>
                  </a:cubicBezTo>
                  <a:cubicBezTo>
                    <a:pt x="1672825" y="478399"/>
                    <a:pt x="1689094" y="473884"/>
                    <a:pt x="1698134" y="473884"/>
                  </a:cubicBezTo>
                  <a:cubicBezTo>
                    <a:pt x="1706278" y="473884"/>
                    <a:pt x="1712602" y="470274"/>
                    <a:pt x="1717117" y="466664"/>
                  </a:cubicBezTo>
                  <a:cubicBezTo>
                    <a:pt x="1720737" y="463949"/>
                    <a:pt x="1722546" y="463054"/>
                    <a:pt x="1717117" y="452215"/>
                  </a:cubicBezTo>
                  <a:cubicBezTo>
                    <a:pt x="1715316" y="448605"/>
                    <a:pt x="1715316" y="445900"/>
                    <a:pt x="1716222" y="444995"/>
                  </a:cubicBezTo>
                  <a:cubicBezTo>
                    <a:pt x="1717117" y="443185"/>
                    <a:pt x="1718927" y="443185"/>
                    <a:pt x="1721641" y="443185"/>
                  </a:cubicBezTo>
                  <a:cubicBezTo>
                    <a:pt x="1723451" y="443185"/>
                    <a:pt x="1725261" y="443185"/>
                    <a:pt x="1727070" y="443185"/>
                  </a:cubicBezTo>
                  <a:cubicBezTo>
                    <a:pt x="1727966" y="443185"/>
                    <a:pt x="1727966" y="442290"/>
                    <a:pt x="1728871" y="442290"/>
                  </a:cubicBezTo>
                  <a:cubicBezTo>
                    <a:pt x="1728871" y="439575"/>
                    <a:pt x="1723451" y="434165"/>
                    <a:pt x="1718022" y="430545"/>
                  </a:cubicBezTo>
                  <a:cubicBezTo>
                    <a:pt x="1716222" y="428745"/>
                    <a:pt x="1715316" y="426935"/>
                    <a:pt x="1715316" y="425135"/>
                  </a:cubicBezTo>
                  <a:cubicBezTo>
                    <a:pt x="1716222" y="421525"/>
                    <a:pt x="1722546" y="418810"/>
                    <a:pt x="1726166" y="417906"/>
                  </a:cubicBezTo>
                  <a:cubicBezTo>
                    <a:pt x="1730681" y="417010"/>
                    <a:pt x="1732490" y="415201"/>
                    <a:pt x="1732490" y="414296"/>
                  </a:cubicBezTo>
                  <a:cubicBezTo>
                    <a:pt x="1733395" y="412495"/>
                    <a:pt x="1731585" y="410686"/>
                    <a:pt x="1727070" y="407981"/>
                  </a:cubicBezTo>
                  <a:cubicBezTo>
                    <a:pt x="1724356" y="406171"/>
                    <a:pt x="1723451" y="404371"/>
                    <a:pt x="1723451" y="402561"/>
                  </a:cubicBezTo>
                  <a:cubicBezTo>
                    <a:pt x="1723451" y="400751"/>
                    <a:pt x="1725261" y="398951"/>
                    <a:pt x="1727966" y="397141"/>
                  </a:cubicBezTo>
                  <a:cubicBezTo>
                    <a:pt x="1730681" y="395341"/>
                    <a:pt x="1736110" y="390826"/>
                    <a:pt x="1735205" y="387216"/>
                  </a:cubicBezTo>
                  <a:cubicBezTo>
                    <a:pt x="1735205" y="385406"/>
                    <a:pt x="1732490" y="384502"/>
                    <a:pt x="1727966" y="383606"/>
                  </a:cubicBezTo>
                  <a:cubicBezTo>
                    <a:pt x="1718022" y="382701"/>
                    <a:pt x="1712602" y="379091"/>
                    <a:pt x="1710792" y="371862"/>
                  </a:cubicBezTo>
                  <a:cubicBezTo>
                    <a:pt x="1710792" y="371862"/>
                    <a:pt x="1710792" y="371862"/>
                    <a:pt x="1710792" y="371862"/>
                  </a:cubicBezTo>
                  <a:cubicBezTo>
                    <a:pt x="1710792" y="371862"/>
                    <a:pt x="1711697" y="368252"/>
                    <a:pt x="1709887" y="366452"/>
                  </a:cubicBezTo>
                  <a:cubicBezTo>
                    <a:pt x="1708077" y="365547"/>
                    <a:pt x="1707173" y="364642"/>
                    <a:pt x="1705372" y="364642"/>
                  </a:cubicBezTo>
                  <a:cubicBezTo>
                    <a:pt x="1698134" y="364642"/>
                    <a:pt x="1695429" y="362842"/>
                    <a:pt x="1690904" y="360127"/>
                  </a:cubicBezTo>
                  <a:cubicBezTo>
                    <a:pt x="1689999" y="360127"/>
                    <a:pt x="1689999" y="360127"/>
                    <a:pt x="1689999" y="360127"/>
                  </a:cubicBezTo>
                  <a:cubicBezTo>
                    <a:pt x="1685485" y="357422"/>
                    <a:pt x="1664691" y="348392"/>
                    <a:pt x="1663786" y="348392"/>
                  </a:cubicBezTo>
                  <a:cubicBezTo>
                    <a:pt x="1663786" y="348392"/>
                    <a:pt x="1663786" y="348392"/>
                    <a:pt x="1663786" y="348392"/>
                  </a:cubicBezTo>
                  <a:cubicBezTo>
                    <a:pt x="1663786" y="348392"/>
                    <a:pt x="1658357" y="343877"/>
                    <a:pt x="1654747" y="343877"/>
                  </a:cubicBezTo>
                  <a:cubicBezTo>
                    <a:pt x="1650223" y="343877"/>
                    <a:pt x="1641184" y="341172"/>
                    <a:pt x="1640279" y="340267"/>
                  </a:cubicBezTo>
                  <a:cubicBezTo>
                    <a:pt x="1635754" y="341172"/>
                    <a:pt x="1630334" y="339363"/>
                    <a:pt x="1627620" y="333943"/>
                  </a:cubicBezTo>
                  <a:cubicBezTo>
                    <a:pt x="1624010" y="325818"/>
                    <a:pt x="1621295" y="325818"/>
                    <a:pt x="1612256" y="324923"/>
                  </a:cubicBezTo>
                  <a:cubicBezTo>
                    <a:pt x="1611351" y="324923"/>
                    <a:pt x="1611351" y="324923"/>
                    <a:pt x="1611351" y="324923"/>
                  </a:cubicBezTo>
                  <a:cubicBezTo>
                    <a:pt x="1601407" y="324018"/>
                    <a:pt x="1601407" y="316798"/>
                    <a:pt x="1601407" y="312283"/>
                  </a:cubicBezTo>
                  <a:cubicBezTo>
                    <a:pt x="1601407" y="311378"/>
                    <a:pt x="1601407" y="311378"/>
                    <a:pt x="1601407" y="310473"/>
                  </a:cubicBezTo>
                  <a:cubicBezTo>
                    <a:pt x="1601407" y="308663"/>
                    <a:pt x="1601407" y="304158"/>
                    <a:pt x="1601407" y="299643"/>
                  </a:cubicBezTo>
                  <a:cubicBezTo>
                    <a:pt x="1600503" y="294223"/>
                    <a:pt x="1600503" y="287899"/>
                    <a:pt x="1600503" y="284289"/>
                  </a:cubicBezTo>
                  <a:cubicBezTo>
                    <a:pt x="1600503" y="277069"/>
                    <a:pt x="1609542" y="271649"/>
                    <a:pt x="1614961" y="268944"/>
                  </a:cubicBezTo>
                  <a:cubicBezTo>
                    <a:pt x="1619486" y="267134"/>
                    <a:pt x="1622200" y="259914"/>
                    <a:pt x="1621295" y="256305"/>
                  </a:cubicBezTo>
                  <a:cubicBezTo>
                    <a:pt x="1621295" y="255400"/>
                    <a:pt x="1620390" y="253599"/>
                    <a:pt x="1618581" y="253599"/>
                  </a:cubicBezTo>
                  <a:cubicBezTo>
                    <a:pt x="1611351" y="253599"/>
                    <a:pt x="1607732" y="252694"/>
                    <a:pt x="1603217" y="242760"/>
                  </a:cubicBezTo>
                  <a:cubicBezTo>
                    <a:pt x="1599597" y="234635"/>
                    <a:pt x="1595978" y="235540"/>
                    <a:pt x="1591463" y="236445"/>
                  </a:cubicBezTo>
                  <a:cubicBezTo>
                    <a:pt x="1590558" y="236445"/>
                    <a:pt x="1589653" y="236445"/>
                    <a:pt x="1588749" y="236445"/>
                  </a:cubicBezTo>
                  <a:cubicBezTo>
                    <a:pt x="1586034" y="236445"/>
                    <a:pt x="1583319" y="235540"/>
                    <a:pt x="1582424" y="234635"/>
                  </a:cubicBezTo>
                  <a:cubicBezTo>
                    <a:pt x="1581519" y="231930"/>
                    <a:pt x="1580614" y="228320"/>
                    <a:pt x="1582424" y="222900"/>
                  </a:cubicBezTo>
                  <a:cubicBezTo>
                    <a:pt x="1583319" y="221091"/>
                    <a:pt x="1582424" y="218385"/>
                    <a:pt x="1581519" y="217481"/>
                  </a:cubicBezTo>
                  <a:cubicBezTo>
                    <a:pt x="1577899" y="214776"/>
                    <a:pt x="1570670" y="216576"/>
                    <a:pt x="1567051" y="218385"/>
                  </a:cubicBezTo>
                  <a:cubicBezTo>
                    <a:pt x="1565241" y="219290"/>
                    <a:pt x="1563431" y="220195"/>
                    <a:pt x="1561631" y="221091"/>
                  </a:cubicBezTo>
                  <a:cubicBezTo>
                    <a:pt x="1558916" y="223805"/>
                    <a:pt x="1556202" y="225605"/>
                    <a:pt x="1552582" y="225605"/>
                  </a:cubicBezTo>
                  <a:cubicBezTo>
                    <a:pt x="1546258" y="225605"/>
                    <a:pt x="1539028" y="225605"/>
                    <a:pt x="1534504" y="228320"/>
                  </a:cubicBezTo>
                  <a:cubicBezTo>
                    <a:pt x="1529989" y="231025"/>
                    <a:pt x="1524560" y="231025"/>
                    <a:pt x="1512806" y="221995"/>
                  </a:cubicBezTo>
                  <a:cubicBezTo>
                    <a:pt x="1505576" y="215680"/>
                    <a:pt x="1493822" y="213871"/>
                    <a:pt x="1488402" y="213871"/>
                  </a:cubicBezTo>
                  <a:cubicBezTo>
                    <a:pt x="1487498" y="213871"/>
                    <a:pt x="1486593" y="213871"/>
                    <a:pt x="1485688" y="212966"/>
                  </a:cubicBezTo>
                  <a:cubicBezTo>
                    <a:pt x="1485688" y="212061"/>
                    <a:pt x="1485688" y="211165"/>
                    <a:pt x="1485688" y="211165"/>
                  </a:cubicBezTo>
                  <a:cubicBezTo>
                    <a:pt x="1485688" y="210261"/>
                    <a:pt x="1485688" y="210261"/>
                    <a:pt x="1485688" y="210261"/>
                  </a:cubicBezTo>
                  <a:cubicBezTo>
                    <a:pt x="1486593" y="193106"/>
                    <a:pt x="1486593" y="193106"/>
                    <a:pt x="1486593" y="193106"/>
                  </a:cubicBezTo>
                  <a:cubicBezTo>
                    <a:pt x="1486593" y="190401"/>
                    <a:pt x="1486593" y="190401"/>
                    <a:pt x="1486593" y="190401"/>
                  </a:cubicBezTo>
                  <a:cubicBezTo>
                    <a:pt x="1483878" y="184981"/>
                    <a:pt x="1483878" y="184981"/>
                    <a:pt x="1483878" y="184981"/>
                  </a:cubicBezTo>
                  <a:cubicBezTo>
                    <a:pt x="1482973" y="182276"/>
                    <a:pt x="1483878" y="179562"/>
                    <a:pt x="1483878" y="176856"/>
                  </a:cubicBezTo>
                  <a:cubicBezTo>
                    <a:pt x="1484783" y="171437"/>
                    <a:pt x="1485688" y="166922"/>
                    <a:pt x="1476649" y="160607"/>
                  </a:cubicBezTo>
                  <a:cubicBezTo>
                    <a:pt x="1474839" y="161512"/>
                    <a:pt x="1468514" y="166922"/>
                    <a:pt x="1463085" y="166922"/>
                  </a:cubicBezTo>
                  <a:cubicBezTo>
                    <a:pt x="1456761" y="166922"/>
                    <a:pt x="1449531" y="163312"/>
                    <a:pt x="1443197" y="158797"/>
                  </a:cubicBezTo>
                  <a:cubicBezTo>
                    <a:pt x="1438682" y="155187"/>
                    <a:pt x="1438682" y="148872"/>
                    <a:pt x="1438682" y="144357"/>
                  </a:cubicBezTo>
                  <a:cubicBezTo>
                    <a:pt x="1438682" y="144357"/>
                    <a:pt x="1438682" y="143452"/>
                    <a:pt x="1438682" y="142547"/>
                  </a:cubicBezTo>
                  <a:cubicBezTo>
                    <a:pt x="1438682" y="138033"/>
                    <a:pt x="1440482" y="135327"/>
                    <a:pt x="1446817" y="131718"/>
                  </a:cubicBezTo>
                  <a:cubicBezTo>
                    <a:pt x="1452236" y="129003"/>
                    <a:pt x="1459475" y="125393"/>
                    <a:pt x="1460370" y="124488"/>
                  </a:cubicBezTo>
                  <a:cubicBezTo>
                    <a:pt x="1459475" y="121783"/>
                    <a:pt x="1459475" y="119078"/>
                    <a:pt x="1459475" y="115458"/>
                  </a:cubicBezTo>
                  <a:cubicBezTo>
                    <a:pt x="1460370" y="114563"/>
                    <a:pt x="1460370" y="114563"/>
                    <a:pt x="1460370" y="114563"/>
                  </a:cubicBezTo>
                  <a:cubicBezTo>
                    <a:pt x="1460370" y="113658"/>
                    <a:pt x="1460370" y="112753"/>
                    <a:pt x="1460370" y="111848"/>
                  </a:cubicBezTo>
                  <a:cubicBezTo>
                    <a:pt x="1451331" y="112753"/>
                    <a:pt x="1451331" y="112753"/>
                    <a:pt x="1451331" y="112753"/>
                  </a:cubicBezTo>
                  <a:cubicBezTo>
                    <a:pt x="1442292" y="116363"/>
                    <a:pt x="1442292" y="116363"/>
                    <a:pt x="1442292" y="116363"/>
                  </a:cubicBezTo>
                  <a:cubicBezTo>
                    <a:pt x="1442292" y="116363"/>
                    <a:pt x="1442292" y="116363"/>
                    <a:pt x="1442292" y="116363"/>
                  </a:cubicBezTo>
                  <a:cubicBezTo>
                    <a:pt x="1442292" y="116363"/>
                    <a:pt x="1431443" y="117268"/>
                    <a:pt x="1426928" y="110048"/>
                  </a:cubicBezTo>
                  <a:cubicBezTo>
                    <a:pt x="1426023" y="107334"/>
                    <a:pt x="1424213" y="106438"/>
                    <a:pt x="1423309" y="106438"/>
                  </a:cubicBezTo>
                  <a:cubicBezTo>
                    <a:pt x="1420594" y="106438"/>
                    <a:pt x="1418785" y="110953"/>
                    <a:pt x="1415174" y="118173"/>
                  </a:cubicBezTo>
                  <a:cubicBezTo>
                    <a:pt x="1411555" y="125393"/>
                    <a:pt x="1403420" y="125393"/>
                    <a:pt x="1395286" y="126298"/>
                  </a:cubicBezTo>
                  <a:cubicBezTo>
                    <a:pt x="1390762" y="126298"/>
                    <a:pt x="1386247" y="126298"/>
                    <a:pt x="1382627" y="127203"/>
                  </a:cubicBezTo>
                  <a:cubicBezTo>
                    <a:pt x="1377198" y="128098"/>
                    <a:pt x="1374493" y="128098"/>
                    <a:pt x="1373589" y="127203"/>
                  </a:cubicBezTo>
                  <a:cubicBezTo>
                    <a:pt x="1372683" y="126298"/>
                    <a:pt x="1372683" y="124488"/>
                    <a:pt x="1374493" y="122688"/>
                  </a:cubicBezTo>
                  <a:cubicBezTo>
                    <a:pt x="1374493" y="120878"/>
                    <a:pt x="1375398" y="119973"/>
                    <a:pt x="1375398" y="118173"/>
                  </a:cubicBezTo>
                  <a:cubicBezTo>
                    <a:pt x="1377198" y="111848"/>
                    <a:pt x="1389857" y="103723"/>
                    <a:pt x="1400706" y="101923"/>
                  </a:cubicBezTo>
                  <a:cubicBezTo>
                    <a:pt x="1403420" y="101018"/>
                    <a:pt x="1405230" y="100113"/>
                    <a:pt x="1405230" y="97408"/>
                  </a:cubicBezTo>
                  <a:cubicBezTo>
                    <a:pt x="1405230" y="93798"/>
                    <a:pt x="1399801" y="88379"/>
                    <a:pt x="1392572" y="88379"/>
                  </a:cubicBezTo>
                  <a:cubicBezTo>
                    <a:pt x="1380818" y="88379"/>
                    <a:pt x="1379008" y="88379"/>
                    <a:pt x="1369969" y="84769"/>
                  </a:cubicBezTo>
                  <a:cubicBezTo>
                    <a:pt x="1361835" y="81159"/>
                    <a:pt x="1358215" y="80254"/>
                    <a:pt x="1354605" y="84769"/>
                  </a:cubicBezTo>
                  <a:cubicBezTo>
                    <a:pt x="1354605" y="84769"/>
                    <a:pt x="1354605" y="84769"/>
                    <a:pt x="1354605" y="84769"/>
                  </a:cubicBezTo>
                  <a:cubicBezTo>
                    <a:pt x="1350985" y="89284"/>
                    <a:pt x="1345566" y="96504"/>
                    <a:pt x="1319344" y="91989"/>
                  </a:cubicBezTo>
                  <a:cubicBezTo>
                    <a:pt x="1312114" y="91084"/>
                    <a:pt x="1307590" y="91084"/>
                    <a:pt x="1304875" y="92894"/>
                  </a:cubicBezTo>
                  <a:cubicBezTo>
                    <a:pt x="1303075" y="95599"/>
                    <a:pt x="1303075" y="99209"/>
                    <a:pt x="1303075" y="102828"/>
                  </a:cubicBezTo>
                  <a:cubicBezTo>
                    <a:pt x="1303075" y="106438"/>
                    <a:pt x="1303075" y="110048"/>
                    <a:pt x="1301265" y="112753"/>
                  </a:cubicBezTo>
                  <a:cubicBezTo>
                    <a:pt x="1299455" y="115458"/>
                    <a:pt x="1296740" y="117268"/>
                    <a:pt x="1293131" y="117268"/>
                  </a:cubicBezTo>
                  <a:cubicBezTo>
                    <a:pt x="1289511" y="118173"/>
                    <a:pt x="1284987" y="114563"/>
                    <a:pt x="1283186" y="112753"/>
                  </a:cubicBezTo>
                  <a:cubicBezTo>
                    <a:pt x="1281377" y="110048"/>
                    <a:pt x="1269623" y="112753"/>
                    <a:pt x="1261488" y="114563"/>
                  </a:cubicBezTo>
                  <a:cubicBezTo>
                    <a:pt x="1257869" y="116363"/>
                    <a:pt x="1254249" y="117268"/>
                    <a:pt x="1252449" y="117268"/>
                  </a:cubicBezTo>
                  <a:cubicBezTo>
                    <a:pt x="1250640" y="117268"/>
                    <a:pt x="1249734" y="117268"/>
                    <a:pt x="1247925" y="118173"/>
                  </a:cubicBezTo>
                  <a:cubicBezTo>
                    <a:pt x="1242505" y="119078"/>
                    <a:pt x="1235266" y="119973"/>
                    <a:pt x="1226227" y="113658"/>
                  </a:cubicBezTo>
                  <a:cubicBezTo>
                    <a:pt x="1219903" y="108238"/>
                    <a:pt x="1218093" y="109143"/>
                    <a:pt x="1214473" y="112753"/>
                  </a:cubicBezTo>
                  <a:cubicBezTo>
                    <a:pt x="1212663" y="114563"/>
                    <a:pt x="1209958" y="116363"/>
                    <a:pt x="1206339" y="118173"/>
                  </a:cubicBezTo>
                  <a:cubicBezTo>
                    <a:pt x="1194585" y="123593"/>
                    <a:pt x="1188260" y="124488"/>
                    <a:pt x="1180126" y="117268"/>
                  </a:cubicBezTo>
                  <a:cubicBezTo>
                    <a:pt x="1175602" y="111848"/>
                    <a:pt x="1168372" y="110953"/>
                    <a:pt x="1159333" y="113658"/>
                  </a:cubicBezTo>
                  <a:cubicBezTo>
                    <a:pt x="1159333" y="113658"/>
                    <a:pt x="1159333" y="113658"/>
                    <a:pt x="1159333" y="113658"/>
                  </a:cubicBezTo>
                  <a:cubicBezTo>
                    <a:pt x="1154808" y="112753"/>
                    <a:pt x="1152094" y="120878"/>
                    <a:pt x="1150284" y="125393"/>
                  </a:cubicBezTo>
                  <a:cubicBezTo>
                    <a:pt x="1148484" y="129003"/>
                    <a:pt x="1143960" y="135327"/>
                    <a:pt x="1137635" y="138033"/>
                  </a:cubicBezTo>
                  <a:cubicBezTo>
                    <a:pt x="1131301" y="140738"/>
                    <a:pt x="1126786" y="138937"/>
                    <a:pt x="1117747" y="131718"/>
                  </a:cubicBezTo>
                  <a:cubicBezTo>
                    <a:pt x="1112317" y="127203"/>
                    <a:pt x="1110507" y="129003"/>
                    <a:pt x="1107802" y="131718"/>
                  </a:cubicBezTo>
                  <a:cubicBezTo>
                    <a:pt x="1106898" y="132613"/>
                    <a:pt x="1105088" y="134423"/>
                    <a:pt x="1103278" y="135327"/>
                  </a:cubicBezTo>
                  <a:cubicBezTo>
                    <a:pt x="1101468" y="136232"/>
                    <a:pt x="1100564" y="136232"/>
                    <a:pt x="1099659" y="135327"/>
                  </a:cubicBezTo>
                  <a:cubicBezTo>
                    <a:pt x="1095144" y="132613"/>
                    <a:pt x="1093334" y="119973"/>
                    <a:pt x="1094239" y="115458"/>
                  </a:cubicBezTo>
                  <a:cubicBezTo>
                    <a:pt x="1095144" y="113658"/>
                    <a:pt x="1094239" y="111848"/>
                    <a:pt x="1094239" y="110953"/>
                  </a:cubicBezTo>
                  <a:cubicBezTo>
                    <a:pt x="1093334" y="109143"/>
                    <a:pt x="1091524" y="108238"/>
                    <a:pt x="1088810" y="108238"/>
                  </a:cubicBezTo>
                  <a:cubicBezTo>
                    <a:pt x="1084295" y="107334"/>
                    <a:pt x="1082485" y="103723"/>
                    <a:pt x="1080676" y="100113"/>
                  </a:cubicBezTo>
                  <a:cubicBezTo>
                    <a:pt x="1078866" y="97408"/>
                    <a:pt x="1077971" y="95599"/>
                    <a:pt x="1076161" y="93798"/>
                  </a:cubicBezTo>
                  <a:cubicBezTo>
                    <a:pt x="1075256" y="91989"/>
                    <a:pt x="1074351" y="91084"/>
                    <a:pt x="1074351" y="89284"/>
                  </a:cubicBezTo>
                  <a:cubicBezTo>
                    <a:pt x="1074351" y="87474"/>
                    <a:pt x="1076161" y="85674"/>
                    <a:pt x="1078866" y="82959"/>
                  </a:cubicBezTo>
                  <a:cubicBezTo>
                    <a:pt x="1079770" y="82959"/>
                    <a:pt x="1079770" y="82054"/>
                    <a:pt x="1080676" y="81159"/>
                  </a:cubicBezTo>
                  <a:cubicBezTo>
                    <a:pt x="1085200" y="76644"/>
                    <a:pt x="1084295" y="74834"/>
                    <a:pt x="1082485" y="70319"/>
                  </a:cubicBezTo>
                  <a:cubicBezTo>
                    <a:pt x="1080676" y="66709"/>
                    <a:pt x="1077971" y="57680"/>
                    <a:pt x="1077065" y="54975"/>
                  </a:cubicBezTo>
                  <a:cubicBezTo>
                    <a:pt x="1074351" y="59489"/>
                    <a:pt x="1062597" y="74834"/>
                    <a:pt x="1055367" y="82054"/>
                  </a:cubicBezTo>
                  <a:cubicBezTo>
                    <a:pt x="1047224" y="89284"/>
                    <a:pt x="1043614" y="104628"/>
                    <a:pt x="1040899" y="115458"/>
                  </a:cubicBezTo>
                  <a:cubicBezTo>
                    <a:pt x="1040899" y="116363"/>
                    <a:pt x="1039994" y="117268"/>
                    <a:pt x="1039994" y="118173"/>
                  </a:cubicBezTo>
                  <a:cubicBezTo>
                    <a:pt x="1037279" y="129003"/>
                    <a:pt x="1028240" y="139842"/>
                    <a:pt x="1028240" y="139842"/>
                  </a:cubicBezTo>
                  <a:cubicBezTo>
                    <a:pt x="1028240" y="139842"/>
                    <a:pt x="1028240" y="139842"/>
                    <a:pt x="1028240" y="139842"/>
                  </a:cubicBezTo>
                  <a:cubicBezTo>
                    <a:pt x="1027335" y="139842"/>
                    <a:pt x="982139" y="162407"/>
                    <a:pt x="967671" y="166922"/>
                  </a:cubicBezTo>
                  <a:cubicBezTo>
                    <a:pt x="947782" y="173247"/>
                    <a:pt x="936029" y="174151"/>
                    <a:pt x="931514" y="171437"/>
                  </a:cubicBezTo>
                  <a:cubicBezTo>
                    <a:pt x="926990" y="167827"/>
                    <a:pt x="914331" y="169637"/>
                    <a:pt x="908911" y="172342"/>
                  </a:cubicBezTo>
                  <a:cubicBezTo>
                    <a:pt x="906197" y="173247"/>
                    <a:pt x="903482" y="174151"/>
                    <a:pt x="900777" y="174151"/>
                  </a:cubicBezTo>
                  <a:cubicBezTo>
                    <a:pt x="894443" y="174151"/>
                    <a:pt x="891738" y="190401"/>
                    <a:pt x="891738" y="194011"/>
                  </a:cubicBezTo>
                  <a:cubicBezTo>
                    <a:pt x="891738" y="198526"/>
                    <a:pt x="883593" y="204841"/>
                    <a:pt x="879079" y="206651"/>
                  </a:cubicBezTo>
                  <a:cubicBezTo>
                    <a:pt x="873650" y="208451"/>
                    <a:pt x="859191" y="210261"/>
                    <a:pt x="852856" y="207555"/>
                  </a:cubicBezTo>
                  <a:cubicBezTo>
                    <a:pt x="849247" y="205746"/>
                    <a:pt x="846532" y="209356"/>
                    <a:pt x="843817" y="212966"/>
                  </a:cubicBezTo>
                  <a:cubicBezTo>
                    <a:pt x="842008" y="215680"/>
                    <a:pt x="841102" y="217481"/>
                    <a:pt x="839302" y="218385"/>
                  </a:cubicBezTo>
                  <a:cubicBezTo>
                    <a:pt x="836588" y="220195"/>
                    <a:pt x="832968" y="220195"/>
                    <a:pt x="830254" y="219290"/>
                  </a:cubicBezTo>
                  <a:cubicBezTo>
                    <a:pt x="828453" y="218385"/>
                    <a:pt x="826643" y="217481"/>
                    <a:pt x="826643" y="215680"/>
                  </a:cubicBezTo>
                  <a:cubicBezTo>
                    <a:pt x="825739" y="212966"/>
                    <a:pt x="824834" y="211165"/>
                    <a:pt x="823024" y="209356"/>
                  </a:cubicBezTo>
                  <a:cubicBezTo>
                    <a:pt x="822119" y="208451"/>
                    <a:pt x="820309" y="207555"/>
                    <a:pt x="819414" y="206651"/>
                  </a:cubicBezTo>
                  <a:cubicBezTo>
                    <a:pt x="816700" y="203041"/>
                    <a:pt x="799517" y="198526"/>
                    <a:pt x="789572" y="198526"/>
                  </a:cubicBezTo>
                  <a:cubicBezTo>
                    <a:pt x="777828" y="198526"/>
                    <a:pt x="767884" y="188591"/>
                    <a:pt x="763359" y="184076"/>
                  </a:cubicBezTo>
                  <a:cubicBezTo>
                    <a:pt x="759740" y="179562"/>
                    <a:pt x="749796" y="172342"/>
                    <a:pt x="748891" y="171437"/>
                  </a:cubicBezTo>
                  <a:cubicBezTo>
                    <a:pt x="741661" y="171437"/>
                    <a:pt x="721774" y="168732"/>
                    <a:pt x="710924" y="163312"/>
                  </a:cubicBezTo>
                  <a:cubicBezTo>
                    <a:pt x="699170" y="156997"/>
                    <a:pt x="690131" y="148872"/>
                    <a:pt x="684711" y="142547"/>
                  </a:cubicBezTo>
                  <a:cubicBezTo>
                    <a:pt x="679283" y="136232"/>
                    <a:pt x="673863" y="134423"/>
                    <a:pt x="669338" y="133518"/>
                  </a:cubicBezTo>
                  <a:cubicBezTo>
                    <a:pt x="668433" y="135327"/>
                    <a:pt x="661204" y="146157"/>
                    <a:pt x="659394" y="149767"/>
                  </a:cubicBezTo>
                  <a:cubicBezTo>
                    <a:pt x="659394" y="149767"/>
                    <a:pt x="659394" y="150672"/>
                    <a:pt x="658489" y="150672"/>
                  </a:cubicBezTo>
                  <a:cubicBezTo>
                    <a:pt x="657585" y="154282"/>
                    <a:pt x="655775" y="156997"/>
                    <a:pt x="650355" y="156997"/>
                  </a:cubicBezTo>
                  <a:cubicBezTo>
                    <a:pt x="646735" y="156997"/>
                    <a:pt x="644926" y="159702"/>
                    <a:pt x="643126" y="163312"/>
                  </a:cubicBezTo>
                  <a:cubicBezTo>
                    <a:pt x="641316" y="166922"/>
                    <a:pt x="639506" y="170532"/>
                    <a:pt x="635886" y="172342"/>
                  </a:cubicBezTo>
                  <a:cubicBezTo>
                    <a:pt x="628657" y="176856"/>
                    <a:pt x="625038" y="176856"/>
                    <a:pt x="619618" y="173247"/>
                  </a:cubicBezTo>
                  <a:cubicBezTo>
                    <a:pt x="616903" y="170532"/>
                    <a:pt x="613293" y="170532"/>
                    <a:pt x="606959" y="171437"/>
                  </a:cubicBezTo>
                  <a:cubicBezTo>
                    <a:pt x="605149" y="171437"/>
                    <a:pt x="602444" y="172342"/>
                    <a:pt x="600634" y="172342"/>
                  </a:cubicBezTo>
                  <a:cubicBezTo>
                    <a:pt x="597015" y="172342"/>
                    <a:pt x="596110" y="173247"/>
                    <a:pt x="594301" y="173247"/>
                  </a:cubicBezTo>
                  <a:cubicBezTo>
                    <a:pt x="592500" y="173247"/>
                    <a:pt x="592500" y="173247"/>
                    <a:pt x="590690" y="172342"/>
                  </a:cubicBezTo>
                  <a:cubicBezTo>
                    <a:pt x="590690" y="171437"/>
                    <a:pt x="589786" y="171437"/>
                    <a:pt x="588881" y="170532"/>
                  </a:cubicBezTo>
                  <a:cubicBezTo>
                    <a:pt x="585261" y="167827"/>
                    <a:pt x="582556" y="168732"/>
                    <a:pt x="577127" y="169637"/>
                  </a:cubicBezTo>
                  <a:cubicBezTo>
                    <a:pt x="576222" y="169637"/>
                    <a:pt x="576222" y="170532"/>
                    <a:pt x="575317" y="170532"/>
                  </a:cubicBezTo>
                  <a:cubicBezTo>
                    <a:pt x="570802" y="171437"/>
                    <a:pt x="569897" y="168732"/>
                    <a:pt x="568088" y="165122"/>
                  </a:cubicBezTo>
                  <a:cubicBezTo>
                    <a:pt x="566278" y="163312"/>
                    <a:pt x="565373" y="160607"/>
                    <a:pt x="562658" y="157892"/>
                  </a:cubicBezTo>
                  <a:cubicBezTo>
                    <a:pt x="556334" y="151577"/>
                    <a:pt x="556334" y="138937"/>
                    <a:pt x="556334" y="132613"/>
                  </a:cubicBezTo>
                  <a:cubicBezTo>
                    <a:pt x="556334" y="127203"/>
                    <a:pt x="557238" y="121783"/>
                    <a:pt x="567182" y="121783"/>
                  </a:cubicBezTo>
                  <a:cubicBezTo>
                    <a:pt x="568992" y="121783"/>
                    <a:pt x="569897" y="120878"/>
                    <a:pt x="569897" y="119973"/>
                  </a:cubicBezTo>
                  <a:cubicBezTo>
                    <a:pt x="570802" y="117268"/>
                    <a:pt x="565373" y="110953"/>
                    <a:pt x="560858" y="109143"/>
                  </a:cubicBezTo>
                  <a:cubicBezTo>
                    <a:pt x="555429" y="106438"/>
                    <a:pt x="553619" y="102828"/>
                    <a:pt x="553619" y="96504"/>
                  </a:cubicBezTo>
                  <a:cubicBezTo>
                    <a:pt x="553619" y="91989"/>
                    <a:pt x="550914" y="83864"/>
                    <a:pt x="544580" y="82959"/>
                  </a:cubicBezTo>
                  <a:cubicBezTo>
                    <a:pt x="542770" y="82959"/>
                    <a:pt x="541865" y="82054"/>
                    <a:pt x="540970" y="81159"/>
                  </a:cubicBezTo>
                  <a:cubicBezTo>
                    <a:pt x="537351" y="76644"/>
                    <a:pt x="538255" y="69414"/>
                    <a:pt x="538255" y="67614"/>
                  </a:cubicBezTo>
                  <a:cubicBezTo>
                    <a:pt x="536445" y="65805"/>
                    <a:pt x="535541" y="64004"/>
                    <a:pt x="533731" y="58584"/>
                  </a:cubicBezTo>
                  <a:cubicBezTo>
                    <a:pt x="533731" y="56775"/>
                    <a:pt x="532826" y="54975"/>
                    <a:pt x="532826" y="54070"/>
                  </a:cubicBezTo>
                  <a:cubicBezTo>
                    <a:pt x="531026" y="47755"/>
                    <a:pt x="529216" y="44145"/>
                    <a:pt x="526501" y="39630"/>
                  </a:cubicBezTo>
                  <a:cubicBezTo>
                    <a:pt x="522882" y="33305"/>
                    <a:pt x="520177" y="24276"/>
                    <a:pt x="519272" y="17960"/>
                  </a:cubicBezTo>
                  <a:cubicBezTo>
                    <a:pt x="518367" y="12541"/>
                    <a:pt x="512938" y="4416"/>
                    <a:pt x="510232" y="-99"/>
                  </a:cubicBezTo>
                  <a:cubicBezTo>
                    <a:pt x="503899" y="7121"/>
                    <a:pt x="497574" y="14350"/>
                    <a:pt x="496669" y="17055"/>
                  </a:cubicBezTo>
                  <a:cubicBezTo>
                    <a:pt x="490335" y="38725"/>
                    <a:pt x="484010" y="59489"/>
                    <a:pt x="475876" y="81159"/>
                  </a:cubicBezTo>
                  <a:cubicBezTo>
                    <a:pt x="474971" y="84769"/>
                    <a:pt x="476781" y="98313"/>
                    <a:pt x="475876" y="103723"/>
                  </a:cubicBezTo>
                  <a:cubicBezTo>
                    <a:pt x="475876" y="104628"/>
                    <a:pt x="468647" y="119078"/>
                    <a:pt x="468647" y="119973"/>
                  </a:cubicBezTo>
                  <a:cubicBezTo>
                    <a:pt x="462312" y="132613"/>
                    <a:pt x="457797" y="146157"/>
                    <a:pt x="452369" y="159702"/>
                  </a:cubicBezTo>
                  <a:cubicBezTo>
                    <a:pt x="445139" y="182276"/>
                    <a:pt x="445139" y="182276"/>
                    <a:pt x="445139" y="182276"/>
                  </a:cubicBezTo>
                  <a:cubicBezTo>
                    <a:pt x="441519" y="192201"/>
                    <a:pt x="439709" y="196716"/>
                    <a:pt x="437004" y="200326"/>
                  </a:cubicBezTo>
                  <a:cubicBezTo>
                    <a:pt x="434290" y="203936"/>
                    <a:pt x="430670" y="206651"/>
                    <a:pt x="423441" y="211165"/>
                  </a:cubicBezTo>
                  <a:cubicBezTo>
                    <a:pt x="421631" y="214776"/>
                    <a:pt x="411687" y="250885"/>
                    <a:pt x="409878" y="258105"/>
                  </a:cubicBezTo>
                  <a:cubicBezTo>
                    <a:pt x="408972" y="260819"/>
                    <a:pt x="408972" y="260819"/>
                    <a:pt x="408972" y="260819"/>
                  </a:cubicBezTo>
                  <a:cubicBezTo>
                    <a:pt x="406267" y="277069"/>
                    <a:pt x="400838" y="293319"/>
                    <a:pt x="397218" y="309568"/>
                  </a:cubicBezTo>
                  <a:cubicBezTo>
                    <a:pt x="397218" y="311378"/>
                    <a:pt x="394513" y="314083"/>
                    <a:pt x="394513" y="316798"/>
                  </a:cubicBezTo>
                  <a:cubicBezTo>
                    <a:pt x="393609" y="320408"/>
                    <a:pt x="393609" y="324018"/>
                    <a:pt x="393609" y="327628"/>
                  </a:cubicBezTo>
                  <a:cubicBezTo>
                    <a:pt x="392704" y="328533"/>
                    <a:pt x="392704" y="328533"/>
                    <a:pt x="392704" y="329428"/>
                  </a:cubicBezTo>
                  <a:cubicBezTo>
                    <a:pt x="389084" y="339363"/>
                    <a:pt x="380045" y="353812"/>
                    <a:pt x="380045" y="363737"/>
                  </a:cubicBezTo>
                  <a:cubicBezTo>
                    <a:pt x="380950" y="369157"/>
                    <a:pt x="391799" y="375481"/>
                    <a:pt x="393609" y="381796"/>
                  </a:cubicBezTo>
                  <a:cubicBezTo>
                    <a:pt x="393609" y="387216"/>
                    <a:pt x="391799" y="390826"/>
                    <a:pt x="391799" y="395341"/>
                  </a:cubicBezTo>
                  <a:cubicBezTo>
                    <a:pt x="390894" y="403466"/>
                    <a:pt x="392704" y="440480"/>
                    <a:pt x="389989" y="446805"/>
                  </a:cubicBezTo>
                  <a:cubicBezTo>
                    <a:pt x="387274" y="453120"/>
                    <a:pt x="383665" y="457634"/>
                    <a:pt x="382759" y="465759"/>
                  </a:cubicBezTo>
                  <a:cubicBezTo>
                    <a:pt x="381855" y="468464"/>
                    <a:pt x="384569" y="470274"/>
                    <a:pt x="381855" y="472979"/>
                  </a:cubicBezTo>
                  <a:cubicBezTo>
                    <a:pt x="376425" y="471179"/>
                    <a:pt x="366481" y="472979"/>
                    <a:pt x="363776" y="472074"/>
                  </a:cubicBezTo>
                  <a:cubicBezTo>
                    <a:pt x="362872" y="469369"/>
                    <a:pt x="362872" y="465759"/>
                    <a:pt x="362872" y="463949"/>
                  </a:cubicBezTo>
                  <a:cubicBezTo>
                    <a:pt x="359252" y="457634"/>
                    <a:pt x="352022" y="457634"/>
                    <a:pt x="349308" y="454929"/>
                  </a:cubicBezTo>
                  <a:cubicBezTo>
                    <a:pt x="348403" y="454929"/>
                    <a:pt x="345698" y="454024"/>
                    <a:pt x="345698" y="454024"/>
                  </a:cubicBezTo>
                  <a:cubicBezTo>
                    <a:pt x="332134" y="458539"/>
                    <a:pt x="337554" y="455825"/>
                    <a:pt x="325800" y="454024"/>
                  </a:cubicBezTo>
                  <a:cubicBezTo>
                    <a:pt x="321285" y="453120"/>
                    <a:pt x="314056" y="455825"/>
                    <a:pt x="309531" y="455825"/>
                  </a:cubicBezTo>
                  <a:cubicBezTo>
                    <a:pt x="306817" y="456730"/>
                    <a:pt x="298683" y="461244"/>
                    <a:pt x="295063" y="462149"/>
                  </a:cubicBezTo>
                  <a:cubicBezTo>
                    <a:pt x="290548" y="463949"/>
                    <a:pt x="272470" y="467569"/>
                    <a:pt x="267040" y="468464"/>
                  </a:cubicBezTo>
                  <a:cubicBezTo>
                    <a:pt x="260716" y="469369"/>
                    <a:pt x="254382" y="473884"/>
                    <a:pt x="248057" y="475694"/>
                  </a:cubicBezTo>
                  <a:cubicBezTo>
                    <a:pt x="243532" y="476589"/>
                    <a:pt x="238113" y="476589"/>
                    <a:pt x="232684" y="477494"/>
                  </a:cubicBezTo>
                  <a:cubicBezTo>
                    <a:pt x="229979" y="478399"/>
                    <a:pt x="226359" y="479304"/>
                    <a:pt x="223645" y="480209"/>
                  </a:cubicBezTo>
                  <a:cubicBezTo>
                    <a:pt x="215510" y="476589"/>
                    <a:pt x="215510" y="476589"/>
                    <a:pt x="215510" y="476589"/>
                  </a:cubicBezTo>
                  <a:cubicBezTo>
                    <a:pt x="201051" y="483819"/>
                    <a:pt x="201051" y="474789"/>
                    <a:pt x="193812" y="477494"/>
                  </a:cubicBezTo>
                  <a:cubicBezTo>
                    <a:pt x="192002" y="478399"/>
                    <a:pt x="191097" y="479304"/>
                    <a:pt x="189297" y="480209"/>
                  </a:cubicBezTo>
                  <a:cubicBezTo>
                    <a:pt x="187488" y="481104"/>
                    <a:pt x="185678" y="482009"/>
                    <a:pt x="182963" y="482009"/>
                  </a:cubicBezTo>
                  <a:cubicBezTo>
                    <a:pt x="182058" y="482914"/>
                    <a:pt x="182058" y="482914"/>
                    <a:pt x="182058" y="482914"/>
                  </a:cubicBezTo>
                  <a:cubicBezTo>
                    <a:pt x="183868" y="491944"/>
                    <a:pt x="184773" y="498259"/>
                    <a:pt x="180258" y="505488"/>
                  </a:cubicBezTo>
                  <a:cubicBezTo>
                    <a:pt x="176639" y="507288"/>
                    <a:pt x="167599" y="507288"/>
                    <a:pt x="163980" y="506383"/>
                  </a:cubicBezTo>
                  <a:cubicBezTo>
                    <a:pt x="163980" y="506383"/>
                    <a:pt x="163075" y="507288"/>
                    <a:pt x="163075" y="507288"/>
                  </a:cubicBezTo>
                  <a:cubicBezTo>
                    <a:pt x="155845" y="519023"/>
                    <a:pt x="149511" y="531663"/>
                    <a:pt x="142282" y="543398"/>
                  </a:cubicBezTo>
                  <a:cubicBezTo>
                    <a:pt x="141377" y="545207"/>
                    <a:pt x="141377" y="545207"/>
                    <a:pt x="141377" y="545207"/>
                  </a:cubicBezTo>
                  <a:cubicBezTo>
                    <a:pt x="133243" y="556942"/>
                    <a:pt x="127823" y="566877"/>
                    <a:pt x="121489" y="579516"/>
                  </a:cubicBezTo>
                  <a:cubicBezTo>
                    <a:pt x="116069" y="589451"/>
                    <a:pt x="108830" y="599376"/>
                    <a:pt x="103410" y="609310"/>
                  </a:cubicBezTo>
                  <a:cubicBezTo>
                    <a:pt x="96181" y="622855"/>
                    <a:pt x="84427" y="642715"/>
                    <a:pt x="75388" y="655354"/>
                  </a:cubicBezTo>
                  <a:cubicBezTo>
                    <a:pt x="73578" y="657155"/>
                    <a:pt x="72673" y="658964"/>
                    <a:pt x="71768" y="661670"/>
                  </a:cubicBezTo>
                  <a:cubicBezTo>
                    <a:pt x="76293" y="667089"/>
                    <a:pt x="75388" y="674309"/>
                    <a:pt x="76293" y="680634"/>
                  </a:cubicBezTo>
                  <a:cubicBezTo>
                    <a:pt x="76293" y="683339"/>
                    <a:pt x="69959" y="686949"/>
                    <a:pt x="68149" y="688759"/>
                  </a:cubicBezTo>
                  <a:cubicBezTo>
                    <a:pt x="65444" y="687854"/>
                    <a:pt x="60015" y="687854"/>
                    <a:pt x="58205" y="689663"/>
                  </a:cubicBezTo>
                  <a:cubicBezTo>
                    <a:pt x="48261" y="705913"/>
                    <a:pt x="39222" y="721258"/>
                    <a:pt x="31087" y="737507"/>
                  </a:cubicBezTo>
                  <a:cubicBezTo>
                    <a:pt x="34707" y="742022"/>
                    <a:pt x="34707" y="742022"/>
                    <a:pt x="34707" y="742022"/>
                  </a:cubicBezTo>
                  <a:cubicBezTo>
                    <a:pt x="38316" y="747442"/>
                    <a:pt x="33802" y="760987"/>
                    <a:pt x="28372" y="762787"/>
                  </a:cubicBezTo>
                  <a:cubicBezTo>
                    <a:pt x="19333" y="761882"/>
                    <a:pt x="19333" y="761882"/>
                    <a:pt x="19333" y="761882"/>
                  </a:cubicBezTo>
                  <a:cubicBezTo>
                    <a:pt x="17524" y="763692"/>
                    <a:pt x="17524" y="763692"/>
                    <a:pt x="17524" y="763692"/>
                  </a:cubicBezTo>
                  <a:cubicBezTo>
                    <a:pt x="18428" y="775427"/>
                    <a:pt x="13009" y="791676"/>
                    <a:pt x="3969" y="798906"/>
                  </a:cubicBezTo>
                  <a:cubicBezTo>
                    <a:pt x="3065" y="799801"/>
                    <a:pt x="1255" y="800706"/>
                    <a:pt x="-555" y="802516"/>
                  </a:cubicBezTo>
                  <a:cubicBezTo>
                    <a:pt x="350" y="803411"/>
                    <a:pt x="2159" y="803411"/>
                    <a:pt x="2159" y="80341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0AFBF47-73CB-2CE3-0EF5-9F7BC108A25E}"/>
                </a:ext>
              </a:extLst>
            </p:cNvPr>
            <p:cNvSpPr/>
            <p:nvPr/>
          </p:nvSpPr>
          <p:spPr>
            <a:xfrm>
              <a:off x="5769169" y="2218379"/>
              <a:ext cx="1103460" cy="1304925"/>
            </a:xfrm>
            <a:custGeom>
              <a:avLst/>
              <a:gdLst>
                <a:gd name="connsiteX0" fmla="*/ 3425 w 1103460"/>
                <a:gd name="connsiteY0" fmla="*/ 1098734 h 1304925"/>
                <a:gd name="connsiteX1" fmla="*/ 7940 w 1103460"/>
                <a:gd name="connsiteY1" fmla="*/ 1188735 h 1304925"/>
                <a:gd name="connsiteX2" fmla="*/ 13359 w 1103460"/>
                <a:gd name="connsiteY2" fmla="*/ 1262525 h 1304925"/>
                <a:gd name="connsiteX3" fmla="*/ 14264 w 1103460"/>
                <a:gd name="connsiteY3" fmla="*/ 1263430 h 1304925"/>
                <a:gd name="connsiteX4" fmla="*/ 13359 w 1103460"/>
                <a:gd name="connsiteY4" fmla="*/ 1283223 h 1304925"/>
                <a:gd name="connsiteX5" fmla="*/ 15169 w 1103460"/>
                <a:gd name="connsiteY5" fmla="*/ 1302131 h 1304925"/>
                <a:gd name="connsiteX6" fmla="*/ 15169 w 1103460"/>
                <a:gd name="connsiteY6" fmla="*/ 1304826 h 1304925"/>
                <a:gd name="connsiteX7" fmla="*/ 135327 w 1103460"/>
                <a:gd name="connsiteY7" fmla="*/ 1303931 h 1304925"/>
                <a:gd name="connsiteX8" fmla="*/ 165140 w 1103460"/>
                <a:gd name="connsiteY8" fmla="*/ 1285023 h 1304925"/>
                <a:gd name="connsiteX9" fmla="*/ 155206 w 1103460"/>
                <a:gd name="connsiteY9" fmla="*/ 1267031 h 1304925"/>
                <a:gd name="connsiteX10" fmla="*/ 147976 w 1103460"/>
                <a:gd name="connsiteY10" fmla="*/ 1258925 h 1304925"/>
                <a:gd name="connsiteX11" fmla="*/ 136232 w 1103460"/>
                <a:gd name="connsiteY11" fmla="*/ 1258030 h 1304925"/>
                <a:gd name="connsiteX12" fmla="*/ 135327 w 1103460"/>
                <a:gd name="connsiteY12" fmla="*/ 1258030 h 1304925"/>
                <a:gd name="connsiteX13" fmla="*/ 113648 w 1103460"/>
                <a:gd name="connsiteY13" fmla="*/ 1233732 h 1304925"/>
                <a:gd name="connsiteX14" fmla="*/ 92864 w 1103460"/>
                <a:gd name="connsiteY14" fmla="*/ 1217529 h 1304925"/>
                <a:gd name="connsiteX15" fmla="*/ 92864 w 1103460"/>
                <a:gd name="connsiteY15" fmla="*/ 1216634 h 1304925"/>
                <a:gd name="connsiteX16" fmla="*/ 93770 w 1103460"/>
                <a:gd name="connsiteY16" fmla="*/ 1216634 h 1304925"/>
                <a:gd name="connsiteX17" fmla="*/ 134422 w 1103460"/>
                <a:gd name="connsiteY17" fmla="*/ 1200432 h 1304925"/>
                <a:gd name="connsiteX18" fmla="*/ 143461 w 1103460"/>
                <a:gd name="connsiteY18" fmla="*/ 1178829 h 1304925"/>
                <a:gd name="connsiteX19" fmla="*/ 143461 w 1103460"/>
                <a:gd name="connsiteY19" fmla="*/ 1175238 h 1304925"/>
                <a:gd name="connsiteX20" fmla="*/ 144367 w 1103460"/>
                <a:gd name="connsiteY20" fmla="*/ 1150035 h 1304925"/>
                <a:gd name="connsiteX21" fmla="*/ 149786 w 1103460"/>
                <a:gd name="connsiteY21" fmla="*/ 1134738 h 1304925"/>
                <a:gd name="connsiteX22" fmla="*/ 146166 w 1103460"/>
                <a:gd name="connsiteY22" fmla="*/ 1115841 h 1304925"/>
                <a:gd name="connsiteX23" fmla="*/ 143461 w 1103460"/>
                <a:gd name="connsiteY23" fmla="*/ 1095143 h 1304925"/>
                <a:gd name="connsiteX24" fmla="*/ 143461 w 1103460"/>
                <a:gd name="connsiteY24" fmla="*/ 1094238 h 1304925"/>
                <a:gd name="connsiteX25" fmla="*/ 144367 w 1103460"/>
                <a:gd name="connsiteY25" fmla="*/ 1094238 h 1304925"/>
                <a:gd name="connsiteX26" fmla="*/ 169655 w 1103460"/>
                <a:gd name="connsiteY26" fmla="*/ 1093342 h 1304925"/>
                <a:gd name="connsiteX27" fmla="*/ 165140 w 1103460"/>
                <a:gd name="connsiteY27" fmla="*/ 1078941 h 1304925"/>
                <a:gd name="connsiteX28" fmla="*/ 164236 w 1103460"/>
                <a:gd name="connsiteY28" fmla="*/ 1076236 h 1304925"/>
                <a:gd name="connsiteX29" fmla="*/ 166950 w 1103460"/>
                <a:gd name="connsiteY29" fmla="*/ 1061843 h 1304925"/>
                <a:gd name="connsiteX30" fmla="*/ 176885 w 1103460"/>
                <a:gd name="connsiteY30" fmla="*/ 1046537 h 1304925"/>
                <a:gd name="connsiteX31" fmla="*/ 182304 w 1103460"/>
                <a:gd name="connsiteY31" fmla="*/ 1017742 h 1304925"/>
                <a:gd name="connsiteX32" fmla="*/ 183209 w 1103460"/>
                <a:gd name="connsiteY32" fmla="*/ 1017742 h 1304925"/>
                <a:gd name="connsiteX33" fmla="*/ 201278 w 1103460"/>
                <a:gd name="connsiteY33" fmla="*/ 1016847 h 1304925"/>
                <a:gd name="connsiteX34" fmla="*/ 201278 w 1103460"/>
                <a:gd name="connsiteY34" fmla="*/ 1016847 h 1304925"/>
                <a:gd name="connsiteX35" fmla="*/ 228377 w 1103460"/>
                <a:gd name="connsiteY35" fmla="*/ 1039345 h 1304925"/>
                <a:gd name="connsiteX36" fmla="*/ 265420 w 1103460"/>
                <a:gd name="connsiteY36" fmla="*/ 1051042 h 1304925"/>
                <a:gd name="connsiteX37" fmla="*/ 285298 w 1103460"/>
                <a:gd name="connsiteY37" fmla="*/ 1049242 h 1304925"/>
                <a:gd name="connsiteX38" fmla="*/ 289813 w 1103460"/>
                <a:gd name="connsiteY38" fmla="*/ 1031240 h 1304925"/>
                <a:gd name="connsiteX39" fmla="*/ 289813 w 1103460"/>
                <a:gd name="connsiteY39" fmla="*/ 1031240 h 1304925"/>
                <a:gd name="connsiteX40" fmla="*/ 298852 w 1103460"/>
                <a:gd name="connsiteY40" fmla="*/ 1015942 h 1304925"/>
                <a:gd name="connsiteX41" fmla="*/ 298852 w 1103460"/>
                <a:gd name="connsiteY41" fmla="*/ 993444 h 1304925"/>
                <a:gd name="connsiteX42" fmla="*/ 296138 w 1103460"/>
                <a:gd name="connsiteY42" fmla="*/ 979042 h 1304925"/>
                <a:gd name="connsiteX43" fmla="*/ 297947 w 1103460"/>
                <a:gd name="connsiteY43" fmla="*/ 960145 h 1304925"/>
                <a:gd name="connsiteX44" fmla="*/ 301558 w 1103460"/>
                <a:gd name="connsiteY44" fmla="*/ 953849 h 1304925"/>
                <a:gd name="connsiteX45" fmla="*/ 311502 w 1103460"/>
                <a:gd name="connsiteY45" fmla="*/ 938552 h 1304925"/>
                <a:gd name="connsiteX46" fmla="*/ 316017 w 1103460"/>
                <a:gd name="connsiteY46" fmla="*/ 936751 h 1304925"/>
                <a:gd name="connsiteX47" fmla="*/ 323246 w 1103460"/>
                <a:gd name="connsiteY47" fmla="*/ 931351 h 1304925"/>
                <a:gd name="connsiteX48" fmla="*/ 325951 w 1103460"/>
                <a:gd name="connsiteY48" fmla="*/ 927750 h 1304925"/>
                <a:gd name="connsiteX49" fmla="*/ 330466 w 1103460"/>
                <a:gd name="connsiteY49" fmla="*/ 919645 h 1304925"/>
                <a:gd name="connsiteX50" fmla="*/ 331371 w 1103460"/>
                <a:gd name="connsiteY50" fmla="*/ 918749 h 1304925"/>
                <a:gd name="connsiteX51" fmla="*/ 337695 w 1103460"/>
                <a:gd name="connsiteY51" fmla="*/ 907053 h 1304925"/>
                <a:gd name="connsiteX52" fmla="*/ 335895 w 1103460"/>
                <a:gd name="connsiteY52" fmla="*/ 905252 h 1304925"/>
                <a:gd name="connsiteX53" fmla="*/ 326856 w 1103460"/>
                <a:gd name="connsiteY53" fmla="*/ 898947 h 1304925"/>
                <a:gd name="connsiteX54" fmla="*/ 326856 w 1103460"/>
                <a:gd name="connsiteY54" fmla="*/ 898051 h 1304925"/>
                <a:gd name="connsiteX55" fmla="*/ 326856 w 1103460"/>
                <a:gd name="connsiteY55" fmla="*/ 898051 h 1304925"/>
                <a:gd name="connsiteX56" fmla="*/ 333181 w 1103460"/>
                <a:gd name="connsiteY56" fmla="*/ 889946 h 1304925"/>
                <a:gd name="connsiteX57" fmla="*/ 339505 w 1103460"/>
                <a:gd name="connsiteY57" fmla="*/ 876449 h 1304925"/>
                <a:gd name="connsiteX58" fmla="*/ 340410 w 1103460"/>
                <a:gd name="connsiteY58" fmla="*/ 876449 h 1304925"/>
                <a:gd name="connsiteX59" fmla="*/ 349439 w 1103460"/>
                <a:gd name="connsiteY59" fmla="*/ 880954 h 1304925"/>
                <a:gd name="connsiteX60" fmla="*/ 356669 w 1103460"/>
                <a:gd name="connsiteY60" fmla="*/ 884555 h 1304925"/>
                <a:gd name="connsiteX61" fmla="*/ 362089 w 1103460"/>
                <a:gd name="connsiteY61" fmla="*/ 879154 h 1304925"/>
                <a:gd name="connsiteX62" fmla="*/ 373833 w 1103460"/>
                <a:gd name="connsiteY62" fmla="*/ 857551 h 1304925"/>
                <a:gd name="connsiteX63" fmla="*/ 374738 w 1103460"/>
                <a:gd name="connsiteY63" fmla="*/ 857551 h 1304925"/>
                <a:gd name="connsiteX64" fmla="*/ 384672 w 1103460"/>
                <a:gd name="connsiteY64" fmla="*/ 856656 h 1304925"/>
                <a:gd name="connsiteX65" fmla="*/ 384672 w 1103460"/>
                <a:gd name="connsiteY65" fmla="*/ 856656 h 1304925"/>
                <a:gd name="connsiteX66" fmla="*/ 390092 w 1103460"/>
                <a:gd name="connsiteY66" fmla="*/ 886355 h 1304925"/>
                <a:gd name="connsiteX67" fmla="*/ 404551 w 1103460"/>
                <a:gd name="connsiteY67" fmla="*/ 891746 h 1304925"/>
                <a:gd name="connsiteX68" fmla="*/ 415391 w 1103460"/>
                <a:gd name="connsiteY68" fmla="*/ 890850 h 1304925"/>
                <a:gd name="connsiteX69" fmla="*/ 423525 w 1103460"/>
                <a:gd name="connsiteY69" fmla="*/ 878249 h 1304925"/>
                <a:gd name="connsiteX70" fmla="*/ 450623 w 1103460"/>
                <a:gd name="connsiteY70" fmla="*/ 878249 h 1304925"/>
                <a:gd name="connsiteX71" fmla="*/ 450623 w 1103460"/>
                <a:gd name="connsiteY71" fmla="*/ 878249 h 1304925"/>
                <a:gd name="connsiteX72" fmla="*/ 475017 w 1103460"/>
                <a:gd name="connsiteY72" fmla="*/ 888155 h 1304925"/>
                <a:gd name="connsiteX73" fmla="*/ 475017 w 1103460"/>
                <a:gd name="connsiteY73" fmla="*/ 888155 h 1304925"/>
                <a:gd name="connsiteX74" fmla="*/ 477732 w 1103460"/>
                <a:gd name="connsiteY74" fmla="*/ 903452 h 1304925"/>
                <a:gd name="connsiteX75" fmla="*/ 500316 w 1103460"/>
                <a:gd name="connsiteY75" fmla="*/ 898051 h 1304925"/>
                <a:gd name="connsiteX76" fmla="*/ 508450 w 1103460"/>
                <a:gd name="connsiteY76" fmla="*/ 889946 h 1304925"/>
                <a:gd name="connsiteX77" fmla="*/ 509345 w 1103460"/>
                <a:gd name="connsiteY77" fmla="*/ 889946 h 1304925"/>
                <a:gd name="connsiteX78" fmla="*/ 509345 w 1103460"/>
                <a:gd name="connsiteY78" fmla="*/ 889946 h 1304925"/>
                <a:gd name="connsiteX79" fmla="*/ 520194 w 1103460"/>
                <a:gd name="connsiteY79" fmla="*/ 906148 h 1304925"/>
                <a:gd name="connsiteX80" fmla="*/ 531939 w 1103460"/>
                <a:gd name="connsiteY80" fmla="*/ 912453 h 1304925"/>
                <a:gd name="connsiteX81" fmla="*/ 531939 w 1103460"/>
                <a:gd name="connsiteY81" fmla="*/ 912453 h 1304925"/>
                <a:gd name="connsiteX82" fmla="*/ 537358 w 1103460"/>
                <a:gd name="connsiteY82" fmla="*/ 934046 h 1304925"/>
                <a:gd name="connsiteX83" fmla="*/ 563552 w 1103460"/>
                <a:gd name="connsiteY83" fmla="*/ 948448 h 1304925"/>
                <a:gd name="connsiteX84" fmla="*/ 563552 w 1103460"/>
                <a:gd name="connsiteY84" fmla="*/ 949343 h 1304925"/>
                <a:gd name="connsiteX85" fmla="*/ 563552 w 1103460"/>
                <a:gd name="connsiteY85" fmla="*/ 949343 h 1304925"/>
                <a:gd name="connsiteX86" fmla="*/ 546388 w 1103460"/>
                <a:gd name="connsiteY86" fmla="*/ 955649 h 1304925"/>
                <a:gd name="connsiteX87" fmla="*/ 541873 w 1103460"/>
                <a:gd name="connsiteY87" fmla="*/ 965546 h 1304925"/>
                <a:gd name="connsiteX88" fmla="*/ 540063 w 1103460"/>
                <a:gd name="connsiteY88" fmla="*/ 973642 h 1304925"/>
                <a:gd name="connsiteX89" fmla="*/ 546388 w 1103460"/>
                <a:gd name="connsiteY89" fmla="*/ 978147 h 1304925"/>
                <a:gd name="connsiteX90" fmla="*/ 572591 w 1103460"/>
                <a:gd name="connsiteY90" fmla="*/ 989844 h 1304925"/>
                <a:gd name="connsiteX91" fmla="*/ 592470 w 1103460"/>
                <a:gd name="connsiteY91" fmla="*/ 994349 h 1304925"/>
                <a:gd name="connsiteX92" fmla="*/ 618664 w 1103460"/>
                <a:gd name="connsiteY92" fmla="*/ 988949 h 1304925"/>
                <a:gd name="connsiteX93" fmla="*/ 628598 w 1103460"/>
                <a:gd name="connsiteY93" fmla="*/ 996140 h 1304925"/>
                <a:gd name="connsiteX94" fmla="*/ 642152 w 1103460"/>
                <a:gd name="connsiteY94" fmla="*/ 1005141 h 1304925"/>
                <a:gd name="connsiteX95" fmla="*/ 658411 w 1103460"/>
                <a:gd name="connsiteY95" fmla="*/ 1009646 h 1304925"/>
                <a:gd name="connsiteX96" fmla="*/ 658411 w 1103460"/>
                <a:gd name="connsiteY96" fmla="*/ 1009646 h 1304925"/>
                <a:gd name="connsiteX97" fmla="*/ 666546 w 1103460"/>
                <a:gd name="connsiteY97" fmla="*/ 1015047 h 1304925"/>
                <a:gd name="connsiteX98" fmla="*/ 666546 w 1103460"/>
                <a:gd name="connsiteY98" fmla="*/ 1015942 h 1304925"/>
                <a:gd name="connsiteX99" fmla="*/ 662031 w 1103460"/>
                <a:gd name="connsiteY99" fmla="*/ 1029439 h 1304925"/>
                <a:gd name="connsiteX100" fmla="*/ 661126 w 1103460"/>
                <a:gd name="connsiteY100" fmla="*/ 1048337 h 1304925"/>
                <a:gd name="connsiteX101" fmla="*/ 671966 w 1103460"/>
                <a:gd name="connsiteY101" fmla="*/ 1063643 h 1304925"/>
                <a:gd name="connsiteX102" fmla="*/ 688225 w 1103460"/>
                <a:gd name="connsiteY102" fmla="*/ 1076236 h 1304925"/>
                <a:gd name="connsiteX103" fmla="*/ 699074 w 1103460"/>
                <a:gd name="connsiteY103" fmla="*/ 1078941 h 1304925"/>
                <a:gd name="connsiteX104" fmla="*/ 708104 w 1103460"/>
                <a:gd name="connsiteY104" fmla="*/ 1079836 h 1304925"/>
                <a:gd name="connsiteX105" fmla="*/ 708104 w 1103460"/>
                <a:gd name="connsiteY105" fmla="*/ 1079836 h 1304925"/>
                <a:gd name="connsiteX106" fmla="*/ 720753 w 1103460"/>
                <a:gd name="connsiteY106" fmla="*/ 1102334 h 1304925"/>
                <a:gd name="connsiteX107" fmla="*/ 720753 w 1103460"/>
                <a:gd name="connsiteY107" fmla="*/ 1103239 h 1304925"/>
                <a:gd name="connsiteX108" fmla="*/ 720753 w 1103460"/>
                <a:gd name="connsiteY108" fmla="*/ 1103239 h 1304925"/>
                <a:gd name="connsiteX109" fmla="*/ 707198 w 1103460"/>
                <a:gd name="connsiteY109" fmla="*/ 1111335 h 1304925"/>
                <a:gd name="connsiteX110" fmla="*/ 706294 w 1103460"/>
                <a:gd name="connsiteY110" fmla="*/ 1133833 h 1304925"/>
                <a:gd name="connsiteX111" fmla="*/ 710818 w 1103460"/>
                <a:gd name="connsiteY111" fmla="*/ 1146435 h 1304925"/>
                <a:gd name="connsiteX112" fmla="*/ 726172 w 1103460"/>
                <a:gd name="connsiteY112" fmla="*/ 1155436 h 1304925"/>
                <a:gd name="connsiteX113" fmla="*/ 737917 w 1103460"/>
                <a:gd name="connsiteY113" fmla="*/ 1153636 h 1304925"/>
                <a:gd name="connsiteX114" fmla="*/ 740631 w 1103460"/>
                <a:gd name="connsiteY114" fmla="*/ 1151835 h 1304925"/>
                <a:gd name="connsiteX115" fmla="*/ 751471 w 1103460"/>
                <a:gd name="connsiteY115" fmla="*/ 1149140 h 1304925"/>
                <a:gd name="connsiteX116" fmla="*/ 770445 w 1103460"/>
                <a:gd name="connsiteY116" fmla="*/ 1151835 h 1304925"/>
                <a:gd name="connsiteX117" fmla="*/ 771349 w 1103460"/>
                <a:gd name="connsiteY117" fmla="*/ 1151835 h 1304925"/>
                <a:gd name="connsiteX118" fmla="*/ 776769 w 1103460"/>
                <a:gd name="connsiteY118" fmla="*/ 1168038 h 1304925"/>
                <a:gd name="connsiteX119" fmla="*/ 793933 w 1103460"/>
                <a:gd name="connsiteY119" fmla="*/ 1179734 h 1304925"/>
                <a:gd name="connsiteX120" fmla="*/ 815612 w 1103460"/>
                <a:gd name="connsiteY120" fmla="*/ 1184230 h 1304925"/>
                <a:gd name="connsiteX121" fmla="*/ 816517 w 1103460"/>
                <a:gd name="connsiteY121" fmla="*/ 1185135 h 1304925"/>
                <a:gd name="connsiteX122" fmla="*/ 824651 w 1103460"/>
                <a:gd name="connsiteY122" fmla="*/ 1199537 h 1304925"/>
                <a:gd name="connsiteX123" fmla="*/ 827356 w 1103460"/>
                <a:gd name="connsiteY123" fmla="*/ 1233732 h 1304925"/>
                <a:gd name="connsiteX124" fmla="*/ 827356 w 1103460"/>
                <a:gd name="connsiteY124" fmla="*/ 1234627 h 1304925"/>
                <a:gd name="connsiteX125" fmla="*/ 819232 w 1103460"/>
                <a:gd name="connsiteY125" fmla="*/ 1241828 h 1304925"/>
                <a:gd name="connsiteX126" fmla="*/ 818327 w 1103460"/>
                <a:gd name="connsiteY126" fmla="*/ 1264326 h 1304925"/>
                <a:gd name="connsiteX127" fmla="*/ 825546 w 1103460"/>
                <a:gd name="connsiteY127" fmla="*/ 1281423 h 1304925"/>
                <a:gd name="connsiteX128" fmla="*/ 838196 w 1103460"/>
                <a:gd name="connsiteY128" fmla="*/ 1282328 h 1304925"/>
                <a:gd name="connsiteX129" fmla="*/ 844520 w 1103460"/>
                <a:gd name="connsiteY129" fmla="*/ 1276032 h 1304925"/>
                <a:gd name="connsiteX130" fmla="*/ 840005 w 1103460"/>
                <a:gd name="connsiteY130" fmla="*/ 1266126 h 1304925"/>
                <a:gd name="connsiteX131" fmla="*/ 840005 w 1103460"/>
                <a:gd name="connsiteY131" fmla="*/ 1265231 h 1304925"/>
                <a:gd name="connsiteX132" fmla="*/ 849045 w 1103460"/>
                <a:gd name="connsiteY132" fmla="*/ 1254429 h 1304925"/>
                <a:gd name="connsiteX133" fmla="*/ 849940 w 1103460"/>
                <a:gd name="connsiteY133" fmla="*/ 1254429 h 1304925"/>
                <a:gd name="connsiteX134" fmla="*/ 849940 w 1103460"/>
                <a:gd name="connsiteY134" fmla="*/ 1254429 h 1304925"/>
                <a:gd name="connsiteX135" fmla="*/ 857170 w 1103460"/>
                <a:gd name="connsiteY135" fmla="*/ 1262525 h 1304925"/>
                <a:gd name="connsiteX136" fmla="*/ 857170 w 1103460"/>
                <a:gd name="connsiteY136" fmla="*/ 1262525 h 1304925"/>
                <a:gd name="connsiteX137" fmla="*/ 858075 w 1103460"/>
                <a:gd name="connsiteY137" fmla="*/ 1278728 h 1304925"/>
                <a:gd name="connsiteX138" fmla="*/ 871629 w 1103460"/>
                <a:gd name="connsiteY138" fmla="*/ 1278728 h 1304925"/>
                <a:gd name="connsiteX139" fmla="*/ 878858 w 1103460"/>
                <a:gd name="connsiteY139" fmla="*/ 1270631 h 1304925"/>
                <a:gd name="connsiteX140" fmla="*/ 879754 w 1103460"/>
                <a:gd name="connsiteY140" fmla="*/ 1270631 h 1304925"/>
                <a:gd name="connsiteX141" fmla="*/ 899632 w 1103460"/>
                <a:gd name="connsiteY141" fmla="*/ 1274232 h 1304925"/>
                <a:gd name="connsiteX142" fmla="*/ 910472 w 1103460"/>
                <a:gd name="connsiteY142" fmla="*/ 1267926 h 1304925"/>
                <a:gd name="connsiteX143" fmla="*/ 896022 w 1103460"/>
                <a:gd name="connsiteY143" fmla="*/ 1260725 h 1304925"/>
                <a:gd name="connsiteX144" fmla="*/ 886983 w 1103460"/>
                <a:gd name="connsiteY144" fmla="*/ 1258030 h 1304925"/>
                <a:gd name="connsiteX145" fmla="*/ 886983 w 1103460"/>
                <a:gd name="connsiteY145" fmla="*/ 1258030 h 1304925"/>
                <a:gd name="connsiteX146" fmla="*/ 877953 w 1103460"/>
                <a:gd name="connsiteY146" fmla="*/ 1245428 h 1304925"/>
                <a:gd name="connsiteX147" fmla="*/ 877953 w 1103460"/>
                <a:gd name="connsiteY147" fmla="*/ 1244533 h 1304925"/>
                <a:gd name="connsiteX148" fmla="*/ 891498 w 1103460"/>
                <a:gd name="connsiteY148" fmla="*/ 1223835 h 1304925"/>
                <a:gd name="connsiteX149" fmla="*/ 902346 w 1103460"/>
                <a:gd name="connsiteY149" fmla="*/ 1188735 h 1304925"/>
                <a:gd name="connsiteX150" fmla="*/ 901442 w 1103460"/>
                <a:gd name="connsiteY150" fmla="*/ 1172533 h 1304925"/>
                <a:gd name="connsiteX151" fmla="*/ 889698 w 1103460"/>
                <a:gd name="connsiteY151" fmla="*/ 1165333 h 1304925"/>
                <a:gd name="connsiteX152" fmla="*/ 889698 w 1103460"/>
                <a:gd name="connsiteY152" fmla="*/ 1165333 h 1304925"/>
                <a:gd name="connsiteX153" fmla="*/ 888793 w 1103460"/>
                <a:gd name="connsiteY153" fmla="*/ 1147340 h 1304925"/>
                <a:gd name="connsiteX154" fmla="*/ 895117 w 1103460"/>
                <a:gd name="connsiteY154" fmla="*/ 1134738 h 1304925"/>
                <a:gd name="connsiteX155" fmla="*/ 896022 w 1103460"/>
                <a:gd name="connsiteY155" fmla="*/ 1134738 h 1304925"/>
                <a:gd name="connsiteX156" fmla="*/ 905957 w 1103460"/>
                <a:gd name="connsiteY156" fmla="*/ 1137434 h 1304925"/>
                <a:gd name="connsiteX157" fmla="*/ 905957 w 1103460"/>
                <a:gd name="connsiteY157" fmla="*/ 1137434 h 1304925"/>
                <a:gd name="connsiteX158" fmla="*/ 905957 w 1103460"/>
                <a:gd name="connsiteY158" fmla="*/ 1138339 h 1304925"/>
                <a:gd name="connsiteX159" fmla="*/ 900537 w 1103460"/>
                <a:gd name="connsiteY159" fmla="*/ 1145540 h 1304925"/>
                <a:gd name="connsiteX160" fmla="*/ 901442 w 1103460"/>
                <a:gd name="connsiteY160" fmla="*/ 1159036 h 1304925"/>
                <a:gd name="connsiteX161" fmla="*/ 914091 w 1103460"/>
                <a:gd name="connsiteY161" fmla="*/ 1158132 h 1304925"/>
                <a:gd name="connsiteX162" fmla="*/ 922216 w 1103460"/>
                <a:gd name="connsiteY162" fmla="*/ 1141034 h 1304925"/>
                <a:gd name="connsiteX163" fmla="*/ 923121 w 1103460"/>
                <a:gd name="connsiteY163" fmla="*/ 1141034 h 1304925"/>
                <a:gd name="connsiteX164" fmla="*/ 923121 w 1103460"/>
                <a:gd name="connsiteY164" fmla="*/ 1141034 h 1304925"/>
                <a:gd name="connsiteX165" fmla="*/ 929445 w 1103460"/>
                <a:gd name="connsiteY165" fmla="*/ 1150035 h 1304925"/>
                <a:gd name="connsiteX166" fmla="*/ 929445 w 1103460"/>
                <a:gd name="connsiteY166" fmla="*/ 1150035 h 1304925"/>
                <a:gd name="connsiteX167" fmla="*/ 929445 w 1103460"/>
                <a:gd name="connsiteY167" fmla="*/ 1156331 h 1304925"/>
                <a:gd name="connsiteX168" fmla="*/ 940285 w 1103460"/>
                <a:gd name="connsiteY168" fmla="*/ 1156331 h 1304925"/>
                <a:gd name="connsiteX169" fmla="*/ 954744 w 1103460"/>
                <a:gd name="connsiteY169" fmla="*/ 1138339 h 1304925"/>
                <a:gd name="connsiteX170" fmla="*/ 966488 w 1103460"/>
                <a:gd name="connsiteY170" fmla="*/ 1133833 h 1304925"/>
                <a:gd name="connsiteX171" fmla="*/ 967393 w 1103460"/>
                <a:gd name="connsiteY171" fmla="*/ 1132938 h 1304925"/>
                <a:gd name="connsiteX172" fmla="*/ 1005331 w 1103460"/>
                <a:gd name="connsiteY172" fmla="*/ 1133833 h 1304925"/>
                <a:gd name="connsiteX173" fmla="*/ 1012561 w 1103460"/>
                <a:gd name="connsiteY173" fmla="*/ 1127537 h 1304925"/>
                <a:gd name="connsiteX174" fmla="*/ 1017980 w 1103460"/>
                <a:gd name="connsiteY174" fmla="*/ 1113135 h 1304925"/>
                <a:gd name="connsiteX175" fmla="*/ 1028820 w 1103460"/>
                <a:gd name="connsiteY175" fmla="*/ 1096943 h 1304925"/>
                <a:gd name="connsiteX176" fmla="*/ 1026114 w 1103460"/>
                <a:gd name="connsiteY176" fmla="*/ 1092438 h 1304925"/>
                <a:gd name="connsiteX177" fmla="*/ 1020695 w 1103460"/>
                <a:gd name="connsiteY177" fmla="*/ 1078941 h 1304925"/>
                <a:gd name="connsiteX178" fmla="*/ 1020695 w 1103460"/>
                <a:gd name="connsiteY178" fmla="*/ 1066339 h 1304925"/>
                <a:gd name="connsiteX179" fmla="*/ 1007141 w 1103460"/>
                <a:gd name="connsiteY179" fmla="*/ 1060938 h 1304925"/>
                <a:gd name="connsiteX180" fmla="*/ 978233 w 1103460"/>
                <a:gd name="connsiteY180" fmla="*/ 1069940 h 1304925"/>
                <a:gd name="connsiteX181" fmla="*/ 969193 w 1103460"/>
                <a:gd name="connsiteY181" fmla="*/ 1079836 h 1304925"/>
                <a:gd name="connsiteX182" fmla="*/ 968298 w 1103460"/>
                <a:gd name="connsiteY182" fmla="*/ 1079836 h 1304925"/>
                <a:gd name="connsiteX183" fmla="*/ 949324 w 1103460"/>
                <a:gd name="connsiteY183" fmla="*/ 1065444 h 1304925"/>
                <a:gd name="connsiteX184" fmla="*/ 925835 w 1103460"/>
                <a:gd name="connsiteY184" fmla="*/ 1042946 h 1304925"/>
                <a:gd name="connsiteX185" fmla="*/ 905957 w 1103460"/>
                <a:gd name="connsiteY185" fmla="*/ 1040240 h 1304925"/>
                <a:gd name="connsiteX186" fmla="*/ 905052 w 1103460"/>
                <a:gd name="connsiteY186" fmla="*/ 1040240 h 1304925"/>
                <a:gd name="connsiteX187" fmla="*/ 894213 w 1103460"/>
                <a:gd name="connsiteY187" fmla="*/ 1025839 h 1304925"/>
                <a:gd name="connsiteX188" fmla="*/ 893307 w 1103460"/>
                <a:gd name="connsiteY188" fmla="*/ 1024943 h 1304925"/>
                <a:gd name="connsiteX189" fmla="*/ 889698 w 1103460"/>
                <a:gd name="connsiteY189" fmla="*/ 1010542 h 1304925"/>
                <a:gd name="connsiteX190" fmla="*/ 888793 w 1103460"/>
                <a:gd name="connsiteY190" fmla="*/ 992549 h 1304925"/>
                <a:gd name="connsiteX191" fmla="*/ 879754 w 1103460"/>
                <a:gd name="connsiteY191" fmla="*/ 980843 h 1304925"/>
                <a:gd name="connsiteX192" fmla="*/ 875239 w 1103460"/>
                <a:gd name="connsiteY192" fmla="*/ 966450 h 1304925"/>
                <a:gd name="connsiteX193" fmla="*/ 862590 w 1103460"/>
                <a:gd name="connsiteY193" fmla="*/ 958345 h 1304925"/>
                <a:gd name="connsiteX194" fmla="*/ 851750 w 1103460"/>
                <a:gd name="connsiteY194" fmla="*/ 955649 h 1304925"/>
                <a:gd name="connsiteX195" fmla="*/ 851750 w 1103460"/>
                <a:gd name="connsiteY195" fmla="*/ 955649 h 1304925"/>
                <a:gd name="connsiteX196" fmla="*/ 851750 w 1103460"/>
                <a:gd name="connsiteY196" fmla="*/ 954744 h 1304925"/>
                <a:gd name="connsiteX197" fmla="*/ 860789 w 1103460"/>
                <a:gd name="connsiteY197" fmla="*/ 942143 h 1304925"/>
                <a:gd name="connsiteX198" fmla="*/ 860789 w 1103460"/>
                <a:gd name="connsiteY198" fmla="*/ 921445 h 1304925"/>
                <a:gd name="connsiteX199" fmla="*/ 861684 w 1103460"/>
                <a:gd name="connsiteY199" fmla="*/ 921445 h 1304925"/>
                <a:gd name="connsiteX200" fmla="*/ 871629 w 1103460"/>
                <a:gd name="connsiteY200" fmla="*/ 919645 h 1304925"/>
                <a:gd name="connsiteX201" fmla="*/ 864399 w 1103460"/>
                <a:gd name="connsiteY201" fmla="*/ 901652 h 1304925"/>
                <a:gd name="connsiteX202" fmla="*/ 858075 w 1103460"/>
                <a:gd name="connsiteY202" fmla="*/ 865647 h 1304925"/>
                <a:gd name="connsiteX203" fmla="*/ 883373 w 1103460"/>
                <a:gd name="connsiteY203" fmla="*/ 833253 h 1304925"/>
                <a:gd name="connsiteX204" fmla="*/ 884278 w 1103460"/>
                <a:gd name="connsiteY204" fmla="*/ 833253 h 1304925"/>
                <a:gd name="connsiteX205" fmla="*/ 904147 w 1103460"/>
                <a:gd name="connsiteY205" fmla="*/ 829652 h 1304925"/>
                <a:gd name="connsiteX206" fmla="*/ 911377 w 1103460"/>
                <a:gd name="connsiteY206" fmla="*/ 825156 h 1304925"/>
                <a:gd name="connsiteX207" fmla="*/ 918606 w 1103460"/>
                <a:gd name="connsiteY207" fmla="*/ 818851 h 1304925"/>
                <a:gd name="connsiteX208" fmla="*/ 920416 w 1103460"/>
                <a:gd name="connsiteY208" fmla="*/ 808059 h 1304925"/>
                <a:gd name="connsiteX209" fmla="*/ 920416 w 1103460"/>
                <a:gd name="connsiteY209" fmla="*/ 808059 h 1304925"/>
                <a:gd name="connsiteX210" fmla="*/ 971908 w 1103460"/>
                <a:gd name="connsiteY210" fmla="*/ 780160 h 1304925"/>
                <a:gd name="connsiteX211" fmla="*/ 998111 w 1103460"/>
                <a:gd name="connsiteY211" fmla="*/ 748661 h 1304925"/>
                <a:gd name="connsiteX212" fmla="*/ 999006 w 1103460"/>
                <a:gd name="connsiteY212" fmla="*/ 748661 h 1304925"/>
                <a:gd name="connsiteX213" fmla="*/ 1014370 w 1103460"/>
                <a:gd name="connsiteY213" fmla="*/ 754062 h 1304925"/>
                <a:gd name="connsiteX214" fmla="*/ 1031535 w 1103460"/>
                <a:gd name="connsiteY214" fmla="*/ 748661 h 1304925"/>
                <a:gd name="connsiteX215" fmla="*/ 1045088 w 1103460"/>
                <a:gd name="connsiteY215" fmla="*/ 734259 h 1304925"/>
                <a:gd name="connsiteX216" fmla="*/ 1045994 w 1103460"/>
                <a:gd name="connsiteY216" fmla="*/ 734259 h 1304925"/>
                <a:gd name="connsiteX217" fmla="*/ 1067672 w 1103460"/>
                <a:gd name="connsiteY217" fmla="*/ 742356 h 1304925"/>
                <a:gd name="connsiteX218" fmla="*/ 1102001 w 1103460"/>
                <a:gd name="connsiteY218" fmla="*/ 729764 h 1304925"/>
                <a:gd name="connsiteX219" fmla="*/ 1102905 w 1103460"/>
                <a:gd name="connsiteY219" fmla="*/ 722563 h 1304925"/>
                <a:gd name="connsiteX220" fmla="*/ 1094771 w 1103460"/>
                <a:gd name="connsiteY220" fmla="*/ 710856 h 1304925"/>
                <a:gd name="connsiteX221" fmla="*/ 1080322 w 1103460"/>
                <a:gd name="connsiteY221" fmla="*/ 706361 h 1304925"/>
                <a:gd name="connsiteX222" fmla="*/ 1079416 w 1103460"/>
                <a:gd name="connsiteY222" fmla="*/ 705466 h 1304925"/>
                <a:gd name="connsiteX223" fmla="*/ 1050508 w 1103460"/>
                <a:gd name="connsiteY223" fmla="*/ 693759 h 1304925"/>
                <a:gd name="connsiteX224" fmla="*/ 1050508 w 1103460"/>
                <a:gd name="connsiteY224" fmla="*/ 693759 h 1304925"/>
                <a:gd name="connsiteX225" fmla="*/ 1048699 w 1103460"/>
                <a:gd name="connsiteY225" fmla="*/ 692864 h 1304925"/>
                <a:gd name="connsiteX226" fmla="*/ 1044184 w 1103460"/>
                <a:gd name="connsiteY226" fmla="*/ 691063 h 1304925"/>
                <a:gd name="connsiteX227" fmla="*/ 1039669 w 1103460"/>
                <a:gd name="connsiteY227" fmla="*/ 691063 h 1304925"/>
                <a:gd name="connsiteX228" fmla="*/ 1033344 w 1103460"/>
                <a:gd name="connsiteY228" fmla="*/ 676662 h 1304925"/>
                <a:gd name="connsiteX229" fmla="*/ 1035144 w 1103460"/>
                <a:gd name="connsiteY229" fmla="*/ 664965 h 1304925"/>
                <a:gd name="connsiteX230" fmla="*/ 1037859 w 1103460"/>
                <a:gd name="connsiteY230" fmla="*/ 662260 h 1304925"/>
                <a:gd name="connsiteX231" fmla="*/ 1041469 w 1103460"/>
                <a:gd name="connsiteY231" fmla="*/ 657764 h 1304925"/>
                <a:gd name="connsiteX232" fmla="*/ 1038764 w 1103460"/>
                <a:gd name="connsiteY232" fmla="*/ 646067 h 1304925"/>
                <a:gd name="connsiteX233" fmla="*/ 1024305 w 1103460"/>
                <a:gd name="connsiteY233" fmla="*/ 642467 h 1304925"/>
                <a:gd name="connsiteX234" fmla="*/ 1013465 w 1103460"/>
                <a:gd name="connsiteY234" fmla="*/ 641562 h 1304925"/>
                <a:gd name="connsiteX235" fmla="*/ 992692 w 1103460"/>
                <a:gd name="connsiteY235" fmla="*/ 652364 h 1304925"/>
                <a:gd name="connsiteX236" fmla="*/ 991786 w 1103460"/>
                <a:gd name="connsiteY236" fmla="*/ 653268 h 1304925"/>
                <a:gd name="connsiteX237" fmla="*/ 989072 w 1103460"/>
                <a:gd name="connsiteY237" fmla="*/ 654164 h 1304925"/>
                <a:gd name="connsiteX238" fmla="*/ 989072 w 1103460"/>
                <a:gd name="connsiteY238" fmla="*/ 654164 h 1304925"/>
                <a:gd name="connsiteX239" fmla="*/ 977327 w 1103460"/>
                <a:gd name="connsiteY239" fmla="*/ 654164 h 1304925"/>
                <a:gd name="connsiteX240" fmla="*/ 977327 w 1103460"/>
                <a:gd name="connsiteY240" fmla="*/ 654164 h 1304925"/>
                <a:gd name="connsiteX241" fmla="*/ 967393 w 1103460"/>
                <a:gd name="connsiteY241" fmla="*/ 646067 h 1304925"/>
                <a:gd name="connsiteX242" fmla="*/ 965583 w 1103460"/>
                <a:gd name="connsiteY242" fmla="*/ 637962 h 1304925"/>
                <a:gd name="connsiteX243" fmla="*/ 964678 w 1103460"/>
                <a:gd name="connsiteY243" fmla="*/ 630761 h 1304925"/>
                <a:gd name="connsiteX244" fmla="*/ 949324 w 1103460"/>
                <a:gd name="connsiteY244" fmla="*/ 625370 h 1304925"/>
                <a:gd name="connsiteX245" fmla="*/ 948419 w 1103460"/>
                <a:gd name="connsiteY245" fmla="*/ 625370 h 1304925"/>
                <a:gd name="connsiteX246" fmla="*/ 941189 w 1103460"/>
                <a:gd name="connsiteY246" fmla="*/ 623569 h 1304925"/>
                <a:gd name="connsiteX247" fmla="*/ 940285 w 1103460"/>
                <a:gd name="connsiteY247" fmla="*/ 617264 h 1304925"/>
                <a:gd name="connsiteX248" fmla="*/ 940285 w 1103460"/>
                <a:gd name="connsiteY248" fmla="*/ 616369 h 1304925"/>
                <a:gd name="connsiteX249" fmla="*/ 933065 w 1103460"/>
                <a:gd name="connsiteY249" fmla="*/ 598366 h 1304925"/>
                <a:gd name="connsiteX250" fmla="*/ 928540 w 1103460"/>
                <a:gd name="connsiteY250" fmla="*/ 584869 h 1304925"/>
                <a:gd name="connsiteX251" fmla="*/ 941189 w 1103460"/>
                <a:gd name="connsiteY251" fmla="*/ 572268 h 1304925"/>
                <a:gd name="connsiteX252" fmla="*/ 942999 w 1103460"/>
                <a:gd name="connsiteY252" fmla="*/ 552465 h 1304925"/>
                <a:gd name="connsiteX253" fmla="*/ 942095 w 1103460"/>
                <a:gd name="connsiteY253" fmla="*/ 547074 h 1304925"/>
                <a:gd name="connsiteX254" fmla="*/ 954744 w 1103460"/>
                <a:gd name="connsiteY254" fmla="*/ 532672 h 1304925"/>
                <a:gd name="connsiteX255" fmla="*/ 965583 w 1103460"/>
                <a:gd name="connsiteY255" fmla="*/ 524567 h 1304925"/>
                <a:gd name="connsiteX256" fmla="*/ 965583 w 1103460"/>
                <a:gd name="connsiteY256" fmla="*/ 523671 h 1304925"/>
                <a:gd name="connsiteX257" fmla="*/ 965583 w 1103460"/>
                <a:gd name="connsiteY257" fmla="*/ 514670 h 1304925"/>
                <a:gd name="connsiteX258" fmla="*/ 961973 w 1103460"/>
                <a:gd name="connsiteY258" fmla="*/ 512870 h 1304925"/>
                <a:gd name="connsiteX259" fmla="*/ 943904 w 1103460"/>
                <a:gd name="connsiteY259" fmla="*/ 524567 h 1304925"/>
                <a:gd name="connsiteX260" fmla="*/ 932160 w 1103460"/>
                <a:gd name="connsiteY260" fmla="*/ 531767 h 1304925"/>
                <a:gd name="connsiteX261" fmla="*/ 931255 w 1103460"/>
                <a:gd name="connsiteY261" fmla="*/ 531767 h 1304925"/>
                <a:gd name="connsiteX262" fmla="*/ 929445 w 1103460"/>
                <a:gd name="connsiteY262" fmla="*/ 530872 h 1304925"/>
                <a:gd name="connsiteX263" fmla="*/ 927636 w 1103460"/>
                <a:gd name="connsiteY263" fmla="*/ 519175 h 1304925"/>
                <a:gd name="connsiteX264" fmla="*/ 927636 w 1103460"/>
                <a:gd name="connsiteY264" fmla="*/ 516470 h 1304925"/>
                <a:gd name="connsiteX265" fmla="*/ 933960 w 1103460"/>
                <a:gd name="connsiteY265" fmla="*/ 502069 h 1304925"/>
                <a:gd name="connsiteX266" fmla="*/ 938484 w 1103460"/>
                <a:gd name="connsiteY266" fmla="*/ 492172 h 1304925"/>
                <a:gd name="connsiteX267" fmla="*/ 941189 w 1103460"/>
                <a:gd name="connsiteY267" fmla="*/ 482276 h 1304925"/>
                <a:gd name="connsiteX268" fmla="*/ 942999 w 1103460"/>
                <a:gd name="connsiteY268" fmla="*/ 473274 h 1304925"/>
                <a:gd name="connsiteX269" fmla="*/ 958354 w 1103460"/>
                <a:gd name="connsiteY269" fmla="*/ 448976 h 1304925"/>
                <a:gd name="connsiteX270" fmla="*/ 975518 w 1103460"/>
                <a:gd name="connsiteY270" fmla="*/ 430079 h 1304925"/>
                <a:gd name="connsiteX271" fmla="*/ 980042 w 1103460"/>
                <a:gd name="connsiteY271" fmla="*/ 424678 h 1304925"/>
                <a:gd name="connsiteX272" fmla="*/ 988167 w 1103460"/>
                <a:gd name="connsiteY272" fmla="*/ 410276 h 1304925"/>
                <a:gd name="connsiteX273" fmla="*/ 1001721 w 1103460"/>
                <a:gd name="connsiteY273" fmla="*/ 395874 h 1304925"/>
                <a:gd name="connsiteX274" fmla="*/ 1002626 w 1103460"/>
                <a:gd name="connsiteY274" fmla="*/ 394979 h 1304925"/>
                <a:gd name="connsiteX275" fmla="*/ 1022505 w 1103460"/>
                <a:gd name="connsiteY275" fmla="*/ 379682 h 1304925"/>
                <a:gd name="connsiteX276" fmla="*/ 1035144 w 1103460"/>
                <a:gd name="connsiteY276" fmla="*/ 375176 h 1304925"/>
                <a:gd name="connsiteX277" fmla="*/ 1042374 w 1103460"/>
                <a:gd name="connsiteY277" fmla="*/ 377882 h 1304925"/>
                <a:gd name="connsiteX278" fmla="*/ 1045088 w 1103460"/>
                <a:gd name="connsiteY278" fmla="*/ 378777 h 1304925"/>
                <a:gd name="connsiteX279" fmla="*/ 1047793 w 1103460"/>
                <a:gd name="connsiteY279" fmla="*/ 375176 h 1304925"/>
                <a:gd name="connsiteX280" fmla="*/ 1042374 w 1103460"/>
                <a:gd name="connsiteY280" fmla="*/ 362584 h 1304925"/>
                <a:gd name="connsiteX281" fmla="*/ 1033344 w 1103460"/>
                <a:gd name="connsiteY281" fmla="*/ 358079 h 1304925"/>
                <a:gd name="connsiteX282" fmla="*/ 1026114 w 1103460"/>
                <a:gd name="connsiteY282" fmla="*/ 359879 h 1304925"/>
                <a:gd name="connsiteX283" fmla="*/ 1008950 w 1103460"/>
                <a:gd name="connsiteY283" fmla="*/ 351783 h 1304925"/>
                <a:gd name="connsiteX284" fmla="*/ 1005331 w 1103460"/>
                <a:gd name="connsiteY284" fmla="*/ 328380 h 1304925"/>
                <a:gd name="connsiteX285" fmla="*/ 1007141 w 1103460"/>
                <a:gd name="connsiteY285" fmla="*/ 322084 h 1304925"/>
                <a:gd name="connsiteX286" fmla="*/ 1008950 w 1103460"/>
                <a:gd name="connsiteY286" fmla="*/ 311283 h 1304925"/>
                <a:gd name="connsiteX287" fmla="*/ 1018885 w 1103460"/>
                <a:gd name="connsiteY287" fmla="*/ 296881 h 1304925"/>
                <a:gd name="connsiteX288" fmla="*/ 1041469 w 1103460"/>
                <a:gd name="connsiteY288" fmla="*/ 286985 h 1304925"/>
                <a:gd name="connsiteX289" fmla="*/ 1045088 w 1103460"/>
                <a:gd name="connsiteY289" fmla="*/ 277088 h 1304925"/>
                <a:gd name="connsiteX290" fmla="*/ 1045994 w 1103460"/>
                <a:gd name="connsiteY290" fmla="*/ 268982 h 1304925"/>
                <a:gd name="connsiteX291" fmla="*/ 1040573 w 1103460"/>
                <a:gd name="connsiteY291" fmla="*/ 254590 h 1304925"/>
                <a:gd name="connsiteX292" fmla="*/ 1033344 w 1103460"/>
                <a:gd name="connsiteY292" fmla="*/ 233892 h 1304925"/>
                <a:gd name="connsiteX293" fmla="*/ 1032439 w 1103460"/>
                <a:gd name="connsiteY293" fmla="*/ 221291 h 1304925"/>
                <a:gd name="connsiteX294" fmla="*/ 1031535 w 1103460"/>
                <a:gd name="connsiteY294" fmla="*/ 218586 h 1304925"/>
                <a:gd name="connsiteX295" fmla="*/ 1029725 w 1103460"/>
                <a:gd name="connsiteY295" fmla="*/ 217690 h 1304925"/>
                <a:gd name="connsiteX296" fmla="*/ 1023400 w 1103460"/>
                <a:gd name="connsiteY296" fmla="*/ 222186 h 1304925"/>
                <a:gd name="connsiteX297" fmla="*/ 1017076 w 1103460"/>
                <a:gd name="connsiteY297" fmla="*/ 227587 h 1304925"/>
                <a:gd name="connsiteX298" fmla="*/ 1002626 w 1103460"/>
                <a:gd name="connsiteY298" fmla="*/ 234788 h 1304925"/>
                <a:gd name="connsiteX299" fmla="*/ 996301 w 1103460"/>
                <a:gd name="connsiteY299" fmla="*/ 236588 h 1304925"/>
                <a:gd name="connsiteX300" fmla="*/ 979137 w 1103460"/>
                <a:gd name="connsiteY300" fmla="*/ 232092 h 1304925"/>
                <a:gd name="connsiteX301" fmla="*/ 980042 w 1103460"/>
                <a:gd name="connsiteY301" fmla="*/ 220386 h 1304925"/>
                <a:gd name="connsiteX302" fmla="*/ 993587 w 1103460"/>
                <a:gd name="connsiteY302" fmla="*/ 208689 h 1304925"/>
                <a:gd name="connsiteX303" fmla="*/ 995397 w 1103460"/>
                <a:gd name="connsiteY303" fmla="*/ 204193 h 1304925"/>
                <a:gd name="connsiteX304" fmla="*/ 985462 w 1103460"/>
                <a:gd name="connsiteY304" fmla="*/ 193392 h 1304925"/>
                <a:gd name="connsiteX305" fmla="*/ 970098 w 1103460"/>
                <a:gd name="connsiteY305" fmla="*/ 169094 h 1304925"/>
                <a:gd name="connsiteX306" fmla="*/ 966488 w 1103460"/>
                <a:gd name="connsiteY306" fmla="*/ 161893 h 1304925"/>
                <a:gd name="connsiteX307" fmla="*/ 954744 w 1103460"/>
                <a:gd name="connsiteY307" fmla="*/ 148396 h 1304925"/>
                <a:gd name="connsiteX308" fmla="*/ 949324 w 1103460"/>
                <a:gd name="connsiteY308" fmla="*/ 136689 h 1304925"/>
                <a:gd name="connsiteX309" fmla="*/ 949324 w 1103460"/>
                <a:gd name="connsiteY309" fmla="*/ 135794 h 1304925"/>
                <a:gd name="connsiteX310" fmla="*/ 950229 w 1103460"/>
                <a:gd name="connsiteY310" fmla="*/ 115096 h 1304925"/>
                <a:gd name="connsiteX311" fmla="*/ 952029 w 1103460"/>
                <a:gd name="connsiteY311" fmla="*/ 88998 h 1304925"/>
                <a:gd name="connsiteX312" fmla="*/ 952029 w 1103460"/>
                <a:gd name="connsiteY312" fmla="*/ 87198 h 1304925"/>
                <a:gd name="connsiteX313" fmla="*/ 948419 w 1103460"/>
                <a:gd name="connsiteY313" fmla="*/ 73701 h 1304925"/>
                <a:gd name="connsiteX314" fmla="*/ 937580 w 1103460"/>
                <a:gd name="connsiteY314" fmla="*/ 72796 h 1304925"/>
                <a:gd name="connsiteX315" fmla="*/ 882468 w 1103460"/>
                <a:gd name="connsiteY315" fmla="*/ 122297 h 1304925"/>
                <a:gd name="connsiteX316" fmla="*/ 868009 w 1103460"/>
                <a:gd name="connsiteY316" fmla="*/ 123193 h 1304925"/>
                <a:gd name="connsiteX317" fmla="*/ 865304 w 1103460"/>
                <a:gd name="connsiteY317" fmla="*/ 122297 h 1304925"/>
                <a:gd name="connsiteX318" fmla="*/ 855360 w 1103460"/>
                <a:gd name="connsiteY318" fmla="*/ 114191 h 1304925"/>
                <a:gd name="connsiteX319" fmla="*/ 855360 w 1103460"/>
                <a:gd name="connsiteY319" fmla="*/ 113296 h 1304925"/>
                <a:gd name="connsiteX320" fmla="*/ 854464 w 1103460"/>
                <a:gd name="connsiteY320" fmla="*/ 83597 h 1304925"/>
                <a:gd name="connsiteX321" fmla="*/ 839101 w 1103460"/>
                <a:gd name="connsiteY321" fmla="*/ 60194 h 1304925"/>
                <a:gd name="connsiteX322" fmla="*/ 836396 w 1103460"/>
                <a:gd name="connsiteY322" fmla="*/ 57499 h 1304925"/>
                <a:gd name="connsiteX323" fmla="*/ 828261 w 1103460"/>
                <a:gd name="connsiteY323" fmla="*/ 45802 h 1304925"/>
                <a:gd name="connsiteX324" fmla="*/ 820127 w 1103460"/>
                <a:gd name="connsiteY324" fmla="*/ 31400 h 1304925"/>
                <a:gd name="connsiteX325" fmla="*/ 810192 w 1103460"/>
                <a:gd name="connsiteY325" fmla="*/ 22399 h 1304925"/>
                <a:gd name="connsiteX326" fmla="*/ 795733 w 1103460"/>
                <a:gd name="connsiteY326" fmla="*/ 9797 h 1304925"/>
                <a:gd name="connsiteX327" fmla="*/ 790314 w 1103460"/>
                <a:gd name="connsiteY327" fmla="*/ -99 h 1304925"/>
                <a:gd name="connsiteX328" fmla="*/ 780379 w 1103460"/>
                <a:gd name="connsiteY328" fmla="*/ 4397 h 1304925"/>
                <a:gd name="connsiteX329" fmla="*/ 779474 w 1103460"/>
                <a:gd name="connsiteY329" fmla="*/ 22399 h 1304925"/>
                <a:gd name="connsiteX330" fmla="*/ 772245 w 1103460"/>
                <a:gd name="connsiteY330" fmla="*/ 29600 h 1304925"/>
                <a:gd name="connsiteX331" fmla="*/ 758700 w 1103460"/>
                <a:gd name="connsiteY331" fmla="*/ 38601 h 1304925"/>
                <a:gd name="connsiteX332" fmla="*/ 752375 w 1103460"/>
                <a:gd name="connsiteY332" fmla="*/ 51203 h 1304925"/>
                <a:gd name="connsiteX333" fmla="*/ 738822 w 1103460"/>
                <a:gd name="connsiteY333" fmla="*/ 62899 h 1304925"/>
                <a:gd name="connsiteX334" fmla="*/ 724363 w 1103460"/>
                <a:gd name="connsiteY334" fmla="*/ 63795 h 1304925"/>
                <a:gd name="connsiteX335" fmla="*/ 722562 w 1103460"/>
                <a:gd name="connsiteY335" fmla="*/ 61994 h 1304925"/>
                <a:gd name="connsiteX336" fmla="*/ 710818 w 1103460"/>
                <a:gd name="connsiteY336" fmla="*/ 61099 h 1304925"/>
                <a:gd name="connsiteX337" fmla="*/ 678290 w 1103460"/>
                <a:gd name="connsiteY337" fmla="*/ 64700 h 1304925"/>
                <a:gd name="connsiteX338" fmla="*/ 665641 w 1103460"/>
                <a:gd name="connsiteY338" fmla="*/ 66500 h 1304925"/>
                <a:gd name="connsiteX339" fmla="*/ 662031 w 1103460"/>
                <a:gd name="connsiteY339" fmla="*/ 79101 h 1304925"/>
                <a:gd name="connsiteX340" fmla="*/ 652992 w 1103460"/>
                <a:gd name="connsiteY340" fmla="*/ 87198 h 1304925"/>
                <a:gd name="connsiteX341" fmla="*/ 634027 w 1103460"/>
                <a:gd name="connsiteY341" fmla="*/ 88998 h 1304925"/>
                <a:gd name="connsiteX342" fmla="*/ 622283 w 1103460"/>
                <a:gd name="connsiteY342" fmla="*/ 92598 h 1304925"/>
                <a:gd name="connsiteX343" fmla="*/ 603309 w 1103460"/>
                <a:gd name="connsiteY343" fmla="*/ 109696 h 1304925"/>
                <a:gd name="connsiteX344" fmla="*/ 587945 w 1103460"/>
                <a:gd name="connsiteY344" fmla="*/ 107895 h 1304925"/>
                <a:gd name="connsiteX345" fmla="*/ 580716 w 1103460"/>
                <a:gd name="connsiteY345" fmla="*/ 105200 h 1304925"/>
                <a:gd name="connsiteX346" fmla="*/ 563552 w 1103460"/>
                <a:gd name="connsiteY346" fmla="*/ 106991 h 1304925"/>
                <a:gd name="connsiteX347" fmla="*/ 560847 w 1103460"/>
                <a:gd name="connsiteY347" fmla="*/ 106991 h 1304925"/>
                <a:gd name="connsiteX348" fmla="*/ 552713 w 1103460"/>
                <a:gd name="connsiteY348" fmla="*/ 104295 h 1304925"/>
                <a:gd name="connsiteX349" fmla="*/ 536454 w 1103460"/>
                <a:gd name="connsiteY349" fmla="*/ 99799 h 1304925"/>
                <a:gd name="connsiteX350" fmla="*/ 523804 w 1103460"/>
                <a:gd name="connsiteY350" fmla="*/ 90798 h 1304925"/>
                <a:gd name="connsiteX351" fmla="*/ 503030 w 1103460"/>
                <a:gd name="connsiteY351" fmla="*/ 79101 h 1304925"/>
                <a:gd name="connsiteX352" fmla="*/ 503030 w 1103460"/>
                <a:gd name="connsiteY352" fmla="*/ 65595 h 1304925"/>
                <a:gd name="connsiteX353" fmla="*/ 493086 w 1103460"/>
                <a:gd name="connsiteY353" fmla="*/ 55698 h 1304925"/>
                <a:gd name="connsiteX354" fmla="*/ 500316 w 1103460"/>
                <a:gd name="connsiteY354" fmla="*/ 42201 h 1304925"/>
                <a:gd name="connsiteX355" fmla="*/ 493086 w 1103460"/>
                <a:gd name="connsiteY355" fmla="*/ 26000 h 1304925"/>
                <a:gd name="connsiteX356" fmla="*/ 490381 w 1103460"/>
                <a:gd name="connsiteY356" fmla="*/ 25104 h 1304925"/>
                <a:gd name="connsiteX357" fmla="*/ 485857 w 1103460"/>
                <a:gd name="connsiteY357" fmla="*/ 27800 h 1304925"/>
                <a:gd name="connsiteX358" fmla="*/ 474112 w 1103460"/>
                <a:gd name="connsiteY358" fmla="*/ 38601 h 1304925"/>
                <a:gd name="connsiteX359" fmla="*/ 452433 w 1103460"/>
                <a:gd name="connsiteY359" fmla="*/ 54794 h 1304925"/>
                <a:gd name="connsiteX360" fmla="*/ 444299 w 1103460"/>
                <a:gd name="connsiteY360" fmla="*/ 57499 h 1304925"/>
                <a:gd name="connsiteX361" fmla="*/ 427135 w 1103460"/>
                <a:gd name="connsiteY361" fmla="*/ 70996 h 1304925"/>
                <a:gd name="connsiteX362" fmla="*/ 415391 w 1103460"/>
                <a:gd name="connsiteY362" fmla="*/ 85397 h 1304925"/>
                <a:gd name="connsiteX363" fmla="*/ 413581 w 1103460"/>
                <a:gd name="connsiteY363" fmla="*/ 90798 h 1304925"/>
                <a:gd name="connsiteX364" fmla="*/ 405456 w 1103460"/>
                <a:gd name="connsiteY364" fmla="*/ 104295 h 1304925"/>
                <a:gd name="connsiteX365" fmla="*/ 403646 w 1103460"/>
                <a:gd name="connsiteY365" fmla="*/ 106095 h 1304925"/>
                <a:gd name="connsiteX366" fmla="*/ 407266 w 1103460"/>
                <a:gd name="connsiteY366" fmla="*/ 124097 h 1304925"/>
                <a:gd name="connsiteX367" fmla="*/ 417200 w 1103460"/>
                <a:gd name="connsiteY367" fmla="*/ 142995 h 1304925"/>
                <a:gd name="connsiteX368" fmla="*/ 418105 w 1103460"/>
                <a:gd name="connsiteY368" fmla="*/ 166389 h 1304925"/>
                <a:gd name="connsiteX369" fmla="*/ 419010 w 1103460"/>
                <a:gd name="connsiteY369" fmla="*/ 187991 h 1304925"/>
                <a:gd name="connsiteX370" fmla="*/ 406361 w 1103460"/>
                <a:gd name="connsiteY370" fmla="*/ 219490 h 1304925"/>
                <a:gd name="connsiteX371" fmla="*/ 406361 w 1103460"/>
                <a:gd name="connsiteY371" fmla="*/ 234788 h 1304925"/>
                <a:gd name="connsiteX372" fmla="*/ 396417 w 1103460"/>
                <a:gd name="connsiteY372" fmla="*/ 253685 h 1304925"/>
                <a:gd name="connsiteX373" fmla="*/ 380157 w 1103460"/>
                <a:gd name="connsiteY373" fmla="*/ 275288 h 1304925"/>
                <a:gd name="connsiteX374" fmla="*/ 380157 w 1103460"/>
                <a:gd name="connsiteY374" fmla="*/ 276183 h 1304925"/>
                <a:gd name="connsiteX375" fmla="*/ 378348 w 1103460"/>
                <a:gd name="connsiteY375" fmla="*/ 277088 h 1304925"/>
                <a:gd name="connsiteX376" fmla="*/ 361184 w 1103460"/>
                <a:gd name="connsiteY376" fmla="*/ 317579 h 1304925"/>
                <a:gd name="connsiteX377" fmla="*/ 367509 w 1103460"/>
                <a:gd name="connsiteY377" fmla="*/ 328380 h 1304925"/>
                <a:gd name="connsiteX378" fmla="*/ 383768 w 1103460"/>
                <a:gd name="connsiteY378" fmla="*/ 355384 h 1304925"/>
                <a:gd name="connsiteX379" fmla="*/ 381967 w 1103460"/>
                <a:gd name="connsiteY379" fmla="*/ 359879 h 1304925"/>
                <a:gd name="connsiteX380" fmla="*/ 368413 w 1103460"/>
                <a:gd name="connsiteY380" fmla="*/ 416582 h 1304925"/>
                <a:gd name="connsiteX381" fmla="*/ 360279 w 1103460"/>
                <a:gd name="connsiteY381" fmla="*/ 439080 h 1304925"/>
                <a:gd name="connsiteX382" fmla="*/ 360279 w 1103460"/>
                <a:gd name="connsiteY382" fmla="*/ 446271 h 1304925"/>
                <a:gd name="connsiteX383" fmla="*/ 363898 w 1103460"/>
                <a:gd name="connsiteY383" fmla="*/ 447176 h 1304925"/>
                <a:gd name="connsiteX384" fmla="*/ 362993 w 1103460"/>
                <a:gd name="connsiteY384" fmla="*/ 452577 h 1304925"/>
                <a:gd name="connsiteX385" fmla="*/ 370223 w 1103460"/>
                <a:gd name="connsiteY385" fmla="*/ 461578 h 1304925"/>
                <a:gd name="connsiteX386" fmla="*/ 356669 w 1103460"/>
                <a:gd name="connsiteY386" fmla="*/ 480475 h 1304925"/>
                <a:gd name="connsiteX387" fmla="*/ 342210 w 1103460"/>
                <a:gd name="connsiteY387" fmla="*/ 499373 h 1304925"/>
                <a:gd name="connsiteX388" fmla="*/ 339505 w 1103460"/>
                <a:gd name="connsiteY388" fmla="*/ 507469 h 1304925"/>
                <a:gd name="connsiteX389" fmla="*/ 329570 w 1103460"/>
                <a:gd name="connsiteY389" fmla="*/ 520071 h 1304925"/>
                <a:gd name="connsiteX390" fmla="*/ 325951 w 1103460"/>
                <a:gd name="connsiteY390" fmla="*/ 521871 h 1304925"/>
                <a:gd name="connsiteX391" fmla="*/ 318722 w 1103460"/>
                <a:gd name="connsiteY391" fmla="*/ 535368 h 1304925"/>
                <a:gd name="connsiteX392" fmla="*/ 297947 w 1103460"/>
                <a:gd name="connsiteY392" fmla="*/ 540769 h 1304925"/>
                <a:gd name="connsiteX393" fmla="*/ 289813 w 1103460"/>
                <a:gd name="connsiteY393" fmla="*/ 552465 h 1304925"/>
                <a:gd name="connsiteX394" fmla="*/ 285298 w 1103460"/>
                <a:gd name="connsiteY394" fmla="*/ 549770 h 1304925"/>
                <a:gd name="connsiteX395" fmla="*/ 285298 w 1103460"/>
                <a:gd name="connsiteY395" fmla="*/ 529072 h 1304925"/>
                <a:gd name="connsiteX396" fmla="*/ 278973 w 1103460"/>
                <a:gd name="connsiteY396" fmla="*/ 529072 h 1304925"/>
                <a:gd name="connsiteX397" fmla="*/ 251875 w 1103460"/>
                <a:gd name="connsiteY397" fmla="*/ 499373 h 1304925"/>
                <a:gd name="connsiteX398" fmla="*/ 239226 w 1103460"/>
                <a:gd name="connsiteY398" fmla="*/ 490372 h 1304925"/>
                <a:gd name="connsiteX399" fmla="*/ 216632 w 1103460"/>
                <a:gd name="connsiteY399" fmla="*/ 470579 h 1304925"/>
                <a:gd name="connsiteX400" fmla="*/ 211212 w 1103460"/>
                <a:gd name="connsiteY400" fmla="*/ 466073 h 1304925"/>
                <a:gd name="connsiteX401" fmla="*/ 173275 w 1103460"/>
                <a:gd name="connsiteY401" fmla="*/ 493077 h 1304925"/>
                <a:gd name="connsiteX402" fmla="*/ 155206 w 1103460"/>
                <a:gd name="connsiteY402" fmla="*/ 504774 h 1304925"/>
                <a:gd name="connsiteX403" fmla="*/ 146166 w 1103460"/>
                <a:gd name="connsiteY403" fmla="*/ 518271 h 1304925"/>
                <a:gd name="connsiteX404" fmla="*/ 134422 w 1103460"/>
                <a:gd name="connsiteY404" fmla="*/ 538073 h 1304925"/>
                <a:gd name="connsiteX405" fmla="*/ 129908 w 1103460"/>
                <a:gd name="connsiteY405" fmla="*/ 543474 h 1304925"/>
                <a:gd name="connsiteX406" fmla="*/ 118163 w 1103460"/>
                <a:gd name="connsiteY406" fmla="*/ 566867 h 1304925"/>
                <a:gd name="connsiteX407" fmla="*/ 95579 w 1103460"/>
                <a:gd name="connsiteY407" fmla="*/ 589365 h 1304925"/>
                <a:gd name="connsiteX408" fmla="*/ 79311 w 1103460"/>
                <a:gd name="connsiteY408" fmla="*/ 618169 h 1304925"/>
                <a:gd name="connsiteX409" fmla="*/ 73891 w 1103460"/>
                <a:gd name="connsiteY409" fmla="*/ 633466 h 1304925"/>
                <a:gd name="connsiteX410" fmla="*/ 77510 w 1103460"/>
                <a:gd name="connsiteY410" fmla="*/ 637962 h 1304925"/>
                <a:gd name="connsiteX411" fmla="*/ 85635 w 1103460"/>
                <a:gd name="connsiteY411" fmla="*/ 638867 h 1304925"/>
                <a:gd name="connsiteX412" fmla="*/ 92864 w 1103460"/>
                <a:gd name="connsiteY412" fmla="*/ 652364 h 1304925"/>
                <a:gd name="connsiteX413" fmla="*/ 91960 w 1103460"/>
                <a:gd name="connsiteY413" fmla="*/ 656859 h 1304925"/>
                <a:gd name="connsiteX414" fmla="*/ 80215 w 1103460"/>
                <a:gd name="connsiteY414" fmla="*/ 687463 h 1304925"/>
                <a:gd name="connsiteX415" fmla="*/ 82930 w 1103460"/>
                <a:gd name="connsiteY415" fmla="*/ 694664 h 1304925"/>
                <a:gd name="connsiteX416" fmla="*/ 98284 w 1103460"/>
                <a:gd name="connsiteY416" fmla="*/ 749557 h 1304925"/>
                <a:gd name="connsiteX417" fmla="*/ 103704 w 1103460"/>
                <a:gd name="connsiteY417" fmla="*/ 767559 h 1304925"/>
                <a:gd name="connsiteX418" fmla="*/ 100999 w 1103460"/>
                <a:gd name="connsiteY418" fmla="*/ 779255 h 1304925"/>
                <a:gd name="connsiteX419" fmla="*/ 96484 w 1103460"/>
                <a:gd name="connsiteY419" fmla="*/ 798153 h 1304925"/>
                <a:gd name="connsiteX420" fmla="*/ 94674 w 1103460"/>
                <a:gd name="connsiteY420" fmla="*/ 805354 h 1304925"/>
                <a:gd name="connsiteX421" fmla="*/ 60346 w 1103460"/>
                <a:gd name="connsiteY421" fmla="*/ 832357 h 1304925"/>
                <a:gd name="connsiteX422" fmla="*/ 49497 w 1103460"/>
                <a:gd name="connsiteY422" fmla="*/ 858456 h 1304925"/>
                <a:gd name="connsiteX423" fmla="*/ 50402 w 1103460"/>
                <a:gd name="connsiteY423" fmla="*/ 871953 h 1304925"/>
                <a:gd name="connsiteX424" fmla="*/ 48602 w 1103460"/>
                <a:gd name="connsiteY424" fmla="*/ 889050 h 1304925"/>
                <a:gd name="connsiteX425" fmla="*/ 48602 w 1103460"/>
                <a:gd name="connsiteY425" fmla="*/ 889946 h 1304925"/>
                <a:gd name="connsiteX426" fmla="*/ 48602 w 1103460"/>
                <a:gd name="connsiteY426" fmla="*/ 904347 h 1304925"/>
                <a:gd name="connsiteX427" fmla="*/ 43173 w 1103460"/>
                <a:gd name="connsiteY427" fmla="*/ 915149 h 1304925"/>
                <a:gd name="connsiteX428" fmla="*/ 40468 w 1103460"/>
                <a:gd name="connsiteY428" fmla="*/ 927750 h 1304925"/>
                <a:gd name="connsiteX429" fmla="*/ 27818 w 1103460"/>
                <a:gd name="connsiteY429" fmla="*/ 960145 h 1304925"/>
                <a:gd name="connsiteX430" fmla="*/ 22398 w 1103460"/>
                <a:gd name="connsiteY430" fmla="*/ 979042 h 1304925"/>
                <a:gd name="connsiteX431" fmla="*/ 19684 w 1103460"/>
                <a:gd name="connsiteY431" fmla="*/ 984443 h 1304925"/>
                <a:gd name="connsiteX432" fmla="*/ 13359 w 1103460"/>
                <a:gd name="connsiteY432" fmla="*/ 1004246 h 1304925"/>
                <a:gd name="connsiteX433" fmla="*/ -185 w 1103460"/>
                <a:gd name="connsiteY433" fmla="*/ 1042946 h 1304925"/>
                <a:gd name="connsiteX434" fmla="*/ 3425 w 1103460"/>
                <a:gd name="connsiteY434" fmla="*/ 1093342 h 1304925"/>
                <a:gd name="connsiteX435" fmla="*/ 3425 w 1103460"/>
                <a:gd name="connsiteY435" fmla="*/ 1098734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</a:cxnLst>
              <a:rect l="l" t="t" r="r" b="b"/>
              <a:pathLst>
                <a:path w="1103460" h="1304925">
                  <a:moveTo>
                    <a:pt x="3425" y="1098734"/>
                  </a:moveTo>
                  <a:cubicBezTo>
                    <a:pt x="5234" y="1128432"/>
                    <a:pt x="7044" y="1159036"/>
                    <a:pt x="7940" y="1188735"/>
                  </a:cubicBezTo>
                  <a:cubicBezTo>
                    <a:pt x="9749" y="1213034"/>
                    <a:pt x="12464" y="1238227"/>
                    <a:pt x="13359" y="1262525"/>
                  </a:cubicBezTo>
                  <a:cubicBezTo>
                    <a:pt x="14264" y="1263430"/>
                    <a:pt x="14264" y="1263430"/>
                    <a:pt x="14264" y="1263430"/>
                  </a:cubicBezTo>
                  <a:cubicBezTo>
                    <a:pt x="15169" y="1273327"/>
                    <a:pt x="13359" y="1275127"/>
                    <a:pt x="13359" y="1283223"/>
                  </a:cubicBezTo>
                  <a:cubicBezTo>
                    <a:pt x="14264" y="1289529"/>
                    <a:pt x="15169" y="1295825"/>
                    <a:pt x="15169" y="1302131"/>
                  </a:cubicBezTo>
                  <a:cubicBezTo>
                    <a:pt x="15169" y="1303026"/>
                    <a:pt x="15169" y="1303931"/>
                    <a:pt x="15169" y="1304826"/>
                  </a:cubicBezTo>
                  <a:cubicBezTo>
                    <a:pt x="135327" y="1303931"/>
                    <a:pt x="135327" y="1303931"/>
                    <a:pt x="135327" y="1303931"/>
                  </a:cubicBezTo>
                  <a:cubicBezTo>
                    <a:pt x="165140" y="1285023"/>
                    <a:pt x="165140" y="1285023"/>
                    <a:pt x="165140" y="1285023"/>
                  </a:cubicBezTo>
                  <a:cubicBezTo>
                    <a:pt x="155206" y="1267031"/>
                    <a:pt x="155206" y="1267031"/>
                    <a:pt x="155206" y="1267031"/>
                  </a:cubicBezTo>
                  <a:cubicBezTo>
                    <a:pt x="147976" y="1258925"/>
                    <a:pt x="147976" y="1258925"/>
                    <a:pt x="147976" y="1258925"/>
                  </a:cubicBezTo>
                  <a:cubicBezTo>
                    <a:pt x="136232" y="1258030"/>
                    <a:pt x="136232" y="1258030"/>
                    <a:pt x="136232" y="1258030"/>
                  </a:cubicBezTo>
                  <a:cubicBezTo>
                    <a:pt x="135327" y="1258030"/>
                    <a:pt x="135327" y="1258030"/>
                    <a:pt x="135327" y="1258030"/>
                  </a:cubicBezTo>
                  <a:cubicBezTo>
                    <a:pt x="135327" y="1258030"/>
                    <a:pt x="118163" y="1237332"/>
                    <a:pt x="113648" y="1233732"/>
                  </a:cubicBezTo>
                  <a:cubicBezTo>
                    <a:pt x="109124" y="1230131"/>
                    <a:pt x="92864" y="1217529"/>
                    <a:pt x="92864" y="1217529"/>
                  </a:cubicBezTo>
                  <a:cubicBezTo>
                    <a:pt x="92864" y="1217529"/>
                    <a:pt x="92864" y="1217529"/>
                    <a:pt x="92864" y="1216634"/>
                  </a:cubicBezTo>
                  <a:cubicBezTo>
                    <a:pt x="92864" y="1216634"/>
                    <a:pt x="92864" y="1216634"/>
                    <a:pt x="93770" y="1216634"/>
                  </a:cubicBezTo>
                  <a:cubicBezTo>
                    <a:pt x="93770" y="1216634"/>
                    <a:pt x="127193" y="1212129"/>
                    <a:pt x="134422" y="1200432"/>
                  </a:cubicBezTo>
                  <a:cubicBezTo>
                    <a:pt x="140747" y="1191431"/>
                    <a:pt x="143461" y="1184230"/>
                    <a:pt x="143461" y="1178829"/>
                  </a:cubicBezTo>
                  <a:cubicBezTo>
                    <a:pt x="143461" y="1178829"/>
                    <a:pt x="143461" y="1177029"/>
                    <a:pt x="143461" y="1175238"/>
                  </a:cubicBezTo>
                  <a:cubicBezTo>
                    <a:pt x="142557" y="1168038"/>
                    <a:pt x="142557" y="1153636"/>
                    <a:pt x="144367" y="1150035"/>
                  </a:cubicBezTo>
                  <a:cubicBezTo>
                    <a:pt x="147072" y="1146435"/>
                    <a:pt x="149786" y="1135633"/>
                    <a:pt x="149786" y="1134738"/>
                  </a:cubicBezTo>
                  <a:cubicBezTo>
                    <a:pt x="149786" y="1132938"/>
                    <a:pt x="146166" y="1122137"/>
                    <a:pt x="146166" y="1115841"/>
                  </a:cubicBezTo>
                  <a:cubicBezTo>
                    <a:pt x="146166" y="1110440"/>
                    <a:pt x="143461" y="1095143"/>
                    <a:pt x="143461" y="1095143"/>
                  </a:cubicBezTo>
                  <a:cubicBezTo>
                    <a:pt x="143461" y="1094238"/>
                    <a:pt x="143461" y="1094238"/>
                    <a:pt x="143461" y="1094238"/>
                  </a:cubicBezTo>
                  <a:cubicBezTo>
                    <a:pt x="143461" y="1094238"/>
                    <a:pt x="143461" y="1094238"/>
                    <a:pt x="144367" y="1094238"/>
                  </a:cubicBezTo>
                  <a:cubicBezTo>
                    <a:pt x="169655" y="1093342"/>
                    <a:pt x="169655" y="1093342"/>
                    <a:pt x="169655" y="1093342"/>
                  </a:cubicBezTo>
                  <a:cubicBezTo>
                    <a:pt x="168751" y="1090637"/>
                    <a:pt x="165140" y="1082541"/>
                    <a:pt x="165140" y="1078941"/>
                  </a:cubicBezTo>
                  <a:cubicBezTo>
                    <a:pt x="165140" y="1078941"/>
                    <a:pt x="165140" y="1077141"/>
                    <a:pt x="164236" y="1076236"/>
                  </a:cubicBezTo>
                  <a:cubicBezTo>
                    <a:pt x="162435" y="1072645"/>
                    <a:pt x="160625" y="1068139"/>
                    <a:pt x="166950" y="1061843"/>
                  </a:cubicBezTo>
                  <a:cubicBezTo>
                    <a:pt x="175980" y="1053738"/>
                    <a:pt x="176885" y="1052842"/>
                    <a:pt x="176885" y="1046537"/>
                  </a:cubicBezTo>
                  <a:cubicBezTo>
                    <a:pt x="176885" y="1041145"/>
                    <a:pt x="182304" y="1018647"/>
                    <a:pt x="182304" y="1017742"/>
                  </a:cubicBezTo>
                  <a:cubicBezTo>
                    <a:pt x="182304" y="1017742"/>
                    <a:pt x="182304" y="1017742"/>
                    <a:pt x="183209" y="1017742"/>
                  </a:cubicBezTo>
                  <a:cubicBezTo>
                    <a:pt x="201278" y="1016847"/>
                    <a:pt x="201278" y="1016847"/>
                    <a:pt x="201278" y="1016847"/>
                  </a:cubicBezTo>
                  <a:cubicBezTo>
                    <a:pt x="201278" y="1016847"/>
                    <a:pt x="201278" y="1016847"/>
                    <a:pt x="201278" y="1016847"/>
                  </a:cubicBezTo>
                  <a:cubicBezTo>
                    <a:pt x="201278" y="1016847"/>
                    <a:pt x="219347" y="1033945"/>
                    <a:pt x="228377" y="1039345"/>
                  </a:cubicBezTo>
                  <a:cubicBezTo>
                    <a:pt x="236511" y="1044746"/>
                    <a:pt x="263619" y="1051042"/>
                    <a:pt x="265420" y="1051042"/>
                  </a:cubicBezTo>
                  <a:cubicBezTo>
                    <a:pt x="285298" y="1049242"/>
                    <a:pt x="285298" y="1049242"/>
                    <a:pt x="285298" y="1049242"/>
                  </a:cubicBezTo>
                  <a:cubicBezTo>
                    <a:pt x="289813" y="1031240"/>
                    <a:pt x="289813" y="1031240"/>
                    <a:pt x="289813" y="1031240"/>
                  </a:cubicBezTo>
                  <a:cubicBezTo>
                    <a:pt x="289813" y="1031240"/>
                    <a:pt x="289813" y="1031240"/>
                    <a:pt x="289813" y="1031240"/>
                  </a:cubicBezTo>
                  <a:cubicBezTo>
                    <a:pt x="298852" y="1015942"/>
                    <a:pt x="298852" y="1015942"/>
                    <a:pt x="298852" y="1015942"/>
                  </a:cubicBezTo>
                  <a:cubicBezTo>
                    <a:pt x="298852" y="993444"/>
                    <a:pt x="298852" y="993444"/>
                    <a:pt x="298852" y="993444"/>
                  </a:cubicBezTo>
                  <a:cubicBezTo>
                    <a:pt x="298852" y="989844"/>
                    <a:pt x="296138" y="979042"/>
                    <a:pt x="296138" y="979042"/>
                  </a:cubicBezTo>
                  <a:cubicBezTo>
                    <a:pt x="296138" y="978147"/>
                    <a:pt x="295233" y="963745"/>
                    <a:pt x="297947" y="960145"/>
                  </a:cubicBezTo>
                  <a:cubicBezTo>
                    <a:pt x="298852" y="959249"/>
                    <a:pt x="300652" y="956544"/>
                    <a:pt x="301558" y="953849"/>
                  </a:cubicBezTo>
                  <a:cubicBezTo>
                    <a:pt x="305177" y="947543"/>
                    <a:pt x="308787" y="940352"/>
                    <a:pt x="311502" y="938552"/>
                  </a:cubicBezTo>
                  <a:cubicBezTo>
                    <a:pt x="313302" y="937647"/>
                    <a:pt x="315111" y="936751"/>
                    <a:pt x="316017" y="936751"/>
                  </a:cubicBezTo>
                  <a:cubicBezTo>
                    <a:pt x="319626" y="934951"/>
                    <a:pt x="321436" y="934046"/>
                    <a:pt x="323246" y="931351"/>
                  </a:cubicBezTo>
                  <a:cubicBezTo>
                    <a:pt x="324141" y="930446"/>
                    <a:pt x="325046" y="928646"/>
                    <a:pt x="325951" y="927750"/>
                  </a:cubicBezTo>
                  <a:cubicBezTo>
                    <a:pt x="326856" y="925045"/>
                    <a:pt x="328666" y="922350"/>
                    <a:pt x="330466" y="919645"/>
                  </a:cubicBezTo>
                  <a:cubicBezTo>
                    <a:pt x="331371" y="918749"/>
                    <a:pt x="331371" y="918749"/>
                    <a:pt x="331371" y="918749"/>
                  </a:cubicBezTo>
                  <a:cubicBezTo>
                    <a:pt x="333181" y="916054"/>
                    <a:pt x="337695" y="909748"/>
                    <a:pt x="337695" y="907053"/>
                  </a:cubicBezTo>
                  <a:cubicBezTo>
                    <a:pt x="336790" y="906148"/>
                    <a:pt x="336790" y="905252"/>
                    <a:pt x="335895" y="905252"/>
                  </a:cubicBezTo>
                  <a:cubicBezTo>
                    <a:pt x="331371" y="902547"/>
                    <a:pt x="326856" y="898947"/>
                    <a:pt x="326856" y="898947"/>
                  </a:cubicBezTo>
                  <a:cubicBezTo>
                    <a:pt x="326856" y="898947"/>
                    <a:pt x="326856" y="898947"/>
                    <a:pt x="326856" y="898051"/>
                  </a:cubicBezTo>
                  <a:cubicBezTo>
                    <a:pt x="326856" y="898051"/>
                    <a:pt x="326856" y="898051"/>
                    <a:pt x="326856" y="898051"/>
                  </a:cubicBezTo>
                  <a:cubicBezTo>
                    <a:pt x="333181" y="889946"/>
                    <a:pt x="333181" y="889946"/>
                    <a:pt x="333181" y="889946"/>
                  </a:cubicBezTo>
                  <a:cubicBezTo>
                    <a:pt x="339505" y="876449"/>
                    <a:pt x="339505" y="876449"/>
                    <a:pt x="339505" y="876449"/>
                  </a:cubicBezTo>
                  <a:cubicBezTo>
                    <a:pt x="339505" y="876449"/>
                    <a:pt x="339505" y="876449"/>
                    <a:pt x="340410" y="876449"/>
                  </a:cubicBezTo>
                  <a:cubicBezTo>
                    <a:pt x="340410" y="876449"/>
                    <a:pt x="344925" y="876449"/>
                    <a:pt x="349439" y="880954"/>
                  </a:cubicBezTo>
                  <a:cubicBezTo>
                    <a:pt x="352154" y="883650"/>
                    <a:pt x="354860" y="884555"/>
                    <a:pt x="356669" y="884555"/>
                  </a:cubicBezTo>
                  <a:cubicBezTo>
                    <a:pt x="358478" y="883650"/>
                    <a:pt x="360279" y="882754"/>
                    <a:pt x="362089" y="879154"/>
                  </a:cubicBezTo>
                  <a:cubicBezTo>
                    <a:pt x="365708" y="871953"/>
                    <a:pt x="373833" y="857551"/>
                    <a:pt x="373833" y="857551"/>
                  </a:cubicBezTo>
                  <a:cubicBezTo>
                    <a:pt x="373833" y="857551"/>
                    <a:pt x="373833" y="857551"/>
                    <a:pt x="374738" y="857551"/>
                  </a:cubicBezTo>
                  <a:cubicBezTo>
                    <a:pt x="384672" y="856656"/>
                    <a:pt x="384672" y="856656"/>
                    <a:pt x="384672" y="856656"/>
                  </a:cubicBezTo>
                  <a:cubicBezTo>
                    <a:pt x="384672" y="856656"/>
                    <a:pt x="384672" y="856656"/>
                    <a:pt x="384672" y="856656"/>
                  </a:cubicBezTo>
                  <a:cubicBezTo>
                    <a:pt x="390092" y="886355"/>
                    <a:pt x="390092" y="886355"/>
                    <a:pt x="390092" y="886355"/>
                  </a:cubicBezTo>
                  <a:cubicBezTo>
                    <a:pt x="404551" y="891746"/>
                    <a:pt x="404551" y="891746"/>
                    <a:pt x="404551" y="891746"/>
                  </a:cubicBezTo>
                  <a:cubicBezTo>
                    <a:pt x="415391" y="890850"/>
                    <a:pt x="415391" y="890850"/>
                    <a:pt x="415391" y="890850"/>
                  </a:cubicBezTo>
                  <a:cubicBezTo>
                    <a:pt x="415391" y="889050"/>
                    <a:pt x="417200" y="878249"/>
                    <a:pt x="423525" y="878249"/>
                  </a:cubicBezTo>
                  <a:cubicBezTo>
                    <a:pt x="450623" y="878249"/>
                    <a:pt x="450623" y="878249"/>
                    <a:pt x="450623" y="878249"/>
                  </a:cubicBezTo>
                  <a:cubicBezTo>
                    <a:pt x="450623" y="878249"/>
                    <a:pt x="450623" y="878249"/>
                    <a:pt x="450623" y="878249"/>
                  </a:cubicBezTo>
                  <a:cubicBezTo>
                    <a:pt x="475017" y="888155"/>
                    <a:pt x="475017" y="888155"/>
                    <a:pt x="475017" y="888155"/>
                  </a:cubicBezTo>
                  <a:cubicBezTo>
                    <a:pt x="475017" y="888155"/>
                    <a:pt x="475017" y="888155"/>
                    <a:pt x="475017" y="888155"/>
                  </a:cubicBezTo>
                  <a:cubicBezTo>
                    <a:pt x="477732" y="903452"/>
                    <a:pt x="477732" y="903452"/>
                    <a:pt x="477732" y="903452"/>
                  </a:cubicBezTo>
                  <a:cubicBezTo>
                    <a:pt x="500316" y="898051"/>
                    <a:pt x="500316" y="898051"/>
                    <a:pt x="500316" y="898051"/>
                  </a:cubicBezTo>
                  <a:cubicBezTo>
                    <a:pt x="508450" y="889946"/>
                    <a:pt x="508450" y="889946"/>
                    <a:pt x="508450" y="889946"/>
                  </a:cubicBezTo>
                  <a:cubicBezTo>
                    <a:pt x="508450" y="889946"/>
                    <a:pt x="508450" y="889946"/>
                    <a:pt x="509345" y="889946"/>
                  </a:cubicBezTo>
                  <a:cubicBezTo>
                    <a:pt x="509345" y="889946"/>
                    <a:pt x="509345" y="889946"/>
                    <a:pt x="509345" y="889946"/>
                  </a:cubicBezTo>
                  <a:cubicBezTo>
                    <a:pt x="520194" y="906148"/>
                    <a:pt x="520194" y="906148"/>
                    <a:pt x="520194" y="906148"/>
                  </a:cubicBezTo>
                  <a:cubicBezTo>
                    <a:pt x="531939" y="912453"/>
                    <a:pt x="531939" y="912453"/>
                    <a:pt x="531939" y="912453"/>
                  </a:cubicBezTo>
                  <a:cubicBezTo>
                    <a:pt x="531939" y="912453"/>
                    <a:pt x="531939" y="912453"/>
                    <a:pt x="531939" y="912453"/>
                  </a:cubicBezTo>
                  <a:cubicBezTo>
                    <a:pt x="537358" y="934046"/>
                    <a:pt x="537358" y="934046"/>
                    <a:pt x="537358" y="934046"/>
                  </a:cubicBezTo>
                  <a:cubicBezTo>
                    <a:pt x="563552" y="948448"/>
                    <a:pt x="563552" y="948448"/>
                    <a:pt x="563552" y="948448"/>
                  </a:cubicBezTo>
                  <a:cubicBezTo>
                    <a:pt x="563552" y="948448"/>
                    <a:pt x="563552" y="948448"/>
                    <a:pt x="563552" y="949343"/>
                  </a:cubicBezTo>
                  <a:cubicBezTo>
                    <a:pt x="563552" y="949343"/>
                    <a:pt x="563552" y="949343"/>
                    <a:pt x="563552" y="949343"/>
                  </a:cubicBezTo>
                  <a:cubicBezTo>
                    <a:pt x="546388" y="955649"/>
                    <a:pt x="546388" y="955649"/>
                    <a:pt x="546388" y="955649"/>
                  </a:cubicBezTo>
                  <a:cubicBezTo>
                    <a:pt x="546388" y="956544"/>
                    <a:pt x="545483" y="961050"/>
                    <a:pt x="541873" y="965546"/>
                  </a:cubicBezTo>
                  <a:cubicBezTo>
                    <a:pt x="540063" y="967346"/>
                    <a:pt x="539159" y="970946"/>
                    <a:pt x="540063" y="973642"/>
                  </a:cubicBezTo>
                  <a:cubicBezTo>
                    <a:pt x="540969" y="976347"/>
                    <a:pt x="542778" y="978147"/>
                    <a:pt x="546388" y="978147"/>
                  </a:cubicBezTo>
                  <a:cubicBezTo>
                    <a:pt x="553617" y="979042"/>
                    <a:pt x="568971" y="982643"/>
                    <a:pt x="572591" y="989844"/>
                  </a:cubicBezTo>
                  <a:cubicBezTo>
                    <a:pt x="576201" y="997045"/>
                    <a:pt x="579821" y="998845"/>
                    <a:pt x="592470" y="994349"/>
                  </a:cubicBezTo>
                  <a:cubicBezTo>
                    <a:pt x="604214" y="990749"/>
                    <a:pt x="612339" y="988949"/>
                    <a:pt x="618664" y="988949"/>
                  </a:cubicBezTo>
                  <a:cubicBezTo>
                    <a:pt x="623179" y="988949"/>
                    <a:pt x="626798" y="991644"/>
                    <a:pt x="628598" y="996140"/>
                  </a:cubicBezTo>
                  <a:cubicBezTo>
                    <a:pt x="630408" y="1000645"/>
                    <a:pt x="642152" y="1005141"/>
                    <a:pt x="642152" y="1005141"/>
                  </a:cubicBezTo>
                  <a:cubicBezTo>
                    <a:pt x="658411" y="1009646"/>
                    <a:pt x="658411" y="1009646"/>
                    <a:pt x="658411" y="1009646"/>
                  </a:cubicBezTo>
                  <a:cubicBezTo>
                    <a:pt x="658411" y="1009646"/>
                    <a:pt x="658411" y="1009646"/>
                    <a:pt x="658411" y="1009646"/>
                  </a:cubicBezTo>
                  <a:cubicBezTo>
                    <a:pt x="666546" y="1015047"/>
                    <a:pt x="666546" y="1015047"/>
                    <a:pt x="666546" y="1015047"/>
                  </a:cubicBezTo>
                  <a:cubicBezTo>
                    <a:pt x="666546" y="1015047"/>
                    <a:pt x="666546" y="1015047"/>
                    <a:pt x="666546" y="1015942"/>
                  </a:cubicBezTo>
                  <a:cubicBezTo>
                    <a:pt x="662031" y="1029439"/>
                    <a:pt x="662031" y="1029439"/>
                    <a:pt x="662031" y="1029439"/>
                  </a:cubicBezTo>
                  <a:cubicBezTo>
                    <a:pt x="661126" y="1048337"/>
                    <a:pt x="661126" y="1048337"/>
                    <a:pt x="661126" y="1048337"/>
                  </a:cubicBezTo>
                  <a:cubicBezTo>
                    <a:pt x="671966" y="1063643"/>
                    <a:pt x="671966" y="1063643"/>
                    <a:pt x="671966" y="1063643"/>
                  </a:cubicBezTo>
                  <a:cubicBezTo>
                    <a:pt x="671966" y="1063643"/>
                    <a:pt x="684615" y="1074435"/>
                    <a:pt x="688225" y="1076236"/>
                  </a:cubicBezTo>
                  <a:cubicBezTo>
                    <a:pt x="691844" y="1078036"/>
                    <a:pt x="695454" y="1078941"/>
                    <a:pt x="699074" y="1078941"/>
                  </a:cubicBezTo>
                  <a:cubicBezTo>
                    <a:pt x="702684" y="1078941"/>
                    <a:pt x="707198" y="1079836"/>
                    <a:pt x="708104" y="1079836"/>
                  </a:cubicBezTo>
                  <a:cubicBezTo>
                    <a:pt x="708104" y="1079836"/>
                    <a:pt x="708104" y="1079836"/>
                    <a:pt x="708104" y="1079836"/>
                  </a:cubicBezTo>
                  <a:cubicBezTo>
                    <a:pt x="720753" y="1102334"/>
                    <a:pt x="720753" y="1102334"/>
                    <a:pt x="720753" y="1102334"/>
                  </a:cubicBezTo>
                  <a:cubicBezTo>
                    <a:pt x="720753" y="1102334"/>
                    <a:pt x="720753" y="1103239"/>
                    <a:pt x="720753" y="1103239"/>
                  </a:cubicBezTo>
                  <a:cubicBezTo>
                    <a:pt x="720753" y="1103239"/>
                    <a:pt x="720753" y="1103239"/>
                    <a:pt x="720753" y="1103239"/>
                  </a:cubicBezTo>
                  <a:cubicBezTo>
                    <a:pt x="715333" y="1105039"/>
                    <a:pt x="707198" y="1109535"/>
                    <a:pt x="707198" y="1111335"/>
                  </a:cubicBezTo>
                  <a:cubicBezTo>
                    <a:pt x="707198" y="1114936"/>
                    <a:pt x="706294" y="1132938"/>
                    <a:pt x="706294" y="1133833"/>
                  </a:cubicBezTo>
                  <a:cubicBezTo>
                    <a:pt x="706294" y="1133833"/>
                    <a:pt x="704493" y="1143739"/>
                    <a:pt x="710818" y="1146435"/>
                  </a:cubicBezTo>
                  <a:cubicBezTo>
                    <a:pt x="716238" y="1149140"/>
                    <a:pt x="725268" y="1154531"/>
                    <a:pt x="726172" y="1155436"/>
                  </a:cubicBezTo>
                  <a:cubicBezTo>
                    <a:pt x="727078" y="1155436"/>
                    <a:pt x="735211" y="1155436"/>
                    <a:pt x="737917" y="1153636"/>
                  </a:cubicBezTo>
                  <a:cubicBezTo>
                    <a:pt x="738822" y="1153636"/>
                    <a:pt x="739726" y="1152731"/>
                    <a:pt x="740631" y="1151835"/>
                  </a:cubicBezTo>
                  <a:cubicBezTo>
                    <a:pt x="743336" y="1150035"/>
                    <a:pt x="746051" y="1148235"/>
                    <a:pt x="751471" y="1149140"/>
                  </a:cubicBezTo>
                  <a:cubicBezTo>
                    <a:pt x="758700" y="1150035"/>
                    <a:pt x="770445" y="1151835"/>
                    <a:pt x="770445" y="1151835"/>
                  </a:cubicBezTo>
                  <a:cubicBezTo>
                    <a:pt x="770445" y="1151835"/>
                    <a:pt x="770445" y="1151835"/>
                    <a:pt x="771349" y="1151835"/>
                  </a:cubicBezTo>
                  <a:cubicBezTo>
                    <a:pt x="776769" y="1168038"/>
                    <a:pt x="776769" y="1168038"/>
                    <a:pt x="776769" y="1168038"/>
                  </a:cubicBezTo>
                  <a:cubicBezTo>
                    <a:pt x="777665" y="1168933"/>
                    <a:pt x="786704" y="1177934"/>
                    <a:pt x="793933" y="1179734"/>
                  </a:cubicBezTo>
                  <a:cubicBezTo>
                    <a:pt x="801163" y="1181534"/>
                    <a:pt x="815612" y="1184230"/>
                    <a:pt x="815612" y="1184230"/>
                  </a:cubicBezTo>
                  <a:cubicBezTo>
                    <a:pt x="815612" y="1185135"/>
                    <a:pt x="815612" y="1185135"/>
                    <a:pt x="816517" y="1185135"/>
                  </a:cubicBezTo>
                  <a:cubicBezTo>
                    <a:pt x="816517" y="1185135"/>
                    <a:pt x="824651" y="1195936"/>
                    <a:pt x="824651" y="1199537"/>
                  </a:cubicBezTo>
                  <a:cubicBezTo>
                    <a:pt x="824651" y="1203128"/>
                    <a:pt x="827356" y="1233732"/>
                    <a:pt x="827356" y="1233732"/>
                  </a:cubicBezTo>
                  <a:cubicBezTo>
                    <a:pt x="827356" y="1234627"/>
                    <a:pt x="827356" y="1234627"/>
                    <a:pt x="827356" y="1234627"/>
                  </a:cubicBezTo>
                  <a:cubicBezTo>
                    <a:pt x="819232" y="1241828"/>
                    <a:pt x="819232" y="1241828"/>
                    <a:pt x="819232" y="1241828"/>
                  </a:cubicBezTo>
                  <a:cubicBezTo>
                    <a:pt x="818327" y="1264326"/>
                    <a:pt x="818327" y="1264326"/>
                    <a:pt x="818327" y="1264326"/>
                  </a:cubicBezTo>
                  <a:cubicBezTo>
                    <a:pt x="825546" y="1281423"/>
                    <a:pt x="825546" y="1281423"/>
                    <a:pt x="825546" y="1281423"/>
                  </a:cubicBezTo>
                  <a:cubicBezTo>
                    <a:pt x="827356" y="1281423"/>
                    <a:pt x="834586" y="1282328"/>
                    <a:pt x="838196" y="1282328"/>
                  </a:cubicBezTo>
                  <a:cubicBezTo>
                    <a:pt x="840911" y="1282328"/>
                    <a:pt x="844520" y="1280528"/>
                    <a:pt x="844520" y="1276032"/>
                  </a:cubicBezTo>
                  <a:cubicBezTo>
                    <a:pt x="844520" y="1272432"/>
                    <a:pt x="840005" y="1266126"/>
                    <a:pt x="840005" y="1266126"/>
                  </a:cubicBezTo>
                  <a:cubicBezTo>
                    <a:pt x="840005" y="1266126"/>
                    <a:pt x="840005" y="1265231"/>
                    <a:pt x="840005" y="1265231"/>
                  </a:cubicBezTo>
                  <a:cubicBezTo>
                    <a:pt x="849045" y="1254429"/>
                    <a:pt x="849045" y="1254429"/>
                    <a:pt x="849045" y="1254429"/>
                  </a:cubicBezTo>
                  <a:cubicBezTo>
                    <a:pt x="849045" y="1254429"/>
                    <a:pt x="849045" y="1254429"/>
                    <a:pt x="849940" y="1254429"/>
                  </a:cubicBezTo>
                  <a:cubicBezTo>
                    <a:pt x="849940" y="1254429"/>
                    <a:pt x="849940" y="1254429"/>
                    <a:pt x="849940" y="1254429"/>
                  </a:cubicBezTo>
                  <a:cubicBezTo>
                    <a:pt x="857170" y="1262525"/>
                    <a:pt x="857170" y="1262525"/>
                    <a:pt x="857170" y="1262525"/>
                  </a:cubicBezTo>
                  <a:cubicBezTo>
                    <a:pt x="857170" y="1262525"/>
                    <a:pt x="857170" y="1262525"/>
                    <a:pt x="857170" y="1262525"/>
                  </a:cubicBezTo>
                  <a:cubicBezTo>
                    <a:pt x="858075" y="1278728"/>
                    <a:pt x="858075" y="1278728"/>
                    <a:pt x="858075" y="1278728"/>
                  </a:cubicBezTo>
                  <a:cubicBezTo>
                    <a:pt x="871629" y="1278728"/>
                    <a:pt x="871629" y="1278728"/>
                    <a:pt x="871629" y="1278728"/>
                  </a:cubicBezTo>
                  <a:cubicBezTo>
                    <a:pt x="878858" y="1270631"/>
                    <a:pt x="878858" y="1270631"/>
                    <a:pt x="878858" y="1270631"/>
                  </a:cubicBezTo>
                  <a:cubicBezTo>
                    <a:pt x="878858" y="1270631"/>
                    <a:pt x="879754" y="1270631"/>
                    <a:pt x="879754" y="1270631"/>
                  </a:cubicBezTo>
                  <a:cubicBezTo>
                    <a:pt x="899632" y="1274232"/>
                    <a:pt x="899632" y="1274232"/>
                    <a:pt x="899632" y="1274232"/>
                  </a:cubicBezTo>
                  <a:cubicBezTo>
                    <a:pt x="910472" y="1267926"/>
                    <a:pt x="910472" y="1267926"/>
                    <a:pt x="910472" y="1267926"/>
                  </a:cubicBezTo>
                  <a:cubicBezTo>
                    <a:pt x="907766" y="1267031"/>
                    <a:pt x="899632" y="1261630"/>
                    <a:pt x="896022" y="1260725"/>
                  </a:cubicBezTo>
                  <a:cubicBezTo>
                    <a:pt x="892403" y="1259830"/>
                    <a:pt x="886983" y="1258030"/>
                    <a:pt x="886983" y="1258030"/>
                  </a:cubicBezTo>
                  <a:cubicBezTo>
                    <a:pt x="886983" y="1258030"/>
                    <a:pt x="886983" y="1258030"/>
                    <a:pt x="886983" y="1258030"/>
                  </a:cubicBezTo>
                  <a:cubicBezTo>
                    <a:pt x="877953" y="1245428"/>
                    <a:pt x="877953" y="1245428"/>
                    <a:pt x="877953" y="1245428"/>
                  </a:cubicBezTo>
                  <a:cubicBezTo>
                    <a:pt x="877953" y="1245428"/>
                    <a:pt x="877953" y="1244533"/>
                    <a:pt x="877953" y="1244533"/>
                  </a:cubicBezTo>
                  <a:cubicBezTo>
                    <a:pt x="891498" y="1223835"/>
                    <a:pt x="891498" y="1223835"/>
                    <a:pt x="891498" y="1223835"/>
                  </a:cubicBezTo>
                  <a:cubicBezTo>
                    <a:pt x="902346" y="1188735"/>
                    <a:pt x="902346" y="1188735"/>
                    <a:pt x="902346" y="1188735"/>
                  </a:cubicBezTo>
                  <a:cubicBezTo>
                    <a:pt x="901442" y="1172533"/>
                    <a:pt x="901442" y="1172533"/>
                    <a:pt x="901442" y="1172533"/>
                  </a:cubicBezTo>
                  <a:cubicBezTo>
                    <a:pt x="889698" y="1165333"/>
                    <a:pt x="889698" y="1165333"/>
                    <a:pt x="889698" y="1165333"/>
                  </a:cubicBezTo>
                  <a:cubicBezTo>
                    <a:pt x="889698" y="1165333"/>
                    <a:pt x="889698" y="1165333"/>
                    <a:pt x="889698" y="1165333"/>
                  </a:cubicBezTo>
                  <a:cubicBezTo>
                    <a:pt x="889698" y="1164437"/>
                    <a:pt x="886983" y="1151835"/>
                    <a:pt x="888793" y="1147340"/>
                  </a:cubicBezTo>
                  <a:cubicBezTo>
                    <a:pt x="890602" y="1142834"/>
                    <a:pt x="895117" y="1134738"/>
                    <a:pt x="895117" y="1134738"/>
                  </a:cubicBezTo>
                  <a:cubicBezTo>
                    <a:pt x="895117" y="1134738"/>
                    <a:pt x="895117" y="1134738"/>
                    <a:pt x="896022" y="1134738"/>
                  </a:cubicBezTo>
                  <a:cubicBezTo>
                    <a:pt x="905957" y="1137434"/>
                    <a:pt x="905957" y="1137434"/>
                    <a:pt x="905957" y="1137434"/>
                  </a:cubicBezTo>
                  <a:cubicBezTo>
                    <a:pt x="905957" y="1137434"/>
                    <a:pt x="905957" y="1137434"/>
                    <a:pt x="905957" y="1137434"/>
                  </a:cubicBezTo>
                  <a:cubicBezTo>
                    <a:pt x="905957" y="1137434"/>
                    <a:pt x="905957" y="1138339"/>
                    <a:pt x="905957" y="1138339"/>
                  </a:cubicBezTo>
                  <a:cubicBezTo>
                    <a:pt x="900537" y="1145540"/>
                    <a:pt x="900537" y="1145540"/>
                    <a:pt x="900537" y="1145540"/>
                  </a:cubicBezTo>
                  <a:cubicBezTo>
                    <a:pt x="901442" y="1159036"/>
                    <a:pt x="901442" y="1159036"/>
                    <a:pt x="901442" y="1159036"/>
                  </a:cubicBezTo>
                  <a:cubicBezTo>
                    <a:pt x="914091" y="1158132"/>
                    <a:pt x="914091" y="1158132"/>
                    <a:pt x="914091" y="1158132"/>
                  </a:cubicBezTo>
                  <a:cubicBezTo>
                    <a:pt x="922216" y="1141034"/>
                    <a:pt x="922216" y="1141034"/>
                    <a:pt x="922216" y="1141034"/>
                  </a:cubicBezTo>
                  <a:cubicBezTo>
                    <a:pt x="922216" y="1141034"/>
                    <a:pt x="922216" y="1141034"/>
                    <a:pt x="923121" y="1141034"/>
                  </a:cubicBezTo>
                  <a:cubicBezTo>
                    <a:pt x="923121" y="1141034"/>
                    <a:pt x="923121" y="1141034"/>
                    <a:pt x="923121" y="1141034"/>
                  </a:cubicBezTo>
                  <a:cubicBezTo>
                    <a:pt x="929445" y="1150035"/>
                    <a:pt x="929445" y="1150035"/>
                    <a:pt x="929445" y="1150035"/>
                  </a:cubicBezTo>
                  <a:cubicBezTo>
                    <a:pt x="929445" y="1150035"/>
                    <a:pt x="929445" y="1150035"/>
                    <a:pt x="929445" y="1150035"/>
                  </a:cubicBezTo>
                  <a:cubicBezTo>
                    <a:pt x="929445" y="1156331"/>
                    <a:pt x="929445" y="1156331"/>
                    <a:pt x="929445" y="1156331"/>
                  </a:cubicBezTo>
                  <a:cubicBezTo>
                    <a:pt x="940285" y="1156331"/>
                    <a:pt x="940285" y="1156331"/>
                    <a:pt x="940285" y="1156331"/>
                  </a:cubicBezTo>
                  <a:cubicBezTo>
                    <a:pt x="941189" y="1153636"/>
                    <a:pt x="948419" y="1139234"/>
                    <a:pt x="954744" y="1138339"/>
                  </a:cubicBezTo>
                  <a:cubicBezTo>
                    <a:pt x="960163" y="1137434"/>
                    <a:pt x="966488" y="1133833"/>
                    <a:pt x="966488" y="1133833"/>
                  </a:cubicBezTo>
                  <a:cubicBezTo>
                    <a:pt x="966488" y="1133833"/>
                    <a:pt x="966488" y="1132938"/>
                    <a:pt x="967393" y="1132938"/>
                  </a:cubicBezTo>
                  <a:cubicBezTo>
                    <a:pt x="1005331" y="1133833"/>
                    <a:pt x="1005331" y="1133833"/>
                    <a:pt x="1005331" y="1133833"/>
                  </a:cubicBezTo>
                  <a:cubicBezTo>
                    <a:pt x="1005331" y="1133833"/>
                    <a:pt x="1012561" y="1132033"/>
                    <a:pt x="1012561" y="1127537"/>
                  </a:cubicBezTo>
                  <a:cubicBezTo>
                    <a:pt x="1012561" y="1123042"/>
                    <a:pt x="1013465" y="1116736"/>
                    <a:pt x="1017980" y="1113135"/>
                  </a:cubicBezTo>
                  <a:cubicBezTo>
                    <a:pt x="1023400" y="1107735"/>
                    <a:pt x="1029725" y="1099639"/>
                    <a:pt x="1028820" y="1096943"/>
                  </a:cubicBezTo>
                  <a:cubicBezTo>
                    <a:pt x="1028820" y="1096038"/>
                    <a:pt x="1027924" y="1094238"/>
                    <a:pt x="1026114" y="1092438"/>
                  </a:cubicBezTo>
                  <a:cubicBezTo>
                    <a:pt x="1022505" y="1086141"/>
                    <a:pt x="1019790" y="1080741"/>
                    <a:pt x="1020695" y="1078941"/>
                  </a:cubicBezTo>
                  <a:cubicBezTo>
                    <a:pt x="1020695" y="1076236"/>
                    <a:pt x="1020695" y="1068139"/>
                    <a:pt x="1020695" y="1066339"/>
                  </a:cubicBezTo>
                  <a:cubicBezTo>
                    <a:pt x="1007141" y="1060938"/>
                    <a:pt x="1007141" y="1060938"/>
                    <a:pt x="1007141" y="1060938"/>
                  </a:cubicBezTo>
                  <a:cubicBezTo>
                    <a:pt x="978233" y="1069940"/>
                    <a:pt x="978233" y="1069940"/>
                    <a:pt x="978233" y="1069940"/>
                  </a:cubicBezTo>
                  <a:cubicBezTo>
                    <a:pt x="969193" y="1079836"/>
                    <a:pt x="969193" y="1079836"/>
                    <a:pt x="969193" y="1079836"/>
                  </a:cubicBezTo>
                  <a:cubicBezTo>
                    <a:pt x="969193" y="1080741"/>
                    <a:pt x="969193" y="1080741"/>
                    <a:pt x="968298" y="1079836"/>
                  </a:cubicBezTo>
                  <a:cubicBezTo>
                    <a:pt x="968298" y="1079836"/>
                    <a:pt x="952029" y="1069044"/>
                    <a:pt x="949324" y="1065444"/>
                  </a:cubicBezTo>
                  <a:cubicBezTo>
                    <a:pt x="944809" y="1060043"/>
                    <a:pt x="930350" y="1043841"/>
                    <a:pt x="925835" y="1042946"/>
                  </a:cubicBezTo>
                  <a:cubicBezTo>
                    <a:pt x="921311" y="1042041"/>
                    <a:pt x="905957" y="1040240"/>
                    <a:pt x="905957" y="1040240"/>
                  </a:cubicBezTo>
                  <a:cubicBezTo>
                    <a:pt x="905052" y="1040240"/>
                    <a:pt x="905052" y="1040240"/>
                    <a:pt x="905052" y="1040240"/>
                  </a:cubicBezTo>
                  <a:cubicBezTo>
                    <a:pt x="905052" y="1040240"/>
                    <a:pt x="896022" y="1028544"/>
                    <a:pt x="894213" y="1025839"/>
                  </a:cubicBezTo>
                  <a:cubicBezTo>
                    <a:pt x="893307" y="1024943"/>
                    <a:pt x="893307" y="1024943"/>
                    <a:pt x="893307" y="1024943"/>
                  </a:cubicBezTo>
                  <a:cubicBezTo>
                    <a:pt x="891498" y="1022238"/>
                    <a:pt x="889698" y="1019543"/>
                    <a:pt x="889698" y="1010542"/>
                  </a:cubicBezTo>
                  <a:cubicBezTo>
                    <a:pt x="889698" y="1002445"/>
                    <a:pt x="888793" y="994349"/>
                    <a:pt x="888793" y="992549"/>
                  </a:cubicBezTo>
                  <a:cubicBezTo>
                    <a:pt x="887888" y="991644"/>
                    <a:pt x="879754" y="986243"/>
                    <a:pt x="879754" y="980843"/>
                  </a:cubicBezTo>
                  <a:cubicBezTo>
                    <a:pt x="878858" y="976347"/>
                    <a:pt x="876143" y="968241"/>
                    <a:pt x="875239" y="966450"/>
                  </a:cubicBezTo>
                  <a:cubicBezTo>
                    <a:pt x="862590" y="958345"/>
                    <a:pt x="862590" y="958345"/>
                    <a:pt x="862590" y="958345"/>
                  </a:cubicBezTo>
                  <a:cubicBezTo>
                    <a:pt x="851750" y="955649"/>
                    <a:pt x="851750" y="955649"/>
                    <a:pt x="851750" y="955649"/>
                  </a:cubicBezTo>
                  <a:cubicBezTo>
                    <a:pt x="851750" y="955649"/>
                    <a:pt x="851750" y="955649"/>
                    <a:pt x="851750" y="955649"/>
                  </a:cubicBezTo>
                  <a:cubicBezTo>
                    <a:pt x="851750" y="955649"/>
                    <a:pt x="851750" y="954744"/>
                    <a:pt x="851750" y="954744"/>
                  </a:cubicBezTo>
                  <a:cubicBezTo>
                    <a:pt x="860789" y="942143"/>
                    <a:pt x="860789" y="942143"/>
                    <a:pt x="860789" y="942143"/>
                  </a:cubicBezTo>
                  <a:cubicBezTo>
                    <a:pt x="860789" y="921445"/>
                    <a:pt x="860789" y="921445"/>
                    <a:pt x="860789" y="921445"/>
                  </a:cubicBezTo>
                  <a:cubicBezTo>
                    <a:pt x="860789" y="921445"/>
                    <a:pt x="860789" y="921445"/>
                    <a:pt x="861684" y="921445"/>
                  </a:cubicBezTo>
                  <a:cubicBezTo>
                    <a:pt x="871629" y="919645"/>
                    <a:pt x="871629" y="919645"/>
                    <a:pt x="871629" y="919645"/>
                  </a:cubicBezTo>
                  <a:cubicBezTo>
                    <a:pt x="871629" y="917844"/>
                    <a:pt x="869819" y="912453"/>
                    <a:pt x="864399" y="901652"/>
                  </a:cubicBezTo>
                  <a:cubicBezTo>
                    <a:pt x="858979" y="889050"/>
                    <a:pt x="853560" y="871953"/>
                    <a:pt x="858075" y="865647"/>
                  </a:cubicBezTo>
                  <a:cubicBezTo>
                    <a:pt x="862590" y="860256"/>
                    <a:pt x="883373" y="833253"/>
                    <a:pt x="883373" y="833253"/>
                  </a:cubicBezTo>
                  <a:cubicBezTo>
                    <a:pt x="883373" y="833253"/>
                    <a:pt x="883373" y="833253"/>
                    <a:pt x="884278" y="833253"/>
                  </a:cubicBezTo>
                  <a:cubicBezTo>
                    <a:pt x="884278" y="833253"/>
                    <a:pt x="898727" y="834158"/>
                    <a:pt x="904147" y="829652"/>
                  </a:cubicBezTo>
                  <a:cubicBezTo>
                    <a:pt x="906862" y="827852"/>
                    <a:pt x="909567" y="826052"/>
                    <a:pt x="911377" y="825156"/>
                  </a:cubicBezTo>
                  <a:cubicBezTo>
                    <a:pt x="914996" y="823356"/>
                    <a:pt x="918606" y="821556"/>
                    <a:pt x="918606" y="818851"/>
                  </a:cubicBezTo>
                  <a:cubicBezTo>
                    <a:pt x="919511" y="815251"/>
                    <a:pt x="920416" y="808955"/>
                    <a:pt x="920416" y="808059"/>
                  </a:cubicBezTo>
                  <a:cubicBezTo>
                    <a:pt x="920416" y="808059"/>
                    <a:pt x="920416" y="808059"/>
                    <a:pt x="920416" y="808059"/>
                  </a:cubicBezTo>
                  <a:cubicBezTo>
                    <a:pt x="921311" y="808059"/>
                    <a:pt x="967393" y="785552"/>
                    <a:pt x="971908" y="780160"/>
                  </a:cubicBezTo>
                  <a:cubicBezTo>
                    <a:pt x="976423" y="774760"/>
                    <a:pt x="998111" y="748661"/>
                    <a:pt x="998111" y="748661"/>
                  </a:cubicBezTo>
                  <a:cubicBezTo>
                    <a:pt x="998111" y="748661"/>
                    <a:pt x="999006" y="748661"/>
                    <a:pt x="999006" y="748661"/>
                  </a:cubicBezTo>
                  <a:cubicBezTo>
                    <a:pt x="999006" y="748661"/>
                    <a:pt x="1008950" y="753157"/>
                    <a:pt x="1014370" y="754062"/>
                  </a:cubicBezTo>
                  <a:cubicBezTo>
                    <a:pt x="1018885" y="754957"/>
                    <a:pt x="1027924" y="752262"/>
                    <a:pt x="1031535" y="748661"/>
                  </a:cubicBezTo>
                  <a:cubicBezTo>
                    <a:pt x="1035144" y="745061"/>
                    <a:pt x="1045088" y="734259"/>
                    <a:pt x="1045088" y="734259"/>
                  </a:cubicBezTo>
                  <a:cubicBezTo>
                    <a:pt x="1045088" y="734259"/>
                    <a:pt x="1045994" y="734259"/>
                    <a:pt x="1045994" y="734259"/>
                  </a:cubicBezTo>
                  <a:cubicBezTo>
                    <a:pt x="1045994" y="734259"/>
                    <a:pt x="1059538" y="744156"/>
                    <a:pt x="1067672" y="742356"/>
                  </a:cubicBezTo>
                  <a:cubicBezTo>
                    <a:pt x="1076702" y="740556"/>
                    <a:pt x="1099295" y="730659"/>
                    <a:pt x="1102001" y="729764"/>
                  </a:cubicBezTo>
                  <a:cubicBezTo>
                    <a:pt x="1102905" y="722563"/>
                    <a:pt x="1102905" y="722563"/>
                    <a:pt x="1102905" y="722563"/>
                  </a:cubicBezTo>
                  <a:cubicBezTo>
                    <a:pt x="1094771" y="710856"/>
                    <a:pt x="1094771" y="710856"/>
                    <a:pt x="1094771" y="710856"/>
                  </a:cubicBezTo>
                  <a:cubicBezTo>
                    <a:pt x="1088446" y="711761"/>
                    <a:pt x="1084837" y="710856"/>
                    <a:pt x="1080322" y="706361"/>
                  </a:cubicBezTo>
                  <a:cubicBezTo>
                    <a:pt x="1079416" y="705466"/>
                    <a:pt x="1079416" y="705466"/>
                    <a:pt x="1079416" y="705466"/>
                  </a:cubicBezTo>
                  <a:cubicBezTo>
                    <a:pt x="1067672" y="692864"/>
                    <a:pt x="1067672" y="692864"/>
                    <a:pt x="1050508" y="693759"/>
                  </a:cubicBezTo>
                  <a:cubicBezTo>
                    <a:pt x="1050508" y="693759"/>
                    <a:pt x="1050508" y="693759"/>
                    <a:pt x="1050508" y="693759"/>
                  </a:cubicBezTo>
                  <a:cubicBezTo>
                    <a:pt x="1049603" y="693759"/>
                    <a:pt x="1049603" y="692864"/>
                    <a:pt x="1048699" y="692864"/>
                  </a:cubicBezTo>
                  <a:cubicBezTo>
                    <a:pt x="1047793" y="691959"/>
                    <a:pt x="1046889" y="691063"/>
                    <a:pt x="1044184" y="691063"/>
                  </a:cubicBezTo>
                  <a:cubicBezTo>
                    <a:pt x="1039669" y="691063"/>
                    <a:pt x="1039669" y="691063"/>
                    <a:pt x="1039669" y="691063"/>
                  </a:cubicBezTo>
                  <a:cubicBezTo>
                    <a:pt x="1037859" y="690159"/>
                    <a:pt x="1034249" y="682958"/>
                    <a:pt x="1033344" y="676662"/>
                  </a:cubicBezTo>
                  <a:cubicBezTo>
                    <a:pt x="1032439" y="673061"/>
                    <a:pt x="1032439" y="667661"/>
                    <a:pt x="1035144" y="664965"/>
                  </a:cubicBezTo>
                  <a:cubicBezTo>
                    <a:pt x="1037859" y="662260"/>
                    <a:pt x="1037859" y="662260"/>
                    <a:pt x="1037859" y="662260"/>
                  </a:cubicBezTo>
                  <a:cubicBezTo>
                    <a:pt x="1039669" y="661365"/>
                    <a:pt x="1041469" y="659565"/>
                    <a:pt x="1041469" y="657764"/>
                  </a:cubicBezTo>
                  <a:cubicBezTo>
                    <a:pt x="1041469" y="652364"/>
                    <a:pt x="1040573" y="648763"/>
                    <a:pt x="1038764" y="646067"/>
                  </a:cubicBezTo>
                  <a:cubicBezTo>
                    <a:pt x="1036049" y="643362"/>
                    <a:pt x="1031535" y="641562"/>
                    <a:pt x="1024305" y="642467"/>
                  </a:cubicBezTo>
                  <a:cubicBezTo>
                    <a:pt x="1020695" y="642467"/>
                    <a:pt x="1017076" y="642467"/>
                    <a:pt x="1013465" y="641562"/>
                  </a:cubicBezTo>
                  <a:cubicBezTo>
                    <a:pt x="1005331" y="640667"/>
                    <a:pt x="998111" y="639762"/>
                    <a:pt x="992692" y="652364"/>
                  </a:cubicBezTo>
                  <a:cubicBezTo>
                    <a:pt x="992692" y="653268"/>
                    <a:pt x="992692" y="653268"/>
                    <a:pt x="991786" y="653268"/>
                  </a:cubicBezTo>
                  <a:cubicBezTo>
                    <a:pt x="990882" y="653268"/>
                    <a:pt x="989977" y="654164"/>
                    <a:pt x="989072" y="654164"/>
                  </a:cubicBezTo>
                  <a:cubicBezTo>
                    <a:pt x="989072" y="654164"/>
                    <a:pt x="989072" y="654164"/>
                    <a:pt x="989072" y="654164"/>
                  </a:cubicBezTo>
                  <a:cubicBezTo>
                    <a:pt x="977327" y="654164"/>
                    <a:pt x="977327" y="654164"/>
                    <a:pt x="977327" y="654164"/>
                  </a:cubicBezTo>
                  <a:cubicBezTo>
                    <a:pt x="977327" y="654164"/>
                    <a:pt x="977327" y="654164"/>
                    <a:pt x="977327" y="654164"/>
                  </a:cubicBezTo>
                  <a:cubicBezTo>
                    <a:pt x="976423" y="654164"/>
                    <a:pt x="971003" y="650563"/>
                    <a:pt x="967393" y="646067"/>
                  </a:cubicBezTo>
                  <a:cubicBezTo>
                    <a:pt x="965583" y="644267"/>
                    <a:pt x="965583" y="640667"/>
                    <a:pt x="965583" y="637962"/>
                  </a:cubicBezTo>
                  <a:cubicBezTo>
                    <a:pt x="965583" y="635266"/>
                    <a:pt x="965583" y="633466"/>
                    <a:pt x="964678" y="630761"/>
                  </a:cubicBezTo>
                  <a:cubicBezTo>
                    <a:pt x="962878" y="625370"/>
                    <a:pt x="957449" y="625370"/>
                    <a:pt x="949324" y="625370"/>
                  </a:cubicBezTo>
                  <a:cubicBezTo>
                    <a:pt x="948419" y="625370"/>
                    <a:pt x="948419" y="625370"/>
                    <a:pt x="948419" y="625370"/>
                  </a:cubicBezTo>
                  <a:cubicBezTo>
                    <a:pt x="944809" y="625370"/>
                    <a:pt x="942999" y="624465"/>
                    <a:pt x="941189" y="623569"/>
                  </a:cubicBezTo>
                  <a:cubicBezTo>
                    <a:pt x="940285" y="621769"/>
                    <a:pt x="940285" y="619064"/>
                    <a:pt x="940285" y="617264"/>
                  </a:cubicBezTo>
                  <a:cubicBezTo>
                    <a:pt x="940285" y="616369"/>
                    <a:pt x="940285" y="616369"/>
                    <a:pt x="940285" y="616369"/>
                  </a:cubicBezTo>
                  <a:cubicBezTo>
                    <a:pt x="940285" y="612768"/>
                    <a:pt x="937580" y="602862"/>
                    <a:pt x="933065" y="598366"/>
                  </a:cubicBezTo>
                  <a:cubicBezTo>
                    <a:pt x="929445" y="594766"/>
                    <a:pt x="927636" y="590270"/>
                    <a:pt x="928540" y="584869"/>
                  </a:cubicBezTo>
                  <a:cubicBezTo>
                    <a:pt x="929445" y="581269"/>
                    <a:pt x="933960" y="577668"/>
                    <a:pt x="941189" y="572268"/>
                  </a:cubicBezTo>
                  <a:cubicBezTo>
                    <a:pt x="944809" y="569572"/>
                    <a:pt x="943904" y="559666"/>
                    <a:pt x="942999" y="552465"/>
                  </a:cubicBezTo>
                  <a:cubicBezTo>
                    <a:pt x="942095" y="550665"/>
                    <a:pt x="942095" y="548874"/>
                    <a:pt x="942095" y="547074"/>
                  </a:cubicBezTo>
                  <a:cubicBezTo>
                    <a:pt x="942095" y="542569"/>
                    <a:pt x="949324" y="533568"/>
                    <a:pt x="954744" y="532672"/>
                  </a:cubicBezTo>
                  <a:cubicBezTo>
                    <a:pt x="960163" y="531767"/>
                    <a:pt x="964678" y="528167"/>
                    <a:pt x="965583" y="524567"/>
                  </a:cubicBezTo>
                  <a:cubicBezTo>
                    <a:pt x="965583" y="523671"/>
                    <a:pt x="965583" y="523671"/>
                    <a:pt x="965583" y="523671"/>
                  </a:cubicBezTo>
                  <a:cubicBezTo>
                    <a:pt x="966488" y="520976"/>
                    <a:pt x="967393" y="517375"/>
                    <a:pt x="965583" y="514670"/>
                  </a:cubicBezTo>
                  <a:cubicBezTo>
                    <a:pt x="964678" y="513775"/>
                    <a:pt x="963774" y="512870"/>
                    <a:pt x="961973" y="512870"/>
                  </a:cubicBezTo>
                  <a:cubicBezTo>
                    <a:pt x="953839" y="511070"/>
                    <a:pt x="948419" y="517375"/>
                    <a:pt x="943904" y="524567"/>
                  </a:cubicBezTo>
                  <a:cubicBezTo>
                    <a:pt x="939380" y="531767"/>
                    <a:pt x="936675" y="531767"/>
                    <a:pt x="932160" y="531767"/>
                  </a:cubicBezTo>
                  <a:cubicBezTo>
                    <a:pt x="931255" y="531767"/>
                    <a:pt x="931255" y="531767"/>
                    <a:pt x="931255" y="531767"/>
                  </a:cubicBezTo>
                  <a:cubicBezTo>
                    <a:pt x="930350" y="531767"/>
                    <a:pt x="930350" y="530872"/>
                    <a:pt x="929445" y="530872"/>
                  </a:cubicBezTo>
                  <a:cubicBezTo>
                    <a:pt x="927636" y="528167"/>
                    <a:pt x="927636" y="523671"/>
                    <a:pt x="927636" y="519175"/>
                  </a:cubicBezTo>
                  <a:cubicBezTo>
                    <a:pt x="927636" y="518271"/>
                    <a:pt x="927636" y="517375"/>
                    <a:pt x="927636" y="516470"/>
                  </a:cubicBezTo>
                  <a:cubicBezTo>
                    <a:pt x="927636" y="510174"/>
                    <a:pt x="927636" y="504774"/>
                    <a:pt x="933960" y="502069"/>
                  </a:cubicBezTo>
                  <a:cubicBezTo>
                    <a:pt x="938484" y="498478"/>
                    <a:pt x="940285" y="496677"/>
                    <a:pt x="938484" y="492172"/>
                  </a:cubicBezTo>
                  <a:cubicBezTo>
                    <a:pt x="938484" y="489476"/>
                    <a:pt x="939380" y="485876"/>
                    <a:pt x="941189" y="482276"/>
                  </a:cubicBezTo>
                  <a:cubicBezTo>
                    <a:pt x="942095" y="478675"/>
                    <a:pt x="942999" y="475970"/>
                    <a:pt x="942999" y="473274"/>
                  </a:cubicBezTo>
                  <a:cubicBezTo>
                    <a:pt x="942999" y="467874"/>
                    <a:pt x="954744" y="450776"/>
                    <a:pt x="958354" y="448976"/>
                  </a:cubicBezTo>
                  <a:cubicBezTo>
                    <a:pt x="961068" y="446271"/>
                    <a:pt x="973718" y="434574"/>
                    <a:pt x="975518" y="430079"/>
                  </a:cubicBezTo>
                  <a:cubicBezTo>
                    <a:pt x="976423" y="428278"/>
                    <a:pt x="978233" y="426478"/>
                    <a:pt x="980042" y="424678"/>
                  </a:cubicBezTo>
                  <a:cubicBezTo>
                    <a:pt x="983652" y="420182"/>
                    <a:pt x="988167" y="415677"/>
                    <a:pt x="988167" y="410276"/>
                  </a:cubicBezTo>
                  <a:cubicBezTo>
                    <a:pt x="988167" y="402180"/>
                    <a:pt x="995397" y="398579"/>
                    <a:pt x="1001721" y="395874"/>
                  </a:cubicBezTo>
                  <a:cubicBezTo>
                    <a:pt x="1002626" y="394979"/>
                    <a:pt x="1002626" y="394979"/>
                    <a:pt x="1002626" y="394979"/>
                  </a:cubicBezTo>
                  <a:cubicBezTo>
                    <a:pt x="1008950" y="392283"/>
                    <a:pt x="1018885" y="383282"/>
                    <a:pt x="1022505" y="379682"/>
                  </a:cubicBezTo>
                  <a:cubicBezTo>
                    <a:pt x="1024305" y="377882"/>
                    <a:pt x="1030629" y="375176"/>
                    <a:pt x="1035144" y="375176"/>
                  </a:cubicBezTo>
                  <a:cubicBezTo>
                    <a:pt x="1038764" y="375176"/>
                    <a:pt x="1040573" y="376081"/>
                    <a:pt x="1042374" y="377882"/>
                  </a:cubicBezTo>
                  <a:cubicBezTo>
                    <a:pt x="1043279" y="378777"/>
                    <a:pt x="1044184" y="378777"/>
                    <a:pt x="1045088" y="378777"/>
                  </a:cubicBezTo>
                  <a:cubicBezTo>
                    <a:pt x="1045994" y="378777"/>
                    <a:pt x="1046889" y="376977"/>
                    <a:pt x="1047793" y="375176"/>
                  </a:cubicBezTo>
                  <a:cubicBezTo>
                    <a:pt x="1048699" y="371576"/>
                    <a:pt x="1046889" y="367080"/>
                    <a:pt x="1042374" y="362584"/>
                  </a:cubicBezTo>
                  <a:cubicBezTo>
                    <a:pt x="1036049" y="357184"/>
                    <a:pt x="1035144" y="357184"/>
                    <a:pt x="1033344" y="358079"/>
                  </a:cubicBezTo>
                  <a:cubicBezTo>
                    <a:pt x="1031535" y="358984"/>
                    <a:pt x="1029725" y="359879"/>
                    <a:pt x="1026114" y="359879"/>
                  </a:cubicBezTo>
                  <a:cubicBezTo>
                    <a:pt x="1017076" y="359879"/>
                    <a:pt x="1011655" y="357184"/>
                    <a:pt x="1008950" y="351783"/>
                  </a:cubicBezTo>
                  <a:cubicBezTo>
                    <a:pt x="1007141" y="347278"/>
                    <a:pt x="1005331" y="331981"/>
                    <a:pt x="1005331" y="328380"/>
                  </a:cubicBezTo>
                  <a:cubicBezTo>
                    <a:pt x="1005331" y="326580"/>
                    <a:pt x="1006236" y="324780"/>
                    <a:pt x="1007141" y="322084"/>
                  </a:cubicBezTo>
                  <a:cubicBezTo>
                    <a:pt x="1008046" y="318484"/>
                    <a:pt x="1008950" y="314883"/>
                    <a:pt x="1008950" y="311283"/>
                  </a:cubicBezTo>
                  <a:cubicBezTo>
                    <a:pt x="1008950" y="304987"/>
                    <a:pt x="1016180" y="299586"/>
                    <a:pt x="1018885" y="296881"/>
                  </a:cubicBezTo>
                  <a:cubicBezTo>
                    <a:pt x="1023400" y="294185"/>
                    <a:pt x="1032439" y="289680"/>
                    <a:pt x="1041469" y="286985"/>
                  </a:cubicBezTo>
                  <a:cubicBezTo>
                    <a:pt x="1046889" y="285184"/>
                    <a:pt x="1045994" y="281584"/>
                    <a:pt x="1045088" y="277088"/>
                  </a:cubicBezTo>
                  <a:cubicBezTo>
                    <a:pt x="1045088" y="274383"/>
                    <a:pt x="1044184" y="271687"/>
                    <a:pt x="1045994" y="268982"/>
                  </a:cubicBezTo>
                  <a:cubicBezTo>
                    <a:pt x="1048699" y="263591"/>
                    <a:pt x="1045088" y="257286"/>
                    <a:pt x="1040573" y="254590"/>
                  </a:cubicBezTo>
                  <a:cubicBezTo>
                    <a:pt x="1033344" y="250085"/>
                    <a:pt x="1031535" y="243789"/>
                    <a:pt x="1033344" y="233892"/>
                  </a:cubicBezTo>
                  <a:cubicBezTo>
                    <a:pt x="1035144" y="224891"/>
                    <a:pt x="1034249" y="223986"/>
                    <a:pt x="1032439" y="221291"/>
                  </a:cubicBezTo>
                  <a:cubicBezTo>
                    <a:pt x="1031535" y="220386"/>
                    <a:pt x="1031535" y="219490"/>
                    <a:pt x="1031535" y="218586"/>
                  </a:cubicBezTo>
                  <a:cubicBezTo>
                    <a:pt x="1030629" y="217690"/>
                    <a:pt x="1030629" y="217690"/>
                    <a:pt x="1029725" y="217690"/>
                  </a:cubicBezTo>
                  <a:cubicBezTo>
                    <a:pt x="1028820" y="216785"/>
                    <a:pt x="1026114" y="219490"/>
                    <a:pt x="1023400" y="222186"/>
                  </a:cubicBezTo>
                  <a:cubicBezTo>
                    <a:pt x="1021600" y="223986"/>
                    <a:pt x="1019790" y="225786"/>
                    <a:pt x="1017076" y="227587"/>
                  </a:cubicBezTo>
                  <a:cubicBezTo>
                    <a:pt x="1011655" y="232092"/>
                    <a:pt x="1007141" y="233892"/>
                    <a:pt x="1002626" y="234788"/>
                  </a:cubicBezTo>
                  <a:cubicBezTo>
                    <a:pt x="1000816" y="234788"/>
                    <a:pt x="998111" y="235692"/>
                    <a:pt x="996301" y="236588"/>
                  </a:cubicBezTo>
                  <a:cubicBezTo>
                    <a:pt x="989977" y="240188"/>
                    <a:pt x="983652" y="238388"/>
                    <a:pt x="979137" y="232092"/>
                  </a:cubicBezTo>
                  <a:cubicBezTo>
                    <a:pt x="974622" y="225786"/>
                    <a:pt x="980042" y="220386"/>
                    <a:pt x="980042" y="220386"/>
                  </a:cubicBezTo>
                  <a:cubicBezTo>
                    <a:pt x="980042" y="220386"/>
                    <a:pt x="989072" y="212289"/>
                    <a:pt x="993587" y="208689"/>
                  </a:cubicBezTo>
                  <a:cubicBezTo>
                    <a:pt x="995397" y="206889"/>
                    <a:pt x="995397" y="205993"/>
                    <a:pt x="995397" y="204193"/>
                  </a:cubicBezTo>
                  <a:cubicBezTo>
                    <a:pt x="995397" y="201488"/>
                    <a:pt x="992692" y="198793"/>
                    <a:pt x="985462" y="193392"/>
                  </a:cubicBezTo>
                  <a:cubicBezTo>
                    <a:pt x="978233" y="187991"/>
                    <a:pt x="972813" y="176294"/>
                    <a:pt x="970098" y="169094"/>
                  </a:cubicBezTo>
                  <a:cubicBezTo>
                    <a:pt x="968298" y="166389"/>
                    <a:pt x="967393" y="163693"/>
                    <a:pt x="966488" y="161893"/>
                  </a:cubicBezTo>
                  <a:cubicBezTo>
                    <a:pt x="963774" y="156492"/>
                    <a:pt x="961068" y="153796"/>
                    <a:pt x="954744" y="148396"/>
                  </a:cubicBezTo>
                  <a:cubicBezTo>
                    <a:pt x="948419" y="142995"/>
                    <a:pt x="949324" y="139395"/>
                    <a:pt x="949324" y="136689"/>
                  </a:cubicBezTo>
                  <a:cubicBezTo>
                    <a:pt x="949324" y="135794"/>
                    <a:pt x="949324" y="135794"/>
                    <a:pt x="949324" y="135794"/>
                  </a:cubicBezTo>
                  <a:cubicBezTo>
                    <a:pt x="949324" y="133994"/>
                    <a:pt x="949324" y="124993"/>
                    <a:pt x="950229" y="115096"/>
                  </a:cubicBezTo>
                  <a:cubicBezTo>
                    <a:pt x="951124" y="104295"/>
                    <a:pt x="952029" y="91693"/>
                    <a:pt x="952029" y="88998"/>
                  </a:cubicBezTo>
                  <a:cubicBezTo>
                    <a:pt x="952029" y="88093"/>
                    <a:pt x="952029" y="88093"/>
                    <a:pt x="952029" y="87198"/>
                  </a:cubicBezTo>
                  <a:cubicBezTo>
                    <a:pt x="952934" y="82692"/>
                    <a:pt x="952934" y="78197"/>
                    <a:pt x="948419" y="73701"/>
                  </a:cubicBezTo>
                  <a:cubicBezTo>
                    <a:pt x="942999" y="68300"/>
                    <a:pt x="941189" y="68300"/>
                    <a:pt x="937580" y="72796"/>
                  </a:cubicBezTo>
                  <a:cubicBezTo>
                    <a:pt x="933065" y="76396"/>
                    <a:pt x="888793" y="120497"/>
                    <a:pt x="882468" y="122297"/>
                  </a:cubicBezTo>
                  <a:cubicBezTo>
                    <a:pt x="877953" y="124993"/>
                    <a:pt x="873429" y="124097"/>
                    <a:pt x="868009" y="123193"/>
                  </a:cubicBezTo>
                  <a:cubicBezTo>
                    <a:pt x="867114" y="123193"/>
                    <a:pt x="866209" y="123193"/>
                    <a:pt x="865304" y="122297"/>
                  </a:cubicBezTo>
                  <a:cubicBezTo>
                    <a:pt x="858075" y="121392"/>
                    <a:pt x="856265" y="117792"/>
                    <a:pt x="855360" y="114191"/>
                  </a:cubicBezTo>
                  <a:cubicBezTo>
                    <a:pt x="855360" y="114191"/>
                    <a:pt x="855360" y="113296"/>
                    <a:pt x="855360" y="113296"/>
                  </a:cubicBezTo>
                  <a:cubicBezTo>
                    <a:pt x="854464" y="110591"/>
                    <a:pt x="854464" y="95294"/>
                    <a:pt x="854464" y="83597"/>
                  </a:cubicBezTo>
                  <a:cubicBezTo>
                    <a:pt x="854464" y="79101"/>
                    <a:pt x="846330" y="67395"/>
                    <a:pt x="839101" y="60194"/>
                  </a:cubicBezTo>
                  <a:cubicBezTo>
                    <a:pt x="838196" y="59299"/>
                    <a:pt x="837300" y="58394"/>
                    <a:pt x="836396" y="57499"/>
                  </a:cubicBezTo>
                  <a:cubicBezTo>
                    <a:pt x="831871" y="53898"/>
                    <a:pt x="830071" y="51203"/>
                    <a:pt x="828261" y="45802"/>
                  </a:cubicBezTo>
                  <a:cubicBezTo>
                    <a:pt x="827356" y="39496"/>
                    <a:pt x="822841" y="35001"/>
                    <a:pt x="820127" y="31400"/>
                  </a:cubicBezTo>
                  <a:cubicBezTo>
                    <a:pt x="818327" y="30495"/>
                    <a:pt x="814707" y="26904"/>
                    <a:pt x="810192" y="22399"/>
                  </a:cubicBezTo>
                  <a:cubicBezTo>
                    <a:pt x="804773" y="17903"/>
                    <a:pt x="799353" y="13398"/>
                    <a:pt x="795733" y="9797"/>
                  </a:cubicBezTo>
                  <a:cubicBezTo>
                    <a:pt x="793028" y="7102"/>
                    <a:pt x="791218" y="4397"/>
                    <a:pt x="790314" y="-99"/>
                  </a:cubicBezTo>
                  <a:cubicBezTo>
                    <a:pt x="780379" y="4397"/>
                    <a:pt x="780379" y="4397"/>
                    <a:pt x="780379" y="4397"/>
                  </a:cubicBezTo>
                  <a:cubicBezTo>
                    <a:pt x="780379" y="6197"/>
                    <a:pt x="780379" y="17903"/>
                    <a:pt x="779474" y="22399"/>
                  </a:cubicBezTo>
                  <a:cubicBezTo>
                    <a:pt x="778569" y="26904"/>
                    <a:pt x="772245" y="29600"/>
                    <a:pt x="772245" y="29600"/>
                  </a:cubicBezTo>
                  <a:cubicBezTo>
                    <a:pt x="772245" y="29600"/>
                    <a:pt x="763215" y="35896"/>
                    <a:pt x="758700" y="38601"/>
                  </a:cubicBezTo>
                  <a:cubicBezTo>
                    <a:pt x="754176" y="41297"/>
                    <a:pt x="752375" y="50298"/>
                    <a:pt x="752375" y="51203"/>
                  </a:cubicBezTo>
                  <a:cubicBezTo>
                    <a:pt x="752375" y="51203"/>
                    <a:pt x="752375" y="58394"/>
                    <a:pt x="738822" y="62899"/>
                  </a:cubicBezTo>
                  <a:cubicBezTo>
                    <a:pt x="727078" y="66500"/>
                    <a:pt x="726172" y="66500"/>
                    <a:pt x="724363" y="63795"/>
                  </a:cubicBezTo>
                  <a:cubicBezTo>
                    <a:pt x="723467" y="62899"/>
                    <a:pt x="723467" y="61994"/>
                    <a:pt x="722562" y="61994"/>
                  </a:cubicBezTo>
                  <a:cubicBezTo>
                    <a:pt x="718943" y="58394"/>
                    <a:pt x="710818" y="61099"/>
                    <a:pt x="710818" y="61099"/>
                  </a:cubicBezTo>
                  <a:cubicBezTo>
                    <a:pt x="709008" y="61099"/>
                    <a:pt x="682805" y="65595"/>
                    <a:pt x="678290" y="64700"/>
                  </a:cubicBezTo>
                  <a:cubicBezTo>
                    <a:pt x="675585" y="63795"/>
                    <a:pt x="667451" y="65595"/>
                    <a:pt x="665641" y="66500"/>
                  </a:cubicBezTo>
                  <a:cubicBezTo>
                    <a:pt x="664736" y="67395"/>
                    <a:pt x="662936" y="74596"/>
                    <a:pt x="662031" y="79101"/>
                  </a:cubicBezTo>
                  <a:cubicBezTo>
                    <a:pt x="661126" y="83597"/>
                    <a:pt x="658411" y="86293"/>
                    <a:pt x="652992" y="87198"/>
                  </a:cubicBezTo>
                  <a:cubicBezTo>
                    <a:pt x="648477" y="88093"/>
                    <a:pt x="640352" y="88998"/>
                    <a:pt x="634027" y="88998"/>
                  </a:cubicBezTo>
                  <a:cubicBezTo>
                    <a:pt x="627703" y="88998"/>
                    <a:pt x="622283" y="92598"/>
                    <a:pt x="622283" y="92598"/>
                  </a:cubicBezTo>
                  <a:cubicBezTo>
                    <a:pt x="622283" y="92598"/>
                    <a:pt x="607824" y="106095"/>
                    <a:pt x="603309" y="109696"/>
                  </a:cubicBezTo>
                  <a:cubicBezTo>
                    <a:pt x="598785" y="113296"/>
                    <a:pt x="592470" y="110591"/>
                    <a:pt x="587945" y="107895"/>
                  </a:cubicBezTo>
                  <a:cubicBezTo>
                    <a:pt x="584336" y="105200"/>
                    <a:pt x="580716" y="105200"/>
                    <a:pt x="580716" y="105200"/>
                  </a:cubicBezTo>
                  <a:cubicBezTo>
                    <a:pt x="580716" y="105200"/>
                    <a:pt x="568971" y="106991"/>
                    <a:pt x="563552" y="106991"/>
                  </a:cubicBezTo>
                  <a:cubicBezTo>
                    <a:pt x="561752" y="106991"/>
                    <a:pt x="561752" y="106991"/>
                    <a:pt x="560847" y="106991"/>
                  </a:cubicBezTo>
                  <a:cubicBezTo>
                    <a:pt x="557227" y="106991"/>
                    <a:pt x="555427" y="106991"/>
                    <a:pt x="552713" y="104295"/>
                  </a:cubicBezTo>
                  <a:cubicBezTo>
                    <a:pt x="550903" y="100695"/>
                    <a:pt x="542778" y="99799"/>
                    <a:pt x="536454" y="99799"/>
                  </a:cubicBezTo>
                  <a:cubicBezTo>
                    <a:pt x="531034" y="99799"/>
                    <a:pt x="524709" y="91693"/>
                    <a:pt x="523804" y="90798"/>
                  </a:cubicBezTo>
                  <a:cubicBezTo>
                    <a:pt x="516575" y="89893"/>
                    <a:pt x="507545" y="86293"/>
                    <a:pt x="503030" y="79101"/>
                  </a:cubicBezTo>
                  <a:cubicBezTo>
                    <a:pt x="501220" y="74596"/>
                    <a:pt x="500316" y="70100"/>
                    <a:pt x="503030" y="65595"/>
                  </a:cubicBezTo>
                  <a:cubicBezTo>
                    <a:pt x="496706" y="62899"/>
                    <a:pt x="493991" y="60194"/>
                    <a:pt x="493086" y="55698"/>
                  </a:cubicBezTo>
                  <a:cubicBezTo>
                    <a:pt x="492181" y="52098"/>
                    <a:pt x="494896" y="47602"/>
                    <a:pt x="500316" y="42201"/>
                  </a:cubicBezTo>
                  <a:cubicBezTo>
                    <a:pt x="493991" y="36801"/>
                    <a:pt x="491276" y="34096"/>
                    <a:pt x="493086" y="26000"/>
                  </a:cubicBezTo>
                  <a:cubicBezTo>
                    <a:pt x="492181" y="26000"/>
                    <a:pt x="491276" y="25104"/>
                    <a:pt x="490381" y="25104"/>
                  </a:cubicBezTo>
                  <a:cubicBezTo>
                    <a:pt x="488571" y="26000"/>
                    <a:pt x="485857" y="27800"/>
                    <a:pt x="485857" y="27800"/>
                  </a:cubicBezTo>
                  <a:cubicBezTo>
                    <a:pt x="481342" y="31400"/>
                    <a:pt x="477732" y="35896"/>
                    <a:pt x="474112" y="38601"/>
                  </a:cubicBezTo>
                  <a:cubicBezTo>
                    <a:pt x="466892" y="44002"/>
                    <a:pt x="457853" y="48498"/>
                    <a:pt x="452433" y="54794"/>
                  </a:cubicBezTo>
                  <a:cubicBezTo>
                    <a:pt x="449719" y="55698"/>
                    <a:pt x="447014" y="55698"/>
                    <a:pt x="444299" y="57499"/>
                  </a:cubicBezTo>
                  <a:cubicBezTo>
                    <a:pt x="438879" y="61994"/>
                    <a:pt x="432555" y="65595"/>
                    <a:pt x="427135" y="70996"/>
                  </a:cubicBezTo>
                  <a:cubicBezTo>
                    <a:pt x="423525" y="74596"/>
                    <a:pt x="419010" y="80892"/>
                    <a:pt x="415391" y="85397"/>
                  </a:cubicBezTo>
                  <a:cubicBezTo>
                    <a:pt x="414486" y="87198"/>
                    <a:pt x="414486" y="89893"/>
                    <a:pt x="413581" y="90798"/>
                  </a:cubicBezTo>
                  <a:cubicBezTo>
                    <a:pt x="410876" y="95294"/>
                    <a:pt x="407266" y="99799"/>
                    <a:pt x="405456" y="104295"/>
                  </a:cubicBezTo>
                  <a:cubicBezTo>
                    <a:pt x="404551" y="105200"/>
                    <a:pt x="404551" y="105200"/>
                    <a:pt x="403646" y="106095"/>
                  </a:cubicBezTo>
                  <a:cubicBezTo>
                    <a:pt x="402741" y="110591"/>
                    <a:pt x="405456" y="118697"/>
                    <a:pt x="407266" y="124097"/>
                  </a:cubicBezTo>
                  <a:cubicBezTo>
                    <a:pt x="409066" y="130393"/>
                    <a:pt x="410876" y="140290"/>
                    <a:pt x="417200" y="142995"/>
                  </a:cubicBezTo>
                  <a:cubicBezTo>
                    <a:pt x="422620" y="153796"/>
                    <a:pt x="419010" y="154692"/>
                    <a:pt x="418105" y="166389"/>
                  </a:cubicBezTo>
                  <a:cubicBezTo>
                    <a:pt x="418105" y="173589"/>
                    <a:pt x="419010" y="180790"/>
                    <a:pt x="419010" y="187991"/>
                  </a:cubicBezTo>
                  <a:cubicBezTo>
                    <a:pt x="418105" y="199688"/>
                    <a:pt x="409971" y="209594"/>
                    <a:pt x="406361" y="219490"/>
                  </a:cubicBezTo>
                  <a:cubicBezTo>
                    <a:pt x="405456" y="223986"/>
                    <a:pt x="407266" y="231187"/>
                    <a:pt x="406361" y="234788"/>
                  </a:cubicBezTo>
                  <a:cubicBezTo>
                    <a:pt x="403646" y="241084"/>
                    <a:pt x="400036" y="247389"/>
                    <a:pt x="396417" y="253685"/>
                  </a:cubicBezTo>
                  <a:cubicBezTo>
                    <a:pt x="392807" y="259991"/>
                    <a:pt x="385577" y="268087"/>
                    <a:pt x="380157" y="275288"/>
                  </a:cubicBezTo>
                  <a:cubicBezTo>
                    <a:pt x="380157" y="276183"/>
                    <a:pt x="380157" y="276183"/>
                    <a:pt x="380157" y="276183"/>
                  </a:cubicBezTo>
                  <a:cubicBezTo>
                    <a:pt x="378348" y="277088"/>
                    <a:pt x="378348" y="277088"/>
                    <a:pt x="378348" y="277088"/>
                  </a:cubicBezTo>
                  <a:cubicBezTo>
                    <a:pt x="377452" y="292385"/>
                    <a:pt x="364803" y="304082"/>
                    <a:pt x="361184" y="317579"/>
                  </a:cubicBezTo>
                  <a:cubicBezTo>
                    <a:pt x="362993" y="322980"/>
                    <a:pt x="363898" y="323884"/>
                    <a:pt x="367509" y="328380"/>
                  </a:cubicBezTo>
                  <a:cubicBezTo>
                    <a:pt x="374738" y="336486"/>
                    <a:pt x="381967" y="344582"/>
                    <a:pt x="383768" y="355384"/>
                  </a:cubicBezTo>
                  <a:cubicBezTo>
                    <a:pt x="383768" y="356279"/>
                    <a:pt x="382872" y="358984"/>
                    <a:pt x="381967" y="359879"/>
                  </a:cubicBezTo>
                  <a:cubicBezTo>
                    <a:pt x="379253" y="378777"/>
                    <a:pt x="371128" y="397674"/>
                    <a:pt x="368413" y="416582"/>
                  </a:cubicBezTo>
                  <a:cubicBezTo>
                    <a:pt x="368413" y="417477"/>
                    <a:pt x="361184" y="436375"/>
                    <a:pt x="360279" y="439080"/>
                  </a:cubicBezTo>
                  <a:cubicBezTo>
                    <a:pt x="359384" y="440880"/>
                    <a:pt x="359384" y="444480"/>
                    <a:pt x="360279" y="446271"/>
                  </a:cubicBezTo>
                  <a:cubicBezTo>
                    <a:pt x="363898" y="447176"/>
                    <a:pt x="363898" y="447176"/>
                    <a:pt x="363898" y="447176"/>
                  </a:cubicBezTo>
                  <a:cubicBezTo>
                    <a:pt x="362993" y="452577"/>
                    <a:pt x="362993" y="452577"/>
                    <a:pt x="362993" y="452577"/>
                  </a:cubicBezTo>
                  <a:cubicBezTo>
                    <a:pt x="362993" y="454377"/>
                    <a:pt x="368413" y="460673"/>
                    <a:pt x="370223" y="461578"/>
                  </a:cubicBezTo>
                  <a:cubicBezTo>
                    <a:pt x="371128" y="469674"/>
                    <a:pt x="361184" y="475075"/>
                    <a:pt x="356669" y="480475"/>
                  </a:cubicBezTo>
                  <a:cubicBezTo>
                    <a:pt x="355764" y="481371"/>
                    <a:pt x="342210" y="498478"/>
                    <a:pt x="342210" y="499373"/>
                  </a:cubicBezTo>
                  <a:cubicBezTo>
                    <a:pt x="341315" y="499373"/>
                    <a:pt x="340410" y="506574"/>
                    <a:pt x="339505" y="507469"/>
                  </a:cubicBezTo>
                  <a:cubicBezTo>
                    <a:pt x="339505" y="509269"/>
                    <a:pt x="330466" y="519175"/>
                    <a:pt x="329570" y="520071"/>
                  </a:cubicBezTo>
                  <a:cubicBezTo>
                    <a:pt x="329570" y="520976"/>
                    <a:pt x="326856" y="520976"/>
                    <a:pt x="325951" y="521871"/>
                  </a:cubicBezTo>
                  <a:cubicBezTo>
                    <a:pt x="322341" y="524567"/>
                    <a:pt x="319626" y="530872"/>
                    <a:pt x="318722" y="535368"/>
                  </a:cubicBezTo>
                  <a:cubicBezTo>
                    <a:pt x="316017" y="537168"/>
                    <a:pt x="303367" y="533568"/>
                    <a:pt x="297947" y="540769"/>
                  </a:cubicBezTo>
                  <a:cubicBezTo>
                    <a:pt x="289813" y="552465"/>
                    <a:pt x="289813" y="552465"/>
                    <a:pt x="289813" y="552465"/>
                  </a:cubicBezTo>
                  <a:cubicBezTo>
                    <a:pt x="288013" y="551570"/>
                    <a:pt x="286203" y="550665"/>
                    <a:pt x="285298" y="549770"/>
                  </a:cubicBezTo>
                  <a:cubicBezTo>
                    <a:pt x="285298" y="542569"/>
                    <a:pt x="288908" y="535368"/>
                    <a:pt x="285298" y="529072"/>
                  </a:cubicBezTo>
                  <a:cubicBezTo>
                    <a:pt x="278973" y="529072"/>
                    <a:pt x="278973" y="529072"/>
                    <a:pt x="278973" y="529072"/>
                  </a:cubicBezTo>
                  <a:cubicBezTo>
                    <a:pt x="274459" y="527272"/>
                    <a:pt x="258190" y="504774"/>
                    <a:pt x="251875" y="499373"/>
                  </a:cubicBezTo>
                  <a:cubicBezTo>
                    <a:pt x="248256" y="495772"/>
                    <a:pt x="243741" y="493972"/>
                    <a:pt x="239226" y="490372"/>
                  </a:cubicBezTo>
                  <a:cubicBezTo>
                    <a:pt x="231996" y="484971"/>
                    <a:pt x="223862" y="476875"/>
                    <a:pt x="216632" y="470579"/>
                  </a:cubicBezTo>
                  <a:cubicBezTo>
                    <a:pt x="214832" y="468779"/>
                    <a:pt x="213022" y="466978"/>
                    <a:pt x="211212" y="466073"/>
                  </a:cubicBezTo>
                  <a:cubicBezTo>
                    <a:pt x="198564" y="475970"/>
                    <a:pt x="186819" y="484971"/>
                    <a:pt x="173275" y="493077"/>
                  </a:cubicBezTo>
                  <a:cubicBezTo>
                    <a:pt x="170560" y="494877"/>
                    <a:pt x="157006" y="502974"/>
                    <a:pt x="155206" y="504774"/>
                  </a:cubicBezTo>
                  <a:cubicBezTo>
                    <a:pt x="153396" y="506574"/>
                    <a:pt x="147976" y="514670"/>
                    <a:pt x="146166" y="518271"/>
                  </a:cubicBezTo>
                  <a:cubicBezTo>
                    <a:pt x="142557" y="524567"/>
                    <a:pt x="138937" y="530872"/>
                    <a:pt x="134422" y="538073"/>
                  </a:cubicBezTo>
                  <a:cubicBezTo>
                    <a:pt x="133517" y="539873"/>
                    <a:pt x="130812" y="541673"/>
                    <a:pt x="129908" y="543474"/>
                  </a:cubicBezTo>
                  <a:cubicBezTo>
                    <a:pt x="129908" y="544369"/>
                    <a:pt x="118163" y="566867"/>
                    <a:pt x="118163" y="566867"/>
                  </a:cubicBezTo>
                  <a:cubicBezTo>
                    <a:pt x="95579" y="589365"/>
                    <a:pt x="95579" y="589365"/>
                    <a:pt x="95579" y="589365"/>
                  </a:cubicBezTo>
                  <a:cubicBezTo>
                    <a:pt x="81120" y="604662"/>
                    <a:pt x="82930" y="595671"/>
                    <a:pt x="79311" y="618169"/>
                  </a:cubicBezTo>
                  <a:cubicBezTo>
                    <a:pt x="78415" y="623569"/>
                    <a:pt x="73891" y="628065"/>
                    <a:pt x="73891" y="633466"/>
                  </a:cubicBezTo>
                  <a:cubicBezTo>
                    <a:pt x="77510" y="637962"/>
                    <a:pt x="77510" y="637962"/>
                    <a:pt x="77510" y="637962"/>
                  </a:cubicBezTo>
                  <a:cubicBezTo>
                    <a:pt x="79311" y="637962"/>
                    <a:pt x="84740" y="637962"/>
                    <a:pt x="85635" y="638867"/>
                  </a:cubicBezTo>
                  <a:cubicBezTo>
                    <a:pt x="88350" y="643362"/>
                    <a:pt x="91055" y="647868"/>
                    <a:pt x="92864" y="652364"/>
                  </a:cubicBezTo>
                  <a:cubicBezTo>
                    <a:pt x="91960" y="656859"/>
                    <a:pt x="91960" y="656859"/>
                    <a:pt x="91960" y="656859"/>
                  </a:cubicBezTo>
                  <a:cubicBezTo>
                    <a:pt x="86540" y="662260"/>
                    <a:pt x="79311" y="679367"/>
                    <a:pt x="80215" y="687463"/>
                  </a:cubicBezTo>
                  <a:cubicBezTo>
                    <a:pt x="80215" y="688358"/>
                    <a:pt x="82025" y="693759"/>
                    <a:pt x="82930" y="694664"/>
                  </a:cubicBezTo>
                  <a:cubicBezTo>
                    <a:pt x="89255" y="712657"/>
                    <a:pt x="92864" y="731564"/>
                    <a:pt x="98284" y="749557"/>
                  </a:cubicBezTo>
                  <a:cubicBezTo>
                    <a:pt x="100094" y="754957"/>
                    <a:pt x="102809" y="762158"/>
                    <a:pt x="103704" y="767559"/>
                  </a:cubicBezTo>
                  <a:cubicBezTo>
                    <a:pt x="103704" y="768454"/>
                    <a:pt x="100999" y="777455"/>
                    <a:pt x="100999" y="779255"/>
                  </a:cubicBezTo>
                  <a:cubicBezTo>
                    <a:pt x="100094" y="791857"/>
                    <a:pt x="103704" y="783761"/>
                    <a:pt x="96484" y="798153"/>
                  </a:cubicBezTo>
                  <a:cubicBezTo>
                    <a:pt x="95579" y="799953"/>
                    <a:pt x="95579" y="802658"/>
                    <a:pt x="94674" y="805354"/>
                  </a:cubicBezTo>
                  <a:cubicBezTo>
                    <a:pt x="91960" y="811660"/>
                    <a:pt x="65766" y="827852"/>
                    <a:pt x="60346" y="832357"/>
                  </a:cubicBezTo>
                  <a:cubicBezTo>
                    <a:pt x="52212" y="837758"/>
                    <a:pt x="50402" y="849455"/>
                    <a:pt x="49497" y="858456"/>
                  </a:cubicBezTo>
                  <a:cubicBezTo>
                    <a:pt x="46792" y="864752"/>
                    <a:pt x="49497" y="867447"/>
                    <a:pt x="50402" y="871953"/>
                  </a:cubicBezTo>
                  <a:cubicBezTo>
                    <a:pt x="50402" y="877354"/>
                    <a:pt x="49497" y="883650"/>
                    <a:pt x="48602" y="889050"/>
                  </a:cubicBezTo>
                  <a:cubicBezTo>
                    <a:pt x="48602" y="889946"/>
                    <a:pt x="48602" y="889946"/>
                    <a:pt x="48602" y="889946"/>
                  </a:cubicBezTo>
                  <a:cubicBezTo>
                    <a:pt x="49497" y="894451"/>
                    <a:pt x="50402" y="900747"/>
                    <a:pt x="48602" y="904347"/>
                  </a:cubicBezTo>
                  <a:cubicBezTo>
                    <a:pt x="47697" y="907948"/>
                    <a:pt x="44982" y="911548"/>
                    <a:pt x="43173" y="915149"/>
                  </a:cubicBezTo>
                  <a:cubicBezTo>
                    <a:pt x="41372" y="918749"/>
                    <a:pt x="41372" y="923245"/>
                    <a:pt x="40468" y="927750"/>
                  </a:cubicBezTo>
                  <a:cubicBezTo>
                    <a:pt x="36857" y="938552"/>
                    <a:pt x="31428" y="949343"/>
                    <a:pt x="27818" y="960145"/>
                  </a:cubicBezTo>
                  <a:cubicBezTo>
                    <a:pt x="26009" y="966450"/>
                    <a:pt x="24208" y="972746"/>
                    <a:pt x="22398" y="979042"/>
                  </a:cubicBezTo>
                  <a:cubicBezTo>
                    <a:pt x="21494" y="980843"/>
                    <a:pt x="19684" y="982643"/>
                    <a:pt x="19684" y="984443"/>
                  </a:cubicBezTo>
                  <a:cubicBezTo>
                    <a:pt x="16979" y="990749"/>
                    <a:pt x="16074" y="997940"/>
                    <a:pt x="13359" y="1004246"/>
                  </a:cubicBezTo>
                  <a:cubicBezTo>
                    <a:pt x="8845" y="1017742"/>
                    <a:pt x="4330" y="1030344"/>
                    <a:pt x="-185" y="1042946"/>
                  </a:cubicBezTo>
                  <a:cubicBezTo>
                    <a:pt x="-1995" y="1051042"/>
                    <a:pt x="3425" y="1080741"/>
                    <a:pt x="3425" y="1093342"/>
                  </a:cubicBezTo>
                  <a:lnTo>
                    <a:pt x="3425" y="1098734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9DAF64A-E90C-334E-5FE8-C6BEC52144D8}"/>
                </a:ext>
              </a:extLst>
            </p:cNvPr>
            <p:cNvSpPr/>
            <p:nvPr/>
          </p:nvSpPr>
          <p:spPr>
            <a:xfrm>
              <a:off x="5777254" y="2905866"/>
              <a:ext cx="3790196" cy="2998024"/>
            </a:xfrm>
            <a:custGeom>
              <a:avLst/>
              <a:gdLst>
                <a:gd name="connsiteX0" fmla="*/ 2142313 w 3790196"/>
                <a:gd name="connsiteY0" fmla="*/ 2963366 h 2998024"/>
                <a:gd name="connsiteX1" fmla="*/ 2189348 w 3790196"/>
                <a:gd name="connsiteY1" fmla="*/ 2940783 h 2998024"/>
                <a:gd name="connsiteX2" fmla="*/ 2221008 w 3790196"/>
                <a:gd name="connsiteY2" fmla="*/ 2889300 h 2998024"/>
                <a:gd name="connsiteX3" fmla="*/ 2284331 w 3790196"/>
                <a:gd name="connsiteY3" fmla="*/ 2787249 h 2998024"/>
                <a:gd name="connsiteX4" fmla="*/ 2275282 w 3790196"/>
                <a:gd name="connsiteY4" fmla="*/ 2763760 h 2998024"/>
                <a:gd name="connsiteX5" fmla="*/ 2275282 w 3790196"/>
                <a:gd name="connsiteY5" fmla="*/ 2762855 h 2998024"/>
                <a:gd name="connsiteX6" fmla="*/ 2277092 w 3790196"/>
                <a:gd name="connsiteY6" fmla="*/ 2749311 h 2998024"/>
                <a:gd name="connsiteX7" fmla="*/ 2292465 w 3790196"/>
                <a:gd name="connsiteY7" fmla="*/ 2712277 h 2998024"/>
                <a:gd name="connsiteX8" fmla="*/ 2297894 w 3790196"/>
                <a:gd name="connsiteY8" fmla="*/ 2687893 h 2998024"/>
                <a:gd name="connsiteX9" fmla="*/ 2301514 w 3790196"/>
                <a:gd name="connsiteY9" fmla="*/ 2665319 h 2998024"/>
                <a:gd name="connsiteX10" fmla="*/ 2322316 w 3790196"/>
                <a:gd name="connsiteY10" fmla="*/ 2649060 h 2998024"/>
                <a:gd name="connsiteX11" fmla="*/ 2327745 w 3790196"/>
                <a:gd name="connsiteY11" fmla="*/ 2628286 h 2998024"/>
                <a:gd name="connsiteX12" fmla="*/ 2361217 w 3790196"/>
                <a:gd name="connsiteY12" fmla="*/ 2558744 h 2998024"/>
                <a:gd name="connsiteX13" fmla="*/ 2389258 w 3790196"/>
                <a:gd name="connsiteY13" fmla="*/ 2494612 h 2998024"/>
                <a:gd name="connsiteX14" fmla="*/ 2390163 w 3790196"/>
                <a:gd name="connsiteY14" fmla="*/ 2470228 h 2998024"/>
                <a:gd name="connsiteX15" fmla="*/ 2391973 w 3790196"/>
                <a:gd name="connsiteY15" fmla="*/ 2435910 h 2998024"/>
                <a:gd name="connsiteX16" fmla="*/ 2392878 w 3790196"/>
                <a:gd name="connsiteY16" fmla="*/ 2435005 h 2998024"/>
                <a:gd name="connsiteX17" fmla="*/ 2397392 w 3790196"/>
                <a:gd name="connsiteY17" fmla="*/ 2418746 h 2998024"/>
                <a:gd name="connsiteX18" fmla="*/ 2413680 w 3790196"/>
                <a:gd name="connsiteY18" fmla="*/ 2372683 h 2998024"/>
                <a:gd name="connsiteX19" fmla="*/ 2415490 w 3790196"/>
                <a:gd name="connsiteY19" fmla="*/ 2337460 h 2998024"/>
                <a:gd name="connsiteX20" fmla="*/ 2415490 w 3790196"/>
                <a:gd name="connsiteY20" fmla="*/ 2336554 h 2998024"/>
                <a:gd name="connsiteX21" fmla="*/ 2428149 w 3790196"/>
                <a:gd name="connsiteY21" fmla="*/ 2326620 h 2998024"/>
                <a:gd name="connsiteX22" fmla="*/ 2466144 w 3790196"/>
                <a:gd name="connsiteY22" fmla="*/ 2229979 h 2998024"/>
                <a:gd name="connsiteX23" fmla="*/ 2474278 w 3790196"/>
                <a:gd name="connsiteY23" fmla="*/ 2211920 h 2998024"/>
                <a:gd name="connsiteX24" fmla="*/ 2504129 w 3790196"/>
                <a:gd name="connsiteY24" fmla="*/ 2170372 h 2998024"/>
                <a:gd name="connsiteX25" fmla="*/ 2504129 w 3790196"/>
                <a:gd name="connsiteY25" fmla="*/ 2170372 h 2998024"/>
                <a:gd name="connsiteX26" fmla="*/ 2534886 w 3790196"/>
                <a:gd name="connsiteY26" fmla="*/ 2178497 h 2998024"/>
                <a:gd name="connsiteX27" fmla="*/ 2537601 w 3790196"/>
                <a:gd name="connsiteY27" fmla="*/ 2181211 h 2998024"/>
                <a:gd name="connsiteX28" fmla="*/ 2541220 w 3790196"/>
                <a:gd name="connsiteY28" fmla="*/ 2183011 h 2998024"/>
                <a:gd name="connsiteX29" fmla="*/ 2554783 w 3790196"/>
                <a:gd name="connsiteY29" fmla="*/ 2188431 h 2998024"/>
                <a:gd name="connsiteX30" fmla="*/ 2565642 w 3790196"/>
                <a:gd name="connsiteY30" fmla="*/ 2189336 h 2998024"/>
                <a:gd name="connsiteX31" fmla="*/ 2581920 w 3790196"/>
                <a:gd name="connsiteY31" fmla="*/ 2190241 h 2998024"/>
                <a:gd name="connsiteX32" fmla="*/ 2587349 w 3790196"/>
                <a:gd name="connsiteY32" fmla="*/ 2191146 h 2998024"/>
                <a:gd name="connsiteX33" fmla="*/ 2590064 w 3790196"/>
                <a:gd name="connsiteY33" fmla="*/ 2190241 h 2998024"/>
                <a:gd name="connsiteX34" fmla="*/ 2603628 w 3790196"/>
                <a:gd name="connsiteY34" fmla="*/ 2189336 h 2998024"/>
                <a:gd name="connsiteX35" fmla="*/ 2603628 w 3790196"/>
                <a:gd name="connsiteY35" fmla="*/ 2189336 h 2998024"/>
                <a:gd name="connsiteX36" fmla="*/ 2604533 w 3790196"/>
                <a:gd name="connsiteY36" fmla="*/ 2188431 h 2998024"/>
                <a:gd name="connsiteX37" fmla="*/ 2605437 w 3790196"/>
                <a:gd name="connsiteY37" fmla="*/ 2187536 h 2998024"/>
                <a:gd name="connsiteX38" fmla="*/ 2609057 w 3790196"/>
                <a:gd name="connsiteY38" fmla="*/ 2183916 h 2998024"/>
                <a:gd name="connsiteX39" fmla="*/ 2609962 w 3790196"/>
                <a:gd name="connsiteY39" fmla="*/ 2183011 h 2998024"/>
                <a:gd name="connsiteX40" fmla="*/ 2621725 w 3790196"/>
                <a:gd name="connsiteY40" fmla="*/ 2184821 h 2998024"/>
                <a:gd name="connsiteX41" fmla="*/ 2625345 w 3790196"/>
                <a:gd name="connsiteY41" fmla="*/ 2183011 h 2998024"/>
                <a:gd name="connsiteX42" fmla="*/ 2630765 w 3790196"/>
                <a:gd name="connsiteY42" fmla="*/ 2181211 h 2998024"/>
                <a:gd name="connsiteX43" fmla="*/ 2632574 w 3790196"/>
                <a:gd name="connsiteY43" fmla="*/ 2181211 h 2998024"/>
                <a:gd name="connsiteX44" fmla="*/ 2636193 w 3790196"/>
                <a:gd name="connsiteY44" fmla="*/ 2182116 h 2998024"/>
                <a:gd name="connsiteX45" fmla="*/ 2652481 w 3790196"/>
                <a:gd name="connsiteY45" fmla="*/ 2178497 h 2998024"/>
                <a:gd name="connsiteX46" fmla="*/ 2654291 w 3790196"/>
                <a:gd name="connsiteY46" fmla="*/ 2179401 h 2998024"/>
                <a:gd name="connsiteX47" fmla="*/ 2654291 w 3790196"/>
                <a:gd name="connsiteY47" fmla="*/ 2179401 h 2998024"/>
                <a:gd name="connsiteX48" fmla="*/ 2657901 w 3790196"/>
                <a:gd name="connsiteY48" fmla="*/ 2177601 h 2998024"/>
                <a:gd name="connsiteX49" fmla="*/ 2669665 w 3790196"/>
                <a:gd name="connsiteY49" fmla="*/ 2176696 h 2998024"/>
                <a:gd name="connsiteX50" fmla="*/ 2677808 w 3790196"/>
                <a:gd name="connsiteY50" fmla="*/ 2172181 h 2998024"/>
                <a:gd name="connsiteX51" fmla="*/ 2683228 w 3790196"/>
                <a:gd name="connsiteY51" fmla="*/ 2171277 h 2998024"/>
                <a:gd name="connsiteX52" fmla="*/ 2698611 w 3790196"/>
                <a:gd name="connsiteY52" fmla="*/ 2170372 h 2998024"/>
                <a:gd name="connsiteX53" fmla="*/ 2706755 w 3790196"/>
                <a:gd name="connsiteY53" fmla="*/ 2171277 h 2998024"/>
                <a:gd name="connsiteX54" fmla="*/ 2727558 w 3790196"/>
                <a:gd name="connsiteY54" fmla="*/ 2166762 h 2998024"/>
                <a:gd name="connsiteX55" fmla="*/ 2739312 w 3790196"/>
                <a:gd name="connsiteY55" fmla="*/ 2154113 h 2998024"/>
                <a:gd name="connsiteX56" fmla="*/ 2745646 w 3790196"/>
                <a:gd name="connsiteY56" fmla="*/ 2146893 h 2998024"/>
                <a:gd name="connsiteX57" fmla="*/ 2746550 w 3790196"/>
                <a:gd name="connsiteY57" fmla="*/ 2145988 h 2998024"/>
                <a:gd name="connsiteX58" fmla="*/ 2748360 w 3790196"/>
                <a:gd name="connsiteY58" fmla="*/ 2140568 h 2998024"/>
                <a:gd name="connsiteX59" fmla="*/ 2759219 w 3790196"/>
                <a:gd name="connsiteY59" fmla="*/ 2131538 h 2998024"/>
                <a:gd name="connsiteX60" fmla="*/ 2767353 w 3790196"/>
                <a:gd name="connsiteY60" fmla="*/ 2125214 h 2998024"/>
                <a:gd name="connsiteX61" fmla="*/ 2773687 w 3790196"/>
                <a:gd name="connsiteY61" fmla="*/ 2118889 h 2998024"/>
                <a:gd name="connsiteX62" fmla="*/ 2774592 w 3790196"/>
                <a:gd name="connsiteY62" fmla="*/ 2118889 h 2998024"/>
                <a:gd name="connsiteX63" fmla="*/ 2780021 w 3790196"/>
                <a:gd name="connsiteY63" fmla="*/ 2107145 h 2998024"/>
                <a:gd name="connsiteX64" fmla="*/ 2799014 w 3790196"/>
                <a:gd name="connsiteY64" fmla="*/ 2108954 h 2998024"/>
                <a:gd name="connsiteX65" fmla="*/ 2799919 w 3790196"/>
                <a:gd name="connsiteY65" fmla="*/ 2108954 h 2998024"/>
                <a:gd name="connsiteX66" fmla="*/ 2799919 w 3790196"/>
                <a:gd name="connsiteY66" fmla="*/ 2106249 h 2998024"/>
                <a:gd name="connsiteX67" fmla="*/ 2808968 w 3790196"/>
                <a:gd name="connsiteY67" fmla="*/ 2098115 h 2998024"/>
                <a:gd name="connsiteX68" fmla="*/ 2810778 w 3790196"/>
                <a:gd name="connsiteY68" fmla="*/ 2097210 h 2998024"/>
                <a:gd name="connsiteX69" fmla="*/ 2818912 w 3790196"/>
                <a:gd name="connsiteY69" fmla="*/ 2087275 h 2998024"/>
                <a:gd name="connsiteX70" fmla="*/ 2822532 w 3790196"/>
                <a:gd name="connsiteY70" fmla="*/ 2085475 h 2998024"/>
                <a:gd name="connsiteX71" fmla="*/ 2841524 w 3790196"/>
                <a:gd name="connsiteY71" fmla="*/ 2071921 h 2998024"/>
                <a:gd name="connsiteX72" fmla="*/ 2845144 w 3790196"/>
                <a:gd name="connsiteY72" fmla="*/ 2071016 h 2998024"/>
                <a:gd name="connsiteX73" fmla="*/ 2856002 w 3790196"/>
                <a:gd name="connsiteY73" fmla="*/ 2061082 h 2998024"/>
                <a:gd name="connsiteX74" fmla="*/ 2865041 w 3790196"/>
                <a:gd name="connsiteY74" fmla="*/ 2053862 h 2998024"/>
                <a:gd name="connsiteX75" fmla="*/ 2869566 w 3790196"/>
                <a:gd name="connsiteY75" fmla="*/ 2053862 h 2998024"/>
                <a:gd name="connsiteX76" fmla="*/ 2882234 w 3790196"/>
                <a:gd name="connsiteY76" fmla="*/ 2051147 h 2998024"/>
                <a:gd name="connsiteX77" fmla="*/ 2884043 w 3790196"/>
                <a:gd name="connsiteY77" fmla="*/ 2050252 h 2998024"/>
                <a:gd name="connsiteX78" fmla="*/ 2895797 w 3790196"/>
                <a:gd name="connsiteY78" fmla="*/ 2047537 h 2998024"/>
                <a:gd name="connsiteX79" fmla="*/ 2897607 w 3790196"/>
                <a:gd name="connsiteY79" fmla="*/ 2047537 h 2998024"/>
                <a:gd name="connsiteX80" fmla="*/ 2900322 w 3790196"/>
                <a:gd name="connsiteY80" fmla="*/ 2047537 h 2998024"/>
                <a:gd name="connsiteX81" fmla="*/ 2902132 w 3790196"/>
                <a:gd name="connsiteY81" fmla="*/ 2047537 h 2998024"/>
                <a:gd name="connsiteX82" fmla="*/ 2884043 w 3790196"/>
                <a:gd name="connsiteY82" fmla="*/ 2006894 h 2998024"/>
                <a:gd name="connsiteX83" fmla="*/ 2880425 w 3790196"/>
                <a:gd name="connsiteY83" fmla="*/ 1988835 h 2998024"/>
                <a:gd name="connsiteX84" fmla="*/ 2882234 w 3790196"/>
                <a:gd name="connsiteY84" fmla="*/ 1888575 h 2998024"/>
                <a:gd name="connsiteX85" fmla="*/ 2880425 w 3790196"/>
                <a:gd name="connsiteY85" fmla="*/ 1875030 h 2998024"/>
                <a:gd name="connsiteX86" fmla="*/ 2877710 w 3790196"/>
                <a:gd name="connsiteY86" fmla="*/ 1857866 h 2998024"/>
                <a:gd name="connsiteX87" fmla="*/ 2882234 w 3790196"/>
                <a:gd name="connsiteY87" fmla="*/ 1832577 h 2998024"/>
                <a:gd name="connsiteX88" fmla="*/ 2885853 w 3790196"/>
                <a:gd name="connsiteY88" fmla="*/ 1785619 h 2998024"/>
                <a:gd name="connsiteX89" fmla="*/ 2882234 w 3790196"/>
                <a:gd name="connsiteY89" fmla="*/ 1772065 h 2998024"/>
                <a:gd name="connsiteX90" fmla="*/ 2879519 w 3790196"/>
                <a:gd name="connsiteY90" fmla="*/ 1763940 h 2998024"/>
                <a:gd name="connsiteX91" fmla="*/ 2877710 w 3790196"/>
                <a:gd name="connsiteY91" fmla="*/ 1757615 h 2998024"/>
                <a:gd name="connsiteX92" fmla="*/ 2871376 w 3790196"/>
                <a:gd name="connsiteY92" fmla="*/ 1729621 h 2998024"/>
                <a:gd name="connsiteX93" fmla="*/ 2871376 w 3790196"/>
                <a:gd name="connsiteY93" fmla="*/ 1728716 h 2998024"/>
                <a:gd name="connsiteX94" fmla="*/ 2877710 w 3790196"/>
                <a:gd name="connsiteY94" fmla="*/ 1707038 h 2998024"/>
                <a:gd name="connsiteX95" fmla="*/ 2877710 w 3790196"/>
                <a:gd name="connsiteY95" fmla="*/ 1707038 h 2998024"/>
                <a:gd name="connsiteX96" fmla="*/ 2885853 w 3790196"/>
                <a:gd name="connsiteY96" fmla="*/ 1692588 h 2998024"/>
                <a:gd name="connsiteX97" fmla="*/ 2891273 w 3790196"/>
                <a:gd name="connsiteY97" fmla="*/ 1674519 h 2998024"/>
                <a:gd name="connsiteX98" fmla="*/ 2891273 w 3790196"/>
                <a:gd name="connsiteY98" fmla="*/ 1674519 h 2998024"/>
                <a:gd name="connsiteX99" fmla="*/ 2917505 w 3790196"/>
                <a:gd name="connsiteY99" fmla="*/ 1649230 h 2998024"/>
                <a:gd name="connsiteX100" fmla="*/ 2936508 w 3790196"/>
                <a:gd name="connsiteY100" fmla="*/ 1628456 h 2998024"/>
                <a:gd name="connsiteX101" fmla="*/ 2953690 w 3790196"/>
                <a:gd name="connsiteY101" fmla="*/ 1613102 h 2998024"/>
                <a:gd name="connsiteX102" fmla="*/ 2971779 w 3790196"/>
                <a:gd name="connsiteY102" fmla="*/ 1605882 h 2998024"/>
                <a:gd name="connsiteX103" fmla="*/ 2990781 w 3790196"/>
                <a:gd name="connsiteY103" fmla="*/ 1607692 h 2998024"/>
                <a:gd name="connsiteX104" fmla="*/ 3017013 w 3790196"/>
                <a:gd name="connsiteY104" fmla="*/ 1627561 h 2998024"/>
                <a:gd name="connsiteX105" fmla="*/ 3055903 w 3790196"/>
                <a:gd name="connsiteY105" fmla="*/ 1646525 h 2998024"/>
                <a:gd name="connsiteX106" fmla="*/ 3080326 w 3790196"/>
                <a:gd name="connsiteY106" fmla="*/ 1659165 h 2998024"/>
                <a:gd name="connsiteX107" fmla="*/ 3104747 w 3790196"/>
                <a:gd name="connsiteY107" fmla="*/ 1663689 h 2998024"/>
                <a:gd name="connsiteX108" fmla="*/ 3110177 w 3790196"/>
                <a:gd name="connsiteY108" fmla="*/ 1664585 h 2998024"/>
                <a:gd name="connsiteX109" fmla="*/ 3130074 w 3790196"/>
                <a:gd name="connsiteY109" fmla="*/ 1672719 h 2998024"/>
                <a:gd name="connsiteX110" fmla="*/ 3171689 w 3790196"/>
                <a:gd name="connsiteY110" fmla="*/ 1709743 h 2998024"/>
                <a:gd name="connsiteX111" fmla="*/ 3206055 w 3790196"/>
                <a:gd name="connsiteY111" fmla="*/ 1745871 h 2998024"/>
                <a:gd name="connsiteX112" fmla="*/ 3209675 w 3790196"/>
                <a:gd name="connsiteY112" fmla="*/ 1734136 h 2998024"/>
                <a:gd name="connsiteX113" fmla="*/ 3225963 w 3790196"/>
                <a:gd name="connsiteY113" fmla="*/ 1727812 h 2998024"/>
                <a:gd name="connsiteX114" fmla="*/ 3237717 w 3790196"/>
                <a:gd name="connsiteY114" fmla="*/ 1707942 h 2998024"/>
                <a:gd name="connsiteX115" fmla="*/ 3262138 w 3790196"/>
                <a:gd name="connsiteY115" fmla="*/ 1671814 h 2998024"/>
                <a:gd name="connsiteX116" fmla="*/ 3278426 w 3790196"/>
                <a:gd name="connsiteY116" fmla="*/ 1664585 h 2998024"/>
                <a:gd name="connsiteX117" fmla="*/ 3290180 w 3790196"/>
                <a:gd name="connsiteY117" fmla="*/ 1658270 h 2998024"/>
                <a:gd name="connsiteX118" fmla="*/ 3297419 w 3790196"/>
                <a:gd name="connsiteY118" fmla="*/ 1657365 h 2998024"/>
                <a:gd name="connsiteX119" fmla="*/ 3305563 w 3790196"/>
                <a:gd name="connsiteY119" fmla="*/ 1670004 h 2998024"/>
                <a:gd name="connsiteX120" fmla="*/ 3307373 w 3790196"/>
                <a:gd name="connsiteY120" fmla="*/ 1674519 h 2998024"/>
                <a:gd name="connsiteX121" fmla="*/ 3324556 w 3790196"/>
                <a:gd name="connsiteY121" fmla="*/ 1674519 h 2998024"/>
                <a:gd name="connsiteX122" fmla="*/ 3328176 w 3790196"/>
                <a:gd name="connsiteY122" fmla="*/ 1673624 h 2998024"/>
                <a:gd name="connsiteX123" fmla="*/ 3346264 w 3790196"/>
                <a:gd name="connsiteY123" fmla="*/ 1662784 h 2998024"/>
                <a:gd name="connsiteX124" fmla="*/ 3371590 w 3790196"/>
                <a:gd name="connsiteY124" fmla="*/ 1640201 h 2998024"/>
                <a:gd name="connsiteX125" fmla="*/ 3371590 w 3790196"/>
                <a:gd name="connsiteY125" fmla="*/ 1640201 h 2998024"/>
                <a:gd name="connsiteX126" fmla="*/ 3369781 w 3790196"/>
                <a:gd name="connsiteY126" fmla="*/ 1632981 h 2998024"/>
                <a:gd name="connsiteX127" fmla="*/ 3369781 w 3790196"/>
                <a:gd name="connsiteY127" fmla="*/ 1632076 h 2998024"/>
                <a:gd name="connsiteX128" fmla="*/ 3370685 w 3790196"/>
                <a:gd name="connsiteY128" fmla="*/ 1631171 h 2998024"/>
                <a:gd name="connsiteX129" fmla="*/ 3373400 w 3790196"/>
                <a:gd name="connsiteY129" fmla="*/ 1619427 h 2998024"/>
                <a:gd name="connsiteX130" fmla="*/ 3372495 w 3790196"/>
                <a:gd name="connsiteY130" fmla="*/ 1617626 h 2998024"/>
                <a:gd name="connsiteX131" fmla="*/ 3372495 w 3790196"/>
                <a:gd name="connsiteY131" fmla="*/ 1617626 h 2998024"/>
                <a:gd name="connsiteX132" fmla="*/ 3373400 w 3790196"/>
                <a:gd name="connsiteY132" fmla="*/ 1615817 h 2998024"/>
                <a:gd name="connsiteX133" fmla="*/ 3374305 w 3790196"/>
                <a:gd name="connsiteY133" fmla="*/ 1614912 h 2998024"/>
                <a:gd name="connsiteX134" fmla="*/ 3377924 w 3790196"/>
                <a:gd name="connsiteY134" fmla="*/ 1601367 h 2998024"/>
                <a:gd name="connsiteX135" fmla="*/ 3377924 w 3790196"/>
                <a:gd name="connsiteY135" fmla="*/ 1600462 h 2998024"/>
                <a:gd name="connsiteX136" fmla="*/ 3383354 w 3790196"/>
                <a:gd name="connsiteY136" fmla="*/ 1589623 h 2998024"/>
                <a:gd name="connsiteX137" fmla="*/ 3390583 w 3790196"/>
                <a:gd name="connsiteY137" fmla="*/ 1579688 h 2998024"/>
                <a:gd name="connsiteX138" fmla="*/ 3397822 w 3790196"/>
                <a:gd name="connsiteY138" fmla="*/ 1572459 h 2998024"/>
                <a:gd name="connsiteX139" fmla="*/ 3398727 w 3790196"/>
                <a:gd name="connsiteY139" fmla="*/ 1571564 h 2998024"/>
                <a:gd name="connsiteX140" fmla="*/ 3394203 w 3790196"/>
                <a:gd name="connsiteY140" fmla="*/ 1561629 h 2998024"/>
                <a:gd name="connsiteX141" fmla="*/ 3392393 w 3790196"/>
                <a:gd name="connsiteY141" fmla="*/ 1560724 h 2998024"/>
                <a:gd name="connsiteX142" fmla="*/ 3392393 w 3790196"/>
                <a:gd name="connsiteY142" fmla="*/ 1559819 h 2998024"/>
                <a:gd name="connsiteX143" fmla="*/ 3393298 w 3790196"/>
                <a:gd name="connsiteY143" fmla="*/ 1558009 h 2998024"/>
                <a:gd name="connsiteX144" fmla="*/ 3395108 w 3790196"/>
                <a:gd name="connsiteY144" fmla="*/ 1542655 h 2998024"/>
                <a:gd name="connsiteX145" fmla="*/ 3396917 w 3790196"/>
                <a:gd name="connsiteY145" fmla="*/ 1530015 h 2998024"/>
                <a:gd name="connsiteX146" fmla="*/ 3401442 w 3790196"/>
                <a:gd name="connsiteY146" fmla="*/ 1520081 h 2998024"/>
                <a:gd name="connsiteX147" fmla="*/ 3401442 w 3790196"/>
                <a:gd name="connsiteY147" fmla="*/ 1511947 h 2998024"/>
                <a:gd name="connsiteX148" fmla="*/ 3408681 w 3790196"/>
                <a:gd name="connsiteY148" fmla="*/ 1508337 h 2998024"/>
                <a:gd name="connsiteX149" fmla="*/ 3420435 w 3790196"/>
                <a:gd name="connsiteY149" fmla="*/ 1502012 h 2998024"/>
                <a:gd name="connsiteX150" fmla="*/ 3419530 w 3790196"/>
                <a:gd name="connsiteY150" fmla="*/ 1494792 h 2998024"/>
                <a:gd name="connsiteX151" fmla="*/ 3419530 w 3790196"/>
                <a:gd name="connsiteY151" fmla="*/ 1494792 h 2998024"/>
                <a:gd name="connsiteX152" fmla="*/ 3420435 w 3790196"/>
                <a:gd name="connsiteY152" fmla="*/ 1493887 h 2998024"/>
                <a:gd name="connsiteX153" fmla="*/ 3427674 w 3790196"/>
                <a:gd name="connsiteY153" fmla="*/ 1489372 h 2998024"/>
                <a:gd name="connsiteX154" fmla="*/ 3434008 w 3790196"/>
                <a:gd name="connsiteY154" fmla="*/ 1479438 h 2998024"/>
                <a:gd name="connsiteX155" fmla="*/ 3436723 w 3790196"/>
                <a:gd name="connsiteY155" fmla="*/ 1466789 h 2998024"/>
                <a:gd name="connsiteX156" fmla="*/ 3438522 w 3790196"/>
                <a:gd name="connsiteY156" fmla="*/ 1464988 h 2998024"/>
                <a:gd name="connsiteX157" fmla="*/ 3442142 w 3790196"/>
                <a:gd name="connsiteY157" fmla="*/ 1448729 h 2998024"/>
                <a:gd name="connsiteX158" fmla="*/ 3444857 w 3790196"/>
                <a:gd name="connsiteY158" fmla="*/ 1433375 h 2998024"/>
                <a:gd name="connsiteX159" fmla="*/ 3456620 w 3790196"/>
                <a:gd name="connsiteY159" fmla="*/ 1417116 h 2998024"/>
                <a:gd name="connsiteX160" fmla="*/ 3456620 w 3790196"/>
                <a:gd name="connsiteY160" fmla="*/ 1406276 h 2998024"/>
                <a:gd name="connsiteX161" fmla="*/ 3455715 w 3790196"/>
                <a:gd name="connsiteY161" fmla="*/ 1399952 h 2998024"/>
                <a:gd name="connsiteX162" fmla="*/ 3457525 w 3790196"/>
                <a:gd name="connsiteY162" fmla="*/ 1388217 h 2998024"/>
                <a:gd name="connsiteX163" fmla="*/ 3458430 w 3790196"/>
                <a:gd name="connsiteY163" fmla="*/ 1381892 h 2998024"/>
                <a:gd name="connsiteX164" fmla="*/ 3453905 w 3790196"/>
                <a:gd name="connsiteY164" fmla="*/ 1352089 h 2998024"/>
                <a:gd name="connsiteX165" fmla="*/ 3441237 w 3790196"/>
                <a:gd name="connsiteY165" fmla="*/ 1338534 h 2998024"/>
                <a:gd name="connsiteX166" fmla="*/ 3441237 w 3790196"/>
                <a:gd name="connsiteY166" fmla="*/ 1338534 h 2998024"/>
                <a:gd name="connsiteX167" fmla="*/ 3398727 w 3790196"/>
                <a:gd name="connsiteY167" fmla="*/ 1325895 h 2998024"/>
                <a:gd name="connsiteX168" fmla="*/ 3316412 w 3790196"/>
                <a:gd name="connsiteY168" fmla="*/ 1294281 h 2998024"/>
                <a:gd name="connsiteX169" fmla="*/ 3316412 w 3790196"/>
                <a:gd name="connsiteY169" fmla="*/ 1294281 h 2998024"/>
                <a:gd name="connsiteX170" fmla="*/ 3307373 w 3790196"/>
                <a:gd name="connsiteY170" fmla="*/ 1250028 h 2998024"/>
                <a:gd name="connsiteX171" fmla="*/ 3310078 w 3790196"/>
                <a:gd name="connsiteY171" fmla="*/ 1227444 h 2998024"/>
                <a:gd name="connsiteX172" fmla="*/ 3347168 w 3790196"/>
                <a:gd name="connsiteY172" fmla="*/ 1134423 h 2998024"/>
                <a:gd name="connsiteX173" fmla="*/ 3328176 w 3790196"/>
                <a:gd name="connsiteY173" fmla="*/ 1109134 h 2998024"/>
                <a:gd name="connsiteX174" fmla="*/ 3328176 w 3790196"/>
                <a:gd name="connsiteY174" fmla="*/ 1108229 h 2998024"/>
                <a:gd name="connsiteX175" fmla="*/ 3328176 w 3790196"/>
                <a:gd name="connsiteY175" fmla="*/ 1073006 h 2998024"/>
                <a:gd name="connsiteX176" fmla="*/ 3333595 w 3790196"/>
                <a:gd name="connsiteY176" fmla="*/ 1053137 h 2998024"/>
                <a:gd name="connsiteX177" fmla="*/ 3334500 w 3790196"/>
                <a:gd name="connsiteY177" fmla="*/ 1031458 h 2998024"/>
                <a:gd name="connsiteX178" fmla="*/ 3333595 w 3790196"/>
                <a:gd name="connsiteY178" fmla="*/ 1014294 h 2998024"/>
                <a:gd name="connsiteX179" fmla="*/ 3339024 w 3790196"/>
                <a:gd name="connsiteY179" fmla="*/ 967326 h 2998024"/>
                <a:gd name="connsiteX180" fmla="*/ 3347168 w 3790196"/>
                <a:gd name="connsiteY180" fmla="*/ 941142 h 2998024"/>
                <a:gd name="connsiteX181" fmla="*/ 3354407 w 3790196"/>
                <a:gd name="connsiteY181" fmla="*/ 930302 h 2998024"/>
                <a:gd name="connsiteX182" fmla="*/ 3372495 w 3790196"/>
                <a:gd name="connsiteY182" fmla="*/ 905013 h 2998024"/>
                <a:gd name="connsiteX183" fmla="*/ 3376115 w 3790196"/>
                <a:gd name="connsiteY183" fmla="*/ 871590 h 2998024"/>
                <a:gd name="connsiteX184" fmla="*/ 3375210 w 3790196"/>
                <a:gd name="connsiteY184" fmla="*/ 868885 h 2998024"/>
                <a:gd name="connsiteX185" fmla="*/ 3379734 w 3790196"/>
                <a:gd name="connsiteY185" fmla="*/ 846301 h 2998024"/>
                <a:gd name="connsiteX186" fmla="*/ 3386973 w 3790196"/>
                <a:gd name="connsiteY186" fmla="*/ 833662 h 2998024"/>
                <a:gd name="connsiteX187" fmla="*/ 3396917 w 3790196"/>
                <a:gd name="connsiteY187" fmla="*/ 822822 h 2998024"/>
                <a:gd name="connsiteX188" fmla="*/ 3415910 w 3790196"/>
                <a:gd name="connsiteY188" fmla="*/ 807468 h 2998024"/>
                <a:gd name="connsiteX189" fmla="*/ 3446667 w 3790196"/>
                <a:gd name="connsiteY189" fmla="*/ 784884 h 2998024"/>
                <a:gd name="connsiteX190" fmla="*/ 3461144 w 3790196"/>
                <a:gd name="connsiteY190" fmla="*/ 767730 h 2998024"/>
                <a:gd name="connsiteX191" fmla="*/ 3462954 w 3790196"/>
                <a:gd name="connsiteY191" fmla="*/ 764110 h 2998024"/>
                <a:gd name="connsiteX192" fmla="*/ 3471994 w 3790196"/>
                <a:gd name="connsiteY192" fmla="*/ 757795 h 2998024"/>
                <a:gd name="connsiteX193" fmla="*/ 3471994 w 3790196"/>
                <a:gd name="connsiteY193" fmla="*/ 757795 h 2998024"/>
                <a:gd name="connsiteX194" fmla="*/ 3482852 w 3790196"/>
                <a:gd name="connsiteY194" fmla="*/ 765015 h 2998024"/>
                <a:gd name="connsiteX195" fmla="*/ 3492796 w 3790196"/>
                <a:gd name="connsiteY195" fmla="*/ 782179 h 2998024"/>
                <a:gd name="connsiteX196" fmla="*/ 3500940 w 3790196"/>
                <a:gd name="connsiteY196" fmla="*/ 796629 h 2998024"/>
                <a:gd name="connsiteX197" fmla="*/ 3500940 w 3790196"/>
                <a:gd name="connsiteY197" fmla="*/ 797533 h 2998024"/>
                <a:gd name="connsiteX198" fmla="*/ 3517218 w 3790196"/>
                <a:gd name="connsiteY198" fmla="*/ 813793 h 2998024"/>
                <a:gd name="connsiteX199" fmla="*/ 3571492 w 3790196"/>
                <a:gd name="connsiteY199" fmla="*/ 820108 h 2998024"/>
                <a:gd name="connsiteX200" fmla="*/ 3595018 w 3790196"/>
                <a:gd name="connsiteY200" fmla="*/ 842691 h 2998024"/>
                <a:gd name="connsiteX201" fmla="*/ 3604058 w 3790196"/>
                <a:gd name="connsiteY201" fmla="*/ 893269 h 2998024"/>
                <a:gd name="connsiteX202" fmla="*/ 3612201 w 3790196"/>
                <a:gd name="connsiteY202" fmla="*/ 932103 h 2998024"/>
                <a:gd name="connsiteX203" fmla="*/ 3614011 w 3790196"/>
                <a:gd name="connsiteY203" fmla="*/ 936627 h 2998024"/>
                <a:gd name="connsiteX204" fmla="*/ 3639338 w 3790196"/>
                <a:gd name="connsiteY204" fmla="*/ 975460 h 2998024"/>
                <a:gd name="connsiteX205" fmla="*/ 3651092 w 3790196"/>
                <a:gd name="connsiteY205" fmla="*/ 978165 h 2998024"/>
                <a:gd name="connsiteX206" fmla="*/ 3669190 w 3790196"/>
                <a:gd name="connsiteY206" fmla="*/ 955591 h 2998024"/>
                <a:gd name="connsiteX207" fmla="*/ 3679133 w 3790196"/>
                <a:gd name="connsiteY207" fmla="*/ 920368 h 2998024"/>
                <a:gd name="connsiteX208" fmla="*/ 3688182 w 3790196"/>
                <a:gd name="connsiteY208" fmla="*/ 889659 h 2998024"/>
                <a:gd name="connsiteX209" fmla="*/ 3688182 w 3790196"/>
                <a:gd name="connsiteY209" fmla="*/ 889659 h 2998024"/>
                <a:gd name="connsiteX210" fmla="*/ 3700851 w 3790196"/>
                <a:gd name="connsiteY210" fmla="*/ 876105 h 2998024"/>
                <a:gd name="connsiteX211" fmla="*/ 3748771 w 3790196"/>
                <a:gd name="connsiteY211" fmla="*/ 862561 h 2998024"/>
                <a:gd name="connsiteX212" fmla="*/ 3755153 w 3790196"/>
                <a:gd name="connsiteY212" fmla="*/ 858046 h 2998024"/>
                <a:gd name="connsiteX213" fmla="*/ 3751533 w 3790196"/>
                <a:gd name="connsiteY213" fmla="*/ 852626 h 2998024"/>
                <a:gd name="connsiteX214" fmla="*/ 3749723 w 3790196"/>
                <a:gd name="connsiteY214" fmla="*/ 839081 h 2998024"/>
                <a:gd name="connsiteX215" fmla="*/ 3750581 w 3790196"/>
                <a:gd name="connsiteY215" fmla="*/ 837272 h 2998024"/>
                <a:gd name="connsiteX216" fmla="*/ 3753343 w 3790196"/>
                <a:gd name="connsiteY216" fmla="*/ 829147 h 2998024"/>
                <a:gd name="connsiteX217" fmla="*/ 3756010 w 3790196"/>
                <a:gd name="connsiteY217" fmla="*/ 820108 h 2998024"/>
                <a:gd name="connsiteX218" fmla="*/ 3756010 w 3790196"/>
                <a:gd name="connsiteY218" fmla="*/ 802953 h 2998024"/>
                <a:gd name="connsiteX219" fmla="*/ 3752390 w 3790196"/>
                <a:gd name="connsiteY219" fmla="*/ 778569 h 2998024"/>
                <a:gd name="connsiteX220" fmla="*/ 3744265 w 3790196"/>
                <a:gd name="connsiteY220" fmla="*/ 768635 h 2998024"/>
                <a:gd name="connsiteX221" fmla="*/ 3732502 w 3790196"/>
                <a:gd name="connsiteY221" fmla="*/ 758700 h 2998024"/>
                <a:gd name="connsiteX222" fmla="*/ 3724368 w 3790196"/>
                <a:gd name="connsiteY222" fmla="*/ 726182 h 2998024"/>
                <a:gd name="connsiteX223" fmla="*/ 3736122 w 3790196"/>
                <a:gd name="connsiteY223" fmla="*/ 693663 h 2998024"/>
                <a:gd name="connsiteX224" fmla="*/ 3724368 w 3790196"/>
                <a:gd name="connsiteY224" fmla="*/ 676509 h 2998024"/>
                <a:gd name="connsiteX225" fmla="*/ 3720748 w 3790196"/>
                <a:gd name="connsiteY225" fmla="*/ 672889 h 2998024"/>
                <a:gd name="connsiteX226" fmla="*/ 3689087 w 3790196"/>
                <a:gd name="connsiteY226" fmla="*/ 628636 h 2998024"/>
                <a:gd name="connsiteX227" fmla="*/ 3687278 w 3790196"/>
                <a:gd name="connsiteY227" fmla="*/ 618702 h 2998024"/>
                <a:gd name="connsiteX228" fmla="*/ 3677324 w 3790196"/>
                <a:gd name="connsiteY228" fmla="*/ 601538 h 2998024"/>
                <a:gd name="connsiteX229" fmla="*/ 3667380 w 3790196"/>
                <a:gd name="connsiteY229" fmla="*/ 597928 h 2998024"/>
                <a:gd name="connsiteX230" fmla="*/ 3653806 w 3790196"/>
                <a:gd name="connsiteY230" fmla="*/ 581668 h 2998024"/>
                <a:gd name="connsiteX231" fmla="*/ 3651997 w 3790196"/>
                <a:gd name="connsiteY231" fmla="*/ 573544 h 2998024"/>
                <a:gd name="connsiteX232" fmla="*/ 3628479 w 3790196"/>
                <a:gd name="connsiteY232" fmla="*/ 567219 h 2998024"/>
                <a:gd name="connsiteX233" fmla="*/ 3623955 w 3790196"/>
                <a:gd name="connsiteY233" fmla="*/ 562704 h 2998024"/>
                <a:gd name="connsiteX234" fmla="*/ 3629385 w 3790196"/>
                <a:gd name="connsiteY234" fmla="*/ 553674 h 2998024"/>
                <a:gd name="connsiteX235" fmla="*/ 3636624 w 3790196"/>
                <a:gd name="connsiteY235" fmla="*/ 542835 h 2998024"/>
                <a:gd name="connsiteX236" fmla="*/ 3636624 w 3790196"/>
                <a:gd name="connsiteY236" fmla="*/ 542835 h 2998024"/>
                <a:gd name="connsiteX237" fmla="*/ 3634814 w 3790196"/>
                <a:gd name="connsiteY237" fmla="*/ 538320 h 2998024"/>
                <a:gd name="connsiteX238" fmla="*/ 3634814 w 3790196"/>
                <a:gd name="connsiteY238" fmla="*/ 538320 h 2998024"/>
                <a:gd name="connsiteX239" fmla="*/ 3633909 w 3790196"/>
                <a:gd name="connsiteY239" fmla="*/ 533805 h 2998024"/>
                <a:gd name="connsiteX240" fmla="*/ 3621250 w 3790196"/>
                <a:gd name="connsiteY240" fmla="*/ 509421 h 2998024"/>
                <a:gd name="connsiteX241" fmla="*/ 3615821 w 3790196"/>
                <a:gd name="connsiteY241" fmla="*/ 498582 h 2998024"/>
                <a:gd name="connsiteX242" fmla="*/ 3610392 w 3790196"/>
                <a:gd name="connsiteY242" fmla="*/ 487742 h 2998024"/>
                <a:gd name="connsiteX243" fmla="*/ 3599533 w 3790196"/>
                <a:gd name="connsiteY243" fmla="*/ 484123 h 2998024"/>
                <a:gd name="connsiteX244" fmla="*/ 3596819 w 3790196"/>
                <a:gd name="connsiteY244" fmla="*/ 483228 h 2998024"/>
                <a:gd name="connsiteX245" fmla="*/ 3595018 w 3790196"/>
                <a:gd name="connsiteY245" fmla="*/ 468778 h 2998024"/>
                <a:gd name="connsiteX246" fmla="*/ 3592304 w 3790196"/>
                <a:gd name="connsiteY246" fmla="*/ 457939 h 2998024"/>
                <a:gd name="connsiteX247" fmla="*/ 3586874 w 3790196"/>
                <a:gd name="connsiteY247" fmla="*/ 453424 h 2998024"/>
                <a:gd name="connsiteX248" fmla="*/ 3591399 w 3790196"/>
                <a:gd name="connsiteY248" fmla="*/ 448899 h 2998024"/>
                <a:gd name="connsiteX249" fmla="*/ 3633909 w 3790196"/>
                <a:gd name="connsiteY249" fmla="*/ 421810 h 2998024"/>
                <a:gd name="connsiteX250" fmla="*/ 3638433 w 3790196"/>
                <a:gd name="connsiteY250" fmla="*/ 417295 h 2998024"/>
                <a:gd name="connsiteX251" fmla="*/ 3664665 w 3790196"/>
                <a:gd name="connsiteY251" fmla="*/ 400131 h 2998024"/>
                <a:gd name="connsiteX252" fmla="*/ 3677324 w 3790196"/>
                <a:gd name="connsiteY252" fmla="*/ 394712 h 2998024"/>
                <a:gd name="connsiteX253" fmla="*/ 3677324 w 3790196"/>
                <a:gd name="connsiteY253" fmla="*/ 394712 h 2998024"/>
                <a:gd name="connsiteX254" fmla="*/ 3700851 w 3790196"/>
                <a:gd name="connsiteY254" fmla="*/ 387482 h 2998024"/>
                <a:gd name="connsiteX255" fmla="*/ 3710795 w 3790196"/>
                <a:gd name="connsiteY255" fmla="*/ 375747 h 2998024"/>
                <a:gd name="connsiteX256" fmla="*/ 3711699 w 3790196"/>
                <a:gd name="connsiteY256" fmla="*/ 373033 h 2998024"/>
                <a:gd name="connsiteX257" fmla="*/ 3713509 w 3790196"/>
                <a:gd name="connsiteY257" fmla="*/ 368518 h 2998024"/>
                <a:gd name="connsiteX258" fmla="*/ 3723463 w 3790196"/>
                <a:gd name="connsiteY258" fmla="*/ 356783 h 2998024"/>
                <a:gd name="connsiteX259" fmla="*/ 3738836 w 3790196"/>
                <a:gd name="connsiteY259" fmla="*/ 350458 h 2998024"/>
                <a:gd name="connsiteX260" fmla="*/ 3739741 w 3790196"/>
                <a:gd name="connsiteY260" fmla="*/ 350458 h 2998024"/>
                <a:gd name="connsiteX261" fmla="*/ 3755153 w 3790196"/>
                <a:gd name="connsiteY261" fmla="*/ 362203 h 2998024"/>
                <a:gd name="connsiteX262" fmla="*/ 3766011 w 3790196"/>
                <a:gd name="connsiteY262" fmla="*/ 356783 h 2998024"/>
                <a:gd name="connsiteX263" fmla="*/ 3776870 w 3790196"/>
                <a:gd name="connsiteY263" fmla="*/ 350458 h 2998024"/>
                <a:gd name="connsiteX264" fmla="*/ 3789538 w 3790196"/>
                <a:gd name="connsiteY264" fmla="*/ 339619 h 2998024"/>
                <a:gd name="connsiteX265" fmla="*/ 3777727 w 3790196"/>
                <a:gd name="connsiteY265" fmla="*/ 317035 h 2998024"/>
                <a:gd name="connsiteX266" fmla="*/ 3766869 w 3790196"/>
                <a:gd name="connsiteY266" fmla="*/ 309815 h 2998024"/>
                <a:gd name="connsiteX267" fmla="*/ 3766011 w 3790196"/>
                <a:gd name="connsiteY267" fmla="*/ 312520 h 2998024"/>
                <a:gd name="connsiteX268" fmla="*/ 3763249 w 3790196"/>
                <a:gd name="connsiteY268" fmla="*/ 324265 h 2998024"/>
                <a:gd name="connsiteX269" fmla="*/ 3759630 w 3790196"/>
                <a:gd name="connsiteY269" fmla="*/ 325169 h 2998024"/>
                <a:gd name="connsiteX270" fmla="*/ 3719844 w 3790196"/>
                <a:gd name="connsiteY270" fmla="*/ 312520 h 2998024"/>
                <a:gd name="connsiteX271" fmla="*/ 3718034 w 3790196"/>
                <a:gd name="connsiteY271" fmla="*/ 309815 h 2998024"/>
                <a:gd name="connsiteX272" fmla="*/ 3708985 w 3790196"/>
                <a:gd name="connsiteY272" fmla="*/ 305300 h 2998024"/>
                <a:gd name="connsiteX273" fmla="*/ 3707175 w 3790196"/>
                <a:gd name="connsiteY273" fmla="*/ 305300 h 2998024"/>
                <a:gd name="connsiteX274" fmla="*/ 3681848 w 3790196"/>
                <a:gd name="connsiteY274" fmla="*/ 295366 h 2998024"/>
                <a:gd name="connsiteX275" fmla="*/ 3678229 w 3790196"/>
                <a:gd name="connsiteY275" fmla="*/ 291746 h 2998024"/>
                <a:gd name="connsiteX276" fmla="*/ 3666475 w 3790196"/>
                <a:gd name="connsiteY276" fmla="*/ 279107 h 2998024"/>
                <a:gd name="connsiteX277" fmla="*/ 3655616 w 3790196"/>
                <a:gd name="connsiteY277" fmla="*/ 270077 h 2998024"/>
                <a:gd name="connsiteX278" fmla="*/ 3646577 w 3790196"/>
                <a:gd name="connsiteY278" fmla="*/ 271877 h 2998024"/>
                <a:gd name="connsiteX279" fmla="*/ 3621250 w 3790196"/>
                <a:gd name="connsiteY279" fmla="*/ 287231 h 2998024"/>
                <a:gd name="connsiteX280" fmla="*/ 3602248 w 3790196"/>
                <a:gd name="connsiteY280" fmla="*/ 289041 h 2998024"/>
                <a:gd name="connsiteX281" fmla="*/ 3589589 w 3790196"/>
                <a:gd name="connsiteY281" fmla="*/ 291746 h 2998024"/>
                <a:gd name="connsiteX282" fmla="*/ 3547974 w 3790196"/>
                <a:gd name="connsiteY282" fmla="*/ 293556 h 2998024"/>
                <a:gd name="connsiteX283" fmla="*/ 3537125 w 3790196"/>
                <a:gd name="connsiteY283" fmla="*/ 295366 h 2998024"/>
                <a:gd name="connsiteX284" fmla="*/ 3526267 w 3790196"/>
                <a:gd name="connsiteY284" fmla="*/ 292651 h 2998024"/>
                <a:gd name="connsiteX285" fmla="*/ 3509988 w 3790196"/>
                <a:gd name="connsiteY285" fmla="*/ 289946 h 2998024"/>
                <a:gd name="connsiteX286" fmla="*/ 3506369 w 3790196"/>
                <a:gd name="connsiteY286" fmla="*/ 289946 h 2998024"/>
                <a:gd name="connsiteX287" fmla="*/ 3487376 w 3790196"/>
                <a:gd name="connsiteY287" fmla="*/ 308910 h 2998024"/>
                <a:gd name="connsiteX288" fmla="*/ 3485567 w 3790196"/>
                <a:gd name="connsiteY288" fmla="*/ 312520 h 2998024"/>
                <a:gd name="connsiteX289" fmla="*/ 3464755 w 3790196"/>
                <a:gd name="connsiteY289" fmla="*/ 317940 h 2998024"/>
                <a:gd name="connsiteX290" fmla="*/ 3463859 w 3790196"/>
                <a:gd name="connsiteY290" fmla="*/ 317940 h 2998024"/>
                <a:gd name="connsiteX291" fmla="*/ 3450286 w 3790196"/>
                <a:gd name="connsiteY291" fmla="*/ 320655 h 2998024"/>
                <a:gd name="connsiteX292" fmla="*/ 3448476 w 3790196"/>
                <a:gd name="connsiteY292" fmla="*/ 321550 h 2998024"/>
                <a:gd name="connsiteX293" fmla="*/ 3444857 w 3790196"/>
                <a:gd name="connsiteY293" fmla="*/ 324265 h 2998024"/>
                <a:gd name="connsiteX294" fmla="*/ 3424959 w 3790196"/>
                <a:gd name="connsiteY294" fmla="*/ 334199 h 2998024"/>
                <a:gd name="connsiteX295" fmla="*/ 3418625 w 3790196"/>
                <a:gd name="connsiteY295" fmla="*/ 338714 h 2998024"/>
                <a:gd name="connsiteX296" fmla="*/ 3426768 w 3790196"/>
                <a:gd name="connsiteY296" fmla="*/ 353164 h 2998024"/>
                <a:gd name="connsiteX297" fmla="*/ 3427674 w 3790196"/>
                <a:gd name="connsiteY297" fmla="*/ 354068 h 2998024"/>
                <a:gd name="connsiteX298" fmla="*/ 3431293 w 3790196"/>
                <a:gd name="connsiteY298" fmla="*/ 364908 h 2998024"/>
                <a:gd name="connsiteX299" fmla="*/ 3425864 w 3790196"/>
                <a:gd name="connsiteY299" fmla="*/ 372137 h 2998024"/>
                <a:gd name="connsiteX300" fmla="*/ 3410490 w 3790196"/>
                <a:gd name="connsiteY300" fmla="*/ 383872 h 2998024"/>
                <a:gd name="connsiteX301" fmla="*/ 3405966 w 3790196"/>
                <a:gd name="connsiteY301" fmla="*/ 388387 h 2998024"/>
                <a:gd name="connsiteX302" fmla="*/ 3390583 w 3790196"/>
                <a:gd name="connsiteY302" fmla="*/ 390197 h 2998024"/>
                <a:gd name="connsiteX303" fmla="*/ 3387869 w 3790196"/>
                <a:gd name="connsiteY303" fmla="*/ 386587 h 2998024"/>
                <a:gd name="connsiteX304" fmla="*/ 3376115 w 3790196"/>
                <a:gd name="connsiteY304" fmla="*/ 382072 h 2998024"/>
                <a:gd name="connsiteX305" fmla="*/ 3352597 w 3790196"/>
                <a:gd name="connsiteY305" fmla="*/ 385682 h 2998024"/>
                <a:gd name="connsiteX306" fmla="*/ 3324556 w 3790196"/>
                <a:gd name="connsiteY306" fmla="*/ 395616 h 2998024"/>
                <a:gd name="connsiteX307" fmla="*/ 3311888 w 3790196"/>
                <a:gd name="connsiteY307" fmla="*/ 395616 h 2998024"/>
                <a:gd name="connsiteX308" fmla="*/ 3306468 w 3790196"/>
                <a:gd name="connsiteY308" fmla="*/ 395616 h 2998024"/>
                <a:gd name="connsiteX309" fmla="*/ 3301944 w 3790196"/>
                <a:gd name="connsiteY309" fmla="*/ 395616 h 2998024"/>
                <a:gd name="connsiteX310" fmla="*/ 3283846 w 3790196"/>
                <a:gd name="connsiteY310" fmla="*/ 392902 h 2998024"/>
                <a:gd name="connsiteX311" fmla="*/ 3263948 w 3790196"/>
                <a:gd name="connsiteY311" fmla="*/ 392006 h 2998024"/>
                <a:gd name="connsiteX312" fmla="*/ 3250385 w 3790196"/>
                <a:gd name="connsiteY312" fmla="*/ 394712 h 2998024"/>
                <a:gd name="connsiteX313" fmla="*/ 3244051 w 3790196"/>
                <a:gd name="connsiteY313" fmla="*/ 401941 h 2998024"/>
                <a:gd name="connsiteX314" fmla="*/ 3222343 w 3790196"/>
                <a:gd name="connsiteY314" fmla="*/ 399227 h 2998024"/>
                <a:gd name="connsiteX315" fmla="*/ 3214199 w 3790196"/>
                <a:gd name="connsiteY315" fmla="*/ 390197 h 2998024"/>
                <a:gd name="connsiteX316" fmla="*/ 3214199 w 3790196"/>
                <a:gd name="connsiteY316" fmla="*/ 384777 h 2998024"/>
                <a:gd name="connsiteX317" fmla="*/ 3201540 w 3790196"/>
                <a:gd name="connsiteY317" fmla="*/ 381167 h 2998024"/>
                <a:gd name="connsiteX318" fmla="*/ 3198826 w 3790196"/>
                <a:gd name="connsiteY318" fmla="*/ 382072 h 2998024"/>
                <a:gd name="connsiteX319" fmla="*/ 3173499 w 3790196"/>
                <a:gd name="connsiteY319" fmla="*/ 383872 h 2998024"/>
                <a:gd name="connsiteX320" fmla="*/ 3157211 w 3790196"/>
                <a:gd name="connsiteY320" fmla="*/ 396521 h 2998024"/>
                <a:gd name="connsiteX321" fmla="*/ 3149077 w 3790196"/>
                <a:gd name="connsiteY321" fmla="*/ 403741 h 2998024"/>
                <a:gd name="connsiteX322" fmla="*/ 3122845 w 3790196"/>
                <a:gd name="connsiteY322" fmla="*/ 397426 h 2998024"/>
                <a:gd name="connsiteX323" fmla="*/ 3119226 w 3790196"/>
                <a:gd name="connsiteY323" fmla="*/ 396521 h 2998024"/>
                <a:gd name="connsiteX324" fmla="*/ 3093899 w 3790196"/>
                <a:gd name="connsiteY324" fmla="*/ 391102 h 2998024"/>
                <a:gd name="connsiteX325" fmla="*/ 3077611 w 3790196"/>
                <a:gd name="connsiteY325" fmla="*/ 387482 h 2998024"/>
                <a:gd name="connsiteX326" fmla="*/ 3046854 w 3790196"/>
                <a:gd name="connsiteY326" fmla="*/ 385682 h 2998024"/>
                <a:gd name="connsiteX327" fmla="*/ 3044149 w 3790196"/>
                <a:gd name="connsiteY327" fmla="*/ 385682 h 2998024"/>
                <a:gd name="connsiteX328" fmla="*/ 3026957 w 3790196"/>
                <a:gd name="connsiteY328" fmla="*/ 401941 h 2998024"/>
                <a:gd name="connsiteX329" fmla="*/ 3026957 w 3790196"/>
                <a:gd name="connsiteY329" fmla="*/ 402837 h 2998024"/>
                <a:gd name="connsiteX330" fmla="*/ 2991686 w 3790196"/>
                <a:gd name="connsiteY330" fmla="*/ 420001 h 2998024"/>
                <a:gd name="connsiteX331" fmla="*/ 2923839 w 3790196"/>
                <a:gd name="connsiteY331" fmla="*/ 454319 h 2998024"/>
                <a:gd name="connsiteX332" fmla="*/ 2921124 w 3790196"/>
                <a:gd name="connsiteY332" fmla="*/ 456129 h 2998024"/>
                <a:gd name="connsiteX333" fmla="*/ 2894893 w 3790196"/>
                <a:gd name="connsiteY333" fmla="*/ 466968 h 2998024"/>
                <a:gd name="connsiteX334" fmla="*/ 2878615 w 3790196"/>
                <a:gd name="connsiteY334" fmla="*/ 468778 h 2998024"/>
                <a:gd name="connsiteX335" fmla="*/ 2861431 w 3790196"/>
                <a:gd name="connsiteY335" fmla="*/ 470578 h 2998024"/>
                <a:gd name="connsiteX336" fmla="*/ 2853288 w 3790196"/>
                <a:gd name="connsiteY336" fmla="*/ 462454 h 2998024"/>
                <a:gd name="connsiteX337" fmla="*/ 2846953 w 3790196"/>
                <a:gd name="connsiteY337" fmla="*/ 448899 h 2998024"/>
                <a:gd name="connsiteX338" fmla="*/ 2846049 w 3790196"/>
                <a:gd name="connsiteY338" fmla="*/ 434450 h 2998024"/>
                <a:gd name="connsiteX339" fmla="*/ 2858717 w 3790196"/>
                <a:gd name="connsiteY339" fmla="*/ 429935 h 2998024"/>
                <a:gd name="connsiteX340" fmla="*/ 2896703 w 3790196"/>
                <a:gd name="connsiteY340" fmla="*/ 432650 h 2998024"/>
                <a:gd name="connsiteX341" fmla="*/ 2903942 w 3790196"/>
                <a:gd name="connsiteY341" fmla="*/ 429935 h 2998024"/>
                <a:gd name="connsiteX342" fmla="*/ 2899417 w 3790196"/>
                <a:gd name="connsiteY342" fmla="*/ 420906 h 2998024"/>
                <a:gd name="connsiteX343" fmla="*/ 2890368 w 3790196"/>
                <a:gd name="connsiteY343" fmla="*/ 413676 h 2998024"/>
                <a:gd name="connsiteX344" fmla="*/ 2878615 w 3790196"/>
                <a:gd name="connsiteY344" fmla="*/ 404646 h 2998024"/>
                <a:gd name="connsiteX345" fmla="*/ 2845144 w 3790196"/>
                <a:gd name="connsiteY345" fmla="*/ 406456 h 2998024"/>
                <a:gd name="connsiteX346" fmla="*/ 2840619 w 3790196"/>
                <a:gd name="connsiteY346" fmla="*/ 408256 h 2998024"/>
                <a:gd name="connsiteX347" fmla="*/ 2806253 w 3790196"/>
                <a:gd name="connsiteY347" fmla="*/ 412780 h 2998024"/>
                <a:gd name="connsiteX348" fmla="*/ 2806253 w 3790196"/>
                <a:gd name="connsiteY348" fmla="*/ 413676 h 2998024"/>
                <a:gd name="connsiteX349" fmla="*/ 2785451 w 3790196"/>
                <a:gd name="connsiteY349" fmla="*/ 429935 h 2998024"/>
                <a:gd name="connsiteX350" fmla="*/ 2751075 w 3790196"/>
                <a:gd name="connsiteY350" fmla="*/ 432650 h 2998024"/>
                <a:gd name="connsiteX351" fmla="*/ 2723938 w 3790196"/>
                <a:gd name="connsiteY351" fmla="*/ 438965 h 2998024"/>
                <a:gd name="connsiteX352" fmla="*/ 2722128 w 3790196"/>
                <a:gd name="connsiteY352" fmla="*/ 439870 h 2998024"/>
                <a:gd name="connsiteX353" fmla="*/ 2699516 w 3790196"/>
                <a:gd name="connsiteY353" fmla="*/ 460644 h 2998024"/>
                <a:gd name="connsiteX354" fmla="*/ 2673284 w 3790196"/>
                <a:gd name="connsiteY354" fmla="*/ 500382 h 2998024"/>
                <a:gd name="connsiteX355" fmla="*/ 2647052 w 3790196"/>
                <a:gd name="connsiteY355" fmla="*/ 539225 h 2998024"/>
                <a:gd name="connsiteX356" fmla="*/ 2617201 w 3790196"/>
                <a:gd name="connsiteY356" fmla="*/ 569934 h 2998024"/>
                <a:gd name="connsiteX357" fmla="*/ 2615391 w 3790196"/>
                <a:gd name="connsiteY357" fmla="*/ 589803 h 2998024"/>
                <a:gd name="connsiteX358" fmla="*/ 2603628 w 3790196"/>
                <a:gd name="connsiteY358" fmla="*/ 607862 h 2998024"/>
                <a:gd name="connsiteX359" fmla="*/ 2586445 w 3790196"/>
                <a:gd name="connsiteY359" fmla="*/ 612377 h 2998024"/>
                <a:gd name="connsiteX360" fmla="*/ 2581015 w 3790196"/>
                <a:gd name="connsiteY360" fmla="*/ 617797 h 2998024"/>
                <a:gd name="connsiteX361" fmla="*/ 2571976 w 3790196"/>
                <a:gd name="connsiteY361" fmla="*/ 629541 h 2998024"/>
                <a:gd name="connsiteX362" fmla="*/ 2571071 w 3790196"/>
                <a:gd name="connsiteY362" fmla="*/ 639476 h 2998024"/>
                <a:gd name="connsiteX363" fmla="*/ 2567452 w 3790196"/>
                <a:gd name="connsiteY363" fmla="*/ 644895 h 2998024"/>
                <a:gd name="connsiteX364" fmla="*/ 2565642 w 3790196"/>
                <a:gd name="connsiteY364" fmla="*/ 645800 h 2998024"/>
                <a:gd name="connsiteX365" fmla="*/ 2562022 w 3790196"/>
                <a:gd name="connsiteY365" fmla="*/ 651220 h 2998024"/>
                <a:gd name="connsiteX366" fmla="*/ 2559308 w 3790196"/>
                <a:gd name="connsiteY366" fmla="*/ 655735 h 2998024"/>
                <a:gd name="connsiteX367" fmla="*/ 2542125 w 3790196"/>
                <a:gd name="connsiteY367" fmla="*/ 669279 h 2998024"/>
                <a:gd name="connsiteX368" fmla="*/ 2528552 w 3790196"/>
                <a:gd name="connsiteY368" fmla="*/ 673794 h 2998024"/>
                <a:gd name="connsiteX369" fmla="*/ 2528552 w 3790196"/>
                <a:gd name="connsiteY369" fmla="*/ 673794 h 2998024"/>
                <a:gd name="connsiteX370" fmla="*/ 2512274 w 3790196"/>
                <a:gd name="connsiteY370" fmla="*/ 662955 h 2998024"/>
                <a:gd name="connsiteX371" fmla="*/ 2512274 w 3790196"/>
                <a:gd name="connsiteY371" fmla="*/ 662059 h 2998024"/>
                <a:gd name="connsiteX372" fmla="*/ 2516798 w 3790196"/>
                <a:gd name="connsiteY372" fmla="*/ 649410 h 2998024"/>
                <a:gd name="connsiteX373" fmla="*/ 2519512 w 3790196"/>
                <a:gd name="connsiteY373" fmla="*/ 643990 h 2998024"/>
                <a:gd name="connsiteX374" fmla="*/ 2526742 w 3790196"/>
                <a:gd name="connsiteY374" fmla="*/ 627731 h 2998024"/>
                <a:gd name="connsiteX375" fmla="*/ 2523122 w 3790196"/>
                <a:gd name="connsiteY375" fmla="*/ 605157 h 2998024"/>
                <a:gd name="connsiteX376" fmla="*/ 2508654 w 3790196"/>
                <a:gd name="connsiteY376" fmla="*/ 602442 h 2998024"/>
                <a:gd name="connsiteX377" fmla="*/ 2501415 w 3790196"/>
                <a:gd name="connsiteY377" fmla="*/ 604252 h 2998024"/>
                <a:gd name="connsiteX378" fmla="*/ 2488756 w 3790196"/>
                <a:gd name="connsiteY378" fmla="*/ 602442 h 2998024"/>
                <a:gd name="connsiteX379" fmla="*/ 2486947 w 3790196"/>
                <a:gd name="connsiteY379" fmla="*/ 596118 h 2998024"/>
                <a:gd name="connsiteX380" fmla="*/ 2476088 w 3790196"/>
                <a:gd name="connsiteY380" fmla="*/ 576249 h 2998024"/>
                <a:gd name="connsiteX381" fmla="*/ 2470668 w 3790196"/>
                <a:gd name="connsiteY381" fmla="*/ 551865 h 2998024"/>
                <a:gd name="connsiteX382" fmla="*/ 2469764 w 3790196"/>
                <a:gd name="connsiteY382" fmla="*/ 548255 h 2998024"/>
                <a:gd name="connsiteX383" fmla="*/ 2453476 w 3790196"/>
                <a:gd name="connsiteY383" fmla="*/ 543740 h 2998024"/>
                <a:gd name="connsiteX384" fmla="*/ 2427244 w 3790196"/>
                <a:gd name="connsiteY384" fmla="*/ 544645 h 2998024"/>
                <a:gd name="connsiteX385" fmla="*/ 2424529 w 3790196"/>
                <a:gd name="connsiteY385" fmla="*/ 543740 h 2998024"/>
                <a:gd name="connsiteX386" fmla="*/ 2424529 w 3790196"/>
                <a:gd name="connsiteY386" fmla="*/ 543740 h 2998024"/>
                <a:gd name="connsiteX387" fmla="*/ 2423624 w 3790196"/>
                <a:gd name="connsiteY387" fmla="*/ 543740 h 2998024"/>
                <a:gd name="connsiteX388" fmla="*/ 2423624 w 3790196"/>
                <a:gd name="connsiteY388" fmla="*/ 543740 h 2998024"/>
                <a:gd name="connsiteX389" fmla="*/ 2419100 w 3790196"/>
                <a:gd name="connsiteY389" fmla="*/ 543740 h 2998024"/>
                <a:gd name="connsiteX390" fmla="*/ 2405536 w 3790196"/>
                <a:gd name="connsiteY390" fmla="*/ 551865 h 2998024"/>
                <a:gd name="connsiteX391" fmla="*/ 2400107 w 3790196"/>
                <a:gd name="connsiteY391" fmla="*/ 561799 h 2998024"/>
                <a:gd name="connsiteX392" fmla="*/ 2400107 w 3790196"/>
                <a:gd name="connsiteY392" fmla="*/ 562704 h 2998024"/>
                <a:gd name="connsiteX393" fmla="*/ 2399202 w 3790196"/>
                <a:gd name="connsiteY393" fmla="*/ 571734 h 2998024"/>
                <a:gd name="connsiteX394" fmla="*/ 2397392 w 3790196"/>
                <a:gd name="connsiteY394" fmla="*/ 586183 h 2998024"/>
                <a:gd name="connsiteX395" fmla="*/ 2395583 w 3790196"/>
                <a:gd name="connsiteY395" fmla="*/ 643990 h 2998024"/>
                <a:gd name="connsiteX396" fmla="*/ 2390163 w 3790196"/>
                <a:gd name="connsiteY396" fmla="*/ 666574 h 2998024"/>
                <a:gd name="connsiteX397" fmla="*/ 2385638 w 3790196"/>
                <a:gd name="connsiteY397" fmla="*/ 676509 h 2998024"/>
                <a:gd name="connsiteX398" fmla="*/ 2378399 w 3790196"/>
                <a:gd name="connsiteY398" fmla="*/ 675604 h 2998024"/>
                <a:gd name="connsiteX399" fmla="*/ 2373875 w 3790196"/>
                <a:gd name="connsiteY399" fmla="*/ 673794 h 2998024"/>
                <a:gd name="connsiteX400" fmla="*/ 2341309 w 3790196"/>
                <a:gd name="connsiteY400" fmla="*/ 684634 h 2998024"/>
                <a:gd name="connsiteX401" fmla="*/ 2324126 w 3790196"/>
                <a:gd name="connsiteY401" fmla="*/ 681024 h 2998024"/>
                <a:gd name="connsiteX402" fmla="*/ 2322316 w 3790196"/>
                <a:gd name="connsiteY402" fmla="*/ 679214 h 2998024"/>
                <a:gd name="connsiteX403" fmla="*/ 2318697 w 3790196"/>
                <a:gd name="connsiteY403" fmla="*/ 677414 h 2998024"/>
                <a:gd name="connsiteX404" fmla="*/ 2315078 w 3790196"/>
                <a:gd name="connsiteY404" fmla="*/ 684634 h 2998024"/>
                <a:gd name="connsiteX405" fmla="*/ 2310563 w 3790196"/>
                <a:gd name="connsiteY405" fmla="*/ 697283 h 2998024"/>
                <a:gd name="connsiteX406" fmla="*/ 2305133 w 3790196"/>
                <a:gd name="connsiteY406" fmla="*/ 702703 h 2998024"/>
                <a:gd name="connsiteX407" fmla="*/ 2296989 w 3790196"/>
                <a:gd name="connsiteY407" fmla="*/ 711732 h 2998024"/>
                <a:gd name="connsiteX408" fmla="*/ 2281616 w 3790196"/>
                <a:gd name="connsiteY408" fmla="*/ 710827 h 2998024"/>
                <a:gd name="connsiteX409" fmla="*/ 2274377 w 3790196"/>
                <a:gd name="connsiteY409" fmla="*/ 706313 h 2998024"/>
                <a:gd name="connsiteX410" fmla="*/ 2268948 w 3790196"/>
                <a:gd name="connsiteY410" fmla="*/ 702703 h 2998024"/>
                <a:gd name="connsiteX411" fmla="*/ 2258099 w 3790196"/>
                <a:gd name="connsiteY411" fmla="*/ 688244 h 2998024"/>
                <a:gd name="connsiteX412" fmla="*/ 2252670 w 3790196"/>
                <a:gd name="connsiteY412" fmla="*/ 673794 h 2998024"/>
                <a:gd name="connsiteX413" fmla="*/ 2237286 w 3790196"/>
                <a:gd name="connsiteY413" fmla="*/ 685538 h 2998024"/>
                <a:gd name="connsiteX414" fmla="*/ 2234581 w 3790196"/>
                <a:gd name="connsiteY414" fmla="*/ 695473 h 2998024"/>
                <a:gd name="connsiteX415" fmla="*/ 2235487 w 3790196"/>
                <a:gd name="connsiteY415" fmla="*/ 706313 h 2998024"/>
                <a:gd name="connsiteX416" fmla="*/ 2230962 w 3790196"/>
                <a:gd name="connsiteY416" fmla="*/ 712637 h 2998024"/>
                <a:gd name="connsiteX417" fmla="*/ 2219199 w 3790196"/>
                <a:gd name="connsiteY417" fmla="*/ 708113 h 2998024"/>
                <a:gd name="connsiteX418" fmla="*/ 2215579 w 3790196"/>
                <a:gd name="connsiteY418" fmla="*/ 705408 h 2998024"/>
                <a:gd name="connsiteX419" fmla="*/ 2211055 w 3790196"/>
                <a:gd name="connsiteY419" fmla="*/ 709018 h 2998024"/>
                <a:gd name="connsiteX420" fmla="*/ 2208350 w 3790196"/>
                <a:gd name="connsiteY420" fmla="*/ 711732 h 2998024"/>
                <a:gd name="connsiteX421" fmla="*/ 2199301 w 3790196"/>
                <a:gd name="connsiteY421" fmla="*/ 716247 h 2998024"/>
                <a:gd name="connsiteX422" fmla="*/ 2197491 w 3790196"/>
                <a:gd name="connsiteY422" fmla="*/ 716247 h 2998024"/>
                <a:gd name="connsiteX423" fmla="*/ 2192967 w 3790196"/>
                <a:gd name="connsiteY423" fmla="*/ 716247 h 2998024"/>
                <a:gd name="connsiteX424" fmla="*/ 2188442 w 3790196"/>
                <a:gd name="connsiteY424" fmla="*/ 714437 h 2998024"/>
                <a:gd name="connsiteX425" fmla="*/ 2188442 w 3790196"/>
                <a:gd name="connsiteY425" fmla="*/ 694568 h 2998024"/>
                <a:gd name="connsiteX426" fmla="*/ 2183918 w 3790196"/>
                <a:gd name="connsiteY426" fmla="*/ 671994 h 2998024"/>
                <a:gd name="connsiteX427" fmla="*/ 2184823 w 3790196"/>
                <a:gd name="connsiteY427" fmla="*/ 662955 h 2998024"/>
                <a:gd name="connsiteX428" fmla="*/ 2186633 w 3790196"/>
                <a:gd name="connsiteY428" fmla="*/ 660250 h 2998024"/>
                <a:gd name="connsiteX429" fmla="*/ 2184823 w 3790196"/>
                <a:gd name="connsiteY429" fmla="*/ 659345 h 2998024"/>
                <a:gd name="connsiteX430" fmla="*/ 2179403 w 3790196"/>
                <a:gd name="connsiteY430" fmla="*/ 648505 h 2998024"/>
                <a:gd name="connsiteX431" fmla="*/ 2182118 w 3790196"/>
                <a:gd name="connsiteY431" fmla="*/ 637666 h 2998024"/>
                <a:gd name="connsiteX432" fmla="*/ 2185728 w 3790196"/>
                <a:gd name="connsiteY432" fmla="*/ 612377 h 2998024"/>
                <a:gd name="connsiteX433" fmla="*/ 2185728 w 3790196"/>
                <a:gd name="connsiteY433" fmla="*/ 609672 h 2998024"/>
                <a:gd name="connsiteX434" fmla="*/ 2194777 w 3790196"/>
                <a:gd name="connsiteY434" fmla="*/ 597928 h 2998024"/>
                <a:gd name="connsiteX435" fmla="*/ 2201111 w 3790196"/>
                <a:gd name="connsiteY435" fmla="*/ 574448 h 2998024"/>
                <a:gd name="connsiteX436" fmla="*/ 2224628 w 3790196"/>
                <a:gd name="connsiteY436" fmla="*/ 564514 h 2998024"/>
                <a:gd name="connsiteX437" fmla="*/ 2213769 w 3790196"/>
                <a:gd name="connsiteY437" fmla="*/ 535605 h 2998024"/>
                <a:gd name="connsiteX438" fmla="*/ 2193872 w 3790196"/>
                <a:gd name="connsiteY438" fmla="*/ 533805 h 2998024"/>
                <a:gd name="connsiteX439" fmla="*/ 2190252 w 3790196"/>
                <a:gd name="connsiteY439" fmla="*/ 534710 h 2998024"/>
                <a:gd name="connsiteX440" fmla="*/ 2176688 w 3790196"/>
                <a:gd name="connsiteY440" fmla="*/ 533805 h 2998024"/>
                <a:gd name="connsiteX441" fmla="*/ 2176688 w 3790196"/>
                <a:gd name="connsiteY441" fmla="*/ 533805 h 2998024"/>
                <a:gd name="connsiteX442" fmla="*/ 2158591 w 3790196"/>
                <a:gd name="connsiteY442" fmla="*/ 511222 h 2998024"/>
                <a:gd name="connsiteX443" fmla="*/ 2156791 w 3790196"/>
                <a:gd name="connsiteY443" fmla="*/ 504002 h 2998024"/>
                <a:gd name="connsiteX444" fmla="*/ 2164021 w 3790196"/>
                <a:gd name="connsiteY444" fmla="*/ 494067 h 2998024"/>
                <a:gd name="connsiteX445" fmla="*/ 2166735 w 3790196"/>
                <a:gd name="connsiteY445" fmla="*/ 491352 h 2998024"/>
                <a:gd name="connsiteX446" fmla="*/ 2157696 w 3790196"/>
                <a:gd name="connsiteY446" fmla="*/ 481418 h 2998024"/>
                <a:gd name="connsiteX447" fmla="*/ 2154076 w 3790196"/>
                <a:gd name="connsiteY447" fmla="*/ 478713 h 2998024"/>
                <a:gd name="connsiteX448" fmla="*/ 2152267 w 3790196"/>
                <a:gd name="connsiteY448" fmla="*/ 474188 h 2998024"/>
                <a:gd name="connsiteX449" fmla="*/ 2159496 w 3790196"/>
                <a:gd name="connsiteY449" fmla="*/ 469673 h 2998024"/>
                <a:gd name="connsiteX450" fmla="*/ 2165830 w 3790196"/>
                <a:gd name="connsiteY450" fmla="*/ 466968 h 2998024"/>
                <a:gd name="connsiteX451" fmla="*/ 2180308 w 3790196"/>
                <a:gd name="connsiteY451" fmla="*/ 473293 h 2998024"/>
                <a:gd name="connsiteX452" fmla="*/ 2180308 w 3790196"/>
                <a:gd name="connsiteY452" fmla="*/ 473293 h 2998024"/>
                <a:gd name="connsiteX453" fmla="*/ 2183918 w 3790196"/>
                <a:gd name="connsiteY453" fmla="*/ 485028 h 2998024"/>
                <a:gd name="connsiteX454" fmla="*/ 2185728 w 3790196"/>
                <a:gd name="connsiteY454" fmla="*/ 486838 h 2998024"/>
                <a:gd name="connsiteX455" fmla="*/ 2192967 w 3790196"/>
                <a:gd name="connsiteY455" fmla="*/ 482323 h 2998024"/>
                <a:gd name="connsiteX456" fmla="*/ 2190252 w 3790196"/>
                <a:gd name="connsiteY456" fmla="*/ 471483 h 2998024"/>
                <a:gd name="connsiteX457" fmla="*/ 2186633 w 3790196"/>
                <a:gd name="connsiteY457" fmla="*/ 458834 h 2998024"/>
                <a:gd name="connsiteX458" fmla="*/ 2190252 w 3790196"/>
                <a:gd name="connsiteY458" fmla="*/ 457034 h 2998024"/>
                <a:gd name="connsiteX459" fmla="*/ 2202016 w 3790196"/>
                <a:gd name="connsiteY459" fmla="*/ 456129 h 2998024"/>
                <a:gd name="connsiteX460" fmla="*/ 2203826 w 3790196"/>
                <a:gd name="connsiteY460" fmla="*/ 453424 h 2998024"/>
                <a:gd name="connsiteX461" fmla="*/ 2211055 w 3790196"/>
                <a:gd name="connsiteY461" fmla="*/ 431745 h 2998024"/>
                <a:gd name="connsiteX462" fmla="*/ 2213769 w 3790196"/>
                <a:gd name="connsiteY462" fmla="*/ 430840 h 2998024"/>
                <a:gd name="connsiteX463" fmla="*/ 2226438 w 3790196"/>
                <a:gd name="connsiteY463" fmla="*/ 431745 h 2998024"/>
                <a:gd name="connsiteX464" fmla="*/ 2231867 w 3790196"/>
                <a:gd name="connsiteY464" fmla="*/ 434450 h 2998024"/>
                <a:gd name="connsiteX465" fmla="*/ 2237286 w 3790196"/>
                <a:gd name="connsiteY465" fmla="*/ 427230 h 2998024"/>
                <a:gd name="connsiteX466" fmla="*/ 2239096 w 3790196"/>
                <a:gd name="connsiteY466" fmla="*/ 426325 h 2998024"/>
                <a:gd name="connsiteX467" fmla="*/ 2251765 w 3790196"/>
                <a:gd name="connsiteY467" fmla="*/ 429935 h 2998024"/>
                <a:gd name="connsiteX468" fmla="*/ 2260813 w 3790196"/>
                <a:gd name="connsiteY468" fmla="*/ 430840 h 2998024"/>
                <a:gd name="connsiteX469" fmla="*/ 2271662 w 3790196"/>
                <a:gd name="connsiteY469" fmla="*/ 425420 h 2998024"/>
                <a:gd name="connsiteX470" fmla="*/ 2263519 w 3790196"/>
                <a:gd name="connsiteY470" fmla="*/ 410971 h 2998024"/>
                <a:gd name="connsiteX471" fmla="*/ 2258099 w 3790196"/>
                <a:gd name="connsiteY471" fmla="*/ 408256 h 2998024"/>
                <a:gd name="connsiteX472" fmla="*/ 2236382 w 3790196"/>
                <a:gd name="connsiteY472" fmla="*/ 398322 h 2998024"/>
                <a:gd name="connsiteX473" fmla="*/ 2215579 w 3790196"/>
                <a:gd name="connsiteY473" fmla="*/ 392902 h 2998024"/>
                <a:gd name="connsiteX474" fmla="*/ 2206540 w 3790196"/>
                <a:gd name="connsiteY474" fmla="*/ 390197 h 2998024"/>
                <a:gd name="connsiteX475" fmla="*/ 2205635 w 3790196"/>
                <a:gd name="connsiteY475" fmla="*/ 384777 h 2998024"/>
                <a:gd name="connsiteX476" fmla="*/ 2205635 w 3790196"/>
                <a:gd name="connsiteY476" fmla="*/ 381167 h 2998024"/>
                <a:gd name="connsiteX477" fmla="*/ 2209245 w 3790196"/>
                <a:gd name="connsiteY477" fmla="*/ 372137 h 2998024"/>
                <a:gd name="connsiteX478" fmla="*/ 2230962 w 3790196"/>
                <a:gd name="connsiteY478" fmla="*/ 359488 h 2998024"/>
                <a:gd name="connsiteX479" fmla="*/ 2241811 w 3790196"/>
                <a:gd name="connsiteY479" fmla="*/ 342324 h 2998024"/>
                <a:gd name="connsiteX480" fmla="*/ 2242716 w 3790196"/>
                <a:gd name="connsiteY480" fmla="*/ 336905 h 2998024"/>
                <a:gd name="connsiteX481" fmla="*/ 2242716 w 3790196"/>
                <a:gd name="connsiteY481" fmla="*/ 336905 h 2998024"/>
                <a:gd name="connsiteX482" fmla="*/ 2229153 w 3790196"/>
                <a:gd name="connsiteY482" fmla="*/ 324265 h 2998024"/>
                <a:gd name="connsiteX483" fmla="*/ 2225533 w 3790196"/>
                <a:gd name="connsiteY483" fmla="*/ 320655 h 2998024"/>
                <a:gd name="connsiteX484" fmla="*/ 2227343 w 3790196"/>
                <a:gd name="connsiteY484" fmla="*/ 314330 h 2998024"/>
                <a:gd name="connsiteX485" fmla="*/ 2230057 w 3790196"/>
                <a:gd name="connsiteY485" fmla="*/ 308005 h 2998024"/>
                <a:gd name="connsiteX486" fmla="*/ 2230962 w 3790196"/>
                <a:gd name="connsiteY486" fmla="*/ 301681 h 2998024"/>
                <a:gd name="connsiteX487" fmla="*/ 2230962 w 3790196"/>
                <a:gd name="connsiteY487" fmla="*/ 295366 h 2998024"/>
                <a:gd name="connsiteX488" fmla="*/ 2225533 w 3790196"/>
                <a:gd name="connsiteY488" fmla="*/ 293556 h 2998024"/>
                <a:gd name="connsiteX489" fmla="*/ 2221008 w 3790196"/>
                <a:gd name="connsiteY489" fmla="*/ 292651 h 2998024"/>
                <a:gd name="connsiteX490" fmla="*/ 2220104 w 3790196"/>
                <a:gd name="connsiteY490" fmla="*/ 286327 h 2998024"/>
                <a:gd name="connsiteX491" fmla="*/ 2220104 w 3790196"/>
                <a:gd name="connsiteY491" fmla="*/ 282717 h 2998024"/>
                <a:gd name="connsiteX492" fmla="*/ 2216484 w 3790196"/>
                <a:gd name="connsiteY492" fmla="*/ 279107 h 2998024"/>
                <a:gd name="connsiteX493" fmla="*/ 2211959 w 3790196"/>
                <a:gd name="connsiteY493" fmla="*/ 279107 h 2998024"/>
                <a:gd name="connsiteX494" fmla="*/ 2200206 w 3790196"/>
                <a:gd name="connsiteY494" fmla="*/ 274592 h 2998024"/>
                <a:gd name="connsiteX495" fmla="*/ 2188442 w 3790196"/>
                <a:gd name="connsiteY495" fmla="*/ 279107 h 2998024"/>
                <a:gd name="connsiteX496" fmla="*/ 2173974 w 3790196"/>
                <a:gd name="connsiteY496" fmla="*/ 291746 h 2998024"/>
                <a:gd name="connsiteX497" fmla="*/ 2156791 w 3790196"/>
                <a:gd name="connsiteY497" fmla="*/ 289041 h 2998024"/>
                <a:gd name="connsiteX498" fmla="*/ 2154076 w 3790196"/>
                <a:gd name="connsiteY498" fmla="*/ 288136 h 2998024"/>
                <a:gd name="connsiteX499" fmla="*/ 2154981 w 3790196"/>
                <a:gd name="connsiteY499" fmla="*/ 298976 h 2998024"/>
                <a:gd name="connsiteX500" fmla="*/ 2154981 w 3790196"/>
                <a:gd name="connsiteY500" fmla="*/ 299881 h 2998024"/>
                <a:gd name="connsiteX501" fmla="*/ 2154981 w 3790196"/>
                <a:gd name="connsiteY501" fmla="*/ 299881 h 2998024"/>
                <a:gd name="connsiteX502" fmla="*/ 2137788 w 3790196"/>
                <a:gd name="connsiteY502" fmla="*/ 298071 h 2998024"/>
                <a:gd name="connsiteX503" fmla="*/ 2135074 w 3790196"/>
                <a:gd name="connsiteY503" fmla="*/ 287231 h 2998024"/>
                <a:gd name="connsiteX504" fmla="*/ 2135979 w 3790196"/>
                <a:gd name="connsiteY504" fmla="*/ 282717 h 2998024"/>
                <a:gd name="connsiteX505" fmla="*/ 2135074 w 3790196"/>
                <a:gd name="connsiteY505" fmla="*/ 280011 h 2998024"/>
                <a:gd name="connsiteX506" fmla="*/ 2124225 w 3790196"/>
                <a:gd name="connsiteY506" fmla="*/ 280011 h 2998024"/>
                <a:gd name="connsiteX507" fmla="*/ 2116081 w 3790196"/>
                <a:gd name="connsiteY507" fmla="*/ 279107 h 2998024"/>
                <a:gd name="connsiteX508" fmla="*/ 2115176 w 3790196"/>
                <a:gd name="connsiteY508" fmla="*/ 274592 h 2998024"/>
                <a:gd name="connsiteX509" fmla="*/ 2115176 w 3790196"/>
                <a:gd name="connsiteY509" fmla="*/ 270972 h 2998024"/>
                <a:gd name="connsiteX510" fmla="*/ 2114271 w 3790196"/>
                <a:gd name="connsiteY510" fmla="*/ 269172 h 2998024"/>
                <a:gd name="connsiteX511" fmla="*/ 2103423 w 3790196"/>
                <a:gd name="connsiteY511" fmla="*/ 270972 h 2998024"/>
                <a:gd name="connsiteX512" fmla="*/ 2092564 w 3790196"/>
                <a:gd name="connsiteY512" fmla="*/ 273687 h 2998024"/>
                <a:gd name="connsiteX513" fmla="*/ 2064523 w 3790196"/>
                <a:gd name="connsiteY513" fmla="*/ 268267 h 2998024"/>
                <a:gd name="connsiteX514" fmla="*/ 2059093 w 3790196"/>
                <a:gd name="connsiteY514" fmla="*/ 267362 h 2998024"/>
                <a:gd name="connsiteX515" fmla="*/ 2056378 w 3790196"/>
                <a:gd name="connsiteY515" fmla="*/ 273687 h 2998024"/>
                <a:gd name="connsiteX516" fmla="*/ 2052769 w 3790196"/>
                <a:gd name="connsiteY516" fmla="*/ 287231 h 2998024"/>
                <a:gd name="connsiteX517" fmla="*/ 2051863 w 3790196"/>
                <a:gd name="connsiteY517" fmla="*/ 287231 h 2998024"/>
                <a:gd name="connsiteX518" fmla="*/ 2051863 w 3790196"/>
                <a:gd name="connsiteY518" fmla="*/ 287231 h 2998024"/>
                <a:gd name="connsiteX519" fmla="*/ 2037385 w 3790196"/>
                <a:gd name="connsiteY519" fmla="*/ 285431 h 2998024"/>
                <a:gd name="connsiteX520" fmla="*/ 2035576 w 3790196"/>
                <a:gd name="connsiteY520" fmla="*/ 285431 h 2998024"/>
                <a:gd name="connsiteX521" fmla="*/ 2034671 w 3790196"/>
                <a:gd name="connsiteY521" fmla="*/ 285431 h 2998024"/>
                <a:gd name="connsiteX522" fmla="*/ 2008439 w 3790196"/>
                <a:gd name="connsiteY522" fmla="*/ 267362 h 2998024"/>
                <a:gd name="connsiteX523" fmla="*/ 2001210 w 3790196"/>
                <a:gd name="connsiteY523" fmla="*/ 246588 h 2998024"/>
                <a:gd name="connsiteX524" fmla="*/ 2000305 w 3790196"/>
                <a:gd name="connsiteY524" fmla="*/ 242073 h 2998024"/>
                <a:gd name="connsiteX525" fmla="*/ 1995780 w 3790196"/>
                <a:gd name="connsiteY525" fmla="*/ 230329 h 2998024"/>
                <a:gd name="connsiteX526" fmla="*/ 1993066 w 3790196"/>
                <a:gd name="connsiteY526" fmla="*/ 218594 h 2998024"/>
                <a:gd name="connsiteX527" fmla="*/ 1964119 w 3790196"/>
                <a:gd name="connsiteY527" fmla="*/ 170722 h 2998024"/>
                <a:gd name="connsiteX528" fmla="*/ 1958690 w 3790196"/>
                <a:gd name="connsiteY528" fmla="*/ 168017 h 2998024"/>
                <a:gd name="connsiteX529" fmla="*/ 1954165 w 3790196"/>
                <a:gd name="connsiteY529" fmla="*/ 165302 h 2998024"/>
                <a:gd name="connsiteX530" fmla="*/ 1954165 w 3790196"/>
                <a:gd name="connsiteY530" fmla="*/ 164397 h 2998024"/>
                <a:gd name="connsiteX531" fmla="*/ 1953261 w 3790196"/>
                <a:gd name="connsiteY531" fmla="*/ 164397 h 2998024"/>
                <a:gd name="connsiteX532" fmla="*/ 1948746 w 3790196"/>
                <a:gd name="connsiteY532" fmla="*/ 160787 h 2998024"/>
                <a:gd name="connsiteX533" fmla="*/ 1939697 w 3790196"/>
                <a:gd name="connsiteY533" fmla="*/ 156272 h 2998024"/>
                <a:gd name="connsiteX534" fmla="*/ 1933363 w 3790196"/>
                <a:gd name="connsiteY534" fmla="*/ 149043 h 2998024"/>
                <a:gd name="connsiteX535" fmla="*/ 1933363 w 3790196"/>
                <a:gd name="connsiteY535" fmla="*/ 148147 h 2998024"/>
                <a:gd name="connsiteX536" fmla="*/ 1933363 w 3790196"/>
                <a:gd name="connsiteY536" fmla="*/ 148147 h 2998024"/>
                <a:gd name="connsiteX537" fmla="*/ 1956880 w 3790196"/>
                <a:gd name="connsiteY537" fmla="*/ 146338 h 2998024"/>
                <a:gd name="connsiteX538" fmla="*/ 1973168 w 3790196"/>
                <a:gd name="connsiteY538" fmla="*/ 140013 h 2998024"/>
                <a:gd name="connsiteX539" fmla="*/ 1979493 w 3790196"/>
                <a:gd name="connsiteY539" fmla="*/ 136403 h 2998024"/>
                <a:gd name="connsiteX540" fmla="*/ 2004820 w 3790196"/>
                <a:gd name="connsiteY540" fmla="*/ 121954 h 2998024"/>
                <a:gd name="connsiteX541" fmla="*/ 2008439 w 3790196"/>
                <a:gd name="connsiteY541" fmla="*/ 119239 h 2998024"/>
                <a:gd name="connsiteX542" fmla="*/ 2012058 w 3790196"/>
                <a:gd name="connsiteY542" fmla="*/ 115629 h 2998024"/>
                <a:gd name="connsiteX543" fmla="*/ 2011154 w 3790196"/>
                <a:gd name="connsiteY543" fmla="*/ 113819 h 2998024"/>
                <a:gd name="connsiteX544" fmla="*/ 2006630 w 3790196"/>
                <a:gd name="connsiteY544" fmla="*/ 87626 h 2998024"/>
                <a:gd name="connsiteX545" fmla="*/ 2012963 w 3790196"/>
                <a:gd name="connsiteY545" fmla="*/ 56927 h 2998024"/>
                <a:gd name="connsiteX546" fmla="*/ 2015678 w 3790196"/>
                <a:gd name="connsiteY546" fmla="*/ 43372 h 2998024"/>
                <a:gd name="connsiteX547" fmla="*/ 2014773 w 3790196"/>
                <a:gd name="connsiteY547" fmla="*/ 24408 h 2998024"/>
                <a:gd name="connsiteX548" fmla="*/ 2014773 w 3790196"/>
                <a:gd name="connsiteY548" fmla="*/ 18084 h 2998024"/>
                <a:gd name="connsiteX549" fmla="*/ 2000305 w 3790196"/>
                <a:gd name="connsiteY549" fmla="*/ 11759 h 2998024"/>
                <a:gd name="connsiteX550" fmla="*/ 1999400 w 3790196"/>
                <a:gd name="connsiteY550" fmla="*/ 11759 h 2998024"/>
                <a:gd name="connsiteX551" fmla="*/ 1969549 w 3790196"/>
                <a:gd name="connsiteY551" fmla="*/ 3634 h 2998024"/>
                <a:gd name="connsiteX552" fmla="*/ 1949641 w 3790196"/>
                <a:gd name="connsiteY552" fmla="*/ 3634 h 2998024"/>
                <a:gd name="connsiteX553" fmla="*/ 1919799 w 3790196"/>
                <a:gd name="connsiteY553" fmla="*/ 7244 h 2998024"/>
                <a:gd name="connsiteX554" fmla="*/ 1910750 w 3790196"/>
                <a:gd name="connsiteY554" fmla="*/ 7244 h 2998024"/>
                <a:gd name="connsiteX555" fmla="*/ 1902607 w 3790196"/>
                <a:gd name="connsiteY555" fmla="*/ 6339 h 2998024"/>
                <a:gd name="connsiteX556" fmla="*/ 1886329 w 3790196"/>
                <a:gd name="connsiteY556" fmla="*/ 5444 h 2998024"/>
                <a:gd name="connsiteX557" fmla="*/ 1861906 w 3790196"/>
                <a:gd name="connsiteY557" fmla="*/ 9959 h 2998024"/>
                <a:gd name="connsiteX558" fmla="*/ 1857382 w 3790196"/>
                <a:gd name="connsiteY558" fmla="*/ 10864 h 2998024"/>
                <a:gd name="connsiteX559" fmla="*/ 1857382 w 3790196"/>
                <a:gd name="connsiteY559" fmla="*/ 10864 h 2998024"/>
                <a:gd name="connsiteX560" fmla="*/ 1847428 w 3790196"/>
                <a:gd name="connsiteY560" fmla="*/ 9959 h 2998024"/>
                <a:gd name="connsiteX561" fmla="*/ 1847428 w 3790196"/>
                <a:gd name="connsiteY561" fmla="*/ 17179 h 2998024"/>
                <a:gd name="connsiteX562" fmla="*/ 1844714 w 3790196"/>
                <a:gd name="connsiteY562" fmla="*/ 25313 h 2998024"/>
                <a:gd name="connsiteX563" fmla="*/ 1840199 w 3790196"/>
                <a:gd name="connsiteY563" fmla="*/ 37953 h 2998024"/>
                <a:gd name="connsiteX564" fmla="*/ 1840199 w 3790196"/>
                <a:gd name="connsiteY564" fmla="*/ 37953 h 2998024"/>
                <a:gd name="connsiteX565" fmla="*/ 1840199 w 3790196"/>
                <a:gd name="connsiteY565" fmla="*/ 37953 h 2998024"/>
                <a:gd name="connsiteX566" fmla="*/ 1839294 w 3790196"/>
                <a:gd name="connsiteY566" fmla="*/ 39762 h 2998024"/>
                <a:gd name="connsiteX567" fmla="*/ 1837484 w 3790196"/>
                <a:gd name="connsiteY567" fmla="*/ 51507 h 2998024"/>
                <a:gd name="connsiteX568" fmla="*/ 1837484 w 3790196"/>
                <a:gd name="connsiteY568" fmla="*/ 51507 h 2998024"/>
                <a:gd name="connsiteX569" fmla="*/ 1831150 w 3790196"/>
                <a:gd name="connsiteY569" fmla="*/ 59632 h 2998024"/>
                <a:gd name="connsiteX570" fmla="*/ 1822101 w 3790196"/>
                <a:gd name="connsiteY570" fmla="*/ 74986 h 2998024"/>
                <a:gd name="connsiteX571" fmla="*/ 1823006 w 3790196"/>
                <a:gd name="connsiteY571" fmla="*/ 77691 h 2998024"/>
                <a:gd name="connsiteX572" fmla="*/ 1813967 w 3790196"/>
                <a:gd name="connsiteY572" fmla="*/ 94855 h 2998024"/>
                <a:gd name="connsiteX573" fmla="*/ 1804013 w 3790196"/>
                <a:gd name="connsiteY573" fmla="*/ 101180 h 2998024"/>
                <a:gd name="connsiteX574" fmla="*/ 1803109 w 3790196"/>
                <a:gd name="connsiteY574" fmla="*/ 102085 h 2998024"/>
                <a:gd name="connsiteX575" fmla="*/ 1803109 w 3790196"/>
                <a:gd name="connsiteY575" fmla="*/ 102085 h 2998024"/>
                <a:gd name="connsiteX576" fmla="*/ 1795870 w 3790196"/>
                <a:gd name="connsiteY576" fmla="*/ 95760 h 2998024"/>
                <a:gd name="connsiteX577" fmla="*/ 1795870 w 3790196"/>
                <a:gd name="connsiteY577" fmla="*/ 95760 h 2998024"/>
                <a:gd name="connsiteX578" fmla="*/ 1785020 w 3790196"/>
                <a:gd name="connsiteY578" fmla="*/ 105695 h 2998024"/>
                <a:gd name="connsiteX579" fmla="*/ 1778686 w 3790196"/>
                <a:gd name="connsiteY579" fmla="*/ 114724 h 2998024"/>
                <a:gd name="connsiteX580" fmla="*/ 1774162 w 3790196"/>
                <a:gd name="connsiteY580" fmla="*/ 119239 h 2998024"/>
                <a:gd name="connsiteX581" fmla="*/ 1772353 w 3790196"/>
                <a:gd name="connsiteY581" fmla="*/ 120144 h 2998024"/>
                <a:gd name="connsiteX582" fmla="*/ 1757884 w 3790196"/>
                <a:gd name="connsiteY582" fmla="*/ 121954 h 2998024"/>
                <a:gd name="connsiteX583" fmla="*/ 1734366 w 3790196"/>
                <a:gd name="connsiteY583" fmla="*/ 126469 h 2998024"/>
                <a:gd name="connsiteX584" fmla="*/ 1726223 w 3790196"/>
                <a:gd name="connsiteY584" fmla="*/ 130983 h 2998024"/>
                <a:gd name="connsiteX585" fmla="*/ 1714460 w 3790196"/>
                <a:gd name="connsiteY585" fmla="*/ 145433 h 2998024"/>
                <a:gd name="connsiteX586" fmla="*/ 1714460 w 3790196"/>
                <a:gd name="connsiteY586" fmla="*/ 145433 h 2998024"/>
                <a:gd name="connsiteX587" fmla="*/ 1703610 w 3790196"/>
                <a:gd name="connsiteY587" fmla="*/ 143623 h 2998024"/>
                <a:gd name="connsiteX588" fmla="*/ 1694562 w 3790196"/>
                <a:gd name="connsiteY588" fmla="*/ 156272 h 2998024"/>
                <a:gd name="connsiteX589" fmla="*/ 1694562 w 3790196"/>
                <a:gd name="connsiteY589" fmla="*/ 156272 h 2998024"/>
                <a:gd name="connsiteX590" fmla="*/ 1691847 w 3790196"/>
                <a:gd name="connsiteY590" fmla="*/ 155367 h 2998024"/>
                <a:gd name="connsiteX591" fmla="*/ 1687332 w 3790196"/>
                <a:gd name="connsiteY591" fmla="*/ 154462 h 2998024"/>
                <a:gd name="connsiteX592" fmla="*/ 1687332 w 3790196"/>
                <a:gd name="connsiteY592" fmla="*/ 154462 h 2998024"/>
                <a:gd name="connsiteX593" fmla="*/ 1680998 w 3790196"/>
                <a:gd name="connsiteY593" fmla="*/ 160787 h 2998024"/>
                <a:gd name="connsiteX594" fmla="*/ 1680093 w 3790196"/>
                <a:gd name="connsiteY594" fmla="*/ 161692 h 2998024"/>
                <a:gd name="connsiteX595" fmla="*/ 1678283 w 3790196"/>
                <a:gd name="connsiteY595" fmla="*/ 161692 h 2998024"/>
                <a:gd name="connsiteX596" fmla="*/ 1674664 w 3790196"/>
                <a:gd name="connsiteY596" fmla="*/ 162597 h 2998024"/>
                <a:gd name="connsiteX597" fmla="*/ 1672854 w 3790196"/>
                <a:gd name="connsiteY597" fmla="*/ 162597 h 2998024"/>
                <a:gd name="connsiteX598" fmla="*/ 1668330 w 3790196"/>
                <a:gd name="connsiteY598" fmla="*/ 169817 h 2998024"/>
                <a:gd name="connsiteX599" fmla="*/ 1665615 w 3790196"/>
                <a:gd name="connsiteY599" fmla="*/ 174332 h 2998024"/>
                <a:gd name="connsiteX600" fmla="*/ 1665615 w 3790196"/>
                <a:gd name="connsiteY600" fmla="*/ 174332 h 2998024"/>
                <a:gd name="connsiteX601" fmla="*/ 1661996 w 3790196"/>
                <a:gd name="connsiteY601" fmla="*/ 175236 h 2998024"/>
                <a:gd name="connsiteX602" fmla="*/ 1657481 w 3790196"/>
                <a:gd name="connsiteY602" fmla="*/ 175236 h 2998024"/>
                <a:gd name="connsiteX603" fmla="*/ 1647527 w 3790196"/>
                <a:gd name="connsiteY603" fmla="*/ 181561 h 2998024"/>
                <a:gd name="connsiteX604" fmla="*/ 1645717 w 3790196"/>
                <a:gd name="connsiteY604" fmla="*/ 182466 h 2998024"/>
                <a:gd name="connsiteX605" fmla="*/ 1643003 w 3790196"/>
                <a:gd name="connsiteY605" fmla="*/ 185171 h 2998024"/>
                <a:gd name="connsiteX606" fmla="*/ 1642098 w 3790196"/>
                <a:gd name="connsiteY606" fmla="*/ 185171 h 2998024"/>
                <a:gd name="connsiteX607" fmla="*/ 1636669 w 3790196"/>
                <a:gd name="connsiteY607" fmla="*/ 186076 h 2998024"/>
                <a:gd name="connsiteX608" fmla="*/ 1635764 w 3790196"/>
                <a:gd name="connsiteY608" fmla="*/ 186076 h 2998024"/>
                <a:gd name="connsiteX609" fmla="*/ 1632154 w 3790196"/>
                <a:gd name="connsiteY609" fmla="*/ 190591 h 2998024"/>
                <a:gd name="connsiteX610" fmla="*/ 1631249 w 3790196"/>
                <a:gd name="connsiteY610" fmla="*/ 191496 h 2998024"/>
                <a:gd name="connsiteX611" fmla="*/ 1631249 w 3790196"/>
                <a:gd name="connsiteY611" fmla="*/ 191496 h 2998024"/>
                <a:gd name="connsiteX612" fmla="*/ 1630344 w 3790196"/>
                <a:gd name="connsiteY612" fmla="*/ 190591 h 2998024"/>
                <a:gd name="connsiteX613" fmla="*/ 1623105 w 3790196"/>
                <a:gd name="connsiteY613" fmla="*/ 188791 h 2998024"/>
                <a:gd name="connsiteX614" fmla="*/ 1614056 w 3790196"/>
                <a:gd name="connsiteY614" fmla="*/ 192401 h 2998024"/>
                <a:gd name="connsiteX615" fmla="*/ 1614056 w 3790196"/>
                <a:gd name="connsiteY615" fmla="*/ 193305 h 2998024"/>
                <a:gd name="connsiteX616" fmla="*/ 1613152 w 3790196"/>
                <a:gd name="connsiteY616" fmla="*/ 198725 h 2998024"/>
                <a:gd name="connsiteX617" fmla="*/ 1613152 w 3790196"/>
                <a:gd name="connsiteY617" fmla="*/ 198725 h 2998024"/>
                <a:gd name="connsiteX618" fmla="*/ 1613152 w 3790196"/>
                <a:gd name="connsiteY618" fmla="*/ 199620 h 2998024"/>
                <a:gd name="connsiteX619" fmla="*/ 1612247 w 3790196"/>
                <a:gd name="connsiteY619" fmla="*/ 199620 h 2998024"/>
                <a:gd name="connsiteX620" fmla="*/ 1611342 w 3790196"/>
                <a:gd name="connsiteY620" fmla="*/ 198725 h 2998024"/>
                <a:gd name="connsiteX621" fmla="*/ 1608627 w 3790196"/>
                <a:gd name="connsiteY621" fmla="*/ 196915 h 2998024"/>
                <a:gd name="connsiteX622" fmla="*/ 1596873 w 3790196"/>
                <a:gd name="connsiteY622" fmla="*/ 202335 h 2998024"/>
                <a:gd name="connsiteX623" fmla="*/ 1592349 w 3790196"/>
                <a:gd name="connsiteY623" fmla="*/ 205945 h 2998024"/>
                <a:gd name="connsiteX624" fmla="*/ 1592349 w 3790196"/>
                <a:gd name="connsiteY624" fmla="*/ 205945 h 2998024"/>
                <a:gd name="connsiteX625" fmla="*/ 1591444 w 3790196"/>
                <a:gd name="connsiteY625" fmla="*/ 205040 h 2998024"/>
                <a:gd name="connsiteX626" fmla="*/ 1583300 w 3790196"/>
                <a:gd name="connsiteY626" fmla="*/ 204145 h 2998024"/>
                <a:gd name="connsiteX627" fmla="*/ 1577881 w 3790196"/>
                <a:gd name="connsiteY627" fmla="*/ 213175 h 2998024"/>
                <a:gd name="connsiteX628" fmla="*/ 1576976 w 3790196"/>
                <a:gd name="connsiteY628" fmla="*/ 213175 h 2998024"/>
                <a:gd name="connsiteX629" fmla="*/ 1567927 w 3790196"/>
                <a:gd name="connsiteY629" fmla="*/ 219499 h 2998024"/>
                <a:gd name="connsiteX630" fmla="*/ 1567022 w 3790196"/>
                <a:gd name="connsiteY630" fmla="*/ 220394 h 2998024"/>
                <a:gd name="connsiteX631" fmla="*/ 1567022 w 3790196"/>
                <a:gd name="connsiteY631" fmla="*/ 220394 h 2998024"/>
                <a:gd name="connsiteX632" fmla="*/ 1548934 w 3790196"/>
                <a:gd name="connsiteY632" fmla="*/ 224014 h 2998024"/>
                <a:gd name="connsiteX633" fmla="*/ 1538076 w 3790196"/>
                <a:gd name="connsiteY633" fmla="*/ 227624 h 2998024"/>
                <a:gd name="connsiteX634" fmla="*/ 1536266 w 3790196"/>
                <a:gd name="connsiteY634" fmla="*/ 230329 h 2998024"/>
                <a:gd name="connsiteX635" fmla="*/ 1535361 w 3790196"/>
                <a:gd name="connsiteY635" fmla="*/ 230329 h 2998024"/>
                <a:gd name="connsiteX636" fmla="*/ 1526322 w 3790196"/>
                <a:gd name="connsiteY636" fmla="*/ 233044 h 2998024"/>
                <a:gd name="connsiteX637" fmla="*/ 1522702 w 3790196"/>
                <a:gd name="connsiteY637" fmla="*/ 233949 h 2998024"/>
                <a:gd name="connsiteX638" fmla="*/ 1522702 w 3790196"/>
                <a:gd name="connsiteY638" fmla="*/ 233949 h 2998024"/>
                <a:gd name="connsiteX639" fmla="*/ 1517273 w 3790196"/>
                <a:gd name="connsiteY639" fmla="*/ 231234 h 2998024"/>
                <a:gd name="connsiteX640" fmla="*/ 1506414 w 3790196"/>
                <a:gd name="connsiteY640" fmla="*/ 226719 h 2998024"/>
                <a:gd name="connsiteX641" fmla="*/ 1506414 w 3790196"/>
                <a:gd name="connsiteY641" fmla="*/ 226719 h 2998024"/>
                <a:gd name="connsiteX642" fmla="*/ 1505510 w 3790196"/>
                <a:gd name="connsiteY642" fmla="*/ 225814 h 2998024"/>
                <a:gd name="connsiteX643" fmla="*/ 1503700 w 3790196"/>
                <a:gd name="connsiteY643" fmla="*/ 224014 h 2998024"/>
                <a:gd name="connsiteX644" fmla="*/ 1496471 w 3790196"/>
                <a:gd name="connsiteY644" fmla="*/ 218594 h 2998024"/>
                <a:gd name="connsiteX645" fmla="*/ 1491041 w 3790196"/>
                <a:gd name="connsiteY645" fmla="*/ 214079 h 2998024"/>
                <a:gd name="connsiteX646" fmla="*/ 1484707 w 3790196"/>
                <a:gd name="connsiteY646" fmla="*/ 207755 h 2998024"/>
                <a:gd name="connsiteX647" fmla="*/ 1481992 w 3790196"/>
                <a:gd name="connsiteY647" fmla="*/ 206850 h 2998024"/>
                <a:gd name="connsiteX648" fmla="*/ 1477478 w 3790196"/>
                <a:gd name="connsiteY648" fmla="*/ 202335 h 2998024"/>
                <a:gd name="connsiteX649" fmla="*/ 1477478 w 3790196"/>
                <a:gd name="connsiteY649" fmla="*/ 201430 h 2998024"/>
                <a:gd name="connsiteX650" fmla="*/ 1470238 w 3790196"/>
                <a:gd name="connsiteY650" fmla="*/ 192401 h 2998024"/>
                <a:gd name="connsiteX651" fmla="*/ 1463905 w 3790196"/>
                <a:gd name="connsiteY651" fmla="*/ 185171 h 2998024"/>
                <a:gd name="connsiteX652" fmla="*/ 1436768 w 3790196"/>
                <a:gd name="connsiteY652" fmla="*/ 163502 h 2998024"/>
                <a:gd name="connsiteX653" fmla="*/ 1426814 w 3790196"/>
                <a:gd name="connsiteY653" fmla="*/ 158977 h 2998024"/>
                <a:gd name="connsiteX654" fmla="*/ 1412345 w 3790196"/>
                <a:gd name="connsiteY654" fmla="*/ 155367 h 2998024"/>
                <a:gd name="connsiteX655" fmla="*/ 1411441 w 3790196"/>
                <a:gd name="connsiteY655" fmla="*/ 155367 h 2998024"/>
                <a:gd name="connsiteX656" fmla="*/ 1405106 w 3790196"/>
                <a:gd name="connsiteY656" fmla="*/ 149948 h 2998024"/>
                <a:gd name="connsiteX657" fmla="*/ 1402392 w 3790196"/>
                <a:gd name="connsiteY657" fmla="*/ 148147 h 2998024"/>
                <a:gd name="connsiteX658" fmla="*/ 1374350 w 3790196"/>
                <a:gd name="connsiteY658" fmla="*/ 142728 h 2998024"/>
                <a:gd name="connsiteX659" fmla="*/ 1365311 w 3790196"/>
                <a:gd name="connsiteY659" fmla="*/ 155367 h 2998024"/>
                <a:gd name="connsiteX660" fmla="*/ 1363501 w 3790196"/>
                <a:gd name="connsiteY660" fmla="*/ 162597 h 2998024"/>
                <a:gd name="connsiteX661" fmla="*/ 1358977 w 3790196"/>
                <a:gd name="connsiteY661" fmla="*/ 163502 h 2998024"/>
                <a:gd name="connsiteX662" fmla="*/ 1358977 w 3790196"/>
                <a:gd name="connsiteY662" fmla="*/ 162597 h 2998024"/>
                <a:gd name="connsiteX663" fmla="*/ 1357167 w 3790196"/>
                <a:gd name="connsiteY663" fmla="*/ 158082 h 2998024"/>
                <a:gd name="connsiteX664" fmla="*/ 1351738 w 3790196"/>
                <a:gd name="connsiteY664" fmla="*/ 151757 h 2998024"/>
                <a:gd name="connsiteX665" fmla="*/ 1349928 w 3790196"/>
                <a:gd name="connsiteY665" fmla="*/ 149948 h 2998024"/>
                <a:gd name="connsiteX666" fmla="*/ 1348128 w 3790196"/>
                <a:gd name="connsiteY666" fmla="*/ 142728 h 2998024"/>
                <a:gd name="connsiteX667" fmla="*/ 1348128 w 3790196"/>
                <a:gd name="connsiteY667" fmla="*/ 140918 h 2998024"/>
                <a:gd name="connsiteX668" fmla="*/ 1331840 w 3790196"/>
                <a:gd name="connsiteY668" fmla="*/ 130983 h 2998024"/>
                <a:gd name="connsiteX669" fmla="*/ 1304703 w 3790196"/>
                <a:gd name="connsiteY669" fmla="*/ 113819 h 2998024"/>
                <a:gd name="connsiteX670" fmla="*/ 1298369 w 3790196"/>
                <a:gd name="connsiteY670" fmla="*/ 101180 h 2998024"/>
                <a:gd name="connsiteX671" fmla="*/ 1297465 w 3790196"/>
                <a:gd name="connsiteY671" fmla="*/ 100275 h 2998024"/>
                <a:gd name="connsiteX672" fmla="*/ 1301989 w 3790196"/>
                <a:gd name="connsiteY672" fmla="*/ 88530 h 2998024"/>
                <a:gd name="connsiteX673" fmla="*/ 1308323 w 3790196"/>
                <a:gd name="connsiteY673" fmla="*/ 63242 h 2998024"/>
                <a:gd name="connsiteX674" fmla="*/ 1307418 w 3790196"/>
                <a:gd name="connsiteY674" fmla="*/ 62337 h 2998024"/>
                <a:gd name="connsiteX675" fmla="*/ 1300179 w 3790196"/>
                <a:gd name="connsiteY675" fmla="*/ 58727 h 2998024"/>
                <a:gd name="connsiteX676" fmla="*/ 1285711 w 3790196"/>
                <a:gd name="connsiteY676" fmla="*/ 56927 h 2998024"/>
                <a:gd name="connsiteX677" fmla="*/ 1256764 w 3790196"/>
                <a:gd name="connsiteY677" fmla="*/ 52402 h 2998024"/>
                <a:gd name="connsiteX678" fmla="*/ 1256764 w 3790196"/>
                <a:gd name="connsiteY678" fmla="*/ 52402 h 2998024"/>
                <a:gd name="connsiteX679" fmla="*/ 1235057 w 3790196"/>
                <a:gd name="connsiteY679" fmla="*/ 41572 h 2998024"/>
                <a:gd name="connsiteX680" fmla="*/ 1223293 w 3790196"/>
                <a:gd name="connsiteY680" fmla="*/ 37048 h 2998024"/>
                <a:gd name="connsiteX681" fmla="*/ 1221483 w 3790196"/>
                <a:gd name="connsiteY681" fmla="*/ 35248 h 2998024"/>
                <a:gd name="connsiteX682" fmla="*/ 1200681 w 3790196"/>
                <a:gd name="connsiteY682" fmla="*/ 28923 h 2998024"/>
                <a:gd name="connsiteX683" fmla="*/ 1194347 w 3790196"/>
                <a:gd name="connsiteY683" fmla="*/ 29828 h 2998024"/>
                <a:gd name="connsiteX684" fmla="*/ 1194347 w 3790196"/>
                <a:gd name="connsiteY684" fmla="*/ 29828 h 2998024"/>
                <a:gd name="connsiteX685" fmla="*/ 1193442 w 3790196"/>
                <a:gd name="connsiteY685" fmla="*/ 29828 h 2998024"/>
                <a:gd name="connsiteX686" fmla="*/ 1184403 w 3790196"/>
                <a:gd name="connsiteY686" fmla="*/ 28923 h 2998024"/>
                <a:gd name="connsiteX687" fmla="*/ 1170829 w 3790196"/>
                <a:gd name="connsiteY687" fmla="*/ 23503 h 2998024"/>
                <a:gd name="connsiteX688" fmla="*/ 1137368 w 3790196"/>
                <a:gd name="connsiteY688" fmla="*/ 19893 h 2998024"/>
                <a:gd name="connsiteX689" fmla="*/ 1136463 w 3790196"/>
                <a:gd name="connsiteY689" fmla="*/ 19893 h 2998024"/>
                <a:gd name="connsiteX690" fmla="*/ 1130129 w 3790196"/>
                <a:gd name="connsiteY690" fmla="*/ 17179 h 2998024"/>
                <a:gd name="connsiteX691" fmla="*/ 1122890 w 3790196"/>
                <a:gd name="connsiteY691" fmla="*/ 9054 h 2998024"/>
                <a:gd name="connsiteX692" fmla="*/ 1117461 w 3790196"/>
                <a:gd name="connsiteY692" fmla="*/ 5444 h 2998024"/>
                <a:gd name="connsiteX693" fmla="*/ 1106612 w 3790196"/>
                <a:gd name="connsiteY693" fmla="*/ 12664 h 2998024"/>
                <a:gd name="connsiteX694" fmla="*/ 1106612 w 3790196"/>
                <a:gd name="connsiteY694" fmla="*/ 12664 h 2998024"/>
                <a:gd name="connsiteX695" fmla="*/ 1102992 w 3790196"/>
                <a:gd name="connsiteY695" fmla="*/ 12664 h 2998024"/>
                <a:gd name="connsiteX696" fmla="*/ 1102992 w 3790196"/>
                <a:gd name="connsiteY696" fmla="*/ 12664 h 2998024"/>
                <a:gd name="connsiteX697" fmla="*/ 1084904 w 3790196"/>
                <a:gd name="connsiteY697" fmla="*/ 12664 h 2998024"/>
                <a:gd name="connsiteX698" fmla="*/ 1082190 w 3790196"/>
                <a:gd name="connsiteY698" fmla="*/ 24408 h 2998024"/>
                <a:gd name="connsiteX699" fmla="*/ 1082190 w 3790196"/>
                <a:gd name="connsiteY699" fmla="*/ 25313 h 2998024"/>
                <a:gd name="connsiteX700" fmla="*/ 1090324 w 3790196"/>
                <a:gd name="connsiteY700" fmla="*/ 37048 h 2998024"/>
                <a:gd name="connsiteX701" fmla="*/ 1090324 w 3790196"/>
                <a:gd name="connsiteY701" fmla="*/ 37953 h 2998024"/>
                <a:gd name="connsiteX702" fmla="*/ 1089419 w 3790196"/>
                <a:gd name="connsiteY702" fmla="*/ 46087 h 2998024"/>
                <a:gd name="connsiteX703" fmla="*/ 1089419 w 3790196"/>
                <a:gd name="connsiteY703" fmla="*/ 46087 h 2998024"/>
                <a:gd name="connsiteX704" fmla="*/ 1055053 w 3790196"/>
                <a:gd name="connsiteY704" fmla="*/ 58727 h 2998024"/>
                <a:gd name="connsiteX705" fmla="*/ 1032441 w 3790196"/>
                <a:gd name="connsiteY705" fmla="*/ 50602 h 2998024"/>
                <a:gd name="connsiteX706" fmla="*/ 1018868 w 3790196"/>
                <a:gd name="connsiteY706" fmla="*/ 65051 h 2998024"/>
                <a:gd name="connsiteX707" fmla="*/ 1000780 w 3790196"/>
                <a:gd name="connsiteY707" fmla="*/ 70471 h 2998024"/>
                <a:gd name="connsiteX708" fmla="*/ 985397 w 3790196"/>
                <a:gd name="connsiteY708" fmla="*/ 65051 h 2998024"/>
                <a:gd name="connsiteX709" fmla="*/ 959165 w 3790196"/>
                <a:gd name="connsiteY709" fmla="*/ 96665 h 2998024"/>
                <a:gd name="connsiteX710" fmla="*/ 907606 w 3790196"/>
                <a:gd name="connsiteY710" fmla="*/ 124659 h 2998024"/>
                <a:gd name="connsiteX711" fmla="*/ 905797 w 3790196"/>
                <a:gd name="connsiteY711" fmla="*/ 135498 h 2998024"/>
                <a:gd name="connsiteX712" fmla="*/ 898567 w 3790196"/>
                <a:gd name="connsiteY712" fmla="*/ 141823 h 2998024"/>
                <a:gd name="connsiteX713" fmla="*/ 891328 w 3790196"/>
                <a:gd name="connsiteY713" fmla="*/ 146338 h 2998024"/>
                <a:gd name="connsiteX714" fmla="*/ 870526 w 3790196"/>
                <a:gd name="connsiteY714" fmla="*/ 149948 h 2998024"/>
                <a:gd name="connsiteX715" fmla="*/ 845199 w 3790196"/>
                <a:gd name="connsiteY715" fmla="*/ 182466 h 2998024"/>
                <a:gd name="connsiteX716" fmla="*/ 851523 w 3790196"/>
                <a:gd name="connsiteY716" fmla="*/ 216785 h 2998024"/>
                <a:gd name="connsiteX717" fmla="*/ 858762 w 3790196"/>
                <a:gd name="connsiteY717" fmla="*/ 235749 h 2998024"/>
                <a:gd name="connsiteX718" fmla="*/ 858762 w 3790196"/>
                <a:gd name="connsiteY718" fmla="*/ 236654 h 2998024"/>
                <a:gd name="connsiteX719" fmla="*/ 858762 w 3790196"/>
                <a:gd name="connsiteY719" fmla="*/ 236654 h 2998024"/>
                <a:gd name="connsiteX720" fmla="*/ 847913 w 3790196"/>
                <a:gd name="connsiteY720" fmla="*/ 238463 h 2998024"/>
                <a:gd name="connsiteX721" fmla="*/ 847913 w 3790196"/>
                <a:gd name="connsiteY721" fmla="*/ 258333 h 2998024"/>
                <a:gd name="connsiteX722" fmla="*/ 847913 w 3790196"/>
                <a:gd name="connsiteY722" fmla="*/ 259237 h 2998024"/>
                <a:gd name="connsiteX723" fmla="*/ 838864 w 3790196"/>
                <a:gd name="connsiteY723" fmla="*/ 270972 h 2998024"/>
                <a:gd name="connsiteX724" fmla="*/ 849723 w 3790196"/>
                <a:gd name="connsiteY724" fmla="*/ 273687 h 2998024"/>
                <a:gd name="connsiteX725" fmla="*/ 849723 w 3790196"/>
                <a:gd name="connsiteY725" fmla="*/ 273687 h 2998024"/>
                <a:gd name="connsiteX726" fmla="*/ 862381 w 3790196"/>
                <a:gd name="connsiteY726" fmla="*/ 282717 h 2998024"/>
                <a:gd name="connsiteX727" fmla="*/ 862381 w 3790196"/>
                <a:gd name="connsiteY727" fmla="*/ 282717 h 2998024"/>
                <a:gd name="connsiteX728" fmla="*/ 866906 w 3790196"/>
                <a:gd name="connsiteY728" fmla="*/ 297166 h 2998024"/>
                <a:gd name="connsiteX729" fmla="*/ 875954 w 3790196"/>
                <a:gd name="connsiteY729" fmla="*/ 308910 h 2998024"/>
                <a:gd name="connsiteX730" fmla="*/ 875954 w 3790196"/>
                <a:gd name="connsiteY730" fmla="*/ 308910 h 2998024"/>
                <a:gd name="connsiteX731" fmla="*/ 876859 w 3790196"/>
                <a:gd name="connsiteY731" fmla="*/ 326970 h 2998024"/>
                <a:gd name="connsiteX732" fmla="*/ 880469 w 3790196"/>
                <a:gd name="connsiteY732" fmla="*/ 341429 h 2998024"/>
                <a:gd name="connsiteX733" fmla="*/ 880469 w 3790196"/>
                <a:gd name="connsiteY733" fmla="*/ 341429 h 2998024"/>
                <a:gd name="connsiteX734" fmla="*/ 892233 w 3790196"/>
                <a:gd name="connsiteY734" fmla="*/ 355878 h 2998024"/>
                <a:gd name="connsiteX735" fmla="*/ 912131 w 3790196"/>
                <a:gd name="connsiteY735" fmla="*/ 358583 h 2998024"/>
                <a:gd name="connsiteX736" fmla="*/ 936552 w 3790196"/>
                <a:gd name="connsiteY736" fmla="*/ 382072 h 2998024"/>
                <a:gd name="connsiteX737" fmla="*/ 955545 w 3790196"/>
                <a:gd name="connsiteY737" fmla="*/ 395616 h 2998024"/>
                <a:gd name="connsiteX738" fmla="*/ 963689 w 3790196"/>
                <a:gd name="connsiteY738" fmla="*/ 386587 h 2998024"/>
                <a:gd name="connsiteX739" fmla="*/ 963689 w 3790196"/>
                <a:gd name="connsiteY739" fmla="*/ 386587 h 2998024"/>
                <a:gd name="connsiteX740" fmla="*/ 992636 w 3790196"/>
                <a:gd name="connsiteY740" fmla="*/ 376652 h 2998024"/>
                <a:gd name="connsiteX741" fmla="*/ 993541 w 3790196"/>
                <a:gd name="connsiteY741" fmla="*/ 376652 h 2998024"/>
                <a:gd name="connsiteX742" fmla="*/ 1007114 w 3790196"/>
                <a:gd name="connsiteY742" fmla="*/ 382967 h 2998024"/>
                <a:gd name="connsiteX743" fmla="*/ 1008009 w 3790196"/>
                <a:gd name="connsiteY743" fmla="*/ 382967 h 2998024"/>
                <a:gd name="connsiteX744" fmla="*/ 1008009 w 3790196"/>
                <a:gd name="connsiteY744" fmla="*/ 395616 h 2998024"/>
                <a:gd name="connsiteX745" fmla="*/ 1013438 w 3790196"/>
                <a:gd name="connsiteY745" fmla="*/ 408256 h 2998024"/>
                <a:gd name="connsiteX746" fmla="*/ 1016153 w 3790196"/>
                <a:gd name="connsiteY746" fmla="*/ 413676 h 2998024"/>
                <a:gd name="connsiteX747" fmla="*/ 1004399 w 3790196"/>
                <a:gd name="connsiteY747" fmla="*/ 429935 h 2998024"/>
                <a:gd name="connsiteX748" fmla="*/ 999875 w 3790196"/>
                <a:gd name="connsiteY748" fmla="*/ 444385 h 2998024"/>
                <a:gd name="connsiteX749" fmla="*/ 991731 w 3790196"/>
                <a:gd name="connsiteY749" fmla="*/ 451614 h 2998024"/>
                <a:gd name="connsiteX750" fmla="*/ 953746 w 3790196"/>
                <a:gd name="connsiteY750" fmla="*/ 450709 h 2998024"/>
                <a:gd name="connsiteX751" fmla="*/ 941077 w 3790196"/>
                <a:gd name="connsiteY751" fmla="*/ 456129 h 2998024"/>
                <a:gd name="connsiteX752" fmla="*/ 927513 w 3790196"/>
                <a:gd name="connsiteY752" fmla="*/ 474188 h 2998024"/>
                <a:gd name="connsiteX753" fmla="*/ 927513 w 3790196"/>
                <a:gd name="connsiteY753" fmla="*/ 474188 h 2998024"/>
                <a:gd name="connsiteX754" fmla="*/ 915750 w 3790196"/>
                <a:gd name="connsiteY754" fmla="*/ 474188 h 2998024"/>
                <a:gd name="connsiteX755" fmla="*/ 914845 w 3790196"/>
                <a:gd name="connsiteY755" fmla="*/ 473293 h 2998024"/>
                <a:gd name="connsiteX756" fmla="*/ 914845 w 3790196"/>
                <a:gd name="connsiteY756" fmla="*/ 467873 h 2998024"/>
                <a:gd name="connsiteX757" fmla="*/ 909416 w 3790196"/>
                <a:gd name="connsiteY757" fmla="*/ 458834 h 2998024"/>
                <a:gd name="connsiteX758" fmla="*/ 901282 w 3790196"/>
                <a:gd name="connsiteY758" fmla="*/ 475998 h 2998024"/>
                <a:gd name="connsiteX759" fmla="*/ 901282 w 3790196"/>
                <a:gd name="connsiteY759" fmla="*/ 475998 h 2998024"/>
                <a:gd name="connsiteX760" fmla="*/ 887708 w 3790196"/>
                <a:gd name="connsiteY760" fmla="*/ 476903 h 2998024"/>
                <a:gd name="connsiteX761" fmla="*/ 886804 w 3790196"/>
                <a:gd name="connsiteY761" fmla="*/ 476903 h 2998024"/>
                <a:gd name="connsiteX762" fmla="*/ 886804 w 3790196"/>
                <a:gd name="connsiteY762" fmla="*/ 476903 h 2998024"/>
                <a:gd name="connsiteX763" fmla="*/ 885898 w 3790196"/>
                <a:gd name="connsiteY763" fmla="*/ 462454 h 2998024"/>
                <a:gd name="connsiteX764" fmla="*/ 885898 w 3790196"/>
                <a:gd name="connsiteY764" fmla="*/ 461549 h 2998024"/>
                <a:gd name="connsiteX765" fmla="*/ 891328 w 3790196"/>
                <a:gd name="connsiteY765" fmla="*/ 455224 h 2998024"/>
                <a:gd name="connsiteX766" fmla="*/ 882279 w 3790196"/>
                <a:gd name="connsiteY766" fmla="*/ 452519 h 2998024"/>
                <a:gd name="connsiteX767" fmla="*/ 875954 w 3790196"/>
                <a:gd name="connsiteY767" fmla="*/ 465159 h 2998024"/>
                <a:gd name="connsiteX768" fmla="*/ 876859 w 3790196"/>
                <a:gd name="connsiteY768" fmla="*/ 481418 h 2998024"/>
                <a:gd name="connsiteX769" fmla="*/ 888613 w 3790196"/>
                <a:gd name="connsiteY769" fmla="*/ 488647 h 2998024"/>
                <a:gd name="connsiteX770" fmla="*/ 888613 w 3790196"/>
                <a:gd name="connsiteY770" fmla="*/ 488647 h 2998024"/>
                <a:gd name="connsiteX771" fmla="*/ 889518 w 3790196"/>
                <a:gd name="connsiteY771" fmla="*/ 505802 h 2998024"/>
                <a:gd name="connsiteX772" fmla="*/ 889518 w 3790196"/>
                <a:gd name="connsiteY772" fmla="*/ 506707 h 2998024"/>
                <a:gd name="connsiteX773" fmla="*/ 878660 w 3790196"/>
                <a:gd name="connsiteY773" fmla="*/ 541930 h 2998024"/>
                <a:gd name="connsiteX774" fmla="*/ 878660 w 3790196"/>
                <a:gd name="connsiteY774" fmla="*/ 541930 h 2998024"/>
                <a:gd name="connsiteX775" fmla="*/ 865096 w 3790196"/>
                <a:gd name="connsiteY775" fmla="*/ 561799 h 2998024"/>
                <a:gd name="connsiteX776" fmla="*/ 874145 w 3790196"/>
                <a:gd name="connsiteY776" fmla="*/ 574448 h 2998024"/>
                <a:gd name="connsiteX777" fmla="*/ 883184 w 3790196"/>
                <a:gd name="connsiteY777" fmla="*/ 577154 h 2998024"/>
                <a:gd name="connsiteX778" fmla="*/ 897662 w 3790196"/>
                <a:gd name="connsiteY778" fmla="*/ 585288 h 2998024"/>
                <a:gd name="connsiteX779" fmla="*/ 897662 w 3790196"/>
                <a:gd name="connsiteY779" fmla="*/ 586183 h 2998024"/>
                <a:gd name="connsiteX780" fmla="*/ 897662 w 3790196"/>
                <a:gd name="connsiteY780" fmla="*/ 586183 h 2998024"/>
                <a:gd name="connsiteX781" fmla="*/ 886804 w 3790196"/>
                <a:gd name="connsiteY781" fmla="*/ 592508 h 2998024"/>
                <a:gd name="connsiteX782" fmla="*/ 885898 w 3790196"/>
                <a:gd name="connsiteY782" fmla="*/ 592508 h 2998024"/>
                <a:gd name="connsiteX783" fmla="*/ 866001 w 3790196"/>
                <a:gd name="connsiteY783" fmla="*/ 588898 h 2998024"/>
                <a:gd name="connsiteX784" fmla="*/ 858762 w 3790196"/>
                <a:gd name="connsiteY784" fmla="*/ 597023 h 2998024"/>
                <a:gd name="connsiteX785" fmla="*/ 858762 w 3790196"/>
                <a:gd name="connsiteY785" fmla="*/ 597023 h 2998024"/>
                <a:gd name="connsiteX786" fmla="*/ 844293 w 3790196"/>
                <a:gd name="connsiteY786" fmla="*/ 597023 h 2998024"/>
                <a:gd name="connsiteX787" fmla="*/ 843389 w 3790196"/>
                <a:gd name="connsiteY787" fmla="*/ 597023 h 2998024"/>
                <a:gd name="connsiteX788" fmla="*/ 842484 w 3790196"/>
                <a:gd name="connsiteY788" fmla="*/ 580773 h 2998024"/>
                <a:gd name="connsiteX789" fmla="*/ 836150 w 3790196"/>
                <a:gd name="connsiteY789" fmla="*/ 572639 h 2998024"/>
                <a:gd name="connsiteX790" fmla="*/ 827101 w 3790196"/>
                <a:gd name="connsiteY790" fmla="*/ 583478 h 2998024"/>
                <a:gd name="connsiteX791" fmla="*/ 831625 w 3790196"/>
                <a:gd name="connsiteY791" fmla="*/ 593413 h 2998024"/>
                <a:gd name="connsiteX792" fmla="*/ 824396 w 3790196"/>
                <a:gd name="connsiteY792" fmla="*/ 600642 h 2998024"/>
                <a:gd name="connsiteX793" fmla="*/ 811727 w 3790196"/>
                <a:gd name="connsiteY793" fmla="*/ 599737 h 2998024"/>
                <a:gd name="connsiteX794" fmla="*/ 810823 w 3790196"/>
                <a:gd name="connsiteY794" fmla="*/ 599737 h 2998024"/>
                <a:gd name="connsiteX795" fmla="*/ 803584 w 3790196"/>
                <a:gd name="connsiteY795" fmla="*/ 582573 h 2998024"/>
                <a:gd name="connsiteX796" fmla="*/ 803584 w 3790196"/>
                <a:gd name="connsiteY796" fmla="*/ 581668 h 2998024"/>
                <a:gd name="connsiteX797" fmla="*/ 804488 w 3790196"/>
                <a:gd name="connsiteY797" fmla="*/ 558189 h 2998024"/>
                <a:gd name="connsiteX798" fmla="*/ 804488 w 3790196"/>
                <a:gd name="connsiteY798" fmla="*/ 558189 h 2998024"/>
                <a:gd name="connsiteX799" fmla="*/ 812633 w 3790196"/>
                <a:gd name="connsiteY799" fmla="*/ 550960 h 2998024"/>
                <a:gd name="connsiteX800" fmla="*/ 809918 w 3790196"/>
                <a:gd name="connsiteY800" fmla="*/ 516641 h 2998024"/>
                <a:gd name="connsiteX801" fmla="*/ 801774 w 3790196"/>
                <a:gd name="connsiteY801" fmla="*/ 502192 h 2998024"/>
                <a:gd name="connsiteX802" fmla="*/ 779161 w 3790196"/>
                <a:gd name="connsiteY802" fmla="*/ 497677 h 2998024"/>
                <a:gd name="connsiteX803" fmla="*/ 761979 w 3790196"/>
                <a:gd name="connsiteY803" fmla="*/ 485933 h 2998024"/>
                <a:gd name="connsiteX804" fmla="*/ 761979 w 3790196"/>
                <a:gd name="connsiteY804" fmla="*/ 485028 h 2998024"/>
                <a:gd name="connsiteX805" fmla="*/ 756549 w 3790196"/>
                <a:gd name="connsiteY805" fmla="*/ 469673 h 2998024"/>
                <a:gd name="connsiteX806" fmla="*/ 737556 w 3790196"/>
                <a:gd name="connsiteY806" fmla="*/ 466968 h 2998024"/>
                <a:gd name="connsiteX807" fmla="*/ 727603 w 3790196"/>
                <a:gd name="connsiteY807" fmla="*/ 469673 h 2998024"/>
                <a:gd name="connsiteX808" fmla="*/ 724888 w 3790196"/>
                <a:gd name="connsiteY808" fmla="*/ 471483 h 2998024"/>
                <a:gd name="connsiteX809" fmla="*/ 712229 w 3790196"/>
                <a:gd name="connsiteY809" fmla="*/ 473293 h 2998024"/>
                <a:gd name="connsiteX810" fmla="*/ 711324 w 3790196"/>
                <a:gd name="connsiteY810" fmla="*/ 473293 h 2998024"/>
                <a:gd name="connsiteX811" fmla="*/ 695941 w 3790196"/>
                <a:gd name="connsiteY811" fmla="*/ 464254 h 2998024"/>
                <a:gd name="connsiteX812" fmla="*/ 691427 w 3790196"/>
                <a:gd name="connsiteY812" fmla="*/ 449804 h 2998024"/>
                <a:gd name="connsiteX813" fmla="*/ 692332 w 3790196"/>
                <a:gd name="connsiteY813" fmla="*/ 428135 h 2998024"/>
                <a:gd name="connsiteX814" fmla="*/ 705896 w 3790196"/>
                <a:gd name="connsiteY814" fmla="*/ 419096 h 2998024"/>
                <a:gd name="connsiteX815" fmla="*/ 693236 w 3790196"/>
                <a:gd name="connsiteY815" fmla="*/ 397426 h 2998024"/>
                <a:gd name="connsiteX816" fmla="*/ 685093 w 3790196"/>
                <a:gd name="connsiteY816" fmla="*/ 396521 h 2998024"/>
                <a:gd name="connsiteX817" fmla="*/ 673329 w 3790196"/>
                <a:gd name="connsiteY817" fmla="*/ 393807 h 2998024"/>
                <a:gd name="connsiteX818" fmla="*/ 657051 w 3790196"/>
                <a:gd name="connsiteY818" fmla="*/ 381167 h 2998024"/>
                <a:gd name="connsiteX819" fmla="*/ 646193 w 3790196"/>
                <a:gd name="connsiteY819" fmla="*/ 365813 h 2998024"/>
                <a:gd name="connsiteX820" fmla="*/ 646193 w 3790196"/>
                <a:gd name="connsiteY820" fmla="*/ 364908 h 2998024"/>
                <a:gd name="connsiteX821" fmla="*/ 647097 w 3790196"/>
                <a:gd name="connsiteY821" fmla="*/ 345039 h 2998024"/>
                <a:gd name="connsiteX822" fmla="*/ 647097 w 3790196"/>
                <a:gd name="connsiteY822" fmla="*/ 345039 h 2998024"/>
                <a:gd name="connsiteX823" fmla="*/ 651622 w 3790196"/>
                <a:gd name="connsiteY823" fmla="*/ 332390 h 2998024"/>
                <a:gd name="connsiteX824" fmla="*/ 643478 w 3790196"/>
                <a:gd name="connsiteY824" fmla="*/ 326970 h 2998024"/>
                <a:gd name="connsiteX825" fmla="*/ 628104 w 3790196"/>
                <a:gd name="connsiteY825" fmla="*/ 322455 h 2998024"/>
                <a:gd name="connsiteX826" fmla="*/ 613636 w 3790196"/>
                <a:gd name="connsiteY826" fmla="*/ 313425 h 2998024"/>
                <a:gd name="connsiteX827" fmla="*/ 604587 w 3790196"/>
                <a:gd name="connsiteY827" fmla="*/ 306205 h 2998024"/>
                <a:gd name="connsiteX828" fmla="*/ 579260 w 3790196"/>
                <a:gd name="connsiteY828" fmla="*/ 311616 h 2998024"/>
                <a:gd name="connsiteX829" fmla="*/ 557553 w 3790196"/>
                <a:gd name="connsiteY829" fmla="*/ 307101 h 2998024"/>
                <a:gd name="connsiteX830" fmla="*/ 532226 w 3790196"/>
                <a:gd name="connsiteY830" fmla="*/ 295366 h 2998024"/>
                <a:gd name="connsiteX831" fmla="*/ 524987 w 3790196"/>
                <a:gd name="connsiteY831" fmla="*/ 289946 h 2998024"/>
                <a:gd name="connsiteX832" fmla="*/ 526797 w 3790196"/>
                <a:gd name="connsiteY832" fmla="*/ 280907 h 2998024"/>
                <a:gd name="connsiteX833" fmla="*/ 531321 w 3790196"/>
                <a:gd name="connsiteY833" fmla="*/ 270972 h 2998024"/>
                <a:gd name="connsiteX834" fmla="*/ 531321 w 3790196"/>
                <a:gd name="connsiteY834" fmla="*/ 270972 h 2998024"/>
                <a:gd name="connsiteX835" fmla="*/ 547599 w 3790196"/>
                <a:gd name="connsiteY835" fmla="*/ 264657 h 2998024"/>
                <a:gd name="connsiteX836" fmla="*/ 522272 w 3790196"/>
                <a:gd name="connsiteY836" fmla="*/ 251103 h 2998024"/>
                <a:gd name="connsiteX837" fmla="*/ 522272 w 3790196"/>
                <a:gd name="connsiteY837" fmla="*/ 251103 h 2998024"/>
                <a:gd name="connsiteX838" fmla="*/ 516843 w 3790196"/>
                <a:gd name="connsiteY838" fmla="*/ 229434 h 2998024"/>
                <a:gd name="connsiteX839" fmla="*/ 505089 w 3790196"/>
                <a:gd name="connsiteY839" fmla="*/ 223109 h 2998024"/>
                <a:gd name="connsiteX840" fmla="*/ 505089 w 3790196"/>
                <a:gd name="connsiteY840" fmla="*/ 223109 h 2998024"/>
                <a:gd name="connsiteX841" fmla="*/ 495136 w 3790196"/>
                <a:gd name="connsiteY841" fmla="*/ 206850 h 2998024"/>
                <a:gd name="connsiteX842" fmla="*/ 486991 w 3790196"/>
                <a:gd name="connsiteY842" fmla="*/ 214975 h 2998024"/>
                <a:gd name="connsiteX843" fmla="*/ 486991 w 3790196"/>
                <a:gd name="connsiteY843" fmla="*/ 214975 h 2998024"/>
                <a:gd name="connsiteX844" fmla="*/ 463474 w 3790196"/>
                <a:gd name="connsiteY844" fmla="*/ 220394 h 2998024"/>
                <a:gd name="connsiteX845" fmla="*/ 462570 w 3790196"/>
                <a:gd name="connsiteY845" fmla="*/ 220394 h 2998024"/>
                <a:gd name="connsiteX846" fmla="*/ 462570 w 3790196"/>
                <a:gd name="connsiteY846" fmla="*/ 220394 h 2998024"/>
                <a:gd name="connsiteX847" fmla="*/ 459855 w 3790196"/>
                <a:gd name="connsiteY847" fmla="*/ 205040 h 2998024"/>
                <a:gd name="connsiteX848" fmla="*/ 436338 w 3790196"/>
                <a:gd name="connsiteY848" fmla="*/ 195106 h 2998024"/>
                <a:gd name="connsiteX849" fmla="*/ 409201 w 3790196"/>
                <a:gd name="connsiteY849" fmla="*/ 195106 h 2998024"/>
                <a:gd name="connsiteX850" fmla="*/ 401972 w 3790196"/>
                <a:gd name="connsiteY850" fmla="*/ 207755 h 2998024"/>
                <a:gd name="connsiteX851" fmla="*/ 401972 w 3790196"/>
                <a:gd name="connsiteY851" fmla="*/ 207755 h 2998024"/>
                <a:gd name="connsiteX852" fmla="*/ 390208 w 3790196"/>
                <a:gd name="connsiteY852" fmla="*/ 208660 h 2998024"/>
                <a:gd name="connsiteX853" fmla="*/ 389303 w 3790196"/>
                <a:gd name="connsiteY853" fmla="*/ 208660 h 2998024"/>
                <a:gd name="connsiteX854" fmla="*/ 374835 w 3790196"/>
                <a:gd name="connsiteY854" fmla="*/ 203240 h 2998024"/>
                <a:gd name="connsiteX855" fmla="*/ 374835 w 3790196"/>
                <a:gd name="connsiteY855" fmla="*/ 203240 h 2998024"/>
                <a:gd name="connsiteX856" fmla="*/ 369406 w 3790196"/>
                <a:gd name="connsiteY856" fmla="*/ 173436 h 2998024"/>
                <a:gd name="connsiteX857" fmla="*/ 360357 w 3790196"/>
                <a:gd name="connsiteY857" fmla="*/ 174332 h 2998024"/>
                <a:gd name="connsiteX858" fmla="*/ 348603 w 3790196"/>
                <a:gd name="connsiteY858" fmla="*/ 196011 h 2998024"/>
                <a:gd name="connsiteX859" fmla="*/ 342269 w 3790196"/>
                <a:gd name="connsiteY859" fmla="*/ 201430 h 2998024"/>
                <a:gd name="connsiteX860" fmla="*/ 334125 w 3790196"/>
                <a:gd name="connsiteY860" fmla="*/ 197820 h 2998024"/>
                <a:gd name="connsiteX861" fmla="*/ 325991 w 3790196"/>
                <a:gd name="connsiteY861" fmla="*/ 193305 h 2998024"/>
                <a:gd name="connsiteX862" fmla="*/ 319656 w 3790196"/>
                <a:gd name="connsiteY862" fmla="*/ 206850 h 2998024"/>
                <a:gd name="connsiteX863" fmla="*/ 319656 w 3790196"/>
                <a:gd name="connsiteY863" fmla="*/ 206850 h 2998024"/>
                <a:gd name="connsiteX864" fmla="*/ 313322 w 3790196"/>
                <a:gd name="connsiteY864" fmla="*/ 214079 h 2998024"/>
                <a:gd name="connsiteX865" fmla="*/ 322371 w 3790196"/>
                <a:gd name="connsiteY865" fmla="*/ 220394 h 2998024"/>
                <a:gd name="connsiteX866" fmla="*/ 324181 w 3790196"/>
                <a:gd name="connsiteY866" fmla="*/ 223109 h 2998024"/>
                <a:gd name="connsiteX867" fmla="*/ 317847 w 3790196"/>
                <a:gd name="connsiteY867" fmla="*/ 235749 h 2998024"/>
                <a:gd name="connsiteX868" fmla="*/ 316942 w 3790196"/>
                <a:gd name="connsiteY868" fmla="*/ 236654 h 2998024"/>
                <a:gd name="connsiteX869" fmla="*/ 311513 w 3790196"/>
                <a:gd name="connsiteY869" fmla="*/ 244788 h 2998024"/>
                <a:gd name="connsiteX870" fmla="*/ 309703 w 3790196"/>
                <a:gd name="connsiteY870" fmla="*/ 248398 h 2998024"/>
                <a:gd name="connsiteX871" fmla="*/ 302464 w 3790196"/>
                <a:gd name="connsiteY871" fmla="*/ 253818 h 2998024"/>
                <a:gd name="connsiteX872" fmla="*/ 297949 w 3790196"/>
                <a:gd name="connsiteY872" fmla="*/ 255618 h 2998024"/>
                <a:gd name="connsiteX873" fmla="*/ 287995 w 3790196"/>
                <a:gd name="connsiteY873" fmla="*/ 270077 h 2998024"/>
                <a:gd name="connsiteX874" fmla="*/ 284376 w 3790196"/>
                <a:gd name="connsiteY874" fmla="*/ 277297 h 2998024"/>
                <a:gd name="connsiteX875" fmla="*/ 282566 w 3790196"/>
                <a:gd name="connsiteY875" fmla="*/ 294461 h 2998024"/>
                <a:gd name="connsiteX876" fmla="*/ 285280 w 3790196"/>
                <a:gd name="connsiteY876" fmla="*/ 309815 h 2998024"/>
                <a:gd name="connsiteX877" fmla="*/ 285280 w 3790196"/>
                <a:gd name="connsiteY877" fmla="*/ 332390 h 2998024"/>
                <a:gd name="connsiteX878" fmla="*/ 285280 w 3790196"/>
                <a:gd name="connsiteY878" fmla="*/ 333294 h 2998024"/>
                <a:gd name="connsiteX879" fmla="*/ 276232 w 3790196"/>
                <a:gd name="connsiteY879" fmla="*/ 348649 h 2998024"/>
                <a:gd name="connsiteX880" fmla="*/ 271717 w 3790196"/>
                <a:gd name="connsiteY880" fmla="*/ 366718 h 2998024"/>
                <a:gd name="connsiteX881" fmla="*/ 271717 w 3790196"/>
                <a:gd name="connsiteY881" fmla="*/ 366718 h 2998024"/>
                <a:gd name="connsiteX882" fmla="*/ 250905 w 3790196"/>
                <a:gd name="connsiteY882" fmla="*/ 368518 h 2998024"/>
                <a:gd name="connsiteX883" fmla="*/ 250000 w 3790196"/>
                <a:gd name="connsiteY883" fmla="*/ 368518 h 2998024"/>
                <a:gd name="connsiteX884" fmla="*/ 212919 w 3790196"/>
                <a:gd name="connsiteY884" fmla="*/ 356783 h 2998024"/>
                <a:gd name="connsiteX885" fmla="*/ 185782 w 3790196"/>
                <a:gd name="connsiteY885" fmla="*/ 334199 h 2998024"/>
                <a:gd name="connsiteX886" fmla="*/ 168599 w 3790196"/>
                <a:gd name="connsiteY886" fmla="*/ 335104 h 2998024"/>
                <a:gd name="connsiteX887" fmla="*/ 163170 w 3790196"/>
                <a:gd name="connsiteY887" fmla="*/ 363098 h 2998024"/>
                <a:gd name="connsiteX888" fmla="*/ 153216 w 3790196"/>
                <a:gd name="connsiteY888" fmla="*/ 379357 h 2998024"/>
                <a:gd name="connsiteX889" fmla="*/ 150502 w 3790196"/>
                <a:gd name="connsiteY889" fmla="*/ 392902 h 2998024"/>
                <a:gd name="connsiteX890" fmla="*/ 151407 w 3790196"/>
                <a:gd name="connsiteY890" fmla="*/ 395616 h 2998024"/>
                <a:gd name="connsiteX891" fmla="*/ 155931 w 3790196"/>
                <a:gd name="connsiteY891" fmla="*/ 410066 h 2998024"/>
                <a:gd name="connsiteX892" fmla="*/ 155931 w 3790196"/>
                <a:gd name="connsiteY892" fmla="*/ 410971 h 2998024"/>
                <a:gd name="connsiteX893" fmla="*/ 155931 w 3790196"/>
                <a:gd name="connsiteY893" fmla="*/ 410971 h 2998024"/>
                <a:gd name="connsiteX894" fmla="*/ 129699 w 3790196"/>
                <a:gd name="connsiteY894" fmla="*/ 411876 h 2998024"/>
                <a:gd name="connsiteX895" fmla="*/ 132414 w 3790196"/>
                <a:gd name="connsiteY895" fmla="*/ 432650 h 2998024"/>
                <a:gd name="connsiteX896" fmla="*/ 136034 w 3790196"/>
                <a:gd name="connsiteY896" fmla="*/ 450709 h 2998024"/>
                <a:gd name="connsiteX897" fmla="*/ 136034 w 3790196"/>
                <a:gd name="connsiteY897" fmla="*/ 451614 h 2998024"/>
                <a:gd name="connsiteX898" fmla="*/ 130604 w 3790196"/>
                <a:gd name="connsiteY898" fmla="*/ 467873 h 2998024"/>
                <a:gd name="connsiteX899" fmla="*/ 129699 w 3790196"/>
                <a:gd name="connsiteY899" fmla="*/ 492257 h 2998024"/>
                <a:gd name="connsiteX900" fmla="*/ 129699 w 3790196"/>
                <a:gd name="connsiteY900" fmla="*/ 495867 h 2998024"/>
                <a:gd name="connsiteX901" fmla="*/ 120650 w 3790196"/>
                <a:gd name="connsiteY901" fmla="*/ 518451 h 2998024"/>
                <a:gd name="connsiteX902" fmla="*/ 79951 w 3790196"/>
                <a:gd name="connsiteY902" fmla="*/ 534710 h 2998024"/>
                <a:gd name="connsiteX903" fmla="*/ 99848 w 3790196"/>
                <a:gd name="connsiteY903" fmla="*/ 550064 h 2998024"/>
                <a:gd name="connsiteX904" fmla="*/ 121556 w 3790196"/>
                <a:gd name="connsiteY904" fmla="*/ 574448 h 2998024"/>
                <a:gd name="connsiteX905" fmla="*/ 134224 w 3790196"/>
                <a:gd name="connsiteY905" fmla="*/ 575353 h 2998024"/>
                <a:gd name="connsiteX906" fmla="*/ 134224 w 3790196"/>
                <a:gd name="connsiteY906" fmla="*/ 575353 h 2998024"/>
                <a:gd name="connsiteX907" fmla="*/ 141463 w 3790196"/>
                <a:gd name="connsiteY907" fmla="*/ 583478 h 2998024"/>
                <a:gd name="connsiteX908" fmla="*/ 151407 w 3790196"/>
                <a:gd name="connsiteY908" fmla="*/ 602442 h 2998024"/>
                <a:gd name="connsiteX909" fmla="*/ 151407 w 3790196"/>
                <a:gd name="connsiteY909" fmla="*/ 603347 h 2998024"/>
                <a:gd name="connsiteX910" fmla="*/ 121556 w 3790196"/>
                <a:gd name="connsiteY910" fmla="*/ 622312 h 2998024"/>
                <a:gd name="connsiteX911" fmla="*/ 121556 w 3790196"/>
                <a:gd name="connsiteY911" fmla="*/ 622312 h 2998024"/>
                <a:gd name="connsiteX912" fmla="*/ 350 w 3790196"/>
                <a:gd name="connsiteY912" fmla="*/ 623216 h 2998024"/>
                <a:gd name="connsiteX913" fmla="*/ -555 w 3790196"/>
                <a:gd name="connsiteY913" fmla="*/ 686443 h 2998024"/>
                <a:gd name="connsiteX914" fmla="*/ -555 w 3790196"/>
                <a:gd name="connsiteY914" fmla="*/ 689148 h 2998024"/>
                <a:gd name="connsiteX915" fmla="*/ 350 w 3790196"/>
                <a:gd name="connsiteY915" fmla="*/ 765015 h 2998024"/>
                <a:gd name="connsiteX916" fmla="*/ 21152 w 3790196"/>
                <a:gd name="connsiteY916" fmla="*/ 751471 h 2998024"/>
                <a:gd name="connsiteX917" fmla="*/ 41955 w 3790196"/>
                <a:gd name="connsiteY917" fmla="*/ 736116 h 2998024"/>
                <a:gd name="connsiteX918" fmla="*/ 51004 w 3790196"/>
                <a:gd name="connsiteY918" fmla="*/ 733402 h 2998024"/>
                <a:gd name="connsiteX919" fmla="*/ 65482 w 3790196"/>
                <a:gd name="connsiteY919" fmla="*/ 741536 h 2998024"/>
                <a:gd name="connsiteX920" fmla="*/ 83570 w 3790196"/>
                <a:gd name="connsiteY920" fmla="*/ 784884 h 2998024"/>
                <a:gd name="connsiteX921" fmla="*/ 85379 w 3790196"/>
                <a:gd name="connsiteY921" fmla="*/ 790304 h 2998024"/>
                <a:gd name="connsiteX922" fmla="*/ 86284 w 3790196"/>
                <a:gd name="connsiteY922" fmla="*/ 826432 h 2998024"/>
                <a:gd name="connsiteX923" fmla="*/ 65482 w 3790196"/>
                <a:gd name="connsiteY923" fmla="*/ 869790 h 2998024"/>
                <a:gd name="connsiteX924" fmla="*/ 79045 w 3790196"/>
                <a:gd name="connsiteY924" fmla="*/ 875210 h 2998024"/>
                <a:gd name="connsiteX925" fmla="*/ 115231 w 3790196"/>
                <a:gd name="connsiteY925" fmla="*/ 860751 h 2998024"/>
                <a:gd name="connsiteX926" fmla="*/ 125175 w 3790196"/>
                <a:gd name="connsiteY926" fmla="*/ 850816 h 2998024"/>
                <a:gd name="connsiteX927" fmla="*/ 148692 w 3790196"/>
                <a:gd name="connsiteY927" fmla="*/ 834567 h 2998024"/>
                <a:gd name="connsiteX928" fmla="*/ 171305 w 3790196"/>
                <a:gd name="connsiteY928" fmla="*/ 847206 h 2998024"/>
                <a:gd name="connsiteX929" fmla="*/ 180353 w 3790196"/>
                <a:gd name="connsiteY929" fmla="*/ 863465 h 2998024"/>
                <a:gd name="connsiteX930" fmla="*/ 215634 w 3790196"/>
                <a:gd name="connsiteY930" fmla="*/ 866170 h 2998024"/>
                <a:gd name="connsiteX931" fmla="*/ 247295 w 3790196"/>
                <a:gd name="connsiteY931" fmla="*/ 869790 h 2998024"/>
                <a:gd name="connsiteX932" fmla="*/ 247295 w 3790196"/>
                <a:gd name="connsiteY932" fmla="*/ 869790 h 2998024"/>
                <a:gd name="connsiteX933" fmla="*/ 266288 w 3790196"/>
                <a:gd name="connsiteY933" fmla="*/ 885144 h 2998024"/>
                <a:gd name="connsiteX934" fmla="*/ 274432 w 3790196"/>
                <a:gd name="connsiteY934" fmla="*/ 895984 h 2998024"/>
                <a:gd name="connsiteX935" fmla="*/ 275327 w 3790196"/>
                <a:gd name="connsiteY935" fmla="*/ 912233 h 2998024"/>
                <a:gd name="connsiteX936" fmla="*/ 295235 w 3790196"/>
                <a:gd name="connsiteY936" fmla="*/ 926683 h 2998024"/>
                <a:gd name="connsiteX937" fmla="*/ 306988 w 3790196"/>
                <a:gd name="connsiteY937" fmla="*/ 929397 h 2998024"/>
                <a:gd name="connsiteX938" fmla="*/ 354927 w 3790196"/>
                <a:gd name="connsiteY938" fmla="*/ 931207 h 2998024"/>
                <a:gd name="connsiteX939" fmla="*/ 373930 w 3790196"/>
                <a:gd name="connsiteY939" fmla="*/ 941142 h 2998024"/>
                <a:gd name="connsiteX940" fmla="*/ 395637 w 3790196"/>
                <a:gd name="connsiteY940" fmla="*/ 941142 h 2998024"/>
                <a:gd name="connsiteX941" fmla="*/ 424584 w 3790196"/>
                <a:gd name="connsiteY941" fmla="*/ 956496 h 2998024"/>
                <a:gd name="connsiteX942" fmla="*/ 431813 w 3790196"/>
                <a:gd name="connsiteY942" fmla="*/ 976365 h 2998024"/>
                <a:gd name="connsiteX943" fmla="*/ 431813 w 3790196"/>
                <a:gd name="connsiteY943" fmla="*/ 976365 h 2998024"/>
                <a:gd name="connsiteX944" fmla="*/ 420965 w 3790196"/>
                <a:gd name="connsiteY944" fmla="*/ 977270 h 2998024"/>
                <a:gd name="connsiteX945" fmla="*/ 407391 w 3790196"/>
                <a:gd name="connsiteY945" fmla="*/ 991720 h 2998024"/>
                <a:gd name="connsiteX946" fmla="*/ 417345 w 3790196"/>
                <a:gd name="connsiteY946" fmla="*/ 1005264 h 2998024"/>
                <a:gd name="connsiteX947" fmla="*/ 417345 w 3790196"/>
                <a:gd name="connsiteY947" fmla="*/ 1005264 h 2998024"/>
                <a:gd name="connsiteX948" fmla="*/ 428203 w 3790196"/>
                <a:gd name="connsiteY948" fmla="*/ 1041392 h 2998024"/>
                <a:gd name="connsiteX949" fmla="*/ 428203 w 3790196"/>
                <a:gd name="connsiteY949" fmla="*/ 1042297 h 2998024"/>
                <a:gd name="connsiteX950" fmla="*/ 411916 w 3790196"/>
                <a:gd name="connsiteY950" fmla="*/ 1057652 h 2998024"/>
                <a:gd name="connsiteX951" fmla="*/ 411916 w 3790196"/>
                <a:gd name="connsiteY951" fmla="*/ 1057652 h 2998024"/>
                <a:gd name="connsiteX952" fmla="*/ 382969 w 3790196"/>
                <a:gd name="connsiteY952" fmla="*/ 1058556 h 2998024"/>
                <a:gd name="connsiteX953" fmla="*/ 370310 w 3790196"/>
                <a:gd name="connsiteY953" fmla="*/ 1073006 h 2998024"/>
                <a:gd name="connsiteX954" fmla="*/ 370310 w 3790196"/>
                <a:gd name="connsiteY954" fmla="*/ 1091970 h 2998024"/>
                <a:gd name="connsiteX955" fmla="*/ 366691 w 3790196"/>
                <a:gd name="connsiteY955" fmla="*/ 1097390 h 2998024"/>
                <a:gd name="connsiteX956" fmla="*/ 350413 w 3790196"/>
                <a:gd name="connsiteY956" fmla="*/ 1090161 h 2998024"/>
                <a:gd name="connsiteX957" fmla="*/ 343173 w 3790196"/>
                <a:gd name="connsiteY957" fmla="*/ 1088360 h 2998024"/>
                <a:gd name="connsiteX958" fmla="*/ 338649 w 3790196"/>
                <a:gd name="connsiteY958" fmla="*/ 1094675 h 2998024"/>
                <a:gd name="connsiteX959" fmla="*/ 335030 w 3790196"/>
                <a:gd name="connsiteY959" fmla="*/ 1114554 h 2998024"/>
                <a:gd name="connsiteX960" fmla="*/ 337745 w 3790196"/>
                <a:gd name="connsiteY960" fmla="*/ 1155197 h 2998024"/>
                <a:gd name="connsiteX961" fmla="*/ 355833 w 3790196"/>
                <a:gd name="connsiteY961" fmla="*/ 1148872 h 2998024"/>
                <a:gd name="connsiteX962" fmla="*/ 397447 w 3790196"/>
                <a:gd name="connsiteY962" fmla="*/ 1154292 h 2998024"/>
                <a:gd name="connsiteX963" fmla="*/ 397447 w 3790196"/>
                <a:gd name="connsiteY963" fmla="*/ 1154292 h 2998024"/>
                <a:gd name="connsiteX964" fmla="*/ 414630 w 3790196"/>
                <a:gd name="connsiteY964" fmla="*/ 1190421 h 2998024"/>
                <a:gd name="connsiteX965" fmla="*/ 438147 w 3790196"/>
                <a:gd name="connsiteY965" fmla="*/ 1188611 h 2998024"/>
                <a:gd name="connsiteX966" fmla="*/ 458055 w 3790196"/>
                <a:gd name="connsiteY966" fmla="*/ 1187706 h 2998024"/>
                <a:gd name="connsiteX967" fmla="*/ 461664 w 3790196"/>
                <a:gd name="connsiteY967" fmla="*/ 1164227 h 2998024"/>
                <a:gd name="connsiteX968" fmla="*/ 461664 w 3790196"/>
                <a:gd name="connsiteY968" fmla="*/ 1164227 h 2998024"/>
                <a:gd name="connsiteX969" fmla="*/ 477952 w 3790196"/>
                <a:gd name="connsiteY969" fmla="*/ 1148872 h 2998024"/>
                <a:gd name="connsiteX970" fmla="*/ 477952 w 3790196"/>
                <a:gd name="connsiteY970" fmla="*/ 1148872 h 2998024"/>
                <a:gd name="connsiteX971" fmla="*/ 491516 w 3790196"/>
                <a:gd name="connsiteY971" fmla="*/ 1144358 h 2998024"/>
                <a:gd name="connsiteX972" fmla="*/ 506899 w 3790196"/>
                <a:gd name="connsiteY972" fmla="*/ 1136224 h 2998024"/>
                <a:gd name="connsiteX973" fmla="*/ 511414 w 3790196"/>
                <a:gd name="connsiteY973" fmla="*/ 1119069 h 2998024"/>
                <a:gd name="connsiteX974" fmla="*/ 514128 w 3790196"/>
                <a:gd name="connsiteY974" fmla="*/ 1110030 h 2998024"/>
                <a:gd name="connsiteX975" fmla="*/ 521367 w 3790196"/>
                <a:gd name="connsiteY975" fmla="*/ 1111839 h 2998024"/>
                <a:gd name="connsiteX976" fmla="*/ 535845 w 3790196"/>
                <a:gd name="connsiteY976" fmla="*/ 1110935 h 2998024"/>
                <a:gd name="connsiteX977" fmla="*/ 542170 w 3790196"/>
                <a:gd name="connsiteY977" fmla="*/ 1101000 h 2998024"/>
                <a:gd name="connsiteX978" fmla="*/ 547599 w 3790196"/>
                <a:gd name="connsiteY978" fmla="*/ 1089265 h 2998024"/>
                <a:gd name="connsiteX979" fmla="*/ 557553 w 3790196"/>
                <a:gd name="connsiteY979" fmla="*/ 1091065 h 2998024"/>
                <a:gd name="connsiteX980" fmla="*/ 572021 w 3790196"/>
                <a:gd name="connsiteY980" fmla="*/ 1089265 h 2998024"/>
                <a:gd name="connsiteX981" fmla="*/ 583785 w 3790196"/>
                <a:gd name="connsiteY981" fmla="*/ 1085646 h 2998024"/>
                <a:gd name="connsiteX982" fmla="*/ 590110 w 3790196"/>
                <a:gd name="connsiteY982" fmla="*/ 1094675 h 2998024"/>
                <a:gd name="connsiteX983" fmla="*/ 591014 w 3790196"/>
                <a:gd name="connsiteY983" fmla="*/ 1098295 h 2998024"/>
                <a:gd name="connsiteX984" fmla="*/ 599158 w 3790196"/>
                <a:gd name="connsiteY984" fmla="*/ 1115449 h 2998024"/>
                <a:gd name="connsiteX985" fmla="*/ 621770 w 3790196"/>
                <a:gd name="connsiteY985" fmla="*/ 1120869 h 2998024"/>
                <a:gd name="connsiteX986" fmla="*/ 640773 w 3790196"/>
                <a:gd name="connsiteY986" fmla="*/ 1110935 h 2998024"/>
                <a:gd name="connsiteX987" fmla="*/ 641668 w 3790196"/>
                <a:gd name="connsiteY987" fmla="*/ 1109134 h 2998024"/>
                <a:gd name="connsiteX988" fmla="*/ 664290 w 3790196"/>
                <a:gd name="connsiteY988" fmla="*/ 1097390 h 2998024"/>
                <a:gd name="connsiteX989" fmla="*/ 685093 w 3790196"/>
                <a:gd name="connsiteY989" fmla="*/ 1092875 h 2998024"/>
                <a:gd name="connsiteX990" fmla="*/ 704086 w 3790196"/>
                <a:gd name="connsiteY990" fmla="*/ 1070291 h 2998024"/>
                <a:gd name="connsiteX991" fmla="*/ 705896 w 3790196"/>
                <a:gd name="connsiteY991" fmla="*/ 1061262 h 2998024"/>
                <a:gd name="connsiteX992" fmla="*/ 704086 w 3790196"/>
                <a:gd name="connsiteY992" fmla="*/ 1058556 h 2998024"/>
                <a:gd name="connsiteX993" fmla="*/ 678758 w 3790196"/>
                <a:gd name="connsiteY993" fmla="*/ 1036878 h 2998024"/>
                <a:gd name="connsiteX994" fmla="*/ 677854 w 3790196"/>
                <a:gd name="connsiteY994" fmla="*/ 1020618 h 2998024"/>
                <a:gd name="connsiteX995" fmla="*/ 682378 w 3790196"/>
                <a:gd name="connsiteY995" fmla="*/ 1013389 h 2998024"/>
                <a:gd name="connsiteX996" fmla="*/ 693236 w 3790196"/>
                <a:gd name="connsiteY996" fmla="*/ 1003454 h 2998024"/>
                <a:gd name="connsiteX997" fmla="*/ 727603 w 3790196"/>
                <a:gd name="connsiteY997" fmla="*/ 1003454 h 2998024"/>
                <a:gd name="connsiteX998" fmla="*/ 739366 w 3790196"/>
                <a:gd name="connsiteY998" fmla="*/ 1012494 h 2998024"/>
                <a:gd name="connsiteX999" fmla="*/ 750215 w 3790196"/>
                <a:gd name="connsiteY999" fmla="*/ 1055842 h 2998024"/>
                <a:gd name="connsiteX1000" fmla="*/ 752930 w 3790196"/>
                <a:gd name="connsiteY1000" fmla="*/ 1063071 h 2998024"/>
                <a:gd name="connsiteX1001" fmla="*/ 747501 w 3790196"/>
                <a:gd name="connsiteY1001" fmla="*/ 1078426 h 2998024"/>
                <a:gd name="connsiteX1002" fmla="*/ 725793 w 3790196"/>
                <a:gd name="connsiteY1002" fmla="*/ 1108229 h 2998024"/>
                <a:gd name="connsiteX1003" fmla="*/ 761074 w 3790196"/>
                <a:gd name="connsiteY1003" fmla="*/ 1133518 h 2998024"/>
                <a:gd name="connsiteX1004" fmla="*/ 762883 w 3790196"/>
                <a:gd name="connsiteY1004" fmla="*/ 1135319 h 2998024"/>
                <a:gd name="connsiteX1005" fmla="*/ 774637 w 3790196"/>
                <a:gd name="connsiteY1005" fmla="*/ 1138938 h 2998024"/>
                <a:gd name="connsiteX1006" fmla="*/ 790925 w 3790196"/>
                <a:gd name="connsiteY1006" fmla="*/ 1147063 h 2998024"/>
                <a:gd name="connsiteX1007" fmla="*/ 799059 w 3790196"/>
                <a:gd name="connsiteY1007" fmla="*/ 1168742 h 2998024"/>
                <a:gd name="connsiteX1008" fmla="*/ 813537 w 3790196"/>
                <a:gd name="connsiteY1008" fmla="*/ 1185906 h 2998024"/>
                <a:gd name="connsiteX1009" fmla="*/ 813537 w 3790196"/>
                <a:gd name="connsiteY1009" fmla="*/ 1201251 h 2998024"/>
                <a:gd name="connsiteX1010" fmla="*/ 808108 w 3790196"/>
                <a:gd name="connsiteY1010" fmla="*/ 1215710 h 2998024"/>
                <a:gd name="connsiteX1011" fmla="*/ 808108 w 3790196"/>
                <a:gd name="connsiteY1011" fmla="*/ 1225644 h 2998024"/>
                <a:gd name="connsiteX1012" fmla="*/ 811727 w 3790196"/>
                <a:gd name="connsiteY1012" fmla="*/ 1228349 h 2998024"/>
                <a:gd name="connsiteX1013" fmla="*/ 842484 w 3790196"/>
                <a:gd name="connsiteY1013" fmla="*/ 1230159 h 2998024"/>
                <a:gd name="connsiteX1014" fmla="*/ 853332 w 3790196"/>
                <a:gd name="connsiteY1014" fmla="*/ 1234674 h 2998024"/>
                <a:gd name="connsiteX1015" fmla="*/ 860572 w 3790196"/>
                <a:gd name="connsiteY1015" fmla="*/ 1238284 h 2998024"/>
                <a:gd name="connsiteX1016" fmla="*/ 875954 w 3790196"/>
                <a:gd name="connsiteY1016" fmla="*/ 1255448 h 2998024"/>
                <a:gd name="connsiteX1017" fmla="*/ 898567 w 3790196"/>
                <a:gd name="connsiteY1017" fmla="*/ 1264478 h 2998024"/>
                <a:gd name="connsiteX1018" fmla="*/ 912131 w 3790196"/>
                <a:gd name="connsiteY1018" fmla="*/ 1272602 h 2998024"/>
                <a:gd name="connsiteX1019" fmla="*/ 922084 w 3790196"/>
                <a:gd name="connsiteY1019" fmla="*/ 1278927 h 2998024"/>
                <a:gd name="connsiteX1020" fmla="*/ 923894 w 3790196"/>
                <a:gd name="connsiteY1020" fmla="*/ 1278927 h 2998024"/>
                <a:gd name="connsiteX1021" fmla="*/ 946506 w 3790196"/>
                <a:gd name="connsiteY1021" fmla="*/ 1284347 h 2998024"/>
                <a:gd name="connsiteX1022" fmla="*/ 947411 w 3790196"/>
                <a:gd name="connsiteY1022" fmla="*/ 1286157 h 2998024"/>
                <a:gd name="connsiteX1023" fmla="*/ 957355 w 3790196"/>
                <a:gd name="connsiteY1023" fmla="*/ 1291576 h 2998024"/>
                <a:gd name="connsiteX1024" fmla="*/ 1002590 w 3790196"/>
                <a:gd name="connsiteY1024" fmla="*/ 1292481 h 2998024"/>
                <a:gd name="connsiteX1025" fmla="*/ 1003494 w 3790196"/>
                <a:gd name="connsiteY1025" fmla="*/ 1292481 h 2998024"/>
                <a:gd name="connsiteX1026" fmla="*/ 1027011 w 3790196"/>
                <a:gd name="connsiteY1026" fmla="*/ 1303311 h 2998024"/>
                <a:gd name="connsiteX1027" fmla="*/ 1028821 w 3790196"/>
                <a:gd name="connsiteY1027" fmla="*/ 1303311 h 2998024"/>
                <a:gd name="connsiteX1028" fmla="*/ 1054148 w 3790196"/>
                <a:gd name="connsiteY1028" fmla="*/ 1307835 h 2998024"/>
                <a:gd name="connsiteX1029" fmla="*/ 1061378 w 3790196"/>
                <a:gd name="connsiteY1029" fmla="*/ 1307835 h 2998024"/>
                <a:gd name="connsiteX1030" fmla="*/ 1067712 w 3790196"/>
                <a:gd name="connsiteY1030" fmla="*/ 1315960 h 2998024"/>
                <a:gd name="connsiteX1031" fmla="*/ 1068617 w 3790196"/>
                <a:gd name="connsiteY1031" fmla="*/ 1316865 h 2998024"/>
                <a:gd name="connsiteX1032" fmla="*/ 1076761 w 3790196"/>
                <a:gd name="connsiteY1032" fmla="*/ 1327705 h 2998024"/>
                <a:gd name="connsiteX1033" fmla="*/ 1133749 w 3790196"/>
                <a:gd name="connsiteY1033" fmla="*/ 1363833 h 2998024"/>
                <a:gd name="connsiteX1034" fmla="*/ 1145502 w 3790196"/>
                <a:gd name="connsiteY1034" fmla="*/ 1353889 h 2998024"/>
                <a:gd name="connsiteX1035" fmla="*/ 1158171 w 3790196"/>
                <a:gd name="connsiteY1035" fmla="*/ 1331315 h 2998024"/>
                <a:gd name="connsiteX1036" fmla="*/ 1159075 w 3790196"/>
                <a:gd name="connsiteY1036" fmla="*/ 1331315 h 2998024"/>
                <a:gd name="connsiteX1037" fmla="*/ 1176259 w 3790196"/>
                <a:gd name="connsiteY1037" fmla="*/ 1331315 h 2998024"/>
                <a:gd name="connsiteX1038" fmla="*/ 1176259 w 3790196"/>
                <a:gd name="connsiteY1038" fmla="*/ 1331315 h 2998024"/>
                <a:gd name="connsiteX1039" fmla="*/ 1205205 w 3790196"/>
                <a:gd name="connsiteY1039" fmla="*/ 1357508 h 2998024"/>
                <a:gd name="connsiteX1040" fmla="*/ 1213349 w 3790196"/>
                <a:gd name="connsiteY1040" fmla="*/ 1373767 h 2998024"/>
                <a:gd name="connsiteX1041" fmla="*/ 1252240 w 3790196"/>
                <a:gd name="connsiteY1041" fmla="*/ 1371958 h 2998024"/>
                <a:gd name="connsiteX1042" fmla="*/ 1284806 w 3790196"/>
                <a:gd name="connsiteY1042" fmla="*/ 1369243 h 2998024"/>
                <a:gd name="connsiteX1043" fmla="*/ 1302893 w 3790196"/>
                <a:gd name="connsiteY1043" fmla="*/ 1354794 h 2998024"/>
                <a:gd name="connsiteX1044" fmla="*/ 1339079 w 3790196"/>
                <a:gd name="connsiteY1044" fmla="*/ 1327705 h 2998024"/>
                <a:gd name="connsiteX1045" fmla="*/ 1342699 w 3790196"/>
                <a:gd name="connsiteY1045" fmla="*/ 1325895 h 2998024"/>
                <a:gd name="connsiteX1046" fmla="*/ 1359882 w 3790196"/>
                <a:gd name="connsiteY1046" fmla="*/ 1322285 h 2998024"/>
                <a:gd name="connsiteX1047" fmla="*/ 1371645 w 3790196"/>
                <a:gd name="connsiteY1047" fmla="*/ 1321380 h 2998024"/>
                <a:gd name="connsiteX1048" fmla="*/ 1375255 w 3790196"/>
                <a:gd name="connsiteY1048" fmla="*/ 1316865 h 2998024"/>
                <a:gd name="connsiteX1049" fmla="*/ 1383399 w 3790196"/>
                <a:gd name="connsiteY1049" fmla="*/ 1302416 h 2998024"/>
                <a:gd name="connsiteX1050" fmla="*/ 1392448 w 3790196"/>
                <a:gd name="connsiteY1050" fmla="*/ 1265382 h 2998024"/>
                <a:gd name="connsiteX1051" fmla="*/ 1402392 w 3790196"/>
                <a:gd name="connsiteY1051" fmla="*/ 1255448 h 2998024"/>
                <a:gd name="connsiteX1052" fmla="*/ 1409631 w 3790196"/>
                <a:gd name="connsiteY1052" fmla="*/ 1240999 h 2998024"/>
                <a:gd name="connsiteX1053" fmla="*/ 1409631 w 3790196"/>
                <a:gd name="connsiteY1053" fmla="*/ 1240094 h 2998024"/>
                <a:gd name="connsiteX1054" fmla="*/ 1413251 w 3790196"/>
                <a:gd name="connsiteY1054" fmla="*/ 1224739 h 2998024"/>
                <a:gd name="connsiteX1055" fmla="*/ 1401487 w 3790196"/>
                <a:gd name="connsiteY1055" fmla="*/ 1200355 h 2998024"/>
                <a:gd name="connsiteX1056" fmla="*/ 1394258 w 3790196"/>
                <a:gd name="connsiteY1056" fmla="*/ 1179581 h 2998024"/>
                <a:gd name="connsiteX1057" fmla="*/ 1396067 w 3790196"/>
                <a:gd name="connsiteY1057" fmla="*/ 1108229 h 2998024"/>
                <a:gd name="connsiteX1058" fmla="*/ 1396067 w 3790196"/>
                <a:gd name="connsiteY1058" fmla="*/ 1108229 h 2998024"/>
                <a:gd name="connsiteX1059" fmla="*/ 1406012 w 3790196"/>
                <a:gd name="connsiteY1059" fmla="*/ 1085646 h 2998024"/>
                <a:gd name="connsiteX1060" fmla="*/ 1406012 w 3790196"/>
                <a:gd name="connsiteY1060" fmla="*/ 1067586 h 2998024"/>
                <a:gd name="connsiteX1061" fmla="*/ 1394258 w 3790196"/>
                <a:gd name="connsiteY1061" fmla="*/ 1059452 h 2998024"/>
                <a:gd name="connsiteX1062" fmla="*/ 1387019 w 3790196"/>
                <a:gd name="connsiteY1062" fmla="*/ 1051327 h 2998024"/>
                <a:gd name="connsiteX1063" fmla="*/ 1391543 w 3790196"/>
                <a:gd name="connsiteY1063" fmla="*/ 1042297 h 2998024"/>
                <a:gd name="connsiteX1064" fmla="*/ 1407821 w 3790196"/>
                <a:gd name="connsiteY1064" fmla="*/ 1037782 h 2998024"/>
                <a:gd name="connsiteX1065" fmla="*/ 1420489 w 3790196"/>
                <a:gd name="connsiteY1065" fmla="*/ 1033268 h 2998024"/>
                <a:gd name="connsiteX1066" fmla="*/ 1439482 w 3790196"/>
                <a:gd name="connsiteY1066" fmla="*/ 1034163 h 2998024"/>
                <a:gd name="connsiteX1067" fmla="*/ 1444006 w 3790196"/>
                <a:gd name="connsiteY1067" fmla="*/ 1047717 h 2998024"/>
                <a:gd name="connsiteX1068" fmla="*/ 1451245 w 3790196"/>
                <a:gd name="connsiteY1068" fmla="*/ 1056747 h 2998024"/>
                <a:gd name="connsiteX1069" fmla="*/ 1462999 w 3790196"/>
                <a:gd name="connsiteY1069" fmla="*/ 1055842 h 2998024"/>
                <a:gd name="connsiteX1070" fmla="*/ 1484707 w 3790196"/>
                <a:gd name="connsiteY1070" fmla="*/ 1051327 h 2998024"/>
                <a:gd name="connsiteX1071" fmla="*/ 1481087 w 3790196"/>
                <a:gd name="connsiteY1071" fmla="*/ 1010684 h 2998024"/>
                <a:gd name="connsiteX1072" fmla="*/ 1488326 w 3790196"/>
                <a:gd name="connsiteY1072" fmla="*/ 970041 h 2998024"/>
                <a:gd name="connsiteX1073" fmla="*/ 1492851 w 3790196"/>
                <a:gd name="connsiteY1073" fmla="*/ 945657 h 2998024"/>
                <a:gd name="connsiteX1074" fmla="*/ 1480183 w 3790196"/>
                <a:gd name="connsiteY1074" fmla="*/ 940237 h 2998024"/>
                <a:gd name="connsiteX1075" fmla="*/ 1472953 w 3790196"/>
                <a:gd name="connsiteY1075" fmla="*/ 946562 h 2998024"/>
                <a:gd name="connsiteX1076" fmla="*/ 1472953 w 3790196"/>
                <a:gd name="connsiteY1076" fmla="*/ 946562 h 2998024"/>
                <a:gd name="connsiteX1077" fmla="*/ 1467524 w 3790196"/>
                <a:gd name="connsiteY1077" fmla="*/ 948362 h 2998024"/>
                <a:gd name="connsiteX1078" fmla="*/ 1467524 w 3790196"/>
                <a:gd name="connsiteY1078" fmla="*/ 948362 h 2998024"/>
                <a:gd name="connsiteX1079" fmla="*/ 1455760 w 3790196"/>
                <a:gd name="connsiteY1079" fmla="*/ 939332 h 2998024"/>
                <a:gd name="connsiteX1080" fmla="*/ 1449436 w 3790196"/>
                <a:gd name="connsiteY1080" fmla="*/ 933007 h 2998024"/>
                <a:gd name="connsiteX1081" fmla="*/ 1439482 w 3790196"/>
                <a:gd name="connsiteY1081" fmla="*/ 934817 h 2998024"/>
                <a:gd name="connsiteX1082" fmla="*/ 1432243 w 3790196"/>
                <a:gd name="connsiteY1082" fmla="*/ 935722 h 2998024"/>
                <a:gd name="connsiteX1083" fmla="*/ 1422299 w 3790196"/>
                <a:gd name="connsiteY1083" fmla="*/ 928493 h 2998024"/>
                <a:gd name="connsiteX1084" fmla="*/ 1422299 w 3790196"/>
                <a:gd name="connsiteY1084" fmla="*/ 928493 h 2998024"/>
                <a:gd name="connsiteX1085" fmla="*/ 1423204 w 3790196"/>
                <a:gd name="connsiteY1085" fmla="*/ 890564 h 2998024"/>
                <a:gd name="connsiteX1086" fmla="*/ 1423204 w 3790196"/>
                <a:gd name="connsiteY1086" fmla="*/ 888754 h 2998024"/>
                <a:gd name="connsiteX1087" fmla="*/ 1431338 w 3790196"/>
                <a:gd name="connsiteY1087" fmla="*/ 868885 h 2998024"/>
                <a:gd name="connsiteX1088" fmla="*/ 1437672 w 3790196"/>
                <a:gd name="connsiteY1088" fmla="*/ 862561 h 2998024"/>
                <a:gd name="connsiteX1089" fmla="*/ 1453950 w 3790196"/>
                <a:gd name="connsiteY1089" fmla="*/ 854436 h 2998024"/>
                <a:gd name="connsiteX1090" fmla="*/ 1470238 w 3790196"/>
                <a:gd name="connsiteY1090" fmla="*/ 861656 h 2998024"/>
                <a:gd name="connsiteX1091" fmla="*/ 1481992 w 3790196"/>
                <a:gd name="connsiteY1091" fmla="*/ 881525 h 2998024"/>
                <a:gd name="connsiteX1092" fmla="*/ 1487422 w 3790196"/>
                <a:gd name="connsiteY1092" fmla="*/ 885144 h 2998024"/>
                <a:gd name="connsiteX1093" fmla="*/ 1491946 w 3790196"/>
                <a:gd name="connsiteY1093" fmla="*/ 880629 h 2998024"/>
                <a:gd name="connsiteX1094" fmla="*/ 1508224 w 3790196"/>
                <a:gd name="connsiteY1094" fmla="*/ 872495 h 2998024"/>
                <a:gd name="connsiteX1095" fmla="*/ 1512749 w 3790196"/>
                <a:gd name="connsiteY1095" fmla="*/ 877010 h 2998024"/>
                <a:gd name="connsiteX1096" fmla="*/ 1522702 w 3790196"/>
                <a:gd name="connsiteY1096" fmla="*/ 889659 h 2998024"/>
                <a:gd name="connsiteX1097" fmla="*/ 1537170 w 3790196"/>
                <a:gd name="connsiteY1097" fmla="*/ 886040 h 2998024"/>
                <a:gd name="connsiteX1098" fmla="*/ 1537170 w 3790196"/>
                <a:gd name="connsiteY1098" fmla="*/ 886040 h 2998024"/>
                <a:gd name="connsiteX1099" fmla="*/ 1557069 w 3790196"/>
                <a:gd name="connsiteY1099" fmla="*/ 888754 h 2998024"/>
                <a:gd name="connsiteX1100" fmla="*/ 1584205 w 3790196"/>
                <a:gd name="connsiteY1100" fmla="*/ 892364 h 2998024"/>
                <a:gd name="connsiteX1101" fmla="*/ 1594159 w 3790196"/>
                <a:gd name="connsiteY1101" fmla="*/ 887849 h 2998024"/>
                <a:gd name="connsiteX1102" fmla="*/ 1614056 w 3790196"/>
                <a:gd name="connsiteY1102" fmla="*/ 876105 h 2998024"/>
                <a:gd name="connsiteX1103" fmla="*/ 1629439 w 3790196"/>
                <a:gd name="connsiteY1103" fmla="*/ 875210 h 2998024"/>
                <a:gd name="connsiteX1104" fmla="*/ 1654766 w 3790196"/>
                <a:gd name="connsiteY1104" fmla="*/ 875210 h 2998024"/>
                <a:gd name="connsiteX1105" fmla="*/ 1664710 w 3790196"/>
                <a:gd name="connsiteY1105" fmla="*/ 867075 h 2998024"/>
                <a:gd name="connsiteX1106" fmla="*/ 1671044 w 3790196"/>
                <a:gd name="connsiteY1106" fmla="*/ 869790 h 2998024"/>
                <a:gd name="connsiteX1107" fmla="*/ 1677379 w 3790196"/>
                <a:gd name="connsiteY1107" fmla="*/ 871590 h 2998024"/>
                <a:gd name="connsiteX1108" fmla="*/ 1696372 w 3790196"/>
                <a:gd name="connsiteY1108" fmla="*/ 863465 h 2998024"/>
                <a:gd name="connsiteX1109" fmla="*/ 1709040 w 3790196"/>
                <a:gd name="connsiteY1109" fmla="*/ 857141 h 2998024"/>
                <a:gd name="connsiteX1110" fmla="*/ 1719889 w 3790196"/>
                <a:gd name="connsiteY1110" fmla="*/ 861656 h 2998024"/>
                <a:gd name="connsiteX1111" fmla="*/ 1729842 w 3790196"/>
                <a:gd name="connsiteY1111" fmla="*/ 867075 h 2998024"/>
                <a:gd name="connsiteX1112" fmla="*/ 1736176 w 3790196"/>
                <a:gd name="connsiteY1112" fmla="*/ 862561 h 2998024"/>
                <a:gd name="connsiteX1113" fmla="*/ 1753360 w 3790196"/>
                <a:gd name="connsiteY1113" fmla="*/ 858046 h 2998024"/>
                <a:gd name="connsiteX1114" fmla="*/ 1775972 w 3790196"/>
                <a:gd name="connsiteY1114" fmla="*/ 868885 h 2998024"/>
                <a:gd name="connsiteX1115" fmla="*/ 1785020 w 3790196"/>
                <a:gd name="connsiteY1115" fmla="*/ 882430 h 2998024"/>
                <a:gd name="connsiteX1116" fmla="*/ 1785020 w 3790196"/>
                <a:gd name="connsiteY1116" fmla="*/ 895984 h 2998024"/>
                <a:gd name="connsiteX1117" fmla="*/ 1784116 w 3790196"/>
                <a:gd name="connsiteY1117" fmla="*/ 911338 h 2998024"/>
                <a:gd name="connsiteX1118" fmla="*/ 1797679 w 3790196"/>
                <a:gd name="connsiteY1118" fmla="*/ 926683 h 2998024"/>
                <a:gd name="connsiteX1119" fmla="*/ 1810347 w 3790196"/>
                <a:gd name="connsiteY1119" fmla="*/ 921273 h 2998024"/>
                <a:gd name="connsiteX1120" fmla="*/ 1820291 w 3790196"/>
                <a:gd name="connsiteY1120" fmla="*/ 915853 h 2998024"/>
                <a:gd name="connsiteX1121" fmla="*/ 1839294 w 3790196"/>
                <a:gd name="connsiteY1121" fmla="*/ 895079 h 2998024"/>
                <a:gd name="connsiteX1122" fmla="*/ 1847428 w 3790196"/>
                <a:gd name="connsiteY1122" fmla="*/ 864370 h 2998024"/>
                <a:gd name="connsiteX1123" fmla="*/ 1872755 w 3790196"/>
                <a:gd name="connsiteY1123" fmla="*/ 842691 h 2998024"/>
                <a:gd name="connsiteX1124" fmla="*/ 1900797 w 3790196"/>
                <a:gd name="connsiteY1124" fmla="*/ 846301 h 2998024"/>
                <a:gd name="connsiteX1125" fmla="*/ 1914370 w 3790196"/>
                <a:gd name="connsiteY1125" fmla="*/ 852626 h 2998024"/>
                <a:gd name="connsiteX1126" fmla="*/ 1926124 w 3790196"/>
                <a:gd name="connsiteY1126" fmla="*/ 861656 h 2998024"/>
                <a:gd name="connsiteX1127" fmla="*/ 1928838 w 3790196"/>
                <a:gd name="connsiteY1127" fmla="*/ 864370 h 2998024"/>
                <a:gd name="connsiteX1128" fmla="*/ 1937887 w 3790196"/>
                <a:gd name="connsiteY1128" fmla="*/ 885144 h 2998024"/>
                <a:gd name="connsiteX1129" fmla="*/ 1933363 w 3790196"/>
                <a:gd name="connsiteY1129" fmla="*/ 902299 h 2998024"/>
                <a:gd name="connsiteX1130" fmla="*/ 1932458 w 3790196"/>
                <a:gd name="connsiteY1130" fmla="*/ 903204 h 2998024"/>
                <a:gd name="connsiteX1131" fmla="*/ 1929744 w 3790196"/>
                <a:gd name="connsiteY1131" fmla="*/ 913138 h 2998024"/>
                <a:gd name="connsiteX1132" fmla="*/ 1936983 w 3790196"/>
                <a:gd name="connsiteY1132" fmla="*/ 919463 h 2998024"/>
                <a:gd name="connsiteX1133" fmla="*/ 1955975 w 3790196"/>
                <a:gd name="connsiteY1133" fmla="*/ 935722 h 2998024"/>
                <a:gd name="connsiteX1134" fmla="*/ 1950546 w 3790196"/>
                <a:gd name="connsiteY1134" fmla="*/ 947457 h 2998024"/>
                <a:gd name="connsiteX1135" fmla="*/ 1946936 w 3790196"/>
                <a:gd name="connsiteY1135" fmla="*/ 950171 h 2998024"/>
                <a:gd name="connsiteX1136" fmla="*/ 1939697 w 3790196"/>
                <a:gd name="connsiteY1136" fmla="*/ 959201 h 2998024"/>
                <a:gd name="connsiteX1137" fmla="*/ 1942412 w 3790196"/>
                <a:gd name="connsiteY1137" fmla="*/ 977270 h 2998024"/>
                <a:gd name="connsiteX1138" fmla="*/ 1943317 w 3790196"/>
                <a:gd name="connsiteY1138" fmla="*/ 983585 h 2998024"/>
                <a:gd name="connsiteX1139" fmla="*/ 1942412 w 3790196"/>
                <a:gd name="connsiteY1139" fmla="*/ 988100 h 2998024"/>
                <a:gd name="connsiteX1140" fmla="*/ 1936983 w 3790196"/>
                <a:gd name="connsiteY1140" fmla="*/ 998035 h 2998024"/>
                <a:gd name="connsiteX1141" fmla="*/ 1936077 w 3790196"/>
                <a:gd name="connsiteY1141" fmla="*/ 998035 h 2998024"/>
                <a:gd name="connsiteX1142" fmla="*/ 1925219 w 3790196"/>
                <a:gd name="connsiteY1142" fmla="*/ 982680 h 2998024"/>
                <a:gd name="connsiteX1143" fmla="*/ 1912560 w 3790196"/>
                <a:gd name="connsiteY1143" fmla="*/ 951981 h 2998024"/>
                <a:gd name="connsiteX1144" fmla="*/ 1912560 w 3790196"/>
                <a:gd name="connsiteY1144" fmla="*/ 946562 h 2998024"/>
                <a:gd name="connsiteX1145" fmla="*/ 1908941 w 3790196"/>
                <a:gd name="connsiteY1145" fmla="*/ 932103 h 2998024"/>
                <a:gd name="connsiteX1146" fmla="*/ 1898082 w 3790196"/>
                <a:gd name="connsiteY1146" fmla="*/ 920368 h 2998024"/>
                <a:gd name="connsiteX1147" fmla="*/ 1890853 w 3790196"/>
                <a:gd name="connsiteY1147" fmla="*/ 921273 h 2998024"/>
                <a:gd name="connsiteX1148" fmla="*/ 1881804 w 3790196"/>
                <a:gd name="connsiteY1148" fmla="*/ 931207 h 2998024"/>
                <a:gd name="connsiteX1149" fmla="*/ 1884519 w 3790196"/>
                <a:gd name="connsiteY1149" fmla="*/ 940237 h 2998024"/>
                <a:gd name="connsiteX1150" fmla="*/ 1898987 w 3790196"/>
                <a:gd name="connsiteY1150" fmla="*/ 965526 h 2998024"/>
                <a:gd name="connsiteX1151" fmla="*/ 1900797 w 3790196"/>
                <a:gd name="connsiteY1151" fmla="*/ 972746 h 2998024"/>
                <a:gd name="connsiteX1152" fmla="*/ 1904417 w 3790196"/>
                <a:gd name="connsiteY1152" fmla="*/ 989005 h 2998024"/>
                <a:gd name="connsiteX1153" fmla="*/ 1910750 w 3790196"/>
                <a:gd name="connsiteY1153" fmla="*/ 1004359 h 2998024"/>
                <a:gd name="connsiteX1154" fmla="*/ 1913465 w 3790196"/>
                <a:gd name="connsiteY1154" fmla="*/ 1031458 h 2998024"/>
                <a:gd name="connsiteX1155" fmla="*/ 1908941 w 3790196"/>
                <a:gd name="connsiteY1155" fmla="*/ 1038678 h 2998024"/>
                <a:gd name="connsiteX1156" fmla="*/ 1903511 w 3790196"/>
                <a:gd name="connsiteY1156" fmla="*/ 1051327 h 2998024"/>
                <a:gd name="connsiteX1157" fmla="*/ 1892663 w 3790196"/>
                <a:gd name="connsiteY1157" fmla="*/ 1082036 h 2998024"/>
                <a:gd name="connsiteX1158" fmla="*/ 1872755 w 3790196"/>
                <a:gd name="connsiteY1158" fmla="*/ 1103714 h 2998024"/>
                <a:gd name="connsiteX1159" fmla="*/ 1861906 w 3790196"/>
                <a:gd name="connsiteY1159" fmla="*/ 1119964 h 2998024"/>
                <a:gd name="connsiteX1160" fmla="*/ 1861002 w 3790196"/>
                <a:gd name="connsiteY1160" fmla="*/ 1121774 h 2998024"/>
                <a:gd name="connsiteX1161" fmla="*/ 1845618 w 3790196"/>
                <a:gd name="connsiteY1161" fmla="*/ 1144358 h 2998024"/>
                <a:gd name="connsiteX1162" fmla="*/ 1831150 w 3790196"/>
                <a:gd name="connsiteY1162" fmla="*/ 1177772 h 2998024"/>
                <a:gd name="connsiteX1163" fmla="*/ 1831150 w 3790196"/>
                <a:gd name="connsiteY1163" fmla="*/ 1185906 h 2998024"/>
                <a:gd name="connsiteX1164" fmla="*/ 1828436 w 3790196"/>
                <a:gd name="connsiteY1164" fmla="*/ 1207575 h 2998024"/>
                <a:gd name="connsiteX1165" fmla="*/ 1823911 w 3790196"/>
                <a:gd name="connsiteY1165" fmla="*/ 1215710 h 2998024"/>
                <a:gd name="connsiteX1166" fmla="*/ 1826626 w 3790196"/>
                <a:gd name="connsiteY1166" fmla="*/ 1220224 h 2998024"/>
                <a:gd name="connsiteX1167" fmla="*/ 1832055 w 3790196"/>
                <a:gd name="connsiteY1167" fmla="*/ 1232864 h 2998024"/>
                <a:gd name="connsiteX1168" fmla="*/ 1832055 w 3790196"/>
                <a:gd name="connsiteY1168" fmla="*/ 1247314 h 2998024"/>
                <a:gd name="connsiteX1169" fmla="*/ 1832055 w 3790196"/>
                <a:gd name="connsiteY1169" fmla="*/ 1248218 h 2998024"/>
                <a:gd name="connsiteX1170" fmla="*/ 1832055 w 3790196"/>
                <a:gd name="connsiteY1170" fmla="*/ 1248218 h 2998024"/>
                <a:gd name="connsiteX1171" fmla="*/ 1823006 w 3790196"/>
                <a:gd name="connsiteY1171" fmla="*/ 1250933 h 2998024"/>
                <a:gd name="connsiteX1172" fmla="*/ 1814872 w 3790196"/>
                <a:gd name="connsiteY1172" fmla="*/ 1259963 h 2998024"/>
                <a:gd name="connsiteX1173" fmla="*/ 1801299 w 3790196"/>
                <a:gd name="connsiteY1173" fmla="*/ 1262668 h 2998024"/>
                <a:gd name="connsiteX1174" fmla="*/ 1788640 w 3790196"/>
                <a:gd name="connsiteY1174" fmla="*/ 1275317 h 2998024"/>
                <a:gd name="connsiteX1175" fmla="*/ 1785020 w 3790196"/>
                <a:gd name="connsiteY1175" fmla="*/ 1296996 h 2998024"/>
                <a:gd name="connsiteX1176" fmla="*/ 1773257 w 3790196"/>
                <a:gd name="connsiteY1176" fmla="*/ 1307835 h 2998024"/>
                <a:gd name="connsiteX1177" fmla="*/ 1771447 w 3790196"/>
                <a:gd name="connsiteY1177" fmla="*/ 1318665 h 2998024"/>
                <a:gd name="connsiteX1178" fmla="*/ 1772353 w 3790196"/>
                <a:gd name="connsiteY1178" fmla="*/ 1322285 h 2998024"/>
                <a:gd name="connsiteX1179" fmla="*/ 1771447 w 3790196"/>
                <a:gd name="connsiteY1179" fmla="*/ 1332219 h 2998024"/>
                <a:gd name="connsiteX1180" fmla="*/ 1755169 w 3790196"/>
                <a:gd name="connsiteY1180" fmla="*/ 1346669 h 2998024"/>
                <a:gd name="connsiteX1181" fmla="*/ 1715364 w 3790196"/>
                <a:gd name="connsiteY1181" fmla="*/ 1370148 h 2998024"/>
                <a:gd name="connsiteX1182" fmla="*/ 1697276 w 3790196"/>
                <a:gd name="connsiteY1182" fmla="*/ 1380082 h 2998024"/>
                <a:gd name="connsiteX1183" fmla="*/ 1686428 w 3790196"/>
                <a:gd name="connsiteY1183" fmla="*/ 1392732 h 2998024"/>
                <a:gd name="connsiteX1184" fmla="*/ 1677379 w 3790196"/>
                <a:gd name="connsiteY1184" fmla="*/ 1433375 h 2998024"/>
                <a:gd name="connsiteX1185" fmla="*/ 1679188 w 3790196"/>
                <a:gd name="connsiteY1185" fmla="*/ 1450529 h 2998024"/>
                <a:gd name="connsiteX1186" fmla="*/ 1684618 w 3790196"/>
                <a:gd name="connsiteY1186" fmla="*/ 1456854 h 2998024"/>
                <a:gd name="connsiteX1187" fmla="*/ 1697276 w 3790196"/>
                <a:gd name="connsiteY1187" fmla="*/ 1474018 h 2998024"/>
                <a:gd name="connsiteX1188" fmla="*/ 1704515 w 3790196"/>
                <a:gd name="connsiteY1188" fmla="*/ 1484857 h 2998024"/>
                <a:gd name="connsiteX1189" fmla="*/ 1712659 w 3790196"/>
                <a:gd name="connsiteY1189" fmla="*/ 1482143 h 2998024"/>
                <a:gd name="connsiteX1190" fmla="*/ 1718079 w 3790196"/>
                <a:gd name="connsiteY1190" fmla="*/ 1475818 h 2998024"/>
                <a:gd name="connsiteX1191" fmla="*/ 1731652 w 3790196"/>
                <a:gd name="connsiteY1191" fmla="*/ 1466789 h 2998024"/>
                <a:gd name="connsiteX1192" fmla="*/ 1755169 w 3790196"/>
                <a:gd name="connsiteY1192" fmla="*/ 1462274 h 2998024"/>
                <a:gd name="connsiteX1193" fmla="*/ 1762408 w 3790196"/>
                <a:gd name="connsiteY1193" fmla="*/ 1444214 h 2998024"/>
                <a:gd name="connsiteX1194" fmla="*/ 1785926 w 3790196"/>
                <a:gd name="connsiteY1194" fmla="*/ 1411696 h 2998024"/>
                <a:gd name="connsiteX1195" fmla="*/ 1794965 w 3790196"/>
                <a:gd name="connsiteY1195" fmla="*/ 1400856 h 2998024"/>
                <a:gd name="connsiteX1196" fmla="*/ 1799489 w 3790196"/>
                <a:gd name="connsiteY1196" fmla="*/ 1403571 h 2998024"/>
                <a:gd name="connsiteX1197" fmla="*/ 1809443 w 3790196"/>
                <a:gd name="connsiteY1197" fmla="*/ 1412601 h 2998024"/>
                <a:gd name="connsiteX1198" fmla="*/ 1816682 w 3790196"/>
                <a:gd name="connsiteY1198" fmla="*/ 1418021 h 2998024"/>
                <a:gd name="connsiteX1199" fmla="*/ 1830246 w 3790196"/>
                <a:gd name="connsiteY1199" fmla="*/ 1424345 h 2998024"/>
                <a:gd name="connsiteX1200" fmla="*/ 1840199 w 3790196"/>
                <a:gd name="connsiteY1200" fmla="*/ 1422535 h 2998024"/>
                <a:gd name="connsiteX1201" fmla="*/ 1855572 w 3790196"/>
                <a:gd name="connsiteY1201" fmla="*/ 1426145 h 2998024"/>
                <a:gd name="connsiteX1202" fmla="*/ 1860097 w 3790196"/>
                <a:gd name="connsiteY1202" fmla="*/ 1436080 h 2998024"/>
                <a:gd name="connsiteX1203" fmla="*/ 1882709 w 3790196"/>
                <a:gd name="connsiteY1203" fmla="*/ 1431565 h 2998024"/>
                <a:gd name="connsiteX1204" fmla="*/ 1888138 w 3790196"/>
                <a:gd name="connsiteY1204" fmla="*/ 1426145 h 2998024"/>
                <a:gd name="connsiteX1205" fmla="*/ 1899892 w 3790196"/>
                <a:gd name="connsiteY1205" fmla="*/ 1419821 h 2998024"/>
                <a:gd name="connsiteX1206" fmla="*/ 1923410 w 3790196"/>
                <a:gd name="connsiteY1206" fmla="*/ 1425240 h 2998024"/>
                <a:gd name="connsiteX1207" fmla="*/ 1927029 w 3790196"/>
                <a:gd name="connsiteY1207" fmla="*/ 1436985 h 2998024"/>
                <a:gd name="connsiteX1208" fmla="*/ 1924314 w 3790196"/>
                <a:gd name="connsiteY1208" fmla="*/ 1442405 h 2998024"/>
                <a:gd name="connsiteX1209" fmla="*/ 1923410 w 3790196"/>
                <a:gd name="connsiteY1209" fmla="*/ 1446014 h 2998024"/>
                <a:gd name="connsiteX1210" fmla="*/ 1929744 w 3790196"/>
                <a:gd name="connsiteY1210" fmla="*/ 1448729 h 2998024"/>
                <a:gd name="connsiteX1211" fmla="*/ 1941507 w 3790196"/>
                <a:gd name="connsiteY1211" fmla="*/ 1459569 h 2998024"/>
                <a:gd name="connsiteX1212" fmla="*/ 1943317 w 3790196"/>
                <a:gd name="connsiteY1212" fmla="*/ 1469503 h 2998024"/>
                <a:gd name="connsiteX1213" fmla="*/ 1948746 w 3790196"/>
                <a:gd name="connsiteY1213" fmla="*/ 1470408 h 2998024"/>
                <a:gd name="connsiteX1214" fmla="*/ 1958690 w 3790196"/>
                <a:gd name="connsiteY1214" fmla="*/ 1472208 h 2998024"/>
                <a:gd name="connsiteX1215" fmla="*/ 1955975 w 3790196"/>
                <a:gd name="connsiteY1215" fmla="*/ 1479438 h 2998024"/>
                <a:gd name="connsiteX1216" fmla="*/ 1950546 w 3790196"/>
                <a:gd name="connsiteY1216" fmla="*/ 1498402 h 2998024"/>
                <a:gd name="connsiteX1217" fmla="*/ 1950546 w 3790196"/>
                <a:gd name="connsiteY1217" fmla="*/ 1500212 h 2998024"/>
                <a:gd name="connsiteX1218" fmla="*/ 1951451 w 3790196"/>
                <a:gd name="connsiteY1218" fmla="*/ 1512851 h 2998024"/>
                <a:gd name="connsiteX1219" fmla="*/ 1951451 w 3790196"/>
                <a:gd name="connsiteY1219" fmla="*/ 1520986 h 2998024"/>
                <a:gd name="connsiteX1220" fmla="*/ 1951451 w 3790196"/>
                <a:gd name="connsiteY1220" fmla="*/ 1538140 h 2998024"/>
                <a:gd name="connsiteX1221" fmla="*/ 1951451 w 3790196"/>
                <a:gd name="connsiteY1221" fmla="*/ 1539045 h 2998024"/>
                <a:gd name="connsiteX1222" fmla="*/ 1927029 w 3790196"/>
                <a:gd name="connsiteY1222" fmla="*/ 1552590 h 2998024"/>
                <a:gd name="connsiteX1223" fmla="*/ 1920704 w 3790196"/>
                <a:gd name="connsiteY1223" fmla="*/ 1564334 h 2998024"/>
                <a:gd name="connsiteX1224" fmla="*/ 1924314 w 3790196"/>
                <a:gd name="connsiteY1224" fmla="*/ 1571564 h 2998024"/>
                <a:gd name="connsiteX1225" fmla="*/ 1936983 w 3790196"/>
                <a:gd name="connsiteY1225" fmla="*/ 1575173 h 2998024"/>
                <a:gd name="connsiteX1226" fmla="*/ 1941507 w 3790196"/>
                <a:gd name="connsiteY1226" fmla="*/ 1576078 h 2998024"/>
                <a:gd name="connsiteX1227" fmla="*/ 1955070 w 3790196"/>
                <a:gd name="connsiteY1227" fmla="*/ 1584203 h 2998024"/>
                <a:gd name="connsiteX1228" fmla="*/ 1961404 w 3790196"/>
                <a:gd name="connsiteY1228" fmla="*/ 1598653 h 2998024"/>
                <a:gd name="connsiteX1229" fmla="*/ 1979493 w 3790196"/>
                <a:gd name="connsiteY1229" fmla="*/ 1604072 h 2998024"/>
                <a:gd name="connsiteX1230" fmla="*/ 1983112 w 3790196"/>
                <a:gd name="connsiteY1230" fmla="*/ 1604072 h 2998024"/>
                <a:gd name="connsiteX1231" fmla="*/ 1995780 w 3790196"/>
                <a:gd name="connsiteY1231" fmla="*/ 1602272 h 2998024"/>
                <a:gd name="connsiteX1232" fmla="*/ 2009344 w 3790196"/>
                <a:gd name="connsiteY1232" fmla="*/ 1609492 h 2998024"/>
                <a:gd name="connsiteX1233" fmla="*/ 2027432 w 3790196"/>
                <a:gd name="connsiteY1233" fmla="*/ 1619427 h 2998024"/>
                <a:gd name="connsiteX1234" fmla="*/ 2031051 w 3790196"/>
                <a:gd name="connsiteY1234" fmla="*/ 1619427 h 2998024"/>
                <a:gd name="connsiteX1235" fmla="*/ 2046434 w 3790196"/>
                <a:gd name="connsiteY1235" fmla="*/ 1619427 h 2998024"/>
                <a:gd name="connsiteX1236" fmla="*/ 2049149 w 3790196"/>
                <a:gd name="connsiteY1236" fmla="*/ 1619427 h 2998024"/>
                <a:gd name="connsiteX1237" fmla="*/ 2056378 w 3790196"/>
                <a:gd name="connsiteY1237" fmla="*/ 1626656 h 2998024"/>
                <a:gd name="connsiteX1238" fmla="*/ 2057283 w 3790196"/>
                <a:gd name="connsiteY1238" fmla="*/ 1642915 h 2998024"/>
                <a:gd name="connsiteX1239" fmla="*/ 2076286 w 3790196"/>
                <a:gd name="connsiteY1239" fmla="*/ 1644715 h 2998024"/>
                <a:gd name="connsiteX1240" fmla="*/ 2098898 w 3790196"/>
                <a:gd name="connsiteY1240" fmla="*/ 1640201 h 2998024"/>
                <a:gd name="connsiteX1241" fmla="*/ 2106128 w 3790196"/>
                <a:gd name="connsiteY1241" fmla="*/ 1644715 h 2998024"/>
                <a:gd name="connsiteX1242" fmla="*/ 2104327 w 3790196"/>
                <a:gd name="connsiteY1242" fmla="*/ 1652850 h 2998024"/>
                <a:gd name="connsiteX1243" fmla="*/ 2101613 w 3790196"/>
                <a:gd name="connsiteY1243" fmla="*/ 1664585 h 2998024"/>
                <a:gd name="connsiteX1244" fmla="*/ 2107032 w 3790196"/>
                <a:gd name="connsiteY1244" fmla="*/ 1668204 h 2998024"/>
                <a:gd name="connsiteX1245" fmla="*/ 2116986 w 3790196"/>
                <a:gd name="connsiteY1245" fmla="*/ 1673624 h 2998024"/>
                <a:gd name="connsiteX1246" fmla="*/ 2118796 w 3790196"/>
                <a:gd name="connsiteY1246" fmla="*/ 1681749 h 2998024"/>
                <a:gd name="connsiteX1247" fmla="*/ 2118796 w 3790196"/>
                <a:gd name="connsiteY1247" fmla="*/ 1682654 h 2998024"/>
                <a:gd name="connsiteX1248" fmla="*/ 2122415 w 3790196"/>
                <a:gd name="connsiteY1248" fmla="*/ 1713362 h 2998024"/>
                <a:gd name="connsiteX1249" fmla="*/ 2130559 w 3790196"/>
                <a:gd name="connsiteY1249" fmla="*/ 1735041 h 2998024"/>
                <a:gd name="connsiteX1250" fmla="*/ 2130559 w 3790196"/>
                <a:gd name="connsiteY1250" fmla="*/ 1737746 h 2998024"/>
                <a:gd name="connsiteX1251" fmla="*/ 2131455 w 3790196"/>
                <a:gd name="connsiteY1251" fmla="*/ 1743166 h 2998024"/>
                <a:gd name="connsiteX1252" fmla="*/ 2130559 w 3790196"/>
                <a:gd name="connsiteY1252" fmla="*/ 1778389 h 2998024"/>
                <a:gd name="connsiteX1253" fmla="*/ 2116986 w 3790196"/>
                <a:gd name="connsiteY1253" fmla="*/ 1802773 h 2998024"/>
                <a:gd name="connsiteX1254" fmla="*/ 2135979 w 3790196"/>
                <a:gd name="connsiteY1254" fmla="*/ 1838902 h 2998024"/>
                <a:gd name="connsiteX1255" fmla="*/ 2135979 w 3790196"/>
                <a:gd name="connsiteY1255" fmla="*/ 1839806 h 2998024"/>
                <a:gd name="connsiteX1256" fmla="*/ 2135979 w 3790196"/>
                <a:gd name="connsiteY1256" fmla="*/ 1839806 h 2998024"/>
                <a:gd name="connsiteX1257" fmla="*/ 2101613 w 3790196"/>
                <a:gd name="connsiteY1257" fmla="*/ 1845226 h 2998024"/>
                <a:gd name="connsiteX1258" fmla="*/ 2076286 w 3790196"/>
                <a:gd name="connsiteY1258" fmla="*/ 1845226 h 2998024"/>
                <a:gd name="connsiteX1259" fmla="*/ 2065427 w 3790196"/>
                <a:gd name="connsiteY1259" fmla="*/ 1846131 h 2998024"/>
                <a:gd name="connsiteX1260" fmla="*/ 2065427 w 3790196"/>
                <a:gd name="connsiteY1260" fmla="*/ 1845226 h 2998024"/>
                <a:gd name="connsiteX1261" fmla="*/ 2063617 w 3790196"/>
                <a:gd name="connsiteY1261" fmla="*/ 1841616 h 2998024"/>
                <a:gd name="connsiteX1262" fmla="*/ 2050959 w 3790196"/>
                <a:gd name="connsiteY1262" fmla="*/ 1820842 h 2998024"/>
                <a:gd name="connsiteX1263" fmla="*/ 2044624 w 3790196"/>
                <a:gd name="connsiteY1263" fmla="*/ 1814518 h 2998024"/>
                <a:gd name="connsiteX1264" fmla="*/ 2019297 w 3790196"/>
                <a:gd name="connsiteY1264" fmla="*/ 1779294 h 2998024"/>
                <a:gd name="connsiteX1265" fmla="*/ 2002105 w 3790196"/>
                <a:gd name="connsiteY1265" fmla="*/ 1754910 h 2998024"/>
                <a:gd name="connsiteX1266" fmla="*/ 1999400 w 3790196"/>
                <a:gd name="connsiteY1266" fmla="*/ 1754005 h 2998024"/>
                <a:gd name="connsiteX1267" fmla="*/ 1993970 w 3790196"/>
                <a:gd name="connsiteY1267" fmla="*/ 1751291 h 2998024"/>
                <a:gd name="connsiteX1268" fmla="*/ 1972263 w 3790196"/>
                <a:gd name="connsiteY1268" fmla="*/ 1728716 h 2998024"/>
                <a:gd name="connsiteX1269" fmla="*/ 1957785 w 3790196"/>
                <a:gd name="connsiteY1269" fmla="*/ 1735936 h 2998024"/>
                <a:gd name="connsiteX1270" fmla="*/ 1940602 w 3790196"/>
                <a:gd name="connsiteY1270" fmla="*/ 1728716 h 2998024"/>
                <a:gd name="connsiteX1271" fmla="*/ 1921609 w 3790196"/>
                <a:gd name="connsiteY1271" fmla="*/ 1726002 h 2998024"/>
                <a:gd name="connsiteX1272" fmla="*/ 1921609 w 3790196"/>
                <a:gd name="connsiteY1272" fmla="*/ 1726002 h 2998024"/>
                <a:gd name="connsiteX1273" fmla="*/ 1901702 w 3790196"/>
                <a:gd name="connsiteY1273" fmla="*/ 1717877 h 2998024"/>
                <a:gd name="connsiteX1274" fmla="*/ 1888138 w 3790196"/>
                <a:gd name="connsiteY1274" fmla="*/ 1716067 h 2998024"/>
                <a:gd name="connsiteX1275" fmla="*/ 1877280 w 3790196"/>
                <a:gd name="connsiteY1275" fmla="*/ 1717877 h 2998024"/>
                <a:gd name="connsiteX1276" fmla="*/ 1850143 w 3790196"/>
                <a:gd name="connsiteY1276" fmla="*/ 1725097 h 2998024"/>
                <a:gd name="connsiteX1277" fmla="*/ 1834770 w 3790196"/>
                <a:gd name="connsiteY1277" fmla="*/ 1739556 h 2998024"/>
                <a:gd name="connsiteX1278" fmla="*/ 1829340 w 3790196"/>
                <a:gd name="connsiteY1278" fmla="*/ 1746776 h 2998024"/>
                <a:gd name="connsiteX1279" fmla="*/ 1832055 w 3790196"/>
                <a:gd name="connsiteY1279" fmla="*/ 1750395 h 2998024"/>
                <a:gd name="connsiteX1280" fmla="*/ 1833865 w 3790196"/>
                <a:gd name="connsiteY1280" fmla="*/ 1772065 h 2998024"/>
                <a:gd name="connsiteX1281" fmla="*/ 1833865 w 3790196"/>
                <a:gd name="connsiteY1281" fmla="*/ 1775684 h 2998024"/>
                <a:gd name="connsiteX1282" fmla="*/ 1838389 w 3790196"/>
                <a:gd name="connsiteY1282" fmla="*/ 1790134 h 2998024"/>
                <a:gd name="connsiteX1283" fmla="*/ 1840199 w 3790196"/>
                <a:gd name="connsiteY1283" fmla="*/ 1793744 h 2998024"/>
                <a:gd name="connsiteX1284" fmla="*/ 1839294 w 3790196"/>
                <a:gd name="connsiteY1284" fmla="*/ 1810003 h 2998024"/>
                <a:gd name="connsiteX1285" fmla="*/ 1838389 w 3790196"/>
                <a:gd name="connsiteY1285" fmla="*/ 1818128 h 2998024"/>
                <a:gd name="connsiteX1286" fmla="*/ 1817577 w 3790196"/>
                <a:gd name="connsiteY1286" fmla="*/ 1832577 h 2998024"/>
                <a:gd name="connsiteX1287" fmla="*/ 1806728 w 3790196"/>
                <a:gd name="connsiteY1287" fmla="*/ 1853351 h 2998024"/>
                <a:gd name="connsiteX1288" fmla="*/ 1805823 w 3790196"/>
                <a:gd name="connsiteY1288" fmla="*/ 1863286 h 2998024"/>
                <a:gd name="connsiteX1289" fmla="*/ 1790450 w 3790196"/>
                <a:gd name="connsiteY1289" fmla="*/ 1887670 h 2998024"/>
                <a:gd name="connsiteX1290" fmla="*/ 1789545 w 3790196"/>
                <a:gd name="connsiteY1290" fmla="*/ 1888575 h 2998024"/>
                <a:gd name="connsiteX1291" fmla="*/ 1770543 w 3790196"/>
                <a:gd name="connsiteY1291" fmla="*/ 1908444 h 2998024"/>
                <a:gd name="connsiteX1292" fmla="*/ 1767828 w 3790196"/>
                <a:gd name="connsiteY1292" fmla="*/ 1915673 h 2998024"/>
                <a:gd name="connsiteX1293" fmla="*/ 1774162 w 3790196"/>
                <a:gd name="connsiteY1293" fmla="*/ 1918378 h 2998024"/>
                <a:gd name="connsiteX1294" fmla="*/ 1786830 w 3790196"/>
                <a:gd name="connsiteY1294" fmla="*/ 1920188 h 2998024"/>
                <a:gd name="connsiteX1295" fmla="*/ 1788640 w 3790196"/>
                <a:gd name="connsiteY1295" fmla="*/ 1921093 h 2998024"/>
                <a:gd name="connsiteX1296" fmla="*/ 1804013 w 3790196"/>
                <a:gd name="connsiteY1296" fmla="*/ 1929218 h 2998024"/>
                <a:gd name="connsiteX1297" fmla="*/ 1812157 w 3790196"/>
                <a:gd name="connsiteY1297" fmla="*/ 1932837 h 2998024"/>
                <a:gd name="connsiteX1298" fmla="*/ 1815777 w 3790196"/>
                <a:gd name="connsiteY1298" fmla="*/ 1943667 h 2998024"/>
                <a:gd name="connsiteX1299" fmla="*/ 1809443 w 3790196"/>
                <a:gd name="connsiteY1299" fmla="*/ 1950897 h 2998024"/>
                <a:gd name="connsiteX1300" fmla="*/ 1796774 w 3790196"/>
                <a:gd name="connsiteY1300" fmla="*/ 1961736 h 2998024"/>
                <a:gd name="connsiteX1301" fmla="*/ 1795870 w 3790196"/>
                <a:gd name="connsiteY1301" fmla="*/ 1963546 h 2998024"/>
                <a:gd name="connsiteX1302" fmla="*/ 1785926 w 3790196"/>
                <a:gd name="connsiteY1302" fmla="*/ 1968061 h 2998024"/>
                <a:gd name="connsiteX1303" fmla="*/ 1771447 w 3790196"/>
                <a:gd name="connsiteY1303" fmla="*/ 1966251 h 2998024"/>
                <a:gd name="connsiteX1304" fmla="*/ 1755169 w 3790196"/>
                <a:gd name="connsiteY1304" fmla="*/ 1972575 h 2998024"/>
                <a:gd name="connsiteX1305" fmla="*/ 1753360 w 3790196"/>
                <a:gd name="connsiteY1305" fmla="*/ 1975280 h 2998024"/>
                <a:gd name="connsiteX1306" fmla="*/ 1735272 w 3790196"/>
                <a:gd name="connsiteY1306" fmla="*/ 1973481 h 2998024"/>
                <a:gd name="connsiteX1307" fmla="*/ 1731652 w 3790196"/>
                <a:gd name="connsiteY1307" fmla="*/ 1966251 h 2998024"/>
                <a:gd name="connsiteX1308" fmla="*/ 1739796 w 3790196"/>
                <a:gd name="connsiteY1308" fmla="*/ 1957221 h 2998024"/>
                <a:gd name="connsiteX1309" fmla="*/ 1744311 w 3790196"/>
                <a:gd name="connsiteY1309" fmla="*/ 1950897 h 2998024"/>
                <a:gd name="connsiteX1310" fmla="*/ 1737986 w 3790196"/>
                <a:gd name="connsiteY1310" fmla="*/ 1938257 h 2998024"/>
                <a:gd name="connsiteX1311" fmla="*/ 1703610 w 3790196"/>
                <a:gd name="connsiteY1311" fmla="*/ 1901224 h 2998024"/>
                <a:gd name="connsiteX1312" fmla="*/ 1686428 w 3790196"/>
                <a:gd name="connsiteY1312" fmla="*/ 1860580 h 2998024"/>
                <a:gd name="connsiteX1313" fmla="*/ 1684618 w 3790196"/>
                <a:gd name="connsiteY1313" fmla="*/ 1855161 h 2998024"/>
                <a:gd name="connsiteX1314" fmla="*/ 1689133 w 3790196"/>
                <a:gd name="connsiteY1314" fmla="*/ 1835292 h 2998024"/>
                <a:gd name="connsiteX1315" fmla="*/ 1699086 w 3790196"/>
                <a:gd name="connsiteY1315" fmla="*/ 1832577 h 2998024"/>
                <a:gd name="connsiteX1316" fmla="*/ 1702706 w 3790196"/>
                <a:gd name="connsiteY1316" fmla="*/ 1836196 h 2998024"/>
                <a:gd name="connsiteX1317" fmla="*/ 1712659 w 3790196"/>
                <a:gd name="connsiteY1317" fmla="*/ 1840711 h 2998024"/>
                <a:gd name="connsiteX1318" fmla="*/ 1728937 w 3790196"/>
                <a:gd name="connsiteY1318" fmla="*/ 1822642 h 2998024"/>
                <a:gd name="connsiteX1319" fmla="*/ 1727127 w 3790196"/>
                <a:gd name="connsiteY1319" fmla="*/ 1800068 h 2998024"/>
                <a:gd name="connsiteX1320" fmla="*/ 1728937 w 3790196"/>
                <a:gd name="connsiteY1320" fmla="*/ 1777484 h 2998024"/>
                <a:gd name="connsiteX1321" fmla="*/ 1728937 w 3790196"/>
                <a:gd name="connsiteY1321" fmla="*/ 1777484 h 2998024"/>
                <a:gd name="connsiteX1322" fmla="*/ 1741596 w 3790196"/>
                <a:gd name="connsiteY1322" fmla="*/ 1765750 h 2998024"/>
                <a:gd name="connsiteX1323" fmla="*/ 1746120 w 3790196"/>
                <a:gd name="connsiteY1323" fmla="*/ 1764845 h 2998024"/>
                <a:gd name="connsiteX1324" fmla="*/ 1756979 w 3790196"/>
                <a:gd name="connsiteY1324" fmla="*/ 1762130 h 2998024"/>
                <a:gd name="connsiteX1325" fmla="*/ 1769638 w 3790196"/>
                <a:gd name="connsiteY1325" fmla="*/ 1754910 h 2998024"/>
                <a:gd name="connsiteX1326" fmla="*/ 1773257 w 3790196"/>
                <a:gd name="connsiteY1326" fmla="*/ 1752196 h 2998024"/>
                <a:gd name="connsiteX1327" fmla="*/ 1775972 w 3790196"/>
                <a:gd name="connsiteY1327" fmla="*/ 1741356 h 2998024"/>
                <a:gd name="connsiteX1328" fmla="*/ 1775972 w 3790196"/>
                <a:gd name="connsiteY1328" fmla="*/ 1735041 h 2998024"/>
                <a:gd name="connsiteX1329" fmla="*/ 1775067 w 3790196"/>
                <a:gd name="connsiteY1329" fmla="*/ 1723297 h 2998024"/>
                <a:gd name="connsiteX1330" fmla="*/ 1760599 w 3790196"/>
                <a:gd name="connsiteY1330" fmla="*/ 1708847 h 2998024"/>
                <a:gd name="connsiteX1331" fmla="*/ 1741596 w 3790196"/>
                <a:gd name="connsiteY1331" fmla="*/ 1706133 h 2998024"/>
                <a:gd name="connsiteX1332" fmla="*/ 1729842 w 3790196"/>
                <a:gd name="connsiteY1332" fmla="*/ 1711552 h 2998024"/>
                <a:gd name="connsiteX1333" fmla="*/ 1722603 w 3790196"/>
                <a:gd name="connsiteY1333" fmla="*/ 1716067 h 2998024"/>
                <a:gd name="connsiteX1334" fmla="*/ 1716269 w 3790196"/>
                <a:gd name="connsiteY1334" fmla="*/ 1716067 h 2998024"/>
                <a:gd name="connsiteX1335" fmla="*/ 1712659 w 3790196"/>
                <a:gd name="connsiteY1335" fmla="*/ 1704332 h 2998024"/>
                <a:gd name="connsiteX1336" fmla="*/ 1711754 w 3790196"/>
                <a:gd name="connsiteY1336" fmla="*/ 1698008 h 2998024"/>
                <a:gd name="connsiteX1337" fmla="*/ 1712659 w 3790196"/>
                <a:gd name="connsiteY1337" fmla="*/ 1697103 h 2998024"/>
                <a:gd name="connsiteX1338" fmla="*/ 1713554 w 3790196"/>
                <a:gd name="connsiteY1338" fmla="*/ 1696198 h 2998024"/>
                <a:gd name="connsiteX1339" fmla="*/ 1714460 w 3790196"/>
                <a:gd name="connsiteY1339" fmla="*/ 1679044 h 2998024"/>
                <a:gd name="connsiteX1340" fmla="*/ 1714460 w 3790196"/>
                <a:gd name="connsiteY1340" fmla="*/ 1668204 h 2998024"/>
                <a:gd name="connsiteX1341" fmla="*/ 1709040 w 3790196"/>
                <a:gd name="connsiteY1341" fmla="*/ 1651945 h 2998024"/>
                <a:gd name="connsiteX1342" fmla="*/ 1707230 w 3790196"/>
                <a:gd name="connsiteY1342" fmla="*/ 1651040 h 2998024"/>
                <a:gd name="connsiteX1343" fmla="*/ 1688227 w 3790196"/>
                <a:gd name="connsiteY1343" fmla="*/ 1662784 h 2998024"/>
                <a:gd name="connsiteX1344" fmla="*/ 1678283 w 3790196"/>
                <a:gd name="connsiteY1344" fmla="*/ 1670004 h 2998024"/>
                <a:gd name="connsiteX1345" fmla="*/ 1673759 w 3790196"/>
                <a:gd name="connsiteY1345" fmla="*/ 1666394 h 2998024"/>
                <a:gd name="connsiteX1346" fmla="*/ 1671949 w 3790196"/>
                <a:gd name="connsiteY1346" fmla="*/ 1664585 h 2998024"/>
                <a:gd name="connsiteX1347" fmla="*/ 1665615 w 3790196"/>
                <a:gd name="connsiteY1347" fmla="*/ 1658270 h 2998024"/>
                <a:gd name="connsiteX1348" fmla="*/ 1661091 w 3790196"/>
                <a:gd name="connsiteY1348" fmla="*/ 1656460 h 2998024"/>
                <a:gd name="connsiteX1349" fmla="*/ 1661091 w 3790196"/>
                <a:gd name="connsiteY1349" fmla="*/ 1656460 h 2998024"/>
                <a:gd name="connsiteX1350" fmla="*/ 1659291 w 3790196"/>
                <a:gd name="connsiteY1350" fmla="*/ 1651040 h 2998024"/>
                <a:gd name="connsiteX1351" fmla="*/ 1656576 w 3790196"/>
                <a:gd name="connsiteY1351" fmla="*/ 1642915 h 2998024"/>
                <a:gd name="connsiteX1352" fmla="*/ 1644813 w 3790196"/>
                <a:gd name="connsiteY1352" fmla="*/ 1644715 h 2998024"/>
                <a:gd name="connsiteX1353" fmla="*/ 1641193 w 3790196"/>
                <a:gd name="connsiteY1353" fmla="*/ 1647430 h 2998024"/>
                <a:gd name="connsiteX1354" fmla="*/ 1641193 w 3790196"/>
                <a:gd name="connsiteY1354" fmla="*/ 1647430 h 2998024"/>
                <a:gd name="connsiteX1355" fmla="*/ 1634868 w 3790196"/>
                <a:gd name="connsiteY1355" fmla="*/ 1647430 h 2998024"/>
                <a:gd name="connsiteX1356" fmla="*/ 1633059 w 3790196"/>
                <a:gd name="connsiteY1356" fmla="*/ 1649230 h 2998024"/>
                <a:gd name="connsiteX1357" fmla="*/ 1630344 w 3790196"/>
                <a:gd name="connsiteY1357" fmla="*/ 1652850 h 2998024"/>
                <a:gd name="connsiteX1358" fmla="*/ 1630344 w 3790196"/>
                <a:gd name="connsiteY1358" fmla="*/ 1654650 h 2998024"/>
                <a:gd name="connsiteX1359" fmla="*/ 1625820 w 3790196"/>
                <a:gd name="connsiteY1359" fmla="*/ 1659165 h 2998024"/>
                <a:gd name="connsiteX1360" fmla="*/ 1624915 w 3790196"/>
                <a:gd name="connsiteY1360" fmla="*/ 1660070 h 2998024"/>
                <a:gd name="connsiteX1361" fmla="*/ 1621295 w 3790196"/>
                <a:gd name="connsiteY1361" fmla="*/ 1664585 h 2998024"/>
                <a:gd name="connsiteX1362" fmla="*/ 1605017 w 3790196"/>
                <a:gd name="connsiteY1362" fmla="*/ 1691683 h 2998024"/>
                <a:gd name="connsiteX1363" fmla="*/ 1612247 w 3790196"/>
                <a:gd name="connsiteY1363" fmla="*/ 1751291 h 2998024"/>
                <a:gd name="connsiteX1364" fmla="*/ 1614961 w 3790196"/>
                <a:gd name="connsiteY1364" fmla="*/ 1758520 h 2998024"/>
                <a:gd name="connsiteX1365" fmla="*/ 1603208 w 3790196"/>
                <a:gd name="connsiteY1365" fmla="*/ 1837092 h 2998024"/>
                <a:gd name="connsiteX1366" fmla="*/ 1557973 w 3790196"/>
                <a:gd name="connsiteY1366" fmla="*/ 1875935 h 2998024"/>
                <a:gd name="connsiteX1367" fmla="*/ 1560688 w 3790196"/>
                <a:gd name="connsiteY1367" fmla="*/ 1911158 h 2998024"/>
                <a:gd name="connsiteX1368" fmla="*/ 1562497 w 3790196"/>
                <a:gd name="connsiteY1368" fmla="*/ 1913864 h 2998024"/>
                <a:gd name="connsiteX1369" fmla="*/ 1570642 w 3790196"/>
                <a:gd name="connsiteY1369" fmla="*/ 1905739 h 2998024"/>
                <a:gd name="connsiteX1370" fmla="*/ 1570642 w 3790196"/>
                <a:gd name="connsiteY1370" fmla="*/ 1905739 h 2998024"/>
                <a:gd name="connsiteX1371" fmla="*/ 1580595 w 3790196"/>
                <a:gd name="connsiteY1371" fmla="*/ 1903929 h 2998024"/>
                <a:gd name="connsiteX1372" fmla="*/ 1588729 w 3790196"/>
                <a:gd name="connsiteY1372" fmla="*/ 1908444 h 2998024"/>
                <a:gd name="connsiteX1373" fmla="*/ 1596873 w 3790196"/>
                <a:gd name="connsiteY1373" fmla="*/ 1912968 h 2998024"/>
                <a:gd name="connsiteX1374" fmla="*/ 1600493 w 3790196"/>
                <a:gd name="connsiteY1374" fmla="*/ 1914768 h 2998024"/>
                <a:gd name="connsiteX1375" fmla="*/ 1611342 w 3790196"/>
                <a:gd name="connsiteY1375" fmla="*/ 1922903 h 2998024"/>
                <a:gd name="connsiteX1376" fmla="*/ 1631249 w 3790196"/>
                <a:gd name="connsiteY1376" fmla="*/ 1924703 h 2998024"/>
                <a:gd name="connsiteX1377" fmla="*/ 1637574 w 3790196"/>
                <a:gd name="connsiteY1377" fmla="*/ 1924703 h 2998024"/>
                <a:gd name="connsiteX1378" fmla="*/ 1642098 w 3790196"/>
                <a:gd name="connsiteY1378" fmla="*/ 1947287 h 2998024"/>
                <a:gd name="connsiteX1379" fmla="*/ 1649337 w 3790196"/>
                <a:gd name="connsiteY1379" fmla="*/ 1965346 h 2998024"/>
                <a:gd name="connsiteX1380" fmla="*/ 1651147 w 3790196"/>
                <a:gd name="connsiteY1380" fmla="*/ 1967156 h 2998024"/>
                <a:gd name="connsiteX1381" fmla="*/ 1655671 w 3790196"/>
                <a:gd name="connsiteY1381" fmla="*/ 1981605 h 2998024"/>
                <a:gd name="connsiteX1382" fmla="*/ 1655671 w 3790196"/>
                <a:gd name="connsiteY1382" fmla="*/ 1986120 h 2998024"/>
                <a:gd name="connsiteX1383" fmla="*/ 1661091 w 3790196"/>
                <a:gd name="connsiteY1383" fmla="*/ 2002379 h 2998024"/>
                <a:gd name="connsiteX1384" fmla="*/ 1687332 w 3790196"/>
                <a:gd name="connsiteY1384" fmla="*/ 2016828 h 2998024"/>
                <a:gd name="connsiteX1385" fmla="*/ 1690037 w 3790196"/>
                <a:gd name="connsiteY1385" fmla="*/ 2018638 h 2998024"/>
                <a:gd name="connsiteX1386" fmla="*/ 1688227 w 3790196"/>
                <a:gd name="connsiteY1386" fmla="*/ 2031278 h 2998024"/>
                <a:gd name="connsiteX1387" fmla="*/ 1686428 w 3790196"/>
                <a:gd name="connsiteY1387" fmla="*/ 2036698 h 2998024"/>
                <a:gd name="connsiteX1388" fmla="*/ 1670140 w 3790196"/>
                <a:gd name="connsiteY1388" fmla="*/ 2049347 h 2998024"/>
                <a:gd name="connsiteX1389" fmla="*/ 1662901 w 3790196"/>
                <a:gd name="connsiteY1389" fmla="*/ 2053862 h 2998024"/>
                <a:gd name="connsiteX1390" fmla="*/ 1650242 w 3790196"/>
                <a:gd name="connsiteY1390" fmla="*/ 2061082 h 2998024"/>
                <a:gd name="connsiteX1391" fmla="*/ 1623105 w 3790196"/>
                <a:gd name="connsiteY1391" fmla="*/ 2071016 h 2998024"/>
                <a:gd name="connsiteX1392" fmla="*/ 1620390 w 3790196"/>
                <a:gd name="connsiteY1392" fmla="*/ 2075541 h 2998024"/>
                <a:gd name="connsiteX1393" fmla="*/ 1627629 w 3790196"/>
                <a:gd name="connsiteY1393" fmla="*/ 2089990 h 2998024"/>
                <a:gd name="connsiteX1394" fmla="*/ 1627629 w 3790196"/>
                <a:gd name="connsiteY1394" fmla="*/ 2089990 h 2998024"/>
                <a:gd name="connsiteX1395" fmla="*/ 1627629 w 3790196"/>
                <a:gd name="connsiteY1395" fmla="*/ 2145083 h 2998024"/>
                <a:gd name="connsiteX1396" fmla="*/ 1612247 w 3790196"/>
                <a:gd name="connsiteY1396" fmla="*/ 2173982 h 2998024"/>
                <a:gd name="connsiteX1397" fmla="*/ 1606827 w 3790196"/>
                <a:gd name="connsiteY1397" fmla="*/ 2196565 h 2998024"/>
                <a:gd name="connsiteX1398" fmla="*/ 1609532 w 3790196"/>
                <a:gd name="connsiteY1398" fmla="*/ 2225464 h 2998024"/>
                <a:gd name="connsiteX1399" fmla="*/ 1601398 w 3790196"/>
                <a:gd name="connsiteY1399" fmla="*/ 2239914 h 2998024"/>
                <a:gd name="connsiteX1400" fmla="*/ 1598683 w 3790196"/>
                <a:gd name="connsiteY1400" fmla="*/ 2239914 h 2998024"/>
                <a:gd name="connsiteX1401" fmla="*/ 1581500 w 3790196"/>
                <a:gd name="connsiteY1401" fmla="*/ 2238113 h 2998024"/>
                <a:gd name="connsiteX1402" fmla="*/ 1567022 w 3790196"/>
                <a:gd name="connsiteY1402" fmla="*/ 2224559 h 2998024"/>
                <a:gd name="connsiteX1403" fmla="*/ 1566117 w 3790196"/>
                <a:gd name="connsiteY1403" fmla="*/ 2224559 h 2998024"/>
                <a:gd name="connsiteX1404" fmla="*/ 1541695 w 3790196"/>
                <a:gd name="connsiteY1404" fmla="*/ 2220949 h 2998024"/>
                <a:gd name="connsiteX1405" fmla="*/ 1539885 w 3790196"/>
                <a:gd name="connsiteY1405" fmla="*/ 2220949 h 2998024"/>
                <a:gd name="connsiteX1406" fmla="*/ 1531741 w 3790196"/>
                <a:gd name="connsiteY1406" fmla="*/ 2216434 h 2998024"/>
                <a:gd name="connsiteX1407" fmla="*/ 1521797 w 3790196"/>
                <a:gd name="connsiteY1407" fmla="*/ 2211015 h 2998024"/>
                <a:gd name="connsiteX1408" fmla="*/ 1497375 w 3790196"/>
                <a:gd name="connsiteY1408" fmla="*/ 2220045 h 2998024"/>
                <a:gd name="connsiteX1409" fmla="*/ 1462999 w 3790196"/>
                <a:gd name="connsiteY1409" fmla="*/ 2240818 h 2998024"/>
                <a:gd name="connsiteX1410" fmla="*/ 1399677 w 3790196"/>
                <a:gd name="connsiteY1410" fmla="*/ 2267012 h 2998024"/>
                <a:gd name="connsiteX1411" fmla="*/ 1391543 w 3790196"/>
                <a:gd name="connsiteY1411" fmla="*/ 2271528 h 2998024"/>
                <a:gd name="connsiteX1412" fmla="*/ 1383399 w 3790196"/>
                <a:gd name="connsiteY1412" fmla="*/ 2275137 h 2998024"/>
                <a:gd name="connsiteX1413" fmla="*/ 1382494 w 3790196"/>
                <a:gd name="connsiteY1413" fmla="*/ 2275137 h 2998024"/>
                <a:gd name="connsiteX1414" fmla="*/ 1379779 w 3790196"/>
                <a:gd name="connsiteY1414" fmla="*/ 2274242 h 2998024"/>
                <a:gd name="connsiteX1415" fmla="*/ 1353548 w 3790196"/>
                <a:gd name="connsiteY1415" fmla="*/ 2257982 h 2998024"/>
                <a:gd name="connsiteX1416" fmla="*/ 1333650 w 3790196"/>
                <a:gd name="connsiteY1416" fmla="*/ 2247143 h 2998024"/>
                <a:gd name="connsiteX1417" fmla="*/ 1324601 w 3790196"/>
                <a:gd name="connsiteY1417" fmla="*/ 2245334 h 2998024"/>
                <a:gd name="connsiteX1418" fmla="*/ 1301084 w 3790196"/>
                <a:gd name="connsiteY1418" fmla="*/ 2255268 h 2998024"/>
                <a:gd name="connsiteX1419" fmla="*/ 1298369 w 3790196"/>
                <a:gd name="connsiteY1419" fmla="*/ 2257078 h 2998024"/>
                <a:gd name="connsiteX1420" fmla="*/ 1268527 w 3790196"/>
                <a:gd name="connsiteY1420" fmla="*/ 2261593 h 2998024"/>
                <a:gd name="connsiteX1421" fmla="*/ 1235961 w 3790196"/>
                <a:gd name="connsiteY1421" fmla="*/ 2257982 h 2998024"/>
                <a:gd name="connsiteX1422" fmla="*/ 1216064 w 3790196"/>
                <a:gd name="connsiteY1422" fmla="*/ 2257982 h 2998024"/>
                <a:gd name="connsiteX1423" fmla="*/ 1186212 w 3790196"/>
                <a:gd name="connsiteY1423" fmla="*/ 2297721 h 2998024"/>
                <a:gd name="connsiteX1424" fmla="*/ 1182593 w 3790196"/>
                <a:gd name="connsiteY1424" fmla="*/ 2302236 h 2998024"/>
                <a:gd name="connsiteX1425" fmla="*/ 1182593 w 3790196"/>
                <a:gd name="connsiteY1425" fmla="*/ 2302236 h 2998024"/>
                <a:gd name="connsiteX1426" fmla="*/ 1174449 w 3790196"/>
                <a:gd name="connsiteY1426" fmla="*/ 2304941 h 2998024"/>
                <a:gd name="connsiteX1427" fmla="*/ 1173544 w 3790196"/>
                <a:gd name="connsiteY1427" fmla="*/ 2305846 h 2998024"/>
                <a:gd name="connsiteX1428" fmla="*/ 1168115 w 3790196"/>
                <a:gd name="connsiteY1428" fmla="*/ 2332040 h 2998024"/>
                <a:gd name="connsiteX1429" fmla="*/ 1171735 w 3790196"/>
                <a:gd name="connsiteY1429" fmla="*/ 2345584 h 2998024"/>
                <a:gd name="connsiteX1430" fmla="*/ 1170829 w 3790196"/>
                <a:gd name="connsiteY1430" fmla="*/ 2358233 h 2998024"/>
                <a:gd name="connsiteX1431" fmla="*/ 1166305 w 3790196"/>
                <a:gd name="connsiteY1431" fmla="*/ 2365463 h 2998024"/>
                <a:gd name="connsiteX1432" fmla="*/ 1159981 w 3790196"/>
                <a:gd name="connsiteY1432" fmla="*/ 2373588 h 2998024"/>
                <a:gd name="connsiteX1433" fmla="*/ 1168115 w 3790196"/>
                <a:gd name="connsiteY1433" fmla="*/ 2390752 h 2998024"/>
                <a:gd name="connsiteX1434" fmla="*/ 1168115 w 3790196"/>
                <a:gd name="connsiteY1434" fmla="*/ 2390752 h 2998024"/>
                <a:gd name="connsiteX1435" fmla="*/ 1167210 w 3790196"/>
                <a:gd name="connsiteY1435" fmla="*/ 2448549 h 2998024"/>
                <a:gd name="connsiteX1436" fmla="*/ 1152742 w 3790196"/>
                <a:gd name="connsiteY1436" fmla="*/ 2480163 h 2998024"/>
                <a:gd name="connsiteX1437" fmla="*/ 1074046 w 3790196"/>
                <a:gd name="connsiteY1437" fmla="*/ 2481068 h 2998024"/>
                <a:gd name="connsiteX1438" fmla="*/ 1089419 w 3790196"/>
                <a:gd name="connsiteY1438" fmla="*/ 2524416 h 2998024"/>
                <a:gd name="connsiteX1439" fmla="*/ 1089419 w 3790196"/>
                <a:gd name="connsiteY1439" fmla="*/ 2525321 h 2998024"/>
                <a:gd name="connsiteX1440" fmla="*/ 1079475 w 3790196"/>
                <a:gd name="connsiteY1440" fmla="*/ 2538865 h 2998024"/>
                <a:gd name="connsiteX1441" fmla="*/ 1100278 w 3790196"/>
                <a:gd name="connsiteY1441" fmla="*/ 2593968 h 2998024"/>
                <a:gd name="connsiteX1442" fmla="*/ 1164495 w 3790196"/>
                <a:gd name="connsiteY1442" fmla="*/ 2592158 h 2998024"/>
                <a:gd name="connsiteX1443" fmla="*/ 1205205 w 3790196"/>
                <a:gd name="connsiteY1443" fmla="*/ 2612027 h 2998024"/>
                <a:gd name="connsiteX1444" fmla="*/ 1217864 w 3790196"/>
                <a:gd name="connsiteY1444" fmla="*/ 2618352 h 2998024"/>
                <a:gd name="connsiteX1445" fmla="*/ 1238676 w 3790196"/>
                <a:gd name="connsiteY1445" fmla="*/ 2621961 h 2998024"/>
                <a:gd name="connsiteX1446" fmla="*/ 1250430 w 3790196"/>
                <a:gd name="connsiteY1446" fmla="*/ 2635506 h 2998024"/>
                <a:gd name="connsiteX1447" fmla="*/ 1273042 w 3790196"/>
                <a:gd name="connsiteY1447" fmla="*/ 2656280 h 2998024"/>
                <a:gd name="connsiteX1448" fmla="*/ 1280281 w 3790196"/>
                <a:gd name="connsiteY1448" fmla="*/ 2658090 h 2998024"/>
                <a:gd name="connsiteX1449" fmla="*/ 1306513 w 3790196"/>
                <a:gd name="connsiteY1449" fmla="*/ 2675254 h 2998024"/>
                <a:gd name="connsiteX1450" fmla="*/ 1368931 w 3790196"/>
                <a:gd name="connsiteY1450" fmla="*/ 2716792 h 2998024"/>
                <a:gd name="connsiteX1451" fmla="*/ 1431338 w 3790196"/>
                <a:gd name="connsiteY1451" fmla="*/ 2758340 h 2998024"/>
                <a:gd name="connsiteX1452" fmla="*/ 1438578 w 3790196"/>
                <a:gd name="connsiteY1452" fmla="*/ 2761960 h 2998024"/>
                <a:gd name="connsiteX1453" fmla="*/ 1459380 w 3790196"/>
                <a:gd name="connsiteY1453" fmla="*/ 2775504 h 2998024"/>
                <a:gd name="connsiteX1454" fmla="*/ 1462999 w 3790196"/>
                <a:gd name="connsiteY1454" fmla="*/ 2779115 h 2998024"/>
                <a:gd name="connsiteX1455" fmla="*/ 1496471 w 3790196"/>
                <a:gd name="connsiteY1455" fmla="*/ 2800793 h 2998024"/>
                <a:gd name="connsiteX1456" fmla="*/ 1500995 w 3790196"/>
                <a:gd name="connsiteY1456" fmla="*/ 2808918 h 2998024"/>
                <a:gd name="connsiteX1457" fmla="*/ 1632154 w 3790196"/>
                <a:gd name="connsiteY1457" fmla="*/ 2898339 h 2998024"/>
                <a:gd name="connsiteX1458" fmla="*/ 1648432 w 3790196"/>
                <a:gd name="connsiteY1458" fmla="*/ 2901949 h 2998024"/>
                <a:gd name="connsiteX1459" fmla="*/ 1666520 w 3790196"/>
                <a:gd name="connsiteY1459" fmla="*/ 2923628 h 2998024"/>
                <a:gd name="connsiteX1460" fmla="*/ 1703610 w 3790196"/>
                <a:gd name="connsiteY1460" fmla="*/ 2952527 h 2998024"/>
                <a:gd name="connsiteX1461" fmla="*/ 1710849 w 3790196"/>
                <a:gd name="connsiteY1461" fmla="*/ 2950717 h 2998024"/>
                <a:gd name="connsiteX1462" fmla="*/ 1713554 w 3790196"/>
                <a:gd name="connsiteY1462" fmla="*/ 2951621 h 2998024"/>
                <a:gd name="connsiteX1463" fmla="*/ 1721699 w 3790196"/>
                <a:gd name="connsiteY1463" fmla="*/ 2949822 h 2998024"/>
                <a:gd name="connsiteX1464" fmla="*/ 1728937 w 3790196"/>
                <a:gd name="connsiteY1464" fmla="*/ 2951621 h 2998024"/>
                <a:gd name="connsiteX1465" fmla="*/ 1753360 w 3790196"/>
                <a:gd name="connsiteY1465" fmla="*/ 2953431 h 2998024"/>
                <a:gd name="connsiteX1466" fmla="*/ 1824816 w 3790196"/>
                <a:gd name="connsiteY1466" fmla="*/ 2957946 h 2998024"/>
                <a:gd name="connsiteX1467" fmla="*/ 1852858 w 3790196"/>
                <a:gd name="connsiteY1467" fmla="*/ 2952527 h 2998024"/>
                <a:gd name="connsiteX1468" fmla="*/ 1869145 w 3790196"/>
                <a:gd name="connsiteY1468" fmla="*/ 2947107 h 2998024"/>
                <a:gd name="connsiteX1469" fmla="*/ 1870945 w 3790196"/>
                <a:gd name="connsiteY1469" fmla="*/ 2944402 h 2998024"/>
                <a:gd name="connsiteX1470" fmla="*/ 1871851 w 3790196"/>
                <a:gd name="connsiteY1470" fmla="*/ 2935363 h 2998024"/>
                <a:gd name="connsiteX1471" fmla="*/ 1888138 w 3790196"/>
                <a:gd name="connsiteY1471" fmla="*/ 2939887 h 2998024"/>
                <a:gd name="connsiteX1472" fmla="*/ 1889043 w 3790196"/>
                <a:gd name="connsiteY1472" fmla="*/ 2949822 h 2998024"/>
                <a:gd name="connsiteX1473" fmla="*/ 1909846 w 3790196"/>
                <a:gd name="connsiteY1473" fmla="*/ 2951621 h 2998024"/>
                <a:gd name="connsiteX1474" fmla="*/ 1910750 w 3790196"/>
                <a:gd name="connsiteY1474" fmla="*/ 2951621 h 2998024"/>
                <a:gd name="connsiteX1475" fmla="*/ 1911656 w 3790196"/>
                <a:gd name="connsiteY1475" fmla="*/ 2952527 h 2998024"/>
                <a:gd name="connsiteX1476" fmla="*/ 1911656 w 3790196"/>
                <a:gd name="connsiteY1476" fmla="*/ 2956137 h 2998024"/>
                <a:gd name="connsiteX1477" fmla="*/ 1913465 w 3790196"/>
                <a:gd name="connsiteY1477" fmla="*/ 2957042 h 2998024"/>
                <a:gd name="connsiteX1478" fmla="*/ 1933363 w 3790196"/>
                <a:gd name="connsiteY1478" fmla="*/ 2959756 h 2998024"/>
                <a:gd name="connsiteX1479" fmla="*/ 1937887 w 3790196"/>
                <a:gd name="connsiteY1479" fmla="*/ 2949822 h 2998024"/>
                <a:gd name="connsiteX1480" fmla="*/ 1942412 w 3790196"/>
                <a:gd name="connsiteY1480" fmla="*/ 2949822 h 2998024"/>
                <a:gd name="connsiteX1481" fmla="*/ 1955975 w 3790196"/>
                <a:gd name="connsiteY1481" fmla="*/ 2969691 h 2998024"/>
                <a:gd name="connsiteX1482" fmla="*/ 2003010 w 3790196"/>
                <a:gd name="connsiteY1482" fmla="*/ 2986846 h 2998024"/>
                <a:gd name="connsiteX1483" fmla="*/ 2012963 w 3790196"/>
                <a:gd name="connsiteY1483" fmla="*/ 2986846 h 2998024"/>
                <a:gd name="connsiteX1484" fmla="*/ 2040100 w 3790196"/>
                <a:gd name="connsiteY1484" fmla="*/ 2997685 h 2998024"/>
                <a:gd name="connsiteX1485" fmla="*/ 2059093 w 3790196"/>
                <a:gd name="connsiteY1485" fmla="*/ 2994979 h 2998024"/>
                <a:gd name="connsiteX1486" fmla="*/ 2060903 w 3790196"/>
                <a:gd name="connsiteY1486" fmla="*/ 2988655 h 2998024"/>
                <a:gd name="connsiteX1487" fmla="*/ 2071761 w 3790196"/>
                <a:gd name="connsiteY1487" fmla="*/ 2991360 h 2998024"/>
                <a:gd name="connsiteX1488" fmla="*/ 2079000 w 3790196"/>
                <a:gd name="connsiteY1488" fmla="*/ 2991360 h 2998024"/>
                <a:gd name="connsiteX1489" fmla="*/ 2081705 w 3790196"/>
                <a:gd name="connsiteY1489" fmla="*/ 2994979 h 2998024"/>
                <a:gd name="connsiteX1490" fmla="*/ 2083515 w 3790196"/>
                <a:gd name="connsiteY1490" fmla="*/ 2994979 h 2998024"/>
                <a:gd name="connsiteX1491" fmla="*/ 2085325 w 3790196"/>
                <a:gd name="connsiteY1491" fmla="*/ 2993170 h 2998024"/>
                <a:gd name="connsiteX1492" fmla="*/ 2085325 w 3790196"/>
                <a:gd name="connsiteY1492" fmla="*/ 2989560 h 2998024"/>
                <a:gd name="connsiteX1493" fmla="*/ 2097088 w 3790196"/>
                <a:gd name="connsiteY1493" fmla="*/ 2990464 h 2998024"/>
                <a:gd name="connsiteX1494" fmla="*/ 2110652 w 3790196"/>
                <a:gd name="connsiteY1494" fmla="*/ 2986846 h 2998024"/>
                <a:gd name="connsiteX1495" fmla="*/ 2142313 w 3790196"/>
                <a:gd name="connsiteY1495" fmla="*/ 2963366 h 2998024"/>
                <a:gd name="connsiteX1496" fmla="*/ 3392393 w 3790196"/>
                <a:gd name="connsiteY1496" fmla="*/ 496772 h 2998024"/>
                <a:gd name="connsiteX1497" fmla="*/ 3393298 w 3790196"/>
                <a:gd name="connsiteY1497" fmla="*/ 491352 h 2998024"/>
                <a:gd name="connsiteX1498" fmla="*/ 3396012 w 3790196"/>
                <a:gd name="connsiteY1498" fmla="*/ 475093 h 2998024"/>
                <a:gd name="connsiteX1499" fmla="*/ 3396012 w 3790196"/>
                <a:gd name="connsiteY1499" fmla="*/ 475093 h 2998024"/>
                <a:gd name="connsiteX1500" fmla="*/ 3416815 w 3790196"/>
                <a:gd name="connsiteY1500" fmla="*/ 441680 h 2998024"/>
                <a:gd name="connsiteX1501" fmla="*/ 3429483 w 3790196"/>
                <a:gd name="connsiteY1501" fmla="*/ 433545 h 2998024"/>
                <a:gd name="connsiteX1502" fmla="*/ 3432198 w 3790196"/>
                <a:gd name="connsiteY1502" fmla="*/ 434450 h 2998024"/>
                <a:gd name="connsiteX1503" fmla="*/ 3437627 w 3790196"/>
                <a:gd name="connsiteY1503" fmla="*/ 441680 h 2998024"/>
                <a:gd name="connsiteX1504" fmla="*/ 3442142 w 3790196"/>
                <a:gd name="connsiteY1504" fmla="*/ 446194 h 2998024"/>
                <a:gd name="connsiteX1505" fmla="*/ 3443047 w 3790196"/>
                <a:gd name="connsiteY1505" fmla="*/ 446194 h 2998024"/>
                <a:gd name="connsiteX1506" fmla="*/ 3461144 w 3790196"/>
                <a:gd name="connsiteY1506" fmla="*/ 437165 h 2998024"/>
                <a:gd name="connsiteX1507" fmla="*/ 3466564 w 3790196"/>
                <a:gd name="connsiteY1507" fmla="*/ 434450 h 2998024"/>
                <a:gd name="connsiteX1508" fmla="*/ 3479232 w 3790196"/>
                <a:gd name="connsiteY1508" fmla="*/ 441680 h 2998024"/>
                <a:gd name="connsiteX1509" fmla="*/ 3481947 w 3790196"/>
                <a:gd name="connsiteY1509" fmla="*/ 460644 h 2998024"/>
                <a:gd name="connsiteX1510" fmla="*/ 3474708 w 3790196"/>
                <a:gd name="connsiteY1510" fmla="*/ 475998 h 2998024"/>
                <a:gd name="connsiteX1511" fmla="*/ 3474708 w 3790196"/>
                <a:gd name="connsiteY1511" fmla="*/ 492257 h 2998024"/>
                <a:gd name="connsiteX1512" fmla="*/ 3475613 w 3790196"/>
                <a:gd name="connsiteY1512" fmla="*/ 494067 h 2998024"/>
                <a:gd name="connsiteX1513" fmla="*/ 3481947 w 3790196"/>
                <a:gd name="connsiteY1513" fmla="*/ 510317 h 2998024"/>
                <a:gd name="connsiteX1514" fmla="*/ 3470184 w 3790196"/>
                <a:gd name="connsiteY1514" fmla="*/ 520251 h 2998024"/>
                <a:gd name="connsiteX1515" fmla="*/ 3467469 w 3790196"/>
                <a:gd name="connsiteY1515" fmla="*/ 520251 h 2998024"/>
                <a:gd name="connsiteX1516" fmla="*/ 3456620 w 3790196"/>
                <a:gd name="connsiteY1516" fmla="*/ 512126 h 2998024"/>
                <a:gd name="connsiteX1517" fmla="*/ 3446667 w 3790196"/>
                <a:gd name="connsiteY1517" fmla="*/ 507612 h 2998024"/>
                <a:gd name="connsiteX1518" fmla="*/ 3437627 w 3790196"/>
                <a:gd name="connsiteY1518" fmla="*/ 509421 h 2998024"/>
                <a:gd name="connsiteX1519" fmla="*/ 3431293 w 3790196"/>
                <a:gd name="connsiteY1519" fmla="*/ 511222 h 2998024"/>
                <a:gd name="connsiteX1520" fmla="*/ 3423149 w 3790196"/>
                <a:gd name="connsiteY1520" fmla="*/ 506707 h 2998024"/>
                <a:gd name="connsiteX1521" fmla="*/ 3415005 w 3790196"/>
                <a:gd name="connsiteY1521" fmla="*/ 504002 h 2998024"/>
                <a:gd name="connsiteX1522" fmla="*/ 3406871 w 3790196"/>
                <a:gd name="connsiteY1522" fmla="*/ 504002 h 2998024"/>
                <a:gd name="connsiteX1523" fmla="*/ 3397822 w 3790196"/>
                <a:gd name="connsiteY1523" fmla="*/ 504897 h 2998024"/>
                <a:gd name="connsiteX1524" fmla="*/ 3392393 w 3790196"/>
                <a:gd name="connsiteY1524" fmla="*/ 503097 h 2998024"/>
                <a:gd name="connsiteX1525" fmla="*/ 3392393 w 3790196"/>
                <a:gd name="connsiteY1525" fmla="*/ 496772 h 2998024"/>
                <a:gd name="connsiteX1526" fmla="*/ 898567 w 3790196"/>
                <a:gd name="connsiteY1526" fmla="*/ 616892 h 2998024"/>
                <a:gd name="connsiteX1527" fmla="*/ 885898 w 3790196"/>
                <a:gd name="connsiteY1527" fmla="*/ 629541 h 2998024"/>
                <a:gd name="connsiteX1528" fmla="*/ 885898 w 3790196"/>
                <a:gd name="connsiteY1528" fmla="*/ 629541 h 2998024"/>
                <a:gd name="connsiteX1529" fmla="*/ 885898 w 3790196"/>
                <a:gd name="connsiteY1529" fmla="*/ 629541 h 2998024"/>
                <a:gd name="connsiteX1530" fmla="*/ 878660 w 3790196"/>
                <a:gd name="connsiteY1530" fmla="*/ 625931 h 2998024"/>
                <a:gd name="connsiteX1531" fmla="*/ 868716 w 3790196"/>
                <a:gd name="connsiteY1531" fmla="*/ 624121 h 2998024"/>
                <a:gd name="connsiteX1532" fmla="*/ 863286 w 3790196"/>
                <a:gd name="connsiteY1532" fmla="*/ 620511 h 2998024"/>
                <a:gd name="connsiteX1533" fmla="*/ 863286 w 3790196"/>
                <a:gd name="connsiteY1533" fmla="*/ 620511 h 2998024"/>
                <a:gd name="connsiteX1534" fmla="*/ 863286 w 3790196"/>
                <a:gd name="connsiteY1534" fmla="*/ 619606 h 2998024"/>
                <a:gd name="connsiteX1535" fmla="*/ 869620 w 3790196"/>
                <a:gd name="connsiteY1535" fmla="*/ 613282 h 2998024"/>
                <a:gd name="connsiteX1536" fmla="*/ 869620 w 3790196"/>
                <a:gd name="connsiteY1536" fmla="*/ 613282 h 2998024"/>
                <a:gd name="connsiteX1537" fmla="*/ 880469 w 3790196"/>
                <a:gd name="connsiteY1537" fmla="*/ 608767 h 2998024"/>
                <a:gd name="connsiteX1538" fmla="*/ 882279 w 3790196"/>
                <a:gd name="connsiteY1538" fmla="*/ 608767 h 2998024"/>
                <a:gd name="connsiteX1539" fmla="*/ 898567 w 3790196"/>
                <a:gd name="connsiteY1539" fmla="*/ 616892 h 2998024"/>
                <a:gd name="connsiteX1540" fmla="*/ 898567 w 3790196"/>
                <a:gd name="connsiteY1540" fmla="*/ 616892 h 2998024"/>
                <a:gd name="connsiteX1541" fmla="*/ 898567 w 3790196"/>
                <a:gd name="connsiteY1541" fmla="*/ 616892 h 2998024"/>
                <a:gd name="connsiteX1542" fmla="*/ 2039195 w 3790196"/>
                <a:gd name="connsiteY1542" fmla="*/ 623216 h 2998024"/>
                <a:gd name="connsiteX1543" fmla="*/ 2036481 w 3790196"/>
                <a:gd name="connsiteY1543" fmla="*/ 626826 h 2998024"/>
                <a:gd name="connsiteX1544" fmla="*/ 2029242 w 3790196"/>
                <a:gd name="connsiteY1544" fmla="*/ 633151 h 2998024"/>
                <a:gd name="connsiteX1545" fmla="*/ 2022012 w 3790196"/>
                <a:gd name="connsiteY1545" fmla="*/ 631351 h 2998024"/>
                <a:gd name="connsiteX1546" fmla="*/ 2016583 w 3790196"/>
                <a:gd name="connsiteY1546" fmla="*/ 631351 h 2998024"/>
                <a:gd name="connsiteX1547" fmla="*/ 2024727 w 3790196"/>
                <a:gd name="connsiteY1547" fmla="*/ 649410 h 2998024"/>
                <a:gd name="connsiteX1548" fmla="*/ 2026536 w 3790196"/>
                <a:gd name="connsiteY1548" fmla="*/ 657535 h 2998024"/>
                <a:gd name="connsiteX1549" fmla="*/ 2019297 w 3790196"/>
                <a:gd name="connsiteY1549" fmla="*/ 660250 h 2998024"/>
                <a:gd name="connsiteX1550" fmla="*/ 2003010 w 3790196"/>
                <a:gd name="connsiteY1550" fmla="*/ 672889 h 2998024"/>
                <a:gd name="connsiteX1551" fmla="*/ 1995780 w 3790196"/>
                <a:gd name="connsiteY1551" fmla="*/ 677414 h 2998024"/>
                <a:gd name="connsiteX1552" fmla="*/ 1984017 w 3790196"/>
                <a:gd name="connsiteY1552" fmla="*/ 671994 h 2998024"/>
                <a:gd name="connsiteX1553" fmla="*/ 1978588 w 3790196"/>
                <a:gd name="connsiteY1553" fmla="*/ 666574 h 2998024"/>
                <a:gd name="connsiteX1554" fmla="*/ 1972263 w 3790196"/>
                <a:gd name="connsiteY1554" fmla="*/ 660250 h 2998024"/>
                <a:gd name="connsiteX1555" fmla="*/ 1960500 w 3790196"/>
                <a:gd name="connsiteY1555" fmla="*/ 647600 h 2998024"/>
                <a:gd name="connsiteX1556" fmla="*/ 1942412 w 3790196"/>
                <a:gd name="connsiteY1556" fmla="*/ 637666 h 2998024"/>
                <a:gd name="connsiteX1557" fmla="*/ 1936983 w 3790196"/>
                <a:gd name="connsiteY1557" fmla="*/ 625026 h 2998024"/>
                <a:gd name="connsiteX1558" fmla="*/ 1936983 w 3790196"/>
                <a:gd name="connsiteY1558" fmla="*/ 621416 h 2998024"/>
                <a:gd name="connsiteX1559" fmla="*/ 1928838 w 3790196"/>
                <a:gd name="connsiteY1559" fmla="*/ 619606 h 2998024"/>
                <a:gd name="connsiteX1560" fmla="*/ 1918895 w 3790196"/>
                <a:gd name="connsiteY1560" fmla="*/ 616892 h 2998024"/>
                <a:gd name="connsiteX1561" fmla="*/ 1925219 w 3790196"/>
                <a:gd name="connsiteY1561" fmla="*/ 607862 h 2998024"/>
                <a:gd name="connsiteX1562" fmla="*/ 1930648 w 3790196"/>
                <a:gd name="connsiteY1562" fmla="*/ 602442 h 2998024"/>
                <a:gd name="connsiteX1563" fmla="*/ 1932458 w 3790196"/>
                <a:gd name="connsiteY1563" fmla="*/ 592508 h 2998024"/>
                <a:gd name="connsiteX1564" fmla="*/ 1939697 w 3790196"/>
                <a:gd name="connsiteY1564" fmla="*/ 590708 h 2998024"/>
                <a:gd name="connsiteX1565" fmla="*/ 1946936 w 3790196"/>
                <a:gd name="connsiteY1565" fmla="*/ 576249 h 2998024"/>
                <a:gd name="connsiteX1566" fmla="*/ 1962310 w 3790196"/>
                <a:gd name="connsiteY1566" fmla="*/ 568124 h 2998024"/>
                <a:gd name="connsiteX1567" fmla="*/ 1982207 w 3790196"/>
                <a:gd name="connsiteY1567" fmla="*/ 564514 h 2998024"/>
                <a:gd name="connsiteX1568" fmla="*/ 1990351 w 3790196"/>
                <a:gd name="connsiteY1568" fmla="*/ 561799 h 2998024"/>
                <a:gd name="connsiteX1569" fmla="*/ 2000305 w 3790196"/>
                <a:gd name="connsiteY1569" fmla="*/ 564514 h 2998024"/>
                <a:gd name="connsiteX1570" fmla="*/ 2012058 w 3790196"/>
                <a:gd name="connsiteY1570" fmla="*/ 568124 h 2998024"/>
                <a:gd name="connsiteX1571" fmla="*/ 2014773 w 3790196"/>
                <a:gd name="connsiteY1571" fmla="*/ 568124 h 2998024"/>
                <a:gd name="connsiteX1572" fmla="*/ 2029242 w 3790196"/>
                <a:gd name="connsiteY1572" fmla="*/ 578058 h 2998024"/>
                <a:gd name="connsiteX1573" fmla="*/ 2034671 w 3790196"/>
                <a:gd name="connsiteY1573" fmla="*/ 590708 h 2998024"/>
                <a:gd name="connsiteX1574" fmla="*/ 2041005 w 3790196"/>
                <a:gd name="connsiteY1574" fmla="*/ 605157 h 2998024"/>
                <a:gd name="connsiteX1575" fmla="*/ 2041005 w 3790196"/>
                <a:gd name="connsiteY1575" fmla="*/ 606062 h 2998024"/>
                <a:gd name="connsiteX1576" fmla="*/ 2039195 w 3790196"/>
                <a:gd name="connsiteY1576" fmla="*/ 623216 h 2998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</a:cxnLst>
              <a:rect l="l" t="t" r="r" b="b"/>
              <a:pathLst>
                <a:path w="3790196" h="2998024">
                  <a:moveTo>
                    <a:pt x="2142313" y="2963366"/>
                  </a:moveTo>
                  <a:cubicBezTo>
                    <a:pt x="2148647" y="2959756"/>
                    <a:pt x="2186633" y="2941687"/>
                    <a:pt x="2189348" y="2940783"/>
                  </a:cubicBezTo>
                  <a:cubicBezTo>
                    <a:pt x="2221008" y="2889300"/>
                    <a:pt x="2221008" y="2889300"/>
                    <a:pt x="2221008" y="2889300"/>
                  </a:cubicBezTo>
                  <a:cubicBezTo>
                    <a:pt x="2284331" y="2787249"/>
                    <a:pt x="2284331" y="2787249"/>
                    <a:pt x="2284331" y="2787249"/>
                  </a:cubicBezTo>
                  <a:cubicBezTo>
                    <a:pt x="2275282" y="2763760"/>
                    <a:pt x="2275282" y="2763760"/>
                    <a:pt x="2275282" y="2763760"/>
                  </a:cubicBezTo>
                  <a:cubicBezTo>
                    <a:pt x="2275282" y="2763760"/>
                    <a:pt x="2275282" y="2763760"/>
                    <a:pt x="2275282" y="2762855"/>
                  </a:cubicBezTo>
                  <a:cubicBezTo>
                    <a:pt x="2275282" y="2762855"/>
                    <a:pt x="2276187" y="2752921"/>
                    <a:pt x="2277092" y="2749311"/>
                  </a:cubicBezTo>
                  <a:cubicBezTo>
                    <a:pt x="2277997" y="2745701"/>
                    <a:pt x="2291560" y="2714087"/>
                    <a:pt x="2292465" y="2712277"/>
                  </a:cubicBezTo>
                  <a:cubicBezTo>
                    <a:pt x="2294275" y="2706858"/>
                    <a:pt x="2298799" y="2690608"/>
                    <a:pt x="2297894" y="2687893"/>
                  </a:cubicBezTo>
                  <a:cubicBezTo>
                    <a:pt x="2296989" y="2683379"/>
                    <a:pt x="2299704" y="2668929"/>
                    <a:pt x="2301514" y="2665319"/>
                  </a:cubicBezTo>
                  <a:cubicBezTo>
                    <a:pt x="2303324" y="2661700"/>
                    <a:pt x="2320507" y="2650860"/>
                    <a:pt x="2322316" y="2649060"/>
                  </a:cubicBezTo>
                  <a:cubicBezTo>
                    <a:pt x="2327745" y="2628286"/>
                    <a:pt x="2327745" y="2628286"/>
                    <a:pt x="2327745" y="2628286"/>
                  </a:cubicBezTo>
                  <a:cubicBezTo>
                    <a:pt x="2361217" y="2558744"/>
                    <a:pt x="2361217" y="2558744"/>
                    <a:pt x="2361217" y="2558744"/>
                  </a:cubicBezTo>
                  <a:cubicBezTo>
                    <a:pt x="2361217" y="2558744"/>
                    <a:pt x="2387448" y="2500032"/>
                    <a:pt x="2389258" y="2494612"/>
                  </a:cubicBezTo>
                  <a:cubicBezTo>
                    <a:pt x="2391068" y="2490097"/>
                    <a:pt x="2392878" y="2481973"/>
                    <a:pt x="2390163" y="2470228"/>
                  </a:cubicBezTo>
                  <a:cubicBezTo>
                    <a:pt x="2387448" y="2458484"/>
                    <a:pt x="2390163" y="2439520"/>
                    <a:pt x="2391973" y="2435910"/>
                  </a:cubicBezTo>
                  <a:cubicBezTo>
                    <a:pt x="2392878" y="2435005"/>
                    <a:pt x="2392878" y="2435005"/>
                    <a:pt x="2392878" y="2435005"/>
                  </a:cubicBezTo>
                  <a:cubicBezTo>
                    <a:pt x="2394678" y="2431395"/>
                    <a:pt x="2398298" y="2424165"/>
                    <a:pt x="2397392" y="2418746"/>
                  </a:cubicBezTo>
                  <a:cubicBezTo>
                    <a:pt x="2396488" y="2411516"/>
                    <a:pt x="2410061" y="2377198"/>
                    <a:pt x="2413680" y="2372683"/>
                  </a:cubicBezTo>
                  <a:cubicBezTo>
                    <a:pt x="2416395" y="2369073"/>
                    <a:pt x="2416395" y="2348299"/>
                    <a:pt x="2415490" y="2337460"/>
                  </a:cubicBezTo>
                  <a:cubicBezTo>
                    <a:pt x="2415490" y="2336554"/>
                    <a:pt x="2415490" y="2336554"/>
                    <a:pt x="2415490" y="2336554"/>
                  </a:cubicBezTo>
                  <a:cubicBezTo>
                    <a:pt x="2428149" y="2326620"/>
                    <a:pt x="2428149" y="2326620"/>
                    <a:pt x="2428149" y="2326620"/>
                  </a:cubicBezTo>
                  <a:cubicBezTo>
                    <a:pt x="2466144" y="2229979"/>
                    <a:pt x="2466144" y="2229979"/>
                    <a:pt x="2466144" y="2229979"/>
                  </a:cubicBezTo>
                  <a:cubicBezTo>
                    <a:pt x="2474278" y="2211920"/>
                    <a:pt x="2474278" y="2211920"/>
                    <a:pt x="2474278" y="2211920"/>
                  </a:cubicBezTo>
                  <a:cubicBezTo>
                    <a:pt x="2504129" y="2170372"/>
                    <a:pt x="2504129" y="2170372"/>
                    <a:pt x="2504129" y="2170372"/>
                  </a:cubicBezTo>
                  <a:cubicBezTo>
                    <a:pt x="2504129" y="2170372"/>
                    <a:pt x="2504129" y="2170372"/>
                    <a:pt x="2504129" y="2170372"/>
                  </a:cubicBezTo>
                  <a:cubicBezTo>
                    <a:pt x="2522227" y="2164952"/>
                    <a:pt x="2525837" y="2169467"/>
                    <a:pt x="2534886" y="2178497"/>
                  </a:cubicBezTo>
                  <a:cubicBezTo>
                    <a:pt x="2535791" y="2179401"/>
                    <a:pt x="2536695" y="2180306"/>
                    <a:pt x="2537601" y="2181211"/>
                  </a:cubicBezTo>
                  <a:cubicBezTo>
                    <a:pt x="2538505" y="2182116"/>
                    <a:pt x="2540315" y="2182116"/>
                    <a:pt x="2541220" y="2183011"/>
                  </a:cubicBezTo>
                  <a:cubicBezTo>
                    <a:pt x="2545744" y="2183916"/>
                    <a:pt x="2550259" y="2185726"/>
                    <a:pt x="2554783" y="2188431"/>
                  </a:cubicBezTo>
                  <a:cubicBezTo>
                    <a:pt x="2558403" y="2189336"/>
                    <a:pt x="2562022" y="2189336"/>
                    <a:pt x="2565642" y="2189336"/>
                  </a:cubicBezTo>
                  <a:cubicBezTo>
                    <a:pt x="2570167" y="2189336"/>
                    <a:pt x="2576501" y="2188431"/>
                    <a:pt x="2581920" y="2190241"/>
                  </a:cubicBezTo>
                  <a:cubicBezTo>
                    <a:pt x="2584635" y="2191146"/>
                    <a:pt x="2586445" y="2191146"/>
                    <a:pt x="2587349" y="2191146"/>
                  </a:cubicBezTo>
                  <a:cubicBezTo>
                    <a:pt x="2589159" y="2191146"/>
                    <a:pt x="2590064" y="2191146"/>
                    <a:pt x="2590064" y="2190241"/>
                  </a:cubicBezTo>
                  <a:cubicBezTo>
                    <a:pt x="2595494" y="2188431"/>
                    <a:pt x="2596398" y="2188431"/>
                    <a:pt x="2603628" y="2189336"/>
                  </a:cubicBezTo>
                  <a:cubicBezTo>
                    <a:pt x="2603628" y="2189336"/>
                    <a:pt x="2603628" y="2189336"/>
                    <a:pt x="2603628" y="2189336"/>
                  </a:cubicBezTo>
                  <a:cubicBezTo>
                    <a:pt x="2604533" y="2188431"/>
                    <a:pt x="2604533" y="2188431"/>
                    <a:pt x="2604533" y="2188431"/>
                  </a:cubicBezTo>
                  <a:cubicBezTo>
                    <a:pt x="2605437" y="2187536"/>
                    <a:pt x="2605437" y="2187536"/>
                    <a:pt x="2605437" y="2187536"/>
                  </a:cubicBezTo>
                  <a:cubicBezTo>
                    <a:pt x="2606342" y="2185726"/>
                    <a:pt x="2608152" y="2184821"/>
                    <a:pt x="2609057" y="2183916"/>
                  </a:cubicBezTo>
                  <a:cubicBezTo>
                    <a:pt x="2609962" y="2183011"/>
                    <a:pt x="2609962" y="2183011"/>
                    <a:pt x="2609962" y="2183011"/>
                  </a:cubicBezTo>
                  <a:cubicBezTo>
                    <a:pt x="2615391" y="2180306"/>
                    <a:pt x="2618106" y="2182116"/>
                    <a:pt x="2621725" y="2184821"/>
                  </a:cubicBezTo>
                  <a:cubicBezTo>
                    <a:pt x="2622630" y="2183916"/>
                    <a:pt x="2624440" y="2183916"/>
                    <a:pt x="2625345" y="2183011"/>
                  </a:cubicBezTo>
                  <a:cubicBezTo>
                    <a:pt x="2626250" y="2182116"/>
                    <a:pt x="2628050" y="2181211"/>
                    <a:pt x="2630765" y="2181211"/>
                  </a:cubicBezTo>
                  <a:cubicBezTo>
                    <a:pt x="2632574" y="2181211"/>
                    <a:pt x="2632574" y="2181211"/>
                    <a:pt x="2632574" y="2181211"/>
                  </a:cubicBezTo>
                  <a:cubicBezTo>
                    <a:pt x="2634384" y="2181211"/>
                    <a:pt x="2635289" y="2182116"/>
                    <a:pt x="2636193" y="2182116"/>
                  </a:cubicBezTo>
                  <a:cubicBezTo>
                    <a:pt x="2641623" y="2176696"/>
                    <a:pt x="2647957" y="2177601"/>
                    <a:pt x="2652481" y="2178497"/>
                  </a:cubicBezTo>
                  <a:cubicBezTo>
                    <a:pt x="2654291" y="2179401"/>
                    <a:pt x="2654291" y="2179401"/>
                    <a:pt x="2654291" y="2179401"/>
                  </a:cubicBezTo>
                  <a:cubicBezTo>
                    <a:pt x="2654291" y="2179401"/>
                    <a:pt x="2654291" y="2179401"/>
                    <a:pt x="2654291" y="2179401"/>
                  </a:cubicBezTo>
                  <a:cubicBezTo>
                    <a:pt x="2656092" y="2179401"/>
                    <a:pt x="2656996" y="2178497"/>
                    <a:pt x="2657901" y="2177601"/>
                  </a:cubicBezTo>
                  <a:cubicBezTo>
                    <a:pt x="2660616" y="2176696"/>
                    <a:pt x="2663330" y="2174886"/>
                    <a:pt x="2669665" y="2176696"/>
                  </a:cubicBezTo>
                  <a:cubicBezTo>
                    <a:pt x="2672379" y="2173982"/>
                    <a:pt x="2675094" y="2173077"/>
                    <a:pt x="2677808" y="2172181"/>
                  </a:cubicBezTo>
                  <a:cubicBezTo>
                    <a:pt x="2679618" y="2172181"/>
                    <a:pt x="2681428" y="2172181"/>
                    <a:pt x="2683228" y="2171277"/>
                  </a:cubicBezTo>
                  <a:cubicBezTo>
                    <a:pt x="2689562" y="2167657"/>
                    <a:pt x="2694086" y="2168562"/>
                    <a:pt x="2698611" y="2170372"/>
                  </a:cubicBezTo>
                  <a:cubicBezTo>
                    <a:pt x="2701326" y="2170372"/>
                    <a:pt x="2704041" y="2171277"/>
                    <a:pt x="2706755" y="2171277"/>
                  </a:cubicBezTo>
                  <a:cubicBezTo>
                    <a:pt x="2708555" y="2171277"/>
                    <a:pt x="2726652" y="2166762"/>
                    <a:pt x="2727558" y="2166762"/>
                  </a:cubicBezTo>
                  <a:cubicBezTo>
                    <a:pt x="2735692" y="2162247"/>
                    <a:pt x="2737502" y="2157722"/>
                    <a:pt x="2739312" y="2154113"/>
                  </a:cubicBezTo>
                  <a:cubicBezTo>
                    <a:pt x="2740216" y="2151408"/>
                    <a:pt x="2742026" y="2149598"/>
                    <a:pt x="2745646" y="2146893"/>
                  </a:cubicBezTo>
                  <a:cubicBezTo>
                    <a:pt x="2746550" y="2145988"/>
                    <a:pt x="2746550" y="2145988"/>
                    <a:pt x="2746550" y="2145988"/>
                  </a:cubicBezTo>
                  <a:cubicBezTo>
                    <a:pt x="2747455" y="2144178"/>
                    <a:pt x="2748360" y="2142368"/>
                    <a:pt x="2748360" y="2140568"/>
                  </a:cubicBezTo>
                  <a:cubicBezTo>
                    <a:pt x="2750170" y="2136053"/>
                    <a:pt x="2750170" y="2134243"/>
                    <a:pt x="2759219" y="2131538"/>
                  </a:cubicBezTo>
                  <a:cubicBezTo>
                    <a:pt x="2763733" y="2129729"/>
                    <a:pt x="2765543" y="2127014"/>
                    <a:pt x="2767353" y="2125214"/>
                  </a:cubicBezTo>
                  <a:cubicBezTo>
                    <a:pt x="2769163" y="2123404"/>
                    <a:pt x="2770972" y="2120699"/>
                    <a:pt x="2773687" y="2118889"/>
                  </a:cubicBezTo>
                  <a:cubicBezTo>
                    <a:pt x="2774592" y="2118889"/>
                    <a:pt x="2774592" y="2118889"/>
                    <a:pt x="2774592" y="2118889"/>
                  </a:cubicBezTo>
                  <a:cubicBezTo>
                    <a:pt x="2775497" y="2113469"/>
                    <a:pt x="2777306" y="2109860"/>
                    <a:pt x="2780021" y="2107145"/>
                  </a:cubicBezTo>
                  <a:cubicBezTo>
                    <a:pt x="2785451" y="2104439"/>
                    <a:pt x="2792680" y="2106249"/>
                    <a:pt x="2799014" y="2108954"/>
                  </a:cubicBezTo>
                  <a:cubicBezTo>
                    <a:pt x="2799919" y="2108954"/>
                    <a:pt x="2799919" y="2108954"/>
                    <a:pt x="2799919" y="2108954"/>
                  </a:cubicBezTo>
                  <a:cubicBezTo>
                    <a:pt x="2799919" y="2108050"/>
                    <a:pt x="2799919" y="2107145"/>
                    <a:pt x="2799919" y="2106249"/>
                  </a:cubicBezTo>
                  <a:cubicBezTo>
                    <a:pt x="2800824" y="2101725"/>
                    <a:pt x="2801729" y="2098115"/>
                    <a:pt x="2808968" y="2098115"/>
                  </a:cubicBezTo>
                  <a:cubicBezTo>
                    <a:pt x="2810778" y="2097210"/>
                    <a:pt x="2810778" y="2097210"/>
                    <a:pt x="2810778" y="2097210"/>
                  </a:cubicBezTo>
                  <a:cubicBezTo>
                    <a:pt x="2812577" y="2087275"/>
                    <a:pt x="2816197" y="2087275"/>
                    <a:pt x="2818912" y="2087275"/>
                  </a:cubicBezTo>
                  <a:cubicBezTo>
                    <a:pt x="2820722" y="2087275"/>
                    <a:pt x="2821626" y="2087275"/>
                    <a:pt x="2822532" y="2085475"/>
                  </a:cubicBezTo>
                  <a:cubicBezTo>
                    <a:pt x="2828865" y="2075541"/>
                    <a:pt x="2831580" y="2074636"/>
                    <a:pt x="2841524" y="2071921"/>
                  </a:cubicBezTo>
                  <a:cubicBezTo>
                    <a:pt x="2843334" y="2071921"/>
                    <a:pt x="2844239" y="2071016"/>
                    <a:pt x="2845144" y="2071016"/>
                  </a:cubicBezTo>
                  <a:cubicBezTo>
                    <a:pt x="2852383" y="2069216"/>
                    <a:pt x="2854192" y="2064701"/>
                    <a:pt x="2856002" y="2061082"/>
                  </a:cubicBezTo>
                  <a:cubicBezTo>
                    <a:pt x="2857812" y="2057472"/>
                    <a:pt x="2858717" y="2054767"/>
                    <a:pt x="2865041" y="2053862"/>
                  </a:cubicBezTo>
                  <a:cubicBezTo>
                    <a:pt x="2865946" y="2053862"/>
                    <a:pt x="2867756" y="2053862"/>
                    <a:pt x="2869566" y="2053862"/>
                  </a:cubicBezTo>
                  <a:cubicBezTo>
                    <a:pt x="2874090" y="2053862"/>
                    <a:pt x="2878615" y="2053862"/>
                    <a:pt x="2882234" y="2051147"/>
                  </a:cubicBezTo>
                  <a:cubicBezTo>
                    <a:pt x="2884043" y="2050252"/>
                    <a:pt x="2884043" y="2050252"/>
                    <a:pt x="2884043" y="2050252"/>
                  </a:cubicBezTo>
                  <a:cubicBezTo>
                    <a:pt x="2888568" y="2047537"/>
                    <a:pt x="2891273" y="2047537"/>
                    <a:pt x="2895797" y="2047537"/>
                  </a:cubicBezTo>
                  <a:cubicBezTo>
                    <a:pt x="2897607" y="2047537"/>
                    <a:pt x="2897607" y="2047537"/>
                    <a:pt x="2897607" y="2047537"/>
                  </a:cubicBezTo>
                  <a:cubicBezTo>
                    <a:pt x="2898512" y="2047537"/>
                    <a:pt x="2899417" y="2047537"/>
                    <a:pt x="2900322" y="2047537"/>
                  </a:cubicBezTo>
                  <a:cubicBezTo>
                    <a:pt x="2901227" y="2047537"/>
                    <a:pt x="2901227" y="2047537"/>
                    <a:pt x="2902132" y="2047537"/>
                  </a:cubicBezTo>
                  <a:cubicBezTo>
                    <a:pt x="2884043" y="2006894"/>
                    <a:pt x="2884043" y="2006894"/>
                    <a:pt x="2884043" y="2006894"/>
                  </a:cubicBezTo>
                  <a:cubicBezTo>
                    <a:pt x="2884043" y="2005989"/>
                    <a:pt x="2880425" y="1993350"/>
                    <a:pt x="2880425" y="1988835"/>
                  </a:cubicBezTo>
                  <a:cubicBezTo>
                    <a:pt x="2880425" y="1987930"/>
                    <a:pt x="2881329" y="1893090"/>
                    <a:pt x="2882234" y="1888575"/>
                  </a:cubicBezTo>
                  <a:cubicBezTo>
                    <a:pt x="2883139" y="1885869"/>
                    <a:pt x="2882234" y="1879545"/>
                    <a:pt x="2880425" y="1875030"/>
                  </a:cubicBezTo>
                  <a:cubicBezTo>
                    <a:pt x="2878615" y="1870515"/>
                    <a:pt x="2877710" y="1857866"/>
                    <a:pt x="2877710" y="1857866"/>
                  </a:cubicBezTo>
                  <a:cubicBezTo>
                    <a:pt x="2877710" y="1850646"/>
                    <a:pt x="2880425" y="1838902"/>
                    <a:pt x="2882234" y="1832577"/>
                  </a:cubicBezTo>
                  <a:cubicBezTo>
                    <a:pt x="2884043" y="1826262"/>
                    <a:pt x="2886758" y="1791038"/>
                    <a:pt x="2885853" y="1785619"/>
                  </a:cubicBezTo>
                  <a:cubicBezTo>
                    <a:pt x="2884949" y="1781999"/>
                    <a:pt x="2884043" y="1776579"/>
                    <a:pt x="2882234" y="1772065"/>
                  </a:cubicBezTo>
                  <a:cubicBezTo>
                    <a:pt x="2881329" y="1769360"/>
                    <a:pt x="2880425" y="1766645"/>
                    <a:pt x="2879519" y="1763940"/>
                  </a:cubicBezTo>
                  <a:cubicBezTo>
                    <a:pt x="2877710" y="1757615"/>
                    <a:pt x="2877710" y="1757615"/>
                    <a:pt x="2877710" y="1757615"/>
                  </a:cubicBezTo>
                  <a:cubicBezTo>
                    <a:pt x="2874995" y="1752196"/>
                    <a:pt x="2871376" y="1730517"/>
                    <a:pt x="2871376" y="1729621"/>
                  </a:cubicBezTo>
                  <a:cubicBezTo>
                    <a:pt x="2871376" y="1728716"/>
                    <a:pt x="2871376" y="1728716"/>
                    <a:pt x="2871376" y="1728716"/>
                  </a:cubicBezTo>
                  <a:cubicBezTo>
                    <a:pt x="2877710" y="1707038"/>
                    <a:pt x="2877710" y="1707038"/>
                    <a:pt x="2877710" y="1707038"/>
                  </a:cubicBezTo>
                  <a:cubicBezTo>
                    <a:pt x="2877710" y="1707038"/>
                    <a:pt x="2877710" y="1707038"/>
                    <a:pt x="2877710" y="1707038"/>
                  </a:cubicBezTo>
                  <a:cubicBezTo>
                    <a:pt x="2877710" y="1707038"/>
                    <a:pt x="2885853" y="1697103"/>
                    <a:pt x="2885853" y="1692588"/>
                  </a:cubicBezTo>
                  <a:cubicBezTo>
                    <a:pt x="2885853" y="1688073"/>
                    <a:pt x="2891273" y="1675424"/>
                    <a:pt x="2891273" y="1674519"/>
                  </a:cubicBezTo>
                  <a:cubicBezTo>
                    <a:pt x="2891273" y="1674519"/>
                    <a:pt x="2891273" y="1674519"/>
                    <a:pt x="2891273" y="1674519"/>
                  </a:cubicBezTo>
                  <a:cubicBezTo>
                    <a:pt x="2892178" y="1673624"/>
                    <a:pt x="2912085" y="1652850"/>
                    <a:pt x="2917505" y="1649230"/>
                  </a:cubicBezTo>
                  <a:cubicBezTo>
                    <a:pt x="2922934" y="1645620"/>
                    <a:pt x="2931983" y="1634781"/>
                    <a:pt x="2936508" y="1628456"/>
                  </a:cubicBezTo>
                  <a:cubicBezTo>
                    <a:pt x="2940127" y="1623941"/>
                    <a:pt x="2946451" y="1618522"/>
                    <a:pt x="2953690" y="1613102"/>
                  </a:cubicBezTo>
                  <a:cubicBezTo>
                    <a:pt x="2959120" y="1609492"/>
                    <a:pt x="2966359" y="1605882"/>
                    <a:pt x="2971779" y="1605882"/>
                  </a:cubicBezTo>
                  <a:cubicBezTo>
                    <a:pt x="2975398" y="1605882"/>
                    <a:pt x="2986256" y="1606787"/>
                    <a:pt x="2990781" y="1607692"/>
                  </a:cubicBezTo>
                  <a:cubicBezTo>
                    <a:pt x="2995296" y="1608587"/>
                    <a:pt x="3012489" y="1623046"/>
                    <a:pt x="3017013" y="1627561"/>
                  </a:cubicBezTo>
                  <a:cubicBezTo>
                    <a:pt x="3021528" y="1632076"/>
                    <a:pt x="3047760" y="1643811"/>
                    <a:pt x="3055903" y="1646525"/>
                  </a:cubicBezTo>
                  <a:cubicBezTo>
                    <a:pt x="3062237" y="1649230"/>
                    <a:pt x="3076706" y="1655555"/>
                    <a:pt x="3080326" y="1659165"/>
                  </a:cubicBezTo>
                  <a:cubicBezTo>
                    <a:pt x="3083040" y="1661880"/>
                    <a:pt x="3095708" y="1663689"/>
                    <a:pt x="3104747" y="1663689"/>
                  </a:cubicBezTo>
                  <a:cubicBezTo>
                    <a:pt x="3106557" y="1664585"/>
                    <a:pt x="3108367" y="1664585"/>
                    <a:pt x="3110177" y="1664585"/>
                  </a:cubicBezTo>
                  <a:cubicBezTo>
                    <a:pt x="3118320" y="1665489"/>
                    <a:pt x="3129170" y="1672719"/>
                    <a:pt x="3130074" y="1672719"/>
                  </a:cubicBezTo>
                  <a:cubicBezTo>
                    <a:pt x="3130074" y="1672719"/>
                    <a:pt x="3165355" y="1704332"/>
                    <a:pt x="3171689" y="1709743"/>
                  </a:cubicBezTo>
                  <a:cubicBezTo>
                    <a:pt x="3177119" y="1715162"/>
                    <a:pt x="3201540" y="1741356"/>
                    <a:pt x="3206055" y="1745871"/>
                  </a:cubicBezTo>
                  <a:cubicBezTo>
                    <a:pt x="3206960" y="1741356"/>
                    <a:pt x="3208770" y="1736841"/>
                    <a:pt x="3209675" y="1734136"/>
                  </a:cubicBezTo>
                  <a:cubicBezTo>
                    <a:pt x="3213294" y="1728716"/>
                    <a:pt x="3217819" y="1727812"/>
                    <a:pt x="3225963" y="1727812"/>
                  </a:cubicBezTo>
                  <a:cubicBezTo>
                    <a:pt x="3232287" y="1727812"/>
                    <a:pt x="3234097" y="1724202"/>
                    <a:pt x="3237717" y="1707942"/>
                  </a:cubicBezTo>
                  <a:cubicBezTo>
                    <a:pt x="3241336" y="1692588"/>
                    <a:pt x="3262138" y="1671814"/>
                    <a:pt x="3262138" y="1671814"/>
                  </a:cubicBezTo>
                  <a:cubicBezTo>
                    <a:pt x="3263044" y="1671814"/>
                    <a:pt x="3271187" y="1664585"/>
                    <a:pt x="3278426" y="1664585"/>
                  </a:cubicBezTo>
                  <a:cubicBezTo>
                    <a:pt x="3283846" y="1664585"/>
                    <a:pt x="3284751" y="1663689"/>
                    <a:pt x="3290180" y="1658270"/>
                  </a:cubicBezTo>
                  <a:cubicBezTo>
                    <a:pt x="3291990" y="1656460"/>
                    <a:pt x="3294704" y="1655555"/>
                    <a:pt x="3297419" y="1657365"/>
                  </a:cubicBezTo>
                  <a:cubicBezTo>
                    <a:pt x="3301944" y="1658270"/>
                    <a:pt x="3305563" y="1663689"/>
                    <a:pt x="3305563" y="1670004"/>
                  </a:cubicBezTo>
                  <a:cubicBezTo>
                    <a:pt x="3305563" y="1671814"/>
                    <a:pt x="3306468" y="1673624"/>
                    <a:pt x="3307373" y="1674519"/>
                  </a:cubicBezTo>
                  <a:cubicBezTo>
                    <a:pt x="3310983" y="1677234"/>
                    <a:pt x="3319127" y="1675424"/>
                    <a:pt x="3324556" y="1674519"/>
                  </a:cubicBezTo>
                  <a:cubicBezTo>
                    <a:pt x="3325461" y="1673624"/>
                    <a:pt x="3327270" y="1673624"/>
                    <a:pt x="3328176" y="1673624"/>
                  </a:cubicBezTo>
                  <a:cubicBezTo>
                    <a:pt x="3332700" y="1672719"/>
                    <a:pt x="3341739" y="1666394"/>
                    <a:pt x="3346264" y="1662784"/>
                  </a:cubicBezTo>
                  <a:cubicBezTo>
                    <a:pt x="3350788" y="1659165"/>
                    <a:pt x="3369781" y="1642010"/>
                    <a:pt x="3371590" y="1640201"/>
                  </a:cubicBezTo>
                  <a:cubicBezTo>
                    <a:pt x="3371590" y="1640201"/>
                    <a:pt x="3371590" y="1640201"/>
                    <a:pt x="3371590" y="1640201"/>
                  </a:cubicBezTo>
                  <a:cubicBezTo>
                    <a:pt x="3371590" y="1639296"/>
                    <a:pt x="3371590" y="1637496"/>
                    <a:pt x="3369781" y="1632981"/>
                  </a:cubicBezTo>
                  <a:cubicBezTo>
                    <a:pt x="3369781" y="1632076"/>
                    <a:pt x="3369781" y="1632076"/>
                    <a:pt x="3369781" y="1632076"/>
                  </a:cubicBezTo>
                  <a:cubicBezTo>
                    <a:pt x="3369781" y="1632076"/>
                    <a:pt x="3369781" y="1631171"/>
                    <a:pt x="3370685" y="1631171"/>
                  </a:cubicBezTo>
                  <a:cubicBezTo>
                    <a:pt x="3372495" y="1627561"/>
                    <a:pt x="3374305" y="1623941"/>
                    <a:pt x="3373400" y="1619427"/>
                  </a:cubicBezTo>
                  <a:cubicBezTo>
                    <a:pt x="3372495" y="1617626"/>
                    <a:pt x="3372495" y="1617626"/>
                    <a:pt x="3372495" y="1617626"/>
                  </a:cubicBezTo>
                  <a:cubicBezTo>
                    <a:pt x="3372495" y="1617626"/>
                    <a:pt x="3372495" y="1617626"/>
                    <a:pt x="3372495" y="1617626"/>
                  </a:cubicBezTo>
                  <a:cubicBezTo>
                    <a:pt x="3373400" y="1615817"/>
                    <a:pt x="3373400" y="1615817"/>
                    <a:pt x="3373400" y="1615817"/>
                  </a:cubicBezTo>
                  <a:cubicBezTo>
                    <a:pt x="3373400" y="1615817"/>
                    <a:pt x="3374305" y="1614912"/>
                    <a:pt x="3374305" y="1614912"/>
                  </a:cubicBezTo>
                  <a:cubicBezTo>
                    <a:pt x="3377020" y="1610397"/>
                    <a:pt x="3378830" y="1606787"/>
                    <a:pt x="3377924" y="1601367"/>
                  </a:cubicBezTo>
                  <a:cubicBezTo>
                    <a:pt x="3377924" y="1600462"/>
                    <a:pt x="3377924" y="1600462"/>
                    <a:pt x="3377924" y="1600462"/>
                  </a:cubicBezTo>
                  <a:cubicBezTo>
                    <a:pt x="3383354" y="1596852"/>
                    <a:pt x="3384259" y="1595947"/>
                    <a:pt x="3383354" y="1589623"/>
                  </a:cubicBezTo>
                  <a:cubicBezTo>
                    <a:pt x="3382449" y="1586013"/>
                    <a:pt x="3386069" y="1582403"/>
                    <a:pt x="3390583" y="1579688"/>
                  </a:cubicBezTo>
                  <a:cubicBezTo>
                    <a:pt x="3393298" y="1577879"/>
                    <a:pt x="3396917" y="1575173"/>
                    <a:pt x="3397822" y="1572459"/>
                  </a:cubicBezTo>
                  <a:cubicBezTo>
                    <a:pt x="3398727" y="1571564"/>
                    <a:pt x="3398727" y="1571564"/>
                    <a:pt x="3398727" y="1571564"/>
                  </a:cubicBezTo>
                  <a:cubicBezTo>
                    <a:pt x="3399632" y="1566144"/>
                    <a:pt x="3396012" y="1563429"/>
                    <a:pt x="3394203" y="1561629"/>
                  </a:cubicBezTo>
                  <a:cubicBezTo>
                    <a:pt x="3392393" y="1560724"/>
                    <a:pt x="3392393" y="1560724"/>
                    <a:pt x="3392393" y="1560724"/>
                  </a:cubicBezTo>
                  <a:cubicBezTo>
                    <a:pt x="3392393" y="1560724"/>
                    <a:pt x="3392393" y="1560724"/>
                    <a:pt x="3392393" y="1559819"/>
                  </a:cubicBezTo>
                  <a:cubicBezTo>
                    <a:pt x="3392393" y="1559819"/>
                    <a:pt x="3393298" y="1558914"/>
                    <a:pt x="3393298" y="1558009"/>
                  </a:cubicBezTo>
                  <a:cubicBezTo>
                    <a:pt x="3396917" y="1551694"/>
                    <a:pt x="3396012" y="1547170"/>
                    <a:pt x="3395108" y="1542655"/>
                  </a:cubicBezTo>
                  <a:cubicBezTo>
                    <a:pt x="3394203" y="1538140"/>
                    <a:pt x="3393298" y="1534530"/>
                    <a:pt x="3396917" y="1530015"/>
                  </a:cubicBezTo>
                  <a:cubicBezTo>
                    <a:pt x="3402347" y="1523691"/>
                    <a:pt x="3401442" y="1522786"/>
                    <a:pt x="3401442" y="1520081"/>
                  </a:cubicBezTo>
                  <a:cubicBezTo>
                    <a:pt x="3400537" y="1518271"/>
                    <a:pt x="3399632" y="1516461"/>
                    <a:pt x="3401442" y="1511947"/>
                  </a:cubicBezTo>
                  <a:cubicBezTo>
                    <a:pt x="3401442" y="1510146"/>
                    <a:pt x="3405061" y="1509241"/>
                    <a:pt x="3408681" y="1508337"/>
                  </a:cubicBezTo>
                  <a:cubicBezTo>
                    <a:pt x="3414101" y="1507432"/>
                    <a:pt x="3419530" y="1505631"/>
                    <a:pt x="3420435" y="1502012"/>
                  </a:cubicBezTo>
                  <a:cubicBezTo>
                    <a:pt x="3421340" y="1500212"/>
                    <a:pt x="3421340" y="1498402"/>
                    <a:pt x="3419530" y="1494792"/>
                  </a:cubicBezTo>
                  <a:cubicBezTo>
                    <a:pt x="3419530" y="1494792"/>
                    <a:pt x="3419530" y="1494792"/>
                    <a:pt x="3419530" y="1494792"/>
                  </a:cubicBezTo>
                  <a:cubicBezTo>
                    <a:pt x="3420435" y="1493887"/>
                    <a:pt x="3420435" y="1493887"/>
                    <a:pt x="3420435" y="1493887"/>
                  </a:cubicBezTo>
                  <a:cubicBezTo>
                    <a:pt x="3422244" y="1491172"/>
                    <a:pt x="3424054" y="1490277"/>
                    <a:pt x="3427674" y="1489372"/>
                  </a:cubicBezTo>
                  <a:cubicBezTo>
                    <a:pt x="3434008" y="1488467"/>
                    <a:pt x="3434008" y="1484857"/>
                    <a:pt x="3434008" y="1479438"/>
                  </a:cubicBezTo>
                  <a:cubicBezTo>
                    <a:pt x="3433103" y="1474923"/>
                    <a:pt x="3433103" y="1469503"/>
                    <a:pt x="3436723" y="1466789"/>
                  </a:cubicBezTo>
                  <a:cubicBezTo>
                    <a:pt x="3438522" y="1464988"/>
                    <a:pt x="3438522" y="1464988"/>
                    <a:pt x="3438522" y="1464988"/>
                  </a:cubicBezTo>
                  <a:cubicBezTo>
                    <a:pt x="3443952" y="1458664"/>
                    <a:pt x="3443047" y="1453244"/>
                    <a:pt x="3442142" y="1448729"/>
                  </a:cubicBezTo>
                  <a:cubicBezTo>
                    <a:pt x="3440332" y="1443309"/>
                    <a:pt x="3439428" y="1438795"/>
                    <a:pt x="3444857" y="1433375"/>
                  </a:cubicBezTo>
                  <a:cubicBezTo>
                    <a:pt x="3448476" y="1430660"/>
                    <a:pt x="3455715" y="1421631"/>
                    <a:pt x="3456620" y="1417116"/>
                  </a:cubicBezTo>
                  <a:cubicBezTo>
                    <a:pt x="3457525" y="1413506"/>
                    <a:pt x="3457525" y="1409886"/>
                    <a:pt x="3456620" y="1406276"/>
                  </a:cubicBezTo>
                  <a:cubicBezTo>
                    <a:pt x="3456620" y="1404476"/>
                    <a:pt x="3455715" y="1402666"/>
                    <a:pt x="3455715" y="1399952"/>
                  </a:cubicBezTo>
                  <a:cubicBezTo>
                    <a:pt x="3455715" y="1396342"/>
                    <a:pt x="3456620" y="1391827"/>
                    <a:pt x="3457525" y="1388217"/>
                  </a:cubicBezTo>
                  <a:cubicBezTo>
                    <a:pt x="3458430" y="1386407"/>
                    <a:pt x="3458430" y="1384597"/>
                    <a:pt x="3458430" y="1381892"/>
                  </a:cubicBezTo>
                  <a:cubicBezTo>
                    <a:pt x="3459335" y="1378282"/>
                    <a:pt x="3455715" y="1355698"/>
                    <a:pt x="3453905" y="1352089"/>
                  </a:cubicBezTo>
                  <a:cubicBezTo>
                    <a:pt x="3452095" y="1345764"/>
                    <a:pt x="3446667" y="1342154"/>
                    <a:pt x="3441237" y="1338534"/>
                  </a:cubicBezTo>
                  <a:cubicBezTo>
                    <a:pt x="3441237" y="1338534"/>
                    <a:pt x="3441237" y="1338534"/>
                    <a:pt x="3441237" y="1338534"/>
                  </a:cubicBezTo>
                  <a:cubicBezTo>
                    <a:pt x="3439428" y="1338534"/>
                    <a:pt x="3407776" y="1329505"/>
                    <a:pt x="3398727" y="1325895"/>
                  </a:cubicBezTo>
                  <a:cubicBezTo>
                    <a:pt x="3390583" y="1322285"/>
                    <a:pt x="3317317" y="1294281"/>
                    <a:pt x="3316412" y="1294281"/>
                  </a:cubicBezTo>
                  <a:cubicBezTo>
                    <a:pt x="3316412" y="1294281"/>
                    <a:pt x="3316412" y="1294281"/>
                    <a:pt x="3316412" y="1294281"/>
                  </a:cubicBezTo>
                  <a:cubicBezTo>
                    <a:pt x="3316412" y="1293376"/>
                    <a:pt x="3309173" y="1257248"/>
                    <a:pt x="3307373" y="1250028"/>
                  </a:cubicBezTo>
                  <a:cubicBezTo>
                    <a:pt x="3305563" y="1242799"/>
                    <a:pt x="3310078" y="1228349"/>
                    <a:pt x="3310078" y="1227444"/>
                  </a:cubicBezTo>
                  <a:cubicBezTo>
                    <a:pt x="3347168" y="1134423"/>
                    <a:pt x="3347168" y="1134423"/>
                    <a:pt x="3347168" y="1134423"/>
                  </a:cubicBezTo>
                  <a:cubicBezTo>
                    <a:pt x="3328176" y="1109134"/>
                    <a:pt x="3328176" y="1109134"/>
                    <a:pt x="3328176" y="1109134"/>
                  </a:cubicBezTo>
                  <a:cubicBezTo>
                    <a:pt x="3328176" y="1109134"/>
                    <a:pt x="3328176" y="1109134"/>
                    <a:pt x="3328176" y="1108229"/>
                  </a:cubicBezTo>
                  <a:cubicBezTo>
                    <a:pt x="3328176" y="1073006"/>
                    <a:pt x="3328176" y="1073006"/>
                    <a:pt x="3328176" y="1073006"/>
                  </a:cubicBezTo>
                  <a:cubicBezTo>
                    <a:pt x="3328176" y="1073006"/>
                    <a:pt x="3330890" y="1060357"/>
                    <a:pt x="3333595" y="1053137"/>
                  </a:cubicBezTo>
                  <a:cubicBezTo>
                    <a:pt x="3335405" y="1049517"/>
                    <a:pt x="3334500" y="1040487"/>
                    <a:pt x="3334500" y="1031458"/>
                  </a:cubicBezTo>
                  <a:cubicBezTo>
                    <a:pt x="3333595" y="1026038"/>
                    <a:pt x="3333595" y="1018809"/>
                    <a:pt x="3333595" y="1014294"/>
                  </a:cubicBezTo>
                  <a:cubicBezTo>
                    <a:pt x="3334500" y="1004359"/>
                    <a:pt x="3338120" y="974555"/>
                    <a:pt x="3339024" y="967326"/>
                  </a:cubicBezTo>
                  <a:cubicBezTo>
                    <a:pt x="3339929" y="961916"/>
                    <a:pt x="3343549" y="944752"/>
                    <a:pt x="3347168" y="941142"/>
                  </a:cubicBezTo>
                  <a:cubicBezTo>
                    <a:pt x="3348978" y="940237"/>
                    <a:pt x="3350788" y="935722"/>
                    <a:pt x="3354407" y="930302"/>
                  </a:cubicBezTo>
                  <a:cubicBezTo>
                    <a:pt x="3359837" y="921273"/>
                    <a:pt x="3367066" y="908623"/>
                    <a:pt x="3372495" y="905013"/>
                  </a:cubicBezTo>
                  <a:cubicBezTo>
                    <a:pt x="3379734" y="900499"/>
                    <a:pt x="3377020" y="879725"/>
                    <a:pt x="3376115" y="871590"/>
                  </a:cubicBezTo>
                  <a:cubicBezTo>
                    <a:pt x="3375210" y="869790"/>
                    <a:pt x="3375210" y="868885"/>
                    <a:pt x="3375210" y="868885"/>
                  </a:cubicBezTo>
                  <a:cubicBezTo>
                    <a:pt x="3374305" y="861656"/>
                    <a:pt x="3376115" y="849016"/>
                    <a:pt x="3379734" y="846301"/>
                  </a:cubicBezTo>
                  <a:cubicBezTo>
                    <a:pt x="3383354" y="843596"/>
                    <a:pt x="3386973" y="838177"/>
                    <a:pt x="3386973" y="833662"/>
                  </a:cubicBezTo>
                  <a:cubicBezTo>
                    <a:pt x="3386973" y="829147"/>
                    <a:pt x="3396917" y="822822"/>
                    <a:pt x="3396917" y="822822"/>
                  </a:cubicBezTo>
                  <a:cubicBezTo>
                    <a:pt x="3415910" y="807468"/>
                    <a:pt x="3415910" y="807468"/>
                    <a:pt x="3415910" y="807468"/>
                  </a:cubicBezTo>
                  <a:cubicBezTo>
                    <a:pt x="3446667" y="784884"/>
                    <a:pt x="3446667" y="784884"/>
                    <a:pt x="3446667" y="784884"/>
                  </a:cubicBezTo>
                  <a:cubicBezTo>
                    <a:pt x="3453001" y="780369"/>
                    <a:pt x="3455715" y="776759"/>
                    <a:pt x="3461144" y="767730"/>
                  </a:cubicBezTo>
                  <a:cubicBezTo>
                    <a:pt x="3462954" y="764110"/>
                    <a:pt x="3462954" y="764110"/>
                    <a:pt x="3462954" y="764110"/>
                  </a:cubicBezTo>
                  <a:cubicBezTo>
                    <a:pt x="3465659" y="759595"/>
                    <a:pt x="3468374" y="757795"/>
                    <a:pt x="3471994" y="757795"/>
                  </a:cubicBezTo>
                  <a:cubicBezTo>
                    <a:pt x="3471994" y="757795"/>
                    <a:pt x="3471994" y="757795"/>
                    <a:pt x="3471994" y="757795"/>
                  </a:cubicBezTo>
                  <a:cubicBezTo>
                    <a:pt x="3477423" y="757795"/>
                    <a:pt x="3481947" y="763215"/>
                    <a:pt x="3482852" y="765015"/>
                  </a:cubicBezTo>
                  <a:cubicBezTo>
                    <a:pt x="3484661" y="768635"/>
                    <a:pt x="3488281" y="774950"/>
                    <a:pt x="3492796" y="782179"/>
                  </a:cubicBezTo>
                  <a:cubicBezTo>
                    <a:pt x="3495511" y="787599"/>
                    <a:pt x="3498225" y="792114"/>
                    <a:pt x="3500940" y="796629"/>
                  </a:cubicBezTo>
                  <a:cubicBezTo>
                    <a:pt x="3500940" y="797533"/>
                    <a:pt x="3500940" y="797533"/>
                    <a:pt x="3500940" y="797533"/>
                  </a:cubicBezTo>
                  <a:cubicBezTo>
                    <a:pt x="3507274" y="807468"/>
                    <a:pt x="3508179" y="809278"/>
                    <a:pt x="3517218" y="813793"/>
                  </a:cubicBezTo>
                  <a:cubicBezTo>
                    <a:pt x="3526267" y="818307"/>
                    <a:pt x="3559738" y="820108"/>
                    <a:pt x="3571492" y="820108"/>
                  </a:cubicBezTo>
                  <a:cubicBezTo>
                    <a:pt x="3581445" y="820108"/>
                    <a:pt x="3589589" y="828242"/>
                    <a:pt x="3595018" y="842691"/>
                  </a:cubicBezTo>
                  <a:cubicBezTo>
                    <a:pt x="3599533" y="856236"/>
                    <a:pt x="3603152" y="881525"/>
                    <a:pt x="3604058" y="893269"/>
                  </a:cubicBezTo>
                  <a:cubicBezTo>
                    <a:pt x="3604962" y="905918"/>
                    <a:pt x="3609487" y="920368"/>
                    <a:pt x="3612201" y="932103"/>
                  </a:cubicBezTo>
                  <a:cubicBezTo>
                    <a:pt x="3613107" y="933912"/>
                    <a:pt x="3614011" y="935722"/>
                    <a:pt x="3614011" y="936627"/>
                  </a:cubicBezTo>
                  <a:cubicBezTo>
                    <a:pt x="3617631" y="949267"/>
                    <a:pt x="3633909" y="970945"/>
                    <a:pt x="3639338" y="975460"/>
                  </a:cubicBezTo>
                  <a:cubicBezTo>
                    <a:pt x="3643863" y="979975"/>
                    <a:pt x="3646577" y="981785"/>
                    <a:pt x="3651092" y="978165"/>
                  </a:cubicBezTo>
                  <a:cubicBezTo>
                    <a:pt x="3655616" y="974555"/>
                    <a:pt x="3666475" y="960106"/>
                    <a:pt x="3669190" y="955591"/>
                  </a:cubicBezTo>
                  <a:cubicBezTo>
                    <a:pt x="3671904" y="951076"/>
                    <a:pt x="3676419" y="933912"/>
                    <a:pt x="3679133" y="920368"/>
                  </a:cubicBezTo>
                  <a:cubicBezTo>
                    <a:pt x="3681848" y="909528"/>
                    <a:pt x="3688182" y="890564"/>
                    <a:pt x="3688182" y="889659"/>
                  </a:cubicBezTo>
                  <a:cubicBezTo>
                    <a:pt x="3688182" y="889659"/>
                    <a:pt x="3688182" y="889659"/>
                    <a:pt x="3688182" y="889659"/>
                  </a:cubicBezTo>
                  <a:cubicBezTo>
                    <a:pt x="3688182" y="889659"/>
                    <a:pt x="3695421" y="878820"/>
                    <a:pt x="3700851" y="876105"/>
                  </a:cubicBezTo>
                  <a:cubicBezTo>
                    <a:pt x="3707175" y="873400"/>
                    <a:pt x="3741551" y="863465"/>
                    <a:pt x="3748771" y="862561"/>
                  </a:cubicBezTo>
                  <a:cubicBezTo>
                    <a:pt x="3751533" y="862561"/>
                    <a:pt x="3754200" y="859855"/>
                    <a:pt x="3755153" y="858046"/>
                  </a:cubicBezTo>
                  <a:cubicBezTo>
                    <a:pt x="3755153" y="856236"/>
                    <a:pt x="3754200" y="853531"/>
                    <a:pt x="3751533" y="852626"/>
                  </a:cubicBezTo>
                  <a:cubicBezTo>
                    <a:pt x="3746075" y="849016"/>
                    <a:pt x="3747913" y="843596"/>
                    <a:pt x="3749723" y="839081"/>
                  </a:cubicBezTo>
                  <a:cubicBezTo>
                    <a:pt x="3750581" y="838177"/>
                    <a:pt x="3750581" y="838177"/>
                    <a:pt x="3750581" y="837272"/>
                  </a:cubicBezTo>
                  <a:cubicBezTo>
                    <a:pt x="3751533" y="835462"/>
                    <a:pt x="3752390" y="831852"/>
                    <a:pt x="3753343" y="829147"/>
                  </a:cubicBezTo>
                  <a:cubicBezTo>
                    <a:pt x="3754200" y="825527"/>
                    <a:pt x="3755153" y="822822"/>
                    <a:pt x="3756010" y="820108"/>
                  </a:cubicBezTo>
                  <a:cubicBezTo>
                    <a:pt x="3757820" y="816498"/>
                    <a:pt x="3758772" y="810173"/>
                    <a:pt x="3756010" y="802953"/>
                  </a:cubicBezTo>
                  <a:cubicBezTo>
                    <a:pt x="3753343" y="794819"/>
                    <a:pt x="3752390" y="783989"/>
                    <a:pt x="3752390" y="778569"/>
                  </a:cubicBezTo>
                  <a:cubicBezTo>
                    <a:pt x="3752390" y="775854"/>
                    <a:pt x="3749723" y="773149"/>
                    <a:pt x="3744265" y="768635"/>
                  </a:cubicBezTo>
                  <a:cubicBezTo>
                    <a:pt x="3740646" y="765920"/>
                    <a:pt x="3737026" y="763215"/>
                    <a:pt x="3732502" y="758700"/>
                  </a:cubicBezTo>
                  <a:cubicBezTo>
                    <a:pt x="3718938" y="744241"/>
                    <a:pt x="3722558" y="731601"/>
                    <a:pt x="3724368" y="726182"/>
                  </a:cubicBezTo>
                  <a:cubicBezTo>
                    <a:pt x="3727978" y="718952"/>
                    <a:pt x="3735217" y="695473"/>
                    <a:pt x="3736122" y="693663"/>
                  </a:cubicBezTo>
                  <a:cubicBezTo>
                    <a:pt x="3734312" y="688244"/>
                    <a:pt x="3731598" y="683729"/>
                    <a:pt x="3724368" y="676509"/>
                  </a:cubicBezTo>
                  <a:cubicBezTo>
                    <a:pt x="3720748" y="672889"/>
                    <a:pt x="3720748" y="672889"/>
                    <a:pt x="3720748" y="672889"/>
                  </a:cubicBezTo>
                  <a:cubicBezTo>
                    <a:pt x="3715319" y="668374"/>
                    <a:pt x="3690897" y="634056"/>
                    <a:pt x="3689087" y="628636"/>
                  </a:cubicBezTo>
                  <a:cubicBezTo>
                    <a:pt x="3688182" y="625931"/>
                    <a:pt x="3687278" y="622312"/>
                    <a:pt x="3687278" y="618702"/>
                  </a:cubicBezTo>
                  <a:cubicBezTo>
                    <a:pt x="3686372" y="612377"/>
                    <a:pt x="3685468" y="605157"/>
                    <a:pt x="3677324" y="601538"/>
                  </a:cubicBezTo>
                  <a:cubicBezTo>
                    <a:pt x="3673714" y="599737"/>
                    <a:pt x="3670094" y="598832"/>
                    <a:pt x="3667380" y="597928"/>
                  </a:cubicBezTo>
                  <a:cubicBezTo>
                    <a:pt x="3660141" y="596118"/>
                    <a:pt x="3654712" y="595222"/>
                    <a:pt x="3653806" y="581668"/>
                  </a:cubicBezTo>
                  <a:cubicBezTo>
                    <a:pt x="3653806" y="578963"/>
                    <a:pt x="3652902" y="576249"/>
                    <a:pt x="3651997" y="573544"/>
                  </a:cubicBezTo>
                  <a:cubicBezTo>
                    <a:pt x="3650187" y="572639"/>
                    <a:pt x="3636624" y="570829"/>
                    <a:pt x="3628479" y="567219"/>
                  </a:cubicBezTo>
                  <a:cubicBezTo>
                    <a:pt x="3625765" y="566314"/>
                    <a:pt x="3624860" y="564514"/>
                    <a:pt x="3623955" y="562704"/>
                  </a:cubicBezTo>
                  <a:cubicBezTo>
                    <a:pt x="3623955" y="559094"/>
                    <a:pt x="3626670" y="555475"/>
                    <a:pt x="3629385" y="553674"/>
                  </a:cubicBezTo>
                  <a:cubicBezTo>
                    <a:pt x="3633004" y="551865"/>
                    <a:pt x="3636624" y="544645"/>
                    <a:pt x="3636624" y="542835"/>
                  </a:cubicBezTo>
                  <a:cubicBezTo>
                    <a:pt x="3636624" y="542835"/>
                    <a:pt x="3636624" y="542835"/>
                    <a:pt x="3636624" y="542835"/>
                  </a:cubicBezTo>
                  <a:cubicBezTo>
                    <a:pt x="3634814" y="541025"/>
                    <a:pt x="3634814" y="540120"/>
                    <a:pt x="3634814" y="538320"/>
                  </a:cubicBezTo>
                  <a:cubicBezTo>
                    <a:pt x="3634814" y="538320"/>
                    <a:pt x="3634814" y="538320"/>
                    <a:pt x="3634814" y="538320"/>
                  </a:cubicBezTo>
                  <a:cubicBezTo>
                    <a:pt x="3633909" y="536510"/>
                    <a:pt x="3633909" y="534710"/>
                    <a:pt x="3633909" y="533805"/>
                  </a:cubicBezTo>
                  <a:cubicBezTo>
                    <a:pt x="3631194" y="522061"/>
                    <a:pt x="3631194" y="522061"/>
                    <a:pt x="3621250" y="509421"/>
                  </a:cubicBezTo>
                  <a:cubicBezTo>
                    <a:pt x="3618535" y="505802"/>
                    <a:pt x="3617631" y="502192"/>
                    <a:pt x="3615821" y="498582"/>
                  </a:cubicBezTo>
                  <a:cubicBezTo>
                    <a:pt x="3614916" y="494962"/>
                    <a:pt x="3613107" y="491352"/>
                    <a:pt x="3610392" y="487742"/>
                  </a:cubicBezTo>
                  <a:cubicBezTo>
                    <a:pt x="3604962" y="483228"/>
                    <a:pt x="3602248" y="483228"/>
                    <a:pt x="3599533" y="484123"/>
                  </a:cubicBezTo>
                  <a:cubicBezTo>
                    <a:pt x="3598628" y="484123"/>
                    <a:pt x="3597723" y="484123"/>
                    <a:pt x="3596819" y="483228"/>
                  </a:cubicBezTo>
                  <a:cubicBezTo>
                    <a:pt x="3595018" y="482323"/>
                    <a:pt x="3595018" y="478713"/>
                    <a:pt x="3595018" y="468778"/>
                  </a:cubicBezTo>
                  <a:cubicBezTo>
                    <a:pt x="3595018" y="464254"/>
                    <a:pt x="3594114" y="460644"/>
                    <a:pt x="3592304" y="457939"/>
                  </a:cubicBezTo>
                  <a:cubicBezTo>
                    <a:pt x="3591399" y="457939"/>
                    <a:pt x="3587780" y="456129"/>
                    <a:pt x="3586874" y="453424"/>
                  </a:cubicBezTo>
                  <a:cubicBezTo>
                    <a:pt x="3586874" y="451614"/>
                    <a:pt x="3588684" y="450709"/>
                    <a:pt x="3591399" y="448899"/>
                  </a:cubicBezTo>
                  <a:cubicBezTo>
                    <a:pt x="3601343" y="444385"/>
                    <a:pt x="3628479" y="426325"/>
                    <a:pt x="3633909" y="421810"/>
                  </a:cubicBezTo>
                  <a:cubicBezTo>
                    <a:pt x="3635719" y="420906"/>
                    <a:pt x="3636624" y="419096"/>
                    <a:pt x="3638433" y="417295"/>
                  </a:cubicBezTo>
                  <a:cubicBezTo>
                    <a:pt x="3646577" y="410971"/>
                    <a:pt x="3657426" y="400131"/>
                    <a:pt x="3664665" y="400131"/>
                  </a:cubicBezTo>
                  <a:cubicBezTo>
                    <a:pt x="3671904" y="400131"/>
                    <a:pt x="3677324" y="394712"/>
                    <a:pt x="3677324" y="394712"/>
                  </a:cubicBezTo>
                  <a:cubicBezTo>
                    <a:pt x="3677324" y="394712"/>
                    <a:pt x="3677324" y="394712"/>
                    <a:pt x="3677324" y="394712"/>
                  </a:cubicBezTo>
                  <a:cubicBezTo>
                    <a:pt x="3678229" y="394712"/>
                    <a:pt x="3693611" y="387482"/>
                    <a:pt x="3700851" y="387482"/>
                  </a:cubicBezTo>
                  <a:cubicBezTo>
                    <a:pt x="3706271" y="387482"/>
                    <a:pt x="3708985" y="382072"/>
                    <a:pt x="3710795" y="375747"/>
                  </a:cubicBezTo>
                  <a:cubicBezTo>
                    <a:pt x="3711699" y="374842"/>
                    <a:pt x="3711699" y="373938"/>
                    <a:pt x="3711699" y="373033"/>
                  </a:cubicBezTo>
                  <a:cubicBezTo>
                    <a:pt x="3712605" y="371232"/>
                    <a:pt x="3712605" y="370327"/>
                    <a:pt x="3713509" y="368518"/>
                  </a:cubicBezTo>
                  <a:cubicBezTo>
                    <a:pt x="3714414" y="364003"/>
                    <a:pt x="3715319" y="360393"/>
                    <a:pt x="3723463" y="356783"/>
                  </a:cubicBezTo>
                  <a:cubicBezTo>
                    <a:pt x="3734312" y="352259"/>
                    <a:pt x="3738836" y="350458"/>
                    <a:pt x="3738836" y="350458"/>
                  </a:cubicBezTo>
                  <a:cubicBezTo>
                    <a:pt x="3739741" y="350458"/>
                    <a:pt x="3739741" y="350458"/>
                    <a:pt x="3739741" y="350458"/>
                  </a:cubicBezTo>
                  <a:cubicBezTo>
                    <a:pt x="3739741" y="350458"/>
                    <a:pt x="3748771" y="362203"/>
                    <a:pt x="3755153" y="362203"/>
                  </a:cubicBezTo>
                  <a:cubicBezTo>
                    <a:pt x="3760582" y="362203"/>
                    <a:pt x="3766011" y="356783"/>
                    <a:pt x="3766011" y="356783"/>
                  </a:cubicBezTo>
                  <a:cubicBezTo>
                    <a:pt x="3766869" y="356783"/>
                    <a:pt x="3773250" y="351363"/>
                    <a:pt x="3776870" y="350458"/>
                  </a:cubicBezTo>
                  <a:cubicBezTo>
                    <a:pt x="3785919" y="348649"/>
                    <a:pt x="3790395" y="344134"/>
                    <a:pt x="3789538" y="339619"/>
                  </a:cubicBezTo>
                  <a:cubicBezTo>
                    <a:pt x="3788585" y="331494"/>
                    <a:pt x="3781346" y="320655"/>
                    <a:pt x="3777727" y="317035"/>
                  </a:cubicBezTo>
                  <a:cubicBezTo>
                    <a:pt x="3773250" y="311616"/>
                    <a:pt x="3768678" y="308910"/>
                    <a:pt x="3766869" y="309815"/>
                  </a:cubicBezTo>
                  <a:cubicBezTo>
                    <a:pt x="3766011" y="310720"/>
                    <a:pt x="3766011" y="311616"/>
                    <a:pt x="3766011" y="312520"/>
                  </a:cubicBezTo>
                  <a:cubicBezTo>
                    <a:pt x="3766011" y="318845"/>
                    <a:pt x="3766011" y="322455"/>
                    <a:pt x="3763249" y="324265"/>
                  </a:cubicBezTo>
                  <a:cubicBezTo>
                    <a:pt x="3762392" y="325169"/>
                    <a:pt x="3761439" y="325169"/>
                    <a:pt x="3759630" y="325169"/>
                  </a:cubicBezTo>
                  <a:cubicBezTo>
                    <a:pt x="3749723" y="323360"/>
                    <a:pt x="3727073" y="318845"/>
                    <a:pt x="3719844" y="312520"/>
                  </a:cubicBezTo>
                  <a:cubicBezTo>
                    <a:pt x="3718938" y="311616"/>
                    <a:pt x="3718938" y="310720"/>
                    <a:pt x="3718034" y="309815"/>
                  </a:cubicBezTo>
                  <a:cubicBezTo>
                    <a:pt x="3713509" y="306205"/>
                    <a:pt x="3713509" y="306205"/>
                    <a:pt x="3708985" y="305300"/>
                  </a:cubicBezTo>
                  <a:cubicBezTo>
                    <a:pt x="3708080" y="305300"/>
                    <a:pt x="3707175" y="305300"/>
                    <a:pt x="3707175" y="305300"/>
                  </a:cubicBezTo>
                  <a:cubicBezTo>
                    <a:pt x="3698136" y="304395"/>
                    <a:pt x="3685468" y="298976"/>
                    <a:pt x="3681848" y="295366"/>
                  </a:cubicBezTo>
                  <a:cubicBezTo>
                    <a:pt x="3680943" y="294461"/>
                    <a:pt x="3680038" y="293556"/>
                    <a:pt x="3678229" y="291746"/>
                  </a:cubicBezTo>
                  <a:cubicBezTo>
                    <a:pt x="3674609" y="288136"/>
                    <a:pt x="3668285" y="282717"/>
                    <a:pt x="3666475" y="279107"/>
                  </a:cubicBezTo>
                  <a:cubicBezTo>
                    <a:pt x="3664665" y="275497"/>
                    <a:pt x="3660141" y="270972"/>
                    <a:pt x="3655616" y="270077"/>
                  </a:cubicBezTo>
                  <a:cubicBezTo>
                    <a:pt x="3651997" y="269172"/>
                    <a:pt x="3649282" y="270077"/>
                    <a:pt x="3646577" y="271877"/>
                  </a:cubicBezTo>
                  <a:cubicBezTo>
                    <a:pt x="3638433" y="278202"/>
                    <a:pt x="3624860" y="285431"/>
                    <a:pt x="3621250" y="287231"/>
                  </a:cubicBezTo>
                  <a:cubicBezTo>
                    <a:pt x="3617631" y="289041"/>
                    <a:pt x="3606772" y="289041"/>
                    <a:pt x="3602248" y="289041"/>
                  </a:cubicBezTo>
                  <a:cubicBezTo>
                    <a:pt x="3597723" y="289041"/>
                    <a:pt x="3593208" y="289946"/>
                    <a:pt x="3589589" y="291746"/>
                  </a:cubicBezTo>
                  <a:cubicBezTo>
                    <a:pt x="3585970" y="293556"/>
                    <a:pt x="3556118" y="293556"/>
                    <a:pt x="3547974" y="293556"/>
                  </a:cubicBezTo>
                  <a:cubicBezTo>
                    <a:pt x="3544355" y="293556"/>
                    <a:pt x="3541650" y="293556"/>
                    <a:pt x="3537125" y="295366"/>
                  </a:cubicBezTo>
                  <a:cubicBezTo>
                    <a:pt x="3532601" y="297166"/>
                    <a:pt x="3526267" y="292651"/>
                    <a:pt x="3526267" y="292651"/>
                  </a:cubicBezTo>
                  <a:cubicBezTo>
                    <a:pt x="3521742" y="289946"/>
                    <a:pt x="3515418" y="289946"/>
                    <a:pt x="3509988" y="289946"/>
                  </a:cubicBezTo>
                  <a:cubicBezTo>
                    <a:pt x="3508179" y="289946"/>
                    <a:pt x="3507274" y="289946"/>
                    <a:pt x="3506369" y="289946"/>
                  </a:cubicBezTo>
                  <a:cubicBezTo>
                    <a:pt x="3499130" y="289946"/>
                    <a:pt x="3491891" y="301681"/>
                    <a:pt x="3487376" y="308910"/>
                  </a:cubicBezTo>
                  <a:cubicBezTo>
                    <a:pt x="3486471" y="310720"/>
                    <a:pt x="3486471" y="311616"/>
                    <a:pt x="3485567" y="312520"/>
                  </a:cubicBezTo>
                  <a:cubicBezTo>
                    <a:pt x="3481042" y="319750"/>
                    <a:pt x="3473803" y="318845"/>
                    <a:pt x="3464755" y="317940"/>
                  </a:cubicBezTo>
                  <a:cubicBezTo>
                    <a:pt x="3463859" y="317940"/>
                    <a:pt x="3463859" y="317940"/>
                    <a:pt x="3463859" y="317940"/>
                  </a:cubicBezTo>
                  <a:cubicBezTo>
                    <a:pt x="3454810" y="317035"/>
                    <a:pt x="3453905" y="317940"/>
                    <a:pt x="3450286" y="320655"/>
                  </a:cubicBezTo>
                  <a:cubicBezTo>
                    <a:pt x="3449381" y="320655"/>
                    <a:pt x="3448476" y="320655"/>
                    <a:pt x="3448476" y="321550"/>
                  </a:cubicBezTo>
                  <a:cubicBezTo>
                    <a:pt x="3447571" y="322455"/>
                    <a:pt x="3445762" y="323360"/>
                    <a:pt x="3444857" y="324265"/>
                  </a:cubicBezTo>
                  <a:cubicBezTo>
                    <a:pt x="3440332" y="326970"/>
                    <a:pt x="3434913" y="331494"/>
                    <a:pt x="3424959" y="334199"/>
                  </a:cubicBezTo>
                  <a:cubicBezTo>
                    <a:pt x="3421340" y="335104"/>
                    <a:pt x="3418625" y="336905"/>
                    <a:pt x="3418625" y="338714"/>
                  </a:cubicBezTo>
                  <a:cubicBezTo>
                    <a:pt x="3416815" y="342324"/>
                    <a:pt x="3422244" y="348649"/>
                    <a:pt x="3426768" y="353164"/>
                  </a:cubicBezTo>
                  <a:cubicBezTo>
                    <a:pt x="3426768" y="353164"/>
                    <a:pt x="3427674" y="354068"/>
                    <a:pt x="3427674" y="354068"/>
                  </a:cubicBezTo>
                  <a:cubicBezTo>
                    <a:pt x="3430388" y="357679"/>
                    <a:pt x="3432198" y="361298"/>
                    <a:pt x="3431293" y="364908"/>
                  </a:cubicBezTo>
                  <a:cubicBezTo>
                    <a:pt x="3431293" y="367613"/>
                    <a:pt x="3429483" y="370327"/>
                    <a:pt x="3425864" y="372137"/>
                  </a:cubicBezTo>
                  <a:cubicBezTo>
                    <a:pt x="3420435" y="374842"/>
                    <a:pt x="3415910" y="379357"/>
                    <a:pt x="3410490" y="383872"/>
                  </a:cubicBezTo>
                  <a:cubicBezTo>
                    <a:pt x="3409586" y="385682"/>
                    <a:pt x="3407776" y="386587"/>
                    <a:pt x="3405966" y="388387"/>
                  </a:cubicBezTo>
                  <a:cubicBezTo>
                    <a:pt x="3398727" y="394712"/>
                    <a:pt x="3396917" y="394712"/>
                    <a:pt x="3390583" y="390197"/>
                  </a:cubicBezTo>
                  <a:cubicBezTo>
                    <a:pt x="3388774" y="388387"/>
                    <a:pt x="3388774" y="387482"/>
                    <a:pt x="3387869" y="386587"/>
                  </a:cubicBezTo>
                  <a:cubicBezTo>
                    <a:pt x="3386069" y="384777"/>
                    <a:pt x="3385163" y="382967"/>
                    <a:pt x="3376115" y="382072"/>
                  </a:cubicBezTo>
                  <a:cubicBezTo>
                    <a:pt x="3362542" y="380262"/>
                    <a:pt x="3352597" y="385682"/>
                    <a:pt x="3352597" y="385682"/>
                  </a:cubicBezTo>
                  <a:cubicBezTo>
                    <a:pt x="3351693" y="385682"/>
                    <a:pt x="3333595" y="397426"/>
                    <a:pt x="3324556" y="395616"/>
                  </a:cubicBezTo>
                  <a:cubicBezTo>
                    <a:pt x="3320031" y="394712"/>
                    <a:pt x="3315507" y="394712"/>
                    <a:pt x="3311888" y="395616"/>
                  </a:cubicBezTo>
                  <a:cubicBezTo>
                    <a:pt x="3310078" y="395616"/>
                    <a:pt x="3308268" y="395616"/>
                    <a:pt x="3306468" y="395616"/>
                  </a:cubicBezTo>
                  <a:cubicBezTo>
                    <a:pt x="3304658" y="395616"/>
                    <a:pt x="3303753" y="395616"/>
                    <a:pt x="3301944" y="395616"/>
                  </a:cubicBezTo>
                  <a:cubicBezTo>
                    <a:pt x="3296514" y="396521"/>
                    <a:pt x="3290180" y="396521"/>
                    <a:pt x="3283846" y="392902"/>
                  </a:cubicBezTo>
                  <a:cubicBezTo>
                    <a:pt x="3277522" y="388387"/>
                    <a:pt x="3272092" y="387482"/>
                    <a:pt x="3263948" y="392006"/>
                  </a:cubicBezTo>
                  <a:cubicBezTo>
                    <a:pt x="3257614" y="394712"/>
                    <a:pt x="3253099" y="394712"/>
                    <a:pt x="3250385" y="394712"/>
                  </a:cubicBezTo>
                  <a:cubicBezTo>
                    <a:pt x="3249480" y="398322"/>
                    <a:pt x="3246766" y="401036"/>
                    <a:pt x="3244051" y="401941"/>
                  </a:cubicBezTo>
                  <a:cubicBezTo>
                    <a:pt x="3238621" y="403741"/>
                    <a:pt x="3235002" y="403741"/>
                    <a:pt x="3222343" y="399227"/>
                  </a:cubicBezTo>
                  <a:cubicBezTo>
                    <a:pt x="3214199" y="396521"/>
                    <a:pt x="3214199" y="393807"/>
                    <a:pt x="3214199" y="390197"/>
                  </a:cubicBezTo>
                  <a:cubicBezTo>
                    <a:pt x="3214199" y="388387"/>
                    <a:pt x="3215104" y="386587"/>
                    <a:pt x="3214199" y="384777"/>
                  </a:cubicBezTo>
                  <a:cubicBezTo>
                    <a:pt x="3213294" y="378453"/>
                    <a:pt x="3206960" y="380262"/>
                    <a:pt x="3201540" y="381167"/>
                  </a:cubicBezTo>
                  <a:cubicBezTo>
                    <a:pt x="3200636" y="382072"/>
                    <a:pt x="3199731" y="382072"/>
                    <a:pt x="3198826" y="382072"/>
                  </a:cubicBezTo>
                  <a:cubicBezTo>
                    <a:pt x="3193397" y="382967"/>
                    <a:pt x="3178918" y="383872"/>
                    <a:pt x="3173499" y="383872"/>
                  </a:cubicBezTo>
                  <a:cubicBezTo>
                    <a:pt x="3168974" y="383872"/>
                    <a:pt x="3162640" y="391102"/>
                    <a:pt x="3157211" y="396521"/>
                  </a:cubicBezTo>
                  <a:cubicBezTo>
                    <a:pt x="3153592" y="399227"/>
                    <a:pt x="3150877" y="401941"/>
                    <a:pt x="3149077" y="403741"/>
                  </a:cubicBezTo>
                  <a:cubicBezTo>
                    <a:pt x="3143647" y="407361"/>
                    <a:pt x="3137313" y="404646"/>
                    <a:pt x="3122845" y="397426"/>
                  </a:cubicBezTo>
                  <a:cubicBezTo>
                    <a:pt x="3119226" y="396521"/>
                    <a:pt x="3119226" y="396521"/>
                    <a:pt x="3119226" y="396521"/>
                  </a:cubicBezTo>
                  <a:cubicBezTo>
                    <a:pt x="3110177" y="392006"/>
                    <a:pt x="3102033" y="391102"/>
                    <a:pt x="3093899" y="391102"/>
                  </a:cubicBezTo>
                  <a:cubicBezTo>
                    <a:pt x="3088469" y="390197"/>
                    <a:pt x="3083040" y="389292"/>
                    <a:pt x="3077611" y="387482"/>
                  </a:cubicBezTo>
                  <a:cubicBezTo>
                    <a:pt x="3067667" y="382967"/>
                    <a:pt x="3062237" y="383872"/>
                    <a:pt x="3046854" y="385682"/>
                  </a:cubicBezTo>
                  <a:cubicBezTo>
                    <a:pt x="3044149" y="385682"/>
                    <a:pt x="3044149" y="385682"/>
                    <a:pt x="3044149" y="385682"/>
                  </a:cubicBezTo>
                  <a:cubicBezTo>
                    <a:pt x="3026052" y="387482"/>
                    <a:pt x="3026957" y="401941"/>
                    <a:pt x="3026957" y="401941"/>
                  </a:cubicBezTo>
                  <a:cubicBezTo>
                    <a:pt x="3026957" y="402837"/>
                    <a:pt x="3026957" y="402837"/>
                    <a:pt x="3026957" y="402837"/>
                  </a:cubicBezTo>
                  <a:cubicBezTo>
                    <a:pt x="3026052" y="403741"/>
                    <a:pt x="3007059" y="420001"/>
                    <a:pt x="2991686" y="420001"/>
                  </a:cubicBezTo>
                  <a:cubicBezTo>
                    <a:pt x="2977208" y="420001"/>
                    <a:pt x="2937412" y="445289"/>
                    <a:pt x="2923839" y="454319"/>
                  </a:cubicBezTo>
                  <a:cubicBezTo>
                    <a:pt x="2922934" y="455224"/>
                    <a:pt x="2922030" y="455224"/>
                    <a:pt x="2921124" y="456129"/>
                  </a:cubicBezTo>
                  <a:cubicBezTo>
                    <a:pt x="2913895" y="460644"/>
                    <a:pt x="2901227" y="466968"/>
                    <a:pt x="2894893" y="466968"/>
                  </a:cubicBezTo>
                  <a:cubicBezTo>
                    <a:pt x="2891273" y="466968"/>
                    <a:pt x="2884949" y="467873"/>
                    <a:pt x="2878615" y="468778"/>
                  </a:cubicBezTo>
                  <a:cubicBezTo>
                    <a:pt x="2872280" y="469673"/>
                    <a:pt x="2865041" y="470578"/>
                    <a:pt x="2861431" y="470578"/>
                  </a:cubicBezTo>
                  <a:cubicBezTo>
                    <a:pt x="2856002" y="470578"/>
                    <a:pt x="2855098" y="466968"/>
                    <a:pt x="2853288" y="462454"/>
                  </a:cubicBezTo>
                  <a:cubicBezTo>
                    <a:pt x="2852383" y="458834"/>
                    <a:pt x="2850573" y="454319"/>
                    <a:pt x="2846953" y="448899"/>
                  </a:cubicBezTo>
                  <a:cubicBezTo>
                    <a:pt x="2842429" y="440775"/>
                    <a:pt x="2845144" y="436260"/>
                    <a:pt x="2846049" y="434450"/>
                  </a:cubicBezTo>
                  <a:cubicBezTo>
                    <a:pt x="2849668" y="429935"/>
                    <a:pt x="2855098" y="429030"/>
                    <a:pt x="2858717" y="429935"/>
                  </a:cubicBezTo>
                  <a:cubicBezTo>
                    <a:pt x="2865041" y="431745"/>
                    <a:pt x="2884043" y="432650"/>
                    <a:pt x="2896703" y="432650"/>
                  </a:cubicBezTo>
                  <a:cubicBezTo>
                    <a:pt x="2900322" y="432650"/>
                    <a:pt x="2903036" y="431745"/>
                    <a:pt x="2903942" y="429935"/>
                  </a:cubicBezTo>
                  <a:cubicBezTo>
                    <a:pt x="2904846" y="427230"/>
                    <a:pt x="2903036" y="423611"/>
                    <a:pt x="2899417" y="420906"/>
                  </a:cubicBezTo>
                  <a:cubicBezTo>
                    <a:pt x="2896703" y="418191"/>
                    <a:pt x="2893988" y="416391"/>
                    <a:pt x="2890368" y="413676"/>
                  </a:cubicBezTo>
                  <a:cubicBezTo>
                    <a:pt x="2886758" y="410971"/>
                    <a:pt x="2883139" y="408256"/>
                    <a:pt x="2878615" y="404646"/>
                  </a:cubicBezTo>
                  <a:cubicBezTo>
                    <a:pt x="2871376" y="398322"/>
                    <a:pt x="2856002" y="402837"/>
                    <a:pt x="2845144" y="406456"/>
                  </a:cubicBezTo>
                  <a:cubicBezTo>
                    <a:pt x="2843334" y="407361"/>
                    <a:pt x="2841524" y="407361"/>
                    <a:pt x="2840619" y="408256"/>
                  </a:cubicBezTo>
                  <a:cubicBezTo>
                    <a:pt x="2830675" y="410971"/>
                    <a:pt x="2811673" y="412780"/>
                    <a:pt x="2806253" y="412780"/>
                  </a:cubicBezTo>
                  <a:cubicBezTo>
                    <a:pt x="2806253" y="412780"/>
                    <a:pt x="2806253" y="412780"/>
                    <a:pt x="2806253" y="413676"/>
                  </a:cubicBezTo>
                  <a:cubicBezTo>
                    <a:pt x="2803539" y="420001"/>
                    <a:pt x="2791775" y="427230"/>
                    <a:pt x="2785451" y="429935"/>
                  </a:cubicBezTo>
                  <a:cubicBezTo>
                    <a:pt x="2778212" y="432650"/>
                    <a:pt x="2769163" y="434450"/>
                    <a:pt x="2751075" y="432650"/>
                  </a:cubicBezTo>
                  <a:cubicBezTo>
                    <a:pt x="2734787" y="430840"/>
                    <a:pt x="2728462" y="435355"/>
                    <a:pt x="2723938" y="438965"/>
                  </a:cubicBezTo>
                  <a:cubicBezTo>
                    <a:pt x="2723033" y="438965"/>
                    <a:pt x="2723033" y="439870"/>
                    <a:pt x="2722128" y="439870"/>
                  </a:cubicBezTo>
                  <a:cubicBezTo>
                    <a:pt x="2717604" y="442584"/>
                    <a:pt x="2699516" y="460644"/>
                    <a:pt x="2699516" y="460644"/>
                  </a:cubicBezTo>
                  <a:cubicBezTo>
                    <a:pt x="2699516" y="460644"/>
                    <a:pt x="2677808" y="492257"/>
                    <a:pt x="2673284" y="500382"/>
                  </a:cubicBezTo>
                  <a:cubicBezTo>
                    <a:pt x="2668760" y="508516"/>
                    <a:pt x="2652481" y="533805"/>
                    <a:pt x="2647052" y="539225"/>
                  </a:cubicBezTo>
                  <a:cubicBezTo>
                    <a:pt x="2641623" y="544645"/>
                    <a:pt x="2619011" y="568124"/>
                    <a:pt x="2617201" y="569934"/>
                  </a:cubicBezTo>
                  <a:cubicBezTo>
                    <a:pt x="2617201" y="570829"/>
                    <a:pt x="2616296" y="581668"/>
                    <a:pt x="2615391" y="589803"/>
                  </a:cubicBezTo>
                  <a:cubicBezTo>
                    <a:pt x="2614486" y="597023"/>
                    <a:pt x="2610867" y="602442"/>
                    <a:pt x="2603628" y="607862"/>
                  </a:cubicBezTo>
                  <a:cubicBezTo>
                    <a:pt x="2597303" y="612377"/>
                    <a:pt x="2588255" y="612377"/>
                    <a:pt x="2586445" y="612377"/>
                  </a:cubicBezTo>
                  <a:cubicBezTo>
                    <a:pt x="2585540" y="614187"/>
                    <a:pt x="2583730" y="615997"/>
                    <a:pt x="2581015" y="617797"/>
                  </a:cubicBezTo>
                  <a:cubicBezTo>
                    <a:pt x="2571071" y="626826"/>
                    <a:pt x="2571976" y="627731"/>
                    <a:pt x="2571976" y="629541"/>
                  </a:cubicBezTo>
                  <a:cubicBezTo>
                    <a:pt x="2572881" y="631351"/>
                    <a:pt x="2572881" y="634056"/>
                    <a:pt x="2571071" y="639476"/>
                  </a:cubicBezTo>
                  <a:cubicBezTo>
                    <a:pt x="2570167" y="642181"/>
                    <a:pt x="2568357" y="643990"/>
                    <a:pt x="2567452" y="644895"/>
                  </a:cubicBezTo>
                  <a:cubicBezTo>
                    <a:pt x="2565642" y="645800"/>
                    <a:pt x="2565642" y="645800"/>
                    <a:pt x="2565642" y="645800"/>
                  </a:cubicBezTo>
                  <a:cubicBezTo>
                    <a:pt x="2563832" y="647600"/>
                    <a:pt x="2562928" y="649410"/>
                    <a:pt x="2562022" y="651220"/>
                  </a:cubicBezTo>
                  <a:cubicBezTo>
                    <a:pt x="2561118" y="653020"/>
                    <a:pt x="2560213" y="654830"/>
                    <a:pt x="2559308" y="655735"/>
                  </a:cubicBezTo>
                  <a:cubicBezTo>
                    <a:pt x="2554783" y="661155"/>
                    <a:pt x="2549364" y="665669"/>
                    <a:pt x="2542125" y="669279"/>
                  </a:cubicBezTo>
                  <a:cubicBezTo>
                    <a:pt x="2537601" y="671994"/>
                    <a:pt x="2533076" y="673794"/>
                    <a:pt x="2528552" y="673794"/>
                  </a:cubicBezTo>
                  <a:cubicBezTo>
                    <a:pt x="2528552" y="673794"/>
                    <a:pt x="2528552" y="673794"/>
                    <a:pt x="2528552" y="673794"/>
                  </a:cubicBezTo>
                  <a:cubicBezTo>
                    <a:pt x="2512274" y="662955"/>
                    <a:pt x="2512274" y="662955"/>
                    <a:pt x="2512274" y="662955"/>
                  </a:cubicBezTo>
                  <a:cubicBezTo>
                    <a:pt x="2512274" y="662955"/>
                    <a:pt x="2512274" y="662955"/>
                    <a:pt x="2512274" y="662059"/>
                  </a:cubicBezTo>
                  <a:cubicBezTo>
                    <a:pt x="2512274" y="662059"/>
                    <a:pt x="2513178" y="656640"/>
                    <a:pt x="2516798" y="649410"/>
                  </a:cubicBezTo>
                  <a:cubicBezTo>
                    <a:pt x="2517702" y="647600"/>
                    <a:pt x="2518608" y="645800"/>
                    <a:pt x="2519512" y="643990"/>
                  </a:cubicBezTo>
                  <a:cubicBezTo>
                    <a:pt x="2522227" y="639476"/>
                    <a:pt x="2524932" y="634961"/>
                    <a:pt x="2526742" y="627731"/>
                  </a:cubicBezTo>
                  <a:cubicBezTo>
                    <a:pt x="2529456" y="617797"/>
                    <a:pt x="2530362" y="614187"/>
                    <a:pt x="2523122" y="605157"/>
                  </a:cubicBezTo>
                  <a:cubicBezTo>
                    <a:pt x="2518608" y="598832"/>
                    <a:pt x="2514083" y="599737"/>
                    <a:pt x="2508654" y="602442"/>
                  </a:cubicBezTo>
                  <a:cubicBezTo>
                    <a:pt x="2505939" y="602442"/>
                    <a:pt x="2504129" y="603347"/>
                    <a:pt x="2501415" y="604252"/>
                  </a:cubicBezTo>
                  <a:cubicBezTo>
                    <a:pt x="2495090" y="605157"/>
                    <a:pt x="2490566" y="605157"/>
                    <a:pt x="2488756" y="602442"/>
                  </a:cubicBezTo>
                  <a:cubicBezTo>
                    <a:pt x="2486947" y="601538"/>
                    <a:pt x="2486947" y="598832"/>
                    <a:pt x="2486947" y="596118"/>
                  </a:cubicBezTo>
                  <a:cubicBezTo>
                    <a:pt x="2487851" y="590708"/>
                    <a:pt x="2486042" y="580773"/>
                    <a:pt x="2476088" y="576249"/>
                  </a:cubicBezTo>
                  <a:cubicBezTo>
                    <a:pt x="2466144" y="570829"/>
                    <a:pt x="2468858" y="559094"/>
                    <a:pt x="2470668" y="551865"/>
                  </a:cubicBezTo>
                  <a:cubicBezTo>
                    <a:pt x="2471573" y="550064"/>
                    <a:pt x="2470668" y="549160"/>
                    <a:pt x="2469764" y="548255"/>
                  </a:cubicBezTo>
                  <a:cubicBezTo>
                    <a:pt x="2467954" y="545540"/>
                    <a:pt x="2461619" y="543740"/>
                    <a:pt x="2453476" y="543740"/>
                  </a:cubicBezTo>
                  <a:cubicBezTo>
                    <a:pt x="2448046" y="543740"/>
                    <a:pt x="2438102" y="543740"/>
                    <a:pt x="2427244" y="544645"/>
                  </a:cubicBezTo>
                  <a:cubicBezTo>
                    <a:pt x="2424529" y="543740"/>
                    <a:pt x="2424529" y="543740"/>
                    <a:pt x="2424529" y="543740"/>
                  </a:cubicBezTo>
                  <a:cubicBezTo>
                    <a:pt x="2424529" y="543740"/>
                    <a:pt x="2424529" y="543740"/>
                    <a:pt x="2424529" y="543740"/>
                  </a:cubicBezTo>
                  <a:cubicBezTo>
                    <a:pt x="2423624" y="543740"/>
                    <a:pt x="2423624" y="543740"/>
                    <a:pt x="2423624" y="543740"/>
                  </a:cubicBezTo>
                  <a:cubicBezTo>
                    <a:pt x="2423624" y="543740"/>
                    <a:pt x="2423624" y="543740"/>
                    <a:pt x="2423624" y="543740"/>
                  </a:cubicBezTo>
                  <a:cubicBezTo>
                    <a:pt x="2419100" y="543740"/>
                    <a:pt x="2419100" y="543740"/>
                    <a:pt x="2419100" y="543740"/>
                  </a:cubicBezTo>
                  <a:cubicBezTo>
                    <a:pt x="2418204" y="544645"/>
                    <a:pt x="2413680" y="549160"/>
                    <a:pt x="2405536" y="551865"/>
                  </a:cubicBezTo>
                  <a:cubicBezTo>
                    <a:pt x="2397392" y="554579"/>
                    <a:pt x="2399202" y="558189"/>
                    <a:pt x="2400107" y="561799"/>
                  </a:cubicBezTo>
                  <a:cubicBezTo>
                    <a:pt x="2400107" y="561799"/>
                    <a:pt x="2400107" y="562704"/>
                    <a:pt x="2400107" y="562704"/>
                  </a:cubicBezTo>
                  <a:cubicBezTo>
                    <a:pt x="2401012" y="564514"/>
                    <a:pt x="2400107" y="568124"/>
                    <a:pt x="2399202" y="571734"/>
                  </a:cubicBezTo>
                  <a:cubicBezTo>
                    <a:pt x="2398298" y="576249"/>
                    <a:pt x="2397392" y="581668"/>
                    <a:pt x="2397392" y="586183"/>
                  </a:cubicBezTo>
                  <a:cubicBezTo>
                    <a:pt x="2397392" y="620511"/>
                    <a:pt x="2396488" y="640380"/>
                    <a:pt x="2395583" y="643990"/>
                  </a:cubicBezTo>
                  <a:cubicBezTo>
                    <a:pt x="2393773" y="649410"/>
                    <a:pt x="2392878" y="652115"/>
                    <a:pt x="2390163" y="666574"/>
                  </a:cubicBezTo>
                  <a:cubicBezTo>
                    <a:pt x="2389258" y="671994"/>
                    <a:pt x="2387448" y="674699"/>
                    <a:pt x="2385638" y="676509"/>
                  </a:cubicBezTo>
                  <a:cubicBezTo>
                    <a:pt x="2383829" y="677414"/>
                    <a:pt x="2382019" y="676509"/>
                    <a:pt x="2378399" y="675604"/>
                  </a:cubicBezTo>
                  <a:cubicBezTo>
                    <a:pt x="2377495" y="674699"/>
                    <a:pt x="2375685" y="673794"/>
                    <a:pt x="2373875" y="673794"/>
                  </a:cubicBezTo>
                  <a:cubicBezTo>
                    <a:pt x="2365741" y="671089"/>
                    <a:pt x="2348548" y="679214"/>
                    <a:pt x="2341309" y="684634"/>
                  </a:cubicBezTo>
                  <a:cubicBezTo>
                    <a:pt x="2334080" y="689148"/>
                    <a:pt x="2329555" y="685538"/>
                    <a:pt x="2324126" y="681024"/>
                  </a:cubicBezTo>
                  <a:cubicBezTo>
                    <a:pt x="2324126" y="680119"/>
                    <a:pt x="2323221" y="680119"/>
                    <a:pt x="2322316" y="679214"/>
                  </a:cubicBezTo>
                  <a:cubicBezTo>
                    <a:pt x="2321412" y="678309"/>
                    <a:pt x="2319602" y="677414"/>
                    <a:pt x="2318697" y="677414"/>
                  </a:cubicBezTo>
                  <a:cubicBezTo>
                    <a:pt x="2315982" y="679214"/>
                    <a:pt x="2315078" y="684634"/>
                    <a:pt x="2315078" y="684634"/>
                  </a:cubicBezTo>
                  <a:cubicBezTo>
                    <a:pt x="2315078" y="684634"/>
                    <a:pt x="2314172" y="693663"/>
                    <a:pt x="2310563" y="697283"/>
                  </a:cubicBezTo>
                  <a:cubicBezTo>
                    <a:pt x="2308753" y="699083"/>
                    <a:pt x="2306943" y="700893"/>
                    <a:pt x="2305133" y="702703"/>
                  </a:cubicBezTo>
                  <a:cubicBezTo>
                    <a:pt x="2302419" y="705408"/>
                    <a:pt x="2299704" y="709018"/>
                    <a:pt x="2296989" y="711732"/>
                  </a:cubicBezTo>
                  <a:cubicBezTo>
                    <a:pt x="2291560" y="717152"/>
                    <a:pt x="2286140" y="714437"/>
                    <a:pt x="2281616" y="710827"/>
                  </a:cubicBezTo>
                  <a:cubicBezTo>
                    <a:pt x="2279807" y="709018"/>
                    <a:pt x="2277092" y="707217"/>
                    <a:pt x="2274377" y="706313"/>
                  </a:cubicBezTo>
                  <a:cubicBezTo>
                    <a:pt x="2272567" y="704503"/>
                    <a:pt x="2270758" y="703598"/>
                    <a:pt x="2268948" y="702703"/>
                  </a:cubicBezTo>
                  <a:cubicBezTo>
                    <a:pt x="2265328" y="699988"/>
                    <a:pt x="2259004" y="693663"/>
                    <a:pt x="2258099" y="688244"/>
                  </a:cubicBezTo>
                  <a:cubicBezTo>
                    <a:pt x="2257194" y="682824"/>
                    <a:pt x="2253574" y="675604"/>
                    <a:pt x="2252670" y="673794"/>
                  </a:cubicBezTo>
                  <a:cubicBezTo>
                    <a:pt x="2250860" y="674699"/>
                    <a:pt x="2242716" y="680119"/>
                    <a:pt x="2237286" y="685538"/>
                  </a:cubicBezTo>
                  <a:cubicBezTo>
                    <a:pt x="2233677" y="689148"/>
                    <a:pt x="2233677" y="691863"/>
                    <a:pt x="2234581" y="695473"/>
                  </a:cubicBezTo>
                  <a:cubicBezTo>
                    <a:pt x="2235487" y="698178"/>
                    <a:pt x="2235487" y="701798"/>
                    <a:pt x="2235487" y="706313"/>
                  </a:cubicBezTo>
                  <a:cubicBezTo>
                    <a:pt x="2235487" y="710827"/>
                    <a:pt x="2232772" y="712637"/>
                    <a:pt x="2230962" y="712637"/>
                  </a:cubicBezTo>
                  <a:cubicBezTo>
                    <a:pt x="2227343" y="714437"/>
                    <a:pt x="2221914" y="711732"/>
                    <a:pt x="2219199" y="708113"/>
                  </a:cubicBezTo>
                  <a:cubicBezTo>
                    <a:pt x="2217389" y="706313"/>
                    <a:pt x="2216484" y="705408"/>
                    <a:pt x="2215579" y="705408"/>
                  </a:cubicBezTo>
                  <a:cubicBezTo>
                    <a:pt x="2214674" y="705408"/>
                    <a:pt x="2212865" y="706313"/>
                    <a:pt x="2211055" y="709018"/>
                  </a:cubicBezTo>
                  <a:cubicBezTo>
                    <a:pt x="2210150" y="709922"/>
                    <a:pt x="2209245" y="710827"/>
                    <a:pt x="2208350" y="711732"/>
                  </a:cubicBezTo>
                  <a:cubicBezTo>
                    <a:pt x="2203826" y="715342"/>
                    <a:pt x="2202921" y="716247"/>
                    <a:pt x="2199301" y="716247"/>
                  </a:cubicBezTo>
                  <a:cubicBezTo>
                    <a:pt x="2199301" y="716247"/>
                    <a:pt x="2198396" y="716247"/>
                    <a:pt x="2197491" y="716247"/>
                  </a:cubicBezTo>
                  <a:cubicBezTo>
                    <a:pt x="2195681" y="716247"/>
                    <a:pt x="2194777" y="716247"/>
                    <a:pt x="2192967" y="716247"/>
                  </a:cubicBezTo>
                  <a:cubicBezTo>
                    <a:pt x="2191157" y="716247"/>
                    <a:pt x="2189348" y="715342"/>
                    <a:pt x="2188442" y="714437"/>
                  </a:cubicBezTo>
                  <a:cubicBezTo>
                    <a:pt x="2184823" y="709018"/>
                    <a:pt x="2188442" y="696378"/>
                    <a:pt x="2188442" y="694568"/>
                  </a:cubicBezTo>
                  <a:cubicBezTo>
                    <a:pt x="2188442" y="693663"/>
                    <a:pt x="2188442" y="677414"/>
                    <a:pt x="2183918" y="671994"/>
                  </a:cubicBezTo>
                  <a:cubicBezTo>
                    <a:pt x="2181213" y="668374"/>
                    <a:pt x="2183918" y="664764"/>
                    <a:pt x="2184823" y="662955"/>
                  </a:cubicBezTo>
                  <a:cubicBezTo>
                    <a:pt x="2185728" y="662059"/>
                    <a:pt x="2186633" y="661155"/>
                    <a:pt x="2186633" y="660250"/>
                  </a:cubicBezTo>
                  <a:cubicBezTo>
                    <a:pt x="2186633" y="660250"/>
                    <a:pt x="2185728" y="659345"/>
                    <a:pt x="2184823" y="659345"/>
                  </a:cubicBezTo>
                  <a:cubicBezTo>
                    <a:pt x="2182118" y="658440"/>
                    <a:pt x="2180308" y="653020"/>
                    <a:pt x="2179403" y="648505"/>
                  </a:cubicBezTo>
                  <a:cubicBezTo>
                    <a:pt x="2178498" y="644895"/>
                    <a:pt x="2179403" y="639476"/>
                    <a:pt x="2182118" y="637666"/>
                  </a:cubicBezTo>
                  <a:cubicBezTo>
                    <a:pt x="2186633" y="634961"/>
                    <a:pt x="2185728" y="618702"/>
                    <a:pt x="2185728" y="612377"/>
                  </a:cubicBezTo>
                  <a:cubicBezTo>
                    <a:pt x="2185728" y="611472"/>
                    <a:pt x="2185728" y="610577"/>
                    <a:pt x="2185728" y="609672"/>
                  </a:cubicBezTo>
                  <a:cubicBezTo>
                    <a:pt x="2185728" y="606957"/>
                    <a:pt x="2189348" y="603347"/>
                    <a:pt x="2194777" y="597928"/>
                  </a:cubicBezTo>
                  <a:cubicBezTo>
                    <a:pt x="2199301" y="594318"/>
                    <a:pt x="2201111" y="583478"/>
                    <a:pt x="2201111" y="574448"/>
                  </a:cubicBezTo>
                  <a:cubicBezTo>
                    <a:pt x="2201111" y="566314"/>
                    <a:pt x="2221008" y="564514"/>
                    <a:pt x="2224628" y="564514"/>
                  </a:cubicBezTo>
                  <a:cubicBezTo>
                    <a:pt x="2223723" y="560894"/>
                    <a:pt x="2217389" y="541930"/>
                    <a:pt x="2213769" y="535605"/>
                  </a:cubicBezTo>
                  <a:cubicBezTo>
                    <a:pt x="2211055" y="530186"/>
                    <a:pt x="2200206" y="531996"/>
                    <a:pt x="2193872" y="533805"/>
                  </a:cubicBezTo>
                  <a:cubicBezTo>
                    <a:pt x="2192062" y="533805"/>
                    <a:pt x="2191157" y="534710"/>
                    <a:pt x="2190252" y="534710"/>
                  </a:cubicBezTo>
                  <a:cubicBezTo>
                    <a:pt x="2184823" y="535605"/>
                    <a:pt x="2177594" y="533805"/>
                    <a:pt x="2176688" y="533805"/>
                  </a:cubicBezTo>
                  <a:cubicBezTo>
                    <a:pt x="2176688" y="533805"/>
                    <a:pt x="2176688" y="533805"/>
                    <a:pt x="2176688" y="533805"/>
                  </a:cubicBezTo>
                  <a:cubicBezTo>
                    <a:pt x="2176688" y="533805"/>
                    <a:pt x="2163115" y="515736"/>
                    <a:pt x="2158591" y="511222"/>
                  </a:cubicBezTo>
                  <a:cubicBezTo>
                    <a:pt x="2156791" y="509421"/>
                    <a:pt x="2155886" y="506707"/>
                    <a:pt x="2156791" y="504002"/>
                  </a:cubicBezTo>
                  <a:cubicBezTo>
                    <a:pt x="2156791" y="499477"/>
                    <a:pt x="2160401" y="495867"/>
                    <a:pt x="2164021" y="494067"/>
                  </a:cubicBezTo>
                  <a:cubicBezTo>
                    <a:pt x="2165830" y="493162"/>
                    <a:pt x="2166735" y="492257"/>
                    <a:pt x="2166735" y="491352"/>
                  </a:cubicBezTo>
                  <a:cubicBezTo>
                    <a:pt x="2166735" y="488647"/>
                    <a:pt x="2162211" y="485028"/>
                    <a:pt x="2157696" y="481418"/>
                  </a:cubicBezTo>
                  <a:cubicBezTo>
                    <a:pt x="2156791" y="480513"/>
                    <a:pt x="2155886" y="479608"/>
                    <a:pt x="2154076" y="478713"/>
                  </a:cubicBezTo>
                  <a:cubicBezTo>
                    <a:pt x="2152267" y="476903"/>
                    <a:pt x="2152267" y="475998"/>
                    <a:pt x="2152267" y="474188"/>
                  </a:cubicBezTo>
                  <a:cubicBezTo>
                    <a:pt x="2152267" y="472388"/>
                    <a:pt x="2155886" y="471483"/>
                    <a:pt x="2159496" y="469673"/>
                  </a:cubicBezTo>
                  <a:cubicBezTo>
                    <a:pt x="2162211" y="468778"/>
                    <a:pt x="2164925" y="467873"/>
                    <a:pt x="2165830" y="466968"/>
                  </a:cubicBezTo>
                  <a:cubicBezTo>
                    <a:pt x="2172164" y="463358"/>
                    <a:pt x="2180308" y="473293"/>
                    <a:pt x="2180308" y="473293"/>
                  </a:cubicBezTo>
                  <a:cubicBezTo>
                    <a:pt x="2180308" y="473293"/>
                    <a:pt x="2180308" y="473293"/>
                    <a:pt x="2180308" y="473293"/>
                  </a:cubicBezTo>
                  <a:cubicBezTo>
                    <a:pt x="2180308" y="473293"/>
                    <a:pt x="2181213" y="478713"/>
                    <a:pt x="2183918" y="485028"/>
                  </a:cubicBezTo>
                  <a:cubicBezTo>
                    <a:pt x="2184823" y="486838"/>
                    <a:pt x="2184823" y="486838"/>
                    <a:pt x="2185728" y="486838"/>
                  </a:cubicBezTo>
                  <a:cubicBezTo>
                    <a:pt x="2188442" y="487742"/>
                    <a:pt x="2192062" y="484123"/>
                    <a:pt x="2192967" y="482323"/>
                  </a:cubicBezTo>
                  <a:cubicBezTo>
                    <a:pt x="2192967" y="481418"/>
                    <a:pt x="2196587" y="475093"/>
                    <a:pt x="2190252" y="471483"/>
                  </a:cubicBezTo>
                  <a:cubicBezTo>
                    <a:pt x="2185728" y="468778"/>
                    <a:pt x="2185728" y="461549"/>
                    <a:pt x="2186633" y="458834"/>
                  </a:cubicBezTo>
                  <a:cubicBezTo>
                    <a:pt x="2187538" y="457034"/>
                    <a:pt x="2189348" y="456129"/>
                    <a:pt x="2190252" y="457034"/>
                  </a:cubicBezTo>
                  <a:cubicBezTo>
                    <a:pt x="2192967" y="457939"/>
                    <a:pt x="2199301" y="457939"/>
                    <a:pt x="2202016" y="456129"/>
                  </a:cubicBezTo>
                  <a:cubicBezTo>
                    <a:pt x="2202921" y="455224"/>
                    <a:pt x="2203826" y="454319"/>
                    <a:pt x="2203826" y="453424"/>
                  </a:cubicBezTo>
                  <a:cubicBezTo>
                    <a:pt x="2203826" y="449804"/>
                    <a:pt x="2206540" y="434450"/>
                    <a:pt x="2211055" y="431745"/>
                  </a:cubicBezTo>
                  <a:cubicBezTo>
                    <a:pt x="2211959" y="431745"/>
                    <a:pt x="2212865" y="430840"/>
                    <a:pt x="2213769" y="430840"/>
                  </a:cubicBezTo>
                  <a:cubicBezTo>
                    <a:pt x="2217389" y="428135"/>
                    <a:pt x="2221008" y="425420"/>
                    <a:pt x="2226438" y="431745"/>
                  </a:cubicBezTo>
                  <a:cubicBezTo>
                    <a:pt x="2228247" y="434450"/>
                    <a:pt x="2230057" y="435355"/>
                    <a:pt x="2231867" y="434450"/>
                  </a:cubicBezTo>
                  <a:cubicBezTo>
                    <a:pt x="2234581" y="434450"/>
                    <a:pt x="2236382" y="430840"/>
                    <a:pt x="2237286" y="427230"/>
                  </a:cubicBezTo>
                  <a:cubicBezTo>
                    <a:pt x="2237286" y="426325"/>
                    <a:pt x="2238192" y="426325"/>
                    <a:pt x="2239096" y="426325"/>
                  </a:cubicBezTo>
                  <a:cubicBezTo>
                    <a:pt x="2242716" y="424515"/>
                    <a:pt x="2250860" y="429030"/>
                    <a:pt x="2251765" y="429935"/>
                  </a:cubicBezTo>
                  <a:cubicBezTo>
                    <a:pt x="2251765" y="429935"/>
                    <a:pt x="2258099" y="431745"/>
                    <a:pt x="2260813" y="430840"/>
                  </a:cubicBezTo>
                  <a:cubicBezTo>
                    <a:pt x="2264424" y="429935"/>
                    <a:pt x="2269852" y="426325"/>
                    <a:pt x="2271662" y="425420"/>
                  </a:cubicBezTo>
                  <a:cubicBezTo>
                    <a:pt x="2263519" y="410971"/>
                    <a:pt x="2263519" y="410971"/>
                    <a:pt x="2263519" y="410971"/>
                  </a:cubicBezTo>
                  <a:cubicBezTo>
                    <a:pt x="2261718" y="409161"/>
                    <a:pt x="2259908" y="409161"/>
                    <a:pt x="2258099" y="408256"/>
                  </a:cubicBezTo>
                  <a:cubicBezTo>
                    <a:pt x="2251765" y="406456"/>
                    <a:pt x="2240906" y="401036"/>
                    <a:pt x="2236382" y="398322"/>
                  </a:cubicBezTo>
                  <a:cubicBezTo>
                    <a:pt x="2232772" y="395616"/>
                    <a:pt x="2227343" y="393807"/>
                    <a:pt x="2215579" y="392902"/>
                  </a:cubicBezTo>
                  <a:cubicBezTo>
                    <a:pt x="2210150" y="392902"/>
                    <a:pt x="2207445" y="392006"/>
                    <a:pt x="2206540" y="390197"/>
                  </a:cubicBezTo>
                  <a:cubicBezTo>
                    <a:pt x="2205635" y="388387"/>
                    <a:pt x="2205635" y="386587"/>
                    <a:pt x="2205635" y="384777"/>
                  </a:cubicBezTo>
                  <a:cubicBezTo>
                    <a:pt x="2205635" y="383872"/>
                    <a:pt x="2205635" y="382967"/>
                    <a:pt x="2205635" y="381167"/>
                  </a:cubicBezTo>
                  <a:cubicBezTo>
                    <a:pt x="2205635" y="374842"/>
                    <a:pt x="2205635" y="374842"/>
                    <a:pt x="2209245" y="372137"/>
                  </a:cubicBezTo>
                  <a:cubicBezTo>
                    <a:pt x="2212865" y="369423"/>
                    <a:pt x="2222818" y="363098"/>
                    <a:pt x="2230962" y="359488"/>
                  </a:cubicBezTo>
                  <a:cubicBezTo>
                    <a:pt x="2239096" y="355878"/>
                    <a:pt x="2240906" y="346848"/>
                    <a:pt x="2241811" y="342324"/>
                  </a:cubicBezTo>
                  <a:cubicBezTo>
                    <a:pt x="2241811" y="341429"/>
                    <a:pt x="2242716" y="339619"/>
                    <a:pt x="2242716" y="336905"/>
                  </a:cubicBezTo>
                  <a:cubicBezTo>
                    <a:pt x="2242716" y="336905"/>
                    <a:pt x="2242716" y="336905"/>
                    <a:pt x="2242716" y="336905"/>
                  </a:cubicBezTo>
                  <a:cubicBezTo>
                    <a:pt x="2244526" y="334199"/>
                    <a:pt x="2235487" y="326970"/>
                    <a:pt x="2229153" y="324265"/>
                  </a:cubicBezTo>
                  <a:cubicBezTo>
                    <a:pt x="2227343" y="323360"/>
                    <a:pt x="2225533" y="321550"/>
                    <a:pt x="2225533" y="320655"/>
                  </a:cubicBezTo>
                  <a:cubicBezTo>
                    <a:pt x="2224628" y="317940"/>
                    <a:pt x="2226438" y="316140"/>
                    <a:pt x="2227343" y="314330"/>
                  </a:cubicBezTo>
                  <a:cubicBezTo>
                    <a:pt x="2229153" y="312520"/>
                    <a:pt x="2229153" y="310720"/>
                    <a:pt x="2230057" y="308005"/>
                  </a:cubicBezTo>
                  <a:cubicBezTo>
                    <a:pt x="2230057" y="306205"/>
                    <a:pt x="2230057" y="304395"/>
                    <a:pt x="2230962" y="301681"/>
                  </a:cubicBezTo>
                  <a:cubicBezTo>
                    <a:pt x="2231867" y="298976"/>
                    <a:pt x="2231867" y="296261"/>
                    <a:pt x="2230962" y="295366"/>
                  </a:cubicBezTo>
                  <a:cubicBezTo>
                    <a:pt x="2230057" y="294461"/>
                    <a:pt x="2228247" y="293556"/>
                    <a:pt x="2225533" y="293556"/>
                  </a:cubicBezTo>
                  <a:cubicBezTo>
                    <a:pt x="2222818" y="293556"/>
                    <a:pt x="2221914" y="293556"/>
                    <a:pt x="2221008" y="292651"/>
                  </a:cubicBezTo>
                  <a:cubicBezTo>
                    <a:pt x="2220104" y="290851"/>
                    <a:pt x="2220104" y="289041"/>
                    <a:pt x="2220104" y="286327"/>
                  </a:cubicBezTo>
                  <a:cubicBezTo>
                    <a:pt x="2220104" y="285431"/>
                    <a:pt x="2220104" y="284526"/>
                    <a:pt x="2220104" y="282717"/>
                  </a:cubicBezTo>
                  <a:cubicBezTo>
                    <a:pt x="2220104" y="280011"/>
                    <a:pt x="2219199" y="279107"/>
                    <a:pt x="2216484" y="279107"/>
                  </a:cubicBezTo>
                  <a:cubicBezTo>
                    <a:pt x="2214674" y="279107"/>
                    <a:pt x="2213769" y="279107"/>
                    <a:pt x="2211959" y="279107"/>
                  </a:cubicBezTo>
                  <a:cubicBezTo>
                    <a:pt x="2204730" y="278202"/>
                    <a:pt x="2201111" y="275497"/>
                    <a:pt x="2200206" y="274592"/>
                  </a:cubicBezTo>
                  <a:cubicBezTo>
                    <a:pt x="2199301" y="275497"/>
                    <a:pt x="2191157" y="278202"/>
                    <a:pt x="2188442" y="279107"/>
                  </a:cubicBezTo>
                  <a:cubicBezTo>
                    <a:pt x="2184823" y="280011"/>
                    <a:pt x="2177594" y="287231"/>
                    <a:pt x="2173974" y="291746"/>
                  </a:cubicBezTo>
                  <a:cubicBezTo>
                    <a:pt x="2170354" y="296261"/>
                    <a:pt x="2165830" y="294461"/>
                    <a:pt x="2156791" y="289041"/>
                  </a:cubicBezTo>
                  <a:cubicBezTo>
                    <a:pt x="2155886" y="288136"/>
                    <a:pt x="2154981" y="287231"/>
                    <a:pt x="2154076" y="288136"/>
                  </a:cubicBezTo>
                  <a:cubicBezTo>
                    <a:pt x="2152267" y="289041"/>
                    <a:pt x="2154076" y="295366"/>
                    <a:pt x="2154981" y="298976"/>
                  </a:cubicBezTo>
                  <a:cubicBezTo>
                    <a:pt x="2154981" y="298976"/>
                    <a:pt x="2154981" y="299881"/>
                    <a:pt x="2154981" y="299881"/>
                  </a:cubicBezTo>
                  <a:cubicBezTo>
                    <a:pt x="2154981" y="299881"/>
                    <a:pt x="2154981" y="299881"/>
                    <a:pt x="2154981" y="299881"/>
                  </a:cubicBezTo>
                  <a:cubicBezTo>
                    <a:pt x="2154076" y="299881"/>
                    <a:pt x="2144123" y="299881"/>
                    <a:pt x="2137788" y="298071"/>
                  </a:cubicBezTo>
                  <a:cubicBezTo>
                    <a:pt x="2133264" y="296261"/>
                    <a:pt x="2134169" y="291746"/>
                    <a:pt x="2135074" y="287231"/>
                  </a:cubicBezTo>
                  <a:cubicBezTo>
                    <a:pt x="2135979" y="286327"/>
                    <a:pt x="2135979" y="284526"/>
                    <a:pt x="2135979" y="282717"/>
                  </a:cubicBezTo>
                  <a:cubicBezTo>
                    <a:pt x="2135979" y="281812"/>
                    <a:pt x="2135979" y="280907"/>
                    <a:pt x="2135074" y="280011"/>
                  </a:cubicBezTo>
                  <a:cubicBezTo>
                    <a:pt x="2134169" y="279107"/>
                    <a:pt x="2130559" y="279107"/>
                    <a:pt x="2124225" y="280011"/>
                  </a:cubicBezTo>
                  <a:cubicBezTo>
                    <a:pt x="2119701" y="280011"/>
                    <a:pt x="2116986" y="280011"/>
                    <a:pt x="2116081" y="279107"/>
                  </a:cubicBezTo>
                  <a:cubicBezTo>
                    <a:pt x="2115176" y="278202"/>
                    <a:pt x="2115176" y="276392"/>
                    <a:pt x="2115176" y="274592"/>
                  </a:cubicBezTo>
                  <a:cubicBezTo>
                    <a:pt x="2115176" y="273687"/>
                    <a:pt x="2115176" y="271877"/>
                    <a:pt x="2115176" y="270972"/>
                  </a:cubicBezTo>
                  <a:cubicBezTo>
                    <a:pt x="2115176" y="270077"/>
                    <a:pt x="2115176" y="269172"/>
                    <a:pt x="2114271" y="269172"/>
                  </a:cubicBezTo>
                  <a:cubicBezTo>
                    <a:pt x="2112461" y="268267"/>
                    <a:pt x="2107937" y="269172"/>
                    <a:pt x="2103423" y="270972"/>
                  </a:cubicBezTo>
                  <a:cubicBezTo>
                    <a:pt x="2099803" y="271877"/>
                    <a:pt x="2095278" y="273687"/>
                    <a:pt x="2092564" y="273687"/>
                  </a:cubicBezTo>
                  <a:cubicBezTo>
                    <a:pt x="2084420" y="273687"/>
                    <a:pt x="2072666" y="271877"/>
                    <a:pt x="2064523" y="268267"/>
                  </a:cubicBezTo>
                  <a:cubicBezTo>
                    <a:pt x="2062713" y="267362"/>
                    <a:pt x="2060903" y="266457"/>
                    <a:pt x="2059093" y="267362"/>
                  </a:cubicBezTo>
                  <a:cubicBezTo>
                    <a:pt x="2057283" y="269172"/>
                    <a:pt x="2056378" y="271877"/>
                    <a:pt x="2056378" y="273687"/>
                  </a:cubicBezTo>
                  <a:cubicBezTo>
                    <a:pt x="2056378" y="278202"/>
                    <a:pt x="2052769" y="286327"/>
                    <a:pt x="2052769" y="287231"/>
                  </a:cubicBezTo>
                  <a:cubicBezTo>
                    <a:pt x="2052769" y="287231"/>
                    <a:pt x="2051863" y="287231"/>
                    <a:pt x="2051863" y="287231"/>
                  </a:cubicBezTo>
                  <a:cubicBezTo>
                    <a:pt x="2051863" y="287231"/>
                    <a:pt x="2051863" y="287231"/>
                    <a:pt x="2051863" y="287231"/>
                  </a:cubicBezTo>
                  <a:cubicBezTo>
                    <a:pt x="2049149" y="284526"/>
                    <a:pt x="2045529" y="284526"/>
                    <a:pt x="2037385" y="285431"/>
                  </a:cubicBezTo>
                  <a:cubicBezTo>
                    <a:pt x="2035576" y="285431"/>
                    <a:pt x="2035576" y="285431"/>
                    <a:pt x="2035576" y="285431"/>
                  </a:cubicBezTo>
                  <a:cubicBezTo>
                    <a:pt x="2035576" y="285431"/>
                    <a:pt x="2034671" y="285431"/>
                    <a:pt x="2034671" y="285431"/>
                  </a:cubicBezTo>
                  <a:cubicBezTo>
                    <a:pt x="2026536" y="285431"/>
                    <a:pt x="2011154" y="270077"/>
                    <a:pt x="2008439" y="267362"/>
                  </a:cubicBezTo>
                  <a:cubicBezTo>
                    <a:pt x="2003010" y="261038"/>
                    <a:pt x="2002105" y="254723"/>
                    <a:pt x="2001210" y="246588"/>
                  </a:cubicBezTo>
                  <a:cubicBezTo>
                    <a:pt x="2001210" y="245683"/>
                    <a:pt x="2000305" y="243883"/>
                    <a:pt x="2000305" y="242073"/>
                  </a:cubicBezTo>
                  <a:cubicBezTo>
                    <a:pt x="1999400" y="235749"/>
                    <a:pt x="1997590" y="233044"/>
                    <a:pt x="1995780" y="230329"/>
                  </a:cubicBezTo>
                  <a:cubicBezTo>
                    <a:pt x="1993970" y="227624"/>
                    <a:pt x="1992161" y="224909"/>
                    <a:pt x="1993066" y="218594"/>
                  </a:cubicBezTo>
                  <a:cubicBezTo>
                    <a:pt x="1998495" y="186076"/>
                    <a:pt x="1998495" y="186076"/>
                    <a:pt x="1964119" y="170722"/>
                  </a:cubicBezTo>
                  <a:cubicBezTo>
                    <a:pt x="1962310" y="169817"/>
                    <a:pt x="1960500" y="168912"/>
                    <a:pt x="1958690" y="168017"/>
                  </a:cubicBezTo>
                  <a:cubicBezTo>
                    <a:pt x="1957785" y="167112"/>
                    <a:pt x="1955975" y="165302"/>
                    <a:pt x="1954165" y="165302"/>
                  </a:cubicBezTo>
                  <a:cubicBezTo>
                    <a:pt x="1954165" y="164397"/>
                    <a:pt x="1954165" y="164397"/>
                    <a:pt x="1954165" y="164397"/>
                  </a:cubicBezTo>
                  <a:cubicBezTo>
                    <a:pt x="1953261" y="164397"/>
                    <a:pt x="1953261" y="164397"/>
                    <a:pt x="1953261" y="164397"/>
                  </a:cubicBezTo>
                  <a:cubicBezTo>
                    <a:pt x="1952356" y="162597"/>
                    <a:pt x="1950546" y="161692"/>
                    <a:pt x="1948746" y="160787"/>
                  </a:cubicBezTo>
                  <a:cubicBezTo>
                    <a:pt x="1944222" y="158082"/>
                    <a:pt x="1941507" y="157177"/>
                    <a:pt x="1939697" y="156272"/>
                  </a:cubicBezTo>
                  <a:cubicBezTo>
                    <a:pt x="1936983" y="155367"/>
                    <a:pt x="1936983" y="154462"/>
                    <a:pt x="1933363" y="149043"/>
                  </a:cubicBezTo>
                  <a:cubicBezTo>
                    <a:pt x="1933363" y="149043"/>
                    <a:pt x="1933363" y="149043"/>
                    <a:pt x="1933363" y="148147"/>
                  </a:cubicBezTo>
                  <a:cubicBezTo>
                    <a:pt x="1933363" y="148147"/>
                    <a:pt x="1933363" y="148147"/>
                    <a:pt x="1933363" y="148147"/>
                  </a:cubicBezTo>
                  <a:cubicBezTo>
                    <a:pt x="1933363" y="148147"/>
                    <a:pt x="1950546" y="146338"/>
                    <a:pt x="1956880" y="146338"/>
                  </a:cubicBezTo>
                  <a:cubicBezTo>
                    <a:pt x="1960500" y="146338"/>
                    <a:pt x="1967739" y="142728"/>
                    <a:pt x="1973168" y="140013"/>
                  </a:cubicBezTo>
                  <a:cubicBezTo>
                    <a:pt x="1975873" y="138213"/>
                    <a:pt x="1978588" y="136403"/>
                    <a:pt x="1979493" y="136403"/>
                  </a:cubicBezTo>
                  <a:cubicBezTo>
                    <a:pt x="1983112" y="135498"/>
                    <a:pt x="2001210" y="125564"/>
                    <a:pt x="2004820" y="121954"/>
                  </a:cubicBezTo>
                  <a:cubicBezTo>
                    <a:pt x="2006630" y="121049"/>
                    <a:pt x="2007534" y="120144"/>
                    <a:pt x="2008439" y="119239"/>
                  </a:cubicBezTo>
                  <a:cubicBezTo>
                    <a:pt x="2010248" y="118334"/>
                    <a:pt x="2012058" y="117439"/>
                    <a:pt x="2012058" y="115629"/>
                  </a:cubicBezTo>
                  <a:cubicBezTo>
                    <a:pt x="2012058" y="115629"/>
                    <a:pt x="2012058" y="114724"/>
                    <a:pt x="2011154" y="113819"/>
                  </a:cubicBezTo>
                  <a:cubicBezTo>
                    <a:pt x="2007534" y="108400"/>
                    <a:pt x="2006630" y="97570"/>
                    <a:pt x="2006630" y="87626"/>
                  </a:cubicBezTo>
                  <a:cubicBezTo>
                    <a:pt x="2006630" y="76796"/>
                    <a:pt x="2008439" y="62337"/>
                    <a:pt x="2012963" y="56927"/>
                  </a:cubicBezTo>
                  <a:cubicBezTo>
                    <a:pt x="2017488" y="51507"/>
                    <a:pt x="2018393" y="50602"/>
                    <a:pt x="2015678" y="43372"/>
                  </a:cubicBezTo>
                  <a:cubicBezTo>
                    <a:pt x="2013868" y="37953"/>
                    <a:pt x="2013868" y="29828"/>
                    <a:pt x="2014773" y="24408"/>
                  </a:cubicBezTo>
                  <a:cubicBezTo>
                    <a:pt x="2014773" y="22598"/>
                    <a:pt x="2014773" y="19893"/>
                    <a:pt x="2014773" y="18084"/>
                  </a:cubicBezTo>
                  <a:cubicBezTo>
                    <a:pt x="2014773" y="12664"/>
                    <a:pt x="2012963" y="12664"/>
                    <a:pt x="2000305" y="11759"/>
                  </a:cubicBezTo>
                  <a:cubicBezTo>
                    <a:pt x="1999400" y="11759"/>
                    <a:pt x="1999400" y="11759"/>
                    <a:pt x="1999400" y="11759"/>
                  </a:cubicBezTo>
                  <a:cubicBezTo>
                    <a:pt x="1985827" y="10864"/>
                    <a:pt x="1977683" y="8149"/>
                    <a:pt x="1969549" y="3634"/>
                  </a:cubicBezTo>
                  <a:cubicBezTo>
                    <a:pt x="1963214" y="-881"/>
                    <a:pt x="1960500" y="-1786"/>
                    <a:pt x="1949641" y="3634"/>
                  </a:cubicBezTo>
                  <a:cubicBezTo>
                    <a:pt x="1941507" y="7244"/>
                    <a:pt x="1928838" y="7244"/>
                    <a:pt x="1919799" y="7244"/>
                  </a:cubicBezTo>
                  <a:cubicBezTo>
                    <a:pt x="1916180" y="7244"/>
                    <a:pt x="1912560" y="7244"/>
                    <a:pt x="1910750" y="7244"/>
                  </a:cubicBezTo>
                  <a:cubicBezTo>
                    <a:pt x="1907131" y="7244"/>
                    <a:pt x="1905321" y="7244"/>
                    <a:pt x="1902607" y="6339"/>
                  </a:cubicBezTo>
                  <a:cubicBezTo>
                    <a:pt x="1898987" y="4539"/>
                    <a:pt x="1894472" y="3634"/>
                    <a:pt x="1886329" y="5444"/>
                  </a:cubicBezTo>
                  <a:cubicBezTo>
                    <a:pt x="1877280" y="8149"/>
                    <a:pt x="1868240" y="9054"/>
                    <a:pt x="1861906" y="9959"/>
                  </a:cubicBezTo>
                  <a:cubicBezTo>
                    <a:pt x="1860097" y="9959"/>
                    <a:pt x="1857382" y="9959"/>
                    <a:pt x="1857382" y="10864"/>
                  </a:cubicBezTo>
                  <a:cubicBezTo>
                    <a:pt x="1857382" y="10864"/>
                    <a:pt x="1857382" y="10864"/>
                    <a:pt x="1857382" y="10864"/>
                  </a:cubicBezTo>
                  <a:cubicBezTo>
                    <a:pt x="1847428" y="9959"/>
                    <a:pt x="1847428" y="9959"/>
                    <a:pt x="1847428" y="9959"/>
                  </a:cubicBezTo>
                  <a:cubicBezTo>
                    <a:pt x="1846524" y="11759"/>
                    <a:pt x="1846524" y="14474"/>
                    <a:pt x="1847428" y="17179"/>
                  </a:cubicBezTo>
                  <a:cubicBezTo>
                    <a:pt x="1847428" y="21694"/>
                    <a:pt x="1846524" y="23503"/>
                    <a:pt x="1844714" y="25313"/>
                  </a:cubicBezTo>
                  <a:cubicBezTo>
                    <a:pt x="1842913" y="27113"/>
                    <a:pt x="1841104" y="29828"/>
                    <a:pt x="1840199" y="37953"/>
                  </a:cubicBezTo>
                  <a:cubicBezTo>
                    <a:pt x="1840199" y="37953"/>
                    <a:pt x="1840199" y="37953"/>
                    <a:pt x="1840199" y="37953"/>
                  </a:cubicBezTo>
                  <a:cubicBezTo>
                    <a:pt x="1840199" y="37953"/>
                    <a:pt x="1840199" y="37953"/>
                    <a:pt x="1840199" y="37953"/>
                  </a:cubicBezTo>
                  <a:cubicBezTo>
                    <a:pt x="1840199" y="37953"/>
                    <a:pt x="1839294" y="38858"/>
                    <a:pt x="1839294" y="39762"/>
                  </a:cubicBezTo>
                  <a:cubicBezTo>
                    <a:pt x="1835675" y="44277"/>
                    <a:pt x="1835675" y="45182"/>
                    <a:pt x="1837484" y="51507"/>
                  </a:cubicBezTo>
                  <a:cubicBezTo>
                    <a:pt x="1837484" y="51507"/>
                    <a:pt x="1837484" y="51507"/>
                    <a:pt x="1837484" y="51507"/>
                  </a:cubicBezTo>
                  <a:cubicBezTo>
                    <a:pt x="1838389" y="56022"/>
                    <a:pt x="1834770" y="57822"/>
                    <a:pt x="1831150" y="59632"/>
                  </a:cubicBezTo>
                  <a:cubicBezTo>
                    <a:pt x="1826626" y="62337"/>
                    <a:pt x="1821197" y="65051"/>
                    <a:pt x="1822101" y="74986"/>
                  </a:cubicBezTo>
                  <a:cubicBezTo>
                    <a:pt x="1823006" y="77691"/>
                    <a:pt x="1823006" y="77691"/>
                    <a:pt x="1823006" y="77691"/>
                  </a:cubicBezTo>
                  <a:cubicBezTo>
                    <a:pt x="1823911" y="84016"/>
                    <a:pt x="1820291" y="90340"/>
                    <a:pt x="1813967" y="94855"/>
                  </a:cubicBezTo>
                  <a:cubicBezTo>
                    <a:pt x="1810347" y="96665"/>
                    <a:pt x="1805823" y="100275"/>
                    <a:pt x="1804013" y="101180"/>
                  </a:cubicBezTo>
                  <a:cubicBezTo>
                    <a:pt x="1803109" y="102085"/>
                    <a:pt x="1803109" y="102085"/>
                    <a:pt x="1803109" y="102085"/>
                  </a:cubicBezTo>
                  <a:cubicBezTo>
                    <a:pt x="1803109" y="102085"/>
                    <a:pt x="1803109" y="102085"/>
                    <a:pt x="1803109" y="102085"/>
                  </a:cubicBezTo>
                  <a:cubicBezTo>
                    <a:pt x="1801299" y="97570"/>
                    <a:pt x="1798584" y="95760"/>
                    <a:pt x="1795870" y="95760"/>
                  </a:cubicBezTo>
                  <a:cubicBezTo>
                    <a:pt x="1795870" y="95760"/>
                    <a:pt x="1795870" y="95760"/>
                    <a:pt x="1795870" y="95760"/>
                  </a:cubicBezTo>
                  <a:cubicBezTo>
                    <a:pt x="1791355" y="95760"/>
                    <a:pt x="1786830" y="101180"/>
                    <a:pt x="1785020" y="105695"/>
                  </a:cubicBezTo>
                  <a:cubicBezTo>
                    <a:pt x="1780496" y="114724"/>
                    <a:pt x="1780496" y="114724"/>
                    <a:pt x="1778686" y="114724"/>
                  </a:cubicBezTo>
                  <a:cubicBezTo>
                    <a:pt x="1778686" y="114724"/>
                    <a:pt x="1776877" y="114724"/>
                    <a:pt x="1774162" y="119239"/>
                  </a:cubicBezTo>
                  <a:cubicBezTo>
                    <a:pt x="1772353" y="120144"/>
                    <a:pt x="1772353" y="120144"/>
                    <a:pt x="1772353" y="120144"/>
                  </a:cubicBezTo>
                  <a:cubicBezTo>
                    <a:pt x="1769638" y="123754"/>
                    <a:pt x="1764218" y="122859"/>
                    <a:pt x="1757884" y="121954"/>
                  </a:cubicBezTo>
                  <a:cubicBezTo>
                    <a:pt x="1750645" y="121049"/>
                    <a:pt x="1742501" y="120144"/>
                    <a:pt x="1734366" y="126469"/>
                  </a:cubicBezTo>
                  <a:cubicBezTo>
                    <a:pt x="1730747" y="129174"/>
                    <a:pt x="1728033" y="130078"/>
                    <a:pt x="1726223" y="130983"/>
                  </a:cubicBezTo>
                  <a:cubicBezTo>
                    <a:pt x="1722603" y="133688"/>
                    <a:pt x="1720793" y="134593"/>
                    <a:pt x="1714460" y="145433"/>
                  </a:cubicBezTo>
                  <a:cubicBezTo>
                    <a:pt x="1714460" y="145433"/>
                    <a:pt x="1714460" y="145433"/>
                    <a:pt x="1714460" y="145433"/>
                  </a:cubicBezTo>
                  <a:cubicBezTo>
                    <a:pt x="1709040" y="142728"/>
                    <a:pt x="1706325" y="142728"/>
                    <a:pt x="1703610" y="143623"/>
                  </a:cubicBezTo>
                  <a:cubicBezTo>
                    <a:pt x="1699991" y="145433"/>
                    <a:pt x="1697276" y="149043"/>
                    <a:pt x="1694562" y="156272"/>
                  </a:cubicBezTo>
                  <a:cubicBezTo>
                    <a:pt x="1694562" y="156272"/>
                    <a:pt x="1694562" y="156272"/>
                    <a:pt x="1694562" y="156272"/>
                  </a:cubicBezTo>
                  <a:cubicBezTo>
                    <a:pt x="1693657" y="156272"/>
                    <a:pt x="1692752" y="156272"/>
                    <a:pt x="1691847" y="155367"/>
                  </a:cubicBezTo>
                  <a:cubicBezTo>
                    <a:pt x="1690942" y="155367"/>
                    <a:pt x="1689133" y="154462"/>
                    <a:pt x="1687332" y="154462"/>
                  </a:cubicBezTo>
                  <a:cubicBezTo>
                    <a:pt x="1687332" y="154462"/>
                    <a:pt x="1687332" y="154462"/>
                    <a:pt x="1687332" y="154462"/>
                  </a:cubicBezTo>
                  <a:cubicBezTo>
                    <a:pt x="1684618" y="154462"/>
                    <a:pt x="1680998" y="158082"/>
                    <a:pt x="1680998" y="160787"/>
                  </a:cubicBezTo>
                  <a:cubicBezTo>
                    <a:pt x="1680998" y="160787"/>
                    <a:pt x="1680998" y="161692"/>
                    <a:pt x="1680093" y="161692"/>
                  </a:cubicBezTo>
                  <a:cubicBezTo>
                    <a:pt x="1680093" y="161692"/>
                    <a:pt x="1679188" y="161692"/>
                    <a:pt x="1678283" y="161692"/>
                  </a:cubicBezTo>
                  <a:cubicBezTo>
                    <a:pt x="1676474" y="161692"/>
                    <a:pt x="1675569" y="161692"/>
                    <a:pt x="1674664" y="162597"/>
                  </a:cubicBezTo>
                  <a:cubicBezTo>
                    <a:pt x="1672854" y="162597"/>
                    <a:pt x="1672854" y="162597"/>
                    <a:pt x="1672854" y="162597"/>
                  </a:cubicBezTo>
                  <a:cubicBezTo>
                    <a:pt x="1670140" y="165302"/>
                    <a:pt x="1669235" y="167112"/>
                    <a:pt x="1668330" y="169817"/>
                  </a:cubicBezTo>
                  <a:cubicBezTo>
                    <a:pt x="1667425" y="170722"/>
                    <a:pt x="1666520" y="172531"/>
                    <a:pt x="1665615" y="174332"/>
                  </a:cubicBezTo>
                  <a:cubicBezTo>
                    <a:pt x="1665615" y="174332"/>
                    <a:pt x="1665615" y="174332"/>
                    <a:pt x="1665615" y="174332"/>
                  </a:cubicBezTo>
                  <a:cubicBezTo>
                    <a:pt x="1664710" y="174332"/>
                    <a:pt x="1662901" y="174332"/>
                    <a:pt x="1661996" y="175236"/>
                  </a:cubicBezTo>
                  <a:cubicBezTo>
                    <a:pt x="1657481" y="175236"/>
                    <a:pt x="1657481" y="175236"/>
                    <a:pt x="1657481" y="175236"/>
                  </a:cubicBezTo>
                  <a:cubicBezTo>
                    <a:pt x="1652956" y="176141"/>
                    <a:pt x="1650242" y="177951"/>
                    <a:pt x="1647527" y="181561"/>
                  </a:cubicBezTo>
                  <a:cubicBezTo>
                    <a:pt x="1645717" y="182466"/>
                    <a:pt x="1645717" y="182466"/>
                    <a:pt x="1645717" y="182466"/>
                  </a:cubicBezTo>
                  <a:cubicBezTo>
                    <a:pt x="1644813" y="184266"/>
                    <a:pt x="1643907" y="185171"/>
                    <a:pt x="1643003" y="185171"/>
                  </a:cubicBezTo>
                  <a:cubicBezTo>
                    <a:pt x="1643003" y="185171"/>
                    <a:pt x="1643003" y="185171"/>
                    <a:pt x="1642098" y="185171"/>
                  </a:cubicBezTo>
                  <a:cubicBezTo>
                    <a:pt x="1640289" y="185171"/>
                    <a:pt x="1637574" y="185171"/>
                    <a:pt x="1636669" y="186076"/>
                  </a:cubicBezTo>
                  <a:cubicBezTo>
                    <a:pt x="1635764" y="186076"/>
                    <a:pt x="1635764" y="186076"/>
                    <a:pt x="1635764" y="186076"/>
                  </a:cubicBezTo>
                  <a:cubicBezTo>
                    <a:pt x="1633964" y="187886"/>
                    <a:pt x="1633059" y="188791"/>
                    <a:pt x="1632154" y="190591"/>
                  </a:cubicBezTo>
                  <a:cubicBezTo>
                    <a:pt x="1631249" y="191496"/>
                    <a:pt x="1631249" y="191496"/>
                    <a:pt x="1631249" y="191496"/>
                  </a:cubicBezTo>
                  <a:cubicBezTo>
                    <a:pt x="1631249" y="191496"/>
                    <a:pt x="1631249" y="191496"/>
                    <a:pt x="1631249" y="191496"/>
                  </a:cubicBezTo>
                  <a:cubicBezTo>
                    <a:pt x="1630344" y="191496"/>
                    <a:pt x="1630344" y="191496"/>
                    <a:pt x="1630344" y="190591"/>
                  </a:cubicBezTo>
                  <a:cubicBezTo>
                    <a:pt x="1630344" y="190591"/>
                    <a:pt x="1627629" y="188791"/>
                    <a:pt x="1623105" y="188791"/>
                  </a:cubicBezTo>
                  <a:cubicBezTo>
                    <a:pt x="1620390" y="188791"/>
                    <a:pt x="1616771" y="188791"/>
                    <a:pt x="1614056" y="192401"/>
                  </a:cubicBezTo>
                  <a:cubicBezTo>
                    <a:pt x="1614056" y="193305"/>
                    <a:pt x="1614056" y="193305"/>
                    <a:pt x="1614056" y="193305"/>
                  </a:cubicBezTo>
                  <a:cubicBezTo>
                    <a:pt x="1613152" y="194210"/>
                    <a:pt x="1613152" y="196011"/>
                    <a:pt x="1613152" y="198725"/>
                  </a:cubicBezTo>
                  <a:cubicBezTo>
                    <a:pt x="1613152" y="198725"/>
                    <a:pt x="1613152" y="198725"/>
                    <a:pt x="1613152" y="198725"/>
                  </a:cubicBezTo>
                  <a:cubicBezTo>
                    <a:pt x="1613152" y="199620"/>
                    <a:pt x="1613152" y="199620"/>
                    <a:pt x="1613152" y="199620"/>
                  </a:cubicBezTo>
                  <a:cubicBezTo>
                    <a:pt x="1612247" y="199620"/>
                    <a:pt x="1612247" y="199620"/>
                    <a:pt x="1612247" y="199620"/>
                  </a:cubicBezTo>
                  <a:cubicBezTo>
                    <a:pt x="1611342" y="198725"/>
                    <a:pt x="1611342" y="198725"/>
                    <a:pt x="1611342" y="198725"/>
                  </a:cubicBezTo>
                  <a:cubicBezTo>
                    <a:pt x="1611342" y="198725"/>
                    <a:pt x="1609532" y="196915"/>
                    <a:pt x="1608627" y="196915"/>
                  </a:cubicBezTo>
                  <a:cubicBezTo>
                    <a:pt x="1602302" y="196011"/>
                    <a:pt x="1599588" y="198725"/>
                    <a:pt x="1596873" y="202335"/>
                  </a:cubicBezTo>
                  <a:cubicBezTo>
                    <a:pt x="1595969" y="204145"/>
                    <a:pt x="1594159" y="205945"/>
                    <a:pt x="1592349" y="205945"/>
                  </a:cubicBezTo>
                  <a:cubicBezTo>
                    <a:pt x="1592349" y="205945"/>
                    <a:pt x="1592349" y="205945"/>
                    <a:pt x="1592349" y="205945"/>
                  </a:cubicBezTo>
                  <a:cubicBezTo>
                    <a:pt x="1591444" y="205040"/>
                    <a:pt x="1591444" y="205040"/>
                    <a:pt x="1591444" y="205040"/>
                  </a:cubicBezTo>
                  <a:cubicBezTo>
                    <a:pt x="1587824" y="203240"/>
                    <a:pt x="1586014" y="203240"/>
                    <a:pt x="1583300" y="204145"/>
                  </a:cubicBezTo>
                  <a:cubicBezTo>
                    <a:pt x="1580595" y="205040"/>
                    <a:pt x="1578785" y="208660"/>
                    <a:pt x="1577881" y="213175"/>
                  </a:cubicBezTo>
                  <a:cubicBezTo>
                    <a:pt x="1576976" y="213175"/>
                    <a:pt x="1576976" y="213175"/>
                    <a:pt x="1576976" y="213175"/>
                  </a:cubicBezTo>
                  <a:cubicBezTo>
                    <a:pt x="1572451" y="214079"/>
                    <a:pt x="1570642" y="216785"/>
                    <a:pt x="1567927" y="219499"/>
                  </a:cubicBezTo>
                  <a:cubicBezTo>
                    <a:pt x="1567022" y="220394"/>
                    <a:pt x="1567022" y="220394"/>
                    <a:pt x="1567022" y="220394"/>
                  </a:cubicBezTo>
                  <a:cubicBezTo>
                    <a:pt x="1567022" y="220394"/>
                    <a:pt x="1567022" y="220394"/>
                    <a:pt x="1567022" y="220394"/>
                  </a:cubicBezTo>
                  <a:cubicBezTo>
                    <a:pt x="1564307" y="222204"/>
                    <a:pt x="1552554" y="225814"/>
                    <a:pt x="1548934" y="224014"/>
                  </a:cubicBezTo>
                  <a:cubicBezTo>
                    <a:pt x="1542600" y="221299"/>
                    <a:pt x="1540790" y="224014"/>
                    <a:pt x="1538076" y="227624"/>
                  </a:cubicBezTo>
                  <a:cubicBezTo>
                    <a:pt x="1537170" y="228529"/>
                    <a:pt x="1537170" y="229434"/>
                    <a:pt x="1536266" y="230329"/>
                  </a:cubicBezTo>
                  <a:cubicBezTo>
                    <a:pt x="1536266" y="230329"/>
                    <a:pt x="1536266" y="230329"/>
                    <a:pt x="1535361" y="230329"/>
                  </a:cubicBezTo>
                  <a:cubicBezTo>
                    <a:pt x="1530836" y="230329"/>
                    <a:pt x="1529036" y="231234"/>
                    <a:pt x="1526322" y="233044"/>
                  </a:cubicBezTo>
                  <a:cubicBezTo>
                    <a:pt x="1525416" y="233044"/>
                    <a:pt x="1524512" y="233949"/>
                    <a:pt x="1522702" y="233949"/>
                  </a:cubicBezTo>
                  <a:cubicBezTo>
                    <a:pt x="1522702" y="233949"/>
                    <a:pt x="1522702" y="233949"/>
                    <a:pt x="1522702" y="233949"/>
                  </a:cubicBezTo>
                  <a:cubicBezTo>
                    <a:pt x="1520892" y="233949"/>
                    <a:pt x="1519083" y="233044"/>
                    <a:pt x="1517273" y="231234"/>
                  </a:cubicBezTo>
                  <a:cubicBezTo>
                    <a:pt x="1514558" y="229434"/>
                    <a:pt x="1511843" y="226719"/>
                    <a:pt x="1506414" y="226719"/>
                  </a:cubicBezTo>
                  <a:cubicBezTo>
                    <a:pt x="1506414" y="226719"/>
                    <a:pt x="1506414" y="226719"/>
                    <a:pt x="1506414" y="226719"/>
                  </a:cubicBezTo>
                  <a:cubicBezTo>
                    <a:pt x="1505510" y="225814"/>
                    <a:pt x="1505510" y="225814"/>
                    <a:pt x="1505510" y="225814"/>
                  </a:cubicBezTo>
                  <a:cubicBezTo>
                    <a:pt x="1503700" y="224014"/>
                    <a:pt x="1503700" y="224014"/>
                    <a:pt x="1503700" y="224014"/>
                  </a:cubicBezTo>
                  <a:cubicBezTo>
                    <a:pt x="1501899" y="222204"/>
                    <a:pt x="1500090" y="220394"/>
                    <a:pt x="1496471" y="218594"/>
                  </a:cubicBezTo>
                  <a:cubicBezTo>
                    <a:pt x="1492851" y="217689"/>
                    <a:pt x="1491946" y="215880"/>
                    <a:pt x="1491041" y="214079"/>
                  </a:cubicBezTo>
                  <a:cubicBezTo>
                    <a:pt x="1490136" y="212270"/>
                    <a:pt x="1488326" y="210460"/>
                    <a:pt x="1484707" y="207755"/>
                  </a:cubicBezTo>
                  <a:cubicBezTo>
                    <a:pt x="1481992" y="206850"/>
                    <a:pt x="1481992" y="206850"/>
                    <a:pt x="1481992" y="206850"/>
                  </a:cubicBezTo>
                  <a:cubicBezTo>
                    <a:pt x="1479277" y="205040"/>
                    <a:pt x="1479277" y="204145"/>
                    <a:pt x="1477478" y="202335"/>
                  </a:cubicBezTo>
                  <a:cubicBezTo>
                    <a:pt x="1477478" y="201430"/>
                    <a:pt x="1477478" y="201430"/>
                    <a:pt x="1477478" y="201430"/>
                  </a:cubicBezTo>
                  <a:cubicBezTo>
                    <a:pt x="1474763" y="196011"/>
                    <a:pt x="1472048" y="194210"/>
                    <a:pt x="1470238" y="192401"/>
                  </a:cubicBezTo>
                  <a:cubicBezTo>
                    <a:pt x="1467524" y="190591"/>
                    <a:pt x="1465714" y="189686"/>
                    <a:pt x="1463905" y="185171"/>
                  </a:cubicBezTo>
                  <a:cubicBezTo>
                    <a:pt x="1456665" y="169817"/>
                    <a:pt x="1453046" y="165302"/>
                    <a:pt x="1436768" y="163502"/>
                  </a:cubicBezTo>
                  <a:cubicBezTo>
                    <a:pt x="1430433" y="162597"/>
                    <a:pt x="1428624" y="160787"/>
                    <a:pt x="1426814" y="158977"/>
                  </a:cubicBezTo>
                  <a:cubicBezTo>
                    <a:pt x="1425014" y="156272"/>
                    <a:pt x="1423204" y="154462"/>
                    <a:pt x="1412345" y="155367"/>
                  </a:cubicBezTo>
                  <a:cubicBezTo>
                    <a:pt x="1411441" y="155367"/>
                    <a:pt x="1411441" y="155367"/>
                    <a:pt x="1411441" y="155367"/>
                  </a:cubicBezTo>
                  <a:cubicBezTo>
                    <a:pt x="1408726" y="153567"/>
                    <a:pt x="1406916" y="152662"/>
                    <a:pt x="1405106" y="149948"/>
                  </a:cubicBezTo>
                  <a:cubicBezTo>
                    <a:pt x="1404202" y="149043"/>
                    <a:pt x="1403297" y="149043"/>
                    <a:pt x="1402392" y="148147"/>
                  </a:cubicBezTo>
                  <a:cubicBezTo>
                    <a:pt x="1396972" y="142728"/>
                    <a:pt x="1383399" y="140918"/>
                    <a:pt x="1374350" y="142728"/>
                  </a:cubicBezTo>
                  <a:cubicBezTo>
                    <a:pt x="1365311" y="144528"/>
                    <a:pt x="1365311" y="149948"/>
                    <a:pt x="1365311" y="155367"/>
                  </a:cubicBezTo>
                  <a:cubicBezTo>
                    <a:pt x="1364406" y="158082"/>
                    <a:pt x="1364406" y="160787"/>
                    <a:pt x="1363501" y="162597"/>
                  </a:cubicBezTo>
                  <a:cubicBezTo>
                    <a:pt x="1362596" y="162597"/>
                    <a:pt x="1360786" y="163502"/>
                    <a:pt x="1358977" y="163502"/>
                  </a:cubicBezTo>
                  <a:cubicBezTo>
                    <a:pt x="1358977" y="163502"/>
                    <a:pt x="1358977" y="163502"/>
                    <a:pt x="1358977" y="162597"/>
                  </a:cubicBezTo>
                  <a:cubicBezTo>
                    <a:pt x="1357167" y="160787"/>
                    <a:pt x="1357167" y="158977"/>
                    <a:pt x="1357167" y="158082"/>
                  </a:cubicBezTo>
                  <a:cubicBezTo>
                    <a:pt x="1356262" y="156272"/>
                    <a:pt x="1356262" y="155367"/>
                    <a:pt x="1351738" y="151757"/>
                  </a:cubicBezTo>
                  <a:cubicBezTo>
                    <a:pt x="1349928" y="149948"/>
                    <a:pt x="1349928" y="149948"/>
                    <a:pt x="1349928" y="149948"/>
                  </a:cubicBezTo>
                  <a:cubicBezTo>
                    <a:pt x="1348128" y="148147"/>
                    <a:pt x="1348128" y="144528"/>
                    <a:pt x="1348128" y="142728"/>
                  </a:cubicBezTo>
                  <a:cubicBezTo>
                    <a:pt x="1348128" y="141823"/>
                    <a:pt x="1348128" y="141823"/>
                    <a:pt x="1348128" y="140918"/>
                  </a:cubicBezTo>
                  <a:cubicBezTo>
                    <a:pt x="1348128" y="134593"/>
                    <a:pt x="1340889" y="132793"/>
                    <a:pt x="1331840" y="130983"/>
                  </a:cubicBezTo>
                  <a:cubicBezTo>
                    <a:pt x="1320991" y="129174"/>
                    <a:pt x="1308323" y="127373"/>
                    <a:pt x="1304703" y="113819"/>
                  </a:cubicBezTo>
                  <a:cubicBezTo>
                    <a:pt x="1302893" y="108400"/>
                    <a:pt x="1301084" y="105695"/>
                    <a:pt x="1298369" y="101180"/>
                  </a:cubicBezTo>
                  <a:cubicBezTo>
                    <a:pt x="1297465" y="100275"/>
                    <a:pt x="1297465" y="100275"/>
                    <a:pt x="1297465" y="100275"/>
                  </a:cubicBezTo>
                  <a:cubicBezTo>
                    <a:pt x="1295655" y="96665"/>
                    <a:pt x="1298369" y="93045"/>
                    <a:pt x="1301989" y="88530"/>
                  </a:cubicBezTo>
                  <a:cubicBezTo>
                    <a:pt x="1307418" y="83111"/>
                    <a:pt x="1314657" y="74986"/>
                    <a:pt x="1308323" y="63242"/>
                  </a:cubicBezTo>
                  <a:cubicBezTo>
                    <a:pt x="1307418" y="62337"/>
                    <a:pt x="1307418" y="62337"/>
                    <a:pt x="1307418" y="62337"/>
                  </a:cubicBezTo>
                  <a:cubicBezTo>
                    <a:pt x="1305608" y="60537"/>
                    <a:pt x="1302893" y="59632"/>
                    <a:pt x="1300179" y="58727"/>
                  </a:cubicBezTo>
                  <a:cubicBezTo>
                    <a:pt x="1296559" y="58727"/>
                    <a:pt x="1291140" y="57822"/>
                    <a:pt x="1285711" y="56927"/>
                  </a:cubicBezTo>
                  <a:cubicBezTo>
                    <a:pt x="1273948" y="56022"/>
                    <a:pt x="1261288" y="55117"/>
                    <a:pt x="1256764" y="52402"/>
                  </a:cubicBezTo>
                  <a:cubicBezTo>
                    <a:pt x="1256764" y="52402"/>
                    <a:pt x="1256764" y="52402"/>
                    <a:pt x="1256764" y="52402"/>
                  </a:cubicBezTo>
                  <a:cubicBezTo>
                    <a:pt x="1253145" y="47887"/>
                    <a:pt x="1242295" y="37953"/>
                    <a:pt x="1235057" y="41572"/>
                  </a:cubicBezTo>
                  <a:cubicBezTo>
                    <a:pt x="1230532" y="43372"/>
                    <a:pt x="1226913" y="39762"/>
                    <a:pt x="1223293" y="37048"/>
                  </a:cubicBezTo>
                  <a:cubicBezTo>
                    <a:pt x="1223293" y="36153"/>
                    <a:pt x="1222388" y="35248"/>
                    <a:pt x="1221483" y="35248"/>
                  </a:cubicBezTo>
                  <a:cubicBezTo>
                    <a:pt x="1212444" y="28018"/>
                    <a:pt x="1208825" y="28018"/>
                    <a:pt x="1200681" y="28923"/>
                  </a:cubicBezTo>
                  <a:cubicBezTo>
                    <a:pt x="1198871" y="29828"/>
                    <a:pt x="1197061" y="29828"/>
                    <a:pt x="1194347" y="29828"/>
                  </a:cubicBezTo>
                  <a:cubicBezTo>
                    <a:pt x="1194347" y="29828"/>
                    <a:pt x="1194347" y="29828"/>
                    <a:pt x="1194347" y="29828"/>
                  </a:cubicBezTo>
                  <a:cubicBezTo>
                    <a:pt x="1193442" y="29828"/>
                    <a:pt x="1193442" y="29828"/>
                    <a:pt x="1193442" y="29828"/>
                  </a:cubicBezTo>
                  <a:cubicBezTo>
                    <a:pt x="1190737" y="28923"/>
                    <a:pt x="1187117" y="28923"/>
                    <a:pt x="1184403" y="28923"/>
                  </a:cubicBezTo>
                  <a:cubicBezTo>
                    <a:pt x="1179878" y="28923"/>
                    <a:pt x="1175354" y="28923"/>
                    <a:pt x="1170829" y="23503"/>
                  </a:cubicBezTo>
                  <a:cubicBezTo>
                    <a:pt x="1165400" y="18084"/>
                    <a:pt x="1145502" y="14474"/>
                    <a:pt x="1137368" y="19893"/>
                  </a:cubicBezTo>
                  <a:cubicBezTo>
                    <a:pt x="1137368" y="19893"/>
                    <a:pt x="1136463" y="19893"/>
                    <a:pt x="1136463" y="19893"/>
                  </a:cubicBezTo>
                  <a:cubicBezTo>
                    <a:pt x="1134654" y="18084"/>
                    <a:pt x="1131939" y="17179"/>
                    <a:pt x="1130129" y="17179"/>
                  </a:cubicBezTo>
                  <a:cubicBezTo>
                    <a:pt x="1127415" y="16283"/>
                    <a:pt x="1124700" y="15379"/>
                    <a:pt x="1122890" y="9054"/>
                  </a:cubicBezTo>
                  <a:cubicBezTo>
                    <a:pt x="1121985" y="6339"/>
                    <a:pt x="1120175" y="5444"/>
                    <a:pt x="1117461" y="5444"/>
                  </a:cubicBezTo>
                  <a:cubicBezTo>
                    <a:pt x="1113842" y="5444"/>
                    <a:pt x="1109327" y="7244"/>
                    <a:pt x="1106612" y="12664"/>
                  </a:cubicBezTo>
                  <a:cubicBezTo>
                    <a:pt x="1106612" y="12664"/>
                    <a:pt x="1106612" y="12664"/>
                    <a:pt x="1106612" y="12664"/>
                  </a:cubicBezTo>
                  <a:cubicBezTo>
                    <a:pt x="1105707" y="13569"/>
                    <a:pt x="1103897" y="12664"/>
                    <a:pt x="1102992" y="12664"/>
                  </a:cubicBezTo>
                  <a:cubicBezTo>
                    <a:pt x="1102992" y="12664"/>
                    <a:pt x="1102992" y="12664"/>
                    <a:pt x="1102992" y="12664"/>
                  </a:cubicBezTo>
                  <a:cubicBezTo>
                    <a:pt x="1093944" y="9959"/>
                    <a:pt x="1088515" y="9959"/>
                    <a:pt x="1084904" y="12664"/>
                  </a:cubicBezTo>
                  <a:cubicBezTo>
                    <a:pt x="1083095" y="14474"/>
                    <a:pt x="1082190" y="18084"/>
                    <a:pt x="1082190" y="24408"/>
                  </a:cubicBezTo>
                  <a:cubicBezTo>
                    <a:pt x="1082190" y="24408"/>
                    <a:pt x="1082190" y="25313"/>
                    <a:pt x="1082190" y="25313"/>
                  </a:cubicBezTo>
                  <a:cubicBezTo>
                    <a:pt x="1090324" y="37048"/>
                    <a:pt x="1090324" y="37048"/>
                    <a:pt x="1090324" y="37048"/>
                  </a:cubicBezTo>
                  <a:cubicBezTo>
                    <a:pt x="1090324" y="37048"/>
                    <a:pt x="1090324" y="37048"/>
                    <a:pt x="1090324" y="37953"/>
                  </a:cubicBezTo>
                  <a:cubicBezTo>
                    <a:pt x="1089419" y="46087"/>
                    <a:pt x="1089419" y="46087"/>
                    <a:pt x="1089419" y="46087"/>
                  </a:cubicBezTo>
                  <a:cubicBezTo>
                    <a:pt x="1089419" y="46087"/>
                    <a:pt x="1089419" y="46087"/>
                    <a:pt x="1089419" y="46087"/>
                  </a:cubicBezTo>
                  <a:cubicBezTo>
                    <a:pt x="1088515" y="46087"/>
                    <a:pt x="1064092" y="56927"/>
                    <a:pt x="1055053" y="58727"/>
                  </a:cubicBezTo>
                  <a:cubicBezTo>
                    <a:pt x="1046004" y="60537"/>
                    <a:pt x="1034250" y="52402"/>
                    <a:pt x="1032441" y="50602"/>
                  </a:cubicBezTo>
                  <a:cubicBezTo>
                    <a:pt x="1030631" y="52402"/>
                    <a:pt x="1022487" y="61441"/>
                    <a:pt x="1018868" y="65051"/>
                  </a:cubicBezTo>
                  <a:cubicBezTo>
                    <a:pt x="1015248" y="68661"/>
                    <a:pt x="1006209" y="71376"/>
                    <a:pt x="1000780" y="70471"/>
                  </a:cubicBezTo>
                  <a:cubicBezTo>
                    <a:pt x="995351" y="69566"/>
                    <a:pt x="987207" y="65956"/>
                    <a:pt x="985397" y="65051"/>
                  </a:cubicBezTo>
                  <a:cubicBezTo>
                    <a:pt x="982682" y="67756"/>
                    <a:pt x="963689" y="91245"/>
                    <a:pt x="959165" y="96665"/>
                  </a:cubicBezTo>
                  <a:cubicBezTo>
                    <a:pt x="954650" y="102085"/>
                    <a:pt x="911225" y="122859"/>
                    <a:pt x="907606" y="124659"/>
                  </a:cubicBezTo>
                  <a:cubicBezTo>
                    <a:pt x="907606" y="125564"/>
                    <a:pt x="906701" y="131888"/>
                    <a:pt x="905797" y="135498"/>
                  </a:cubicBezTo>
                  <a:cubicBezTo>
                    <a:pt x="904892" y="137308"/>
                    <a:pt x="902186" y="139108"/>
                    <a:pt x="898567" y="141823"/>
                  </a:cubicBezTo>
                  <a:cubicBezTo>
                    <a:pt x="895853" y="142728"/>
                    <a:pt x="893138" y="144528"/>
                    <a:pt x="891328" y="146338"/>
                  </a:cubicBezTo>
                  <a:cubicBezTo>
                    <a:pt x="885898" y="150853"/>
                    <a:pt x="872335" y="149948"/>
                    <a:pt x="870526" y="149948"/>
                  </a:cubicBezTo>
                  <a:cubicBezTo>
                    <a:pt x="868716" y="152662"/>
                    <a:pt x="849723" y="177046"/>
                    <a:pt x="845199" y="182466"/>
                  </a:cubicBezTo>
                  <a:cubicBezTo>
                    <a:pt x="840674" y="187886"/>
                    <a:pt x="845199" y="203240"/>
                    <a:pt x="851523" y="216785"/>
                  </a:cubicBezTo>
                  <a:cubicBezTo>
                    <a:pt x="857857" y="230329"/>
                    <a:pt x="858762" y="235749"/>
                    <a:pt x="858762" y="235749"/>
                  </a:cubicBezTo>
                  <a:cubicBezTo>
                    <a:pt x="858762" y="236654"/>
                    <a:pt x="858762" y="236654"/>
                    <a:pt x="858762" y="236654"/>
                  </a:cubicBezTo>
                  <a:cubicBezTo>
                    <a:pt x="858762" y="236654"/>
                    <a:pt x="858762" y="236654"/>
                    <a:pt x="858762" y="236654"/>
                  </a:cubicBezTo>
                  <a:cubicBezTo>
                    <a:pt x="847913" y="238463"/>
                    <a:pt x="847913" y="238463"/>
                    <a:pt x="847913" y="238463"/>
                  </a:cubicBezTo>
                  <a:cubicBezTo>
                    <a:pt x="847913" y="258333"/>
                    <a:pt x="847913" y="258333"/>
                    <a:pt x="847913" y="258333"/>
                  </a:cubicBezTo>
                  <a:cubicBezTo>
                    <a:pt x="847913" y="259237"/>
                    <a:pt x="847913" y="259237"/>
                    <a:pt x="847913" y="259237"/>
                  </a:cubicBezTo>
                  <a:cubicBezTo>
                    <a:pt x="838864" y="270972"/>
                    <a:pt x="838864" y="270972"/>
                    <a:pt x="838864" y="270972"/>
                  </a:cubicBezTo>
                  <a:cubicBezTo>
                    <a:pt x="849723" y="273687"/>
                    <a:pt x="849723" y="273687"/>
                    <a:pt x="849723" y="273687"/>
                  </a:cubicBezTo>
                  <a:cubicBezTo>
                    <a:pt x="849723" y="273687"/>
                    <a:pt x="849723" y="273687"/>
                    <a:pt x="849723" y="273687"/>
                  </a:cubicBezTo>
                  <a:cubicBezTo>
                    <a:pt x="862381" y="282717"/>
                    <a:pt x="862381" y="282717"/>
                    <a:pt x="862381" y="282717"/>
                  </a:cubicBezTo>
                  <a:cubicBezTo>
                    <a:pt x="862381" y="282717"/>
                    <a:pt x="862381" y="282717"/>
                    <a:pt x="862381" y="282717"/>
                  </a:cubicBezTo>
                  <a:cubicBezTo>
                    <a:pt x="862381" y="282717"/>
                    <a:pt x="866001" y="291746"/>
                    <a:pt x="866906" y="297166"/>
                  </a:cubicBezTo>
                  <a:cubicBezTo>
                    <a:pt x="866906" y="302586"/>
                    <a:pt x="875954" y="308910"/>
                    <a:pt x="875954" y="308910"/>
                  </a:cubicBezTo>
                  <a:cubicBezTo>
                    <a:pt x="875954" y="308910"/>
                    <a:pt x="875954" y="308910"/>
                    <a:pt x="875954" y="308910"/>
                  </a:cubicBezTo>
                  <a:cubicBezTo>
                    <a:pt x="875954" y="308910"/>
                    <a:pt x="876859" y="317940"/>
                    <a:pt x="876859" y="326970"/>
                  </a:cubicBezTo>
                  <a:cubicBezTo>
                    <a:pt x="876859" y="336009"/>
                    <a:pt x="878660" y="338714"/>
                    <a:pt x="880469" y="341429"/>
                  </a:cubicBezTo>
                  <a:cubicBezTo>
                    <a:pt x="880469" y="341429"/>
                    <a:pt x="880469" y="341429"/>
                    <a:pt x="880469" y="341429"/>
                  </a:cubicBezTo>
                  <a:cubicBezTo>
                    <a:pt x="883184" y="344134"/>
                    <a:pt x="891328" y="354973"/>
                    <a:pt x="892233" y="355878"/>
                  </a:cubicBezTo>
                  <a:cubicBezTo>
                    <a:pt x="894043" y="355878"/>
                    <a:pt x="907606" y="357679"/>
                    <a:pt x="912131" y="358583"/>
                  </a:cubicBezTo>
                  <a:cubicBezTo>
                    <a:pt x="917560" y="360393"/>
                    <a:pt x="936552" y="381167"/>
                    <a:pt x="936552" y="382072"/>
                  </a:cubicBezTo>
                  <a:cubicBezTo>
                    <a:pt x="939267" y="384777"/>
                    <a:pt x="952840" y="394712"/>
                    <a:pt x="955545" y="395616"/>
                  </a:cubicBezTo>
                  <a:cubicBezTo>
                    <a:pt x="963689" y="386587"/>
                    <a:pt x="963689" y="386587"/>
                    <a:pt x="963689" y="386587"/>
                  </a:cubicBezTo>
                  <a:cubicBezTo>
                    <a:pt x="963689" y="386587"/>
                    <a:pt x="963689" y="386587"/>
                    <a:pt x="963689" y="386587"/>
                  </a:cubicBezTo>
                  <a:cubicBezTo>
                    <a:pt x="992636" y="376652"/>
                    <a:pt x="992636" y="376652"/>
                    <a:pt x="992636" y="376652"/>
                  </a:cubicBezTo>
                  <a:cubicBezTo>
                    <a:pt x="993541" y="375747"/>
                    <a:pt x="993541" y="375747"/>
                    <a:pt x="993541" y="376652"/>
                  </a:cubicBezTo>
                  <a:cubicBezTo>
                    <a:pt x="1007114" y="382967"/>
                    <a:pt x="1007114" y="382967"/>
                    <a:pt x="1007114" y="382967"/>
                  </a:cubicBezTo>
                  <a:cubicBezTo>
                    <a:pt x="1007114" y="382967"/>
                    <a:pt x="1008009" y="382967"/>
                    <a:pt x="1008009" y="382967"/>
                  </a:cubicBezTo>
                  <a:cubicBezTo>
                    <a:pt x="1008009" y="382967"/>
                    <a:pt x="1008009" y="392902"/>
                    <a:pt x="1008009" y="395616"/>
                  </a:cubicBezTo>
                  <a:cubicBezTo>
                    <a:pt x="1007114" y="397426"/>
                    <a:pt x="1010724" y="404646"/>
                    <a:pt x="1013438" y="408256"/>
                  </a:cubicBezTo>
                  <a:cubicBezTo>
                    <a:pt x="1014344" y="410971"/>
                    <a:pt x="1016153" y="412780"/>
                    <a:pt x="1016153" y="413676"/>
                  </a:cubicBezTo>
                  <a:cubicBezTo>
                    <a:pt x="1017963" y="417295"/>
                    <a:pt x="1008009" y="428135"/>
                    <a:pt x="1004399" y="429935"/>
                  </a:cubicBezTo>
                  <a:cubicBezTo>
                    <a:pt x="999875" y="434450"/>
                    <a:pt x="999875" y="439870"/>
                    <a:pt x="999875" y="444385"/>
                  </a:cubicBezTo>
                  <a:cubicBezTo>
                    <a:pt x="999875" y="449804"/>
                    <a:pt x="992636" y="451614"/>
                    <a:pt x="991731" y="451614"/>
                  </a:cubicBezTo>
                  <a:cubicBezTo>
                    <a:pt x="953746" y="450709"/>
                    <a:pt x="953746" y="450709"/>
                    <a:pt x="953746" y="450709"/>
                  </a:cubicBezTo>
                  <a:cubicBezTo>
                    <a:pt x="952840" y="451614"/>
                    <a:pt x="946506" y="455224"/>
                    <a:pt x="941077" y="456129"/>
                  </a:cubicBezTo>
                  <a:cubicBezTo>
                    <a:pt x="934743" y="457034"/>
                    <a:pt x="927513" y="473293"/>
                    <a:pt x="927513" y="474188"/>
                  </a:cubicBezTo>
                  <a:cubicBezTo>
                    <a:pt x="927513" y="474188"/>
                    <a:pt x="927513" y="474188"/>
                    <a:pt x="927513" y="474188"/>
                  </a:cubicBezTo>
                  <a:cubicBezTo>
                    <a:pt x="915750" y="474188"/>
                    <a:pt x="915750" y="474188"/>
                    <a:pt x="915750" y="474188"/>
                  </a:cubicBezTo>
                  <a:cubicBezTo>
                    <a:pt x="914845" y="474188"/>
                    <a:pt x="914845" y="474188"/>
                    <a:pt x="914845" y="473293"/>
                  </a:cubicBezTo>
                  <a:cubicBezTo>
                    <a:pt x="914845" y="467873"/>
                    <a:pt x="914845" y="467873"/>
                    <a:pt x="914845" y="467873"/>
                  </a:cubicBezTo>
                  <a:cubicBezTo>
                    <a:pt x="909416" y="458834"/>
                    <a:pt x="909416" y="458834"/>
                    <a:pt x="909416" y="458834"/>
                  </a:cubicBezTo>
                  <a:cubicBezTo>
                    <a:pt x="901282" y="475998"/>
                    <a:pt x="901282" y="475998"/>
                    <a:pt x="901282" y="475998"/>
                  </a:cubicBezTo>
                  <a:cubicBezTo>
                    <a:pt x="901282" y="475998"/>
                    <a:pt x="901282" y="475998"/>
                    <a:pt x="901282" y="475998"/>
                  </a:cubicBezTo>
                  <a:cubicBezTo>
                    <a:pt x="887708" y="476903"/>
                    <a:pt x="887708" y="476903"/>
                    <a:pt x="887708" y="476903"/>
                  </a:cubicBezTo>
                  <a:cubicBezTo>
                    <a:pt x="886804" y="476903"/>
                    <a:pt x="886804" y="476903"/>
                    <a:pt x="886804" y="476903"/>
                  </a:cubicBezTo>
                  <a:cubicBezTo>
                    <a:pt x="886804" y="476903"/>
                    <a:pt x="886804" y="476903"/>
                    <a:pt x="886804" y="476903"/>
                  </a:cubicBezTo>
                  <a:cubicBezTo>
                    <a:pt x="885898" y="462454"/>
                    <a:pt x="885898" y="462454"/>
                    <a:pt x="885898" y="462454"/>
                  </a:cubicBezTo>
                  <a:cubicBezTo>
                    <a:pt x="885898" y="461549"/>
                    <a:pt x="885898" y="461549"/>
                    <a:pt x="885898" y="461549"/>
                  </a:cubicBezTo>
                  <a:cubicBezTo>
                    <a:pt x="891328" y="455224"/>
                    <a:pt x="891328" y="455224"/>
                    <a:pt x="891328" y="455224"/>
                  </a:cubicBezTo>
                  <a:cubicBezTo>
                    <a:pt x="882279" y="452519"/>
                    <a:pt x="882279" y="452519"/>
                    <a:pt x="882279" y="452519"/>
                  </a:cubicBezTo>
                  <a:cubicBezTo>
                    <a:pt x="881374" y="454319"/>
                    <a:pt x="877755" y="460644"/>
                    <a:pt x="875954" y="465159"/>
                  </a:cubicBezTo>
                  <a:cubicBezTo>
                    <a:pt x="874145" y="468778"/>
                    <a:pt x="876859" y="479608"/>
                    <a:pt x="876859" y="481418"/>
                  </a:cubicBezTo>
                  <a:cubicBezTo>
                    <a:pt x="888613" y="488647"/>
                    <a:pt x="888613" y="488647"/>
                    <a:pt x="888613" y="488647"/>
                  </a:cubicBezTo>
                  <a:cubicBezTo>
                    <a:pt x="888613" y="488647"/>
                    <a:pt x="888613" y="488647"/>
                    <a:pt x="888613" y="488647"/>
                  </a:cubicBezTo>
                  <a:cubicBezTo>
                    <a:pt x="889518" y="505802"/>
                    <a:pt x="889518" y="505802"/>
                    <a:pt x="889518" y="505802"/>
                  </a:cubicBezTo>
                  <a:cubicBezTo>
                    <a:pt x="889518" y="506707"/>
                    <a:pt x="889518" y="506707"/>
                    <a:pt x="889518" y="506707"/>
                  </a:cubicBezTo>
                  <a:cubicBezTo>
                    <a:pt x="878660" y="541930"/>
                    <a:pt x="878660" y="541930"/>
                    <a:pt x="878660" y="541930"/>
                  </a:cubicBezTo>
                  <a:cubicBezTo>
                    <a:pt x="878660" y="541930"/>
                    <a:pt x="878660" y="541930"/>
                    <a:pt x="878660" y="541930"/>
                  </a:cubicBezTo>
                  <a:cubicBezTo>
                    <a:pt x="865096" y="561799"/>
                    <a:pt x="865096" y="561799"/>
                    <a:pt x="865096" y="561799"/>
                  </a:cubicBezTo>
                  <a:cubicBezTo>
                    <a:pt x="874145" y="574448"/>
                    <a:pt x="874145" y="574448"/>
                    <a:pt x="874145" y="574448"/>
                  </a:cubicBezTo>
                  <a:cubicBezTo>
                    <a:pt x="875050" y="574448"/>
                    <a:pt x="879565" y="576249"/>
                    <a:pt x="883184" y="577154"/>
                  </a:cubicBezTo>
                  <a:cubicBezTo>
                    <a:pt x="886804" y="578058"/>
                    <a:pt x="896757" y="585288"/>
                    <a:pt x="897662" y="585288"/>
                  </a:cubicBezTo>
                  <a:cubicBezTo>
                    <a:pt x="897662" y="585288"/>
                    <a:pt x="897662" y="585288"/>
                    <a:pt x="897662" y="586183"/>
                  </a:cubicBezTo>
                  <a:cubicBezTo>
                    <a:pt x="897662" y="586183"/>
                    <a:pt x="897662" y="586183"/>
                    <a:pt x="897662" y="586183"/>
                  </a:cubicBezTo>
                  <a:cubicBezTo>
                    <a:pt x="886804" y="592508"/>
                    <a:pt x="886804" y="592508"/>
                    <a:pt x="886804" y="592508"/>
                  </a:cubicBezTo>
                  <a:cubicBezTo>
                    <a:pt x="886804" y="592508"/>
                    <a:pt x="886804" y="592508"/>
                    <a:pt x="885898" y="592508"/>
                  </a:cubicBezTo>
                  <a:cubicBezTo>
                    <a:pt x="866001" y="588898"/>
                    <a:pt x="866001" y="588898"/>
                    <a:pt x="866001" y="588898"/>
                  </a:cubicBezTo>
                  <a:cubicBezTo>
                    <a:pt x="858762" y="597023"/>
                    <a:pt x="858762" y="597023"/>
                    <a:pt x="858762" y="597023"/>
                  </a:cubicBezTo>
                  <a:cubicBezTo>
                    <a:pt x="858762" y="597023"/>
                    <a:pt x="858762" y="597023"/>
                    <a:pt x="858762" y="597023"/>
                  </a:cubicBezTo>
                  <a:cubicBezTo>
                    <a:pt x="844293" y="597023"/>
                    <a:pt x="844293" y="597023"/>
                    <a:pt x="844293" y="597023"/>
                  </a:cubicBezTo>
                  <a:cubicBezTo>
                    <a:pt x="843389" y="597023"/>
                    <a:pt x="843389" y="597023"/>
                    <a:pt x="843389" y="597023"/>
                  </a:cubicBezTo>
                  <a:cubicBezTo>
                    <a:pt x="842484" y="580773"/>
                    <a:pt x="842484" y="580773"/>
                    <a:pt x="842484" y="580773"/>
                  </a:cubicBezTo>
                  <a:cubicBezTo>
                    <a:pt x="836150" y="572639"/>
                    <a:pt x="836150" y="572639"/>
                    <a:pt x="836150" y="572639"/>
                  </a:cubicBezTo>
                  <a:cubicBezTo>
                    <a:pt x="827101" y="583478"/>
                    <a:pt x="827101" y="583478"/>
                    <a:pt x="827101" y="583478"/>
                  </a:cubicBezTo>
                  <a:cubicBezTo>
                    <a:pt x="828006" y="584383"/>
                    <a:pt x="831625" y="589803"/>
                    <a:pt x="831625" y="593413"/>
                  </a:cubicBezTo>
                  <a:cubicBezTo>
                    <a:pt x="831625" y="598832"/>
                    <a:pt x="828006" y="600642"/>
                    <a:pt x="824396" y="600642"/>
                  </a:cubicBezTo>
                  <a:cubicBezTo>
                    <a:pt x="820776" y="600642"/>
                    <a:pt x="811727" y="599737"/>
                    <a:pt x="811727" y="599737"/>
                  </a:cubicBezTo>
                  <a:cubicBezTo>
                    <a:pt x="810823" y="599737"/>
                    <a:pt x="810823" y="599737"/>
                    <a:pt x="810823" y="599737"/>
                  </a:cubicBezTo>
                  <a:cubicBezTo>
                    <a:pt x="803584" y="582573"/>
                    <a:pt x="803584" y="582573"/>
                    <a:pt x="803584" y="582573"/>
                  </a:cubicBezTo>
                  <a:cubicBezTo>
                    <a:pt x="803584" y="582573"/>
                    <a:pt x="803584" y="582573"/>
                    <a:pt x="803584" y="581668"/>
                  </a:cubicBezTo>
                  <a:cubicBezTo>
                    <a:pt x="804488" y="558189"/>
                    <a:pt x="804488" y="558189"/>
                    <a:pt x="804488" y="558189"/>
                  </a:cubicBezTo>
                  <a:cubicBezTo>
                    <a:pt x="804488" y="558189"/>
                    <a:pt x="804488" y="558189"/>
                    <a:pt x="804488" y="558189"/>
                  </a:cubicBezTo>
                  <a:cubicBezTo>
                    <a:pt x="812633" y="550960"/>
                    <a:pt x="812633" y="550960"/>
                    <a:pt x="812633" y="550960"/>
                  </a:cubicBezTo>
                  <a:cubicBezTo>
                    <a:pt x="812633" y="548255"/>
                    <a:pt x="809918" y="520251"/>
                    <a:pt x="809918" y="516641"/>
                  </a:cubicBezTo>
                  <a:cubicBezTo>
                    <a:pt x="809918" y="513936"/>
                    <a:pt x="804488" y="505802"/>
                    <a:pt x="801774" y="502192"/>
                  </a:cubicBezTo>
                  <a:cubicBezTo>
                    <a:pt x="799964" y="502192"/>
                    <a:pt x="786400" y="499477"/>
                    <a:pt x="779161" y="497677"/>
                  </a:cubicBezTo>
                  <a:cubicBezTo>
                    <a:pt x="771932" y="495867"/>
                    <a:pt x="761979" y="485933"/>
                    <a:pt x="761979" y="485933"/>
                  </a:cubicBezTo>
                  <a:cubicBezTo>
                    <a:pt x="761979" y="485933"/>
                    <a:pt x="761979" y="485933"/>
                    <a:pt x="761979" y="485028"/>
                  </a:cubicBezTo>
                  <a:cubicBezTo>
                    <a:pt x="756549" y="469673"/>
                    <a:pt x="756549" y="469673"/>
                    <a:pt x="756549" y="469673"/>
                  </a:cubicBezTo>
                  <a:cubicBezTo>
                    <a:pt x="754740" y="468778"/>
                    <a:pt x="743890" y="467873"/>
                    <a:pt x="737556" y="466968"/>
                  </a:cubicBezTo>
                  <a:cubicBezTo>
                    <a:pt x="732127" y="466064"/>
                    <a:pt x="729413" y="467873"/>
                    <a:pt x="727603" y="469673"/>
                  </a:cubicBezTo>
                  <a:cubicBezTo>
                    <a:pt x="726698" y="470578"/>
                    <a:pt x="725793" y="470578"/>
                    <a:pt x="724888" y="471483"/>
                  </a:cubicBezTo>
                  <a:cubicBezTo>
                    <a:pt x="721268" y="473293"/>
                    <a:pt x="712229" y="473293"/>
                    <a:pt x="712229" y="473293"/>
                  </a:cubicBezTo>
                  <a:cubicBezTo>
                    <a:pt x="711324" y="473293"/>
                    <a:pt x="711324" y="473293"/>
                    <a:pt x="711324" y="473293"/>
                  </a:cubicBezTo>
                  <a:cubicBezTo>
                    <a:pt x="711324" y="473293"/>
                    <a:pt x="702276" y="466968"/>
                    <a:pt x="695941" y="464254"/>
                  </a:cubicBezTo>
                  <a:cubicBezTo>
                    <a:pt x="689617" y="461549"/>
                    <a:pt x="691427" y="450709"/>
                    <a:pt x="691427" y="449804"/>
                  </a:cubicBezTo>
                  <a:cubicBezTo>
                    <a:pt x="691427" y="449804"/>
                    <a:pt x="692332" y="431745"/>
                    <a:pt x="692332" y="428135"/>
                  </a:cubicBezTo>
                  <a:cubicBezTo>
                    <a:pt x="692332" y="425420"/>
                    <a:pt x="703181" y="420001"/>
                    <a:pt x="705896" y="419096"/>
                  </a:cubicBezTo>
                  <a:cubicBezTo>
                    <a:pt x="693236" y="397426"/>
                    <a:pt x="693236" y="397426"/>
                    <a:pt x="693236" y="397426"/>
                  </a:cubicBezTo>
                  <a:cubicBezTo>
                    <a:pt x="692332" y="397426"/>
                    <a:pt x="687807" y="396521"/>
                    <a:pt x="685093" y="396521"/>
                  </a:cubicBezTo>
                  <a:cubicBezTo>
                    <a:pt x="681473" y="396521"/>
                    <a:pt x="676949" y="395616"/>
                    <a:pt x="673329" y="393807"/>
                  </a:cubicBezTo>
                  <a:cubicBezTo>
                    <a:pt x="669710" y="392006"/>
                    <a:pt x="657956" y="381167"/>
                    <a:pt x="657051" y="381167"/>
                  </a:cubicBezTo>
                  <a:cubicBezTo>
                    <a:pt x="646193" y="365813"/>
                    <a:pt x="646193" y="365813"/>
                    <a:pt x="646193" y="365813"/>
                  </a:cubicBezTo>
                  <a:cubicBezTo>
                    <a:pt x="646193" y="365813"/>
                    <a:pt x="646193" y="365813"/>
                    <a:pt x="646193" y="364908"/>
                  </a:cubicBezTo>
                  <a:cubicBezTo>
                    <a:pt x="647097" y="345039"/>
                    <a:pt x="647097" y="345039"/>
                    <a:pt x="647097" y="345039"/>
                  </a:cubicBezTo>
                  <a:cubicBezTo>
                    <a:pt x="647097" y="345039"/>
                    <a:pt x="647097" y="345039"/>
                    <a:pt x="647097" y="345039"/>
                  </a:cubicBezTo>
                  <a:cubicBezTo>
                    <a:pt x="651622" y="332390"/>
                    <a:pt x="651622" y="332390"/>
                    <a:pt x="651622" y="332390"/>
                  </a:cubicBezTo>
                  <a:cubicBezTo>
                    <a:pt x="643478" y="326970"/>
                    <a:pt x="643478" y="326970"/>
                    <a:pt x="643478" y="326970"/>
                  </a:cubicBezTo>
                  <a:cubicBezTo>
                    <a:pt x="628104" y="322455"/>
                    <a:pt x="628104" y="322455"/>
                    <a:pt x="628104" y="322455"/>
                  </a:cubicBezTo>
                  <a:cubicBezTo>
                    <a:pt x="627200" y="322455"/>
                    <a:pt x="615446" y="317940"/>
                    <a:pt x="613636" y="313425"/>
                  </a:cubicBezTo>
                  <a:cubicBezTo>
                    <a:pt x="611826" y="308910"/>
                    <a:pt x="608207" y="306205"/>
                    <a:pt x="604587" y="306205"/>
                  </a:cubicBezTo>
                  <a:cubicBezTo>
                    <a:pt x="598253" y="306205"/>
                    <a:pt x="590110" y="308005"/>
                    <a:pt x="579260" y="311616"/>
                  </a:cubicBezTo>
                  <a:cubicBezTo>
                    <a:pt x="564783" y="316140"/>
                    <a:pt x="561172" y="314330"/>
                    <a:pt x="557553" y="307101"/>
                  </a:cubicBezTo>
                  <a:cubicBezTo>
                    <a:pt x="553933" y="299881"/>
                    <a:pt x="539455" y="296261"/>
                    <a:pt x="532226" y="295366"/>
                  </a:cubicBezTo>
                  <a:cubicBezTo>
                    <a:pt x="528606" y="295366"/>
                    <a:pt x="525892" y="292651"/>
                    <a:pt x="524987" y="289946"/>
                  </a:cubicBezTo>
                  <a:cubicBezTo>
                    <a:pt x="524082" y="287231"/>
                    <a:pt x="524987" y="283621"/>
                    <a:pt x="526797" y="280907"/>
                  </a:cubicBezTo>
                  <a:cubicBezTo>
                    <a:pt x="531321" y="276392"/>
                    <a:pt x="531321" y="271877"/>
                    <a:pt x="531321" y="270972"/>
                  </a:cubicBezTo>
                  <a:cubicBezTo>
                    <a:pt x="531321" y="270972"/>
                    <a:pt x="531321" y="270972"/>
                    <a:pt x="531321" y="270972"/>
                  </a:cubicBezTo>
                  <a:cubicBezTo>
                    <a:pt x="547599" y="264657"/>
                    <a:pt x="547599" y="264657"/>
                    <a:pt x="547599" y="264657"/>
                  </a:cubicBezTo>
                  <a:cubicBezTo>
                    <a:pt x="522272" y="251103"/>
                    <a:pt x="522272" y="251103"/>
                    <a:pt x="522272" y="251103"/>
                  </a:cubicBezTo>
                  <a:cubicBezTo>
                    <a:pt x="522272" y="251103"/>
                    <a:pt x="522272" y="251103"/>
                    <a:pt x="522272" y="251103"/>
                  </a:cubicBezTo>
                  <a:cubicBezTo>
                    <a:pt x="516843" y="229434"/>
                    <a:pt x="516843" y="229434"/>
                    <a:pt x="516843" y="229434"/>
                  </a:cubicBezTo>
                  <a:cubicBezTo>
                    <a:pt x="505089" y="223109"/>
                    <a:pt x="505089" y="223109"/>
                    <a:pt x="505089" y="223109"/>
                  </a:cubicBezTo>
                  <a:cubicBezTo>
                    <a:pt x="505089" y="223109"/>
                    <a:pt x="505089" y="223109"/>
                    <a:pt x="505089" y="223109"/>
                  </a:cubicBezTo>
                  <a:cubicBezTo>
                    <a:pt x="495136" y="206850"/>
                    <a:pt x="495136" y="206850"/>
                    <a:pt x="495136" y="206850"/>
                  </a:cubicBezTo>
                  <a:cubicBezTo>
                    <a:pt x="486991" y="214975"/>
                    <a:pt x="486991" y="214975"/>
                    <a:pt x="486991" y="214975"/>
                  </a:cubicBezTo>
                  <a:cubicBezTo>
                    <a:pt x="486991" y="214975"/>
                    <a:pt x="486991" y="214975"/>
                    <a:pt x="486991" y="214975"/>
                  </a:cubicBezTo>
                  <a:cubicBezTo>
                    <a:pt x="463474" y="220394"/>
                    <a:pt x="463474" y="220394"/>
                    <a:pt x="463474" y="220394"/>
                  </a:cubicBezTo>
                  <a:cubicBezTo>
                    <a:pt x="463474" y="220394"/>
                    <a:pt x="462570" y="220394"/>
                    <a:pt x="462570" y="220394"/>
                  </a:cubicBezTo>
                  <a:cubicBezTo>
                    <a:pt x="462570" y="220394"/>
                    <a:pt x="462570" y="220394"/>
                    <a:pt x="462570" y="220394"/>
                  </a:cubicBezTo>
                  <a:cubicBezTo>
                    <a:pt x="459855" y="205040"/>
                    <a:pt x="459855" y="205040"/>
                    <a:pt x="459855" y="205040"/>
                  </a:cubicBezTo>
                  <a:cubicBezTo>
                    <a:pt x="436338" y="195106"/>
                    <a:pt x="436338" y="195106"/>
                    <a:pt x="436338" y="195106"/>
                  </a:cubicBezTo>
                  <a:cubicBezTo>
                    <a:pt x="409201" y="195106"/>
                    <a:pt x="409201" y="195106"/>
                    <a:pt x="409201" y="195106"/>
                  </a:cubicBezTo>
                  <a:cubicBezTo>
                    <a:pt x="402876" y="195106"/>
                    <a:pt x="401972" y="206850"/>
                    <a:pt x="401972" y="207755"/>
                  </a:cubicBezTo>
                  <a:cubicBezTo>
                    <a:pt x="401972" y="207755"/>
                    <a:pt x="401972" y="207755"/>
                    <a:pt x="401972" y="207755"/>
                  </a:cubicBezTo>
                  <a:cubicBezTo>
                    <a:pt x="390208" y="208660"/>
                    <a:pt x="390208" y="208660"/>
                    <a:pt x="390208" y="208660"/>
                  </a:cubicBezTo>
                  <a:cubicBezTo>
                    <a:pt x="390208" y="208660"/>
                    <a:pt x="389303" y="208660"/>
                    <a:pt x="389303" y="208660"/>
                  </a:cubicBezTo>
                  <a:cubicBezTo>
                    <a:pt x="374835" y="203240"/>
                    <a:pt x="374835" y="203240"/>
                    <a:pt x="374835" y="203240"/>
                  </a:cubicBezTo>
                  <a:cubicBezTo>
                    <a:pt x="374835" y="203240"/>
                    <a:pt x="374835" y="203240"/>
                    <a:pt x="374835" y="203240"/>
                  </a:cubicBezTo>
                  <a:cubicBezTo>
                    <a:pt x="369406" y="173436"/>
                    <a:pt x="369406" y="173436"/>
                    <a:pt x="369406" y="173436"/>
                  </a:cubicBezTo>
                  <a:cubicBezTo>
                    <a:pt x="360357" y="174332"/>
                    <a:pt x="360357" y="174332"/>
                    <a:pt x="360357" y="174332"/>
                  </a:cubicBezTo>
                  <a:cubicBezTo>
                    <a:pt x="359452" y="176141"/>
                    <a:pt x="352222" y="188791"/>
                    <a:pt x="348603" y="196011"/>
                  </a:cubicBezTo>
                  <a:cubicBezTo>
                    <a:pt x="346793" y="198725"/>
                    <a:pt x="344983" y="200525"/>
                    <a:pt x="342269" y="201430"/>
                  </a:cubicBezTo>
                  <a:cubicBezTo>
                    <a:pt x="339554" y="201430"/>
                    <a:pt x="336840" y="200525"/>
                    <a:pt x="334125" y="197820"/>
                  </a:cubicBezTo>
                  <a:cubicBezTo>
                    <a:pt x="330506" y="194210"/>
                    <a:pt x="326895" y="193305"/>
                    <a:pt x="325991" y="193305"/>
                  </a:cubicBezTo>
                  <a:cubicBezTo>
                    <a:pt x="319656" y="206850"/>
                    <a:pt x="319656" y="206850"/>
                    <a:pt x="319656" y="206850"/>
                  </a:cubicBezTo>
                  <a:cubicBezTo>
                    <a:pt x="319656" y="206850"/>
                    <a:pt x="319656" y="206850"/>
                    <a:pt x="319656" y="206850"/>
                  </a:cubicBezTo>
                  <a:cubicBezTo>
                    <a:pt x="313322" y="214079"/>
                    <a:pt x="313322" y="214079"/>
                    <a:pt x="313322" y="214079"/>
                  </a:cubicBezTo>
                  <a:cubicBezTo>
                    <a:pt x="314227" y="214975"/>
                    <a:pt x="318752" y="218594"/>
                    <a:pt x="322371" y="220394"/>
                  </a:cubicBezTo>
                  <a:cubicBezTo>
                    <a:pt x="323276" y="221299"/>
                    <a:pt x="323276" y="221299"/>
                    <a:pt x="324181" y="223109"/>
                  </a:cubicBezTo>
                  <a:cubicBezTo>
                    <a:pt x="324181" y="226719"/>
                    <a:pt x="319656" y="232139"/>
                    <a:pt x="317847" y="235749"/>
                  </a:cubicBezTo>
                  <a:cubicBezTo>
                    <a:pt x="316942" y="236654"/>
                    <a:pt x="316942" y="236654"/>
                    <a:pt x="316942" y="236654"/>
                  </a:cubicBezTo>
                  <a:cubicBezTo>
                    <a:pt x="315132" y="239368"/>
                    <a:pt x="313322" y="241169"/>
                    <a:pt x="311513" y="244788"/>
                  </a:cubicBezTo>
                  <a:cubicBezTo>
                    <a:pt x="311513" y="245683"/>
                    <a:pt x="310608" y="246588"/>
                    <a:pt x="309703" y="248398"/>
                  </a:cubicBezTo>
                  <a:cubicBezTo>
                    <a:pt x="307893" y="251103"/>
                    <a:pt x="305179" y="252008"/>
                    <a:pt x="302464" y="253818"/>
                  </a:cubicBezTo>
                  <a:cubicBezTo>
                    <a:pt x="300664" y="253818"/>
                    <a:pt x="299759" y="254723"/>
                    <a:pt x="297949" y="255618"/>
                  </a:cubicBezTo>
                  <a:cubicBezTo>
                    <a:pt x="295235" y="257428"/>
                    <a:pt x="291615" y="264657"/>
                    <a:pt x="287995" y="270077"/>
                  </a:cubicBezTo>
                  <a:cubicBezTo>
                    <a:pt x="287090" y="272782"/>
                    <a:pt x="285280" y="275497"/>
                    <a:pt x="284376" y="277297"/>
                  </a:cubicBezTo>
                  <a:cubicBezTo>
                    <a:pt x="281662" y="280907"/>
                    <a:pt x="282566" y="294461"/>
                    <a:pt x="282566" y="294461"/>
                  </a:cubicBezTo>
                  <a:cubicBezTo>
                    <a:pt x="282566" y="295366"/>
                    <a:pt x="285280" y="305300"/>
                    <a:pt x="285280" y="309815"/>
                  </a:cubicBezTo>
                  <a:cubicBezTo>
                    <a:pt x="285280" y="332390"/>
                    <a:pt x="285280" y="332390"/>
                    <a:pt x="285280" y="332390"/>
                  </a:cubicBezTo>
                  <a:cubicBezTo>
                    <a:pt x="285280" y="333294"/>
                    <a:pt x="285280" y="333294"/>
                    <a:pt x="285280" y="333294"/>
                  </a:cubicBezTo>
                  <a:cubicBezTo>
                    <a:pt x="276232" y="348649"/>
                    <a:pt x="276232" y="348649"/>
                    <a:pt x="276232" y="348649"/>
                  </a:cubicBezTo>
                  <a:cubicBezTo>
                    <a:pt x="271717" y="366718"/>
                    <a:pt x="271717" y="366718"/>
                    <a:pt x="271717" y="366718"/>
                  </a:cubicBezTo>
                  <a:cubicBezTo>
                    <a:pt x="271717" y="366718"/>
                    <a:pt x="271717" y="366718"/>
                    <a:pt x="271717" y="366718"/>
                  </a:cubicBezTo>
                  <a:cubicBezTo>
                    <a:pt x="250905" y="368518"/>
                    <a:pt x="250905" y="368518"/>
                    <a:pt x="250905" y="368518"/>
                  </a:cubicBezTo>
                  <a:cubicBezTo>
                    <a:pt x="250905" y="368518"/>
                    <a:pt x="250905" y="368518"/>
                    <a:pt x="250000" y="368518"/>
                  </a:cubicBezTo>
                  <a:cubicBezTo>
                    <a:pt x="249105" y="368518"/>
                    <a:pt x="221968" y="362203"/>
                    <a:pt x="212919" y="356783"/>
                  </a:cubicBezTo>
                  <a:cubicBezTo>
                    <a:pt x="204775" y="351363"/>
                    <a:pt x="187592" y="336009"/>
                    <a:pt x="185782" y="334199"/>
                  </a:cubicBezTo>
                  <a:cubicBezTo>
                    <a:pt x="168599" y="335104"/>
                    <a:pt x="168599" y="335104"/>
                    <a:pt x="168599" y="335104"/>
                  </a:cubicBezTo>
                  <a:cubicBezTo>
                    <a:pt x="167695" y="337809"/>
                    <a:pt x="163170" y="357679"/>
                    <a:pt x="163170" y="363098"/>
                  </a:cubicBezTo>
                  <a:cubicBezTo>
                    <a:pt x="163170" y="370327"/>
                    <a:pt x="162265" y="371232"/>
                    <a:pt x="153216" y="379357"/>
                  </a:cubicBezTo>
                  <a:cubicBezTo>
                    <a:pt x="146883" y="384777"/>
                    <a:pt x="148692" y="389292"/>
                    <a:pt x="150502" y="392902"/>
                  </a:cubicBezTo>
                  <a:cubicBezTo>
                    <a:pt x="150502" y="393807"/>
                    <a:pt x="151407" y="394712"/>
                    <a:pt x="151407" y="395616"/>
                  </a:cubicBezTo>
                  <a:cubicBezTo>
                    <a:pt x="151407" y="399227"/>
                    <a:pt x="155931" y="410066"/>
                    <a:pt x="155931" y="410066"/>
                  </a:cubicBezTo>
                  <a:cubicBezTo>
                    <a:pt x="155931" y="410066"/>
                    <a:pt x="155931" y="410971"/>
                    <a:pt x="155931" y="410971"/>
                  </a:cubicBezTo>
                  <a:cubicBezTo>
                    <a:pt x="155931" y="410971"/>
                    <a:pt x="155931" y="410971"/>
                    <a:pt x="155931" y="410971"/>
                  </a:cubicBezTo>
                  <a:cubicBezTo>
                    <a:pt x="129699" y="411876"/>
                    <a:pt x="129699" y="411876"/>
                    <a:pt x="129699" y="411876"/>
                  </a:cubicBezTo>
                  <a:cubicBezTo>
                    <a:pt x="130604" y="414581"/>
                    <a:pt x="132414" y="427230"/>
                    <a:pt x="132414" y="432650"/>
                  </a:cubicBezTo>
                  <a:cubicBezTo>
                    <a:pt x="132414" y="438965"/>
                    <a:pt x="136034" y="450709"/>
                    <a:pt x="136034" y="450709"/>
                  </a:cubicBezTo>
                  <a:cubicBezTo>
                    <a:pt x="136034" y="450709"/>
                    <a:pt x="136034" y="451614"/>
                    <a:pt x="136034" y="451614"/>
                  </a:cubicBezTo>
                  <a:cubicBezTo>
                    <a:pt x="136034" y="451614"/>
                    <a:pt x="133319" y="463358"/>
                    <a:pt x="130604" y="467873"/>
                  </a:cubicBezTo>
                  <a:cubicBezTo>
                    <a:pt x="128795" y="471483"/>
                    <a:pt x="129699" y="485028"/>
                    <a:pt x="129699" y="492257"/>
                  </a:cubicBezTo>
                  <a:cubicBezTo>
                    <a:pt x="129699" y="494067"/>
                    <a:pt x="129699" y="495867"/>
                    <a:pt x="129699" y="495867"/>
                  </a:cubicBezTo>
                  <a:cubicBezTo>
                    <a:pt x="129699" y="501287"/>
                    <a:pt x="126985" y="508516"/>
                    <a:pt x="120650" y="518451"/>
                  </a:cubicBezTo>
                  <a:cubicBezTo>
                    <a:pt x="114326" y="529290"/>
                    <a:pt x="85379" y="533805"/>
                    <a:pt x="79951" y="534710"/>
                  </a:cubicBezTo>
                  <a:cubicBezTo>
                    <a:pt x="83570" y="537415"/>
                    <a:pt x="96229" y="547350"/>
                    <a:pt x="99848" y="550064"/>
                  </a:cubicBezTo>
                  <a:cubicBezTo>
                    <a:pt x="104372" y="553674"/>
                    <a:pt x="119746" y="572639"/>
                    <a:pt x="121556" y="574448"/>
                  </a:cubicBezTo>
                  <a:cubicBezTo>
                    <a:pt x="134224" y="575353"/>
                    <a:pt x="134224" y="575353"/>
                    <a:pt x="134224" y="575353"/>
                  </a:cubicBezTo>
                  <a:cubicBezTo>
                    <a:pt x="134224" y="575353"/>
                    <a:pt x="134224" y="575353"/>
                    <a:pt x="134224" y="575353"/>
                  </a:cubicBezTo>
                  <a:cubicBezTo>
                    <a:pt x="141463" y="583478"/>
                    <a:pt x="141463" y="583478"/>
                    <a:pt x="141463" y="583478"/>
                  </a:cubicBezTo>
                  <a:cubicBezTo>
                    <a:pt x="151407" y="602442"/>
                    <a:pt x="151407" y="602442"/>
                    <a:pt x="151407" y="602442"/>
                  </a:cubicBezTo>
                  <a:cubicBezTo>
                    <a:pt x="151407" y="602442"/>
                    <a:pt x="151407" y="603347"/>
                    <a:pt x="151407" y="603347"/>
                  </a:cubicBezTo>
                  <a:cubicBezTo>
                    <a:pt x="121556" y="622312"/>
                    <a:pt x="121556" y="622312"/>
                    <a:pt x="121556" y="622312"/>
                  </a:cubicBezTo>
                  <a:cubicBezTo>
                    <a:pt x="121556" y="622312"/>
                    <a:pt x="121556" y="622312"/>
                    <a:pt x="121556" y="622312"/>
                  </a:cubicBezTo>
                  <a:cubicBezTo>
                    <a:pt x="350" y="623216"/>
                    <a:pt x="350" y="623216"/>
                    <a:pt x="350" y="623216"/>
                  </a:cubicBezTo>
                  <a:cubicBezTo>
                    <a:pt x="1255" y="643990"/>
                    <a:pt x="350" y="665669"/>
                    <a:pt x="-555" y="686443"/>
                  </a:cubicBezTo>
                  <a:cubicBezTo>
                    <a:pt x="-555" y="689148"/>
                    <a:pt x="-555" y="689148"/>
                    <a:pt x="-555" y="689148"/>
                  </a:cubicBezTo>
                  <a:cubicBezTo>
                    <a:pt x="350" y="706313"/>
                    <a:pt x="2159" y="740631"/>
                    <a:pt x="350" y="765015"/>
                  </a:cubicBezTo>
                  <a:cubicBezTo>
                    <a:pt x="21152" y="751471"/>
                    <a:pt x="21152" y="751471"/>
                    <a:pt x="21152" y="751471"/>
                  </a:cubicBezTo>
                  <a:cubicBezTo>
                    <a:pt x="21152" y="751471"/>
                    <a:pt x="35631" y="742441"/>
                    <a:pt x="41955" y="736116"/>
                  </a:cubicBezTo>
                  <a:cubicBezTo>
                    <a:pt x="44670" y="734306"/>
                    <a:pt x="47385" y="732506"/>
                    <a:pt x="51004" y="733402"/>
                  </a:cubicBezTo>
                  <a:cubicBezTo>
                    <a:pt x="56433" y="733402"/>
                    <a:pt x="61862" y="737021"/>
                    <a:pt x="65482" y="741536"/>
                  </a:cubicBezTo>
                  <a:cubicBezTo>
                    <a:pt x="69997" y="747861"/>
                    <a:pt x="79045" y="772245"/>
                    <a:pt x="83570" y="784884"/>
                  </a:cubicBezTo>
                  <a:cubicBezTo>
                    <a:pt x="84475" y="787599"/>
                    <a:pt x="85379" y="789399"/>
                    <a:pt x="85379" y="790304"/>
                  </a:cubicBezTo>
                  <a:cubicBezTo>
                    <a:pt x="87189" y="794819"/>
                    <a:pt x="87189" y="821917"/>
                    <a:pt x="86284" y="826432"/>
                  </a:cubicBezTo>
                  <a:cubicBezTo>
                    <a:pt x="85379" y="830042"/>
                    <a:pt x="68187" y="865275"/>
                    <a:pt x="65482" y="869790"/>
                  </a:cubicBezTo>
                  <a:cubicBezTo>
                    <a:pt x="79045" y="875210"/>
                    <a:pt x="79045" y="875210"/>
                    <a:pt x="79045" y="875210"/>
                  </a:cubicBezTo>
                  <a:cubicBezTo>
                    <a:pt x="80855" y="874305"/>
                    <a:pt x="112516" y="862561"/>
                    <a:pt x="115231" y="860751"/>
                  </a:cubicBezTo>
                  <a:cubicBezTo>
                    <a:pt x="117945" y="859855"/>
                    <a:pt x="124270" y="856236"/>
                    <a:pt x="125175" y="850816"/>
                  </a:cubicBezTo>
                  <a:cubicBezTo>
                    <a:pt x="126080" y="846301"/>
                    <a:pt x="143272" y="837272"/>
                    <a:pt x="148692" y="834567"/>
                  </a:cubicBezTo>
                  <a:cubicBezTo>
                    <a:pt x="155931" y="831852"/>
                    <a:pt x="166789" y="840882"/>
                    <a:pt x="171305" y="847206"/>
                  </a:cubicBezTo>
                  <a:cubicBezTo>
                    <a:pt x="175829" y="853531"/>
                    <a:pt x="179449" y="861656"/>
                    <a:pt x="180353" y="863465"/>
                  </a:cubicBezTo>
                  <a:cubicBezTo>
                    <a:pt x="183973" y="863465"/>
                    <a:pt x="211109" y="864370"/>
                    <a:pt x="215634" y="866170"/>
                  </a:cubicBezTo>
                  <a:cubicBezTo>
                    <a:pt x="220158" y="867980"/>
                    <a:pt x="246390" y="869790"/>
                    <a:pt x="247295" y="869790"/>
                  </a:cubicBezTo>
                  <a:cubicBezTo>
                    <a:pt x="247295" y="869790"/>
                    <a:pt x="247295" y="869790"/>
                    <a:pt x="247295" y="869790"/>
                  </a:cubicBezTo>
                  <a:cubicBezTo>
                    <a:pt x="266288" y="885144"/>
                    <a:pt x="266288" y="885144"/>
                    <a:pt x="266288" y="885144"/>
                  </a:cubicBezTo>
                  <a:cubicBezTo>
                    <a:pt x="266288" y="885144"/>
                    <a:pt x="270812" y="889659"/>
                    <a:pt x="274432" y="895984"/>
                  </a:cubicBezTo>
                  <a:cubicBezTo>
                    <a:pt x="278042" y="902299"/>
                    <a:pt x="276232" y="910433"/>
                    <a:pt x="275327" y="912233"/>
                  </a:cubicBezTo>
                  <a:cubicBezTo>
                    <a:pt x="277137" y="914043"/>
                    <a:pt x="290710" y="923073"/>
                    <a:pt x="295235" y="926683"/>
                  </a:cubicBezTo>
                  <a:cubicBezTo>
                    <a:pt x="299759" y="930302"/>
                    <a:pt x="306083" y="929397"/>
                    <a:pt x="306988" y="929397"/>
                  </a:cubicBezTo>
                  <a:cubicBezTo>
                    <a:pt x="306988" y="929397"/>
                    <a:pt x="349508" y="931207"/>
                    <a:pt x="354927" y="931207"/>
                  </a:cubicBezTo>
                  <a:cubicBezTo>
                    <a:pt x="359452" y="931207"/>
                    <a:pt x="372120" y="940237"/>
                    <a:pt x="373930" y="941142"/>
                  </a:cubicBezTo>
                  <a:cubicBezTo>
                    <a:pt x="395637" y="941142"/>
                    <a:pt x="395637" y="941142"/>
                    <a:pt x="395637" y="941142"/>
                  </a:cubicBezTo>
                  <a:cubicBezTo>
                    <a:pt x="402876" y="941142"/>
                    <a:pt x="416440" y="948362"/>
                    <a:pt x="424584" y="956496"/>
                  </a:cubicBezTo>
                  <a:cubicBezTo>
                    <a:pt x="432718" y="964621"/>
                    <a:pt x="431813" y="975460"/>
                    <a:pt x="431813" y="976365"/>
                  </a:cubicBezTo>
                  <a:cubicBezTo>
                    <a:pt x="431813" y="976365"/>
                    <a:pt x="431813" y="976365"/>
                    <a:pt x="431813" y="976365"/>
                  </a:cubicBezTo>
                  <a:cubicBezTo>
                    <a:pt x="420965" y="977270"/>
                    <a:pt x="420965" y="977270"/>
                    <a:pt x="420965" y="977270"/>
                  </a:cubicBezTo>
                  <a:cubicBezTo>
                    <a:pt x="407391" y="991720"/>
                    <a:pt x="407391" y="991720"/>
                    <a:pt x="407391" y="991720"/>
                  </a:cubicBezTo>
                  <a:cubicBezTo>
                    <a:pt x="417345" y="1005264"/>
                    <a:pt x="417345" y="1005264"/>
                    <a:pt x="417345" y="1005264"/>
                  </a:cubicBezTo>
                  <a:cubicBezTo>
                    <a:pt x="417345" y="1005264"/>
                    <a:pt x="417345" y="1005264"/>
                    <a:pt x="417345" y="1005264"/>
                  </a:cubicBezTo>
                  <a:cubicBezTo>
                    <a:pt x="428203" y="1041392"/>
                    <a:pt x="428203" y="1041392"/>
                    <a:pt x="428203" y="1041392"/>
                  </a:cubicBezTo>
                  <a:cubicBezTo>
                    <a:pt x="428203" y="1042297"/>
                    <a:pt x="428203" y="1042297"/>
                    <a:pt x="428203" y="1042297"/>
                  </a:cubicBezTo>
                  <a:cubicBezTo>
                    <a:pt x="411916" y="1057652"/>
                    <a:pt x="411916" y="1057652"/>
                    <a:pt x="411916" y="1057652"/>
                  </a:cubicBezTo>
                  <a:cubicBezTo>
                    <a:pt x="411916" y="1057652"/>
                    <a:pt x="411916" y="1057652"/>
                    <a:pt x="411916" y="1057652"/>
                  </a:cubicBezTo>
                  <a:cubicBezTo>
                    <a:pt x="382969" y="1058556"/>
                    <a:pt x="382969" y="1058556"/>
                    <a:pt x="382969" y="1058556"/>
                  </a:cubicBezTo>
                  <a:cubicBezTo>
                    <a:pt x="370310" y="1073006"/>
                    <a:pt x="370310" y="1073006"/>
                    <a:pt x="370310" y="1073006"/>
                  </a:cubicBezTo>
                  <a:cubicBezTo>
                    <a:pt x="370310" y="1073911"/>
                    <a:pt x="371215" y="1082940"/>
                    <a:pt x="370310" y="1091970"/>
                  </a:cubicBezTo>
                  <a:cubicBezTo>
                    <a:pt x="370310" y="1094675"/>
                    <a:pt x="369406" y="1096485"/>
                    <a:pt x="366691" y="1097390"/>
                  </a:cubicBezTo>
                  <a:cubicBezTo>
                    <a:pt x="363072" y="1099200"/>
                    <a:pt x="355833" y="1094675"/>
                    <a:pt x="350413" y="1090161"/>
                  </a:cubicBezTo>
                  <a:cubicBezTo>
                    <a:pt x="348603" y="1087455"/>
                    <a:pt x="345888" y="1087455"/>
                    <a:pt x="343173" y="1088360"/>
                  </a:cubicBezTo>
                  <a:cubicBezTo>
                    <a:pt x="340459" y="1089265"/>
                    <a:pt x="338649" y="1092875"/>
                    <a:pt x="338649" y="1094675"/>
                  </a:cubicBezTo>
                  <a:cubicBezTo>
                    <a:pt x="338649" y="1099200"/>
                    <a:pt x="335935" y="1110935"/>
                    <a:pt x="335030" y="1114554"/>
                  </a:cubicBezTo>
                  <a:cubicBezTo>
                    <a:pt x="334125" y="1117259"/>
                    <a:pt x="336840" y="1141643"/>
                    <a:pt x="337745" y="1155197"/>
                  </a:cubicBezTo>
                  <a:cubicBezTo>
                    <a:pt x="340459" y="1154292"/>
                    <a:pt x="353127" y="1152483"/>
                    <a:pt x="355833" y="1148872"/>
                  </a:cubicBezTo>
                  <a:cubicBezTo>
                    <a:pt x="359452" y="1145253"/>
                    <a:pt x="392923" y="1153388"/>
                    <a:pt x="397447" y="1154292"/>
                  </a:cubicBezTo>
                  <a:cubicBezTo>
                    <a:pt x="397447" y="1154292"/>
                    <a:pt x="397447" y="1154292"/>
                    <a:pt x="397447" y="1154292"/>
                  </a:cubicBezTo>
                  <a:cubicBezTo>
                    <a:pt x="414630" y="1190421"/>
                    <a:pt x="414630" y="1190421"/>
                    <a:pt x="414630" y="1190421"/>
                  </a:cubicBezTo>
                  <a:cubicBezTo>
                    <a:pt x="438147" y="1188611"/>
                    <a:pt x="438147" y="1188611"/>
                    <a:pt x="438147" y="1188611"/>
                  </a:cubicBezTo>
                  <a:cubicBezTo>
                    <a:pt x="458055" y="1187706"/>
                    <a:pt x="458055" y="1187706"/>
                    <a:pt x="458055" y="1187706"/>
                  </a:cubicBezTo>
                  <a:cubicBezTo>
                    <a:pt x="461664" y="1164227"/>
                    <a:pt x="461664" y="1164227"/>
                    <a:pt x="461664" y="1164227"/>
                  </a:cubicBezTo>
                  <a:cubicBezTo>
                    <a:pt x="461664" y="1164227"/>
                    <a:pt x="461664" y="1164227"/>
                    <a:pt x="461664" y="1164227"/>
                  </a:cubicBezTo>
                  <a:cubicBezTo>
                    <a:pt x="477952" y="1148872"/>
                    <a:pt x="477952" y="1148872"/>
                    <a:pt x="477952" y="1148872"/>
                  </a:cubicBezTo>
                  <a:cubicBezTo>
                    <a:pt x="477952" y="1148872"/>
                    <a:pt x="477952" y="1148872"/>
                    <a:pt x="477952" y="1148872"/>
                  </a:cubicBezTo>
                  <a:cubicBezTo>
                    <a:pt x="491516" y="1144358"/>
                    <a:pt x="491516" y="1144358"/>
                    <a:pt x="491516" y="1144358"/>
                  </a:cubicBezTo>
                  <a:cubicBezTo>
                    <a:pt x="491516" y="1144358"/>
                    <a:pt x="502375" y="1139843"/>
                    <a:pt x="506899" y="1136224"/>
                  </a:cubicBezTo>
                  <a:cubicBezTo>
                    <a:pt x="511414" y="1133518"/>
                    <a:pt x="511414" y="1124488"/>
                    <a:pt x="511414" y="1119069"/>
                  </a:cubicBezTo>
                  <a:cubicBezTo>
                    <a:pt x="511414" y="1114554"/>
                    <a:pt x="512318" y="1111839"/>
                    <a:pt x="514128" y="1110030"/>
                  </a:cubicBezTo>
                  <a:cubicBezTo>
                    <a:pt x="515938" y="1109134"/>
                    <a:pt x="518653" y="1110030"/>
                    <a:pt x="521367" y="1111839"/>
                  </a:cubicBezTo>
                  <a:cubicBezTo>
                    <a:pt x="525892" y="1113649"/>
                    <a:pt x="531321" y="1113649"/>
                    <a:pt x="535845" y="1110935"/>
                  </a:cubicBezTo>
                  <a:cubicBezTo>
                    <a:pt x="540360" y="1108229"/>
                    <a:pt x="542170" y="1105515"/>
                    <a:pt x="542170" y="1101000"/>
                  </a:cubicBezTo>
                  <a:cubicBezTo>
                    <a:pt x="542170" y="1095580"/>
                    <a:pt x="543980" y="1091065"/>
                    <a:pt x="547599" y="1089265"/>
                  </a:cubicBezTo>
                  <a:cubicBezTo>
                    <a:pt x="550314" y="1088360"/>
                    <a:pt x="553933" y="1088360"/>
                    <a:pt x="557553" y="1091065"/>
                  </a:cubicBezTo>
                  <a:cubicBezTo>
                    <a:pt x="564783" y="1096485"/>
                    <a:pt x="567497" y="1094675"/>
                    <a:pt x="572021" y="1089265"/>
                  </a:cubicBezTo>
                  <a:cubicBezTo>
                    <a:pt x="574736" y="1085646"/>
                    <a:pt x="580165" y="1084741"/>
                    <a:pt x="583785" y="1085646"/>
                  </a:cubicBezTo>
                  <a:cubicBezTo>
                    <a:pt x="586499" y="1086550"/>
                    <a:pt x="590110" y="1088360"/>
                    <a:pt x="590110" y="1094675"/>
                  </a:cubicBezTo>
                  <a:cubicBezTo>
                    <a:pt x="591014" y="1095580"/>
                    <a:pt x="591014" y="1097390"/>
                    <a:pt x="591014" y="1098295"/>
                  </a:cubicBezTo>
                  <a:cubicBezTo>
                    <a:pt x="591014" y="1106420"/>
                    <a:pt x="591919" y="1110030"/>
                    <a:pt x="599158" y="1115449"/>
                  </a:cubicBezTo>
                  <a:cubicBezTo>
                    <a:pt x="607302" y="1120869"/>
                    <a:pt x="614541" y="1120869"/>
                    <a:pt x="621770" y="1120869"/>
                  </a:cubicBezTo>
                  <a:cubicBezTo>
                    <a:pt x="629010" y="1120869"/>
                    <a:pt x="636249" y="1114554"/>
                    <a:pt x="640773" y="1110935"/>
                  </a:cubicBezTo>
                  <a:cubicBezTo>
                    <a:pt x="640773" y="1110030"/>
                    <a:pt x="641668" y="1110030"/>
                    <a:pt x="641668" y="1109134"/>
                  </a:cubicBezTo>
                  <a:cubicBezTo>
                    <a:pt x="645288" y="1105515"/>
                    <a:pt x="653431" y="1097390"/>
                    <a:pt x="664290" y="1097390"/>
                  </a:cubicBezTo>
                  <a:cubicBezTo>
                    <a:pt x="676044" y="1097390"/>
                    <a:pt x="684188" y="1093780"/>
                    <a:pt x="685093" y="1092875"/>
                  </a:cubicBezTo>
                  <a:cubicBezTo>
                    <a:pt x="704086" y="1070291"/>
                    <a:pt x="704086" y="1070291"/>
                    <a:pt x="704086" y="1070291"/>
                  </a:cubicBezTo>
                  <a:cubicBezTo>
                    <a:pt x="704086" y="1070291"/>
                    <a:pt x="706800" y="1064871"/>
                    <a:pt x="705896" y="1061262"/>
                  </a:cubicBezTo>
                  <a:cubicBezTo>
                    <a:pt x="705896" y="1059452"/>
                    <a:pt x="704990" y="1058556"/>
                    <a:pt x="704086" y="1058556"/>
                  </a:cubicBezTo>
                  <a:cubicBezTo>
                    <a:pt x="697751" y="1054937"/>
                    <a:pt x="681473" y="1040487"/>
                    <a:pt x="678758" y="1036878"/>
                  </a:cubicBezTo>
                  <a:cubicBezTo>
                    <a:pt x="676044" y="1033268"/>
                    <a:pt x="671520" y="1026943"/>
                    <a:pt x="677854" y="1020618"/>
                  </a:cubicBezTo>
                  <a:cubicBezTo>
                    <a:pt x="679663" y="1018809"/>
                    <a:pt x="681473" y="1016103"/>
                    <a:pt x="682378" y="1013389"/>
                  </a:cubicBezTo>
                  <a:cubicBezTo>
                    <a:pt x="685093" y="1007979"/>
                    <a:pt x="687807" y="1003454"/>
                    <a:pt x="693236" y="1003454"/>
                  </a:cubicBezTo>
                  <a:cubicBezTo>
                    <a:pt x="727603" y="1003454"/>
                    <a:pt x="727603" y="1003454"/>
                    <a:pt x="727603" y="1003454"/>
                  </a:cubicBezTo>
                  <a:cubicBezTo>
                    <a:pt x="732127" y="1003454"/>
                    <a:pt x="739366" y="1005264"/>
                    <a:pt x="739366" y="1012494"/>
                  </a:cubicBezTo>
                  <a:cubicBezTo>
                    <a:pt x="739366" y="1017913"/>
                    <a:pt x="746595" y="1044097"/>
                    <a:pt x="750215" y="1055842"/>
                  </a:cubicBezTo>
                  <a:cubicBezTo>
                    <a:pt x="751120" y="1060357"/>
                    <a:pt x="752025" y="1063071"/>
                    <a:pt x="752930" y="1063071"/>
                  </a:cubicBezTo>
                  <a:cubicBezTo>
                    <a:pt x="753834" y="1067586"/>
                    <a:pt x="752930" y="1074806"/>
                    <a:pt x="747501" y="1078426"/>
                  </a:cubicBezTo>
                  <a:cubicBezTo>
                    <a:pt x="742986" y="1082036"/>
                    <a:pt x="727603" y="1104619"/>
                    <a:pt x="725793" y="1108229"/>
                  </a:cubicBezTo>
                  <a:cubicBezTo>
                    <a:pt x="729413" y="1110935"/>
                    <a:pt x="758359" y="1130804"/>
                    <a:pt x="761074" y="1133518"/>
                  </a:cubicBezTo>
                  <a:cubicBezTo>
                    <a:pt x="761979" y="1134423"/>
                    <a:pt x="761979" y="1134423"/>
                    <a:pt x="762883" y="1135319"/>
                  </a:cubicBezTo>
                  <a:cubicBezTo>
                    <a:pt x="764693" y="1137128"/>
                    <a:pt x="765598" y="1138938"/>
                    <a:pt x="774637" y="1138938"/>
                  </a:cubicBezTo>
                  <a:cubicBezTo>
                    <a:pt x="784591" y="1138938"/>
                    <a:pt x="790925" y="1138938"/>
                    <a:pt x="790925" y="1147063"/>
                  </a:cubicBezTo>
                  <a:cubicBezTo>
                    <a:pt x="790925" y="1156093"/>
                    <a:pt x="793640" y="1163322"/>
                    <a:pt x="799059" y="1168742"/>
                  </a:cubicBezTo>
                  <a:cubicBezTo>
                    <a:pt x="804488" y="1174162"/>
                    <a:pt x="812633" y="1182286"/>
                    <a:pt x="813537" y="1185906"/>
                  </a:cubicBezTo>
                  <a:cubicBezTo>
                    <a:pt x="814442" y="1190421"/>
                    <a:pt x="815347" y="1197641"/>
                    <a:pt x="813537" y="1201251"/>
                  </a:cubicBezTo>
                  <a:cubicBezTo>
                    <a:pt x="811727" y="1205775"/>
                    <a:pt x="808108" y="1215710"/>
                    <a:pt x="808108" y="1215710"/>
                  </a:cubicBezTo>
                  <a:cubicBezTo>
                    <a:pt x="808108" y="1215710"/>
                    <a:pt x="806298" y="1222025"/>
                    <a:pt x="808108" y="1225644"/>
                  </a:cubicBezTo>
                  <a:cubicBezTo>
                    <a:pt x="809013" y="1227444"/>
                    <a:pt x="809918" y="1227444"/>
                    <a:pt x="811727" y="1228349"/>
                  </a:cubicBezTo>
                  <a:cubicBezTo>
                    <a:pt x="819871" y="1229254"/>
                    <a:pt x="837054" y="1230159"/>
                    <a:pt x="842484" y="1230159"/>
                  </a:cubicBezTo>
                  <a:cubicBezTo>
                    <a:pt x="846103" y="1230159"/>
                    <a:pt x="849723" y="1231959"/>
                    <a:pt x="853332" y="1234674"/>
                  </a:cubicBezTo>
                  <a:cubicBezTo>
                    <a:pt x="855142" y="1235579"/>
                    <a:pt x="857857" y="1237379"/>
                    <a:pt x="860572" y="1238284"/>
                  </a:cubicBezTo>
                  <a:cubicBezTo>
                    <a:pt x="866906" y="1240999"/>
                    <a:pt x="872335" y="1249123"/>
                    <a:pt x="875954" y="1255448"/>
                  </a:cubicBezTo>
                  <a:cubicBezTo>
                    <a:pt x="878660" y="1259963"/>
                    <a:pt x="893138" y="1263573"/>
                    <a:pt x="898567" y="1264478"/>
                  </a:cubicBezTo>
                  <a:cubicBezTo>
                    <a:pt x="903082" y="1265382"/>
                    <a:pt x="907606" y="1269897"/>
                    <a:pt x="912131" y="1272602"/>
                  </a:cubicBezTo>
                  <a:cubicBezTo>
                    <a:pt x="915750" y="1276222"/>
                    <a:pt x="919370" y="1278927"/>
                    <a:pt x="922084" y="1278927"/>
                  </a:cubicBezTo>
                  <a:cubicBezTo>
                    <a:pt x="922084" y="1278927"/>
                    <a:pt x="922989" y="1278927"/>
                    <a:pt x="923894" y="1278927"/>
                  </a:cubicBezTo>
                  <a:cubicBezTo>
                    <a:pt x="931124" y="1278927"/>
                    <a:pt x="944697" y="1278927"/>
                    <a:pt x="946506" y="1284347"/>
                  </a:cubicBezTo>
                  <a:cubicBezTo>
                    <a:pt x="946506" y="1285252"/>
                    <a:pt x="946506" y="1285252"/>
                    <a:pt x="947411" y="1286157"/>
                  </a:cubicBezTo>
                  <a:cubicBezTo>
                    <a:pt x="948316" y="1290671"/>
                    <a:pt x="948316" y="1291576"/>
                    <a:pt x="957355" y="1291576"/>
                  </a:cubicBezTo>
                  <a:cubicBezTo>
                    <a:pt x="968214" y="1291576"/>
                    <a:pt x="1002590" y="1292481"/>
                    <a:pt x="1002590" y="1292481"/>
                  </a:cubicBezTo>
                  <a:cubicBezTo>
                    <a:pt x="1002590" y="1292481"/>
                    <a:pt x="1003494" y="1292481"/>
                    <a:pt x="1003494" y="1292481"/>
                  </a:cubicBezTo>
                  <a:cubicBezTo>
                    <a:pt x="1003494" y="1292481"/>
                    <a:pt x="1019772" y="1300606"/>
                    <a:pt x="1027011" y="1303311"/>
                  </a:cubicBezTo>
                  <a:cubicBezTo>
                    <a:pt x="1028821" y="1303311"/>
                    <a:pt x="1028821" y="1303311"/>
                    <a:pt x="1028821" y="1303311"/>
                  </a:cubicBezTo>
                  <a:cubicBezTo>
                    <a:pt x="1036051" y="1306026"/>
                    <a:pt x="1047814" y="1310540"/>
                    <a:pt x="1054148" y="1307835"/>
                  </a:cubicBezTo>
                  <a:cubicBezTo>
                    <a:pt x="1056863" y="1306931"/>
                    <a:pt x="1058673" y="1306931"/>
                    <a:pt x="1061378" y="1307835"/>
                  </a:cubicBezTo>
                  <a:cubicBezTo>
                    <a:pt x="1064092" y="1308731"/>
                    <a:pt x="1066807" y="1312350"/>
                    <a:pt x="1067712" y="1315960"/>
                  </a:cubicBezTo>
                  <a:cubicBezTo>
                    <a:pt x="1068617" y="1316865"/>
                    <a:pt x="1068617" y="1316865"/>
                    <a:pt x="1068617" y="1316865"/>
                  </a:cubicBezTo>
                  <a:cubicBezTo>
                    <a:pt x="1070427" y="1322285"/>
                    <a:pt x="1071331" y="1325895"/>
                    <a:pt x="1076761" y="1327705"/>
                  </a:cubicBezTo>
                  <a:cubicBezTo>
                    <a:pt x="1082190" y="1331315"/>
                    <a:pt x="1129224" y="1361118"/>
                    <a:pt x="1133749" y="1363833"/>
                  </a:cubicBezTo>
                  <a:cubicBezTo>
                    <a:pt x="1145502" y="1353889"/>
                    <a:pt x="1145502" y="1353889"/>
                    <a:pt x="1145502" y="1353889"/>
                  </a:cubicBezTo>
                  <a:cubicBezTo>
                    <a:pt x="1158171" y="1331315"/>
                    <a:pt x="1158171" y="1331315"/>
                    <a:pt x="1158171" y="1331315"/>
                  </a:cubicBezTo>
                  <a:cubicBezTo>
                    <a:pt x="1158171" y="1331315"/>
                    <a:pt x="1158171" y="1331315"/>
                    <a:pt x="1159075" y="1331315"/>
                  </a:cubicBezTo>
                  <a:cubicBezTo>
                    <a:pt x="1176259" y="1331315"/>
                    <a:pt x="1176259" y="1331315"/>
                    <a:pt x="1176259" y="1331315"/>
                  </a:cubicBezTo>
                  <a:cubicBezTo>
                    <a:pt x="1176259" y="1331315"/>
                    <a:pt x="1176259" y="1331315"/>
                    <a:pt x="1176259" y="1331315"/>
                  </a:cubicBezTo>
                  <a:cubicBezTo>
                    <a:pt x="1176259" y="1331315"/>
                    <a:pt x="1199776" y="1352993"/>
                    <a:pt x="1205205" y="1357508"/>
                  </a:cubicBezTo>
                  <a:cubicBezTo>
                    <a:pt x="1209730" y="1362023"/>
                    <a:pt x="1212444" y="1371958"/>
                    <a:pt x="1213349" y="1373767"/>
                  </a:cubicBezTo>
                  <a:cubicBezTo>
                    <a:pt x="1222388" y="1371958"/>
                    <a:pt x="1242295" y="1368348"/>
                    <a:pt x="1252240" y="1371958"/>
                  </a:cubicBezTo>
                  <a:cubicBezTo>
                    <a:pt x="1264908" y="1375568"/>
                    <a:pt x="1276662" y="1374663"/>
                    <a:pt x="1284806" y="1369243"/>
                  </a:cubicBezTo>
                  <a:cubicBezTo>
                    <a:pt x="1287521" y="1367443"/>
                    <a:pt x="1294750" y="1362023"/>
                    <a:pt x="1302893" y="1354794"/>
                  </a:cubicBezTo>
                  <a:cubicBezTo>
                    <a:pt x="1318277" y="1343059"/>
                    <a:pt x="1334555" y="1328600"/>
                    <a:pt x="1339079" y="1327705"/>
                  </a:cubicBezTo>
                  <a:cubicBezTo>
                    <a:pt x="1340889" y="1326800"/>
                    <a:pt x="1341794" y="1326800"/>
                    <a:pt x="1342699" y="1325895"/>
                  </a:cubicBezTo>
                  <a:cubicBezTo>
                    <a:pt x="1349023" y="1324085"/>
                    <a:pt x="1355358" y="1322285"/>
                    <a:pt x="1359882" y="1322285"/>
                  </a:cubicBezTo>
                  <a:cubicBezTo>
                    <a:pt x="1371645" y="1321380"/>
                    <a:pt x="1371645" y="1321380"/>
                    <a:pt x="1371645" y="1321380"/>
                  </a:cubicBezTo>
                  <a:cubicBezTo>
                    <a:pt x="1373455" y="1319570"/>
                    <a:pt x="1374350" y="1318665"/>
                    <a:pt x="1375255" y="1316865"/>
                  </a:cubicBezTo>
                  <a:cubicBezTo>
                    <a:pt x="1379779" y="1312350"/>
                    <a:pt x="1384304" y="1307835"/>
                    <a:pt x="1383399" y="1302416"/>
                  </a:cubicBezTo>
                  <a:cubicBezTo>
                    <a:pt x="1382494" y="1291576"/>
                    <a:pt x="1385209" y="1274412"/>
                    <a:pt x="1392448" y="1265382"/>
                  </a:cubicBezTo>
                  <a:cubicBezTo>
                    <a:pt x="1396067" y="1259963"/>
                    <a:pt x="1399677" y="1257248"/>
                    <a:pt x="1402392" y="1255448"/>
                  </a:cubicBezTo>
                  <a:cubicBezTo>
                    <a:pt x="1406916" y="1251838"/>
                    <a:pt x="1410536" y="1250028"/>
                    <a:pt x="1409631" y="1240999"/>
                  </a:cubicBezTo>
                  <a:cubicBezTo>
                    <a:pt x="1409631" y="1240094"/>
                    <a:pt x="1409631" y="1240094"/>
                    <a:pt x="1409631" y="1240094"/>
                  </a:cubicBezTo>
                  <a:cubicBezTo>
                    <a:pt x="1409631" y="1236484"/>
                    <a:pt x="1409631" y="1228349"/>
                    <a:pt x="1413251" y="1224739"/>
                  </a:cubicBezTo>
                  <a:cubicBezTo>
                    <a:pt x="1412345" y="1222930"/>
                    <a:pt x="1405106" y="1206670"/>
                    <a:pt x="1401487" y="1200355"/>
                  </a:cubicBezTo>
                  <a:cubicBezTo>
                    <a:pt x="1396972" y="1190421"/>
                    <a:pt x="1394258" y="1184096"/>
                    <a:pt x="1394258" y="1179581"/>
                  </a:cubicBezTo>
                  <a:cubicBezTo>
                    <a:pt x="1394258" y="1175962"/>
                    <a:pt x="1396067" y="1109134"/>
                    <a:pt x="1396067" y="1108229"/>
                  </a:cubicBezTo>
                  <a:cubicBezTo>
                    <a:pt x="1396067" y="1108229"/>
                    <a:pt x="1396067" y="1108229"/>
                    <a:pt x="1396067" y="1108229"/>
                  </a:cubicBezTo>
                  <a:cubicBezTo>
                    <a:pt x="1396067" y="1108229"/>
                    <a:pt x="1404202" y="1091065"/>
                    <a:pt x="1406012" y="1085646"/>
                  </a:cubicBezTo>
                  <a:cubicBezTo>
                    <a:pt x="1407821" y="1081131"/>
                    <a:pt x="1408726" y="1071196"/>
                    <a:pt x="1406012" y="1067586"/>
                  </a:cubicBezTo>
                  <a:cubicBezTo>
                    <a:pt x="1403297" y="1063976"/>
                    <a:pt x="1399677" y="1060357"/>
                    <a:pt x="1394258" y="1059452"/>
                  </a:cubicBezTo>
                  <a:cubicBezTo>
                    <a:pt x="1390638" y="1058556"/>
                    <a:pt x="1387019" y="1054937"/>
                    <a:pt x="1387019" y="1051327"/>
                  </a:cubicBezTo>
                  <a:cubicBezTo>
                    <a:pt x="1386113" y="1046812"/>
                    <a:pt x="1387923" y="1044097"/>
                    <a:pt x="1391543" y="1042297"/>
                  </a:cubicBezTo>
                  <a:cubicBezTo>
                    <a:pt x="1396067" y="1040487"/>
                    <a:pt x="1402392" y="1038678"/>
                    <a:pt x="1407821" y="1037782"/>
                  </a:cubicBezTo>
                  <a:cubicBezTo>
                    <a:pt x="1413251" y="1035973"/>
                    <a:pt x="1417775" y="1035068"/>
                    <a:pt x="1420489" y="1033268"/>
                  </a:cubicBezTo>
                  <a:cubicBezTo>
                    <a:pt x="1425909" y="1030553"/>
                    <a:pt x="1435863" y="1029648"/>
                    <a:pt x="1439482" y="1034163"/>
                  </a:cubicBezTo>
                  <a:cubicBezTo>
                    <a:pt x="1443102" y="1039583"/>
                    <a:pt x="1444006" y="1043202"/>
                    <a:pt x="1444006" y="1047717"/>
                  </a:cubicBezTo>
                  <a:cubicBezTo>
                    <a:pt x="1444006" y="1054032"/>
                    <a:pt x="1448531" y="1055842"/>
                    <a:pt x="1451245" y="1056747"/>
                  </a:cubicBezTo>
                  <a:cubicBezTo>
                    <a:pt x="1453950" y="1057652"/>
                    <a:pt x="1461190" y="1056747"/>
                    <a:pt x="1462999" y="1055842"/>
                  </a:cubicBezTo>
                  <a:cubicBezTo>
                    <a:pt x="1484707" y="1051327"/>
                    <a:pt x="1484707" y="1051327"/>
                    <a:pt x="1484707" y="1051327"/>
                  </a:cubicBezTo>
                  <a:cubicBezTo>
                    <a:pt x="1484707" y="1046812"/>
                    <a:pt x="1481087" y="1015199"/>
                    <a:pt x="1481087" y="1010684"/>
                  </a:cubicBezTo>
                  <a:cubicBezTo>
                    <a:pt x="1481087" y="1007074"/>
                    <a:pt x="1483802" y="979975"/>
                    <a:pt x="1488326" y="970041"/>
                  </a:cubicBezTo>
                  <a:cubicBezTo>
                    <a:pt x="1492851" y="961916"/>
                    <a:pt x="1492851" y="947457"/>
                    <a:pt x="1492851" y="945657"/>
                  </a:cubicBezTo>
                  <a:cubicBezTo>
                    <a:pt x="1480183" y="940237"/>
                    <a:pt x="1480183" y="940237"/>
                    <a:pt x="1480183" y="940237"/>
                  </a:cubicBezTo>
                  <a:cubicBezTo>
                    <a:pt x="1472953" y="946562"/>
                    <a:pt x="1472953" y="946562"/>
                    <a:pt x="1472953" y="946562"/>
                  </a:cubicBezTo>
                  <a:cubicBezTo>
                    <a:pt x="1472953" y="946562"/>
                    <a:pt x="1472953" y="946562"/>
                    <a:pt x="1472953" y="946562"/>
                  </a:cubicBezTo>
                  <a:cubicBezTo>
                    <a:pt x="1472048" y="947457"/>
                    <a:pt x="1467524" y="948362"/>
                    <a:pt x="1467524" y="948362"/>
                  </a:cubicBezTo>
                  <a:cubicBezTo>
                    <a:pt x="1467524" y="948362"/>
                    <a:pt x="1467524" y="948362"/>
                    <a:pt x="1467524" y="948362"/>
                  </a:cubicBezTo>
                  <a:cubicBezTo>
                    <a:pt x="1462095" y="948362"/>
                    <a:pt x="1458475" y="943847"/>
                    <a:pt x="1455760" y="939332"/>
                  </a:cubicBezTo>
                  <a:cubicBezTo>
                    <a:pt x="1453046" y="937522"/>
                    <a:pt x="1451245" y="934817"/>
                    <a:pt x="1449436" y="933007"/>
                  </a:cubicBezTo>
                  <a:cubicBezTo>
                    <a:pt x="1445816" y="932103"/>
                    <a:pt x="1442197" y="933912"/>
                    <a:pt x="1439482" y="934817"/>
                  </a:cubicBezTo>
                  <a:cubicBezTo>
                    <a:pt x="1436768" y="935722"/>
                    <a:pt x="1434958" y="936627"/>
                    <a:pt x="1432243" y="935722"/>
                  </a:cubicBezTo>
                  <a:cubicBezTo>
                    <a:pt x="1429529" y="935722"/>
                    <a:pt x="1425909" y="934817"/>
                    <a:pt x="1422299" y="928493"/>
                  </a:cubicBezTo>
                  <a:cubicBezTo>
                    <a:pt x="1422299" y="928493"/>
                    <a:pt x="1422299" y="928493"/>
                    <a:pt x="1422299" y="928493"/>
                  </a:cubicBezTo>
                  <a:cubicBezTo>
                    <a:pt x="1422299" y="927588"/>
                    <a:pt x="1423204" y="895079"/>
                    <a:pt x="1423204" y="890564"/>
                  </a:cubicBezTo>
                  <a:cubicBezTo>
                    <a:pt x="1423204" y="890564"/>
                    <a:pt x="1423204" y="889659"/>
                    <a:pt x="1423204" y="888754"/>
                  </a:cubicBezTo>
                  <a:cubicBezTo>
                    <a:pt x="1423204" y="884239"/>
                    <a:pt x="1422299" y="877915"/>
                    <a:pt x="1431338" y="868885"/>
                  </a:cubicBezTo>
                  <a:cubicBezTo>
                    <a:pt x="1434053" y="866170"/>
                    <a:pt x="1435863" y="864370"/>
                    <a:pt x="1437672" y="862561"/>
                  </a:cubicBezTo>
                  <a:cubicBezTo>
                    <a:pt x="1443102" y="856236"/>
                    <a:pt x="1444911" y="854436"/>
                    <a:pt x="1453950" y="854436"/>
                  </a:cubicBezTo>
                  <a:cubicBezTo>
                    <a:pt x="1464809" y="854436"/>
                    <a:pt x="1468429" y="857141"/>
                    <a:pt x="1470238" y="861656"/>
                  </a:cubicBezTo>
                  <a:cubicBezTo>
                    <a:pt x="1472048" y="866170"/>
                    <a:pt x="1478373" y="877915"/>
                    <a:pt x="1481992" y="881525"/>
                  </a:cubicBezTo>
                  <a:cubicBezTo>
                    <a:pt x="1483802" y="883335"/>
                    <a:pt x="1485612" y="885144"/>
                    <a:pt x="1487422" y="885144"/>
                  </a:cubicBezTo>
                  <a:cubicBezTo>
                    <a:pt x="1488326" y="884239"/>
                    <a:pt x="1490136" y="883335"/>
                    <a:pt x="1491946" y="880629"/>
                  </a:cubicBezTo>
                  <a:cubicBezTo>
                    <a:pt x="1495565" y="876105"/>
                    <a:pt x="1502804" y="871590"/>
                    <a:pt x="1508224" y="872495"/>
                  </a:cubicBezTo>
                  <a:cubicBezTo>
                    <a:pt x="1510034" y="873400"/>
                    <a:pt x="1511843" y="874305"/>
                    <a:pt x="1512749" y="877010"/>
                  </a:cubicBezTo>
                  <a:cubicBezTo>
                    <a:pt x="1515463" y="886040"/>
                    <a:pt x="1516368" y="887849"/>
                    <a:pt x="1522702" y="889659"/>
                  </a:cubicBezTo>
                  <a:cubicBezTo>
                    <a:pt x="1528131" y="891459"/>
                    <a:pt x="1537170" y="886040"/>
                    <a:pt x="1537170" y="886040"/>
                  </a:cubicBezTo>
                  <a:cubicBezTo>
                    <a:pt x="1537170" y="886040"/>
                    <a:pt x="1537170" y="886040"/>
                    <a:pt x="1537170" y="886040"/>
                  </a:cubicBezTo>
                  <a:cubicBezTo>
                    <a:pt x="1538076" y="886040"/>
                    <a:pt x="1551649" y="883335"/>
                    <a:pt x="1557069" y="888754"/>
                  </a:cubicBezTo>
                  <a:cubicBezTo>
                    <a:pt x="1562497" y="894174"/>
                    <a:pt x="1570642" y="899594"/>
                    <a:pt x="1584205" y="892364"/>
                  </a:cubicBezTo>
                  <a:cubicBezTo>
                    <a:pt x="1587824" y="890564"/>
                    <a:pt x="1591444" y="888754"/>
                    <a:pt x="1594159" y="887849"/>
                  </a:cubicBezTo>
                  <a:cubicBezTo>
                    <a:pt x="1604112" y="882430"/>
                    <a:pt x="1612247" y="878820"/>
                    <a:pt x="1614056" y="876105"/>
                  </a:cubicBezTo>
                  <a:cubicBezTo>
                    <a:pt x="1616771" y="872495"/>
                    <a:pt x="1621295" y="869790"/>
                    <a:pt x="1629439" y="875210"/>
                  </a:cubicBezTo>
                  <a:cubicBezTo>
                    <a:pt x="1637574" y="880629"/>
                    <a:pt x="1650242" y="882430"/>
                    <a:pt x="1654766" y="875210"/>
                  </a:cubicBezTo>
                  <a:cubicBezTo>
                    <a:pt x="1658386" y="871590"/>
                    <a:pt x="1661091" y="867075"/>
                    <a:pt x="1664710" y="867075"/>
                  </a:cubicBezTo>
                  <a:cubicBezTo>
                    <a:pt x="1667425" y="867075"/>
                    <a:pt x="1669235" y="867980"/>
                    <a:pt x="1671044" y="869790"/>
                  </a:cubicBezTo>
                  <a:cubicBezTo>
                    <a:pt x="1671949" y="871590"/>
                    <a:pt x="1674664" y="871590"/>
                    <a:pt x="1677379" y="871590"/>
                  </a:cubicBezTo>
                  <a:cubicBezTo>
                    <a:pt x="1684618" y="871590"/>
                    <a:pt x="1693657" y="867075"/>
                    <a:pt x="1696372" y="863465"/>
                  </a:cubicBezTo>
                  <a:cubicBezTo>
                    <a:pt x="1698181" y="861656"/>
                    <a:pt x="1702706" y="857141"/>
                    <a:pt x="1709040" y="857141"/>
                  </a:cubicBezTo>
                  <a:cubicBezTo>
                    <a:pt x="1712659" y="856236"/>
                    <a:pt x="1716269" y="858046"/>
                    <a:pt x="1719889" y="861656"/>
                  </a:cubicBezTo>
                  <a:cubicBezTo>
                    <a:pt x="1723508" y="865275"/>
                    <a:pt x="1727127" y="867075"/>
                    <a:pt x="1729842" y="867075"/>
                  </a:cubicBezTo>
                  <a:cubicBezTo>
                    <a:pt x="1732557" y="867075"/>
                    <a:pt x="1734366" y="865275"/>
                    <a:pt x="1736176" y="862561"/>
                  </a:cubicBezTo>
                  <a:cubicBezTo>
                    <a:pt x="1739796" y="858046"/>
                    <a:pt x="1747930" y="857141"/>
                    <a:pt x="1753360" y="858046"/>
                  </a:cubicBezTo>
                  <a:cubicBezTo>
                    <a:pt x="1758789" y="858951"/>
                    <a:pt x="1769638" y="862561"/>
                    <a:pt x="1775972" y="868885"/>
                  </a:cubicBezTo>
                  <a:cubicBezTo>
                    <a:pt x="1782306" y="875210"/>
                    <a:pt x="1785020" y="878820"/>
                    <a:pt x="1785020" y="882430"/>
                  </a:cubicBezTo>
                  <a:cubicBezTo>
                    <a:pt x="1785020" y="884239"/>
                    <a:pt x="1785020" y="890564"/>
                    <a:pt x="1785020" y="895984"/>
                  </a:cubicBezTo>
                  <a:cubicBezTo>
                    <a:pt x="1784116" y="902299"/>
                    <a:pt x="1784116" y="909528"/>
                    <a:pt x="1784116" y="911338"/>
                  </a:cubicBezTo>
                  <a:cubicBezTo>
                    <a:pt x="1784116" y="916748"/>
                    <a:pt x="1789545" y="925787"/>
                    <a:pt x="1797679" y="926683"/>
                  </a:cubicBezTo>
                  <a:cubicBezTo>
                    <a:pt x="1802204" y="927588"/>
                    <a:pt x="1805823" y="923978"/>
                    <a:pt x="1810347" y="921273"/>
                  </a:cubicBezTo>
                  <a:cubicBezTo>
                    <a:pt x="1813967" y="919463"/>
                    <a:pt x="1816682" y="916748"/>
                    <a:pt x="1820291" y="915853"/>
                  </a:cubicBezTo>
                  <a:cubicBezTo>
                    <a:pt x="1828436" y="914043"/>
                    <a:pt x="1837484" y="905918"/>
                    <a:pt x="1839294" y="895079"/>
                  </a:cubicBezTo>
                  <a:cubicBezTo>
                    <a:pt x="1841104" y="885144"/>
                    <a:pt x="1847428" y="865275"/>
                    <a:pt x="1847428" y="864370"/>
                  </a:cubicBezTo>
                  <a:cubicBezTo>
                    <a:pt x="1847428" y="864370"/>
                    <a:pt x="1851953" y="844501"/>
                    <a:pt x="1872755" y="842691"/>
                  </a:cubicBezTo>
                  <a:cubicBezTo>
                    <a:pt x="1892663" y="840882"/>
                    <a:pt x="1898082" y="840882"/>
                    <a:pt x="1900797" y="846301"/>
                  </a:cubicBezTo>
                  <a:cubicBezTo>
                    <a:pt x="1903511" y="851721"/>
                    <a:pt x="1907131" y="852626"/>
                    <a:pt x="1914370" y="852626"/>
                  </a:cubicBezTo>
                  <a:cubicBezTo>
                    <a:pt x="1919799" y="852626"/>
                    <a:pt x="1922504" y="857141"/>
                    <a:pt x="1926124" y="861656"/>
                  </a:cubicBezTo>
                  <a:cubicBezTo>
                    <a:pt x="1927029" y="862561"/>
                    <a:pt x="1927934" y="863465"/>
                    <a:pt x="1928838" y="864370"/>
                  </a:cubicBezTo>
                  <a:cubicBezTo>
                    <a:pt x="1933363" y="869790"/>
                    <a:pt x="1937887" y="878820"/>
                    <a:pt x="1937887" y="885144"/>
                  </a:cubicBezTo>
                  <a:cubicBezTo>
                    <a:pt x="1937887" y="891459"/>
                    <a:pt x="1936077" y="896879"/>
                    <a:pt x="1933363" y="902299"/>
                  </a:cubicBezTo>
                  <a:cubicBezTo>
                    <a:pt x="1933363" y="902299"/>
                    <a:pt x="1933363" y="903204"/>
                    <a:pt x="1932458" y="903204"/>
                  </a:cubicBezTo>
                  <a:cubicBezTo>
                    <a:pt x="1930648" y="905918"/>
                    <a:pt x="1928838" y="909528"/>
                    <a:pt x="1929744" y="913138"/>
                  </a:cubicBezTo>
                  <a:cubicBezTo>
                    <a:pt x="1930648" y="915853"/>
                    <a:pt x="1932458" y="917653"/>
                    <a:pt x="1936983" y="919463"/>
                  </a:cubicBezTo>
                  <a:cubicBezTo>
                    <a:pt x="1948746" y="924883"/>
                    <a:pt x="1955975" y="931207"/>
                    <a:pt x="1955975" y="935722"/>
                  </a:cubicBezTo>
                  <a:cubicBezTo>
                    <a:pt x="1955975" y="941142"/>
                    <a:pt x="1954165" y="943847"/>
                    <a:pt x="1950546" y="947457"/>
                  </a:cubicBezTo>
                  <a:cubicBezTo>
                    <a:pt x="1949641" y="948362"/>
                    <a:pt x="1947841" y="949267"/>
                    <a:pt x="1946936" y="950171"/>
                  </a:cubicBezTo>
                  <a:cubicBezTo>
                    <a:pt x="1943317" y="951981"/>
                    <a:pt x="1939697" y="953781"/>
                    <a:pt x="1939697" y="959201"/>
                  </a:cubicBezTo>
                  <a:cubicBezTo>
                    <a:pt x="1939697" y="968231"/>
                    <a:pt x="1940602" y="973651"/>
                    <a:pt x="1942412" y="977270"/>
                  </a:cubicBezTo>
                  <a:cubicBezTo>
                    <a:pt x="1944222" y="979975"/>
                    <a:pt x="1943317" y="980880"/>
                    <a:pt x="1943317" y="983585"/>
                  </a:cubicBezTo>
                  <a:cubicBezTo>
                    <a:pt x="1943317" y="984490"/>
                    <a:pt x="1942412" y="986300"/>
                    <a:pt x="1942412" y="988100"/>
                  </a:cubicBezTo>
                  <a:cubicBezTo>
                    <a:pt x="1941507" y="994425"/>
                    <a:pt x="1936983" y="998035"/>
                    <a:pt x="1936983" y="998035"/>
                  </a:cubicBezTo>
                  <a:cubicBezTo>
                    <a:pt x="1936983" y="998035"/>
                    <a:pt x="1936077" y="998035"/>
                    <a:pt x="1936077" y="998035"/>
                  </a:cubicBezTo>
                  <a:cubicBezTo>
                    <a:pt x="1936077" y="998035"/>
                    <a:pt x="1929744" y="990815"/>
                    <a:pt x="1925219" y="982680"/>
                  </a:cubicBezTo>
                  <a:cubicBezTo>
                    <a:pt x="1920704" y="973651"/>
                    <a:pt x="1913465" y="958296"/>
                    <a:pt x="1912560" y="951981"/>
                  </a:cubicBezTo>
                  <a:cubicBezTo>
                    <a:pt x="1912560" y="950171"/>
                    <a:pt x="1912560" y="948362"/>
                    <a:pt x="1912560" y="946562"/>
                  </a:cubicBezTo>
                  <a:cubicBezTo>
                    <a:pt x="1911656" y="941142"/>
                    <a:pt x="1910750" y="936627"/>
                    <a:pt x="1908941" y="932103"/>
                  </a:cubicBezTo>
                  <a:cubicBezTo>
                    <a:pt x="1907131" y="927588"/>
                    <a:pt x="1902607" y="921273"/>
                    <a:pt x="1898082" y="920368"/>
                  </a:cubicBezTo>
                  <a:cubicBezTo>
                    <a:pt x="1895377" y="919463"/>
                    <a:pt x="1892663" y="919463"/>
                    <a:pt x="1890853" y="921273"/>
                  </a:cubicBezTo>
                  <a:cubicBezTo>
                    <a:pt x="1885424" y="924883"/>
                    <a:pt x="1882709" y="927588"/>
                    <a:pt x="1881804" y="931207"/>
                  </a:cubicBezTo>
                  <a:cubicBezTo>
                    <a:pt x="1880899" y="933912"/>
                    <a:pt x="1881804" y="936627"/>
                    <a:pt x="1884519" y="940237"/>
                  </a:cubicBezTo>
                  <a:cubicBezTo>
                    <a:pt x="1891758" y="951076"/>
                    <a:pt x="1898987" y="961916"/>
                    <a:pt x="1898987" y="965526"/>
                  </a:cubicBezTo>
                  <a:cubicBezTo>
                    <a:pt x="1898987" y="967326"/>
                    <a:pt x="1899892" y="970041"/>
                    <a:pt x="1900797" y="972746"/>
                  </a:cubicBezTo>
                  <a:cubicBezTo>
                    <a:pt x="1902607" y="977270"/>
                    <a:pt x="1905321" y="982680"/>
                    <a:pt x="1904417" y="989005"/>
                  </a:cubicBezTo>
                  <a:cubicBezTo>
                    <a:pt x="1903511" y="997139"/>
                    <a:pt x="1906226" y="999844"/>
                    <a:pt x="1910750" y="1004359"/>
                  </a:cubicBezTo>
                  <a:cubicBezTo>
                    <a:pt x="1915275" y="1008874"/>
                    <a:pt x="1917085" y="1024228"/>
                    <a:pt x="1913465" y="1031458"/>
                  </a:cubicBezTo>
                  <a:cubicBezTo>
                    <a:pt x="1912560" y="1033268"/>
                    <a:pt x="1910750" y="1035973"/>
                    <a:pt x="1908941" y="1038678"/>
                  </a:cubicBezTo>
                  <a:cubicBezTo>
                    <a:pt x="1907131" y="1043202"/>
                    <a:pt x="1904417" y="1047717"/>
                    <a:pt x="1903511" y="1051327"/>
                  </a:cubicBezTo>
                  <a:cubicBezTo>
                    <a:pt x="1902607" y="1056747"/>
                    <a:pt x="1895377" y="1076616"/>
                    <a:pt x="1892663" y="1082036"/>
                  </a:cubicBezTo>
                  <a:cubicBezTo>
                    <a:pt x="1889948" y="1087455"/>
                    <a:pt x="1879090" y="1098295"/>
                    <a:pt x="1872755" y="1103714"/>
                  </a:cubicBezTo>
                  <a:cubicBezTo>
                    <a:pt x="1867336" y="1108229"/>
                    <a:pt x="1863716" y="1115449"/>
                    <a:pt x="1861906" y="1119964"/>
                  </a:cubicBezTo>
                  <a:cubicBezTo>
                    <a:pt x="1861906" y="1119964"/>
                    <a:pt x="1861002" y="1120869"/>
                    <a:pt x="1861002" y="1121774"/>
                  </a:cubicBezTo>
                  <a:cubicBezTo>
                    <a:pt x="1859192" y="1125384"/>
                    <a:pt x="1851953" y="1138033"/>
                    <a:pt x="1845618" y="1144358"/>
                  </a:cubicBezTo>
                  <a:cubicBezTo>
                    <a:pt x="1839294" y="1150673"/>
                    <a:pt x="1832055" y="1172352"/>
                    <a:pt x="1831150" y="1177772"/>
                  </a:cubicBezTo>
                  <a:cubicBezTo>
                    <a:pt x="1831150" y="1178676"/>
                    <a:pt x="1831150" y="1182286"/>
                    <a:pt x="1831150" y="1185906"/>
                  </a:cubicBezTo>
                  <a:cubicBezTo>
                    <a:pt x="1831150" y="1194031"/>
                    <a:pt x="1831150" y="1204870"/>
                    <a:pt x="1828436" y="1207575"/>
                  </a:cubicBezTo>
                  <a:cubicBezTo>
                    <a:pt x="1825721" y="1209385"/>
                    <a:pt x="1823911" y="1212995"/>
                    <a:pt x="1823911" y="1215710"/>
                  </a:cubicBezTo>
                  <a:cubicBezTo>
                    <a:pt x="1823911" y="1217510"/>
                    <a:pt x="1824816" y="1219320"/>
                    <a:pt x="1826626" y="1220224"/>
                  </a:cubicBezTo>
                  <a:cubicBezTo>
                    <a:pt x="1831150" y="1223834"/>
                    <a:pt x="1832055" y="1229254"/>
                    <a:pt x="1832055" y="1232864"/>
                  </a:cubicBezTo>
                  <a:cubicBezTo>
                    <a:pt x="1832055" y="1247314"/>
                    <a:pt x="1832055" y="1247314"/>
                    <a:pt x="1832055" y="1247314"/>
                  </a:cubicBezTo>
                  <a:cubicBezTo>
                    <a:pt x="1832055" y="1248218"/>
                    <a:pt x="1832055" y="1248218"/>
                    <a:pt x="1832055" y="1248218"/>
                  </a:cubicBezTo>
                  <a:cubicBezTo>
                    <a:pt x="1832055" y="1248218"/>
                    <a:pt x="1832055" y="1248218"/>
                    <a:pt x="1832055" y="1248218"/>
                  </a:cubicBezTo>
                  <a:cubicBezTo>
                    <a:pt x="1831150" y="1248218"/>
                    <a:pt x="1824816" y="1247314"/>
                    <a:pt x="1823006" y="1250933"/>
                  </a:cubicBezTo>
                  <a:cubicBezTo>
                    <a:pt x="1821197" y="1254543"/>
                    <a:pt x="1819387" y="1258153"/>
                    <a:pt x="1814872" y="1259963"/>
                  </a:cubicBezTo>
                  <a:cubicBezTo>
                    <a:pt x="1810347" y="1261773"/>
                    <a:pt x="1801299" y="1262668"/>
                    <a:pt x="1801299" y="1262668"/>
                  </a:cubicBezTo>
                  <a:cubicBezTo>
                    <a:pt x="1800394" y="1262668"/>
                    <a:pt x="1786830" y="1265382"/>
                    <a:pt x="1788640" y="1275317"/>
                  </a:cubicBezTo>
                  <a:cubicBezTo>
                    <a:pt x="1790450" y="1287061"/>
                    <a:pt x="1789545" y="1293376"/>
                    <a:pt x="1785020" y="1296996"/>
                  </a:cubicBezTo>
                  <a:cubicBezTo>
                    <a:pt x="1780496" y="1300606"/>
                    <a:pt x="1774162" y="1306931"/>
                    <a:pt x="1773257" y="1307835"/>
                  </a:cubicBezTo>
                  <a:cubicBezTo>
                    <a:pt x="1773257" y="1308731"/>
                    <a:pt x="1771447" y="1315960"/>
                    <a:pt x="1771447" y="1318665"/>
                  </a:cubicBezTo>
                  <a:cubicBezTo>
                    <a:pt x="1771447" y="1320475"/>
                    <a:pt x="1771447" y="1321380"/>
                    <a:pt x="1772353" y="1322285"/>
                  </a:cubicBezTo>
                  <a:cubicBezTo>
                    <a:pt x="1772353" y="1325895"/>
                    <a:pt x="1773257" y="1328600"/>
                    <a:pt x="1771447" y="1332219"/>
                  </a:cubicBezTo>
                  <a:cubicBezTo>
                    <a:pt x="1768733" y="1336734"/>
                    <a:pt x="1758789" y="1346669"/>
                    <a:pt x="1755169" y="1346669"/>
                  </a:cubicBezTo>
                  <a:cubicBezTo>
                    <a:pt x="1751550" y="1346669"/>
                    <a:pt x="1719889" y="1366538"/>
                    <a:pt x="1715364" y="1370148"/>
                  </a:cubicBezTo>
                  <a:cubicBezTo>
                    <a:pt x="1710849" y="1373767"/>
                    <a:pt x="1697276" y="1380082"/>
                    <a:pt x="1697276" y="1380082"/>
                  </a:cubicBezTo>
                  <a:cubicBezTo>
                    <a:pt x="1697276" y="1380082"/>
                    <a:pt x="1686428" y="1388217"/>
                    <a:pt x="1686428" y="1392732"/>
                  </a:cubicBezTo>
                  <a:cubicBezTo>
                    <a:pt x="1686428" y="1399056"/>
                    <a:pt x="1680093" y="1427050"/>
                    <a:pt x="1677379" y="1433375"/>
                  </a:cubicBezTo>
                  <a:cubicBezTo>
                    <a:pt x="1674664" y="1438795"/>
                    <a:pt x="1672854" y="1443309"/>
                    <a:pt x="1679188" y="1450529"/>
                  </a:cubicBezTo>
                  <a:cubicBezTo>
                    <a:pt x="1680998" y="1452339"/>
                    <a:pt x="1682808" y="1454149"/>
                    <a:pt x="1684618" y="1456854"/>
                  </a:cubicBezTo>
                  <a:cubicBezTo>
                    <a:pt x="1690942" y="1462274"/>
                    <a:pt x="1696372" y="1468598"/>
                    <a:pt x="1697276" y="1474018"/>
                  </a:cubicBezTo>
                  <a:cubicBezTo>
                    <a:pt x="1698181" y="1479438"/>
                    <a:pt x="1700896" y="1483048"/>
                    <a:pt x="1704515" y="1484857"/>
                  </a:cubicBezTo>
                  <a:cubicBezTo>
                    <a:pt x="1707230" y="1485762"/>
                    <a:pt x="1709945" y="1484857"/>
                    <a:pt x="1712659" y="1482143"/>
                  </a:cubicBezTo>
                  <a:cubicBezTo>
                    <a:pt x="1715364" y="1480343"/>
                    <a:pt x="1717174" y="1477628"/>
                    <a:pt x="1718079" y="1475818"/>
                  </a:cubicBezTo>
                  <a:cubicBezTo>
                    <a:pt x="1721699" y="1470408"/>
                    <a:pt x="1724413" y="1466789"/>
                    <a:pt x="1731652" y="1466789"/>
                  </a:cubicBezTo>
                  <a:cubicBezTo>
                    <a:pt x="1739796" y="1466789"/>
                    <a:pt x="1755169" y="1466789"/>
                    <a:pt x="1755169" y="1462274"/>
                  </a:cubicBezTo>
                  <a:cubicBezTo>
                    <a:pt x="1755169" y="1457759"/>
                    <a:pt x="1757884" y="1448729"/>
                    <a:pt x="1762408" y="1444214"/>
                  </a:cubicBezTo>
                  <a:cubicBezTo>
                    <a:pt x="1766923" y="1439699"/>
                    <a:pt x="1783211" y="1418021"/>
                    <a:pt x="1785926" y="1411696"/>
                  </a:cubicBezTo>
                  <a:cubicBezTo>
                    <a:pt x="1786830" y="1409886"/>
                    <a:pt x="1790450" y="1401761"/>
                    <a:pt x="1794965" y="1400856"/>
                  </a:cubicBezTo>
                  <a:cubicBezTo>
                    <a:pt x="1796774" y="1400856"/>
                    <a:pt x="1798584" y="1401761"/>
                    <a:pt x="1799489" y="1403571"/>
                  </a:cubicBezTo>
                  <a:cubicBezTo>
                    <a:pt x="1802204" y="1407181"/>
                    <a:pt x="1805823" y="1409886"/>
                    <a:pt x="1809443" y="1412601"/>
                  </a:cubicBezTo>
                  <a:cubicBezTo>
                    <a:pt x="1811252" y="1414411"/>
                    <a:pt x="1813967" y="1416211"/>
                    <a:pt x="1816682" y="1418021"/>
                  </a:cubicBezTo>
                  <a:cubicBezTo>
                    <a:pt x="1822101" y="1423440"/>
                    <a:pt x="1830246" y="1424345"/>
                    <a:pt x="1830246" y="1424345"/>
                  </a:cubicBezTo>
                  <a:cubicBezTo>
                    <a:pt x="1830246" y="1424345"/>
                    <a:pt x="1837484" y="1423440"/>
                    <a:pt x="1840199" y="1422535"/>
                  </a:cubicBezTo>
                  <a:cubicBezTo>
                    <a:pt x="1849238" y="1420726"/>
                    <a:pt x="1854667" y="1421631"/>
                    <a:pt x="1855572" y="1426145"/>
                  </a:cubicBezTo>
                  <a:cubicBezTo>
                    <a:pt x="1857382" y="1431565"/>
                    <a:pt x="1859192" y="1435175"/>
                    <a:pt x="1860097" y="1436080"/>
                  </a:cubicBezTo>
                  <a:cubicBezTo>
                    <a:pt x="1861906" y="1436080"/>
                    <a:pt x="1877280" y="1436080"/>
                    <a:pt x="1882709" y="1431565"/>
                  </a:cubicBezTo>
                  <a:cubicBezTo>
                    <a:pt x="1885424" y="1429765"/>
                    <a:pt x="1886329" y="1427955"/>
                    <a:pt x="1888138" y="1426145"/>
                  </a:cubicBezTo>
                  <a:cubicBezTo>
                    <a:pt x="1890853" y="1423440"/>
                    <a:pt x="1892663" y="1419821"/>
                    <a:pt x="1899892" y="1419821"/>
                  </a:cubicBezTo>
                  <a:cubicBezTo>
                    <a:pt x="1909846" y="1419821"/>
                    <a:pt x="1923410" y="1425240"/>
                    <a:pt x="1923410" y="1425240"/>
                  </a:cubicBezTo>
                  <a:cubicBezTo>
                    <a:pt x="1923410" y="1425240"/>
                    <a:pt x="1928838" y="1428860"/>
                    <a:pt x="1927029" y="1436985"/>
                  </a:cubicBezTo>
                  <a:cubicBezTo>
                    <a:pt x="1926124" y="1438795"/>
                    <a:pt x="1925219" y="1440595"/>
                    <a:pt x="1924314" y="1442405"/>
                  </a:cubicBezTo>
                  <a:cubicBezTo>
                    <a:pt x="1923410" y="1444214"/>
                    <a:pt x="1922504" y="1445119"/>
                    <a:pt x="1923410" y="1446014"/>
                  </a:cubicBezTo>
                  <a:cubicBezTo>
                    <a:pt x="1923410" y="1447824"/>
                    <a:pt x="1925219" y="1447824"/>
                    <a:pt x="1929744" y="1448729"/>
                  </a:cubicBezTo>
                  <a:cubicBezTo>
                    <a:pt x="1942412" y="1450529"/>
                    <a:pt x="1942412" y="1450529"/>
                    <a:pt x="1941507" y="1459569"/>
                  </a:cubicBezTo>
                  <a:cubicBezTo>
                    <a:pt x="1940602" y="1464083"/>
                    <a:pt x="1941507" y="1467693"/>
                    <a:pt x="1943317" y="1469503"/>
                  </a:cubicBezTo>
                  <a:cubicBezTo>
                    <a:pt x="1945126" y="1470408"/>
                    <a:pt x="1946936" y="1471303"/>
                    <a:pt x="1948746" y="1470408"/>
                  </a:cubicBezTo>
                  <a:cubicBezTo>
                    <a:pt x="1953261" y="1469503"/>
                    <a:pt x="1956880" y="1470408"/>
                    <a:pt x="1958690" y="1472208"/>
                  </a:cubicBezTo>
                  <a:cubicBezTo>
                    <a:pt x="1958690" y="1473113"/>
                    <a:pt x="1959595" y="1475818"/>
                    <a:pt x="1955975" y="1479438"/>
                  </a:cubicBezTo>
                  <a:cubicBezTo>
                    <a:pt x="1950546" y="1484857"/>
                    <a:pt x="1950546" y="1492982"/>
                    <a:pt x="1950546" y="1498402"/>
                  </a:cubicBezTo>
                  <a:cubicBezTo>
                    <a:pt x="1950546" y="1499307"/>
                    <a:pt x="1950546" y="1500212"/>
                    <a:pt x="1950546" y="1500212"/>
                  </a:cubicBezTo>
                  <a:cubicBezTo>
                    <a:pt x="1950546" y="1503822"/>
                    <a:pt x="1950546" y="1508337"/>
                    <a:pt x="1951451" y="1512851"/>
                  </a:cubicBezTo>
                  <a:cubicBezTo>
                    <a:pt x="1951451" y="1516461"/>
                    <a:pt x="1951451" y="1520081"/>
                    <a:pt x="1951451" y="1520986"/>
                  </a:cubicBezTo>
                  <a:cubicBezTo>
                    <a:pt x="1951451" y="1538140"/>
                    <a:pt x="1951451" y="1538140"/>
                    <a:pt x="1951451" y="1538140"/>
                  </a:cubicBezTo>
                  <a:cubicBezTo>
                    <a:pt x="1951451" y="1539045"/>
                    <a:pt x="1951451" y="1539045"/>
                    <a:pt x="1951451" y="1539045"/>
                  </a:cubicBezTo>
                  <a:cubicBezTo>
                    <a:pt x="1927029" y="1552590"/>
                    <a:pt x="1927029" y="1552590"/>
                    <a:pt x="1927029" y="1552590"/>
                  </a:cubicBezTo>
                  <a:cubicBezTo>
                    <a:pt x="1920704" y="1564334"/>
                    <a:pt x="1920704" y="1564334"/>
                    <a:pt x="1920704" y="1564334"/>
                  </a:cubicBezTo>
                  <a:cubicBezTo>
                    <a:pt x="1924314" y="1571564"/>
                    <a:pt x="1924314" y="1571564"/>
                    <a:pt x="1924314" y="1571564"/>
                  </a:cubicBezTo>
                  <a:cubicBezTo>
                    <a:pt x="1926124" y="1571564"/>
                    <a:pt x="1933363" y="1573364"/>
                    <a:pt x="1936983" y="1575173"/>
                  </a:cubicBezTo>
                  <a:cubicBezTo>
                    <a:pt x="1937887" y="1576078"/>
                    <a:pt x="1939697" y="1576078"/>
                    <a:pt x="1941507" y="1576078"/>
                  </a:cubicBezTo>
                  <a:cubicBezTo>
                    <a:pt x="1947841" y="1577879"/>
                    <a:pt x="1955070" y="1578783"/>
                    <a:pt x="1955070" y="1584203"/>
                  </a:cubicBezTo>
                  <a:cubicBezTo>
                    <a:pt x="1955070" y="1591433"/>
                    <a:pt x="1955975" y="1593233"/>
                    <a:pt x="1961404" y="1598653"/>
                  </a:cubicBezTo>
                  <a:cubicBezTo>
                    <a:pt x="1966834" y="1604072"/>
                    <a:pt x="1972263" y="1604072"/>
                    <a:pt x="1979493" y="1604072"/>
                  </a:cubicBezTo>
                  <a:cubicBezTo>
                    <a:pt x="1980397" y="1604072"/>
                    <a:pt x="1982207" y="1604072"/>
                    <a:pt x="1983112" y="1604072"/>
                  </a:cubicBezTo>
                  <a:cubicBezTo>
                    <a:pt x="1988541" y="1604072"/>
                    <a:pt x="1992161" y="1604072"/>
                    <a:pt x="1995780" y="1602272"/>
                  </a:cubicBezTo>
                  <a:cubicBezTo>
                    <a:pt x="2001210" y="1599557"/>
                    <a:pt x="2003010" y="1600462"/>
                    <a:pt x="2009344" y="1609492"/>
                  </a:cubicBezTo>
                  <a:cubicBezTo>
                    <a:pt x="2015678" y="1618522"/>
                    <a:pt x="2022917" y="1619427"/>
                    <a:pt x="2027432" y="1619427"/>
                  </a:cubicBezTo>
                  <a:cubicBezTo>
                    <a:pt x="2028337" y="1619427"/>
                    <a:pt x="2029242" y="1619427"/>
                    <a:pt x="2031051" y="1619427"/>
                  </a:cubicBezTo>
                  <a:cubicBezTo>
                    <a:pt x="2035576" y="1619427"/>
                    <a:pt x="2041910" y="1618522"/>
                    <a:pt x="2046434" y="1619427"/>
                  </a:cubicBezTo>
                  <a:cubicBezTo>
                    <a:pt x="2047339" y="1619427"/>
                    <a:pt x="2048244" y="1619427"/>
                    <a:pt x="2049149" y="1619427"/>
                  </a:cubicBezTo>
                  <a:cubicBezTo>
                    <a:pt x="2052769" y="1620331"/>
                    <a:pt x="2056378" y="1620331"/>
                    <a:pt x="2056378" y="1626656"/>
                  </a:cubicBezTo>
                  <a:cubicBezTo>
                    <a:pt x="2056378" y="1633876"/>
                    <a:pt x="2057283" y="1641105"/>
                    <a:pt x="2057283" y="1642915"/>
                  </a:cubicBezTo>
                  <a:cubicBezTo>
                    <a:pt x="2059093" y="1643811"/>
                    <a:pt x="2070856" y="1647430"/>
                    <a:pt x="2076286" y="1644715"/>
                  </a:cubicBezTo>
                  <a:cubicBezTo>
                    <a:pt x="2085325" y="1641105"/>
                    <a:pt x="2092564" y="1639296"/>
                    <a:pt x="2098898" y="1640201"/>
                  </a:cubicBezTo>
                  <a:cubicBezTo>
                    <a:pt x="2102517" y="1641105"/>
                    <a:pt x="2105222" y="1642010"/>
                    <a:pt x="2106128" y="1644715"/>
                  </a:cubicBezTo>
                  <a:cubicBezTo>
                    <a:pt x="2107032" y="1646525"/>
                    <a:pt x="2106128" y="1649230"/>
                    <a:pt x="2104327" y="1652850"/>
                  </a:cubicBezTo>
                  <a:cubicBezTo>
                    <a:pt x="2100708" y="1657365"/>
                    <a:pt x="2099803" y="1661880"/>
                    <a:pt x="2101613" y="1664585"/>
                  </a:cubicBezTo>
                  <a:cubicBezTo>
                    <a:pt x="2101613" y="1666394"/>
                    <a:pt x="2104327" y="1668204"/>
                    <a:pt x="2107032" y="1668204"/>
                  </a:cubicBezTo>
                  <a:cubicBezTo>
                    <a:pt x="2112461" y="1669109"/>
                    <a:pt x="2115176" y="1670909"/>
                    <a:pt x="2116986" y="1673624"/>
                  </a:cubicBezTo>
                  <a:cubicBezTo>
                    <a:pt x="2118796" y="1675424"/>
                    <a:pt x="2119701" y="1678139"/>
                    <a:pt x="2118796" y="1681749"/>
                  </a:cubicBezTo>
                  <a:cubicBezTo>
                    <a:pt x="2118796" y="1681749"/>
                    <a:pt x="2118796" y="1682654"/>
                    <a:pt x="2118796" y="1682654"/>
                  </a:cubicBezTo>
                  <a:cubicBezTo>
                    <a:pt x="2116986" y="1689873"/>
                    <a:pt x="2115176" y="1701618"/>
                    <a:pt x="2122415" y="1713362"/>
                  </a:cubicBezTo>
                  <a:cubicBezTo>
                    <a:pt x="2129654" y="1725097"/>
                    <a:pt x="2129654" y="1730517"/>
                    <a:pt x="2130559" y="1735041"/>
                  </a:cubicBezTo>
                  <a:cubicBezTo>
                    <a:pt x="2130559" y="1735936"/>
                    <a:pt x="2130559" y="1736841"/>
                    <a:pt x="2130559" y="1737746"/>
                  </a:cubicBezTo>
                  <a:cubicBezTo>
                    <a:pt x="2130559" y="1739556"/>
                    <a:pt x="2131455" y="1741356"/>
                    <a:pt x="2131455" y="1743166"/>
                  </a:cubicBezTo>
                  <a:cubicBezTo>
                    <a:pt x="2134169" y="1753100"/>
                    <a:pt x="2138694" y="1771160"/>
                    <a:pt x="2130559" y="1778389"/>
                  </a:cubicBezTo>
                  <a:cubicBezTo>
                    <a:pt x="2120605" y="1786514"/>
                    <a:pt x="2114271" y="1797354"/>
                    <a:pt x="2116986" y="1802773"/>
                  </a:cubicBezTo>
                  <a:cubicBezTo>
                    <a:pt x="2119701" y="1809098"/>
                    <a:pt x="2135979" y="1838902"/>
                    <a:pt x="2135979" y="1838902"/>
                  </a:cubicBezTo>
                  <a:cubicBezTo>
                    <a:pt x="2135979" y="1838902"/>
                    <a:pt x="2135979" y="1839806"/>
                    <a:pt x="2135979" y="1839806"/>
                  </a:cubicBezTo>
                  <a:cubicBezTo>
                    <a:pt x="2135979" y="1839806"/>
                    <a:pt x="2135979" y="1839806"/>
                    <a:pt x="2135979" y="1839806"/>
                  </a:cubicBezTo>
                  <a:cubicBezTo>
                    <a:pt x="2101613" y="1845226"/>
                    <a:pt x="2101613" y="1845226"/>
                    <a:pt x="2101613" y="1845226"/>
                  </a:cubicBezTo>
                  <a:cubicBezTo>
                    <a:pt x="2076286" y="1845226"/>
                    <a:pt x="2076286" y="1845226"/>
                    <a:pt x="2076286" y="1845226"/>
                  </a:cubicBezTo>
                  <a:cubicBezTo>
                    <a:pt x="2065427" y="1846131"/>
                    <a:pt x="2065427" y="1846131"/>
                    <a:pt x="2065427" y="1846131"/>
                  </a:cubicBezTo>
                  <a:cubicBezTo>
                    <a:pt x="2065427" y="1846131"/>
                    <a:pt x="2065427" y="1845226"/>
                    <a:pt x="2065427" y="1845226"/>
                  </a:cubicBezTo>
                  <a:cubicBezTo>
                    <a:pt x="2064523" y="1844321"/>
                    <a:pt x="2063617" y="1842512"/>
                    <a:pt x="2063617" y="1841616"/>
                  </a:cubicBezTo>
                  <a:cubicBezTo>
                    <a:pt x="2060903" y="1835292"/>
                    <a:pt x="2057283" y="1828062"/>
                    <a:pt x="2050959" y="1820842"/>
                  </a:cubicBezTo>
                  <a:cubicBezTo>
                    <a:pt x="2048244" y="1818128"/>
                    <a:pt x="2046434" y="1816327"/>
                    <a:pt x="2044624" y="1814518"/>
                  </a:cubicBezTo>
                  <a:cubicBezTo>
                    <a:pt x="2033766" y="1802773"/>
                    <a:pt x="2029242" y="1798258"/>
                    <a:pt x="2019297" y="1779294"/>
                  </a:cubicBezTo>
                  <a:cubicBezTo>
                    <a:pt x="2016583" y="1773874"/>
                    <a:pt x="2008439" y="1758520"/>
                    <a:pt x="2002105" y="1754910"/>
                  </a:cubicBezTo>
                  <a:cubicBezTo>
                    <a:pt x="2001210" y="1754910"/>
                    <a:pt x="2000305" y="1754005"/>
                    <a:pt x="1999400" y="1754005"/>
                  </a:cubicBezTo>
                  <a:cubicBezTo>
                    <a:pt x="1998495" y="1753100"/>
                    <a:pt x="1996685" y="1752196"/>
                    <a:pt x="1993970" y="1751291"/>
                  </a:cubicBezTo>
                  <a:cubicBezTo>
                    <a:pt x="1989446" y="1748586"/>
                    <a:pt x="1977683" y="1735936"/>
                    <a:pt x="1972263" y="1728716"/>
                  </a:cubicBezTo>
                  <a:cubicBezTo>
                    <a:pt x="1970453" y="1729621"/>
                    <a:pt x="1961404" y="1734136"/>
                    <a:pt x="1957785" y="1735936"/>
                  </a:cubicBezTo>
                  <a:cubicBezTo>
                    <a:pt x="1953261" y="1737746"/>
                    <a:pt x="1949641" y="1736841"/>
                    <a:pt x="1940602" y="1728716"/>
                  </a:cubicBezTo>
                  <a:cubicBezTo>
                    <a:pt x="1933363" y="1720582"/>
                    <a:pt x="1921609" y="1726002"/>
                    <a:pt x="1921609" y="1726002"/>
                  </a:cubicBezTo>
                  <a:cubicBezTo>
                    <a:pt x="1921609" y="1726002"/>
                    <a:pt x="1921609" y="1726002"/>
                    <a:pt x="1921609" y="1726002"/>
                  </a:cubicBezTo>
                  <a:cubicBezTo>
                    <a:pt x="1920704" y="1726002"/>
                    <a:pt x="1911656" y="1726907"/>
                    <a:pt x="1901702" y="1717877"/>
                  </a:cubicBezTo>
                  <a:cubicBezTo>
                    <a:pt x="1896282" y="1712457"/>
                    <a:pt x="1892663" y="1714267"/>
                    <a:pt x="1888138" y="1716067"/>
                  </a:cubicBezTo>
                  <a:cubicBezTo>
                    <a:pt x="1885424" y="1716972"/>
                    <a:pt x="1881804" y="1717877"/>
                    <a:pt x="1877280" y="1717877"/>
                  </a:cubicBezTo>
                  <a:cubicBezTo>
                    <a:pt x="1864621" y="1716972"/>
                    <a:pt x="1854667" y="1720582"/>
                    <a:pt x="1850143" y="1725097"/>
                  </a:cubicBezTo>
                  <a:cubicBezTo>
                    <a:pt x="1845618" y="1729621"/>
                    <a:pt x="1841104" y="1734136"/>
                    <a:pt x="1834770" y="1739556"/>
                  </a:cubicBezTo>
                  <a:cubicBezTo>
                    <a:pt x="1831150" y="1742261"/>
                    <a:pt x="1829340" y="1744976"/>
                    <a:pt x="1829340" y="1746776"/>
                  </a:cubicBezTo>
                  <a:cubicBezTo>
                    <a:pt x="1829340" y="1748586"/>
                    <a:pt x="1830246" y="1749490"/>
                    <a:pt x="1832055" y="1750395"/>
                  </a:cubicBezTo>
                  <a:cubicBezTo>
                    <a:pt x="1835675" y="1753100"/>
                    <a:pt x="1834770" y="1763940"/>
                    <a:pt x="1833865" y="1772065"/>
                  </a:cubicBezTo>
                  <a:cubicBezTo>
                    <a:pt x="1833865" y="1773874"/>
                    <a:pt x="1833865" y="1774779"/>
                    <a:pt x="1833865" y="1775684"/>
                  </a:cubicBezTo>
                  <a:cubicBezTo>
                    <a:pt x="1833865" y="1779294"/>
                    <a:pt x="1836579" y="1785619"/>
                    <a:pt x="1838389" y="1790134"/>
                  </a:cubicBezTo>
                  <a:cubicBezTo>
                    <a:pt x="1839294" y="1791934"/>
                    <a:pt x="1840199" y="1792839"/>
                    <a:pt x="1840199" y="1793744"/>
                  </a:cubicBezTo>
                  <a:cubicBezTo>
                    <a:pt x="1841104" y="1797354"/>
                    <a:pt x="1840199" y="1803678"/>
                    <a:pt x="1839294" y="1810003"/>
                  </a:cubicBezTo>
                  <a:cubicBezTo>
                    <a:pt x="1839294" y="1813613"/>
                    <a:pt x="1838389" y="1816327"/>
                    <a:pt x="1838389" y="1818128"/>
                  </a:cubicBezTo>
                  <a:cubicBezTo>
                    <a:pt x="1838389" y="1825357"/>
                    <a:pt x="1831150" y="1829872"/>
                    <a:pt x="1817577" y="1832577"/>
                  </a:cubicBezTo>
                  <a:cubicBezTo>
                    <a:pt x="1805823" y="1834387"/>
                    <a:pt x="1806728" y="1844321"/>
                    <a:pt x="1806728" y="1853351"/>
                  </a:cubicBezTo>
                  <a:cubicBezTo>
                    <a:pt x="1806728" y="1856971"/>
                    <a:pt x="1806728" y="1860580"/>
                    <a:pt x="1805823" y="1863286"/>
                  </a:cubicBezTo>
                  <a:cubicBezTo>
                    <a:pt x="1803109" y="1871420"/>
                    <a:pt x="1794060" y="1883155"/>
                    <a:pt x="1790450" y="1887670"/>
                  </a:cubicBezTo>
                  <a:cubicBezTo>
                    <a:pt x="1790450" y="1887670"/>
                    <a:pt x="1789545" y="1888575"/>
                    <a:pt x="1789545" y="1888575"/>
                  </a:cubicBezTo>
                  <a:cubicBezTo>
                    <a:pt x="1785020" y="1893994"/>
                    <a:pt x="1777782" y="1903024"/>
                    <a:pt x="1770543" y="1908444"/>
                  </a:cubicBezTo>
                  <a:cubicBezTo>
                    <a:pt x="1766923" y="1911158"/>
                    <a:pt x="1766018" y="1913864"/>
                    <a:pt x="1767828" y="1915673"/>
                  </a:cubicBezTo>
                  <a:cubicBezTo>
                    <a:pt x="1768733" y="1918378"/>
                    <a:pt x="1771447" y="1919283"/>
                    <a:pt x="1774162" y="1918378"/>
                  </a:cubicBezTo>
                  <a:cubicBezTo>
                    <a:pt x="1779592" y="1915673"/>
                    <a:pt x="1781401" y="1917483"/>
                    <a:pt x="1786830" y="1920188"/>
                  </a:cubicBezTo>
                  <a:cubicBezTo>
                    <a:pt x="1786830" y="1920188"/>
                    <a:pt x="1787735" y="1921093"/>
                    <a:pt x="1788640" y="1921093"/>
                  </a:cubicBezTo>
                  <a:cubicBezTo>
                    <a:pt x="1793155" y="1923798"/>
                    <a:pt x="1798584" y="1926513"/>
                    <a:pt x="1804013" y="1929218"/>
                  </a:cubicBezTo>
                  <a:cubicBezTo>
                    <a:pt x="1806728" y="1930123"/>
                    <a:pt x="1809443" y="1931933"/>
                    <a:pt x="1812157" y="1932837"/>
                  </a:cubicBezTo>
                  <a:cubicBezTo>
                    <a:pt x="1815777" y="1934638"/>
                    <a:pt x="1816682" y="1940057"/>
                    <a:pt x="1815777" y="1943667"/>
                  </a:cubicBezTo>
                  <a:cubicBezTo>
                    <a:pt x="1814872" y="1948191"/>
                    <a:pt x="1812157" y="1950897"/>
                    <a:pt x="1809443" y="1950897"/>
                  </a:cubicBezTo>
                  <a:cubicBezTo>
                    <a:pt x="1803109" y="1950897"/>
                    <a:pt x="1799489" y="1957221"/>
                    <a:pt x="1796774" y="1961736"/>
                  </a:cubicBezTo>
                  <a:cubicBezTo>
                    <a:pt x="1796774" y="1961736"/>
                    <a:pt x="1795870" y="1962641"/>
                    <a:pt x="1795870" y="1963546"/>
                  </a:cubicBezTo>
                  <a:cubicBezTo>
                    <a:pt x="1794965" y="1965346"/>
                    <a:pt x="1790450" y="1967156"/>
                    <a:pt x="1785926" y="1968061"/>
                  </a:cubicBezTo>
                  <a:cubicBezTo>
                    <a:pt x="1780496" y="1969861"/>
                    <a:pt x="1775067" y="1968966"/>
                    <a:pt x="1771447" y="1966251"/>
                  </a:cubicBezTo>
                  <a:cubicBezTo>
                    <a:pt x="1766018" y="1961736"/>
                    <a:pt x="1759693" y="1968061"/>
                    <a:pt x="1755169" y="1972575"/>
                  </a:cubicBezTo>
                  <a:cubicBezTo>
                    <a:pt x="1754264" y="1973481"/>
                    <a:pt x="1754264" y="1974376"/>
                    <a:pt x="1753360" y="1975280"/>
                  </a:cubicBezTo>
                  <a:cubicBezTo>
                    <a:pt x="1747930" y="1979795"/>
                    <a:pt x="1741596" y="1979795"/>
                    <a:pt x="1735272" y="1973481"/>
                  </a:cubicBezTo>
                  <a:cubicBezTo>
                    <a:pt x="1732557" y="1970766"/>
                    <a:pt x="1731652" y="1968061"/>
                    <a:pt x="1731652" y="1966251"/>
                  </a:cubicBezTo>
                  <a:cubicBezTo>
                    <a:pt x="1731652" y="1963546"/>
                    <a:pt x="1734366" y="1960831"/>
                    <a:pt x="1739796" y="1957221"/>
                  </a:cubicBezTo>
                  <a:cubicBezTo>
                    <a:pt x="1742501" y="1955412"/>
                    <a:pt x="1744311" y="1953611"/>
                    <a:pt x="1744311" y="1950897"/>
                  </a:cubicBezTo>
                  <a:cubicBezTo>
                    <a:pt x="1745216" y="1946382"/>
                    <a:pt x="1741596" y="1940962"/>
                    <a:pt x="1737986" y="1938257"/>
                  </a:cubicBezTo>
                  <a:cubicBezTo>
                    <a:pt x="1732557" y="1933733"/>
                    <a:pt x="1713554" y="1912063"/>
                    <a:pt x="1703610" y="1901224"/>
                  </a:cubicBezTo>
                  <a:cubicBezTo>
                    <a:pt x="1695467" y="1891289"/>
                    <a:pt x="1690037" y="1873220"/>
                    <a:pt x="1686428" y="1860580"/>
                  </a:cubicBezTo>
                  <a:cubicBezTo>
                    <a:pt x="1685522" y="1858771"/>
                    <a:pt x="1685522" y="1856971"/>
                    <a:pt x="1684618" y="1855161"/>
                  </a:cubicBezTo>
                  <a:cubicBezTo>
                    <a:pt x="1680998" y="1843416"/>
                    <a:pt x="1685522" y="1838902"/>
                    <a:pt x="1689133" y="1835292"/>
                  </a:cubicBezTo>
                  <a:cubicBezTo>
                    <a:pt x="1691847" y="1833482"/>
                    <a:pt x="1696372" y="1831682"/>
                    <a:pt x="1699086" y="1832577"/>
                  </a:cubicBezTo>
                  <a:cubicBezTo>
                    <a:pt x="1700896" y="1833482"/>
                    <a:pt x="1701800" y="1834387"/>
                    <a:pt x="1702706" y="1836196"/>
                  </a:cubicBezTo>
                  <a:cubicBezTo>
                    <a:pt x="1704515" y="1841616"/>
                    <a:pt x="1709040" y="1841616"/>
                    <a:pt x="1712659" y="1840711"/>
                  </a:cubicBezTo>
                  <a:cubicBezTo>
                    <a:pt x="1717174" y="1839806"/>
                    <a:pt x="1725318" y="1829872"/>
                    <a:pt x="1728937" y="1822642"/>
                  </a:cubicBezTo>
                  <a:cubicBezTo>
                    <a:pt x="1732557" y="1816327"/>
                    <a:pt x="1732557" y="1808193"/>
                    <a:pt x="1727127" y="1800068"/>
                  </a:cubicBezTo>
                  <a:cubicBezTo>
                    <a:pt x="1721699" y="1790134"/>
                    <a:pt x="1726223" y="1781999"/>
                    <a:pt x="1728937" y="1777484"/>
                  </a:cubicBezTo>
                  <a:cubicBezTo>
                    <a:pt x="1728937" y="1777484"/>
                    <a:pt x="1728937" y="1777484"/>
                    <a:pt x="1728937" y="1777484"/>
                  </a:cubicBezTo>
                  <a:cubicBezTo>
                    <a:pt x="1731652" y="1772970"/>
                    <a:pt x="1735272" y="1766645"/>
                    <a:pt x="1741596" y="1765750"/>
                  </a:cubicBezTo>
                  <a:cubicBezTo>
                    <a:pt x="1742501" y="1765750"/>
                    <a:pt x="1744311" y="1765750"/>
                    <a:pt x="1746120" y="1764845"/>
                  </a:cubicBezTo>
                  <a:cubicBezTo>
                    <a:pt x="1749740" y="1764845"/>
                    <a:pt x="1754264" y="1763940"/>
                    <a:pt x="1756979" y="1762130"/>
                  </a:cubicBezTo>
                  <a:cubicBezTo>
                    <a:pt x="1759693" y="1760330"/>
                    <a:pt x="1765123" y="1757615"/>
                    <a:pt x="1769638" y="1754910"/>
                  </a:cubicBezTo>
                  <a:cubicBezTo>
                    <a:pt x="1770543" y="1754005"/>
                    <a:pt x="1772353" y="1753100"/>
                    <a:pt x="1773257" y="1752196"/>
                  </a:cubicBezTo>
                  <a:cubicBezTo>
                    <a:pt x="1775972" y="1750395"/>
                    <a:pt x="1775972" y="1745871"/>
                    <a:pt x="1775972" y="1741356"/>
                  </a:cubicBezTo>
                  <a:cubicBezTo>
                    <a:pt x="1775972" y="1739556"/>
                    <a:pt x="1775972" y="1736841"/>
                    <a:pt x="1775972" y="1735041"/>
                  </a:cubicBezTo>
                  <a:cubicBezTo>
                    <a:pt x="1776877" y="1730517"/>
                    <a:pt x="1775067" y="1724202"/>
                    <a:pt x="1775067" y="1723297"/>
                  </a:cubicBezTo>
                  <a:cubicBezTo>
                    <a:pt x="1774162" y="1722392"/>
                    <a:pt x="1765123" y="1712457"/>
                    <a:pt x="1760599" y="1708847"/>
                  </a:cubicBezTo>
                  <a:cubicBezTo>
                    <a:pt x="1756979" y="1705228"/>
                    <a:pt x="1748835" y="1704332"/>
                    <a:pt x="1741596" y="1706133"/>
                  </a:cubicBezTo>
                  <a:cubicBezTo>
                    <a:pt x="1737081" y="1707038"/>
                    <a:pt x="1733462" y="1709743"/>
                    <a:pt x="1729842" y="1711552"/>
                  </a:cubicBezTo>
                  <a:cubicBezTo>
                    <a:pt x="1727127" y="1713362"/>
                    <a:pt x="1725318" y="1714267"/>
                    <a:pt x="1722603" y="1716067"/>
                  </a:cubicBezTo>
                  <a:cubicBezTo>
                    <a:pt x="1719889" y="1716972"/>
                    <a:pt x="1718079" y="1716972"/>
                    <a:pt x="1716269" y="1716067"/>
                  </a:cubicBezTo>
                  <a:cubicBezTo>
                    <a:pt x="1712659" y="1714267"/>
                    <a:pt x="1712659" y="1707942"/>
                    <a:pt x="1712659" y="1704332"/>
                  </a:cubicBezTo>
                  <a:cubicBezTo>
                    <a:pt x="1711754" y="1698008"/>
                    <a:pt x="1711754" y="1698008"/>
                    <a:pt x="1711754" y="1698008"/>
                  </a:cubicBezTo>
                  <a:cubicBezTo>
                    <a:pt x="1711754" y="1697103"/>
                    <a:pt x="1712659" y="1697103"/>
                    <a:pt x="1712659" y="1697103"/>
                  </a:cubicBezTo>
                  <a:cubicBezTo>
                    <a:pt x="1713554" y="1696198"/>
                    <a:pt x="1713554" y="1696198"/>
                    <a:pt x="1713554" y="1696198"/>
                  </a:cubicBezTo>
                  <a:cubicBezTo>
                    <a:pt x="1719889" y="1691683"/>
                    <a:pt x="1717174" y="1684454"/>
                    <a:pt x="1714460" y="1679044"/>
                  </a:cubicBezTo>
                  <a:cubicBezTo>
                    <a:pt x="1713554" y="1675424"/>
                    <a:pt x="1713554" y="1671814"/>
                    <a:pt x="1714460" y="1668204"/>
                  </a:cubicBezTo>
                  <a:cubicBezTo>
                    <a:pt x="1715364" y="1662784"/>
                    <a:pt x="1717174" y="1657365"/>
                    <a:pt x="1709040" y="1651945"/>
                  </a:cubicBezTo>
                  <a:cubicBezTo>
                    <a:pt x="1707230" y="1651040"/>
                    <a:pt x="1707230" y="1651040"/>
                    <a:pt x="1707230" y="1651040"/>
                  </a:cubicBezTo>
                  <a:cubicBezTo>
                    <a:pt x="1699086" y="1648335"/>
                    <a:pt x="1692752" y="1655555"/>
                    <a:pt x="1688227" y="1662784"/>
                  </a:cubicBezTo>
                  <a:cubicBezTo>
                    <a:pt x="1684618" y="1666394"/>
                    <a:pt x="1681903" y="1670004"/>
                    <a:pt x="1678283" y="1670004"/>
                  </a:cubicBezTo>
                  <a:cubicBezTo>
                    <a:pt x="1677379" y="1670004"/>
                    <a:pt x="1675569" y="1669109"/>
                    <a:pt x="1673759" y="1666394"/>
                  </a:cubicBezTo>
                  <a:cubicBezTo>
                    <a:pt x="1671949" y="1664585"/>
                    <a:pt x="1671949" y="1664585"/>
                    <a:pt x="1671949" y="1664585"/>
                  </a:cubicBezTo>
                  <a:cubicBezTo>
                    <a:pt x="1669235" y="1659165"/>
                    <a:pt x="1667425" y="1658270"/>
                    <a:pt x="1665615" y="1658270"/>
                  </a:cubicBezTo>
                  <a:cubicBezTo>
                    <a:pt x="1663806" y="1658270"/>
                    <a:pt x="1662901" y="1657365"/>
                    <a:pt x="1661091" y="1656460"/>
                  </a:cubicBezTo>
                  <a:cubicBezTo>
                    <a:pt x="1661091" y="1656460"/>
                    <a:pt x="1661091" y="1656460"/>
                    <a:pt x="1661091" y="1656460"/>
                  </a:cubicBezTo>
                  <a:cubicBezTo>
                    <a:pt x="1660195" y="1654650"/>
                    <a:pt x="1660195" y="1652850"/>
                    <a:pt x="1659291" y="1651040"/>
                  </a:cubicBezTo>
                  <a:cubicBezTo>
                    <a:pt x="1659291" y="1647430"/>
                    <a:pt x="1659291" y="1644715"/>
                    <a:pt x="1656576" y="1642915"/>
                  </a:cubicBezTo>
                  <a:cubicBezTo>
                    <a:pt x="1651147" y="1638400"/>
                    <a:pt x="1648432" y="1641105"/>
                    <a:pt x="1644813" y="1644715"/>
                  </a:cubicBezTo>
                  <a:cubicBezTo>
                    <a:pt x="1643907" y="1645620"/>
                    <a:pt x="1642098" y="1646525"/>
                    <a:pt x="1641193" y="1647430"/>
                  </a:cubicBezTo>
                  <a:cubicBezTo>
                    <a:pt x="1641193" y="1647430"/>
                    <a:pt x="1641193" y="1647430"/>
                    <a:pt x="1641193" y="1647430"/>
                  </a:cubicBezTo>
                  <a:cubicBezTo>
                    <a:pt x="1638479" y="1646525"/>
                    <a:pt x="1636669" y="1647430"/>
                    <a:pt x="1634868" y="1647430"/>
                  </a:cubicBezTo>
                  <a:cubicBezTo>
                    <a:pt x="1633059" y="1649230"/>
                    <a:pt x="1633059" y="1649230"/>
                    <a:pt x="1633059" y="1649230"/>
                  </a:cubicBezTo>
                  <a:cubicBezTo>
                    <a:pt x="1632154" y="1650135"/>
                    <a:pt x="1631249" y="1651945"/>
                    <a:pt x="1630344" y="1652850"/>
                  </a:cubicBezTo>
                  <a:cubicBezTo>
                    <a:pt x="1630344" y="1654650"/>
                    <a:pt x="1630344" y="1654650"/>
                    <a:pt x="1630344" y="1654650"/>
                  </a:cubicBezTo>
                  <a:cubicBezTo>
                    <a:pt x="1629439" y="1656460"/>
                    <a:pt x="1627629" y="1658270"/>
                    <a:pt x="1625820" y="1659165"/>
                  </a:cubicBezTo>
                  <a:cubicBezTo>
                    <a:pt x="1625820" y="1659165"/>
                    <a:pt x="1625820" y="1660070"/>
                    <a:pt x="1624915" y="1660070"/>
                  </a:cubicBezTo>
                  <a:cubicBezTo>
                    <a:pt x="1624010" y="1661880"/>
                    <a:pt x="1622200" y="1662784"/>
                    <a:pt x="1621295" y="1664585"/>
                  </a:cubicBezTo>
                  <a:cubicBezTo>
                    <a:pt x="1621295" y="1664585"/>
                    <a:pt x="1615866" y="1676329"/>
                    <a:pt x="1605017" y="1691683"/>
                  </a:cubicBezTo>
                  <a:cubicBezTo>
                    <a:pt x="1596873" y="1705228"/>
                    <a:pt x="1606827" y="1734136"/>
                    <a:pt x="1612247" y="1751291"/>
                  </a:cubicBezTo>
                  <a:cubicBezTo>
                    <a:pt x="1613152" y="1754005"/>
                    <a:pt x="1614056" y="1756710"/>
                    <a:pt x="1614961" y="1758520"/>
                  </a:cubicBezTo>
                  <a:cubicBezTo>
                    <a:pt x="1619486" y="1773874"/>
                    <a:pt x="1616771" y="1813613"/>
                    <a:pt x="1603208" y="1837092"/>
                  </a:cubicBezTo>
                  <a:cubicBezTo>
                    <a:pt x="1590539" y="1858771"/>
                    <a:pt x="1560688" y="1875030"/>
                    <a:pt x="1557973" y="1875935"/>
                  </a:cubicBezTo>
                  <a:cubicBezTo>
                    <a:pt x="1559783" y="1897614"/>
                    <a:pt x="1560688" y="1909349"/>
                    <a:pt x="1560688" y="1911158"/>
                  </a:cubicBezTo>
                  <a:cubicBezTo>
                    <a:pt x="1560688" y="1912968"/>
                    <a:pt x="1561593" y="1913864"/>
                    <a:pt x="1562497" y="1913864"/>
                  </a:cubicBezTo>
                  <a:cubicBezTo>
                    <a:pt x="1565212" y="1914768"/>
                    <a:pt x="1569736" y="1911158"/>
                    <a:pt x="1570642" y="1905739"/>
                  </a:cubicBezTo>
                  <a:cubicBezTo>
                    <a:pt x="1570642" y="1905739"/>
                    <a:pt x="1570642" y="1905739"/>
                    <a:pt x="1570642" y="1905739"/>
                  </a:cubicBezTo>
                  <a:cubicBezTo>
                    <a:pt x="1570642" y="1905739"/>
                    <a:pt x="1576071" y="1901224"/>
                    <a:pt x="1580595" y="1903929"/>
                  </a:cubicBezTo>
                  <a:cubicBezTo>
                    <a:pt x="1582405" y="1905739"/>
                    <a:pt x="1586014" y="1906643"/>
                    <a:pt x="1588729" y="1908444"/>
                  </a:cubicBezTo>
                  <a:cubicBezTo>
                    <a:pt x="1591444" y="1910254"/>
                    <a:pt x="1594159" y="1912063"/>
                    <a:pt x="1596873" y="1912968"/>
                  </a:cubicBezTo>
                  <a:cubicBezTo>
                    <a:pt x="1597778" y="1913864"/>
                    <a:pt x="1598683" y="1913864"/>
                    <a:pt x="1600493" y="1914768"/>
                  </a:cubicBezTo>
                  <a:cubicBezTo>
                    <a:pt x="1604112" y="1916578"/>
                    <a:pt x="1607732" y="1919283"/>
                    <a:pt x="1611342" y="1922903"/>
                  </a:cubicBezTo>
                  <a:cubicBezTo>
                    <a:pt x="1615866" y="1928313"/>
                    <a:pt x="1624915" y="1928313"/>
                    <a:pt x="1631249" y="1924703"/>
                  </a:cubicBezTo>
                  <a:cubicBezTo>
                    <a:pt x="1633964" y="1923798"/>
                    <a:pt x="1635764" y="1923798"/>
                    <a:pt x="1637574" y="1924703"/>
                  </a:cubicBezTo>
                  <a:cubicBezTo>
                    <a:pt x="1641193" y="1928313"/>
                    <a:pt x="1643907" y="1937352"/>
                    <a:pt x="1642098" y="1947287"/>
                  </a:cubicBezTo>
                  <a:cubicBezTo>
                    <a:pt x="1640289" y="1958126"/>
                    <a:pt x="1643003" y="1960831"/>
                    <a:pt x="1649337" y="1965346"/>
                  </a:cubicBezTo>
                  <a:cubicBezTo>
                    <a:pt x="1650242" y="1966251"/>
                    <a:pt x="1650242" y="1967156"/>
                    <a:pt x="1651147" y="1967156"/>
                  </a:cubicBezTo>
                  <a:cubicBezTo>
                    <a:pt x="1656576" y="1972575"/>
                    <a:pt x="1656576" y="1976186"/>
                    <a:pt x="1655671" y="1981605"/>
                  </a:cubicBezTo>
                  <a:cubicBezTo>
                    <a:pt x="1655671" y="1983415"/>
                    <a:pt x="1655671" y="1984320"/>
                    <a:pt x="1655671" y="1986120"/>
                  </a:cubicBezTo>
                  <a:cubicBezTo>
                    <a:pt x="1655671" y="1994254"/>
                    <a:pt x="1658386" y="1998769"/>
                    <a:pt x="1661091" y="2002379"/>
                  </a:cubicBezTo>
                  <a:cubicBezTo>
                    <a:pt x="1663806" y="2005989"/>
                    <a:pt x="1680998" y="2015019"/>
                    <a:pt x="1687332" y="2016828"/>
                  </a:cubicBezTo>
                  <a:cubicBezTo>
                    <a:pt x="1688227" y="2016828"/>
                    <a:pt x="1689133" y="2017734"/>
                    <a:pt x="1690037" y="2018638"/>
                  </a:cubicBezTo>
                  <a:cubicBezTo>
                    <a:pt x="1690942" y="2021343"/>
                    <a:pt x="1690037" y="2026763"/>
                    <a:pt x="1688227" y="2031278"/>
                  </a:cubicBezTo>
                  <a:cubicBezTo>
                    <a:pt x="1687332" y="2033088"/>
                    <a:pt x="1687332" y="2034898"/>
                    <a:pt x="1686428" y="2036698"/>
                  </a:cubicBezTo>
                  <a:cubicBezTo>
                    <a:pt x="1684618" y="2044832"/>
                    <a:pt x="1673759" y="2048442"/>
                    <a:pt x="1670140" y="2049347"/>
                  </a:cubicBezTo>
                  <a:cubicBezTo>
                    <a:pt x="1667425" y="2050252"/>
                    <a:pt x="1665615" y="2052052"/>
                    <a:pt x="1662901" y="2053862"/>
                  </a:cubicBezTo>
                  <a:cubicBezTo>
                    <a:pt x="1659291" y="2057472"/>
                    <a:pt x="1654766" y="2060186"/>
                    <a:pt x="1650242" y="2061082"/>
                  </a:cubicBezTo>
                  <a:cubicBezTo>
                    <a:pt x="1643003" y="2061987"/>
                    <a:pt x="1633059" y="2063797"/>
                    <a:pt x="1623105" y="2071016"/>
                  </a:cubicBezTo>
                  <a:cubicBezTo>
                    <a:pt x="1621295" y="2071921"/>
                    <a:pt x="1620390" y="2073731"/>
                    <a:pt x="1620390" y="2075541"/>
                  </a:cubicBezTo>
                  <a:cubicBezTo>
                    <a:pt x="1619486" y="2081856"/>
                    <a:pt x="1627629" y="2089990"/>
                    <a:pt x="1627629" y="2089990"/>
                  </a:cubicBezTo>
                  <a:cubicBezTo>
                    <a:pt x="1627629" y="2089990"/>
                    <a:pt x="1627629" y="2089990"/>
                    <a:pt x="1627629" y="2089990"/>
                  </a:cubicBezTo>
                  <a:cubicBezTo>
                    <a:pt x="1627629" y="2090895"/>
                    <a:pt x="1628535" y="2135148"/>
                    <a:pt x="1627629" y="2145083"/>
                  </a:cubicBezTo>
                  <a:cubicBezTo>
                    <a:pt x="1626725" y="2154113"/>
                    <a:pt x="1620390" y="2166762"/>
                    <a:pt x="1612247" y="2173982"/>
                  </a:cubicBezTo>
                  <a:cubicBezTo>
                    <a:pt x="1604112" y="2181211"/>
                    <a:pt x="1605017" y="2191146"/>
                    <a:pt x="1606827" y="2196565"/>
                  </a:cubicBezTo>
                  <a:cubicBezTo>
                    <a:pt x="1608627" y="2202890"/>
                    <a:pt x="1609532" y="2219140"/>
                    <a:pt x="1609532" y="2225464"/>
                  </a:cubicBezTo>
                  <a:cubicBezTo>
                    <a:pt x="1609532" y="2232694"/>
                    <a:pt x="1609532" y="2239009"/>
                    <a:pt x="1601398" y="2239914"/>
                  </a:cubicBezTo>
                  <a:cubicBezTo>
                    <a:pt x="1600493" y="2239914"/>
                    <a:pt x="1599588" y="2239914"/>
                    <a:pt x="1598683" y="2239914"/>
                  </a:cubicBezTo>
                  <a:cubicBezTo>
                    <a:pt x="1592349" y="2240818"/>
                    <a:pt x="1588729" y="2241724"/>
                    <a:pt x="1581500" y="2238113"/>
                  </a:cubicBezTo>
                  <a:cubicBezTo>
                    <a:pt x="1575166" y="2234494"/>
                    <a:pt x="1570642" y="2229979"/>
                    <a:pt x="1567022" y="2224559"/>
                  </a:cubicBezTo>
                  <a:cubicBezTo>
                    <a:pt x="1566117" y="2224559"/>
                    <a:pt x="1566117" y="2224559"/>
                    <a:pt x="1566117" y="2224559"/>
                  </a:cubicBezTo>
                  <a:cubicBezTo>
                    <a:pt x="1562497" y="2220045"/>
                    <a:pt x="1548029" y="2220949"/>
                    <a:pt x="1541695" y="2220949"/>
                  </a:cubicBezTo>
                  <a:cubicBezTo>
                    <a:pt x="1540790" y="2220949"/>
                    <a:pt x="1539885" y="2220949"/>
                    <a:pt x="1539885" y="2220949"/>
                  </a:cubicBezTo>
                  <a:cubicBezTo>
                    <a:pt x="1537170" y="2220949"/>
                    <a:pt x="1535361" y="2219140"/>
                    <a:pt x="1531741" y="2216434"/>
                  </a:cubicBezTo>
                  <a:cubicBezTo>
                    <a:pt x="1529036" y="2214625"/>
                    <a:pt x="1525416" y="2211920"/>
                    <a:pt x="1521797" y="2211015"/>
                  </a:cubicBezTo>
                  <a:cubicBezTo>
                    <a:pt x="1515463" y="2208301"/>
                    <a:pt x="1501899" y="2214625"/>
                    <a:pt x="1497375" y="2220045"/>
                  </a:cubicBezTo>
                  <a:cubicBezTo>
                    <a:pt x="1492851" y="2225464"/>
                    <a:pt x="1476572" y="2239914"/>
                    <a:pt x="1462999" y="2240818"/>
                  </a:cubicBezTo>
                  <a:cubicBezTo>
                    <a:pt x="1452151" y="2241724"/>
                    <a:pt x="1416870" y="2258888"/>
                    <a:pt x="1399677" y="2267012"/>
                  </a:cubicBezTo>
                  <a:cubicBezTo>
                    <a:pt x="1395162" y="2269718"/>
                    <a:pt x="1392448" y="2271528"/>
                    <a:pt x="1391543" y="2271528"/>
                  </a:cubicBezTo>
                  <a:cubicBezTo>
                    <a:pt x="1383399" y="2275137"/>
                    <a:pt x="1383399" y="2275137"/>
                    <a:pt x="1383399" y="2275137"/>
                  </a:cubicBezTo>
                  <a:cubicBezTo>
                    <a:pt x="1383399" y="2275137"/>
                    <a:pt x="1383399" y="2275137"/>
                    <a:pt x="1382494" y="2275137"/>
                  </a:cubicBezTo>
                  <a:cubicBezTo>
                    <a:pt x="1381589" y="2275137"/>
                    <a:pt x="1380685" y="2275137"/>
                    <a:pt x="1379779" y="2274242"/>
                  </a:cubicBezTo>
                  <a:cubicBezTo>
                    <a:pt x="1370740" y="2272432"/>
                    <a:pt x="1367121" y="2271528"/>
                    <a:pt x="1353548" y="2257982"/>
                  </a:cubicBezTo>
                  <a:cubicBezTo>
                    <a:pt x="1345413" y="2249849"/>
                    <a:pt x="1339984" y="2248943"/>
                    <a:pt x="1333650" y="2247143"/>
                  </a:cubicBezTo>
                  <a:cubicBezTo>
                    <a:pt x="1330935" y="2247143"/>
                    <a:pt x="1328221" y="2246238"/>
                    <a:pt x="1324601" y="2245334"/>
                  </a:cubicBezTo>
                  <a:cubicBezTo>
                    <a:pt x="1320087" y="2244429"/>
                    <a:pt x="1308323" y="2250753"/>
                    <a:pt x="1301084" y="2255268"/>
                  </a:cubicBezTo>
                  <a:cubicBezTo>
                    <a:pt x="1300179" y="2256173"/>
                    <a:pt x="1299274" y="2256173"/>
                    <a:pt x="1298369" y="2257078"/>
                  </a:cubicBezTo>
                  <a:cubicBezTo>
                    <a:pt x="1292950" y="2259783"/>
                    <a:pt x="1282996" y="2261593"/>
                    <a:pt x="1268527" y="2261593"/>
                  </a:cubicBezTo>
                  <a:cubicBezTo>
                    <a:pt x="1252240" y="2261593"/>
                    <a:pt x="1239581" y="2258888"/>
                    <a:pt x="1235961" y="2257982"/>
                  </a:cubicBezTo>
                  <a:cubicBezTo>
                    <a:pt x="1229628" y="2256173"/>
                    <a:pt x="1217864" y="2257982"/>
                    <a:pt x="1216064" y="2257982"/>
                  </a:cubicBezTo>
                  <a:cubicBezTo>
                    <a:pt x="1186212" y="2297721"/>
                    <a:pt x="1186212" y="2297721"/>
                    <a:pt x="1186212" y="2297721"/>
                  </a:cubicBezTo>
                  <a:cubicBezTo>
                    <a:pt x="1185308" y="2298626"/>
                    <a:pt x="1183498" y="2300426"/>
                    <a:pt x="1182593" y="2302236"/>
                  </a:cubicBezTo>
                  <a:cubicBezTo>
                    <a:pt x="1182593" y="2302236"/>
                    <a:pt x="1182593" y="2302236"/>
                    <a:pt x="1182593" y="2302236"/>
                  </a:cubicBezTo>
                  <a:cubicBezTo>
                    <a:pt x="1174449" y="2304941"/>
                    <a:pt x="1174449" y="2304941"/>
                    <a:pt x="1174449" y="2304941"/>
                  </a:cubicBezTo>
                  <a:cubicBezTo>
                    <a:pt x="1173544" y="2305846"/>
                    <a:pt x="1173544" y="2305846"/>
                    <a:pt x="1173544" y="2305846"/>
                  </a:cubicBezTo>
                  <a:cubicBezTo>
                    <a:pt x="1167210" y="2313980"/>
                    <a:pt x="1161790" y="2321200"/>
                    <a:pt x="1168115" y="2332040"/>
                  </a:cubicBezTo>
                  <a:cubicBezTo>
                    <a:pt x="1173544" y="2341069"/>
                    <a:pt x="1172639" y="2342879"/>
                    <a:pt x="1171735" y="2345584"/>
                  </a:cubicBezTo>
                  <a:cubicBezTo>
                    <a:pt x="1169925" y="2347394"/>
                    <a:pt x="1169020" y="2349204"/>
                    <a:pt x="1170829" y="2358233"/>
                  </a:cubicBezTo>
                  <a:cubicBezTo>
                    <a:pt x="1171735" y="2361844"/>
                    <a:pt x="1169020" y="2363653"/>
                    <a:pt x="1166305" y="2365463"/>
                  </a:cubicBezTo>
                  <a:cubicBezTo>
                    <a:pt x="1163600" y="2367263"/>
                    <a:pt x="1160885" y="2369073"/>
                    <a:pt x="1159981" y="2373588"/>
                  </a:cubicBezTo>
                  <a:cubicBezTo>
                    <a:pt x="1157266" y="2381713"/>
                    <a:pt x="1162695" y="2386228"/>
                    <a:pt x="1168115" y="2390752"/>
                  </a:cubicBezTo>
                  <a:cubicBezTo>
                    <a:pt x="1168115" y="2390752"/>
                    <a:pt x="1168115" y="2390752"/>
                    <a:pt x="1168115" y="2390752"/>
                  </a:cubicBezTo>
                  <a:cubicBezTo>
                    <a:pt x="1168115" y="2391647"/>
                    <a:pt x="1167210" y="2443130"/>
                    <a:pt x="1167210" y="2448549"/>
                  </a:cubicBezTo>
                  <a:cubicBezTo>
                    <a:pt x="1167210" y="2454874"/>
                    <a:pt x="1161790" y="2478353"/>
                    <a:pt x="1152742" y="2480163"/>
                  </a:cubicBezTo>
                  <a:cubicBezTo>
                    <a:pt x="1143693" y="2481973"/>
                    <a:pt x="1082190" y="2481068"/>
                    <a:pt x="1074046" y="2481068"/>
                  </a:cubicBezTo>
                  <a:cubicBezTo>
                    <a:pt x="1089419" y="2524416"/>
                    <a:pt x="1089419" y="2524416"/>
                    <a:pt x="1089419" y="2524416"/>
                  </a:cubicBezTo>
                  <a:cubicBezTo>
                    <a:pt x="1089419" y="2524416"/>
                    <a:pt x="1089419" y="2525321"/>
                    <a:pt x="1089419" y="2525321"/>
                  </a:cubicBezTo>
                  <a:cubicBezTo>
                    <a:pt x="1079475" y="2538865"/>
                    <a:pt x="1079475" y="2538865"/>
                    <a:pt x="1079475" y="2538865"/>
                  </a:cubicBezTo>
                  <a:cubicBezTo>
                    <a:pt x="1100278" y="2593968"/>
                    <a:pt x="1100278" y="2593968"/>
                    <a:pt x="1100278" y="2593968"/>
                  </a:cubicBezTo>
                  <a:cubicBezTo>
                    <a:pt x="1164495" y="2592158"/>
                    <a:pt x="1164495" y="2592158"/>
                    <a:pt x="1164495" y="2592158"/>
                  </a:cubicBezTo>
                  <a:cubicBezTo>
                    <a:pt x="1175354" y="2599387"/>
                    <a:pt x="1199776" y="2603902"/>
                    <a:pt x="1205205" y="2612027"/>
                  </a:cubicBezTo>
                  <a:cubicBezTo>
                    <a:pt x="1211540" y="2612027"/>
                    <a:pt x="1214254" y="2613837"/>
                    <a:pt x="1217864" y="2618352"/>
                  </a:cubicBezTo>
                  <a:cubicBezTo>
                    <a:pt x="1222388" y="2619256"/>
                    <a:pt x="1235961" y="2621057"/>
                    <a:pt x="1238676" y="2621961"/>
                  </a:cubicBezTo>
                  <a:cubicBezTo>
                    <a:pt x="1243201" y="2626476"/>
                    <a:pt x="1245001" y="2631896"/>
                    <a:pt x="1250430" y="2635506"/>
                  </a:cubicBezTo>
                  <a:cubicBezTo>
                    <a:pt x="1270328" y="2638221"/>
                    <a:pt x="1260384" y="2649965"/>
                    <a:pt x="1273042" y="2656280"/>
                  </a:cubicBezTo>
                  <a:cubicBezTo>
                    <a:pt x="1275757" y="2656280"/>
                    <a:pt x="1278472" y="2656280"/>
                    <a:pt x="1280281" y="2658090"/>
                  </a:cubicBezTo>
                  <a:cubicBezTo>
                    <a:pt x="1289330" y="2664415"/>
                    <a:pt x="1298369" y="2669834"/>
                    <a:pt x="1306513" y="2675254"/>
                  </a:cubicBezTo>
                  <a:cubicBezTo>
                    <a:pt x="1327316" y="2689703"/>
                    <a:pt x="1348128" y="2702343"/>
                    <a:pt x="1368931" y="2716792"/>
                  </a:cubicBezTo>
                  <a:cubicBezTo>
                    <a:pt x="1389733" y="2730347"/>
                    <a:pt x="1410536" y="2744796"/>
                    <a:pt x="1431338" y="2758340"/>
                  </a:cubicBezTo>
                  <a:cubicBezTo>
                    <a:pt x="1434053" y="2759245"/>
                    <a:pt x="1436768" y="2760150"/>
                    <a:pt x="1438578" y="2761960"/>
                  </a:cubicBezTo>
                  <a:cubicBezTo>
                    <a:pt x="1445816" y="2766475"/>
                    <a:pt x="1451245" y="2771895"/>
                    <a:pt x="1459380" y="2775504"/>
                  </a:cubicBezTo>
                  <a:cubicBezTo>
                    <a:pt x="1460285" y="2776410"/>
                    <a:pt x="1462095" y="2778209"/>
                    <a:pt x="1462999" y="2779115"/>
                  </a:cubicBezTo>
                  <a:cubicBezTo>
                    <a:pt x="1472953" y="2784534"/>
                    <a:pt x="1489231" y="2792668"/>
                    <a:pt x="1496471" y="2800793"/>
                  </a:cubicBezTo>
                  <a:cubicBezTo>
                    <a:pt x="1497375" y="2803499"/>
                    <a:pt x="1498280" y="2806213"/>
                    <a:pt x="1500995" y="2808918"/>
                  </a:cubicBezTo>
                  <a:cubicBezTo>
                    <a:pt x="1632154" y="2898339"/>
                    <a:pt x="1632154" y="2898339"/>
                    <a:pt x="1632154" y="2898339"/>
                  </a:cubicBezTo>
                  <a:cubicBezTo>
                    <a:pt x="1633964" y="2899244"/>
                    <a:pt x="1647527" y="2901949"/>
                    <a:pt x="1648432" y="2901949"/>
                  </a:cubicBezTo>
                  <a:cubicBezTo>
                    <a:pt x="1652052" y="2903759"/>
                    <a:pt x="1661996" y="2920008"/>
                    <a:pt x="1666520" y="2923628"/>
                  </a:cubicBezTo>
                  <a:cubicBezTo>
                    <a:pt x="1667425" y="2925428"/>
                    <a:pt x="1701800" y="2951621"/>
                    <a:pt x="1703610" y="2952527"/>
                  </a:cubicBezTo>
                  <a:cubicBezTo>
                    <a:pt x="1705420" y="2952527"/>
                    <a:pt x="1709040" y="2951621"/>
                    <a:pt x="1710849" y="2950717"/>
                  </a:cubicBezTo>
                  <a:cubicBezTo>
                    <a:pt x="1713554" y="2951621"/>
                    <a:pt x="1713554" y="2951621"/>
                    <a:pt x="1713554" y="2951621"/>
                  </a:cubicBezTo>
                  <a:cubicBezTo>
                    <a:pt x="1715364" y="2949822"/>
                    <a:pt x="1718984" y="2949822"/>
                    <a:pt x="1721699" y="2949822"/>
                  </a:cubicBezTo>
                  <a:cubicBezTo>
                    <a:pt x="1724413" y="2948916"/>
                    <a:pt x="1726223" y="2951621"/>
                    <a:pt x="1728937" y="2951621"/>
                  </a:cubicBezTo>
                  <a:cubicBezTo>
                    <a:pt x="1753360" y="2953431"/>
                    <a:pt x="1753360" y="2953431"/>
                    <a:pt x="1753360" y="2953431"/>
                  </a:cubicBezTo>
                  <a:cubicBezTo>
                    <a:pt x="1776877" y="2955241"/>
                    <a:pt x="1801299" y="2956137"/>
                    <a:pt x="1824816" y="2957946"/>
                  </a:cubicBezTo>
                  <a:cubicBezTo>
                    <a:pt x="1841104" y="2958851"/>
                    <a:pt x="1838389" y="2958851"/>
                    <a:pt x="1852858" y="2952527"/>
                  </a:cubicBezTo>
                  <a:cubicBezTo>
                    <a:pt x="1858287" y="2950717"/>
                    <a:pt x="1863716" y="2948916"/>
                    <a:pt x="1869145" y="2947107"/>
                  </a:cubicBezTo>
                  <a:cubicBezTo>
                    <a:pt x="1869145" y="2947107"/>
                    <a:pt x="1870945" y="2945307"/>
                    <a:pt x="1870945" y="2944402"/>
                  </a:cubicBezTo>
                  <a:cubicBezTo>
                    <a:pt x="1870945" y="2940783"/>
                    <a:pt x="1870945" y="2938077"/>
                    <a:pt x="1871851" y="2935363"/>
                  </a:cubicBezTo>
                  <a:cubicBezTo>
                    <a:pt x="1876375" y="2932658"/>
                    <a:pt x="1885424" y="2936267"/>
                    <a:pt x="1888138" y="2939887"/>
                  </a:cubicBezTo>
                  <a:cubicBezTo>
                    <a:pt x="1889043" y="2942592"/>
                    <a:pt x="1888138" y="2948012"/>
                    <a:pt x="1889043" y="2949822"/>
                  </a:cubicBezTo>
                  <a:cubicBezTo>
                    <a:pt x="1894472" y="2954336"/>
                    <a:pt x="1905321" y="2960661"/>
                    <a:pt x="1909846" y="2951621"/>
                  </a:cubicBezTo>
                  <a:cubicBezTo>
                    <a:pt x="1910750" y="2951621"/>
                    <a:pt x="1910750" y="2951621"/>
                    <a:pt x="1910750" y="2951621"/>
                  </a:cubicBezTo>
                  <a:cubicBezTo>
                    <a:pt x="1911656" y="2952527"/>
                    <a:pt x="1911656" y="2952527"/>
                    <a:pt x="1911656" y="2952527"/>
                  </a:cubicBezTo>
                  <a:cubicBezTo>
                    <a:pt x="1911656" y="2956137"/>
                    <a:pt x="1911656" y="2956137"/>
                    <a:pt x="1911656" y="2956137"/>
                  </a:cubicBezTo>
                  <a:cubicBezTo>
                    <a:pt x="1913465" y="2957042"/>
                    <a:pt x="1913465" y="2957042"/>
                    <a:pt x="1913465" y="2957042"/>
                  </a:cubicBezTo>
                  <a:cubicBezTo>
                    <a:pt x="1917085" y="2955241"/>
                    <a:pt x="1929744" y="2957946"/>
                    <a:pt x="1933363" y="2959756"/>
                  </a:cubicBezTo>
                  <a:cubicBezTo>
                    <a:pt x="1934268" y="2957946"/>
                    <a:pt x="1936077" y="2950717"/>
                    <a:pt x="1937887" y="2949822"/>
                  </a:cubicBezTo>
                  <a:cubicBezTo>
                    <a:pt x="1938792" y="2948916"/>
                    <a:pt x="1941507" y="2948916"/>
                    <a:pt x="1942412" y="2949822"/>
                  </a:cubicBezTo>
                  <a:cubicBezTo>
                    <a:pt x="1946936" y="2953431"/>
                    <a:pt x="1953261" y="2968786"/>
                    <a:pt x="1955975" y="2969691"/>
                  </a:cubicBezTo>
                  <a:cubicBezTo>
                    <a:pt x="1972263" y="2974206"/>
                    <a:pt x="1986731" y="2981425"/>
                    <a:pt x="2003010" y="2986846"/>
                  </a:cubicBezTo>
                  <a:cubicBezTo>
                    <a:pt x="2005724" y="2987750"/>
                    <a:pt x="2012963" y="2986846"/>
                    <a:pt x="2012963" y="2986846"/>
                  </a:cubicBezTo>
                  <a:cubicBezTo>
                    <a:pt x="2040100" y="2997685"/>
                    <a:pt x="2040100" y="2997685"/>
                    <a:pt x="2040100" y="2997685"/>
                  </a:cubicBezTo>
                  <a:cubicBezTo>
                    <a:pt x="2041005" y="2998590"/>
                    <a:pt x="2058188" y="2996780"/>
                    <a:pt x="2059093" y="2994979"/>
                  </a:cubicBezTo>
                  <a:cubicBezTo>
                    <a:pt x="2060903" y="2988655"/>
                    <a:pt x="2060903" y="2988655"/>
                    <a:pt x="2060903" y="2988655"/>
                  </a:cubicBezTo>
                  <a:cubicBezTo>
                    <a:pt x="2062713" y="2987750"/>
                    <a:pt x="2069951" y="2990464"/>
                    <a:pt x="2071761" y="2991360"/>
                  </a:cubicBezTo>
                  <a:cubicBezTo>
                    <a:pt x="2073571" y="2990464"/>
                    <a:pt x="2077190" y="2991360"/>
                    <a:pt x="2079000" y="2991360"/>
                  </a:cubicBezTo>
                  <a:cubicBezTo>
                    <a:pt x="2081705" y="2994979"/>
                    <a:pt x="2081705" y="2994979"/>
                    <a:pt x="2081705" y="2994979"/>
                  </a:cubicBezTo>
                  <a:cubicBezTo>
                    <a:pt x="2083515" y="2994979"/>
                    <a:pt x="2083515" y="2994979"/>
                    <a:pt x="2083515" y="2994979"/>
                  </a:cubicBezTo>
                  <a:cubicBezTo>
                    <a:pt x="2085325" y="2993170"/>
                    <a:pt x="2085325" y="2993170"/>
                    <a:pt x="2085325" y="2993170"/>
                  </a:cubicBezTo>
                  <a:cubicBezTo>
                    <a:pt x="2085325" y="2989560"/>
                    <a:pt x="2085325" y="2989560"/>
                    <a:pt x="2085325" y="2989560"/>
                  </a:cubicBezTo>
                  <a:cubicBezTo>
                    <a:pt x="2088040" y="2986846"/>
                    <a:pt x="2094374" y="2991360"/>
                    <a:pt x="2097088" y="2990464"/>
                  </a:cubicBezTo>
                  <a:cubicBezTo>
                    <a:pt x="2103423" y="2988655"/>
                    <a:pt x="2107937" y="2986846"/>
                    <a:pt x="2110652" y="2986846"/>
                  </a:cubicBezTo>
                  <a:cubicBezTo>
                    <a:pt x="2119701" y="2979625"/>
                    <a:pt x="2137788" y="2966071"/>
                    <a:pt x="2142313" y="2963366"/>
                  </a:cubicBezTo>
                  <a:close/>
                  <a:moveTo>
                    <a:pt x="3392393" y="496772"/>
                  </a:moveTo>
                  <a:cubicBezTo>
                    <a:pt x="3393298" y="494962"/>
                    <a:pt x="3393298" y="493162"/>
                    <a:pt x="3393298" y="491352"/>
                  </a:cubicBezTo>
                  <a:cubicBezTo>
                    <a:pt x="3393298" y="485933"/>
                    <a:pt x="3396012" y="475998"/>
                    <a:pt x="3396012" y="475093"/>
                  </a:cubicBezTo>
                  <a:cubicBezTo>
                    <a:pt x="3396012" y="475093"/>
                    <a:pt x="3396012" y="475093"/>
                    <a:pt x="3396012" y="475093"/>
                  </a:cubicBezTo>
                  <a:cubicBezTo>
                    <a:pt x="3416815" y="441680"/>
                    <a:pt x="3416815" y="441680"/>
                    <a:pt x="3416815" y="441680"/>
                  </a:cubicBezTo>
                  <a:cubicBezTo>
                    <a:pt x="3417720" y="441680"/>
                    <a:pt x="3424054" y="433545"/>
                    <a:pt x="3429483" y="433545"/>
                  </a:cubicBezTo>
                  <a:cubicBezTo>
                    <a:pt x="3430388" y="433545"/>
                    <a:pt x="3431293" y="433545"/>
                    <a:pt x="3432198" y="434450"/>
                  </a:cubicBezTo>
                  <a:cubicBezTo>
                    <a:pt x="3434913" y="436260"/>
                    <a:pt x="3435817" y="438965"/>
                    <a:pt x="3437627" y="441680"/>
                  </a:cubicBezTo>
                  <a:cubicBezTo>
                    <a:pt x="3438522" y="443480"/>
                    <a:pt x="3439428" y="446194"/>
                    <a:pt x="3442142" y="446194"/>
                  </a:cubicBezTo>
                  <a:cubicBezTo>
                    <a:pt x="3442142" y="446194"/>
                    <a:pt x="3443047" y="446194"/>
                    <a:pt x="3443047" y="446194"/>
                  </a:cubicBezTo>
                  <a:cubicBezTo>
                    <a:pt x="3447571" y="446194"/>
                    <a:pt x="3458430" y="442584"/>
                    <a:pt x="3461144" y="437165"/>
                  </a:cubicBezTo>
                  <a:cubicBezTo>
                    <a:pt x="3462049" y="435355"/>
                    <a:pt x="3464755" y="434450"/>
                    <a:pt x="3466564" y="434450"/>
                  </a:cubicBezTo>
                  <a:cubicBezTo>
                    <a:pt x="3471088" y="434450"/>
                    <a:pt x="3477423" y="438069"/>
                    <a:pt x="3479232" y="441680"/>
                  </a:cubicBezTo>
                  <a:cubicBezTo>
                    <a:pt x="3481947" y="447099"/>
                    <a:pt x="3481947" y="450709"/>
                    <a:pt x="3481947" y="460644"/>
                  </a:cubicBezTo>
                  <a:cubicBezTo>
                    <a:pt x="3481947" y="470578"/>
                    <a:pt x="3475613" y="475093"/>
                    <a:pt x="3474708" y="475998"/>
                  </a:cubicBezTo>
                  <a:cubicBezTo>
                    <a:pt x="3474708" y="476903"/>
                    <a:pt x="3471994" y="488647"/>
                    <a:pt x="3474708" y="492257"/>
                  </a:cubicBezTo>
                  <a:cubicBezTo>
                    <a:pt x="3474708" y="493162"/>
                    <a:pt x="3475613" y="493162"/>
                    <a:pt x="3475613" y="494067"/>
                  </a:cubicBezTo>
                  <a:cubicBezTo>
                    <a:pt x="3478328" y="498582"/>
                    <a:pt x="3481947" y="504002"/>
                    <a:pt x="3481947" y="510317"/>
                  </a:cubicBezTo>
                  <a:cubicBezTo>
                    <a:pt x="3481947" y="518451"/>
                    <a:pt x="3477423" y="519356"/>
                    <a:pt x="3470184" y="520251"/>
                  </a:cubicBezTo>
                  <a:cubicBezTo>
                    <a:pt x="3469279" y="520251"/>
                    <a:pt x="3468374" y="520251"/>
                    <a:pt x="3467469" y="520251"/>
                  </a:cubicBezTo>
                  <a:cubicBezTo>
                    <a:pt x="3461144" y="520251"/>
                    <a:pt x="3459335" y="516641"/>
                    <a:pt x="3456620" y="512126"/>
                  </a:cubicBezTo>
                  <a:cubicBezTo>
                    <a:pt x="3455715" y="509421"/>
                    <a:pt x="3452095" y="507612"/>
                    <a:pt x="3446667" y="507612"/>
                  </a:cubicBezTo>
                  <a:cubicBezTo>
                    <a:pt x="3443047" y="507612"/>
                    <a:pt x="3440332" y="508516"/>
                    <a:pt x="3437627" y="509421"/>
                  </a:cubicBezTo>
                  <a:cubicBezTo>
                    <a:pt x="3434008" y="510317"/>
                    <a:pt x="3432198" y="511222"/>
                    <a:pt x="3431293" y="511222"/>
                  </a:cubicBezTo>
                  <a:cubicBezTo>
                    <a:pt x="3428578" y="511222"/>
                    <a:pt x="3425864" y="510317"/>
                    <a:pt x="3423149" y="506707"/>
                  </a:cubicBezTo>
                  <a:cubicBezTo>
                    <a:pt x="3421340" y="504897"/>
                    <a:pt x="3418625" y="504002"/>
                    <a:pt x="3415005" y="504002"/>
                  </a:cubicBezTo>
                  <a:cubicBezTo>
                    <a:pt x="3412300" y="504002"/>
                    <a:pt x="3409586" y="504002"/>
                    <a:pt x="3406871" y="504002"/>
                  </a:cubicBezTo>
                  <a:cubicBezTo>
                    <a:pt x="3403251" y="504897"/>
                    <a:pt x="3400537" y="504897"/>
                    <a:pt x="3397822" y="504897"/>
                  </a:cubicBezTo>
                  <a:cubicBezTo>
                    <a:pt x="3394203" y="504897"/>
                    <a:pt x="3393298" y="504002"/>
                    <a:pt x="3392393" y="503097"/>
                  </a:cubicBezTo>
                  <a:cubicBezTo>
                    <a:pt x="3390583" y="501287"/>
                    <a:pt x="3391488" y="499477"/>
                    <a:pt x="3392393" y="496772"/>
                  </a:cubicBezTo>
                  <a:close/>
                  <a:moveTo>
                    <a:pt x="898567" y="616892"/>
                  </a:move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5898" y="629541"/>
                    <a:pt x="885898" y="629541"/>
                  </a:cubicBezTo>
                  <a:cubicBezTo>
                    <a:pt x="885898" y="629541"/>
                    <a:pt x="882279" y="625931"/>
                    <a:pt x="878660" y="625931"/>
                  </a:cubicBezTo>
                  <a:cubicBezTo>
                    <a:pt x="875050" y="625931"/>
                    <a:pt x="869620" y="624121"/>
                    <a:pt x="868716" y="624121"/>
                  </a:cubicBezTo>
                  <a:cubicBezTo>
                    <a:pt x="863286" y="620511"/>
                    <a:pt x="863286" y="620511"/>
                    <a:pt x="863286" y="620511"/>
                  </a:cubicBezTo>
                  <a:cubicBezTo>
                    <a:pt x="863286" y="620511"/>
                    <a:pt x="863286" y="620511"/>
                    <a:pt x="863286" y="620511"/>
                  </a:cubicBezTo>
                  <a:cubicBezTo>
                    <a:pt x="863286" y="619606"/>
                    <a:pt x="863286" y="619606"/>
                    <a:pt x="863286" y="619606"/>
                  </a:cubicBezTo>
                  <a:cubicBezTo>
                    <a:pt x="869620" y="613282"/>
                    <a:pt x="869620" y="613282"/>
                    <a:pt x="869620" y="613282"/>
                  </a:cubicBezTo>
                  <a:cubicBezTo>
                    <a:pt x="869620" y="613282"/>
                    <a:pt x="869620" y="613282"/>
                    <a:pt x="869620" y="613282"/>
                  </a:cubicBezTo>
                  <a:cubicBezTo>
                    <a:pt x="869620" y="612377"/>
                    <a:pt x="875954" y="608767"/>
                    <a:pt x="880469" y="608767"/>
                  </a:cubicBezTo>
                  <a:cubicBezTo>
                    <a:pt x="881374" y="608767"/>
                    <a:pt x="882279" y="608767"/>
                    <a:pt x="882279" y="608767"/>
                  </a:cubicBezTo>
                  <a:cubicBezTo>
                    <a:pt x="886804" y="610577"/>
                    <a:pt x="897662" y="615997"/>
                    <a:pt x="898567" y="616892"/>
                  </a:cubicBezTo>
                  <a:cubicBezTo>
                    <a:pt x="898567" y="616892"/>
                    <a:pt x="898567" y="616892"/>
                    <a:pt x="898567" y="616892"/>
                  </a:cubicBezTo>
                  <a:cubicBezTo>
                    <a:pt x="898567" y="616892"/>
                    <a:pt x="898567" y="616892"/>
                    <a:pt x="898567" y="616892"/>
                  </a:cubicBezTo>
                  <a:close/>
                  <a:moveTo>
                    <a:pt x="2039195" y="623216"/>
                  </a:moveTo>
                  <a:cubicBezTo>
                    <a:pt x="2038290" y="624121"/>
                    <a:pt x="2037385" y="625931"/>
                    <a:pt x="2036481" y="626826"/>
                  </a:cubicBezTo>
                  <a:cubicBezTo>
                    <a:pt x="2034671" y="629541"/>
                    <a:pt x="2033766" y="633151"/>
                    <a:pt x="2029242" y="633151"/>
                  </a:cubicBezTo>
                  <a:cubicBezTo>
                    <a:pt x="2027432" y="633151"/>
                    <a:pt x="2024727" y="632246"/>
                    <a:pt x="2022012" y="631351"/>
                  </a:cubicBezTo>
                  <a:cubicBezTo>
                    <a:pt x="2019297" y="630446"/>
                    <a:pt x="2017488" y="630446"/>
                    <a:pt x="2016583" y="631351"/>
                  </a:cubicBezTo>
                  <a:cubicBezTo>
                    <a:pt x="2015678" y="634056"/>
                    <a:pt x="2018393" y="640380"/>
                    <a:pt x="2024727" y="649410"/>
                  </a:cubicBezTo>
                  <a:cubicBezTo>
                    <a:pt x="2027432" y="653020"/>
                    <a:pt x="2027432" y="655735"/>
                    <a:pt x="2026536" y="657535"/>
                  </a:cubicBezTo>
                  <a:cubicBezTo>
                    <a:pt x="2025632" y="659345"/>
                    <a:pt x="2022917" y="660250"/>
                    <a:pt x="2019297" y="660250"/>
                  </a:cubicBezTo>
                  <a:cubicBezTo>
                    <a:pt x="2012963" y="660250"/>
                    <a:pt x="2005724" y="663860"/>
                    <a:pt x="2003010" y="672889"/>
                  </a:cubicBezTo>
                  <a:cubicBezTo>
                    <a:pt x="2002105" y="675604"/>
                    <a:pt x="1999400" y="677414"/>
                    <a:pt x="1995780" y="677414"/>
                  </a:cubicBezTo>
                  <a:cubicBezTo>
                    <a:pt x="1992161" y="677414"/>
                    <a:pt x="1986731" y="675604"/>
                    <a:pt x="1984017" y="671994"/>
                  </a:cubicBezTo>
                  <a:cubicBezTo>
                    <a:pt x="1982207" y="669279"/>
                    <a:pt x="1980397" y="667470"/>
                    <a:pt x="1978588" y="666574"/>
                  </a:cubicBezTo>
                  <a:cubicBezTo>
                    <a:pt x="1975873" y="664764"/>
                    <a:pt x="1973168" y="662955"/>
                    <a:pt x="1972263" y="660250"/>
                  </a:cubicBezTo>
                  <a:cubicBezTo>
                    <a:pt x="1970453" y="655735"/>
                    <a:pt x="1960500" y="647600"/>
                    <a:pt x="1960500" y="647600"/>
                  </a:cubicBezTo>
                  <a:cubicBezTo>
                    <a:pt x="1960500" y="647600"/>
                    <a:pt x="1949641" y="642181"/>
                    <a:pt x="1942412" y="637666"/>
                  </a:cubicBezTo>
                  <a:cubicBezTo>
                    <a:pt x="1936077" y="634056"/>
                    <a:pt x="1936983" y="629541"/>
                    <a:pt x="1936983" y="625026"/>
                  </a:cubicBezTo>
                  <a:cubicBezTo>
                    <a:pt x="1936983" y="624121"/>
                    <a:pt x="1936983" y="623216"/>
                    <a:pt x="1936983" y="621416"/>
                  </a:cubicBezTo>
                  <a:cubicBezTo>
                    <a:pt x="1936983" y="620511"/>
                    <a:pt x="1932458" y="620511"/>
                    <a:pt x="1928838" y="619606"/>
                  </a:cubicBezTo>
                  <a:cubicBezTo>
                    <a:pt x="1924314" y="618702"/>
                    <a:pt x="1919799" y="618702"/>
                    <a:pt x="1918895" y="616892"/>
                  </a:cubicBezTo>
                  <a:cubicBezTo>
                    <a:pt x="1917990" y="614187"/>
                    <a:pt x="1921609" y="611472"/>
                    <a:pt x="1925219" y="607862"/>
                  </a:cubicBezTo>
                  <a:cubicBezTo>
                    <a:pt x="1927934" y="606062"/>
                    <a:pt x="1930648" y="603347"/>
                    <a:pt x="1930648" y="602442"/>
                  </a:cubicBezTo>
                  <a:cubicBezTo>
                    <a:pt x="1929744" y="597928"/>
                    <a:pt x="1930648" y="595222"/>
                    <a:pt x="1932458" y="592508"/>
                  </a:cubicBezTo>
                  <a:cubicBezTo>
                    <a:pt x="1934268" y="590708"/>
                    <a:pt x="1936983" y="590708"/>
                    <a:pt x="1939697" y="590708"/>
                  </a:cubicBezTo>
                  <a:cubicBezTo>
                    <a:pt x="1946031" y="591603"/>
                    <a:pt x="1946936" y="583478"/>
                    <a:pt x="1946936" y="576249"/>
                  </a:cubicBezTo>
                  <a:cubicBezTo>
                    <a:pt x="1946936" y="568124"/>
                    <a:pt x="1952356" y="568124"/>
                    <a:pt x="1962310" y="568124"/>
                  </a:cubicBezTo>
                  <a:cubicBezTo>
                    <a:pt x="1971358" y="568124"/>
                    <a:pt x="1977683" y="568124"/>
                    <a:pt x="1982207" y="564514"/>
                  </a:cubicBezTo>
                  <a:cubicBezTo>
                    <a:pt x="1984922" y="562704"/>
                    <a:pt x="1987636" y="561799"/>
                    <a:pt x="1990351" y="561799"/>
                  </a:cubicBezTo>
                  <a:cubicBezTo>
                    <a:pt x="1993066" y="561799"/>
                    <a:pt x="1996685" y="562704"/>
                    <a:pt x="2000305" y="564514"/>
                  </a:cubicBezTo>
                  <a:cubicBezTo>
                    <a:pt x="2004820" y="567219"/>
                    <a:pt x="2006630" y="567219"/>
                    <a:pt x="2012058" y="568124"/>
                  </a:cubicBezTo>
                  <a:cubicBezTo>
                    <a:pt x="2014773" y="568124"/>
                    <a:pt x="2014773" y="568124"/>
                    <a:pt x="2014773" y="568124"/>
                  </a:cubicBezTo>
                  <a:cubicBezTo>
                    <a:pt x="2023822" y="569029"/>
                    <a:pt x="2028337" y="572639"/>
                    <a:pt x="2029242" y="578058"/>
                  </a:cubicBezTo>
                  <a:cubicBezTo>
                    <a:pt x="2030147" y="581668"/>
                    <a:pt x="2031956" y="586183"/>
                    <a:pt x="2034671" y="590708"/>
                  </a:cubicBezTo>
                  <a:cubicBezTo>
                    <a:pt x="2037385" y="596118"/>
                    <a:pt x="2040100" y="601538"/>
                    <a:pt x="2041005" y="605157"/>
                  </a:cubicBezTo>
                  <a:cubicBezTo>
                    <a:pt x="2041005" y="606062"/>
                    <a:pt x="2041005" y="606062"/>
                    <a:pt x="2041005" y="606062"/>
                  </a:cubicBezTo>
                  <a:cubicBezTo>
                    <a:pt x="2042815" y="613282"/>
                    <a:pt x="2043720" y="617797"/>
                    <a:pt x="2039195" y="62321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2560B06-C992-0353-7FDA-DE7148A9FAB0}"/>
                </a:ext>
              </a:extLst>
            </p:cNvPr>
            <p:cNvSpPr/>
            <p:nvPr/>
          </p:nvSpPr>
          <p:spPr>
            <a:xfrm>
              <a:off x="9025279" y="3162225"/>
              <a:ext cx="257175" cy="140627"/>
            </a:xfrm>
            <a:custGeom>
              <a:avLst/>
              <a:gdLst>
                <a:gd name="connsiteX0" fmla="*/ 174248 w 257175"/>
                <a:gd name="connsiteY0" fmla="*/ 75230 h 140627"/>
                <a:gd name="connsiteX1" fmla="*/ 194384 w 257175"/>
                <a:gd name="connsiteY1" fmla="*/ 64752 h 140627"/>
                <a:gd name="connsiteX2" fmla="*/ 198051 w 257175"/>
                <a:gd name="connsiteY2" fmla="*/ 61895 h 140627"/>
                <a:gd name="connsiteX3" fmla="*/ 199880 w 257175"/>
                <a:gd name="connsiteY3" fmla="*/ 60942 h 140627"/>
                <a:gd name="connsiteX4" fmla="*/ 214520 w 257175"/>
                <a:gd name="connsiteY4" fmla="*/ 58085 h 140627"/>
                <a:gd name="connsiteX5" fmla="*/ 215434 w 257175"/>
                <a:gd name="connsiteY5" fmla="*/ 58085 h 140627"/>
                <a:gd name="connsiteX6" fmla="*/ 235570 w 257175"/>
                <a:gd name="connsiteY6" fmla="*/ 52370 h 140627"/>
                <a:gd name="connsiteX7" fmla="*/ 237399 w 257175"/>
                <a:gd name="connsiteY7" fmla="*/ 49512 h 140627"/>
                <a:gd name="connsiteX8" fmla="*/ 256620 w 257175"/>
                <a:gd name="connsiteY8" fmla="*/ 28557 h 140627"/>
                <a:gd name="connsiteX9" fmla="*/ 247466 w 257175"/>
                <a:gd name="connsiteY9" fmla="*/ 17127 h 140627"/>
                <a:gd name="connsiteX10" fmla="*/ 231912 w 257175"/>
                <a:gd name="connsiteY10" fmla="*/ 5697 h 140627"/>
                <a:gd name="connsiteX11" fmla="*/ 213605 w 257175"/>
                <a:gd name="connsiteY11" fmla="*/ -18 h 140627"/>
                <a:gd name="connsiteX12" fmla="*/ 210862 w 257175"/>
                <a:gd name="connsiteY12" fmla="*/ -18 h 140627"/>
                <a:gd name="connsiteX13" fmla="*/ 191640 w 257175"/>
                <a:gd name="connsiteY13" fmla="*/ 12365 h 140627"/>
                <a:gd name="connsiteX14" fmla="*/ 175162 w 257175"/>
                <a:gd name="connsiteY14" fmla="*/ 19032 h 140627"/>
                <a:gd name="connsiteX15" fmla="*/ 172419 w 257175"/>
                <a:gd name="connsiteY15" fmla="*/ 19032 h 140627"/>
                <a:gd name="connsiteX16" fmla="*/ 166932 w 257175"/>
                <a:gd name="connsiteY16" fmla="*/ 32367 h 140627"/>
                <a:gd name="connsiteX17" fmla="*/ 166018 w 257175"/>
                <a:gd name="connsiteY17" fmla="*/ 38082 h 140627"/>
                <a:gd name="connsiteX18" fmla="*/ 149540 w 257175"/>
                <a:gd name="connsiteY18" fmla="*/ 55227 h 140627"/>
                <a:gd name="connsiteX19" fmla="*/ 133071 w 257175"/>
                <a:gd name="connsiteY19" fmla="*/ 71420 h 140627"/>
                <a:gd name="connsiteX20" fmla="*/ 116593 w 257175"/>
                <a:gd name="connsiteY20" fmla="*/ 75230 h 140627"/>
                <a:gd name="connsiteX21" fmla="*/ 112935 w 257175"/>
                <a:gd name="connsiteY21" fmla="*/ 73325 h 140627"/>
                <a:gd name="connsiteX22" fmla="*/ 89133 w 257175"/>
                <a:gd name="connsiteY22" fmla="*/ 58085 h 140627"/>
                <a:gd name="connsiteX23" fmla="*/ 79065 w 257175"/>
                <a:gd name="connsiteY23" fmla="*/ 52370 h 140627"/>
                <a:gd name="connsiteX24" fmla="*/ 58024 w 257175"/>
                <a:gd name="connsiteY24" fmla="*/ 49512 h 140627"/>
                <a:gd name="connsiteX25" fmla="*/ 37888 w 257175"/>
                <a:gd name="connsiteY25" fmla="*/ 63800 h 140627"/>
                <a:gd name="connsiteX26" fmla="*/ 22324 w 257175"/>
                <a:gd name="connsiteY26" fmla="*/ 64752 h 140627"/>
                <a:gd name="connsiteX27" fmla="*/ 16838 w 257175"/>
                <a:gd name="connsiteY27" fmla="*/ 62847 h 140627"/>
                <a:gd name="connsiteX28" fmla="*/ 12256 w 257175"/>
                <a:gd name="connsiteY28" fmla="*/ 63800 h 140627"/>
                <a:gd name="connsiteX29" fmla="*/ 7684 w 257175"/>
                <a:gd name="connsiteY29" fmla="*/ 75230 h 140627"/>
                <a:gd name="connsiteX30" fmla="*/ 2188 w 257175"/>
                <a:gd name="connsiteY30" fmla="*/ 129522 h 140627"/>
                <a:gd name="connsiteX31" fmla="*/ -555 w 257175"/>
                <a:gd name="connsiteY31" fmla="*/ 139047 h 140627"/>
                <a:gd name="connsiteX32" fmla="*/ 11342 w 257175"/>
                <a:gd name="connsiteY32" fmla="*/ 136190 h 140627"/>
                <a:gd name="connsiteX33" fmla="*/ 33306 w 257175"/>
                <a:gd name="connsiteY33" fmla="*/ 137142 h 140627"/>
                <a:gd name="connsiteX34" fmla="*/ 50699 w 257175"/>
                <a:gd name="connsiteY34" fmla="*/ 140000 h 140627"/>
                <a:gd name="connsiteX35" fmla="*/ 55271 w 257175"/>
                <a:gd name="connsiteY35" fmla="*/ 140000 h 140627"/>
                <a:gd name="connsiteX36" fmla="*/ 60767 w 257175"/>
                <a:gd name="connsiteY36" fmla="*/ 140000 h 140627"/>
                <a:gd name="connsiteX37" fmla="*/ 74493 w 257175"/>
                <a:gd name="connsiteY37" fmla="*/ 140000 h 140627"/>
                <a:gd name="connsiteX38" fmla="*/ 101039 w 257175"/>
                <a:gd name="connsiteY38" fmla="*/ 129522 h 140627"/>
                <a:gd name="connsiteX39" fmla="*/ 125747 w 257175"/>
                <a:gd name="connsiteY39" fmla="*/ 125712 h 140627"/>
                <a:gd name="connsiteX40" fmla="*/ 138557 w 257175"/>
                <a:gd name="connsiteY40" fmla="*/ 131427 h 140627"/>
                <a:gd name="connsiteX41" fmla="*/ 141301 w 257175"/>
                <a:gd name="connsiteY41" fmla="*/ 134285 h 140627"/>
                <a:gd name="connsiteX42" fmla="*/ 155036 w 257175"/>
                <a:gd name="connsiteY42" fmla="*/ 132380 h 140627"/>
                <a:gd name="connsiteX43" fmla="*/ 160522 w 257175"/>
                <a:gd name="connsiteY43" fmla="*/ 127617 h 140627"/>
                <a:gd name="connsiteX44" fmla="*/ 175162 w 257175"/>
                <a:gd name="connsiteY44" fmla="*/ 115235 h 140627"/>
                <a:gd name="connsiteX45" fmla="*/ 180658 w 257175"/>
                <a:gd name="connsiteY45" fmla="*/ 108567 h 140627"/>
                <a:gd name="connsiteX46" fmla="*/ 177000 w 257175"/>
                <a:gd name="connsiteY46" fmla="*/ 98090 h 140627"/>
                <a:gd name="connsiteX47" fmla="*/ 176086 w 257175"/>
                <a:gd name="connsiteY47" fmla="*/ 96185 h 140627"/>
                <a:gd name="connsiteX48" fmla="*/ 167847 w 257175"/>
                <a:gd name="connsiteY48" fmla="*/ 80945 h 140627"/>
                <a:gd name="connsiteX49" fmla="*/ 174248 w 257175"/>
                <a:gd name="connsiteY49" fmla="*/ 75230 h 14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57175" h="140627">
                  <a:moveTo>
                    <a:pt x="174248" y="75230"/>
                  </a:moveTo>
                  <a:cubicBezTo>
                    <a:pt x="185230" y="72372"/>
                    <a:pt x="189812" y="68562"/>
                    <a:pt x="194384" y="64752"/>
                  </a:cubicBezTo>
                  <a:cubicBezTo>
                    <a:pt x="196213" y="63800"/>
                    <a:pt x="197136" y="62847"/>
                    <a:pt x="198051" y="61895"/>
                  </a:cubicBezTo>
                  <a:cubicBezTo>
                    <a:pt x="198965" y="61895"/>
                    <a:pt x="198965" y="60942"/>
                    <a:pt x="199880" y="60942"/>
                  </a:cubicBezTo>
                  <a:cubicBezTo>
                    <a:pt x="204452" y="58085"/>
                    <a:pt x="205366" y="57132"/>
                    <a:pt x="214520" y="58085"/>
                  </a:cubicBezTo>
                  <a:cubicBezTo>
                    <a:pt x="215434" y="58085"/>
                    <a:pt x="215434" y="58085"/>
                    <a:pt x="215434" y="58085"/>
                  </a:cubicBezTo>
                  <a:cubicBezTo>
                    <a:pt x="224588" y="59037"/>
                    <a:pt x="230998" y="59990"/>
                    <a:pt x="235570" y="52370"/>
                  </a:cubicBezTo>
                  <a:cubicBezTo>
                    <a:pt x="236484" y="51417"/>
                    <a:pt x="236484" y="50465"/>
                    <a:pt x="237399" y="49512"/>
                  </a:cubicBezTo>
                  <a:cubicBezTo>
                    <a:pt x="241980" y="41892"/>
                    <a:pt x="249295" y="29510"/>
                    <a:pt x="256620" y="28557"/>
                  </a:cubicBezTo>
                  <a:cubicBezTo>
                    <a:pt x="254791" y="26652"/>
                    <a:pt x="250210" y="20937"/>
                    <a:pt x="247466" y="17127"/>
                  </a:cubicBezTo>
                  <a:cubicBezTo>
                    <a:pt x="244723" y="12365"/>
                    <a:pt x="241066" y="10460"/>
                    <a:pt x="231912" y="5697"/>
                  </a:cubicBezTo>
                  <a:cubicBezTo>
                    <a:pt x="224588" y="1887"/>
                    <a:pt x="219101" y="935"/>
                    <a:pt x="213605" y="-18"/>
                  </a:cubicBezTo>
                  <a:cubicBezTo>
                    <a:pt x="212691" y="-18"/>
                    <a:pt x="211776" y="-18"/>
                    <a:pt x="210862" y="-18"/>
                  </a:cubicBezTo>
                  <a:cubicBezTo>
                    <a:pt x="204452" y="-970"/>
                    <a:pt x="195298" y="6650"/>
                    <a:pt x="191640" y="12365"/>
                  </a:cubicBezTo>
                  <a:cubicBezTo>
                    <a:pt x="187983" y="17127"/>
                    <a:pt x="184316" y="21890"/>
                    <a:pt x="175162" y="19032"/>
                  </a:cubicBezTo>
                  <a:cubicBezTo>
                    <a:pt x="174248" y="18080"/>
                    <a:pt x="173333" y="19032"/>
                    <a:pt x="172419" y="19032"/>
                  </a:cubicBezTo>
                  <a:cubicBezTo>
                    <a:pt x="169676" y="20937"/>
                    <a:pt x="167847" y="27605"/>
                    <a:pt x="166932" y="32367"/>
                  </a:cubicBezTo>
                  <a:cubicBezTo>
                    <a:pt x="166932" y="34272"/>
                    <a:pt x="166932" y="36177"/>
                    <a:pt x="166018" y="38082"/>
                  </a:cubicBezTo>
                  <a:cubicBezTo>
                    <a:pt x="165104" y="40940"/>
                    <a:pt x="156864" y="47607"/>
                    <a:pt x="149540" y="55227"/>
                  </a:cubicBezTo>
                  <a:cubicBezTo>
                    <a:pt x="143130" y="60942"/>
                    <a:pt x="136729" y="66657"/>
                    <a:pt x="133071" y="71420"/>
                  </a:cubicBezTo>
                  <a:cubicBezTo>
                    <a:pt x="125747" y="79992"/>
                    <a:pt x="122079" y="78087"/>
                    <a:pt x="116593" y="75230"/>
                  </a:cubicBezTo>
                  <a:cubicBezTo>
                    <a:pt x="115679" y="74277"/>
                    <a:pt x="114764" y="74277"/>
                    <a:pt x="112935" y="73325"/>
                  </a:cubicBezTo>
                  <a:cubicBezTo>
                    <a:pt x="108354" y="70467"/>
                    <a:pt x="96457" y="63800"/>
                    <a:pt x="89133" y="58085"/>
                  </a:cubicBezTo>
                  <a:cubicBezTo>
                    <a:pt x="84560" y="55227"/>
                    <a:pt x="80903" y="53322"/>
                    <a:pt x="79065" y="52370"/>
                  </a:cubicBezTo>
                  <a:cubicBezTo>
                    <a:pt x="76321" y="50465"/>
                    <a:pt x="63510" y="49512"/>
                    <a:pt x="58024" y="49512"/>
                  </a:cubicBezTo>
                  <a:cubicBezTo>
                    <a:pt x="53442" y="49512"/>
                    <a:pt x="47042" y="54275"/>
                    <a:pt x="37888" y="63800"/>
                  </a:cubicBezTo>
                  <a:cubicBezTo>
                    <a:pt x="33306" y="68562"/>
                    <a:pt x="26906" y="66657"/>
                    <a:pt x="22324" y="64752"/>
                  </a:cubicBezTo>
                  <a:cubicBezTo>
                    <a:pt x="20495" y="63800"/>
                    <a:pt x="17752" y="62847"/>
                    <a:pt x="16838" y="62847"/>
                  </a:cubicBezTo>
                  <a:cubicBezTo>
                    <a:pt x="14999" y="62847"/>
                    <a:pt x="13170" y="62847"/>
                    <a:pt x="12256" y="63800"/>
                  </a:cubicBezTo>
                  <a:cubicBezTo>
                    <a:pt x="9513" y="66657"/>
                    <a:pt x="7684" y="72372"/>
                    <a:pt x="7684" y="75230"/>
                  </a:cubicBezTo>
                  <a:cubicBezTo>
                    <a:pt x="7684" y="80945"/>
                    <a:pt x="4017" y="121902"/>
                    <a:pt x="2188" y="129522"/>
                  </a:cubicBezTo>
                  <a:cubicBezTo>
                    <a:pt x="1274" y="132380"/>
                    <a:pt x="359" y="135237"/>
                    <a:pt x="-555" y="139047"/>
                  </a:cubicBezTo>
                  <a:cubicBezTo>
                    <a:pt x="1274" y="139047"/>
                    <a:pt x="5855" y="139047"/>
                    <a:pt x="11342" y="136190"/>
                  </a:cubicBezTo>
                  <a:cubicBezTo>
                    <a:pt x="20495" y="131427"/>
                    <a:pt x="25991" y="132380"/>
                    <a:pt x="33306" y="137142"/>
                  </a:cubicBezTo>
                  <a:cubicBezTo>
                    <a:pt x="38802" y="140952"/>
                    <a:pt x="45203" y="140952"/>
                    <a:pt x="50699" y="140000"/>
                  </a:cubicBezTo>
                  <a:cubicBezTo>
                    <a:pt x="51613" y="140000"/>
                    <a:pt x="53442" y="140000"/>
                    <a:pt x="55271" y="140000"/>
                  </a:cubicBezTo>
                  <a:cubicBezTo>
                    <a:pt x="57100" y="140000"/>
                    <a:pt x="58938" y="140000"/>
                    <a:pt x="60767" y="140000"/>
                  </a:cubicBezTo>
                  <a:cubicBezTo>
                    <a:pt x="64425" y="139047"/>
                    <a:pt x="69006" y="139047"/>
                    <a:pt x="74493" y="140000"/>
                  </a:cubicBezTo>
                  <a:cubicBezTo>
                    <a:pt x="81817" y="141905"/>
                    <a:pt x="101039" y="129522"/>
                    <a:pt x="101039" y="129522"/>
                  </a:cubicBezTo>
                  <a:cubicBezTo>
                    <a:pt x="101039" y="129522"/>
                    <a:pt x="112021" y="123807"/>
                    <a:pt x="125747" y="125712"/>
                  </a:cubicBezTo>
                  <a:cubicBezTo>
                    <a:pt x="135815" y="126665"/>
                    <a:pt x="136729" y="128570"/>
                    <a:pt x="138557" y="131427"/>
                  </a:cubicBezTo>
                  <a:cubicBezTo>
                    <a:pt x="138557" y="132380"/>
                    <a:pt x="139472" y="133332"/>
                    <a:pt x="141301" y="134285"/>
                  </a:cubicBezTo>
                  <a:cubicBezTo>
                    <a:pt x="146796" y="139047"/>
                    <a:pt x="147711" y="139047"/>
                    <a:pt x="155036" y="132380"/>
                  </a:cubicBezTo>
                  <a:cubicBezTo>
                    <a:pt x="156864" y="130475"/>
                    <a:pt x="158693" y="129522"/>
                    <a:pt x="160522" y="127617"/>
                  </a:cubicBezTo>
                  <a:cubicBezTo>
                    <a:pt x="165104" y="122855"/>
                    <a:pt x="170590" y="118092"/>
                    <a:pt x="175162" y="115235"/>
                  </a:cubicBezTo>
                  <a:cubicBezTo>
                    <a:pt x="178829" y="113330"/>
                    <a:pt x="180658" y="111425"/>
                    <a:pt x="180658" y="108567"/>
                  </a:cubicBezTo>
                  <a:cubicBezTo>
                    <a:pt x="181572" y="104757"/>
                    <a:pt x="179744" y="101900"/>
                    <a:pt x="177000" y="98090"/>
                  </a:cubicBezTo>
                  <a:cubicBezTo>
                    <a:pt x="176086" y="96185"/>
                    <a:pt x="176086" y="96185"/>
                    <a:pt x="176086" y="96185"/>
                  </a:cubicBezTo>
                  <a:cubicBezTo>
                    <a:pt x="171505" y="91422"/>
                    <a:pt x="166018" y="84755"/>
                    <a:pt x="167847" y="80945"/>
                  </a:cubicBezTo>
                  <a:cubicBezTo>
                    <a:pt x="168761" y="78087"/>
                    <a:pt x="170590" y="76182"/>
                    <a:pt x="174248" y="7523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D87846B-58C7-96E1-AFFC-28B3D841FA42}"/>
                </a:ext>
              </a:extLst>
            </p:cNvPr>
            <p:cNvSpPr/>
            <p:nvPr/>
          </p:nvSpPr>
          <p:spPr>
            <a:xfrm>
              <a:off x="7891804" y="2608904"/>
              <a:ext cx="3790950" cy="3334817"/>
            </a:xfrm>
            <a:custGeom>
              <a:avLst/>
              <a:gdLst>
                <a:gd name="connsiteX0" fmla="*/ 3789538 w 3790950"/>
                <a:gd name="connsiteY0" fmla="*/ 1340269 h 3334817"/>
                <a:gd name="connsiteX1" fmla="*/ 3375676 w 3790950"/>
                <a:gd name="connsiteY1" fmla="*/ 1340269 h 3334817"/>
                <a:gd name="connsiteX2" fmla="*/ 3365771 w 3790950"/>
                <a:gd name="connsiteY2" fmla="*/ 1340269 h 3334817"/>
                <a:gd name="connsiteX3" fmla="*/ 3365771 w 3790950"/>
                <a:gd name="connsiteY3" fmla="*/ 1338468 h 3334817"/>
                <a:gd name="connsiteX4" fmla="*/ 3314431 w 3790950"/>
                <a:gd name="connsiteY4" fmla="*/ 1320466 h 3334817"/>
                <a:gd name="connsiteX5" fmla="*/ 3263853 w 3790950"/>
                <a:gd name="connsiteY5" fmla="*/ 1303369 h 3334817"/>
                <a:gd name="connsiteX6" fmla="*/ 3212513 w 3790950"/>
                <a:gd name="connsiteY6" fmla="*/ 1284462 h 3334817"/>
                <a:gd name="connsiteX7" fmla="*/ 3190892 w 3790950"/>
                <a:gd name="connsiteY7" fmla="*/ 1276356 h 3334817"/>
                <a:gd name="connsiteX8" fmla="*/ 3150316 w 3790950"/>
                <a:gd name="connsiteY8" fmla="*/ 1263754 h 3334817"/>
                <a:gd name="connsiteX9" fmla="*/ 3149362 w 3790950"/>
                <a:gd name="connsiteY9" fmla="*/ 1261954 h 3334817"/>
                <a:gd name="connsiteX10" fmla="*/ 3135837 w 3790950"/>
                <a:gd name="connsiteY10" fmla="*/ 1258354 h 3334817"/>
                <a:gd name="connsiteX11" fmla="*/ 3046588 w 3790950"/>
                <a:gd name="connsiteY11" fmla="*/ 1227750 h 3334817"/>
                <a:gd name="connsiteX12" fmla="*/ 3026775 w 3790950"/>
                <a:gd name="connsiteY12" fmla="*/ 1222349 h 3334817"/>
                <a:gd name="connsiteX13" fmla="*/ 3024966 w 3790950"/>
                <a:gd name="connsiteY13" fmla="*/ 1220549 h 3334817"/>
                <a:gd name="connsiteX14" fmla="*/ 2992581 w 3790950"/>
                <a:gd name="connsiteY14" fmla="*/ 1209748 h 3334817"/>
                <a:gd name="connsiteX15" fmla="*/ 2986199 w 3790950"/>
                <a:gd name="connsiteY15" fmla="*/ 1207042 h 3334817"/>
                <a:gd name="connsiteX16" fmla="*/ 2981722 w 3790950"/>
                <a:gd name="connsiteY16" fmla="*/ 1206147 h 3334817"/>
                <a:gd name="connsiteX17" fmla="*/ 2970007 w 3790950"/>
                <a:gd name="connsiteY17" fmla="*/ 1201642 h 3334817"/>
                <a:gd name="connsiteX18" fmla="*/ 2957339 w 3790950"/>
                <a:gd name="connsiteY18" fmla="*/ 1198041 h 3334817"/>
                <a:gd name="connsiteX19" fmla="*/ 2906856 w 3790950"/>
                <a:gd name="connsiteY19" fmla="*/ 1180944 h 3334817"/>
                <a:gd name="connsiteX20" fmla="*/ 2899712 w 3790950"/>
                <a:gd name="connsiteY20" fmla="*/ 1179144 h 3334817"/>
                <a:gd name="connsiteX21" fmla="*/ 2804081 w 3790950"/>
                <a:gd name="connsiteY21" fmla="*/ 1145835 h 3334817"/>
                <a:gd name="connsiteX22" fmla="*/ 2797795 w 3790950"/>
                <a:gd name="connsiteY22" fmla="*/ 1144034 h 3334817"/>
                <a:gd name="connsiteX23" fmla="*/ 2743693 w 3790950"/>
                <a:gd name="connsiteY23" fmla="*/ 1125127 h 3334817"/>
                <a:gd name="connsiteX24" fmla="*/ 2723881 w 3790950"/>
                <a:gd name="connsiteY24" fmla="*/ 1119727 h 3334817"/>
                <a:gd name="connsiteX25" fmla="*/ 2620249 w 3790950"/>
                <a:gd name="connsiteY25" fmla="*/ 1085523 h 3334817"/>
                <a:gd name="connsiteX26" fmla="*/ 2519189 w 3790950"/>
                <a:gd name="connsiteY26" fmla="*/ 1051318 h 3334817"/>
                <a:gd name="connsiteX27" fmla="*/ 2518331 w 3790950"/>
                <a:gd name="connsiteY27" fmla="*/ 1051318 h 3334817"/>
                <a:gd name="connsiteX28" fmla="*/ 2514711 w 3790950"/>
                <a:gd name="connsiteY28" fmla="*/ 1049518 h 3334817"/>
                <a:gd name="connsiteX29" fmla="*/ 2461562 w 3790950"/>
                <a:gd name="connsiteY29" fmla="*/ 1031506 h 3334817"/>
                <a:gd name="connsiteX30" fmla="*/ 2446227 w 3790950"/>
                <a:gd name="connsiteY30" fmla="*/ 1027906 h 3334817"/>
                <a:gd name="connsiteX31" fmla="*/ 2435369 w 3790950"/>
                <a:gd name="connsiteY31" fmla="*/ 1022505 h 3334817"/>
                <a:gd name="connsiteX32" fmla="*/ 2425462 w 3790950"/>
                <a:gd name="connsiteY32" fmla="*/ 1018905 h 3334817"/>
                <a:gd name="connsiteX33" fmla="*/ 2369550 w 3790950"/>
                <a:gd name="connsiteY33" fmla="*/ 1000007 h 3334817"/>
                <a:gd name="connsiteX34" fmla="*/ 2316401 w 3790950"/>
                <a:gd name="connsiteY34" fmla="*/ 981100 h 3334817"/>
                <a:gd name="connsiteX35" fmla="*/ 2313639 w 3790950"/>
                <a:gd name="connsiteY35" fmla="*/ 980195 h 3334817"/>
                <a:gd name="connsiteX36" fmla="*/ 2301066 w 3790950"/>
                <a:gd name="connsiteY36" fmla="*/ 976595 h 3334817"/>
                <a:gd name="connsiteX37" fmla="*/ 2254203 w 3790950"/>
                <a:gd name="connsiteY37" fmla="*/ 959497 h 3334817"/>
                <a:gd name="connsiteX38" fmla="*/ 2228961 w 3790950"/>
                <a:gd name="connsiteY38" fmla="*/ 952296 h 3334817"/>
                <a:gd name="connsiteX39" fmla="*/ 2188386 w 3790950"/>
                <a:gd name="connsiteY39" fmla="*/ 938790 h 3334817"/>
                <a:gd name="connsiteX40" fmla="*/ 2109042 w 3790950"/>
                <a:gd name="connsiteY40" fmla="*/ 912682 h 3334817"/>
                <a:gd name="connsiteX41" fmla="*/ 2107233 w 3790950"/>
                <a:gd name="connsiteY41" fmla="*/ 912682 h 3334817"/>
                <a:gd name="connsiteX42" fmla="*/ 2087420 w 3790950"/>
                <a:gd name="connsiteY42" fmla="*/ 901881 h 3334817"/>
                <a:gd name="connsiteX43" fmla="*/ 2048654 w 3790950"/>
                <a:gd name="connsiteY43" fmla="*/ 863180 h 3334817"/>
                <a:gd name="connsiteX44" fmla="*/ 2037795 w 3790950"/>
                <a:gd name="connsiteY44" fmla="*/ 849674 h 3334817"/>
                <a:gd name="connsiteX45" fmla="*/ 1994551 w 3790950"/>
                <a:gd name="connsiteY45" fmla="*/ 804668 h 3334817"/>
                <a:gd name="connsiteX46" fmla="*/ 1950355 w 3790950"/>
                <a:gd name="connsiteY46" fmla="*/ 758758 h 3334817"/>
                <a:gd name="connsiteX47" fmla="*/ 1949498 w 3790950"/>
                <a:gd name="connsiteY47" fmla="*/ 757853 h 3334817"/>
                <a:gd name="connsiteX48" fmla="*/ 1942259 w 3790950"/>
                <a:gd name="connsiteY48" fmla="*/ 750652 h 3334817"/>
                <a:gd name="connsiteX49" fmla="*/ 1925115 w 3790950"/>
                <a:gd name="connsiteY49" fmla="*/ 750652 h 3334817"/>
                <a:gd name="connsiteX50" fmla="*/ 1907112 w 3790950"/>
                <a:gd name="connsiteY50" fmla="*/ 744356 h 3334817"/>
                <a:gd name="connsiteX51" fmla="*/ 1875584 w 3790950"/>
                <a:gd name="connsiteY51" fmla="*/ 731745 h 3334817"/>
                <a:gd name="connsiteX52" fmla="*/ 1843962 w 3790950"/>
                <a:gd name="connsiteY52" fmla="*/ 687644 h 3334817"/>
                <a:gd name="connsiteX53" fmla="*/ 1838532 w 3790950"/>
                <a:gd name="connsiteY53" fmla="*/ 669632 h 3334817"/>
                <a:gd name="connsiteX54" fmla="*/ 1825959 w 3790950"/>
                <a:gd name="connsiteY54" fmla="*/ 659736 h 3334817"/>
                <a:gd name="connsiteX55" fmla="*/ 1825006 w 3790950"/>
                <a:gd name="connsiteY55" fmla="*/ 656135 h 3334817"/>
                <a:gd name="connsiteX56" fmla="*/ 1812434 w 3790950"/>
                <a:gd name="connsiteY56" fmla="*/ 646229 h 3334817"/>
                <a:gd name="connsiteX57" fmla="*/ 1811481 w 3790950"/>
                <a:gd name="connsiteY57" fmla="*/ 646229 h 3334817"/>
                <a:gd name="connsiteX58" fmla="*/ 1794431 w 3790950"/>
                <a:gd name="connsiteY58" fmla="*/ 640829 h 3334817"/>
                <a:gd name="connsiteX59" fmla="*/ 1790812 w 3790950"/>
                <a:gd name="connsiteY59" fmla="*/ 626427 h 3334817"/>
                <a:gd name="connsiteX60" fmla="*/ 1776334 w 3790950"/>
                <a:gd name="connsiteY60" fmla="*/ 540912 h 3334817"/>
                <a:gd name="connsiteX61" fmla="*/ 1743949 w 3790950"/>
                <a:gd name="connsiteY61" fmla="*/ 523805 h 3334817"/>
                <a:gd name="connsiteX62" fmla="*/ 1730423 w 3790950"/>
                <a:gd name="connsiteY62" fmla="*/ 516604 h 3334817"/>
                <a:gd name="connsiteX63" fmla="*/ 1728613 w 3790950"/>
                <a:gd name="connsiteY63" fmla="*/ 516604 h 3334817"/>
                <a:gd name="connsiteX64" fmla="*/ 1727661 w 3790950"/>
                <a:gd name="connsiteY64" fmla="*/ 519309 h 3334817"/>
                <a:gd name="connsiteX65" fmla="*/ 1724994 w 3790950"/>
                <a:gd name="connsiteY65" fmla="*/ 522004 h 3334817"/>
                <a:gd name="connsiteX66" fmla="*/ 1694324 w 3790950"/>
                <a:gd name="connsiteY66" fmla="*/ 488705 h 3334817"/>
                <a:gd name="connsiteX67" fmla="*/ 1687084 w 3790950"/>
                <a:gd name="connsiteY67" fmla="*/ 472493 h 3334817"/>
                <a:gd name="connsiteX68" fmla="*/ 1670035 w 3790950"/>
                <a:gd name="connsiteY68" fmla="*/ 432889 h 3334817"/>
                <a:gd name="connsiteX69" fmla="*/ 1642031 w 3790950"/>
                <a:gd name="connsiteY69" fmla="*/ 406781 h 3334817"/>
                <a:gd name="connsiteX70" fmla="*/ 1604179 w 3790950"/>
                <a:gd name="connsiteY70" fmla="*/ 367175 h 3334817"/>
                <a:gd name="connsiteX71" fmla="*/ 1582538 w 3790950"/>
                <a:gd name="connsiteY71" fmla="*/ 316769 h 3334817"/>
                <a:gd name="connsiteX72" fmla="*/ 1578033 w 3790950"/>
                <a:gd name="connsiteY72" fmla="*/ 296957 h 3334817"/>
                <a:gd name="connsiteX73" fmla="*/ 1562707 w 3790950"/>
                <a:gd name="connsiteY73" fmla="*/ 268154 h 3334817"/>
                <a:gd name="connsiteX74" fmla="*/ 1562707 w 3790950"/>
                <a:gd name="connsiteY74" fmla="*/ 266353 h 3334817"/>
                <a:gd name="connsiteX75" fmla="*/ 1558202 w 3790950"/>
                <a:gd name="connsiteY75" fmla="*/ 250151 h 3334817"/>
                <a:gd name="connsiteX76" fmla="*/ 1538361 w 3790950"/>
                <a:gd name="connsiteY76" fmla="*/ 235749 h 3334817"/>
                <a:gd name="connsiteX77" fmla="*/ 1535656 w 3790950"/>
                <a:gd name="connsiteY77" fmla="*/ 226748 h 3334817"/>
                <a:gd name="connsiteX78" fmla="*/ 1531151 w 3790950"/>
                <a:gd name="connsiteY78" fmla="*/ 209641 h 3334817"/>
                <a:gd name="connsiteX79" fmla="*/ 1541066 w 3790950"/>
                <a:gd name="connsiteY79" fmla="*/ 196145 h 3334817"/>
                <a:gd name="connsiteX80" fmla="*/ 1548277 w 3790950"/>
                <a:gd name="connsiteY80" fmla="*/ 189839 h 3334817"/>
                <a:gd name="connsiteX81" fmla="*/ 1565412 w 3790950"/>
                <a:gd name="connsiteY81" fmla="*/ 161931 h 3334817"/>
                <a:gd name="connsiteX82" fmla="*/ 1586148 w 3790950"/>
                <a:gd name="connsiteY82" fmla="*/ 134032 h 3334817"/>
                <a:gd name="connsiteX83" fmla="*/ 1598769 w 3790950"/>
                <a:gd name="connsiteY83" fmla="*/ 116020 h 3334817"/>
                <a:gd name="connsiteX84" fmla="*/ 1607779 w 3790950"/>
                <a:gd name="connsiteY84" fmla="*/ 102523 h 3334817"/>
                <a:gd name="connsiteX85" fmla="*/ 1628515 w 3790950"/>
                <a:gd name="connsiteY85" fmla="*/ 76415 h 3334817"/>
                <a:gd name="connsiteX86" fmla="*/ 1637554 w 3790950"/>
                <a:gd name="connsiteY86" fmla="*/ 61118 h 3334817"/>
                <a:gd name="connsiteX87" fmla="*/ 1650127 w 3790950"/>
                <a:gd name="connsiteY87" fmla="*/ 45812 h 3334817"/>
                <a:gd name="connsiteX88" fmla="*/ 1646508 w 3790950"/>
                <a:gd name="connsiteY88" fmla="*/ 44907 h 3334817"/>
                <a:gd name="connsiteX89" fmla="*/ 1610485 w 3790950"/>
                <a:gd name="connsiteY89" fmla="*/ 48507 h 3334817"/>
                <a:gd name="connsiteX90" fmla="*/ 1598769 w 3790950"/>
                <a:gd name="connsiteY90" fmla="*/ 49412 h 3334817"/>
                <a:gd name="connsiteX91" fmla="*/ 1593359 w 3790950"/>
                <a:gd name="connsiteY91" fmla="*/ 47612 h 3334817"/>
                <a:gd name="connsiteX92" fmla="*/ 1578033 w 3790950"/>
                <a:gd name="connsiteY92" fmla="*/ 44011 h 3334817"/>
                <a:gd name="connsiteX93" fmla="*/ 1576233 w 3790950"/>
                <a:gd name="connsiteY93" fmla="*/ 31410 h 3334817"/>
                <a:gd name="connsiteX94" fmla="*/ 1566308 w 3790950"/>
                <a:gd name="connsiteY94" fmla="*/ 11607 h 3334817"/>
                <a:gd name="connsiteX95" fmla="*/ 1563602 w 3790950"/>
                <a:gd name="connsiteY95" fmla="*/ 8007 h 3334817"/>
                <a:gd name="connsiteX96" fmla="*/ 1558202 w 3790950"/>
                <a:gd name="connsiteY96" fmla="*/ 7102 h 3334817"/>
                <a:gd name="connsiteX97" fmla="*/ 1543771 w 3790950"/>
                <a:gd name="connsiteY97" fmla="*/ 12503 h 3334817"/>
                <a:gd name="connsiteX98" fmla="*/ 1537466 w 3790950"/>
                <a:gd name="connsiteY98" fmla="*/ 16103 h 3334817"/>
                <a:gd name="connsiteX99" fmla="*/ 1535656 w 3790950"/>
                <a:gd name="connsiteY99" fmla="*/ 15208 h 3334817"/>
                <a:gd name="connsiteX100" fmla="*/ 1529351 w 3790950"/>
                <a:gd name="connsiteY100" fmla="*/ 8007 h 3334817"/>
                <a:gd name="connsiteX101" fmla="*/ 1523035 w 3790950"/>
                <a:gd name="connsiteY101" fmla="*/ 8007 h 3334817"/>
                <a:gd name="connsiteX102" fmla="*/ 1519435 w 3790950"/>
                <a:gd name="connsiteY102" fmla="*/ 4406 h 3334817"/>
                <a:gd name="connsiteX103" fmla="*/ 1509510 w 3790950"/>
                <a:gd name="connsiteY103" fmla="*/ -99 h 3334817"/>
                <a:gd name="connsiteX104" fmla="*/ 1495994 w 3790950"/>
                <a:gd name="connsiteY104" fmla="*/ 11607 h 3334817"/>
                <a:gd name="connsiteX105" fmla="*/ 1493289 w 3790950"/>
                <a:gd name="connsiteY105" fmla="*/ 10702 h 3334817"/>
                <a:gd name="connsiteX106" fmla="*/ 1479763 w 3790950"/>
                <a:gd name="connsiteY106" fmla="*/ 16103 h 3334817"/>
                <a:gd name="connsiteX107" fmla="*/ 1453617 w 3790950"/>
                <a:gd name="connsiteY107" fmla="*/ 25104 h 3334817"/>
                <a:gd name="connsiteX108" fmla="*/ 1436491 w 3790950"/>
                <a:gd name="connsiteY108" fmla="*/ 38611 h 3334817"/>
                <a:gd name="connsiteX109" fmla="*/ 1425671 w 3790950"/>
                <a:gd name="connsiteY109" fmla="*/ 44907 h 3334817"/>
                <a:gd name="connsiteX110" fmla="*/ 1421166 w 3790950"/>
                <a:gd name="connsiteY110" fmla="*/ 47612 h 3334817"/>
                <a:gd name="connsiteX111" fmla="*/ 1392314 w 3790950"/>
                <a:gd name="connsiteY111" fmla="*/ 39506 h 3334817"/>
                <a:gd name="connsiteX112" fmla="*/ 1389609 w 3790950"/>
                <a:gd name="connsiteY112" fmla="*/ 40411 h 3334817"/>
                <a:gd name="connsiteX113" fmla="*/ 1373379 w 3790950"/>
                <a:gd name="connsiteY113" fmla="*/ 43107 h 3334817"/>
                <a:gd name="connsiteX114" fmla="*/ 1356253 w 3790950"/>
                <a:gd name="connsiteY114" fmla="*/ 52107 h 3334817"/>
                <a:gd name="connsiteX115" fmla="*/ 1329211 w 3790950"/>
                <a:gd name="connsiteY115" fmla="*/ 55708 h 3334817"/>
                <a:gd name="connsiteX116" fmla="*/ 1325601 w 3790950"/>
                <a:gd name="connsiteY116" fmla="*/ 54813 h 3334817"/>
                <a:gd name="connsiteX117" fmla="*/ 1323801 w 3790950"/>
                <a:gd name="connsiteY117" fmla="*/ 50307 h 3334817"/>
                <a:gd name="connsiteX118" fmla="*/ 1321096 w 3790950"/>
                <a:gd name="connsiteY118" fmla="*/ 48507 h 3334817"/>
                <a:gd name="connsiteX119" fmla="*/ 1310276 w 3790950"/>
                <a:gd name="connsiteY119" fmla="*/ 50307 h 3334817"/>
                <a:gd name="connsiteX120" fmla="*/ 1275119 w 3790950"/>
                <a:gd name="connsiteY120" fmla="*/ 56613 h 3334817"/>
                <a:gd name="connsiteX121" fmla="*/ 1269709 w 3790950"/>
                <a:gd name="connsiteY121" fmla="*/ 71920 h 3334817"/>
                <a:gd name="connsiteX122" fmla="*/ 1253478 w 3790950"/>
                <a:gd name="connsiteY122" fmla="*/ 71920 h 3334817"/>
                <a:gd name="connsiteX123" fmla="*/ 1241762 w 3790950"/>
                <a:gd name="connsiteY123" fmla="*/ 74615 h 3334817"/>
                <a:gd name="connsiteX124" fmla="*/ 1230037 w 3790950"/>
                <a:gd name="connsiteY124" fmla="*/ 70119 h 3334817"/>
                <a:gd name="connsiteX125" fmla="*/ 1219217 w 3790950"/>
                <a:gd name="connsiteY125" fmla="*/ 78215 h 3334817"/>
                <a:gd name="connsiteX126" fmla="*/ 1217416 w 3790950"/>
                <a:gd name="connsiteY126" fmla="*/ 76415 h 3334817"/>
                <a:gd name="connsiteX127" fmla="*/ 1214711 w 3790950"/>
                <a:gd name="connsiteY127" fmla="*/ 70119 h 3334817"/>
                <a:gd name="connsiteX128" fmla="*/ 1215616 w 3790950"/>
                <a:gd name="connsiteY128" fmla="*/ 64719 h 3334817"/>
                <a:gd name="connsiteX129" fmla="*/ 1198490 w 3790950"/>
                <a:gd name="connsiteY129" fmla="*/ 63814 h 3334817"/>
                <a:gd name="connsiteX130" fmla="*/ 1173239 w 3790950"/>
                <a:gd name="connsiteY130" fmla="*/ 56613 h 3334817"/>
                <a:gd name="connsiteX131" fmla="*/ 1162429 w 3790950"/>
                <a:gd name="connsiteY131" fmla="*/ 56613 h 3334817"/>
                <a:gd name="connsiteX132" fmla="*/ 1159724 w 3790950"/>
                <a:gd name="connsiteY132" fmla="*/ 54813 h 3334817"/>
                <a:gd name="connsiteX133" fmla="*/ 1159724 w 3790950"/>
                <a:gd name="connsiteY133" fmla="*/ 53012 h 3334817"/>
                <a:gd name="connsiteX134" fmla="*/ 1151608 w 3790950"/>
                <a:gd name="connsiteY134" fmla="*/ 50307 h 3334817"/>
                <a:gd name="connsiteX135" fmla="*/ 1150703 w 3790950"/>
                <a:gd name="connsiteY135" fmla="*/ 46707 h 3334817"/>
                <a:gd name="connsiteX136" fmla="*/ 1120052 w 3790950"/>
                <a:gd name="connsiteY136" fmla="*/ 50307 h 3334817"/>
                <a:gd name="connsiteX137" fmla="*/ 937944 w 3790950"/>
                <a:gd name="connsiteY137" fmla="*/ 51212 h 3334817"/>
                <a:gd name="connsiteX138" fmla="*/ 923522 w 3790950"/>
                <a:gd name="connsiteY138" fmla="*/ 67414 h 3334817"/>
                <a:gd name="connsiteX139" fmla="*/ 920817 w 3790950"/>
                <a:gd name="connsiteY139" fmla="*/ 83616 h 3334817"/>
                <a:gd name="connsiteX140" fmla="*/ 919008 w 3790950"/>
                <a:gd name="connsiteY140" fmla="*/ 94418 h 3334817"/>
                <a:gd name="connsiteX141" fmla="*/ 918112 w 3790950"/>
                <a:gd name="connsiteY141" fmla="*/ 98923 h 3334817"/>
                <a:gd name="connsiteX142" fmla="*/ 912702 w 3790950"/>
                <a:gd name="connsiteY142" fmla="*/ 112420 h 3334817"/>
                <a:gd name="connsiteX143" fmla="*/ 855904 w 3790950"/>
                <a:gd name="connsiteY143" fmla="*/ 168236 h 3334817"/>
                <a:gd name="connsiteX144" fmla="*/ 857705 w 3790950"/>
                <a:gd name="connsiteY144" fmla="*/ 215042 h 3334817"/>
                <a:gd name="connsiteX145" fmla="*/ 852295 w 3790950"/>
                <a:gd name="connsiteY145" fmla="*/ 232149 h 3334817"/>
                <a:gd name="connsiteX146" fmla="*/ 848694 w 3790950"/>
                <a:gd name="connsiteY146" fmla="*/ 240245 h 3334817"/>
                <a:gd name="connsiteX147" fmla="*/ 830663 w 3790950"/>
                <a:gd name="connsiteY147" fmla="*/ 304168 h 3334817"/>
                <a:gd name="connsiteX148" fmla="*/ 814432 w 3790950"/>
                <a:gd name="connsiteY148" fmla="*/ 383378 h 3334817"/>
                <a:gd name="connsiteX149" fmla="*/ 794602 w 3790950"/>
                <a:gd name="connsiteY149" fmla="*/ 448195 h 3334817"/>
                <a:gd name="connsiteX150" fmla="*/ 800907 w 3790950"/>
                <a:gd name="connsiteY150" fmla="*/ 468893 h 3334817"/>
                <a:gd name="connsiteX151" fmla="*/ 804517 w 3790950"/>
                <a:gd name="connsiteY151" fmla="*/ 473398 h 3334817"/>
                <a:gd name="connsiteX152" fmla="*/ 823443 w 3790950"/>
                <a:gd name="connsiteY152" fmla="*/ 483295 h 3334817"/>
                <a:gd name="connsiteX153" fmla="*/ 829758 w 3790950"/>
                <a:gd name="connsiteY153" fmla="*/ 486000 h 3334817"/>
                <a:gd name="connsiteX154" fmla="*/ 825253 w 3790950"/>
                <a:gd name="connsiteY154" fmla="*/ 497706 h 3334817"/>
                <a:gd name="connsiteX155" fmla="*/ 811727 w 3790950"/>
                <a:gd name="connsiteY155" fmla="*/ 508507 h 3334817"/>
                <a:gd name="connsiteX156" fmla="*/ 781981 w 3790950"/>
                <a:gd name="connsiteY156" fmla="*/ 535511 h 3334817"/>
                <a:gd name="connsiteX157" fmla="*/ 762140 w 3790950"/>
                <a:gd name="connsiteY157" fmla="*/ 555313 h 3334817"/>
                <a:gd name="connsiteX158" fmla="*/ 744109 w 3790950"/>
                <a:gd name="connsiteY158" fmla="*/ 573315 h 3334817"/>
                <a:gd name="connsiteX159" fmla="*/ 711658 w 3790950"/>
                <a:gd name="connsiteY159" fmla="*/ 629132 h 3334817"/>
                <a:gd name="connsiteX160" fmla="*/ 701742 w 3790950"/>
                <a:gd name="connsiteY160" fmla="*/ 647134 h 3334817"/>
                <a:gd name="connsiteX161" fmla="*/ 695427 w 3790950"/>
                <a:gd name="connsiteY161" fmla="*/ 673233 h 3334817"/>
                <a:gd name="connsiteX162" fmla="*/ 691827 w 3790950"/>
                <a:gd name="connsiteY162" fmla="*/ 709247 h 3334817"/>
                <a:gd name="connsiteX163" fmla="*/ 724279 w 3790950"/>
                <a:gd name="connsiteY163" fmla="*/ 704741 h 3334817"/>
                <a:gd name="connsiteX164" fmla="*/ 728784 w 3790950"/>
                <a:gd name="connsiteY164" fmla="*/ 702941 h 3334817"/>
                <a:gd name="connsiteX165" fmla="*/ 763950 w 3790950"/>
                <a:gd name="connsiteY165" fmla="*/ 701141 h 3334817"/>
                <a:gd name="connsiteX166" fmla="*/ 774761 w 3790950"/>
                <a:gd name="connsiteY166" fmla="*/ 710142 h 3334817"/>
                <a:gd name="connsiteX167" fmla="*/ 784686 w 3790950"/>
                <a:gd name="connsiteY167" fmla="*/ 717343 h 3334817"/>
                <a:gd name="connsiteX168" fmla="*/ 789192 w 3790950"/>
                <a:gd name="connsiteY168" fmla="*/ 727249 h 3334817"/>
                <a:gd name="connsiteX169" fmla="*/ 781076 w 3790950"/>
                <a:gd name="connsiteY169" fmla="*/ 730849 h 3334817"/>
                <a:gd name="connsiteX170" fmla="*/ 742310 w 3790950"/>
                <a:gd name="connsiteY170" fmla="*/ 728144 h 3334817"/>
                <a:gd name="connsiteX171" fmla="*/ 731489 w 3790950"/>
                <a:gd name="connsiteY171" fmla="*/ 731745 h 3334817"/>
                <a:gd name="connsiteX172" fmla="*/ 732394 w 3790950"/>
                <a:gd name="connsiteY172" fmla="*/ 745251 h 3334817"/>
                <a:gd name="connsiteX173" fmla="*/ 738699 w 3790950"/>
                <a:gd name="connsiteY173" fmla="*/ 758758 h 3334817"/>
                <a:gd name="connsiteX174" fmla="*/ 745919 w 3790950"/>
                <a:gd name="connsiteY174" fmla="*/ 766854 h 3334817"/>
                <a:gd name="connsiteX175" fmla="*/ 763046 w 3790950"/>
                <a:gd name="connsiteY175" fmla="*/ 765054 h 3334817"/>
                <a:gd name="connsiteX176" fmla="*/ 779276 w 3790950"/>
                <a:gd name="connsiteY176" fmla="*/ 763254 h 3334817"/>
                <a:gd name="connsiteX177" fmla="*/ 804517 w 3790950"/>
                <a:gd name="connsiteY177" fmla="*/ 752452 h 3334817"/>
                <a:gd name="connsiteX178" fmla="*/ 808118 w 3790950"/>
                <a:gd name="connsiteY178" fmla="*/ 750652 h 3334817"/>
                <a:gd name="connsiteX179" fmla="*/ 875736 w 3790950"/>
                <a:gd name="connsiteY179" fmla="*/ 716448 h 3334817"/>
                <a:gd name="connsiteX180" fmla="*/ 909997 w 3790950"/>
                <a:gd name="connsiteY180" fmla="*/ 699341 h 3334817"/>
                <a:gd name="connsiteX181" fmla="*/ 928028 w 3790950"/>
                <a:gd name="connsiteY181" fmla="*/ 682243 h 3334817"/>
                <a:gd name="connsiteX182" fmla="*/ 930733 w 3790950"/>
                <a:gd name="connsiteY182" fmla="*/ 682243 h 3334817"/>
                <a:gd name="connsiteX183" fmla="*/ 962280 w 3790950"/>
                <a:gd name="connsiteY183" fmla="*/ 684044 h 3334817"/>
                <a:gd name="connsiteX184" fmla="*/ 978510 w 3790950"/>
                <a:gd name="connsiteY184" fmla="*/ 687644 h 3334817"/>
                <a:gd name="connsiteX185" fmla="*/ 1003752 w 3790950"/>
                <a:gd name="connsiteY185" fmla="*/ 693045 h 3334817"/>
                <a:gd name="connsiteX186" fmla="*/ 1006457 w 3790950"/>
                <a:gd name="connsiteY186" fmla="*/ 693940 h 3334817"/>
                <a:gd name="connsiteX187" fmla="*/ 1031698 w 3790950"/>
                <a:gd name="connsiteY187" fmla="*/ 700246 h 3334817"/>
                <a:gd name="connsiteX188" fmla="*/ 1039813 w 3790950"/>
                <a:gd name="connsiteY188" fmla="*/ 693045 h 3334817"/>
                <a:gd name="connsiteX189" fmla="*/ 1056949 w 3790950"/>
                <a:gd name="connsiteY189" fmla="*/ 680443 h 3334817"/>
                <a:gd name="connsiteX190" fmla="*/ 1082190 w 3790950"/>
                <a:gd name="connsiteY190" fmla="*/ 678643 h 3334817"/>
                <a:gd name="connsiteX191" fmla="*/ 1084895 w 3790950"/>
                <a:gd name="connsiteY191" fmla="*/ 677738 h 3334817"/>
                <a:gd name="connsiteX192" fmla="*/ 1098411 w 3790950"/>
                <a:gd name="connsiteY192" fmla="*/ 681339 h 3334817"/>
                <a:gd name="connsiteX193" fmla="*/ 1098411 w 3790950"/>
                <a:gd name="connsiteY193" fmla="*/ 687644 h 3334817"/>
                <a:gd name="connsiteX194" fmla="*/ 1106526 w 3790950"/>
                <a:gd name="connsiteY194" fmla="*/ 695740 h 3334817"/>
                <a:gd name="connsiteX195" fmla="*/ 1126367 w 3790950"/>
                <a:gd name="connsiteY195" fmla="*/ 698446 h 3334817"/>
                <a:gd name="connsiteX196" fmla="*/ 1132672 w 3790950"/>
                <a:gd name="connsiteY196" fmla="*/ 691245 h 3334817"/>
                <a:gd name="connsiteX197" fmla="*/ 1131777 w 3790950"/>
                <a:gd name="connsiteY197" fmla="*/ 691245 h 3334817"/>
                <a:gd name="connsiteX198" fmla="*/ 1132672 w 3790950"/>
                <a:gd name="connsiteY198" fmla="*/ 690340 h 3334817"/>
                <a:gd name="connsiteX199" fmla="*/ 1133577 w 3790950"/>
                <a:gd name="connsiteY199" fmla="*/ 690340 h 3334817"/>
                <a:gd name="connsiteX200" fmla="*/ 1136283 w 3790950"/>
                <a:gd name="connsiteY200" fmla="*/ 681339 h 3334817"/>
                <a:gd name="connsiteX201" fmla="*/ 1141693 w 3790950"/>
                <a:gd name="connsiteY201" fmla="*/ 630932 h 3334817"/>
                <a:gd name="connsiteX202" fmla="*/ 1146198 w 3790950"/>
                <a:gd name="connsiteY202" fmla="*/ 620131 h 3334817"/>
                <a:gd name="connsiteX203" fmla="*/ 1151608 w 3790950"/>
                <a:gd name="connsiteY203" fmla="*/ 618331 h 3334817"/>
                <a:gd name="connsiteX204" fmla="*/ 1157019 w 3790950"/>
                <a:gd name="connsiteY204" fmla="*/ 620131 h 3334817"/>
                <a:gd name="connsiteX205" fmla="*/ 1171439 w 3790950"/>
                <a:gd name="connsiteY205" fmla="*/ 619226 h 3334817"/>
                <a:gd name="connsiteX206" fmla="*/ 1192175 w 3790950"/>
                <a:gd name="connsiteY206" fmla="*/ 605720 h 3334817"/>
                <a:gd name="connsiteX207" fmla="*/ 1213816 w 3790950"/>
                <a:gd name="connsiteY207" fmla="*/ 608425 h 3334817"/>
                <a:gd name="connsiteX208" fmla="*/ 1222827 w 3790950"/>
                <a:gd name="connsiteY208" fmla="*/ 613825 h 3334817"/>
                <a:gd name="connsiteX209" fmla="*/ 1247172 w 3790950"/>
                <a:gd name="connsiteY209" fmla="*/ 628227 h 3334817"/>
                <a:gd name="connsiteX210" fmla="*/ 1249877 w 3790950"/>
                <a:gd name="connsiteY210" fmla="*/ 630027 h 3334817"/>
                <a:gd name="connsiteX211" fmla="*/ 1265203 w 3790950"/>
                <a:gd name="connsiteY211" fmla="*/ 626427 h 3334817"/>
                <a:gd name="connsiteX212" fmla="*/ 1281424 w 3790950"/>
                <a:gd name="connsiteY212" fmla="*/ 611130 h 3334817"/>
                <a:gd name="connsiteX213" fmla="*/ 1297655 w 3790950"/>
                <a:gd name="connsiteY213" fmla="*/ 594918 h 3334817"/>
                <a:gd name="connsiteX214" fmla="*/ 1298560 w 3790950"/>
                <a:gd name="connsiteY214" fmla="*/ 590423 h 3334817"/>
                <a:gd name="connsiteX215" fmla="*/ 1303970 w 3790950"/>
                <a:gd name="connsiteY215" fmla="*/ 576916 h 3334817"/>
                <a:gd name="connsiteX216" fmla="*/ 1308476 w 3790950"/>
                <a:gd name="connsiteY216" fmla="*/ 576916 h 3334817"/>
                <a:gd name="connsiteX217" fmla="*/ 1322896 w 3790950"/>
                <a:gd name="connsiteY217" fmla="*/ 570620 h 3334817"/>
                <a:gd name="connsiteX218" fmla="*/ 1342727 w 3790950"/>
                <a:gd name="connsiteY218" fmla="*/ 558914 h 3334817"/>
                <a:gd name="connsiteX219" fmla="*/ 1345432 w 3790950"/>
                <a:gd name="connsiteY219" fmla="*/ 558914 h 3334817"/>
                <a:gd name="connsiteX220" fmla="*/ 1364368 w 3790950"/>
                <a:gd name="connsiteY220" fmla="*/ 564315 h 3334817"/>
                <a:gd name="connsiteX221" fmla="*/ 1379694 w 3790950"/>
                <a:gd name="connsiteY221" fmla="*/ 575116 h 3334817"/>
                <a:gd name="connsiteX222" fmla="*/ 1388704 w 3790950"/>
                <a:gd name="connsiteY222" fmla="*/ 586822 h 3334817"/>
                <a:gd name="connsiteX223" fmla="*/ 1391410 w 3790950"/>
                <a:gd name="connsiteY223" fmla="*/ 586822 h 3334817"/>
                <a:gd name="connsiteX224" fmla="*/ 1409440 w 3790950"/>
                <a:gd name="connsiteY224" fmla="*/ 589518 h 3334817"/>
                <a:gd name="connsiteX225" fmla="*/ 1418461 w 3790950"/>
                <a:gd name="connsiteY225" fmla="*/ 592223 h 3334817"/>
                <a:gd name="connsiteX226" fmla="*/ 1430176 w 3790950"/>
                <a:gd name="connsiteY226" fmla="*/ 590423 h 3334817"/>
                <a:gd name="connsiteX227" fmla="*/ 1470753 w 3790950"/>
                <a:gd name="connsiteY227" fmla="*/ 588622 h 3334817"/>
                <a:gd name="connsiteX228" fmla="*/ 1484269 w 3790950"/>
                <a:gd name="connsiteY228" fmla="*/ 585917 h 3334817"/>
                <a:gd name="connsiteX229" fmla="*/ 1502300 w 3790950"/>
                <a:gd name="connsiteY229" fmla="*/ 584117 h 3334817"/>
                <a:gd name="connsiteX230" fmla="*/ 1527541 w 3790950"/>
                <a:gd name="connsiteY230" fmla="*/ 568820 h 3334817"/>
                <a:gd name="connsiteX231" fmla="*/ 1537466 w 3790950"/>
                <a:gd name="connsiteY231" fmla="*/ 567020 h 3334817"/>
                <a:gd name="connsiteX232" fmla="*/ 1549182 w 3790950"/>
                <a:gd name="connsiteY232" fmla="*/ 576021 h 3334817"/>
                <a:gd name="connsiteX233" fmla="*/ 1560897 w 3790950"/>
                <a:gd name="connsiteY233" fmla="*/ 588622 h 3334817"/>
                <a:gd name="connsiteX234" fmla="*/ 1564507 w 3790950"/>
                <a:gd name="connsiteY234" fmla="*/ 592223 h 3334817"/>
                <a:gd name="connsiteX235" fmla="*/ 1588853 w 3790950"/>
                <a:gd name="connsiteY235" fmla="*/ 602119 h 3334817"/>
                <a:gd name="connsiteX236" fmla="*/ 1590654 w 3790950"/>
                <a:gd name="connsiteY236" fmla="*/ 602119 h 3334817"/>
                <a:gd name="connsiteX237" fmla="*/ 1600569 w 3790950"/>
                <a:gd name="connsiteY237" fmla="*/ 607520 h 3334817"/>
                <a:gd name="connsiteX238" fmla="*/ 1602369 w 3790950"/>
                <a:gd name="connsiteY238" fmla="*/ 609320 h 3334817"/>
                <a:gd name="connsiteX239" fmla="*/ 1641174 w 3790950"/>
                <a:gd name="connsiteY239" fmla="*/ 621931 h 3334817"/>
                <a:gd name="connsiteX240" fmla="*/ 1644698 w 3790950"/>
                <a:gd name="connsiteY240" fmla="*/ 621026 h 3334817"/>
                <a:gd name="connsiteX241" fmla="*/ 1646508 w 3790950"/>
                <a:gd name="connsiteY241" fmla="*/ 610225 h 3334817"/>
                <a:gd name="connsiteX242" fmla="*/ 1648318 w 3790950"/>
                <a:gd name="connsiteY242" fmla="*/ 606624 h 3334817"/>
                <a:gd name="connsiteX243" fmla="*/ 1660034 w 3790950"/>
                <a:gd name="connsiteY243" fmla="*/ 613825 h 3334817"/>
                <a:gd name="connsiteX244" fmla="*/ 1671749 w 3790950"/>
                <a:gd name="connsiteY244" fmla="*/ 636333 h 3334817"/>
                <a:gd name="connsiteX245" fmla="*/ 1659176 w 3790950"/>
                <a:gd name="connsiteY245" fmla="*/ 648935 h 3334817"/>
                <a:gd name="connsiteX246" fmla="*/ 1648318 w 3790950"/>
                <a:gd name="connsiteY246" fmla="*/ 655231 h 3334817"/>
                <a:gd name="connsiteX247" fmla="*/ 1636602 w 3790950"/>
                <a:gd name="connsiteY247" fmla="*/ 660631 h 3334817"/>
                <a:gd name="connsiteX248" fmla="*/ 1620400 w 3790950"/>
                <a:gd name="connsiteY248" fmla="*/ 648935 h 3334817"/>
                <a:gd name="connsiteX249" fmla="*/ 1605979 w 3790950"/>
                <a:gd name="connsiteY249" fmla="*/ 655231 h 3334817"/>
                <a:gd name="connsiteX250" fmla="*/ 1596064 w 3790950"/>
                <a:gd name="connsiteY250" fmla="*/ 666032 h 3334817"/>
                <a:gd name="connsiteX251" fmla="*/ 1594263 w 3790950"/>
                <a:gd name="connsiteY251" fmla="*/ 671433 h 3334817"/>
                <a:gd name="connsiteX252" fmla="*/ 1593359 w 3790950"/>
                <a:gd name="connsiteY252" fmla="*/ 673233 h 3334817"/>
                <a:gd name="connsiteX253" fmla="*/ 1582538 w 3790950"/>
                <a:gd name="connsiteY253" fmla="*/ 685844 h 3334817"/>
                <a:gd name="connsiteX254" fmla="*/ 1560002 w 3790950"/>
                <a:gd name="connsiteY254" fmla="*/ 693045 h 3334817"/>
                <a:gd name="connsiteX255" fmla="*/ 1546477 w 3790950"/>
                <a:gd name="connsiteY255" fmla="*/ 698446 h 3334817"/>
                <a:gd name="connsiteX256" fmla="*/ 1521235 w 3790950"/>
                <a:gd name="connsiteY256" fmla="*/ 715543 h 3334817"/>
                <a:gd name="connsiteX257" fmla="*/ 1516730 w 3790950"/>
                <a:gd name="connsiteY257" fmla="*/ 720048 h 3334817"/>
                <a:gd name="connsiteX258" fmla="*/ 1474353 w 3790950"/>
                <a:gd name="connsiteY258" fmla="*/ 747052 h 3334817"/>
                <a:gd name="connsiteX259" fmla="*/ 1469848 w 3790950"/>
                <a:gd name="connsiteY259" fmla="*/ 750652 h 3334817"/>
                <a:gd name="connsiteX260" fmla="*/ 1474353 w 3790950"/>
                <a:gd name="connsiteY260" fmla="*/ 754252 h 3334817"/>
                <a:gd name="connsiteX261" fmla="*/ 1475258 w 3790950"/>
                <a:gd name="connsiteY261" fmla="*/ 754252 h 3334817"/>
                <a:gd name="connsiteX262" fmla="*/ 1477963 w 3790950"/>
                <a:gd name="connsiteY262" fmla="*/ 765959 h 3334817"/>
                <a:gd name="connsiteX263" fmla="*/ 1478858 w 3790950"/>
                <a:gd name="connsiteY263" fmla="*/ 779455 h 3334817"/>
                <a:gd name="connsiteX264" fmla="*/ 1481564 w 3790950"/>
                <a:gd name="connsiteY264" fmla="*/ 780360 h 3334817"/>
                <a:gd name="connsiteX265" fmla="*/ 1492384 w 3790950"/>
                <a:gd name="connsiteY265" fmla="*/ 784856 h 3334817"/>
                <a:gd name="connsiteX266" fmla="*/ 1498699 w 3790950"/>
                <a:gd name="connsiteY266" fmla="*/ 795658 h 3334817"/>
                <a:gd name="connsiteX267" fmla="*/ 1504109 w 3790950"/>
                <a:gd name="connsiteY267" fmla="*/ 805564 h 3334817"/>
                <a:gd name="connsiteX268" fmla="*/ 1516730 w 3790950"/>
                <a:gd name="connsiteY268" fmla="*/ 830767 h 3334817"/>
                <a:gd name="connsiteX269" fmla="*/ 1517625 w 3790950"/>
                <a:gd name="connsiteY269" fmla="*/ 835272 h 3334817"/>
                <a:gd name="connsiteX270" fmla="*/ 1517625 w 3790950"/>
                <a:gd name="connsiteY270" fmla="*/ 835272 h 3334817"/>
                <a:gd name="connsiteX271" fmla="*/ 1518530 w 3790950"/>
                <a:gd name="connsiteY271" fmla="*/ 838872 h 3334817"/>
                <a:gd name="connsiteX272" fmla="*/ 1519435 w 3790950"/>
                <a:gd name="connsiteY272" fmla="*/ 839768 h 3334817"/>
                <a:gd name="connsiteX273" fmla="*/ 1520330 w 3790950"/>
                <a:gd name="connsiteY273" fmla="*/ 840673 h 3334817"/>
                <a:gd name="connsiteX274" fmla="*/ 1512215 w 3790950"/>
                <a:gd name="connsiteY274" fmla="*/ 851474 h 3334817"/>
                <a:gd name="connsiteX275" fmla="*/ 1506815 w 3790950"/>
                <a:gd name="connsiteY275" fmla="*/ 858675 h 3334817"/>
                <a:gd name="connsiteX276" fmla="*/ 1511320 w 3790950"/>
                <a:gd name="connsiteY276" fmla="*/ 863180 h 3334817"/>
                <a:gd name="connsiteX277" fmla="*/ 1534761 w 3790950"/>
                <a:gd name="connsiteY277" fmla="*/ 869476 h 3334817"/>
                <a:gd name="connsiteX278" fmla="*/ 1534761 w 3790950"/>
                <a:gd name="connsiteY278" fmla="*/ 869476 h 3334817"/>
                <a:gd name="connsiteX279" fmla="*/ 1536561 w 3790950"/>
                <a:gd name="connsiteY279" fmla="*/ 878478 h 3334817"/>
                <a:gd name="connsiteX280" fmla="*/ 1549182 w 3790950"/>
                <a:gd name="connsiteY280" fmla="*/ 893784 h 3334817"/>
                <a:gd name="connsiteX281" fmla="*/ 1560002 w 3790950"/>
                <a:gd name="connsiteY281" fmla="*/ 897385 h 3334817"/>
                <a:gd name="connsiteX282" fmla="*/ 1569918 w 3790950"/>
                <a:gd name="connsiteY282" fmla="*/ 915387 h 3334817"/>
                <a:gd name="connsiteX283" fmla="*/ 1571718 w 3790950"/>
                <a:gd name="connsiteY283" fmla="*/ 925293 h 3334817"/>
                <a:gd name="connsiteX284" fmla="*/ 1603274 w 3790950"/>
                <a:gd name="connsiteY284" fmla="*/ 968498 h 3334817"/>
                <a:gd name="connsiteX285" fmla="*/ 1606884 w 3790950"/>
                <a:gd name="connsiteY285" fmla="*/ 972099 h 3334817"/>
                <a:gd name="connsiteX286" fmla="*/ 1618600 w 3790950"/>
                <a:gd name="connsiteY286" fmla="*/ 990101 h 3334817"/>
                <a:gd name="connsiteX287" fmla="*/ 1618600 w 3790950"/>
                <a:gd name="connsiteY287" fmla="*/ 991006 h 3334817"/>
                <a:gd name="connsiteX288" fmla="*/ 1606884 w 3790950"/>
                <a:gd name="connsiteY288" fmla="*/ 1023410 h 3334817"/>
                <a:gd name="connsiteX289" fmla="*/ 1614990 w 3790950"/>
                <a:gd name="connsiteY289" fmla="*/ 1054014 h 3334817"/>
                <a:gd name="connsiteX290" fmla="*/ 1625810 w 3790950"/>
                <a:gd name="connsiteY290" fmla="*/ 1063920 h 3334817"/>
                <a:gd name="connsiteX291" fmla="*/ 1634792 w 3790950"/>
                <a:gd name="connsiteY291" fmla="*/ 1074721 h 3334817"/>
                <a:gd name="connsiteX292" fmla="*/ 1638412 w 3790950"/>
                <a:gd name="connsiteY292" fmla="*/ 1098124 h 3334817"/>
                <a:gd name="connsiteX293" fmla="*/ 1638412 w 3790950"/>
                <a:gd name="connsiteY293" fmla="*/ 1117031 h 3334817"/>
                <a:gd name="connsiteX294" fmla="*/ 1635745 w 3790950"/>
                <a:gd name="connsiteY294" fmla="*/ 1125127 h 3334817"/>
                <a:gd name="connsiteX295" fmla="*/ 1632983 w 3790950"/>
                <a:gd name="connsiteY295" fmla="*/ 1134129 h 3334817"/>
                <a:gd name="connsiteX296" fmla="*/ 1632125 w 3790950"/>
                <a:gd name="connsiteY296" fmla="*/ 1135034 h 3334817"/>
                <a:gd name="connsiteX297" fmla="*/ 1633935 w 3790950"/>
                <a:gd name="connsiteY297" fmla="*/ 1147635 h 3334817"/>
                <a:gd name="connsiteX298" fmla="*/ 1637554 w 3790950"/>
                <a:gd name="connsiteY298" fmla="*/ 1153931 h 3334817"/>
                <a:gd name="connsiteX299" fmla="*/ 1630325 w 3790950"/>
                <a:gd name="connsiteY299" fmla="*/ 1159332 h 3334817"/>
                <a:gd name="connsiteX300" fmla="*/ 1583443 w 3790950"/>
                <a:gd name="connsiteY300" fmla="*/ 1172838 h 3334817"/>
                <a:gd name="connsiteX301" fmla="*/ 1570822 w 3790950"/>
                <a:gd name="connsiteY301" fmla="*/ 1186345 h 3334817"/>
                <a:gd name="connsiteX302" fmla="*/ 1561802 w 3790950"/>
                <a:gd name="connsiteY302" fmla="*/ 1216948 h 3334817"/>
                <a:gd name="connsiteX303" fmla="*/ 1551887 w 3790950"/>
                <a:gd name="connsiteY303" fmla="*/ 1252057 h 3334817"/>
                <a:gd name="connsiteX304" fmla="*/ 1533856 w 3790950"/>
                <a:gd name="connsiteY304" fmla="*/ 1274556 h 3334817"/>
                <a:gd name="connsiteX305" fmla="*/ 1520330 w 3790950"/>
                <a:gd name="connsiteY305" fmla="*/ 1271860 h 3334817"/>
                <a:gd name="connsiteX306" fmla="*/ 1495089 w 3790950"/>
                <a:gd name="connsiteY306" fmla="*/ 1233150 h 3334817"/>
                <a:gd name="connsiteX307" fmla="*/ 1494184 w 3790950"/>
                <a:gd name="connsiteY307" fmla="*/ 1227750 h 3334817"/>
                <a:gd name="connsiteX308" fmla="*/ 1485174 w 3790950"/>
                <a:gd name="connsiteY308" fmla="*/ 1189945 h 3334817"/>
                <a:gd name="connsiteX309" fmla="*/ 1476163 w 3790950"/>
                <a:gd name="connsiteY309" fmla="*/ 1139529 h 3334817"/>
                <a:gd name="connsiteX310" fmla="*/ 1453617 w 3790950"/>
                <a:gd name="connsiteY310" fmla="*/ 1117031 h 3334817"/>
                <a:gd name="connsiteX311" fmla="*/ 1398629 w 3790950"/>
                <a:gd name="connsiteY311" fmla="*/ 1110726 h 3334817"/>
                <a:gd name="connsiteX312" fmla="*/ 1383304 w 3790950"/>
                <a:gd name="connsiteY312" fmla="*/ 1094523 h 3334817"/>
                <a:gd name="connsiteX313" fmla="*/ 1382399 w 3790950"/>
                <a:gd name="connsiteY313" fmla="*/ 1093619 h 3334817"/>
                <a:gd name="connsiteX314" fmla="*/ 1374284 w 3790950"/>
                <a:gd name="connsiteY314" fmla="*/ 1079217 h 3334817"/>
                <a:gd name="connsiteX315" fmla="*/ 1364368 w 3790950"/>
                <a:gd name="connsiteY315" fmla="*/ 1062120 h 3334817"/>
                <a:gd name="connsiteX316" fmla="*/ 1354452 w 3790950"/>
                <a:gd name="connsiteY316" fmla="*/ 1054919 h 3334817"/>
                <a:gd name="connsiteX317" fmla="*/ 1354452 w 3790950"/>
                <a:gd name="connsiteY317" fmla="*/ 1054919 h 3334817"/>
                <a:gd name="connsiteX318" fmla="*/ 1346337 w 3790950"/>
                <a:gd name="connsiteY318" fmla="*/ 1061215 h 3334817"/>
                <a:gd name="connsiteX319" fmla="*/ 1344537 w 3790950"/>
                <a:gd name="connsiteY319" fmla="*/ 1063920 h 3334817"/>
                <a:gd name="connsiteX320" fmla="*/ 1330107 w 3790950"/>
                <a:gd name="connsiteY320" fmla="*/ 1081922 h 3334817"/>
                <a:gd name="connsiteX321" fmla="*/ 1329211 w 3790950"/>
                <a:gd name="connsiteY321" fmla="*/ 1081922 h 3334817"/>
                <a:gd name="connsiteX322" fmla="*/ 1299455 w 3790950"/>
                <a:gd name="connsiteY322" fmla="*/ 1104420 h 3334817"/>
                <a:gd name="connsiteX323" fmla="*/ 1280529 w 3790950"/>
                <a:gd name="connsiteY323" fmla="*/ 1119727 h 3334817"/>
                <a:gd name="connsiteX324" fmla="*/ 1270604 w 3790950"/>
                <a:gd name="connsiteY324" fmla="*/ 1129633 h 3334817"/>
                <a:gd name="connsiteX325" fmla="*/ 1263393 w 3790950"/>
                <a:gd name="connsiteY325" fmla="*/ 1143130 h 3334817"/>
                <a:gd name="connsiteX326" fmla="*/ 1258888 w 3790950"/>
                <a:gd name="connsiteY326" fmla="*/ 1163837 h 3334817"/>
                <a:gd name="connsiteX327" fmla="*/ 1259793 w 3790950"/>
                <a:gd name="connsiteY327" fmla="*/ 1167437 h 3334817"/>
                <a:gd name="connsiteX328" fmla="*/ 1256183 w 3790950"/>
                <a:gd name="connsiteY328" fmla="*/ 1201642 h 3334817"/>
                <a:gd name="connsiteX329" fmla="*/ 1238152 w 3790950"/>
                <a:gd name="connsiteY329" fmla="*/ 1226845 h 3334817"/>
                <a:gd name="connsiteX330" fmla="*/ 1230942 w 3790950"/>
                <a:gd name="connsiteY330" fmla="*/ 1237656 h 3334817"/>
                <a:gd name="connsiteX331" fmla="*/ 1222827 w 3790950"/>
                <a:gd name="connsiteY331" fmla="*/ 1263754 h 3334817"/>
                <a:gd name="connsiteX332" fmla="*/ 1217416 w 3790950"/>
                <a:gd name="connsiteY332" fmla="*/ 1310570 h 3334817"/>
                <a:gd name="connsiteX333" fmla="*/ 1218321 w 3790950"/>
                <a:gd name="connsiteY333" fmla="*/ 1326772 h 3334817"/>
                <a:gd name="connsiteX334" fmla="*/ 1217416 w 3790950"/>
                <a:gd name="connsiteY334" fmla="*/ 1349270 h 3334817"/>
                <a:gd name="connsiteX335" fmla="*/ 1212006 w 3790950"/>
                <a:gd name="connsiteY335" fmla="*/ 1369082 h 3334817"/>
                <a:gd name="connsiteX336" fmla="*/ 1212006 w 3790950"/>
                <a:gd name="connsiteY336" fmla="*/ 1403286 h 3334817"/>
                <a:gd name="connsiteX337" fmla="*/ 1230942 w 3790950"/>
                <a:gd name="connsiteY337" fmla="*/ 1428489 h 3334817"/>
                <a:gd name="connsiteX338" fmla="*/ 1230942 w 3790950"/>
                <a:gd name="connsiteY338" fmla="*/ 1429394 h 3334817"/>
                <a:gd name="connsiteX339" fmla="*/ 1193975 w 3790950"/>
                <a:gd name="connsiteY339" fmla="*/ 1523006 h 3334817"/>
                <a:gd name="connsiteX340" fmla="*/ 1191270 w 3790950"/>
                <a:gd name="connsiteY340" fmla="*/ 1543713 h 3334817"/>
                <a:gd name="connsiteX341" fmla="*/ 1200290 w 3790950"/>
                <a:gd name="connsiteY341" fmla="*/ 1587823 h 3334817"/>
                <a:gd name="connsiteX342" fmla="*/ 1282329 w 3790950"/>
                <a:gd name="connsiteY342" fmla="*/ 1619332 h 3334817"/>
                <a:gd name="connsiteX343" fmla="*/ 1323801 w 3790950"/>
                <a:gd name="connsiteY343" fmla="*/ 1631934 h 3334817"/>
                <a:gd name="connsiteX344" fmla="*/ 1323801 w 3790950"/>
                <a:gd name="connsiteY344" fmla="*/ 1631934 h 3334817"/>
                <a:gd name="connsiteX345" fmla="*/ 1324696 w 3790950"/>
                <a:gd name="connsiteY345" fmla="*/ 1632829 h 3334817"/>
                <a:gd name="connsiteX346" fmla="*/ 1337317 w 3790950"/>
                <a:gd name="connsiteY346" fmla="*/ 1645431 h 3334817"/>
                <a:gd name="connsiteX347" fmla="*/ 1341832 w 3790950"/>
                <a:gd name="connsiteY347" fmla="*/ 1676044 h 3334817"/>
                <a:gd name="connsiteX348" fmla="*/ 1340927 w 3790950"/>
                <a:gd name="connsiteY348" fmla="*/ 1683245 h 3334817"/>
                <a:gd name="connsiteX349" fmla="*/ 1339127 w 3790950"/>
                <a:gd name="connsiteY349" fmla="*/ 1694046 h 3334817"/>
                <a:gd name="connsiteX350" fmla="*/ 1340022 w 3790950"/>
                <a:gd name="connsiteY350" fmla="*/ 1700342 h 3334817"/>
                <a:gd name="connsiteX351" fmla="*/ 1340022 w 3790950"/>
                <a:gd name="connsiteY351" fmla="*/ 1711143 h 3334817"/>
                <a:gd name="connsiteX352" fmla="*/ 1328306 w 3790950"/>
                <a:gd name="connsiteY352" fmla="*/ 1727346 h 3334817"/>
                <a:gd name="connsiteX353" fmla="*/ 1324696 w 3790950"/>
                <a:gd name="connsiteY353" fmla="*/ 1741757 h 3334817"/>
                <a:gd name="connsiteX354" fmla="*/ 1321096 w 3790950"/>
                <a:gd name="connsiteY354" fmla="*/ 1759759 h 3334817"/>
                <a:gd name="connsiteX355" fmla="*/ 1320191 w 3790950"/>
                <a:gd name="connsiteY355" fmla="*/ 1760654 h 3334817"/>
                <a:gd name="connsiteX356" fmla="*/ 1317486 w 3790950"/>
                <a:gd name="connsiteY356" fmla="*/ 1772361 h 3334817"/>
                <a:gd name="connsiteX357" fmla="*/ 1310276 w 3790950"/>
                <a:gd name="connsiteY357" fmla="*/ 1784057 h 3334817"/>
                <a:gd name="connsiteX358" fmla="*/ 1303970 w 3790950"/>
                <a:gd name="connsiteY358" fmla="*/ 1787658 h 3334817"/>
                <a:gd name="connsiteX359" fmla="*/ 1303065 w 3790950"/>
                <a:gd name="connsiteY359" fmla="*/ 1788563 h 3334817"/>
                <a:gd name="connsiteX360" fmla="*/ 1303970 w 3790950"/>
                <a:gd name="connsiteY360" fmla="*/ 1796668 h 3334817"/>
                <a:gd name="connsiteX361" fmla="*/ 1291340 w 3790950"/>
                <a:gd name="connsiteY361" fmla="*/ 1802965 h 3334817"/>
                <a:gd name="connsiteX362" fmla="*/ 1285034 w 3790950"/>
                <a:gd name="connsiteY362" fmla="*/ 1806565 h 3334817"/>
                <a:gd name="connsiteX363" fmla="*/ 1285034 w 3790950"/>
                <a:gd name="connsiteY363" fmla="*/ 1813766 h 3334817"/>
                <a:gd name="connsiteX364" fmla="*/ 1280529 w 3790950"/>
                <a:gd name="connsiteY364" fmla="*/ 1824567 h 3334817"/>
                <a:gd name="connsiteX365" fmla="*/ 1278719 w 3790950"/>
                <a:gd name="connsiteY365" fmla="*/ 1836274 h 3334817"/>
                <a:gd name="connsiteX366" fmla="*/ 1276919 w 3790950"/>
                <a:gd name="connsiteY366" fmla="*/ 1852475 h 3334817"/>
                <a:gd name="connsiteX367" fmla="*/ 1276014 w 3790950"/>
                <a:gd name="connsiteY367" fmla="*/ 1853380 h 3334817"/>
                <a:gd name="connsiteX368" fmla="*/ 1276919 w 3790950"/>
                <a:gd name="connsiteY368" fmla="*/ 1854276 h 3334817"/>
                <a:gd name="connsiteX369" fmla="*/ 1281424 w 3790950"/>
                <a:gd name="connsiteY369" fmla="*/ 1865077 h 3334817"/>
                <a:gd name="connsiteX370" fmla="*/ 1281424 w 3790950"/>
                <a:gd name="connsiteY370" fmla="*/ 1866877 h 3334817"/>
                <a:gd name="connsiteX371" fmla="*/ 1274214 w 3790950"/>
                <a:gd name="connsiteY371" fmla="*/ 1874078 h 3334817"/>
                <a:gd name="connsiteX372" fmla="*/ 1267004 w 3790950"/>
                <a:gd name="connsiteY372" fmla="*/ 1883079 h 3334817"/>
                <a:gd name="connsiteX373" fmla="*/ 1261593 w 3790950"/>
                <a:gd name="connsiteY373" fmla="*/ 1894785 h 3334817"/>
                <a:gd name="connsiteX374" fmla="*/ 1257983 w 3790950"/>
                <a:gd name="connsiteY374" fmla="*/ 1908283 h 3334817"/>
                <a:gd name="connsiteX375" fmla="*/ 1257088 w 3790950"/>
                <a:gd name="connsiteY375" fmla="*/ 1910083 h 3334817"/>
                <a:gd name="connsiteX376" fmla="*/ 1256183 w 3790950"/>
                <a:gd name="connsiteY376" fmla="*/ 1910988 h 3334817"/>
                <a:gd name="connsiteX377" fmla="*/ 1257088 w 3790950"/>
                <a:gd name="connsiteY377" fmla="*/ 1911883 h 3334817"/>
                <a:gd name="connsiteX378" fmla="*/ 1253478 w 3790950"/>
                <a:gd name="connsiteY378" fmla="*/ 1924494 h 3334817"/>
                <a:gd name="connsiteX379" fmla="*/ 1253478 w 3790950"/>
                <a:gd name="connsiteY379" fmla="*/ 1925389 h 3334817"/>
                <a:gd name="connsiteX380" fmla="*/ 1255278 w 3790950"/>
                <a:gd name="connsiteY380" fmla="*/ 1933495 h 3334817"/>
                <a:gd name="connsiteX381" fmla="*/ 1255278 w 3790950"/>
                <a:gd name="connsiteY381" fmla="*/ 1934391 h 3334817"/>
                <a:gd name="connsiteX382" fmla="*/ 1255278 w 3790950"/>
                <a:gd name="connsiteY382" fmla="*/ 1934391 h 3334817"/>
                <a:gd name="connsiteX383" fmla="*/ 1230037 w 3790950"/>
                <a:gd name="connsiteY383" fmla="*/ 1956898 h 3334817"/>
                <a:gd name="connsiteX384" fmla="*/ 1211111 w 3790950"/>
                <a:gd name="connsiteY384" fmla="*/ 1967699 h 3334817"/>
                <a:gd name="connsiteX385" fmla="*/ 1207501 w 3790950"/>
                <a:gd name="connsiteY385" fmla="*/ 1968595 h 3334817"/>
                <a:gd name="connsiteX386" fmla="*/ 1189470 w 3790950"/>
                <a:gd name="connsiteY386" fmla="*/ 1968595 h 3334817"/>
                <a:gd name="connsiteX387" fmla="*/ 1187670 w 3790950"/>
                <a:gd name="connsiteY387" fmla="*/ 1963194 h 3334817"/>
                <a:gd name="connsiteX388" fmla="*/ 1180460 w 3790950"/>
                <a:gd name="connsiteY388" fmla="*/ 1951497 h 3334817"/>
                <a:gd name="connsiteX389" fmla="*/ 1174144 w 3790950"/>
                <a:gd name="connsiteY389" fmla="*/ 1952393 h 3334817"/>
                <a:gd name="connsiteX390" fmla="*/ 1161524 w 3790950"/>
                <a:gd name="connsiteY390" fmla="*/ 1958698 h 3334817"/>
                <a:gd name="connsiteX391" fmla="*/ 1146198 w 3790950"/>
                <a:gd name="connsiteY391" fmla="*/ 1965899 h 3334817"/>
                <a:gd name="connsiteX392" fmla="*/ 1121852 w 3790950"/>
                <a:gd name="connsiteY392" fmla="*/ 2001904 h 3334817"/>
                <a:gd name="connsiteX393" fmla="*/ 1109231 w 3790950"/>
                <a:gd name="connsiteY393" fmla="*/ 2021706 h 3334817"/>
                <a:gd name="connsiteX394" fmla="*/ 1093906 w 3790950"/>
                <a:gd name="connsiteY394" fmla="*/ 2028012 h 3334817"/>
                <a:gd name="connsiteX395" fmla="*/ 1089401 w 3790950"/>
                <a:gd name="connsiteY395" fmla="*/ 2039718 h 3334817"/>
                <a:gd name="connsiteX396" fmla="*/ 1089401 w 3790950"/>
                <a:gd name="connsiteY396" fmla="*/ 2040613 h 3334817"/>
                <a:gd name="connsiteX397" fmla="*/ 1088495 w 3790950"/>
                <a:gd name="connsiteY397" fmla="*/ 2039718 h 3334817"/>
                <a:gd name="connsiteX398" fmla="*/ 1054243 w 3790950"/>
                <a:gd name="connsiteY398" fmla="*/ 2003704 h 3334817"/>
                <a:gd name="connsiteX399" fmla="*/ 1012772 w 3790950"/>
                <a:gd name="connsiteY399" fmla="*/ 1966794 h 3334817"/>
                <a:gd name="connsiteX400" fmla="*/ 993836 w 3790950"/>
                <a:gd name="connsiteY400" fmla="*/ 1958698 h 3334817"/>
                <a:gd name="connsiteX401" fmla="*/ 988426 w 3790950"/>
                <a:gd name="connsiteY401" fmla="*/ 1957793 h 3334817"/>
                <a:gd name="connsiteX402" fmla="*/ 963184 w 3790950"/>
                <a:gd name="connsiteY402" fmla="*/ 1953298 h 3334817"/>
                <a:gd name="connsiteX403" fmla="*/ 938848 w 3790950"/>
                <a:gd name="connsiteY403" fmla="*/ 1940696 h 3334817"/>
                <a:gd name="connsiteX404" fmla="*/ 900081 w 3790950"/>
                <a:gd name="connsiteY404" fmla="*/ 1921789 h 3334817"/>
                <a:gd name="connsiteX405" fmla="*/ 873935 w 3790950"/>
                <a:gd name="connsiteY405" fmla="*/ 1901986 h 3334817"/>
                <a:gd name="connsiteX406" fmla="*/ 855904 w 3790950"/>
                <a:gd name="connsiteY406" fmla="*/ 1900186 h 3334817"/>
                <a:gd name="connsiteX407" fmla="*/ 838769 w 3790950"/>
                <a:gd name="connsiteY407" fmla="*/ 1907387 h 3334817"/>
                <a:gd name="connsiteX408" fmla="*/ 821643 w 3790950"/>
                <a:gd name="connsiteY408" fmla="*/ 1922694 h 3334817"/>
                <a:gd name="connsiteX409" fmla="*/ 802717 w 3790950"/>
                <a:gd name="connsiteY409" fmla="*/ 1943391 h 3334817"/>
                <a:gd name="connsiteX410" fmla="*/ 776571 w 3790950"/>
                <a:gd name="connsiteY410" fmla="*/ 1968595 h 3334817"/>
                <a:gd name="connsiteX411" fmla="*/ 771161 w 3790950"/>
                <a:gd name="connsiteY411" fmla="*/ 1985702 h 3334817"/>
                <a:gd name="connsiteX412" fmla="*/ 763046 w 3790950"/>
                <a:gd name="connsiteY412" fmla="*/ 2001008 h 3334817"/>
                <a:gd name="connsiteX413" fmla="*/ 756730 w 3790950"/>
                <a:gd name="connsiteY413" fmla="*/ 2022611 h 3334817"/>
                <a:gd name="connsiteX414" fmla="*/ 763046 w 3790950"/>
                <a:gd name="connsiteY414" fmla="*/ 2049614 h 3334817"/>
                <a:gd name="connsiteX415" fmla="*/ 764845 w 3790950"/>
                <a:gd name="connsiteY415" fmla="*/ 2055920 h 3334817"/>
                <a:gd name="connsiteX416" fmla="*/ 767550 w 3790950"/>
                <a:gd name="connsiteY416" fmla="*/ 2064016 h 3334817"/>
                <a:gd name="connsiteX417" fmla="*/ 771161 w 3790950"/>
                <a:gd name="connsiteY417" fmla="*/ 2077523 h 3334817"/>
                <a:gd name="connsiteX418" fmla="*/ 767550 w 3790950"/>
                <a:gd name="connsiteY418" fmla="*/ 2126129 h 3334817"/>
                <a:gd name="connsiteX419" fmla="*/ 763046 w 3790950"/>
                <a:gd name="connsiteY419" fmla="*/ 2150437 h 3334817"/>
                <a:gd name="connsiteX420" fmla="*/ 765751 w 3790950"/>
                <a:gd name="connsiteY420" fmla="*/ 2166639 h 3334817"/>
                <a:gd name="connsiteX421" fmla="*/ 767550 w 3790950"/>
                <a:gd name="connsiteY421" fmla="*/ 2181945 h 3334817"/>
                <a:gd name="connsiteX422" fmla="*/ 765751 w 3790950"/>
                <a:gd name="connsiteY422" fmla="*/ 2280958 h 3334817"/>
                <a:gd name="connsiteX423" fmla="*/ 769360 w 3790950"/>
                <a:gd name="connsiteY423" fmla="*/ 2298064 h 3334817"/>
                <a:gd name="connsiteX424" fmla="*/ 787391 w 3790950"/>
                <a:gd name="connsiteY424" fmla="*/ 2339470 h 3334817"/>
                <a:gd name="connsiteX425" fmla="*/ 787391 w 3790950"/>
                <a:gd name="connsiteY425" fmla="*/ 2340375 h 3334817"/>
                <a:gd name="connsiteX426" fmla="*/ 784686 w 3790950"/>
                <a:gd name="connsiteY426" fmla="*/ 2340375 h 3334817"/>
                <a:gd name="connsiteX427" fmla="*/ 781981 w 3790950"/>
                <a:gd name="connsiteY427" fmla="*/ 2340375 h 3334817"/>
                <a:gd name="connsiteX428" fmla="*/ 780171 w 3790950"/>
                <a:gd name="connsiteY428" fmla="*/ 2340375 h 3334817"/>
                <a:gd name="connsiteX429" fmla="*/ 768456 w 3790950"/>
                <a:gd name="connsiteY429" fmla="*/ 2343070 h 3334817"/>
                <a:gd name="connsiteX430" fmla="*/ 767550 w 3790950"/>
                <a:gd name="connsiteY430" fmla="*/ 2343975 h 3334817"/>
                <a:gd name="connsiteX431" fmla="*/ 754025 w 3790950"/>
                <a:gd name="connsiteY431" fmla="*/ 2346671 h 3334817"/>
                <a:gd name="connsiteX432" fmla="*/ 749520 w 3790950"/>
                <a:gd name="connsiteY432" fmla="*/ 2346671 h 3334817"/>
                <a:gd name="connsiteX433" fmla="*/ 741404 w 3790950"/>
                <a:gd name="connsiteY433" fmla="*/ 2352976 h 3334817"/>
                <a:gd name="connsiteX434" fmla="*/ 729689 w 3790950"/>
                <a:gd name="connsiteY434" fmla="*/ 2363778 h 3334817"/>
                <a:gd name="connsiteX435" fmla="*/ 726984 w 3790950"/>
                <a:gd name="connsiteY435" fmla="*/ 2364682 h 3334817"/>
                <a:gd name="connsiteX436" fmla="*/ 708048 w 3790950"/>
                <a:gd name="connsiteY436" fmla="*/ 2378179 h 3334817"/>
                <a:gd name="connsiteX437" fmla="*/ 703543 w 3790950"/>
                <a:gd name="connsiteY437" fmla="*/ 2379980 h 3334817"/>
                <a:gd name="connsiteX438" fmla="*/ 696332 w 3790950"/>
                <a:gd name="connsiteY438" fmla="*/ 2388981 h 3334817"/>
                <a:gd name="connsiteX439" fmla="*/ 695427 w 3790950"/>
                <a:gd name="connsiteY439" fmla="*/ 2389885 h 3334817"/>
                <a:gd name="connsiteX440" fmla="*/ 694532 w 3790950"/>
                <a:gd name="connsiteY440" fmla="*/ 2390781 h 3334817"/>
                <a:gd name="connsiteX441" fmla="*/ 694532 w 3790950"/>
                <a:gd name="connsiteY441" fmla="*/ 2390781 h 3334817"/>
                <a:gd name="connsiteX442" fmla="*/ 685512 w 3790950"/>
                <a:gd name="connsiteY442" fmla="*/ 2398887 h 3334817"/>
                <a:gd name="connsiteX443" fmla="*/ 684607 w 3790950"/>
                <a:gd name="connsiteY443" fmla="*/ 2400687 h 3334817"/>
                <a:gd name="connsiteX444" fmla="*/ 684607 w 3790950"/>
                <a:gd name="connsiteY444" fmla="*/ 2400687 h 3334817"/>
                <a:gd name="connsiteX445" fmla="*/ 684607 w 3790950"/>
                <a:gd name="connsiteY445" fmla="*/ 2401582 h 3334817"/>
                <a:gd name="connsiteX446" fmla="*/ 683711 w 3790950"/>
                <a:gd name="connsiteY446" fmla="*/ 2401582 h 3334817"/>
                <a:gd name="connsiteX447" fmla="*/ 665681 w 3790950"/>
                <a:gd name="connsiteY447" fmla="*/ 2399782 h 3334817"/>
                <a:gd name="connsiteX448" fmla="*/ 660270 w 3790950"/>
                <a:gd name="connsiteY448" fmla="*/ 2410593 h 3334817"/>
                <a:gd name="connsiteX449" fmla="*/ 660270 w 3790950"/>
                <a:gd name="connsiteY449" fmla="*/ 2410593 h 3334817"/>
                <a:gd name="connsiteX450" fmla="*/ 659366 w 3790950"/>
                <a:gd name="connsiteY450" fmla="*/ 2411488 h 3334817"/>
                <a:gd name="connsiteX451" fmla="*/ 653060 w 3790950"/>
                <a:gd name="connsiteY451" fmla="*/ 2416889 h 3334817"/>
                <a:gd name="connsiteX452" fmla="*/ 644040 w 3790950"/>
                <a:gd name="connsiteY452" fmla="*/ 2423194 h 3334817"/>
                <a:gd name="connsiteX453" fmla="*/ 634124 w 3790950"/>
                <a:gd name="connsiteY453" fmla="*/ 2432196 h 3334817"/>
                <a:gd name="connsiteX454" fmla="*/ 632324 w 3790950"/>
                <a:gd name="connsiteY454" fmla="*/ 2438492 h 3334817"/>
                <a:gd name="connsiteX455" fmla="*/ 632324 w 3790950"/>
                <a:gd name="connsiteY455" fmla="*/ 2438492 h 3334817"/>
                <a:gd name="connsiteX456" fmla="*/ 630524 w 3790950"/>
                <a:gd name="connsiteY456" fmla="*/ 2439396 h 3334817"/>
                <a:gd name="connsiteX457" fmla="*/ 625114 w 3790950"/>
                <a:gd name="connsiteY457" fmla="*/ 2446597 h 3334817"/>
                <a:gd name="connsiteX458" fmla="*/ 612493 w 3790950"/>
                <a:gd name="connsiteY458" fmla="*/ 2458294 h 3334817"/>
                <a:gd name="connsiteX459" fmla="*/ 591757 w 3790950"/>
                <a:gd name="connsiteY459" fmla="*/ 2463695 h 3334817"/>
                <a:gd name="connsiteX460" fmla="*/ 582737 w 3790950"/>
                <a:gd name="connsiteY460" fmla="*/ 2462800 h 3334817"/>
                <a:gd name="connsiteX461" fmla="*/ 568316 w 3790950"/>
                <a:gd name="connsiteY461" fmla="*/ 2463695 h 3334817"/>
                <a:gd name="connsiteX462" fmla="*/ 563801 w 3790950"/>
                <a:gd name="connsiteY462" fmla="*/ 2464600 h 3334817"/>
                <a:gd name="connsiteX463" fmla="*/ 555695 w 3790950"/>
                <a:gd name="connsiteY463" fmla="*/ 2469105 h 3334817"/>
                <a:gd name="connsiteX464" fmla="*/ 554791 w 3790950"/>
                <a:gd name="connsiteY464" fmla="*/ 2469105 h 3334817"/>
                <a:gd name="connsiteX465" fmla="*/ 543971 w 3790950"/>
                <a:gd name="connsiteY465" fmla="*/ 2470000 h 3334817"/>
                <a:gd name="connsiteX466" fmla="*/ 539465 w 3790950"/>
                <a:gd name="connsiteY466" fmla="*/ 2471801 h 3334817"/>
                <a:gd name="connsiteX467" fmla="*/ 537665 w 3790950"/>
                <a:gd name="connsiteY467" fmla="*/ 2470896 h 3334817"/>
                <a:gd name="connsiteX468" fmla="*/ 522339 w 3790950"/>
                <a:gd name="connsiteY468" fmla="*/ 2474506 h 3334817"/>
                <a:gd name="connsiteX469" fmla="*/ 521434 w 3790950"/>
                <a:gd name="connsiteY469" fmla="*/ 2475401 h 3334817"/>
                <a:gd name="connsiteX470" fmla="*/ 517824 w 3790950"/>
                <a:gd name="connsiteY470" fmla="*/ 2473601 h 3334817"/>
                <a:gd name="connsiteX471" fmla="*/ 516024 w 3790950"/>
                <a:gd name="connsiteY471" fmla="*/ 2473601 h 3334817"/>
                <a:gd name="connsiteX472" fmla="*/ 510614 w 3790950"/>
                <a:gd name="connsiteY472" fmla="*/ 2475401 h 3334817"/>
                <a:gd name="connsiteX473" fmla="*/ 507013 w 3790950"/>
                <a:gd name="connsiteY473" fmla="*/ 2477201 h 3334817"/>
                <a:gd name="connsiteX474" fmla="*/ 507013 w 3790950"/>
                <a:gd name="connsiteY474" fmla="*/ 2477201 h 3334817"/>
                <a:gd name="connsiteX475" fmla="*/ 496193 w 3790950"/>
                <a:gd name="connsiteY475" fmla="*/ 2475401 h 3334817"/>
                <a:gd name="connsiteX476" fmla="*/ 494383 w 3790950"/>
                <a:gd name="connsiteY476" fmla="*/ 2476306 h 3334817"/>
                <a:gd name="connsiteX477" fmla="*/ 491688 w 3790950"/>
                <a:gd name="connsiteY477" fmla="*/ 2479002 h 3334817"/>
                <a:gd name="connsiteX478" fmla="*/ 490782 w 3790950"/>
                <a:gd name="connsiteY478" fmla="*/ 2479906 h 3334817"/>
                <a:gd name="connsiteX479" fmla="*/ 489878 w 3790950"/>
                <a:gd name="connsiteY479" fmla="*/ 2480801 h 3334817"/>
                <a:gd name="connsiteX480" fmla="*/ 489878 w 3790950"/>
                <a:gd name="connsiteY480" fmla="*/ 2481707 h 3334817"/>
                <a:gd name="connsiteX481" fmla="*/ 488983 w 3790950"/>
                <a:gd name="connsiteY481" fmla="*/ 2481707 h 3334817"/>
                <a:gd name="connsiteX482" fmla="*/ 476362 w 3790950"/>
                <a:gd name="connsiteY482" fmla="*/ 2482602 h 3334817"/>
                <a:gd name="connsiteX483" fmla="*/ 473657 w 3790950"/>
                <a:gd name="connsiteY483" fmla="*/ 2483507 h 3334817"/>
                <a:gd name="connsiteX484" fmla="*/ 472752 w 3790950"/>
                <a:gd name="connsiteY484" fmla="*/ 2483507 h 3334817"/>
                <a:gd name="connsiteX485" fmla="*/ 467341 w 3790950"/>
                <a:gd name="connsiteY485" fmla="*/ 2482602 h 3334817"/>
                <a:gd name="connsiteX486" fmla="*/ 451111 w 3790950"/>
                <a:gd name="connsiteY486" fmla="*/ 2481707 h 3334817"/>
                <a:gd name="connsiteX487" fmla="*/ 440300 w 3790950"/>
                <a:gd name="connsiteY487" fmla="*/ 2480801 h 3334817"/>
                <a:gd name="connsiteX488" fmla="*/ 426775 w 3790950"/>
                <a:gd name="connsiteY488" fmla="*/ 2475401 h 3334817"/>
                <a:gd name="connsiteX489" fmla="*/ 423165 w 3790950"/>
                <a:gd name="connsiteY489" fmla="*/ 2473601 h 3334817"/>
                <a:gd name="connsiteX490" fmla="*/ 422269 w 3790950"/>
                <a:gd name="connsiteY490" fmla="*/ 2473601 h 3334817"/>
                <a:gd name="connsiteX491" fmla="*/ 419564 w 3790950"/>
                <a:gd name="connsiteY491" fmla="*/ 2470896 h 3334817"/>
                <a:gd name="connsiteX492" fmla="*/ 389808 w 3790950"/>
                <a:gd name="connsiteY492" fmla="*/ 2462800 h 3334817"/>
                <a:gd name="connsiteX493" fmla="*/ 360957 w 3790950"/>
                <a:gd name="connsiteY493" fmla="*/ 2504205 h 3334817"/>
                <a:gd name="connsiteX494" fmla="*/ 352851 w 3790950"/>
                <a:gd name="connsiteY494" fmla="*/ 2522207 h 3334817"/>
                <a:gd name="connsiteX495" fmla="*/ 314980 w 3790950"/>
                <a:gd name="connsiteY495" fmla="*/ 2618533 h 3334817"/>
                <a:gd name="connsiteX496" fmla="*/ 314980 w 3790950"/>
                <a:gd name="connsiteY496" fmla="*/ 2618533 h 3334817"/>
                <a:gd name="connsiteX497" fmla="*/ 302359 w 3790950"/>
                <a:gd name="connsiteY497" fmla="*/ 2628430 h 3334817"/>
                <a:gd name="connsiteX498" fmla="*/ 300559 w 3790950"/>
                <a:gd name="connsiteY498" fmla="*/ 2664444 h 3334817"/>
                <a:gd name="connsiteX499" fmla="*/ 284328 w 3790950"/>
                <a:gd name="connsiteY499" fmla="*/ 2708545 h 3334817"/>
                <a:gd name="connsiteX500" fmla="*/ 279823 w 3790950"/>
                <a:gd name="connsiteY500" fmla="*/ 2726556 h 3334817"/>
                <a:gd name="connsiteX501" fmla="*/ 278918 w 3790950"/>
                <a:gd name="connsiteY501" fmla="*/ 2727451 h 3334817"/>
                <a:gd name="connsiteX502" fmla="*/ 277118 w 3790950"/>
                <a:gd name="connsiteY502" fmla="*/ 2759855 h 3334817"/>
                <a:gd name="connsiteX503" fmla="*/ 276213 w 3790950"/>
                <a:gd name="connsiteY503" fmla="*/ 2785964 h 3334817"/>
                <a:gd name="connsiteX504" fmla="*/ 248266 w 3790950"/>
                <a:gd name="connsiteY504" fmla="*/ 2849877 h 3334817"/>
                <a:gd name="connsiteX505" fmla="*/ 214910 w 3790950"/>
                <a:gd name="connsiteY505" fmla="*/ 2919190 h 3334817"/>
                <a:gd name="connsiteX506" fmla="*/ 209500 w 3790950"/>
                <a:gd name="connsiteY506" fmla="*/ 2939897 h 3334817"/>
                <a:gd name="connsiteX507" fmla="*/ 209500 w 3790950"/>
                <a:gd name="connsiteY507" fmla="*/ 2939897 h 3334817"/>
                <a:gd name="connsiteX508" fmla="*/ 188764 w 3790950"/>
                <a:gd name="connsiteY508" fmla="*/ 2956099 h 3334817"/>
                <a:gd name="connsiteX509" fmla="*/ 185163 w 3790950"/>
                <a:gd name="connsiteY509" fmla="*/ 2976807 h 3334817"/>
                <a:gd name="connsiteX510" fmla="*/ 179753 w 3790950"/>
                <a:gd name="connsiteY510" fmla="*/ 3002905 h 3334817"/>
                <a:gd name="connsiteX511" fmla="*/ 164427 w 3790950"/>
                <a:gd name="connsiteY511" fmla="*/ 3039814 h 3334817"/>
                <a:gd name="connsiteX512" fmla="*/ 162627 w 3790950"/>
                <a:gd name="connsiteY512" fmla="*/ 3052416 h 3334817"/>
                <a:gd name="connsiteX513" fmla="*/ 171638 w 3790950"/>
                <a:gd name="connsiteY513" fmla="*/ 3076724 h 3334817"/>
                <a:gd name="connsiteX514" fmla="*/ 171638 w 3790950"/>
                <a:gd name="connsiteY514" fmla="*/ 3077619 h 3334817"/>
                <a:gd name="connsiteX515" fmla="*/ 108535 w 3790950"/>
                <a:gd name="connsiteY515" fmla="*/ 3179346 h 3334817"/>
                <a:gd name="connsiteX516" fmla="*/ 76979 w 3790950"/>
                <a:gd name="connsiteY516" fmla="*/ 3230657 h 3334817"/>
                <a:gd name="connsiteX517" fmla="*/ 76979 w 3790950"/>
                <a:gd name="connsiteY517" fmla="*/ 3230657 h 3334817"/>
                <a:gd name="connsiteX518" fmla="*/ 30097 w 3790950"/>
                <a:gd name="connsiteY518" fmla="*/ 3253155 h 3334817"/>
                <a:gd name="connsiteX519" fmla="*/ -555 w 3790950"/>
                <a:gd name="connsiteY519" fmla="*/ 3274768 h 3334817"/>
                <a:gd name="connsiteX520" fmla="*/ 15675 w 3790950"/>
                <a:gd name="connsiteY520" fmla="*/ 3284664 h 3334817"/>
                <a:gd name="connsiteX521" fmla="*/ 44527 w 3790950"/>
                <a:gd name="connsiteY521" fmla="*/ 3299971 h 3334817"/>
                <a:gd name="connsiteX522" fmla="*/ 49927 w 3790950"/>
                <a:gd name="connsiteY522" fmla="*/ 3298171 h 3334817"/>
                <a:gd name="connsiteX523" fmla="*/ 63453 w 3790950"/>
                <a:gd name="connsiteY523" fmla="*/ 3300866 h 3334817"/>
                <a:gd name="connsiteX524" fmla="*/ 83284 w 3790950"/>
                <a:gd name="connsiteY524" fmla="*/ 3302666 h 3334817"/>
                <a:gd name="connsiteX525" fmla="*/ 88694 w 3790950"/>
                <a:gd name="connsiteY525" fmla="*/ 3299066 h 3334817"/>
                <a:gd name="connsiteX526" fmla="*/ 103125 w 3790950"/>
                <a:gd name="connsiteY526" fmla="*/ 3289170 h 3334817"/>
                <a:gd name="connsiteX527" fmla="*/ 104020 w 3790950"/>
                <a:gd name="connsiteY527" fmla="*/ 3290065 h 3334817"/>
                <a:gd name="connsiteX528" fmla="*/ 105830 w 3790950"/>
                <a:gd name="connsiteY528" fmla="*/ 3305371 h 3334817"/>
                <a:gd name="connsiteX529" fmla="*/ 110335 w 3790950"/>
                <a:gd name="connsiteY529" fmla="*/ 3305371 h 3334817"/>
                <a:gd name="connsiteX530" fmla="*/ 137377 w 3790950"/>
                <a:gd name="connsiteY530" fmla="*/ 3306267 h 3334817"/>
                <a:gd name="connsiteX531" fmla="*/ 145492 w 3790950"/>
                <a:gd name="connsiteY531" fmla="*/ 3308972 h 3334817"/>
                <a:gd name="connsiteX532" fmla="*/ 163523 w 3790950"/>
                <a:gd name="connsiteY532" fmla="*/ 3308972 h 3334817"/>
                <a:gd name="connsiteX533" fmla="*/ 176144 w 3790950"/>
                <a:gd name="connsiteY533" fmla="*/ 3310772 h 3334817"/>
                <a:gd name="connsiteX534" fmla="*/ 200489 w 3790950"/>
                <a:gd name="connsiteY534" fmla="*/ 3330575 h 3334817"/>
                <a:gd name="connsiteX535" fmla="*/ 212205 w 3790950"/>
                <a:gd name="connsiteY535" fmla="*/ 3299971 h 3334817"/>
                <a:gd name="connsiteX536" fmla="*/ 226635 w 3790950"/>
                <a:gd name="connsiteY536" fmla="*/ 3284664 h 3334817"/>
                <a:gd name="connsiteX537" fmla="*/ 272613 w 3790950"/>
                <a:gd name="connsiteY537" fmla="*/ 3237858 h 3334817"/>
                <a:gd name="connsiteX538" fmla="*/ 287938 w 3790950"/>
                <a:gd name="connsiteY538" fmla="*/ 3221656 h 3334817"/>
                <a:gd name="connsiteX539" fmla="*/ 296054 w 3790950"/>
                <a:gd name="connsiteY539" fmla="*/ 3202749 h 3334817"/>
                <a:gd name="connsiteX540" fmla="*/ 318589 w 3790950"/>
                <a:gd name="connsiteY540" fmla="*/ 3153238 h 3334817"/>
                <a:gd name="connsiteX541" fmla="*/ 319495 w 3790950"/>
                <a:gd name="connsiteY541" fmla="*/ 3152333 h 3334817"/>
                <a:gd name="connsiteX542" fmla="*/ 330306 w 3790950"/>
                <a:gd name="connsiteY542" fmla="*/ 3135236 h 3334817"/>
                <a:gd name="connsiteX543" fmla="*/ 333011 w 3790950"/>
                <a:gd name="connsiteY543" fmla="*/ 3129835 h 3334817"/>
                <a:gd name="connsiteX544" fmla="*/ 433985 w 3790950"/>
                <a:gd name="connsiteY544" fmla="*/ 3077619 h 3334817"/>
                <a:gd name="connsiteX545" fmla="*/ 441195 w 3790950"/>
                <a:gd name="connsiteY545" fmla="*/ 3074923 h 3334817"/>
                <a:gd name="connsiteX546" fmla="*/ 443900 w 3790950"/>
                <a:gd name="connsiteY546" fmla="*/ 3072218 h 3334817"/>
                <a:gd name="connsiteX547" fmla="*/ 470952 w 3790950"/>
                <a:gd name="connsiteY547" fmla="*/ 3056016 h 3334817"/>
                <a:gd name="connsiteX548" fmla="*/ 548475 w 3790950"/>
                <a:gd name="connsiteY548" fmla="*/ 3029013 h 3334817"/>
                <a:gd name="connsiteX549" fmla="*/ 553886 w 3790950"/>
                <a:gd name="connsiteY549" fmla="*/ 3029918 h 3334817"/>
                <a:gd name="connsiteX550" fmla="*/ 577327 w 3790950"/>
                <a:gd name="connsiteY550" fmla="*/ 3015507 h 3334817"/>
                <a:gd name="connsiteX551" fmla="*/ 666576 w 3790950"/>
                <a:gd name="connsiteY551" fmla="*/ 2977702 h 3334817"/>
                <a:gd name="connsiteX552" fmla="*/ 676501 w 3790950"/>
                <a:gd name="connsiteY552" fmla="*/ 2974102 h 3334817"/>
                <a:gd name="connsiteX553" fmla="*/ 690922 w 3790950"/>
                <a:gd name="connsiteY553" fmla="*/ 2967805 h 3334817"/>
                <a:gd name="connsiteX554" fmla="*/ 697237 w 3790950"/>
                <a:gd name="connsiteY554" fmla="*/ 2966900 h 3334817"/>
                <a:gd name="connsiteX555" fmla="*/ 718869 w 3790950"/>
                <a:gd name="connsiteY555" fmla="*/ 2953394 h 3334817"/>
                <a:gd name="connsiteX556" fmla="*/ 720668 w 3790950"/>
                <a:gd name="connsiteY556" fmla="*/ 2953394 h 3334817"/>
                <a:gd name="connsiteX557" fmla="*/ 748624 w 3790950"/>
                <a:gd name="connsiteY557" fmla="*/ 2968701 h 3334817"/>
                <a:gd name="connsiteX558" fmla="*/ 753130 w 3790950"/>
                <a:gd name="connsiteY558" fmla="*/ 2976807 h 3334817"/>
                <a:gd name="connsiteX559" fmla="*/ 764845 w 3790950"/>
                <a:gd name="connsiteY559" fmla="*/ 2983103 h 3334817"/>
                <a:gd name="connsiteX560" fmla="*/ 764845 w 3790950"/>
                <a:gd name="connsiteY560" fmla="*/ 2985808 h 3334817"/>
                <a:gd name="connsiteX561" fmla="*/ 763950 w 3790950"/>
                <a:gd name="connsiteY561" fmla="*/ 2989408 h 3334817"/>
                <a:gd name="connsiteX562" fmla="*/ 764845 w 3790950"/>
                <a:gd name="connsiteY562" fmla="*/ 2992104 h 3334817"/>
                <a:gd name="connsiteX563" fmla="*/ 773866 w 3790950"/>
                <a:gd name="connsiteY563" fmla="*/ 3008306 h 3334817"/>
                <a:gd name="connsiteX564" fmla="*/ 774761 w 3790950"/>
                <a:gd name="connsiteY564" fmla="*/ 3009210 h 3334817"/>
                <a:gd name="connsiteX565" fmla="*/ 784686 w 3790950"/>
                <a:gd name="connsiteY565" fmla="*/ 3012811 h 3334817"/>
                <a:gd name="connsiteX566" fmla="*/ 792792 w 3790950"/>
                <a:gd name="connsiteY566" fmla="*/ 3014611 h 3334817"/>
                <a:gd name="connsiteX567" fmla="*/ 807222 w 3790950"/>
                <a:gd name="connsiteY567" fmla="*/ 3027213 h 3334817"/>
                <a:gd name="connsiteX568" fmla="*/ 818938 w 3790950"/>
                <a:gd name="connsiteY568" fmla="*/ 3036214 h 3334817"/>
                <a:gd name="connsiteX569" fmla="*/ 826149 w 3790950"/>
                <a:gd name="connsiteY569" fmla="*/ 3044320 h 3334817"/>
                <a:gd name="connsiteX570" fmla="*/ 833369 w 3790950"/>
                <a:gd name="connsiteY570" fmla="*/ 3049720 h 3334817"/>
                <a:gd name="connsiteX571" fmla="*/ 845989 w 3790950"/>
                <a:gd name="connsiteY571" fmla="*/ 3065923 h 3334817"/>
                <a:gd name="connsiteX572" fmla="*/ 854104 w 3790950"/>
                <a:gd name="connsiteY572" fmla="*/ 3069523 h 3334817"/>
                <a:gd name="connsiteX573" fmla="*/ 859505 w 3790950"/>
                <a:gd name="connsiteY573" fmla="*/ 3082125 h 3334817"/>
                <a:gd name="connsiteX574" fmla="*/ 864915 w 3790950"/>
                <a:gd name="connsiteY574" fmla="*/ 3081219 h 3334817"/>
                <a:gd name="connsiteX575" fmla="*/ 867620 w 3790950"/>
                <a:gd name="connsiteY575" fmla="*/ 3086620 h 3334817"/>
                <a:gd name="connsiteX576" fmla="*/ 871230 w 3790950"/>
                <a:gd name="connsiteY576" fmla="*/ 3086620 h 3334817"/>
                <a:gd name="connsiteX577" fmla="*/ 872125 w 3790950"/>
                <a:gd name="connsiteY577" fmla="*/ 3087525 h 3334817"/>
                <a:gd name="connsiteX578" fmla="*/ 871230 w 3790950"/>
                <a:gd name="connsiteY578" fmla="*/ 3090221 h 3334817"/>
                <a:gd name="connsiteX579" fmla="*/ 883851 w 3790950"/>
                <a:gd name="connsiteY579" fmla="*/ 3096526 h 3334817"/>
                <a:gd name="connsiteX580" fmla="*/ 886556 w 3790950"/>
                <a:gd name="connsiteY580" fmla="*/ 3100126 h 3334817"/>
                <a:gd name="connsiteX581" fmla="*/ 891966 w 3790950"/>
                <a:gd name="connsiteY581" fmla="*/ 3101927 h 3334817"/>
                <a:gd name="connsiteX582" fmla="*/ 893767 w 3790950"/>
                <a:gd name="connsiteY582" fmla="*/ 3101032 h 3334817"/>
                <a:gd name="connsiteX583" fmla="*/ 900081 w 3790950"/>
                <a:gd name="connsiteY583" fmla="*/ 3101927 h 3334817"/>
                <a:gd name="connsiteX584" fmla="*/ 900977 w 3790950"/>
                <a:gd name="connsiteY584" fmla="*/ 3101927 h 3334817"/>
                <a:gd name="connsiteX585" fmla="*/ 900977 w 3790950"/>
                <a:gd name="connsiteY585" fmla="*/ 3097431 h 3334817"/>
                <a:gd name="connsiteX586" fmla="*/ 906387 w 3790950"/>
                <a:gd name="connsiteY586" fmla="*/ 3095631 h 3334817"/>
                <a:gd name="connsiteX587" fmla="*/ 911797 w 3790950"/>
                <a:gd name="connsiteY587" fmla="*/ 3097431 h 3334817"/>
                <a:gd name="connsiteX588" fmla="*/ 912702 w 3790950"/>
                <a:gd name="connsiteY588" fmla="*/ 3094726 h 3334817"/>
                <a:gd name="connsiteX589" fmla="*/ 914502 w 3790950"/>
                <a:gd name="connsiteY589" fmla="*/ 3092926 h 3334817"/>
                <a:gd name="connsiteX590" fmla="*/ 929828 w 3790950"/>
                <a:gd name="connsiteY590" fmla="*/ 3093831 h 3334817"/>
                <a:gd name="connsiteX591" fmla="*/ 932533 w 3790950"/>
                <a:gd name="connsiteY591" fmla="*/ 3094726 h 3334817"/>
                <a:gd name="connsiteX592" fmla="*/ 933438 w 3790950"/>
                <a:gd name="connsiteY592" fmla="*/ 3097431 h 3334817"/>
                <a:gd name="connsiteX593" fmla="*/ 946954 w 3790950"/>
                <a:gd name="connsiteY593" fmla="*/ 3098327 h 3334817"/>
                <a:gd name="connsiteX594" fmla="*/ 948764 w 3790950"/>
                <a:gd name="connsiteY594" fmla="*/ 3099231 h 3334817"/>
                <a:gd name="connsiteX595" fmla="*/ 951469 w 3790950"/>
                <a:gd name="connsiteY595" fmla="*/ 3099231 h 3334817"/>
                <a:gd name="connsiteX596" fmla="*/ 953269 w 3790950"/>
                <a:gd name="connsiteY596" fmla="*/ 3101927 h 3334817"/>
                <a:gd name="connsiteX597" fmla="*/ 955069 w 3790950"/>
                <a:gd name="connsiteY597" fmla="*/ 3101927 h 3334817"/>
                <a:gd name="connsiteX598" fmla="*/ 963184 w 3790950"/>
                <a:gd name="connsiteY598" fmla="*/ 3096526 h 3334817"/>
                <a:gd name="connsiteX599" fmla="*/ 965890 w 3790950"/>
                <a:gd name="connsiteY599" fmla="*/ 3092926 h 3334817"/>
                <a:gd name="connsiteX600" fmla="*/ 967690 w 3790950"/>
                <a:gd name="connsiteY600" fmla="*/ 3092030 h 3334817"/>
                <a:gd name="connsiteX601" fmla="*/ 967690 w 3790950"/>
                <a:gd name="connsiteY601" fmla="*/ 3092926 h 3334817"/>
                <a:gd name="connsiteX602" fmla="*/ 975805 w 3790950"/>
                <a:gd name="connsiteY602" fmla="*/ 3096526 h 3334817"/>
                <a:gd name="connsiteX603" fmla="*/ 981215 w 3790950"/>
                <a:gd name="connsiteY603" fmla="*/ 3091126 h 3334817"/>
                <a:gd name="connsiteX604" fmla="*/ 983016 w 3790950"/>
                <a:gd name="connsiteY604" fmla="*/ 3092030 h 3334817"/>
                <a:gd name="connsiteX605" fmla="*/ 992941 w 3790950"/>
                <a:gd name="connsiteY605" fmla="*/ 3097431 h 3334817"/>
                <a:gd name="connsiteX606" fmla="*/ 994741 w 3790950"/>
                <a:gd name="connsiteY606" fmla="*/ 3097431 h 3334817"/>
                <a:gd name="connsiteX607" fmla="*/ 996541 w 3790950"/>
                <a:gd name="connsiteY607" fmla="*/ 3099231 h 3334817"/>
                <a:gd name="connsiteX608" fmla="*/ 998341 w 3790950"/>
                <a:gd name="connsiteY608" fmla="*/ 3099231 h 3334817"/>
                <a:gd name="connsiteX609" fmla="*/ 1000151 w 3790950"/>
                <a:gd name="connsiteY609" fmla="*/ 3098327 h 3334817"/>
                <a:gd name="connsiteX610" fmla="*/ 1001047 w 3790950"/>
                <a:gd name="connsiteY610" fmla="*/ 3094726 h 3334817"/>
                <a:gd name="connsiteX611" fmla="*/ 1010962 w 3790950"/>
                <a:gd name="connsiteY611" fmla="*/ 3093831 h 3334817"/>
                <a:gd name="connsiteX612" fmla="*/ 1014572 w 3790950"/>
                <a:gd name="connsiteY612" fmla="*/ 3095631 h 3334817"/>
                <a:gd name="connsiteX613" fmla="*/ 1016372 w 3790950"/>
                <a:gd name="connsiteY613" fmla="*/ 3094726 h 3334817"/>
                <a:gd name="connsiteX614" fmla="*/ 1019077 w 3790950"/>
                <a:gd name="connsiteY614" fmla="*/ 3095631 h 3334817"/>
                <a:gd name="connsiteX615" fmla="*/ 1019982 w 3790950"/>
                <a:gd name="connsiteY615" fmla="*/ 3093831 h 3334817"/>
                <a:gd name="connsiteX616" fmla="*/ 1020887 w 3790950"/>
                <a:gd name="connsiteY616" fmla="*/ 3092926 h 3334817"/>
                <a:gd name="connsiteX617" fmla="*/ 1022687 w 3790950"/>
                <a:gd name="connsiteY617" fmla="*/ 3093831 h 3334817"/>
                <a:gd name="connsiteX618" fmla="*/ 1029898 w 3790950"/>
                <a:gd name="connsiteY618" fmla="*/ 3090221 h 3334817"/>
                <a:gd name="connsiteX619" fmla="*/ 1030802 w 3790950"/>
                <a:gd name="connsiteY619" fmla="*/ 3092030 h 3334817"/>
                <a:gd name="connsiteX620" fmla="*/ 1029898 w 3790950"/>
                <a:gd name="connsiteY620" fmla="*/ 3094726 h 3334817"/>
                <a:gd name="connsiteX621" fmla="*/ 1031698 w 3790950"/>
                <a:gd name="connsiteY621" fmla="*/ 3094726 h 3334817"/>
                <a:gd name="connsiteX622" fmla="*/ 1035308 w 3790950"/>
                <a:gd name="connsiteY622" fmla="*/ 3092926 h 3334817"/>
                <a:gd name="connsiteX623" fmla="*/ 1038013 w 3790950"/>
                <a:gd name="connsiteY623" fmla="*/ 3087525 h 3334817"/>
                <a:gd name="connsiteX624" fmla="*/ 1047024 w 3790950"/>
                <a:gd name="connsiteY624" fmla="*/ 3083020 h 3334817"/>
                <a:gd name="connsiteX625" fmla="*/ 1048833 w 3790950"/>
                <a:gd name="connsiteY625" fmla="*/ 3083020 h 3334817"/>
                <a:gd name="connsiteX626" fmla="*/ 1056044 w 3790950"/>
                <a:gd name="connsiteY626" fmla="*/ 3089325 h 3334817"/>
                <a:gd name="connsiteX627" fmla="*/ 1071370 w 3790950"/>
                <a:gd name="connsiteY627" fmla="*/ 3086620 h 3334817"/>
                <a:gd name="connsiteX628" fmla="*/ 1077684 w 3790950"/>
                <a:gd name="connsiteY628" fmla="*/ 3086620 h 3334817"/>
                <a:gd name="connsiteX629" fmla="*/ 1082190 w 3790950"/>
                <a:gd name="connsiteY629" fmla="*/ 3082125 h 3334817"/>
                <a:gd name="connsiteX630" fmla="*/ 1093906 w 3790950"/>
                <a:gd name="connsiteY630" fmla="*/ 3090221 h 3334817"/>
                <a:gd name="connsiteX631" fmla="*/ 1097516 w 3790950"/>
                <a:gd name="connsiteY631" fmla="*/ 3090221 h 3334817"/>
                <a:gd name="connsiteX632" fmla="*/ 1102021 w 3790950"/>
                <a:gd name="connsiteY632" fmla="*/ 3092926 h 3334817"/>
                <a:gd name="connsiteX633" fmla="*/ 1104726 w 3790950"/>
                <a:gd name="connsiteY633" fmla="*/ 3088430 h 3334817"/>
                <a:gd name="connsiteX634" fmla="*/ 1105631 w 3790950"/>
                <a:gd name="connsiteY634" fmla="*/ 3088430 h 3334817"/>
                <a:gd name="connsiteX635" fmla="*/ 1107431 w 3790950"/>
                <a:gd name="connsiteY635" fmla="*/ 3088430 h 3334817"/>
                <a:gd name="connsiteX636" fmla="*/ 1109231 w 3790950"/>
                <a:gd name="connsiteY636" fmla="*/ 3084820 h 3334817"/>
                <a:gd name="connsiteX637" fmla="*/ 1118252 w 3790950"/>
                <a:gd name="connsiteY637" fmla="*/ 3082125 h 3334817"/>
                <a:gd name="connsiteX638" fmla="*/ 1121852 w 3790950"/>
                <a:gd name="connsiteY638" fmla="*/ 3078524 h 3334817"/>
                <a:gd name="connsiteX639" fmla="*/ 1122757 w 3790950"/>
                <a:gd name="connsiteY639" fmla="*/ 3081219 h 3334817"/>
                <a:gd name="connsiteX640" fmla="*/ 1125462 w 3790950"/>
                <a:gd name="connsiteY640" fmla="*/ 3081219 h 3334817"/>
                <a:gd name="connsiteX641" fmla="*/ 1127262 w 3790950"/>
                <a:gd name="connsiteY641" fmla="*/ 3079420 h 3334817"/>
                <a:gd name="connsiteX642" fmla="*/ 1128167 w 3790950"/>
                <a:gd name="connsiteY642" fmla="*/ 3081219 h 3334817"/>
                <a:gd name="connsiteX643" fmla="*/ 1129967 w 3790950"/>
                <a:gd name="connsiteY643" fmla="*/ 3082125 h 3334817"/>
                <a:gd name="connsiteX644" fmla="*/ 1131777 w 3790950"/>
                <a:gd name="connsiteY644" fmla="*/ 3081219 h 3334817"/>
                <a:gd name="connsiteX645" fmla="*/ 1132672 w 3790950"/>
                <a:gd name="connsiteY645" fmla="*/ 3082125 h 3334817"/>
                <a:gd name="connsiteX646" fmla="*/ 1134473 w 3790950"/>
                <a:gd name="connsiteY646" fmla="*/ 3081219 h 3334817"/>
                <a:gd name="connsiteX647" fmla="*/ 1136283 w 3790950"/>
                <a:gd name="connsiteY647" fmla="*/ 3082125 h 3334817"/>
                <a:gd name="connsiteX648" fmla="*/ 1136283 w 3790950"/>
                <a:gd name="connsiteY648" fmla="*/ 3085725 h 3334817"/>
                <a:gd name="connsiteX649" fmla="*/ 1143493 w 3790950"/>
                <a:gd name="connsiteY649" fmla="*/ 3087525 h 3334817"/>
                <a:gd name="connsiteX650" fmla="*/ 1146198 w 3790950"/>
                <a:gd name="connsiteY650" fmla="*/ 3086620 h 3334817"/>
                <a:gd name="connsiteX651" fmla="*/ 1147998 w 3790950"/>
                <a:gd name="connsiteY651" fmla="*/ 3083925 h 3334817"/>
                <a:gd name="connsiteX652" fmla="*/ 1148903 w 3790950"/>
                <a:gd name="connsiteY652" fmla="*/ 3084820 h 3334817"/>
                <a:gd name="connsiteX653" fmla="*/ 1152504 w 3790950"/>
                <a:gd name="connsiteY653" fmla="*/ 3083925 h 3334817"/>
                <a:gd name="connsiteX654" fmla="*/ 1152504 w 3790950"/>
                <a:gd name="connsiteY654" fmla="*/ 3085725 h 3334817"/>
                <a:gd name="connsiteX655" fmla="*/ 1153408 w 3790950"/>
                <a:gd name="connsiteY655" fmla="*/ 3092926 h 3334817"/>
                <a:gd name="connsiteX656" fmla="*/ 1156113 w 3790950"/>
                <a:gd name="connsiteY656" fmla="*/ 3094726 h 3334817"/>
                <a:gd name="connsiteX657" fmla="*/ 1157914 w 3790950"/>
                <a:gd name="connsiteY657" fmla="*/ 3093831 h 3334817"/>
                <a:gd name="connsiteX658" fmla="*/ 1164229 w 3790950"/>
                <a:gd name="connsiteY658" fmla="*/ 3094726 h 3334817"/>
                <a:gd name="connsiteX659" fmla="*/ 1165134 w 3790950"/>
                <a:gd name="connsiteY659" fmla="*/ 3095631 h 3334817"/>
                <a:gd name="connsiteX660" fmla="*/ 1164229 w 3790950"/>
                <a:gd name="connsiteY660" fmla="*/ 3097431 h 3334817"/>
                <a:gd name="connsiteX661" fmla="*/ 1164229 w 3790950"/>
                <a:gd name="connsiteY661" fmla="*/ 3098327 h 3334817"/>
                <a:gd name="connsiteX662" fmla="*/ 1166029 w 3790950"/>
                <a:gd name="connsiteY662" fmla="*/ 3099231 h 3334817"/>
                <a:gd name="connsiteX663" fmla="*/ 1167829 w 3790950"/>
                <a:gd name="connsiteY663" fmla="*/ 3098327 h 3334817"/>
                <a:gd name="connsiteX664" fmla="*/ 1169639 w 3790950"/>
                <a:gd name="connsiteY664" fmla="*/ 3098327 h 3334817"/>
                <a:gd name="connsiteX665" fmla="*/ 1170534 w 3790950"/>
                <a:gd name="connsiteY665" fmla="*/ 3098327 h 3334817"/>
                <a:gd name="connsiteX666" fmla="*/ 1172344 w 3790950"/>
                <a:gd name="connsiteY666" fmla="*/ 3094726 h 3334817"/>
                <a:gd name="connsiteX667" fmla="*/ 1175049 w 3790950"/>
                <a:gd name="connsiteY667" fmla="*/ 3096526 h 3334817"/>
                <a:gd name="connsiteX668" fmla="*/ 1177754 w 3790950"/>
                <a:gd name="connsiteY668" fmla="*/ 3096526 h 3334817"/>
                <a:gd name="connsiteX669" fmla="*/ 1182259 w 3790950"/>
                <a:gd name="connsiteY669" fmla="*/ 3091126 h 3334817"/>
                <a:gd name="connsiteX670" fmla="*/ 1193975 w 3790950"/>
                <a:gd name="connsiteY670" fmla="*/ 3084820 h 3334817"/>
                <a:gd name="connsiteX671" fmla="*/ 1195785 w 3790950"/>
                <a:gd name="connsiteY671" fmla="*/ 3084820 h 3334817"/>
                <a:gd name="connsiteX672" fmla="*/ 1197585 w 3790950"/>
                <a:gd name="connsiteY672" fmla="*/ 3085725 h 3334817"/>
                <a:gd name="connsiteX673" fmla="*/ 1201186 w 3790950"/>
                <a:gd name="connsiteY673" fmla="*/ 3084820 h 3334817"/>
                <a:gd name="connsiteX674" fmla="*/ 1203891 w 3790950"/>
                <a:gd name="connsiteY674" fmla="*/ 3079420 h 3334817"/>
                <a:gd name="connsiteX675" fmla="*/ 1207501 w 3790950"/>
                <a:gd name="connsiteY675" fmla="*/ 3077619 h 3334817"/>
                <a:gd name="connsiteX676" fmla="*/ 1219217 w 3790950"/>
                <a:gd name="connsiteY676" fmla="*/ 3063217 h 3334817"/>
                <a:gd name="connsiteX677" fmla="*/ 1217416 w 3790950"/>
                <a:gd name="connsiteY677" fmla="*/ 3051521 h 3334817"/>
                <a:gd name="connsiteX678" fmla="*/ 1226436 w 3790950"/>
                <a:gd name="connsiteY678" fmla="*/ 3040719 h 3334817"/>
                <a:gd name="connsiteX679" fmla="*/ 1229142 w 3790950"/>
                <a:gd name="connsiteY679" fmla="*/ 3040719 h 3334817"/>
                <a:gd name="connsiteX680" fmla="*/ 1230037 w 3790950"/>
                <a:gd name="connsiteY680" fmla="*/ 3040719 h 3334817"/>
                <a:gd name="connsiteX681" fmla="*/ 1231847 w 3790950"/>
                <a:gd name="connsiteY681" fmla="*/ 3034414 h 3334817"/>
                <a:gd name="connsiteX682" fmla="*/ 1240857 w 3790950"/>
                <a:gd name="connsiteY682" fmla="*/ 3034414 h 3334817"/>
                <a:gd name="connsiteX683" fmla="*/ 1272414 w 3790950"/>
                <a:gd name="connsiteY683" fmla="*/ 3000209 h 3334817"/>
                <a:gd name="connsiteX684" fmla="*/ 1282329 w 3790950"/>
                <a:gd name="connsiteY684" fmla="*/ 2997504 h 3334817"/>
                <a:gd name="connsiteX685" fmla="*/ 1398629 w 3790950"/>
                <a:gd name="connsiteY685" fmla="*/ 2993009 h 3334817"/>
                <a:gd name="connsiteX686" fmla="*/ 1439197 w 3790950"/>
                <a:gd name="connsiteY686" fmla="*/ 2987608 h 3334817"/>
                <a:gd name="connsiteX687" fmla="*/ 1477058 w 3790950"/>
                <a:gd name="connsiteY687" fmla="*/ 2985808 h 3334817"/>
                <a:gd name="connsiteX688" fmla="*/ 1552792 w 3790950"/>
                <a:gd name="connsiteY688" fmla="*/ 2960595 h 3334817"/>
                <a:gd name="connsiteX689" fmla="*/ 1588853 w 3790950"/>
                <a:gd name="connsiteY689" fmla="*/ 2960595 h 3334817"/>
                <a:gd name="connsiteX690" fmla="*/ 1597864 w 3790950"/>
                <a:gd name="connsiteY690" fmla="*/ 2956994 h 3334817"/>
                <a:gd name="connsiteX691" fmla="*/ 1665463 w 3790950"/>
                <a:gd name="connsiteY691" fmla="*/ 2879585 h 3334817"/>
                <a:gd name="connsiteX692" fmla="*/ 1671749 w 3790950"/>
                <a:gd name="connsiteY692" fmla="*/ 2866079 h 3334817"/>
                <a:gd name="connsiteX693" fmla="*/ 1685275 w 3790950"/>
                <a:gd name="connsiteY693" fmla="*/ 2827369 h 3334817"/>
                <a:gd name="connsiteX694" fmla="*/ 1845771 w 3790950"/>
                <a:gd name="connsiteY694" fmla="*/ 2732852 h 3334817"/>
                <a:gd name="connsiteX695" fmla="*/ 1914351 w 3790950"/>
                <a:gd name="connsiteY695" fmla="*/ 2709449 h 3334817"/>
                <a:gd name="connsiteX696" fmla="*/ 2095517 w 3790950"/>
                <a:gd name="connsiteY696" fmla="*/ 2659034 h 3334817"/>
                <a:gd name="connsiteX697" fmla="*/ 2105422 w 3790950"/>
                <a:gd name="connsiteY697" fmla="*/ 2659034 h 3334817"/>
                <a:gd name="connsiteX698" fmla="*/ 2291160 w 3790950"/>
                <a:gd name="connsiteY698" fmla="*/ 2667139 h 3334817"/>
                <a:gd name="connsiteX699" fmla="*/ 2510235 w 3790950"/>
                <a:gd name="connsiteY699" fmla="*/ 2677045 h 3334817"/>
                <a:gd name="connsiteX700" fmla="*/ 2518331 w 3790950"/>
                <a:gd name="connsiteY700" fmla="*/ 2668939 h 3334817"/>
                <a:gd name="connsiteX701" fmla="*/ 2528237 w 3790950"/>
                <a:gd name="connsiteY701" fmla="*/ 2659034 h 3334817"/>
                <a:gd name="connsiteX702" fmla="*/ 2545383 w 3790950"/>
                <a:gd name="connsiteY702" fmla="*/ 2641936 h 3334817"/>
                <a:gd name="connsiteX703" fmla="*/ 2732929 w 3790950"/>
                <a:gd name="connsiteY703" fmla="*/ 2444797 h 3334817"/>
                <a:gd name="connsiteX704" fmla="*/ 3029538 w 3790950"/>
                <a:gd name="connsiteY704" fmla="*/ 2135130 h 3334817"/>
                <a:gd name="connsiteX705" fmla="*/ 3701146 w 3790950"/>
                <a:gd name="connsiteY705" fmla="*/ 1432994 h 3334817"/>
                <a:gd name="connsiteX706" fmla="*/ 3790395 w 3790950"/>
                <a:gd name="connsiteY706" fmla="*/ 1340269 h 3334817"/>
                <a:gd name="connsiteX707" fmla="*/ 3789538 w 3790950"/>
                <a:gd name="connsiteY707" fmla="*/ 1340269 h 333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</a:cxnLst>
              <a:rect l="l" t="t" r="r" b="b"/>
              <a:pathLst>
                <a:path w="3790950" h="3334817">
                  <a:moveTo>
                    <a:pt x="3789538" y="1340269"/>
                  </a:moveTo>
                  <a:cubicBezTo>
                    <a:pt x="3375676" y="1340269"/>
                    <a:pt x="3375676" y="1340269"/>
                    <a:pt x="3375676" y="1340269"/>
                  </a:cubicBezTo>
                  <a:cubicBezTo>
                    <a:pt x="3365771" y="1340269"/>
                    <a:pt x="3365771" y="1340269"/>
                    <a:pt x="3365771" y="1340269"/>
                  </a:cubicBezTo>
                  <a:cubicBezTo>
                    <a:pt x="3365771" y="1338468"/>
                    <a:pt x="3365771" y="1338468"/>
                    <a:pt x="3365771" y="1338468"/>
                  </a:cubicBezTo>
                  <a:cubicBezTo>
                    <a:pt x="3348626" y="1332172"/>
                    <a:pt x="3331480" y="1326772"/>
                    <a:pt x="3314431" y="1320466"/>
                  </a:cubicBezTo>
                  <a:cubicBezTo>
                    <a:pt x="3297286" y="1315066"/>
                    <a:pt x="3280998" y="1307865"/>
                    <a:pt x="3263853" y="1303369"/>
                  </a:cubicBezTo>
                  <a:cubicBezTo>
                    <a:pt x="3246804" y="1298863"/>
                    <a:pt x="3228706" y="1290758"/>
                    <a:pt x="3212513" y="1284462"/>
                  </a:cubicBezTo>
                  <a:cubicBezTo>
                    <a:pt x="3205274" y="1282661"/>
                    <a:pt x="3197178" y="1278156"/>
                    <a:pt x="3190892" y="1276356"/>
                  </a:cubicBezTo>
                  <a:cubicBezTo>
                    <a:pt x="3177366" y="1272755"/>
                    <a:pt x="3163840" y="1268260"/>
                    <a:pt x="3150316" y="1263754"/>
                  </a:cubicBezTo>
                  <a:cubicBezTo>
                    <a:pt x="3150316" y="1263754"/>
                    <a:pt x="3149362" y="1262859"/>
                    <a:pt x="3149362" y="1261954"/>
                  </a:cubicBezTo>
                  <a:cubicBezTo>
                    <a:pt x="3144886" y="1261059"/>
                    <a:pt x="3140409" y="1259258"/>
                    <a:pt x="3135837" y="1258354"/>
                  </a:cubicBezTo>
                  <a:cubicBezTo>
                    <a:pt x="3106119" y="1248457"/>
                    <a:pt x="3076401" y="1237656"/>
                    <a:pt x="3046588" y="1227750"/>
                  </a:cubicBezTo>
                  <a:cubicBezTo>
                    <a:pt x="3039444" y="1225045"/>
                    <a:pt x="3033062" y="1224149"/>
                    <a:pt x="3026775" y="1222349"/>
                  </a:cubicBezTo>
                  <a:cubicBezTo>
                    <a:pt x="3025919" y="1222349"/>
                    <a:pt x="3025919" y="1221444"/>
                    <a:pt x="3024966" y="1220549"/>
                  </a:cubicBezTo>
                  <a:cubicBezTo>
                    <a:pt x="3014203" y="1216948"/>
                    <a:pt x="3003344" y="1214243"/>
                    <a:pt x="2992581" y="1209748"/>
                  </a:cubicBezTo>
                  <a:cubicBezTo>
                    <a:pt x="2990772" y="1208843"/>
                    <a:pt x="2988961" y="1207947"/>
                    <a:pt x="2986199" y="1207042"/>
                  </a:cubicBezTo>
                  <a:cubicBezTo>
                    <a:pt x="2985342" y="1206147"/>
                    <a:pt x="2983533" y="1207042"/>
                    <a:pt x="2981722" y="1206147"/>
                  </a:cubicBezTo>
                  <a:cubicBezTo>
                    <a:pt x="2978103" y="1205242"/>
                    <a:pt x="2974483" y="1203442"/>
                    <a:pt x="2970007" y="1201642"/>
                  </a:cubicBezTo>
                  <a:cubicBezTo>
                    <a:pt x="2966387" y="1200746"/>
                    <a:pt x="2961911" y="1199841"/>
                    <a:pt x="2957339" y="1198041"/>
                  </a:cubicBezTo>
                  <a:cubicBezTo>
                    <a:pt x="2940289" y="1192640"/>
                    <a:pt x="2923143" y="1188145"/>
                    <a:pt x="2906856" y="1180944"/>
                  </a:cubicBezTo>
                  <a:cubicBezTo>
                    <a:pt x="2904189" y="1180039"/>
                    <a:pt x="2901523" y="1180039"/>
                    <a:pt x="2899712" y="1179144"/>
                  </a:cubicBezTo>
                  <a:cubicBezTo>
                    <a:pt x="2868090" y="1167437"/>
                    <a:pt x="2835705" y="1156636"/>
                    <a:pt x="2804081" y="1145835"/>
                  </a:cubicBezTo>
                  <a:cubicBezTo>
                    <a:pt x="2802272" y="1144930"/>
                    <a:pt x="2799604" y="1144930"/>
                    <a:pt x="2797795" y="1144034"/>
                  </a:cubicBezTo>
                  <a:cubicBezTo>
                    <a:pt x="2779793" y="1137729"/>
                    <a:pt x="2761790" y="1130528"/>
                    <a:pt x="2743693" y="1125127"/>
                  </a:cubicBezTo>
                  <a:cubicBezTo>
                    <a:pt x="2737406" y="1123327"/>
                    <a:pt x="2730167" y="1121527"/>
                    <a:pt x="2723881" y="1119727"/>
                  </a:cubicBezTo>
                  <a:cubicBezTo>
                    <a:pt x="2688733" y="1108030"/>
                    <a:pt x="2654444" y="1096324"/>
                    <a:pt x="2620249" y="1085523"/>
                  </a:cubicBezTo>
                  <a:cubicBezTo>
                    <a:pt x="2585959" y="1074721"/>
                    <a:pt x="2552622" y="1062120"/>
                    <a:pt x="2519189" y="1051318"/>
                  </a:cubicBezTo>
                  <a:cubicBezTo>
                    <a:pt x="2518331" y="1051318"/>
                    <a:pt x="2518331" y="1051318"/>
                    <a:pt x="2518331" y="1051318"/>
                  </a:cubicBezTo>
                  <a:cubicBezTo>
                    <a:pt x="2517474" y="1050413"/>
                    <a:pt x="2515665" y="1049518"/>
                    <a:pt x="2514711" y="1049518"/>
                  </a:cubicBezTo>
                  <a:cubicBezTo>
                    <a:pt x="2496710" y="1043212"/>
                    <a:pt x="2479565" y="1036907"/>
                    <a:pt x="2461562" y="1031506"/>
                  </a:cubicBezTo>
                  <a:cubicBezTo>
                    <a:pt x="2456990" y="1030611"/>
                    <a:pt x="2450704" y="1029706"/>
                    <a:pt x="2446227" y="1027906"/>
                  </a:cubicBezTo>
                  <a:cubicBezTo>
                    <a:pt x="2442608" y="1026106"/>
                    <a:pt x="2438988" y="1023410"/>
                    <a:pt x="2435369" y="1022505"/>
                  </a:cubicBezTo>
                  <a:cubicBezTo>
                    <a:pt x="2432701" y="1020705"/>
                    <a:pt x="2428225" y="1019809"/>
                    <a:pt x="2425462" y="1018905"/>
                  </a:cubicBezTo>
                  <a:cubicBezTo>
                    <a:pt x="2406508" y="1012609"/>
                    <a:pt x="2388505" y="1005408"/>
                    <a:pt x="2369550" y="1000007"/>
                  </a:cubicBezTo>
                  <a:cubicBezTo>
                    <a:pt x="2351548" y="993701"/>
                    <a:pt x="2334404" y="987405"/>
                    <a:pt x="2316401" y="981100"/>
                  </a:cubicBezTo>
                  <a:cubicBezTo>
                    <a:pt x="2315449" y="981100"/>
                    <a:pt x="2314592" y="980195"/>
                    <a:pt x="2313639" y="980195"/>
                  </a:cubicBezTo>
                  <a:cubicBezTo>
                    <a:pt x="2310115" y="978395"/>
                    <a:pt x="2305543" y="977499"/>
                    <a:pt x="2301066" y="976595"/>
                  </a:cubicBezTo>
                  <a:cubicBezTo>
                    <a:pt x="2285731" y="971194"/>
                    <a:pt x="2269538" y="965793"/>
                    <a:pt x="2254203" y="959497"/>
                  </a:cubicBezTo>
                  <a:cubicBezTo>
                    <a:pt x="2246107" y="956792"/>
                    <a:pt x="2237059" y="954992"/>
                    <a:pt x="2228961" y="952296"/>
                  </a:cubicBezTo>
                  <a:cubicBezTo>
                    <a:pt x="2215437" y="947791"/>
                    <a:pt x="2201911" y="943295"/>
                    <a:pt x="2188386" y="938790"/>
                  </a:cubicBezTo>
                  <a:cubicBezTo>
                    <a:pt x="2161334" y="930694"/>
                    <a:pt x="2135140" y="921692"/>
                    <a:pt x="2109042" y="912682"/>
                  </a:cubicBezTo>
                  <a:cubicBezTo>
                    <a:pt x="2108090" y="912682"/>
                    <a:pt x="2107233" y="912682"/>
                    <a:pt x="2107233" y="912682"/>
                  </a:cubicBezTo>
                  <a:cubicBezTo>
                    <a:pt x="2098183" y="909081"/>
                    <a:pt x="2094564" y="907281"/>
                    <a:pt x="2087420" y="901881"/>
                  </a:cubicBezTo>
                  <a:cubicBezTo>
                    <a:pt x="2073895" y="890184"/>
                    <a:pt x="2061226" y="875782"/>
                    <a:pt x="2048654" y="863180"/>
                  </a:cubicBezTo>
                  <a:cubicBezTo>
                    <a:pt x="2045034" y="858675"/>
                    <a:pt x="2041415" y="854170"/>
                    <a:pt x="2037795" y="849674"/>
                  </a:cubicBezTo>
                  <a:cubicBezTo>
                    <a:pt x="1994551" y="804668"/>
                    <a:pt x="1994551" y="804668"/>
                    <a:pt x="1994551" y="804668"/>
                  </a:cubicBezTo>
                  <a:cubicBezTo>
                    <a:pt x="1990075" y="800163"/>
                    <a:pt x="1950355" y="761453"/>
                    <a:pt x="1950355" y="758758"/>
                  </a:cubicBezTo>
                  <a:cubicBezTo>
                    <a:pt x="1949498" y="757853"/>
                    <a:pt x="1949498" y="757853"/>
                    <a:pt x="1949498" y="757853"/>
                  </a:cubicBezTo>
                  <a:cubicBezTo>
                    <a:pt x="1947689" y="755157"/>
                    <a:pt x="1944926" y="752452"/>
                    <a:pt x="1942259" y="750652"/>
                  </a:cubicBezTo>
                  <a:cubicBezTo>
                    <a:pt x="1925115" y="750652"/>
                    <a:pt x="1925115" y="750652"/>
                    <a:pt x="1925115" y="750652"/>
                  </a:cubicBezTo>
                  <a:cubicBezTo>
                    <a:pt x="1918828" y="750652"/>
                    <a:pt x="1913398" y="747052"/>
                    <a:pt x="1907112" y="744356"/>
                  </a:cubicBezTo>
                  <a:cubicBezTo>
                    <a:pt x="1891777" y="738955"/>
                    <a:pt x="1891777" y="739851"/>
                    <a:pt x="1875584" y="731745"/>
                  </a:cubicBezTo>
                  <a:cubicBezTo>
                    <a:pt x="1859297" y="723649"/>
                    <a:pt x="1851200" y="703846"/>
                    <a:pt x="1843962" y="687644"/>
                  </a:cubicBezTo>
                  <a:cubicBezTo>
                    <a:pt x="1842152" y="681339"/>
                    <a:pt x="1842152" y="675033"/>
                    <a:pt x="1838532" y="669632"/>
                  </a:cubicBezTo>
                  <a:cubicBezTo>
                    <a:pt x="1836818" y="665137"/>
                    <a:pt x="1830436" y="662432"/>
                    <a:pt x="1825959" y="659736"/>
                  </a:cubicBezTo>
                  <a:cubicBezTo>
                    <a:pt x="1825959" y="658831"/>
                    <a:pt x="1825006" y="657031"/>
                    <a:pt x="1825006" y="656135"/>
                  </a:cubicBezTo>
                  <a:cubicBezTo>
                    <a:pt x="1821482" y="652535"/>
                    <a:pt x="1816053" y="649830"/>
                    <a:pt x="1812434" y="646229"/>
                  </a:cubicBezTo>
                  <a:cubicBezTo>
                    <a:pt x="1811481" y="646229"/>
                    <a:pt x="1811481" y="646229"/>
                    <a:pt x="1811481" y="646229"/>
                  </a:cubicBezTo>
                  <a:cubicBezTo>
                    <a:pt x="1806147" y="642629"/>
                    <a:pt x="1798908" y="644429"/>
                    <a:pt x="1794431" y="640829"/>
                  </a:cubicBezTo>
                  <a:cubicBezTo>
                    <a:pt x="1790812" y="626427"/>
                    <a:pt x="1790812" y="626427"/>
                    <a:pt x="1790812" y="626427"/>
                  </a:cubicBezTo>
                  <a:cubicBezTo>
                    <a:pt x="1784525" y="597623"/>
                    <a:pt x="1781763" y="568820"/>
                    <a:pt x="1776334" y="540912"/>
                  </a:cubicBezTo>
                  <a:cubicBezTo>
                    <a:pt x="1743949" y="523805"/>
                    <a:pt x="1743949" y="523805"/>
                    <a:pt x="1743949" y="523805"/>
                  </a:cubicBezTo>
                  <a:cubicBezTo>
                    <a:pt x="1739377" y="521109"/>
                    <a:pt x="1734900" y="520204"/>
                    <a:pt x="1730423" y="516604"/>
                  </a:cubicBezTo>
                  <a:cubicBezTo>
                    <a:pt x="1728613" y="516604"/>
                    <a:pt x="1728613" y="516604"/>
                    <a:pt x="1728613" y="516604"/>
                  </a:cubicBezTo>
                  <a:cubicBezTo>
                    <a:pt x="1727661" y="519309"/>
                    <a:pt x="1727661" y="519309"/>
                    <a:pt x="1727661" y="519309"/>
                  </a:cubicBezTo>
                  <a:cubicBezTo>
                    <a:pt x="1724994" y="522004"/>
                    <a:pt x="1724994" y="522004"/>
                    <a:pt x="1724994" y="522004"/>
                  </a:cubicBezTo>
                  <a:cubicBezTo>
                    <a:pt x="1703372" y="523805"/>
                    <a:pt x="1700610" y="504907"/>
                    <a:pt x="1694324" y="488705"/>
                  </a:cubicBezTo>
                  <a:cubicBezTo>
                    <a:pt x="1692514" y="483295"/>
                    <a:pt x="1689847" y="477894"/>
                    <a:pt x="1687084" y="472493"/>
                  </a:cubicBezTo>
                  <a:cubicBezTo>
                    <a:pt x="1677179" y="446395"/>
                    <a:pt x="1674511" y="438289"/>
                    <a:pt x="1670035" y="432889"/>
                  </a:cubicBezTo>
                  <a:cubicBezTo>
                    <a:pt x="1666415" y="427488"/>
                    <a:pt x="1660034" y="423887"/>
                    <a:pt x="1642031" y="406781"/>
                  </a:cubicBezTo>
                  <a:cubicBezTo>
                    <a:pt x="1629420" y="394179"/>
                    <a:pt x="1613190" y="383378"/>
                    <a:pt x="1604179" y="367175"/>
                  </a:cubicBezTo>
                  <a:cubicBezTo>
                    <a:pt x="1595159" y="351869"/>
                    <a:pt x="1587044" y="334772"/>
                    <a:pt x="1582538" y="316769"/>
                  </a:cubicBezTo>
                  <a:cubicBezTo>
                    <a:pt x="1581633" y="311369"/>
                    <a:pt x="1579833" y="303263"/>
                    <a:pt x="1578033" y="296957"/>
                  </a:cubicBezTo>
                  <a:cubicBezTo>
                    <a:pt x="1573527" y="287061"/>
                    <a:pt x="1567212" y="278060"/>
                    <a:pt x="1562707" y="268154"/>
                  </a:cubicBezTo>
                  <a:cubicBezTo>
                    <a:pt x="1562707" y="266353"/>
                    <a:pt x="1562707" y="266353"/>
                    <a:pt x="1562707" y="266353"/>
                  </a:cubicBezTo>
                  <a:cubicBezTo>
                    <a:pt x="1561802" y="261858"/>
                    <a:pt x="1560002" y="255552"/>
                    <a:pt x="1558202" y="250151"/>
                  </a:cubicBezTo>
                  <a:cubicBezTo>
                    <a:pt x="1555497" y="242055"/>
                    <a:pt x="1541971" y="243855"/>
                    <a:pt x="1538361" y="235749"/>
                  </a:cubicBezTo>
                  <a:cubicBezTo>
                    <a:pt x="1536561" y="233044"/>
                    <a:pt x="1536561" y="229444"/>
                    <a:pt x="1535656" y="226748"/>
                  </a:cubicBezTo>
                  <a:cubicBezTo>
                    <a:pt x="1532951" y="220443"/>
                    <a:pt x="1531151" y="215947"/>
                    <a:pt x="1531151" y="209641"/>
                  </a:cubicBezTo>
                  <a:cubicBezTo>
                    <a:pt x="1531151" y="206041"/>
                    <a:pt x="1538361" y="197945"/>
                    <a:pt x="1541066" y="196145"/>
                  </a:cubicBezTo>
                  <a:cubicBezTo>
                    <a:pt x="1541971" y="195240"/>
                    <a:pt x="1548277" y="190744"/>
                    <a:pt x="1548277" y="189839"/>
                  </a:cubicBezTo>
                  <a:cubicBezTo>
                    <a:pt x="1554592" y="182638"/>
                    <a:pt x="1560002" y="170932"/>
                    <a:pt x="1565412" y="161931"/>
                  </a:cubicBezTo>
                  <a:cubicBezTo>
                    <a:pt x="1571718" y="152034"/>
                    <a:pt x="1579833" y="143033"/>
                    <a:pt x="1586148" y="134032"/>
                  </a:cubicBezTo>
                  <a:cubicBezTo>
                    <a:pt x="1590654" y="127727"/>
                    <a:pt x="1594263" y="121431"/>
                    <a:pt x="1598769" y="116020"/>
                  </a:cubicBezTo>
                  <a:cubicBezTo>
                    <a:pt x="1602369" y="110620"/>
                    <a:pt x="1605074" y="107924"/>
                    <a:pt x="1607779" y="102523"/>
                  </a:cubicBezTo>
                  <a:cubicBezTo>
                    <a:pt x="1613190" y="93522"/>
                    <a:pt x="1622210" y="84521"/>
                    <a:pt x="1628515" y="76415"/>
                  </a:cubicBezTo>
                  <a:cubicBezTo>
                    <a:pt x="1631220" y="71015"/>
                    <a:pt x="1633935" y="66519"/>
                    <a:pt x="1637554" y="61118"/>
                  </a:cubicBezTo>
                  <a:cubicBezTo>
                    <a:pt x="1641174" y="55708"/>
                    <a:pt x="1645651" y="50307"/>
                    <a:pt x="1650127" y="45812"/>
                  </a:cubicBezTo>
                  <a:cubicBezTo>
                    <a:pt x="1649271" y="45812"/>
                    <a:pt x="1646508" y="44907"/>
                    <a:pt x="1646508" y="44907"/>
                  </a:cubicBezTo>
                  <a:cubicBezTo>
                    <a:pt x="1632983" y="47612"/>
                    <a:pt x="1624010" y="48507"/>
                    <a:pt x="1610485" y="48507"/>
                  </a:cubicBezTo>
                  <a:cubicBezTo>
                    <a:pt x="1605979" y="48507"/>
                    <a:pt x="1603274" y="50307"/>
                    <a:pt x="1598769" y="49412"/>
                  </a:cubicBezTo>
                  <a:cubicBezTo>
                    <a:pt x="1596968" y="49412"/>
                    <a:pt x="1595159" y="47612"/>
                    <a:pt x="1593359" y="47612"/>
                  </a:cubicBezTo>
                  <a:cubicBezTo>
                    <a:pt x="1591558" y="46707"/>
                    <a:pt x="1578938" y="45812"/>
                    <a:pt x="1578033" y="44011"/>
                  </a:cubicBezTo>
                  <a:cubicBezTo>
                    <a:pt x="1575328" y="40411"/>
                    <a:pt x="1577128" y="35010"/>
                    <a:pt x="1576233" y="31410"/>
                  </a:cubicBezTo>
                  <a:cubicBezTo>
                    <a:pt x="1575328" y="25104"/>
                    <a:pt x="1569918" y="17008"/>
                    <a:pt x="1566308" y="11607"/>
                  </a:cubicBezTo>
                  <a:cubicBezTo>
                    <a:pt x="1566308" y="10702"/>
                    <a:pt x="1563602" y="8902"/>
                    <a:pt x="1563602" y="8007"/>
                  </a:cubicBezTo>
                  <a:cubicBezTo>
                    <a:pt x="1558202" y="7102"/>
                    <a:pt x="1558202" y="7102"/>
                    <a:pt x="1558202" y="7102"/>
                  </a:cubicBezTo>
                  <a:cubicBezTo>
                    <a:pt x="1555497" y="9807"/>
                    <a:pt x="1547381" y="14303"/>
                    <a:pt x="1543771" y="12503"/>
                  </a:cubicBezTo>
                  <a:cubicBezTo>
                    <a:pt x="1537466" y="16103"/>
                    <a:pt x="1537466" y="16103"/>
                    <a:pt x="1537466" y="16103"/>
                  </a:cubicBezTo>
                  <a:cubicBezTo>
                    <a:pt x="1535656" y="15208"/>
                    <a:pt x="1535656" y="15208"/>
                    <a:pt x="1535656" y="15208"/>
                  </a:cubicBezTo>
                  <a:cubicBezTo>
                    <a:pt x="1533856" y="14303"/>
                    <a:pt x="1530246" y="10702"/>
                    <a:pt x="1529351" y="8007"/>
                  </a:cubicBezTo>
                  <a:cubicBezTo>
                    <a:pt x="1523035" y="8007"/>
                    <a:pt x="1523035" y="8007"/>
                    <a:pt x="1523035" y="8007"/>
                  </a:cubicBezTo>
                  <a:cubicBezTo>
                    <a:pt x="1521235" y="6206"/>
                    <a:pt x="1520330" y="6206"/>
                    <a:pt x="1519435" y="4406"/>
                  </a:cubicBezTo>
                  <a:cubicBezTo>
                    <a:pt x="1516730" y="2606"/>
                    <a:pt x="1514025" y="-99"/>
                    <a:pt x="1509510" y="-99"/>
                  </a:cubicBezTo>
                  <a:cubicBezTo>
                    <a:pt x="1505005" y="806"/>
                    <a:pt x="1501404" y="8902"/>
                    <a:pt x="1495994" y="11607"/>
                  </a:cubicBezTo>
                  <a:cubicBezTo>
                    <a:pt x="1493289" y="10702"/>
                    <a:pt x="1493289" y="10702"/>
                    <a:pt x="1493289" y="10702"/>
                  </a:cubicBezTo>
                  <a:cubicBezTo>
                    <a:pt x="1488784" y="12503"/>
                    <a:pt x="1484269" y="15208"/>
                    <a:pt x="1479763" y="16103"/>
                  </a:cubicBezTo>
                  <a:cubicBezTo>
                    <a:pt x="1471648" y="19704"/>
                    <a:pt x="1459932" y="19704"/>
                    <a:pt x="1453617" y="25104"/>
                  </a:cubicBezTo>
                  <a:cubicBezTo>
                    <a:pt x="1447312" y="28704"/>
                    <a:pt x="1441902" y="34105"/>
                    <a:pt x="1436491" y="38611"/>
                  </a:cubicBezTo>
                  <a:cubicBezTo>
                    <a:pt x="1432881" y="40411"/>
                    <a:pt x="1429281" y="42211"/>
                    <a:pt x="1425671" y="44907"/>
                  </a:cubicBezTo>
                  <a:cubicBezTo>
                    <a:pt x="1424776" y="45812"/>
                    <a:pt x="1422966" y="46707"/>
                    <a:pt x="1421166" y="47612"/>
                  </a:cubicBezTo>
                  <a:cubicBezTo>
                    <a:pt x="1412145" y="47612"/>
                    <a:pt x="1404040" y="40411"/>
                    <a:pt x="1392314" y="39506"/>
                  </a:cubicBezTo>
                  <a:cubicBezTo>
                    <a:pt x="1392314" y="39506"/>
                    <a:pt x="1390514" y="40411"/>
                    <a:pt x="1389609" y="40411"/>
                  </a:cubicBezTo>
                  <a:cubicBezTo>
                    <a:pt x="1383304" y="43107"/>
                    <a:pt x="1381494" y="44011"/>
                    <a:pt x="1373379" y="43107"/>
                  </a:cubicBezTo>
                  <a:cubicBezTo>
                    <a:pt x="1367978" y="42211"/>
                    <a:pt x="1358958" y="47612"/>
                    <a:pt x="1356253" y="52107"/>
                  </a:cubicBezTo>
                  <a:cubicBezTo>
                    <a:pt x="1346337" y="53012"/>
                    <a:pt x="1337317" y="53012"/>
                    <a:pt x="1329211" y="55708"/>
                  </a:cubicBezTo>
                  <a:cubicBezTo>
                    <a:pt x="1325601" y="54813"/>
                    <a:pt x="1325601" y="54813"/>
                    <a:pt x="1325601" y="54813"/>
                  </a:cubicBezTo>
                  <a:cubicBezTo>
                    <a:pt x="1323801" y="50307"/>
                    <a:pt x="1323801" y="50307"/>
                    <a:pt x="1323801" y="50307"/>
                  </a:cubicBezTo>
                  <a:cubicBezTo>
                    <a:pt x="1321096" y="48507"/>
                    <a:pt x="1321096" y="48507"/>
                    <a:pt x="1321096" y="48507"/>
                  </a:cubicBezTo>
                  <a:cubicBezTo>
                    <a:pt x="1317486" y="48507"/>
                    <a:pt x="1312981" y="49412"/>
                    <a:pt x="1310276" y="50307"/>
                  </a:cubicBezTo>
                  <a:cubicBezTo>
                    <a:pt x="1300360" y="44907"/>
                    <a:pt x="1285939" y="58413"/>
                    <a:pt x="1275119" y="56613"/>
                  </a:cubicBezTo>
                  <a:cubicBezTo>
                    <a:pt x="1272414" y="61118"/>
                    <a:pt x="1271509" y="71015"/>
                    <a:pt x="1269709" y="71920"/>
                  </a:cubicBezTo>
                  <a:cubicBezTo>
                    <a:pt x="1253478" y="71920"/>
                    <a:pt x="1253478" y="71920"/>
                    <a:pt x="1253478" y="71920"/>
                  </a:cubicBezTo>
                  <a:cubicBezTo>
                    <a:pt x="1252573" y="72815"/>
                    <a:pt x="1244467" y="73720"/>
                    <a:pt x="1241762" y="74615"/>
                  </a:cubicBezTo>
                  <a:cubicBezTo>
                    <a:pt x="1237247" y="73720"/>
                    <a:pt x="1234542" y="71015"/>
                    <a:pt x="1230037" y="70119"/>
                  </a:cubicBezTo>
                  <a:cubicBezTo>
                    <a:pt x="1228237" y="73720"/>
                    <a:pt x="1223731" y="78215"/>
                    <a:pt x="1219217" y="78215"/>
                  </a:cubicBezTo>
                  <a:cubicBezTo>
                    <a:pt x="1217416" y="76415"/>
                    <a:pt x="1217416" y="76415"/>
                    <a:pt x="1217416" y="76415"/>
                  </a:cubicBezTo>
                  <a:cubicBezTo>
                    <a:pt x="1214711" y="70119"/>
                    <a:pt x="1214711" y="70119"/>
                    <a:pt x="1214711" y="70119"/>
                  </a:cubicBezTo>
                  <a:cubicBezTo>
                    <a:pt x="1215616" y="68319"/>
                    <a:pt x="1216511" y="66519"/>
                    <a:pt x="1215616" y="64719"/>
                  </a:cubicBezTo>
                  <a:cubicBezTo>
                    <a:pt x="1210206" y="62918"/>
                    <a:pt x="1203891" y="63814"/>
                    <a:pt x="1198490" y="63814"/>
                  </a:cubicBezTo>
                  <a:cubicBezTo>
                    <a:pt x="1189470" y="62013"/>
                    <a:pt x="1181355" y="58413"/>
                    <a:pt x="1173239" y="56613"/>
                  </a:cubicBezTo>
                  <a:cubicBezTo>
                    <a:pt x="1169639" y="55708"/>
                    <a:pt x="1165134" y="56613"/>
                    <a:pt x="1162429" y="56613"/>
                  </a:cubicBezTo>
                  <a:cubicBezTo>
                    <a:pt x="1162429" y="56613"/>
                    <a:pt x="1160619" y="55708"/>
                    <a:pt x="1159724" y="54813"/>
                  </a:cubicBezTo>
                  <a:cubicBezTo>
                    <a:pt x="1159724" y="53012"/>
                    <a:pt x="1159724" y="53012"/>
                    <a:pt x="1159724" y="53012"/>
                  </a:cubicBezTo>
                  <a:cubicBezTo>
                    <a:pt x="1157914" y="53012"/>
                    <a:pt x="1153408" y="52107"/>
                    <a:pt x="1151608" y="50307"/>
                  </a:cubicBezTo>
                  <a:cubicBezTo>
                    <a:pt x="1151608" y="49412"/>
                    <a:pt x="1150703" y="48507"/>
                    <a:pt x="1150703" y="46707"/>
                  </a:cubicBezTo>
                  <a:cubicBezTo>
                    <a:pt x="1143493" y="47612"/>
                    <a:pt x="1126367" y="50307"/>
                    <a:pt x="1120052" y="50307"/>
                  </a:cubicBezTo>
                  <a:cubicBezTo>
                    <a:pt x="1111936" y="50307"/>
                    <a:pt x="944249" y="51212"/>
                    <a:pt x="937944" y="51212"/>
                  </a:cubicBezTo>
                  <a:cubicBezTo>
                    <a:pt x="936143" y="52107"/>
                    <a:pt x="927123" y="62918"/>
                    <a:pt x="923522" y="67414"/>
                  </a:cubicBezTo>
                  <a:cubicBezTo>
                    <a:pt x="921713" y="70119"/>
                    <a:pt x="920817" y="76415"/>
                    <a:pt x="920817" y="83616"/>
                  </a:cubicBezTo>
                  <a:cubicBezTo>
                    <a:pt x="919913" y="87217"/>
                    <a:pt x="919913" y="90817"/>
                    <a:pt x="919008" y="94418"/>
                  </a:cubicBezTo>
                  <a:cubicBezTo>
                    <a:pt x="919008" y="96218"/>
                    <a:pt x="918112" y="98018"/>
                    <a:pt x="918112" y="98923"/>
                  </a:cubicBezTo>
                  <a:cubicBezTo>
                    <a:pt x="917208" y="104324"/>
                    <a:pt x="916302" y="108819"/>
                    <a:pt x="912702" y="112420"/>
                  </a:cubicBezTo>
                  <a:cubicBezTo>
                    <a:pt x="908187" y="116925"/>
                    <a:pt x="858609" y="164636"/>
                    <a:pt x="855904" y="168236"/>
                  </a:cubicBezTo>
                  <a:cubicBezTo>
                    <a:pt x="855904" y="170932"/>
                    <a:pt x="857705" y="211442"/>
                    <a:pt x="857705" y="215042"/>
                  </a:cubicBezTo>
                  <a:cubicBezTo>
                    <a:pt x="857705" y="218643"/>
                    <a:pt x="855000" y="225844"/>
                    <a:pt x="852295" y="232149"/>
                  </a:cubicBezTo>
                  <a:cubicBezTo>
                    <a:pt x="850494" y="234845"/>
                    <a:pt x="849590" y="237550"/>
                    <a:pt x="848694" y="240245"/>
                  </a:cubicBezTo>
                  <a:cubicBezTo>
                    <a:pt x="845989" y="247456"/>
                    <a:pt x="834264" y="292461"/>
                    <a:pt x="830663" y="304168"/>
                  </a:cubicBezTo>
                  <a:cubicBezTo>
                    <a:pt x="827053" y="317664"/>
                    <a:pt x="818043" y="362670"/>
                    <a:pt x="814432" y="383378"/>
                  </a:cubicBezTo>
                  <a:cubicBezTo>
                    <a:pt x="810823" y="404085"/>
                    <a:pt x="800012" y="438289"/>
                    <a:pt x="794602" y="448195"/>
                  </a:cubicBezTo>
                  <a:cubicBezTo>
                    <a:pt x="790991" y="455396"/>
                    <a:pt x="796402" y="462597"/>
                    <a:pt x="800907" y="468893"/>
                  </a:cubicBezTo>
                  <a:cubicBezTo>
                    <a:pt x="802717" y="470693"/>
                    <a:pt x="803612" y="472493"/>
                    <a:pt x="804517" y="473398"/>
                  </a:cubicBezTo>
                  <a:cubicBezTo>
                    <a:pt x="808118" y="479694"/>
                    <a:pt x="812633" y="483295"/>
                    <a:pt x="823443" y="483295"/>
                  </a:cubicBezTo>
                  <a:cubicBezTo>
                    <a:pt x="827053" y="483295"/>
                    <a:pt x="828854" y="484200"/>
                    <a:pt x="829758" y="486000"/>
                  </a:cubicBezTo>
                  <a:cubicBezTo>
                    <a:pt x="831559" y="489600"/>
                    <a:pt x="827958" y="494106"/>
                    <a:pt x="825253" y="497706"/>
                  </a:cubicBezTo>
                  <a:cubicBezTo>
                    <a:pt x="823443" y="499506"/>
                    <a:pt x="818938" y="503107"/>
                    <a:pt x="811727" y="508507"/>
                  </a:cubicBezTo>
                  <a:cubicBezTo>
                    <a:pt x="801812" y="517509"/>
                    <a:pt x="787391" y="530110"/>
                    <a:pt x="781981" y="535511"/>
                  </a:cubicBezTo>
                  <a:cubicBezTo>
                    <a:pt x="777466" y="540007"/>
                    <a:pt x="769360" y="548112"/>
                    <a:pt x="762140" y="555313"/>
                  </a:cubicBezTo>
                  <a:cubicBezTo>
                    <a:pt x="754025" y="562514"/>
                    <a:pt x="746815" y="569715"/>
                    <a:pt x="744109" y="573315"/>
                  </a:cubicBezTo>
                  <a:cubicBezTo>
                    <a:pt x="739604" y="578716"/>
                    <a:pt x="722478" y="608425"/>
                    <a:pt x="711658" y="629132"/>
                  </a:cubicBezTo>
                  <a:cubicBezTo>
                    <a:pt x="707152" y="637228"/>
                    <a:pt x="703543" y="643534"/>
                    <a:pt x="701742" y="647134"/>
                  </a:cubicBezTo>
                  <a:cubicBezTo>
                    <a:pt x="695427" y="657936"/>
                    <a:pt x="695427" y="666032"/>
                    <a:pt x="695427" y="673233"/>
                  </a:cubicBezTo>
                  <a:cubicBezTo>
                    <a:pt x="695427" y="681339"/>
                    <a:pt x="693627" y="701141"/>
                    <a:pt x="691827" y="709247"/>
                  </a:cubicBezTo>
                  <a:cubicBezTo>
                    <a:pt x="697237" y="709247"/>
                    <a:pt x="715268" y="707447"/>
                    <a:pt x="724279" y="704741"/>
                  </a:cubicBezTo>
                  <a:cubicBezTo>
                    <a:pt x="726079" y="704741"/>
                    <a:pt x="727888" y="703846"/>
                    <a:pt x="728784" y="702941"/>
                  </a:cubicBezTo>
                  <a:cubicBezTo>
                    <a:pt x="741404" y="699341"/>
                    <a:pt x="755835" y="694845"/>
                    <a:pt x="763950" y="701141"/>
                  </a:cubicBezTo>
                  <a:cubicBezTo>
                    <a:pt x="768456" y="704741"/>
                    <a:pt x="772056" y="707447"/>
                    <a:pt x="774761" y="710142"/>
                  </a:cubicBezTo>
                  <a:cubicBezTo>
                    <a:pt x="778371" y="712847"/>
                    <a:pt x="781981" y="714648"/>
                    <a:pt x="784686" y="717343"/>
                  </a:cubicBezTo>
                  <a:cubicBezTo>
                    <a:pt x="787391" y="720048"/>
                    <a:pt x="790087" y="723649"/>
                    <a:pt x="789192" y="727249"/>
                  </a:cubicBezTo>
                  <a:cubicBezTo>
                    <a:pt x="788286" y="729049"/>
                    <a:pt x="786487" y="730849"/>
                    <a:pt x="781076" y="730849"/>
                  </a:cubicBezTo>
                  <a:cubicBezTo>
                    <a:pt x="769360" y="730849"/>
                    <a:pt x="749520" y="729945"/>
                    <a:pt x="742310" y="728144"/>
                  </a:cubicBezTo>
                  <a:cubicBezTo>
                    <a:pt x="739604" y="727249"/>
                    <a:pt x="734194" y="728144"/>
                    <a:pt x="731489" y="731745"/>
                  </a:cubicBezTo>
                  <a:cubicBezTo>
                    <a:pt x="729689" y="734450"/>
                    <a:pt x="728784" y="738955"/>
                    <a:pt x="732394" y="745251"/>
                  </a:cubicBezTo>
                  <a:cubicBezTo>
                    <a:pt x="735994" y="750652"/>
                    <a:pt x="736899" y="755157"/>
                    <a:pt x="738699" y="758758"/>
                  </a:cubicBezTo>
                  <a:cubicBezTo>
                    <a:pt x="740509" y="764158"/>
                    <a:pt x="741404" y="766854"/>
                    <a:pt x="745919" y="766854"/>
                  </a:cubicBezTo>
                  <a:cubicBezTo>
                    <a:pt x="749520" y="766854"/>
                    <a:pt x="756730" y="765959"/>
                    <a:pt x="763046" y="765054"/>
                  </a:cubicBezTo>
                  <a:cubicBezTo>
                    <a:pt x="769360" y="764158"/>
                    <a:pt x="775666" y="763254"/>
                    <a:pt x="779276" y="763254"/>
                  </a:cubicBezTo>
                  <a:cubicBezTo>
                    <a:pt x="785581" y="763254"/>
                    <a:pt x="798202" y="756957"/>
                    <a:pt x="804517" y="752452"/>
                  </a:cubicBezTo>
                  <a:cubicBezTo>
                    <a:pt x="805413" y="752452"/>
                    <a:pt x="806317" y="751557"/>
                    <a:pt x="808118" y="750652"/>
                  </a:cubicBezTo>
                  <a:cubicBezTo>
                    <a:pt x="820748" y="742556"/>
                    <a:pt x="861315" y="716448"/>
                    <a:pt x="875736" y="716448"/>
                  </a:cubicBezTo>
                  <a:cubicBezTo>
                    <a:pt x="889261" y="716448"/>
                    <a:pt x="908187" y="701141"/>
                    <a:pt x="909997" y="699341"/>
                  </a:cubicBezTo>
                  <a:cubicBezTo>
                    <a:pt x="909997" y="697541"/>
                    <a:pt x="910892" y="684044"/>
                    <a:pt x="928028" y="682243"/>
                  </a:cubicBezTo>
                  <a:cubicBezTo>
                    <a:pt x="930733" y="682243"/>
                    <a:pt x="930733" y="682243"/>
                    <a:pt x="930733" y="682243"/>
                  </a:cubicBezTo>
                  <a:cubicBezTo>
                    <a:pt x="946059" y="680443"/>
                    <a:pt x="951469" y="679538"/>
                    <a:pt x="962280" y="684044"/>
                  </a:cubicBezTo>
                  <a:cubicBezTo>
                    <a:pt x="966795" y="685844"/>
                    <a:pt x="972205" y="686739"/>
                    <a:pt x="978510" y="687644"/>
                  </a:cubicBezTo>
                  <a:cubicBezTo>
                    <a:pt x="985721" y="687644"/>
                    <a:pt x="994741" y="689444"/>
                    <a:pt x="1003752" y="693045"/>
                  </a:cubicBezTo>
                  <a:cubicBezTo>
                    <a:pt x="1006457" y="693940"/>
                    <a:pt x="1006457" y="693940"/>
                    <a:pt x="1006457" y="693940"/>
                  </a:cubicBezTo>
                  <a:cubicBezTo>
                    <a:pt x="1020887" y="700246"/>
                    <a:pt x="1027193" y="703846"/>
                    <a:pt x="1031698" y="700246"/>
                  </a:cubicBezTo>
                  <a:cubicBezTo>
                    <a:pt x="1033507" y="699341"/>
                    <a:pt x="1037108" y="696645"/>
                    <a:pt x="1039813" y="693045"/>
                  </a:cubicBezTo>
                  <a:cubicBezTo>
                    <a:pt x="1045224" y="687644"/>
                    <a:pt x="1052434" y="680443"/>
                    <a:pt x="1056949" y="680443"/>
                  </a:cubicBezTo>
                  <a:cubicBezTo>
                    <a:pt x="1062349" y="680443"/>
                    <a:pt x="1075875" y="679538"/>
                    <a:pt x="1082190" y="678643"/>
                  </a:cubicBezTo>
                  <a:cubicBezTo>
                    <a:pt x="1083085" y="678643"/>
                    <a:pt x="1083990" y="678643"/>
                    <a:pt x="1084895" y="677738"/>
                  </a:cubicBezTo>
                  <a:cubicBezTo>
                    <a:pt x="1090305" y="676843"/>
                    <a:pt x="1096611" y="675033"/>
                    <a:pt x="1098411" y="681339"/>
                  </a:cubicBezTo>
                  <a:cubicBezTo>
                    <a:pt x="1099316" y="684044"/>
                    <a:pt x="1098411" y="685844"/>
                    <a:pt x="1098411" y="687644"/>
                  </a:cubicBezTo>
                  <a:cubicBezTo>
                    <a:pt x="1098411" y="690340"/>
                    <a:pt x="1097516" y="693045"/>
                    <a:pt x="1106526" y="695740"/>
                  </a:cubicBezTo>
                  <a:cubicBezTo>
                    <a:pt x="1119147" y="700246"/>
                    <a:pt x="1121852" y="700246"/>
                    <a:pt x="1126367" y="698446"/>
                  </a:cubicBezTo>
                  <a:cubicBezTo>
                    <a:pt x="1129072" y="697541"/>
                    <a:pt x="1131777" y="694845"/>
                    <a:pt x="1132672" y="691245"/>
                  </a:cubicBezTo>
                  <a:cubicBezTo>
                    <a:pt x="1132672" y="691245"/>
                    <a:pt x="1132672" y="691245"/>
                    <a:pt x="1131777" y="691245"/>
                  </a:cubicBezTo>
                  <a:cubicBezTo>
                    <a:pt x="1132672" y="690340"/>
                    <a:pt x="1132672" y="690340"/>
                    <a:pt x="1132672" y="690340"/>
                  </a:cubicBezTo>
                  <a:cubicBezTo>
                    <a:pt x="1132672" y="690340"/>
                    <a:pt x="1132672" y="690340"/>
                    <a:pt x="1133577" y="690340"/>
                  </a:cubicBezTo>
                  <a:cubicBezTo>
                    <a:pt x="1134473" y="687644"/>
                    <a:pt x="1135377" y="684939"/>
                    <a:pt x="1136283" y="681339"/>
                  </a:cubicBezTo>
                  <a:cubicBezTo>
                    <a:pt x="1138083" y="675033"/>
                    <a:pt x="1141693" y="636333"/>
                    <a:pt x="1141693" y="630932"/>
                  </a:cubicBezTo>
                  <a:cubicBezTo>
                    <a:pt x="1141693" y="628227"/>
                    <a:pt x="1142588" y="622826"/>
                    <a:pt x="1146198" y="620131"/>
                  </a:cubicBezTo>
                  <a:cubicBezTo>
                    <a:pt x="1147998" y="618331"/>
                    <a:pt x="1149798" y="618331"/>
                    <a:pt x="1151608" y="618331"/>
                  </a:cubicBezTo>
                  <a:cubicBezTo>
                    <a:pt x="1153408" y="618331"/>
                    <a:pt x="1155209" y="619226"/>
                    <a:pt x="1157019" y="620131"/>
                  </a:cubicBezTo>
                  <a:cubicBezTo>
                    <a:pt x="1162429" y="621931"/>
                    <a:pt x="1166934" y="623731"/>
                    <a:pt x="1171439" y="619226"/>
                  </a:cubicBezTo>
                  <a:cubicBezTo>
                    <a:pt x="1181355" y="610225"/>
                    <a:pt x="1187670" y="605720"/>
                    <a:pt x="1192175" y="605720"/>
                  </a:cubicBezTo>
                  <a:cubicBezTo>
                    <a:pt x="1197585" y="605720"/>
                    <a:pt x="1210206" y="606624"/>
                    <a:pt x="1213816" y="608425"/>
                  </a:cubicBezTo>
                  <a:cubicBezTo>
                    <a:pt x="1214711" y="609320"/>
                    <a:pt x="1218321" y="611130"/>
                    <a:pt x="1222827" y="613825"/>
                  </a:cubicBezTo>
                  <a:cubicBezTo>
                    <a:pt x="1230942" y="619226"/>
                    <a:pt x="1241762" y="625532"/>
                    <a:pt x="1247172" y="628227"/>
                  </a:cubicBezTo>
                  <a:cubicBezTo>
                    <a:pt x="1248068" y="629132"/>
                    <a:pt x="1248973" y="629132"/>
                    <a:pt x="1249877" y="630027"/>
                  </a:cubicBezTo>
                  <a:cubicBezTo>
                    <a:pt x="1256183" y="632732"/>
                    <a:pt x="1258888" y="633628"/>
                    <a:pt x="1265203" y="626427"/>
                  </a:cubicBezTo>
                  <a:cubicBezTo>
                    <a:pt x="1268804" y="622826"/>
                    <a:pt x="1275119" y="616531"/>
                    <a:pt x="1281424" y="611130"/>
                  </a:cubicBezTo>
                  <a:cubicBezTo>
                    <a:pt x="1288635" y="604824"/>
                    <a:pt x="1296750" y="597623"/>
                    <a:pt x="1297655" y="594918"/>
                  </a:cubicBezTo>
                  <a:cubicBezTo>
                    <a:pt x="1298560" y="594023"/>
                    <a:pt x="1298560" y="592223"/>
                    <a:pt x="1298560" y="590423"/>
                  </a:cubicBezTo>
                  <a:cubicBezTo>
                    <a:pt x="1299455" y="585022"/>
                    <a:pt x="1301265" y="578716"/>
                    <a:pt x="1303970" y="576916"/>
                  </a:cubicBezTo>
                  <a:cubicBezTo>
                    <a:pt x="1305770" y="576916"/>
                    <a:pt x="1306666" y="576021"/>
                    <a:pt x="1308476" y="576916"/>
                  </a:cubicBezTo>
                  <a:cubicBezTo>
                    <a:pt x="1316591" y="579621"/>
                    <a:pt x="1320191" y="576021"/>
                    <a:pt x="1322896" y="570620"/>
                  </a:cubicBezTo>
                  <a:cubicBezTo>
                    <a:pt x="1326506" y="565219"/>
                    <a:pt x="1335517" y="558018"/>
                    <a:pt x="1342727" y="558914"/>
                  </a:cubicBezTo>
                  <a:cubicBezTo>
                    <a:pt x="1343632" y="558914"/>
                    <a:pt x="1344537" y="558914"/>
                    <a:pt x="1345432" y="558914"/>
                  </a:cubicBezTo>
                  <a:cubicBezTo>
                    <a:pt x="1350843" y="559819"/>
                    <a:pt x="1357158" y="560714"/>
                    <a:pt x="1364368" y="564315"/>
                  </a:cubicBezTo>
                  <a:cubicBezTo>
                    <a:pt x="1373379" y="568820"/>
                    <a:pt x="1376989" y="570620"/>
                    <a:pt x="1379694" y="575116"/>
                  </a:cubicBezTo>
                  <a:cubicBezTo>
                    <a:pt x="1382399" y="579621"/>
                    <a:pt x="1387809" y="585917"/>
                    <a:pt x="1388704" y="586822"/>
                  </a:cubicBezTo>
                  <a:cubicBezTo>
                    <a:pt x="1389609" y="586822"/>
                    <a:pt x="1390514" y="586822"/>
                    <a:pt x="1391410" y="586822"/>
                  </a:cubicBezTo>
                  <a:cubicBezTo>
                    <a:pt x="1397725" y="586822"/>
                    <a:pt x="1404935" y="585917"/>
                    <a:pt x="1409440" y="589518"/>
                  </a:cubicBezTo>
                  <a:cubicBezTo>
                    <a:pt x="1409440" y="589518"/>
                    <a:pt x="1414851" y="594023"/>
                    <a:pt x="1418461" y="592223"/>
                  </a:cubicBezTo>
                  <a:cubicBezTo>
                    <a:pt x="1422966" y="590423"/>
                    <a:pt x="1426576" y="590423"/>
                    <a:pt x="1430176" y="590423"/>
                  </a:cubicBezTo>
                  <a:cubicBezTo>
                    <a:pt x="1448207" y="590423"/>
                    <a:pt x="1468048" y="589518"/>
                    <a:pt x="1470753" y="588622"/>
                  </a:cubicBezTo>
                  <a:cubicBezTo>
                    <a:pt x="1474353" y="586822"/>
                    <a:pt x="1478858" y="585917"/>
                    <a:pt x="1484269" y="585917"/>
                  </a:cubicBezTo>
                  <a:cubicBezTo>
                    <a:pt x="1487879" y="585917"/>
                    <a:pt x="1498699" y="585917"/>
                    <a:pt x="1502300" y="584117"/>
                  </a:cubicBezTo>
                  <a:cubicBezTo>
                    <a:pt x="1506815" y="582317"/>
                    <a:pt x="1519435" y="575116"/>
                    <a:pt x="1527541" y="568820"/>
                  </a:cubicBezTo>
                  <a:cubicBezTo>
                    <a:pt x="1530246" y="567020"/>
                    <a:pt x="1533856" y="566115"/>
                    <a:pt x="1537466" y="567020"/>
                  </a:cubicBezTo>
                  <a:cubicBezTo>
                    <a:pt x="1542876" y="567915"/>
                    <a:pt x="1547381" y="572420"/>
                    <a:pt x="1549182" y="576021"/>
                  </a:cubicBezTo>
                  <a:cubicBezTo>
                    <a:pt x="1550982" y="580516"/>
                    <a:pt x="1556392" y="585022"/>
                    <a:pt x="1560897" y="588622"/>
                  </a:cubicBezTo>
                  <a:cubicBezTo>
                    <a:pt x="1562707" y="590423"/>
                    <a:pt x="1563602" y="591318"/>
                    <a:pt x="1564507" y="592223"/>
                  </a:cubicBezTo>
                  <a:cubicBezTo>
                    <a:pt x="1568117" y="595823"/>
                    <a:pt x="1580738" y="601224"/>
                    <a:pt x="1588853" y="602119"/>
                  </a:cubicBezTo>
                  <a:cubicBezTo>
                    <a:pt x="1589749" y="602119"/>
                    <a:pt x="1589749" y="602119"/>
                    <a:pt x="1590654" y="602119"/>
                  </a:cubicBezTo>
                  <a:cubicBezTo>
                    <a:pt x="1596064" y="603024"/>
                    <a:pt x="1596064" y="603024"/>
                    <a:pt x="1600569" y="607520"/>
                  </a:cubicBezTo>
                  <a:cubicBezTo>
                    <a:pt x="1600569" y="607520"/>
                    <a:pt x="1601474" y="608425"/>
                    <a:pt x="1602369" y="609320"/>
                  </a:cubicBezTo>
                  <a:cubicBezTo>
                    <a:pt x="1608684" y="616531"/>
                    <a:pt x="1633935" y="621026"/>
                    <a:pt x="1641174" y="621931"/>
                  </a:cubicBezTo>
                  <a:cubicBezTo>
                    <a:pt x="1642031" y="621931"/>
                    <a:pt x="1643841" y="621931"/>
                    <a:pt x="1644698" y="621026"/>
                  </a:cubicBezTo>
                  <a:cubicBezTo>
                    <a:pt x="1646508" y="620131"/>
                    <a:pt x="1646508" y="615626"/>
                    <a:pt x="1646508" y="610225"/>
                  </a:cubicBezTo>
                  <a:cubicBezTo>
                    <a:pt x="1646508" y="608425"/>
                    <a:pt x="1647461" y="607520"/>
                    <a:pt x="1648318" y="606624"/>
                  </a:cubicBezTo>
                  <a:cubicBezTo>
                    <a:pt x="1651080" y="605720"/>
                    <a:pt x="1656509" y="611130"/>
                    <a:pt x="1660034" y="613825"/>
                  </a:cubicBezTo>
                  <a:cubicBezTo>
                    <a:pt x="1663653" y="617426"/>
                    <a:pt x="1670892" y="628227"/>
                    <a:pt x="1671749" y="636333"/>
                  </a:cubicBezTo>
                  <a:cubicBezTo>
                    <a:pt x="1672702" y="642629"/>
                    <a:pt x="1668225" y="646229"/>
                    <a:pt x="1659176" y="648935"/>
                  </a:cubicBezTo>
                  <a:cubicBezTo>
                    <a:pt x="1655557" y="649830"/>
                    <a:pt x="1648318" y="655231"/>
                    <a:pt x="1648318" y="655231"/>
                  </a:cubicBezTo>
                  <a:cubicBezTo>
                    <a:pt x="1648318" y="655231"/>
                    <a:pt x="1642984" y="660631"/>
                    <a:pt x="1636602" y="660631"/>
                  </a:cubicBezTo>
                  <a:cubicBezTo>
                    <a:pt x="1630325" y="660631"/>
                    <a:pt x="1622210" y="650735"/>
                    <a:pt x="1620400" y="648935"/>
                  </a:cubicBezTo>
                  <a:cubicBezTo>
                    <a:pt x="1619505" y="649830"/>
                    <a:pt x="1614990" y="651630"/>
                    <a:pt x="1605979" y="655231"/>
                  </a:cubicBezTo>
                  <a:cubicBezTo>
                    <a:pt x="1597864" y="658831"/>
                    <a:pt x="1596968" y="661536"/>
                    <a:pt x="1596064" y="666032"/>
                  </a:cubicBezTo>
                  <a:cubicBezTo>
                    <a:pt x="1595159" y="667832"/>
                    <a:pt x="1595159" y="669632"/>
                    <a:pt x="1594263" y="671433"/>
                  </a:cubicBezTo>
                  <a:cubicBezTo>
                    <a:pt x="1594263" y="671433"/>
                    <a:pt x="1593359" y="672337"/>
                    <a:pt x="1593359" y="673233"/>
                  </a:cubicBezTo>
                  <a:cubicBezTo>
                    <a:pt x="1591558" y="679538"/>
                    <a:pt x="1588853" y="685844"/>
                    <a:pt x="1582538" y="685844"/>
                  </a:cubicBezTo>
                  <a:cubicBezTo>
                    <a:pt x="1575328" y="685844"/>
                    <a:pt x="1560897" y="692140"/>
                    <a:pt x="1560002" y="693045"/>
                  </a:cubicBezTo>
                  <a:cubicBezTo>
                    <a:pt x="1559097" y="693940"/>
                    <a:pt x="1553687" y="698446"/>
                    <a:pt x="1546477" y="698446"/>
                  </a:cubicBezTo>
                  <a:cubicBezTo>
                    <a:pt x="1540171" y="698446"/>
                    <a:pt x="1528446" y="709247"/>
                    <a:pt x="1521235" y="715543"/>
                  </a:cubicBezTo>
                  <a:cubicBezTo>
                    <a:pt x="1519435" y="717343"/>
                    <a:pt x="1517625" y="719143"/>
                    <a:pt x="1516730" y="720048"/>
                  </a:cubicBezTo>
                  <a:cubicBezTo>
                    <a:pt x="1511320" y="724544"/>
                    <a:pt x="1484269" y="742556"/>
                    <a:pt x="1474353" y="747052"/>
                  </a:cubicBezTo>
                  <a:cubicBezTo>
                    <a:pt x="1471648" y="747957"/>
                    <a:pt x="1469848" y="749757"/>
                    <a:pt x="1469848" y="750652"/>
                  </a:cubicBezTo>
                  <a:cubicBezTo>
                    <a:pt x="1469848" y="752452"/>
                    <a:pt x="1473458" y="754252"/>
                    <a:pt x="1474353" y="754252"/>
                  </a:cubicBezTo>
                  <a:cubicBezTo>
                    <a:pt x="1475258" y="754252"/>
                    <a:pt x="1475258" y="754252"/>
                    <a:pt x="1475258" y="754252"/>
                  </a:cubicBezTo>
                  <a:cubicBezTo>
                    <a:pt x="1477058" y="757853"/>
                    <a:pt x="1477963" y="760558"/>
                    <a:pt x="1477963" y="765959"/>
                  </a:cubicBezTo>
                  <a:cubicBezTo>
                    <a:pt x="1477963" y="774960"/>
                    <a:pt x="1477963" y="778560"/>
                    <a:pt x="1478858" y="779455"/>
                  </a:cubicBezTo>
                  <a:cubicBezTo>
                    <a:pt x="1479763" y="780360"/>
                    <a:pt x="1480668" y="780360"/>
                    <a:pt x="1481564" y="780360"/>
                  </a:cubicBezTo>
                  <a:cubicBezTo>
                    <a:pt x="1484269" y="779455"/>
                    <a:pt x="1487879" y="779455"/>
                    <a:pt x="1492384" y="784856"/>
                  </a:cubicBezTo>
                  <a:cubicBezTo>
                    <a:pt x="1495994" y="787561"/>
                    <a:pt x="1497794" y="792057"/>
                    <a:pt x="1498699" y="795658"/>
                  </a:cubicBezTo>
                  <a:cubicBezTo>
                    <a:pt x="1500499" y="799268"/>
                    <a:pt x="1501404" y="802868"/>
                    <a:pt x="1504109" y="805564"/>
                  </a:cubicBezTo>
                  <a:cubicBezTo>
                    <a:pt x="1514025" y="818165"/>
                    <a:pt x="1514025" y="819070"/>
                    <a:pt x="1516730" y="830767"/>
                  </a:cubicBezTo>
                  <a:cubicBezTo>
                    <a:pt x="1516730" y="831672"/>
                    <a:pt x="1516730" y="833472"/>
                    <a:pt x="1517625" y="835272"/>
                  </a:cubicBezTo>
                  <a:cubicBezTo>
                    <a:pt x="1517625" y="835272"/>
                    <a:pt x="1517625" y="835272"/>
                    <a:pt x="1517625" y="835272"/>
                  </a:cubicBezTo>
                  <a:cubicBezTo>
                    <a:pt x="1517625" y="836167"/>
                    <a:pt x="1517625" y="837968"/>
                    <a:pt x="1518530" y="838872"/>
                  </a:cubicBezTo>
                  <a:cubicBezTo>
                    <a:pt x="1519435" y="839768"/>
                    <a:pt x="1519435" y="839768"/>
                    <a:pt x="1519435" y="839768"/>
                  </a:cubicBezTo>
                  <a:cubicBezTo>
                    <a:pt x="1520330" y="839768"/>
                    <a:pt x="1520330" y="839768"/>
                    <a:pt x="1520330" y="840673"/>
                  </a:cubicBezTo>
                  <a:cubicBezTo>
                    <a:pt x="1519435" y="840673"/>
                    <a:pt x="1515825" y="848769"/>
                    <a:pt x="1512215" y="851474"/>
                  </a:cubicBezTo>
                  <a:cubicBezTo>
                    <a:pt x="1509510" y="853274"/>
                    <a:pt x="1506815" y="855970"/>
                    <a:pt x="1506815" y="858675"/>
                  </a:cubicBezTo>
                  <a:cubicBezTo>
                    <a:pt x="1507710" y="860475"/>
                    <a:pt x="1508615" y="862275"/>
                    <a:pt x="1511320" y="863180"/>
                  </a:cubicBezTo>
                  <a:cubicBezTo>
                    <a:pt x="1519435" y="866781"/>
                    <a:pt x="1534761" y="869476"/>
                    <a:pt x="1534761" y="869476"/>
                  </a:cubicBezTo>
                  <a:cubicBezTo>
                    <a:pt x="1534761" y="869476"/>
                    <a:pt x="1534761" y="869476"/>
                    <a:pt x="1534761" y="869476"/>
                  </a:cubicBezTo>
                  <a:cubicBezTo>
                    <a:pt x="1535656" y="872182"/>
                    <a:pt x="1536561" y="875782"/>
                    <a:pt x="1536561" y="878478"/>
                  </a:cubicBezTo>
                  <a:cubicBezTo>
                    <a:pt x="1537466" y="891079"/>
                    <a:pt x="1541971" y="891984"/>
                    <a:pt x="1549182" y="893784"/>
                  </a:cubicBezTo>
                  <a:cubicBezTo>
                    <a:pt x="1551887" y="894680"/>
                    <a:pt x="1555497" y="895584"/>
                    <a:pt x="1560002" y="897385"/>
                  </a:cubicBezTo>
                  <a:cubicBezTo>
                    <a:pt x="1568117" y="901881"/>
                    <a:pt x="1569013" y="908186"/>
                    <a:pt x="1569918" y="915387"/>
                  </a:cubicBezTo>
                  <a:cubicBezTo>
                    <a:pt x="1569918" y="918987"/>
                    <a:pt x="1570822" y="921692"/>
                    <a:pt x="1571718" y="925293"/>
                  </a:cubicBezTo>
                  <a:cubicBezTo>
                    <a:pt x="1573527" y="929789"/>
                    <a:pt x="1597864" y="964898"/>
                    <a:pt x="1603274" y="968498"/>
                  </a:cubicBezTo>
                  <a:cubicBezTo>
                    <a:pt x="1606884" y="972099"/>
                    <a:pt x="1606884" y="972099"/>
                    <a:pt x="1606884" y="972099"/>
                  </a:cubicBezTo>
                  <a:cubicBezTo>
                    <a:pt x="1614095" y="979300"/>
                    <a:pt x="1616800" y="983805"/>
                    <a:pt x="1618600" y="990101"/>
                  </a:cubicBezTo>
                  <a:cubicBezTo>
                    <a:pt x="1618600" y="990101"/>
                    <a:pt x="1618600" y="990101"/>
                    <a:pt x="1618600" y="991006"/>
                  </a:cubicBezTo>
                  <a:cubicBezTo>
                    <a:pt x="1617695" y="991006"/>
                    <a:pt x="1610485" y="1015304"/>
                    <a:pt x="1606884" y="1023410"/>
                  </a:cubicBezTo>
                  <a:cubicBezTo>
                    <a:pt x="1605074" y="1027906"/>
                    <a:pt x="1601474" y="1040507"/>
                    <a:pt x="1614990" y="1054014"/>
                  </a:cubicBezTo>
                  <a:cubicBezTo>
                    <a:pt x="1619505" y="1058519"/>
                    <a:pt x="1623105" y="1062120"/>
                    <a:pt x="1625810" y="1063920"/>
                  </a:cubicBezTo>
                  <a:cubicBezTo>
                    <a:pt x="1631220" y="1068415"/>
                    <a:pt x="1634792" y="1071121"/>
                    <a:pt x="1634792" y="1074721"/>
                  </a:cubicBezTo>
                  <a:cubicBezTo>
                    <a:pt x="1634792" y="1081017"/>
                    <a:pt x="1635745" y="1091818"/>
                    <a:pt x="1638412" y="1098124"/>
                  </a:cubicBezTo>
                  <a:cubicBezTo>
                    <a:pt x="1641174" y="1106220"/>
                    <a:pt x="1640222" y="1112526"/>
                    <a:pt x="1638412" y="1117031"/>
                  </a:cubicBezTo>
                  <a:cubicBezTo>
                    <a:pt x="1637554" y="1118831"/>
                    <a:pt x="1636602" y="1122432"/>
                    <a:pt x="1635745" y="1125127"/>
                  </a:cubicBezTo>
                  <a:cubicBezTo>
                    <a:pt x="1634792" y="1128728"/>
                    <a:pt x="1633935" y="1131433"/>
                    <a:pt x="1632983" y="1134129"/>
                  </a:cubicBezTo>
                  <a:cubicBezTo>
                    <a:pt x="1632983" y="1134129"/>
                    <a:pt x="1632983" y="1135034"/>
                    <a:pt x="1632125" y="1135034"/>
                  </a:cubicBezTo>
                  <a:cubicBezTo>
                    <a:pt x="1630325" y="1139529"/>
                    <a:pt x="1628515" y="1144930"/>
                    <a:pt x="1633935" y="1147635"/>
                  </a:cubicBezTo>
                  <a:cubicBezTo>
                    <a:pt x="1636602" y="1149435"/>
                    <a:pt x="1637554" y="1151235"/>
                    <a:pt x="1637554" y="1153931"/>
                  </a:cubicBezTo>
                  <a:cubicBezTo>
                    <a:pt x="1636602" y="1156636"/>
                    <a:pt x="1633935" y="1158436"/>
                    <a:pt x="1630325" y="1159332"/>
                  </a:cubicBezTo>
                  <a:cubicBezTo>
                    <a:pt x="1623105" y="1160237"/>
                    <a:pt x="1588853" y="1170133"/>
                    <a:pt x="1583443" y="1172838"/>
                  </a:cubicBezTo>
                  <a:cubicBezTo>
                    <a:pt x="1578033" y="1175543"/>
                    <a:pt x="1571718" y="1185440"/>
                    <a:pt x="1570822" y="1186345"/>
                  </a:cubicBezTo>
                  <a:cubicBezTo>
                    <a:pt x="1570822" y="1187240"/>
                    <a:pt x="1564507" y="1205242"/>
                    <a:pt x="1561802" y="1216948"/>
                  </a:cubicBezTo>
                  <a:cubicBezTo>
                    <a:pt x="1559097" y="1229550"/>
                    <a:pt x="1554592" y="1247552"/>
                    <a:pt x="1551887" y="1252057"/>
                  </a:cubicBezTo>
                  <a:cubicBezTo>
                    <a:pt x="1549182" y="1256553"/>
                    <a:pt x="1538361" y="1270955"/>
                    <a:pt x="1533856" y="1274556"/>
                  </a:cubicBezTo>
                  <a:cubicBezTo>
                    <a:pt x="1529351" y="1278156"/>
                    <a:pt x="1524845" y="1276356"/>
                    <a:pt x="1520330" y="1271860"/>
                  </a:cubicBezTo>
                  <a:cubicBezTo>
                    <a:pt x="1516730" y="1267355"/>
                    <a:pt x="1498699" y="1245752"/>
                    <a:pt x="1495089" y="1233150"/>
                  </a:cubicBezTo>
                  <a:cubicBezTo>
                    <a:pt x="1495089" y="1231350"/>
                    <a:pt x="1494184" y="1229550"/>
                    <a:pt x="1494184" y="1227750"/>
                  </a:cubicBezTo>
                  <a:cubicBezTo>
                    <a:pt x="1490584" y="1216043"/>
                    <a:pt x="1486079" y="1201642"/>
                    <a:pt x="1485174" y="1189945"/>
                  </a:cubicBezTo>
                  <a:cubicBezTo>
                    <a:pt x="1484269" y="1177343"/>
                    <a:pt x="1480668" y="1152131"/>
                    <a:pt x="1476163" y="1139529"/>
                  </a:cubicBezTo>
                  <a:cubicBezTo>
                    <a:pt x="1471648" y="1125127"/>
                    <a:pt x="1462638" y="1117031"/>
                    <a:pt x="1453617" y="1117031"/>
                  </a:cubicBezTo>
                  <a:cubicBezTo>
                    <a:pt x="1440997" y="1117031"/>
                    <a:pt x="1407640" y="1115231"/>
                    <a:pt x="1398629" y="1110726"/>
                  </a:cubicBezTo>
                  <a:cubicBezTo>
                    <a:pt x="1389609" y="1106220"/>
                    <a:pt x="1388704" y="1104420"/>
                    <a:pt x="1383304" y="1094523"/>
                  </a:cubicBezTo>
                  <a:cubicBezTo>
                    <a:pt x="1382399" y="1093619"/>
                    <a:pt x="1382399" y="1093619"/>
                    <a:pt x="1382399" y="1093619"/>
                  </a:cubicBezTo>
                  <a:cubicBezTo>
                    <a:pt x="1379694" y="1089123"/>
                    <a:pt x="1376989" y="1083722"/>
                    <a:pt x="1374284" y="1079217"/>
                  </a:cubicBezTo>
                  <a:cubicBezTo>
                    <a:pt x="1370683" y="1072016"/>
                    <a:pt x="1367073" y="1064815"/>
                    <a:pt x="1364368" y="1062120"/>
                  </a:cubicBezTo>
                  <a:cubicBezTo>
                    <a:pt x="1363463" y="1060319"/>
                    <a:pt x="1359863" y="1054919"/>
                    <a:pt x="1354452" y="1054919"/>
                  </a:cubicBezTo>
                  <a:cubicBezTo>
                    <a:pt x="1354452" y="1054919"/>
                    <a:pt x="1354452" y="1054919"/>
                    <a:pt x="1354452" y="1054919"/>
                  </a:cubicBezTo>
                  <a:cubicBezTo>
                    <a:pt x="1351747" y="1054919"/>
                    <a:pt x="1349042" y="1056719"/>
                    <a:pt x="1346337" y="1061215"/>
                  </a:cubicBezTo>
                  <a:cubicBezTo>
                    <a:pt x="1344537" y="1063920"/>
                    <a:pt x="1344537" y="1063920"/>
                    <a:pt x="1344537" y="1063920"/>
                  </a:cubicBezTo>
                  <a:cubicBezTo>
                    <a:pt x="1339127" y="1073816"/>
                    <a:pt x="1336422" y="1076521"/>
                    <a:pt x="1330107" y="1081922"/>
                  </a:cubicBezTo>
                  <a:cubicBezTo>
                    <a:pt x="1329211" y="1081922"/>
                    <a:pt x="1329211" y="1081922"/>
                    <a:pt x="1329211" y="1081922"/>
                  </a:cubicBezTo>
                  <a:cubicBezTo>
                    <a:pt x="1299455" y="1104420"/>
                    <a:pt x="1299455" y="1104420"/>
                    <a:pt x="1299455" y="1104420"/>
                  </a:cubicBezTo>
                  <a:cubicBezTo>
                    <a:pt x="1280529" y="1119727"/>
                    <a:pt x="1280529" y="1119727"/>
                    <a:pt x="1280529" y="1119727"/>
                  </a:cubicBezTo>
                  <a:cubicBezTo>
                    <a:pt x="1280529" y="1119727"/>
                    <a:pt x="1270604" y="1126032"/>
                    <a:pt x="1270604" y="1129633"/>
                  </a:cubicBezTo>
                  <a:cubicBezTo>
                    <a:pt x="1270604" y="1135034"/>
                    <a:pt x="1267004" y="1140434"/>
                    <a:pt x="1263393" y="1143130"/>
                  </a:cubicBezTo>
                  <a:cubicBezTo>
                    <a:pt x="1259793" y="1145835"/>
                    <a:pt x="1257983" y="1156636"/>
                    <a:pt x="1258888" y="1163837"/>
                  </a:cubicBezTo>
                  <a:cubicBezTo>
                    <a:pt x="1258888" y="1164732"/>
                    <a:pt x="1258888" y="1165637"/>
                    <a:pt x="1259793" y="1167437"/>
                  </a:cubicBezTo>
                  <a:cubicBezTo>
                    <a:pt x="1260688" y="1176439"/>
                    <a:pt x="1263393" y="1196241"/>
                    <a:pt x="1256183" y="1201642"/>
                  </a:cubicBezTo>
                  <a:cubicBezTo>
                    <a:pt x="1250773" y="1205242"/>
                    <a:pt x="1243563" y="1217844"/>
                    <a:pt x="1238152" y="1226845"/>
                  </a:cubicBezTo>
                  <a:cubicBezTo>
                    <a:pt x="1234542" y="1232246"/>
                    <a:pt x="1231847" y="1235856"/>
                    <a:pt x="1230942" y="1237656"/>
                  </a:cubicBezTo>
                  <a:cubicBezTo>
                    <a:pt x="1227332" y="1240351"/>
                    <a:pt x="1223731" y="1255658"/>
                    <a:pt x="1222827" y="1263754"/>
                  </a:cubicBezTo>
                  <a:cubicBezTo>
                    <a:pt x="1221922" y="1270060"/>
                    <a:pt x="1218321" y="1299768"/>
                    <a:pt x="1217416" y="1310570"/>
                  </a:cubicBezTo>
                  <a:cubicBezTo>
                    <a:pt x="1217416" y="1314170"/>
                    <a:pt x="1217416" y="1320466"/>
                    <a:pt x="1218321" y="1326772"/>
                  </a:cubicBezTo>
                  <a:cubicBezTo>
                    <a:pt x="1218321" y="1335773"/>
                    <a:pt x="1219217" y="1344774"/>
                    <a:pt x="1217416" y="1349270"/>
                  </a:cubicBezTo>
                  <a:cubicBezTo>
                    <a:pt x="1214711" y="1356480"/>
                    <a:pt x="1212006" y="1368177"/>
                    <a:pt x="1212006" y="1369082"/>
                  </a:cubicBezTo>
                  <a:cubicBezTo>
                    <a:pt x="1212006" y="1403286"/>
                    <a:pt x="1212006" y="1403286"/>
                    <a:pt x="1212006" y="1403286"/>
                  </a:cubicBezTo>
                  <a:cubicBezTo>
                    <a:pt x="1230942" y="1428489"/>
                    <a:pt x="1230942" y="1428489"/>
                    <a:pt x="1230942" y="1428489"/>
                  </a:cubicBezTo>
                  <a:cubicBezTo>
                    <a:pt x="1230942" y="1428489"/>
                    <a:pt x="1230942" y="1429394"/>
                    <a:pt x="1230942" y="1429394"/>
                  </a:cubicBezTo>
                  <a:cubicBezTo>
                    <a:pt x="1193975" y="1523006"/>
                    <a:pt x="1193975" y="1523006"/>
                    <a:pt x="1193975" y="1523006"/>
                  </a:cubicBezTo>
                  <a:cubicBezTo>
                    <a:pt x="1193975" y="1523006"/>
                    <a:pt x="1189470" y="1537408"/>
                    <a:pt x="1191270" y="1543713"/>
                  </a:cubicBezTo>
                  <a:cubicBezTo>
                    <a:pt x="1193080" y="1550914"/>
                    <a:pt x="1199386" y="1585118"/>
                    <a:pt x="1200290" y="1587823"/>
                  </a:cubicBezTo>
                  <a:cubicBezTo>
                    <a:pt x="1204796" y="1589624"/>
                    <a:pt x="1273309" y="1615732"/>
                    <a:pt x="1282329" y="1619332"/>
                  </a:cubicBezTo>
                  <a:cubicBezTo>
                    <a:pt x="1291340" y="1622933"/>
                    <a:pt x="1323801" y="1631934"/>
                    <a:pt x="1323801" y="1631934"/>
                  </a:cubicBezTo>
                  <a:cubicBezTo>
                    <a:pt x="1323801" y="1631934"/>
                    <a:pt x="1323801" y="1631934"/>
                    <a:pt x="1323801" y="1631934"/>
                  </a:cubicBezTo>
                  <a:cubicBezTo>
                    <a:pt x="1324696" y="1632829"/>
                    <a:pt x="1324696" y="1632829"/>
                    <a:pt x="1324696" y="1632829"/>
                  </a:cubicBezTo>
                  <a:cubicBezTo>
                    <a:pt x="1329211" y="1635534"/>
                    <a:pt x="1335517" y="1639134"/>
                    <a:pt x="1337317" y="1645431"/>
                  </a:cubicBezTo>
                  <a:cubicBezTo>
                    <a:pt x="1339127" y="1649936"/>
                    <a:pt x="1342727" y="1672443"/>
                    <a:pt x="1341832" y="1676044"/>
                  </a:cubicBezTo>
                  <a:cubicBezTo>
                    <a:pt x="1341832" y="1678740"/>
                    <a:pt x="1341832" y="1680540"/>
                    <a:pt x="1340927" y="1683245"/>
                  </a:cubicBezTo>
                  <a:cubicBezTo>
                    <a:pt x="1340022" y="1686845"/>
                    <a:pt x="1339127" y="1690446"/>
                    <a:pt x="1339127" y="1694046"/>
                  </a:cubicBezTo>
                  <a:cubicBezTo>
                    <a:pt x="1339127" y="1696742"/>
                    <a:pt x="1340022" y="1698542"/>
                    <a:pt x="1340022" y="1700342"/>
                  </a:cubicBezTo>
                  <a:cubicBezTo>
                    <a:pt x="1340927" y="1703943"/>
                    <a:pt x="1340927" y="1707543"/>
                    <a:pt x="1340022" y="1711143"/>
                  </a:cubicBezTo>
                  <a:cubicBezTo>
                    <a:pt x="1339127" y="1715649"/>
                    <a:pt x="1331917" y="1724650"/>
                    <a:pt x="1328306" y="1727346"/>
                  </a:cubicBezTo>
                  <a:cubicBezTo>
                    <a:pt x="1322896" y="1732756"/>
                    <a:pt x="1323801" y="1737251"/>
                    <a:pt x="1324696" y="1741757"/>
                  </a:cubicBezTo>
                  <a:cubicBezTo>
                    <a:pt x="1326506" y="1747157"/>
                    <a:pt x="1327402" y="1752558"/>
                    <a:pt x="1321096" y="1759759"/>
                  </a:cubicBezTo>
                  <a:cubicBezTo>
                    <a:pt x="1320191" y="1760654"/>
                    <a:pt x="1320191" y="1760654"/>
                    <a:pt x="1320191" y="1760654"/>
                  </a:cubicBezTo>
                  <a:cubicBezTo>
                    <a:pt x="1316591" y="1764255"/>
                    <a:pt x="1316591" y="1768760"/>
                    <a:pt x="1317486" y="1772361"/>
                  </a:cubicBezTo>
                  <a:cubicBezTo>
                    <a:pt x="1317486" y="1777761"/>
                    <a:pt x="1317486" y="1783162"/>
                    <a:pt x="1310276" y="1784057"/>
                  </a:cubicBezTo>
                  <a:cubicBezTo>
                    <a:pt x="1307570" y="1784962"/>
                    <a:pt x="1305770" y="1785867"/>
                    <a:pt x="1303970" y="1787658"/>
                  </a:cubicBezTo>
                  <a:cubicBezTo>
                    <a:pt x="1303065" y="1788563"/>
                    <a:pt x="1303065" y="1788563"/>
                    <a:pt x="1303065" y="1788563"/>
                  </a:cubicBezTo>
                  <a:cubicBezTo>
                    <a:pt x="1304865" y="1792163"/>
                    <a:pt x="1304865" y="1793963"/>
                    <a:pt x="1303970" y="1796668"/>
                  </a:cubicBezTo>
                  <a:cubicBezTo>
                    <a:pt x="1302160" y="1800269"/>
                    <a:pt x="1296750" y="1802069"/>
                    <a:pt x="1291340" y="1802965"/>
                  </a:cubicBezTo>
                  <a:cubicBezTo>
                    <a:pt x="1288635" y="1803869"/>
                    <a:pt x="1285034" y="1804765"/>
                    <a:pt x="1285034" y="1806565"/>
                  </a:cubicBezTo>
                  <a:cubicBezTo>
                    <a:pt x="1283234" y="1810165"/>
                    <a:pt x="1284129" y="1811966"/>
                    <a:pt x="1285034" y="1813766"/>
                  </a:cubicBezTo>
                  <a:cubicBezTo>
                    <a:pt x="1285034" y="1816471"/>
                    <a:pt x="1285939" y="1818271"/>
                    <a:pt x="1280529" y="1824567"/>
                  </a:cubicBezTo>
                  <a:cubicBezTo>
                    <a:pt x="1276919" y="1828168"/>
                    <a:pt x="1277824" y="1831768"/>
                    <a:pt x="1278719" y="1836274"/>
                  </a:cubicBezTo>
                  <a:cubicBezTo>
                    <a:pt x="1279624" y="1840769"/>
                    <a:pt x="1280529" y="1845274"/>
                    <a:pt x="1276919" y="1852475"/>
                  </a:cubicBezTo>
                  <a:cubicBezTo>
                    <a:pt x="1276919" y="1852475"/>
                    <a:pt x="1276014" y="1853380"/>
                    <a:pt x="1276014" y="1853380"/>
                  </a:cubicBezTo>
                  <a:cubicBezTo>
                    <a:pt x="1276919" y="1854276"/>
                    <a:pt x="1276919" y="1854276"/>
                    <a:pt x="1276919" y="1854276"/>
                  </a:cubicBezTo>
                  <a:cubicBezTo>
                    <a:pt x="1278719" y="1855181"/>
                    <a:pt x="1283234" y="1858781"/>
                    <a:pt x="1281424" y="1865077"/>
                  </a:cubicBezTo>
                  <a:cubicBezTo>
                    <a:pt x="1281424" y="1866877"/>
                    <a:pt x="1281424" y="1866877"/>
                    <a:pt x="1281424" y="1866877"/>
                  </a:cubicBezTo>
                  <a:cubicBezTo>
                    <a:pt x="1279624" y="1869582"/>
                    <a:pt x="1276919" y="1871382"/>
                    <a:pt x="1274214" y="1874078"/>
                  </a:cubicBezTo>
                  <a:cubicBezTo>
                    <a:pt x="1269709" y="1876783"/>
                    <a:pt x="1266099" y="1879479"/>
                    <a:pt x="1267004" y="1883079"/>
                  </a:cubicBezTo>
                  <a:cubicBezTo>
                    <a:pt x="1267908" y="1889385"/>
                    <a:pt x="1267004" y="1891185"/>
                    <a:pt x="1261593" y="1894785"/>
                  </a:cubicBezTo>
                  <a:cubicBezTo>
                    <a:pt x="1262498" y="1900186"/>
                    <a:pt x="1260688" y="1904682"/>
                    <a:pt x="1257983" y="1908283"/>
                  </a:cubicBezTo>
                  <a:cubicBezTo>
                    <a:pt x="1257983" y="1909187"/>
                    <a:pt x="1257088" y="1909187"/>
                    <a:pt x="1257088" y="1910083"/>
                  </a:cubicBezTo>
                  <a:cubicBezTo>
                    <a:pt x="1256183" y="1910988"/>
                    <a:pt x="1256183" y="1910988"/>
                    <a:pt x="1256183" y="1910988"/>
                  </a:cubicBezTo>
                  <a:cubicBezTo>
                    <a:pt x="1257088" y="1911883"/>
                    <a:pt x="1257088" y="1911883"/>
                    <a:pt x="1257088" y="1911883"/>
                  </a:cubicBezTo>
                  <a:cubicBezTo>
                    <a:pt x="1257983" y="1917293"/>
                    <a:pt x="1256183" y="1920893"/>
                    <a:pt x="1253478" y="1924494"/>
                  </a:cubicBezTo>
                  <a:cubicBezTo>
                    <a:pt x="1253478" y="1925389"/>
                    <a:pt x="1253478" y="1925389"/>
                    <a:pt x="1253478" y="1925389"/>
                  </a:cubicBezTo>
                  <a:cubicBezTo>
                    <a:pt x="1255278" y="1930790"/>
                    <a:pt x="1255278" y="1932590"/>
                    <a:pt x="1255278" y="1933495"/>
                  </a:cubicBezTo>
                  <a:cubicBezTo>
                    <a:pt x="1255278" y="1934391"/>
                    <a:pt x="1255278" y="1934391"/>
                    <a:pt x="1255278" y="1934391"/>
                  </a:cubicBezTo>
                  <a:cubicBezTo>
                    <a:pt x="1255278" y="1934391"/>
                    <a:pt x="1255278" y="1934391"/>
                    <a:pt x="1255278" y="1934391"/>
                  </a:cubicBezTo>
                  <a:cubicBezTo>
                    <a:pt x="1254383" y="1934391"/>
                    <a:pt x="1234542" y="1953298"/>
                    <a:pt x="1230037" y="1956898"/>
                  </a:cubicBezTo>
                  <a:cubicBezTo>
                    <a:pt x="1225532" y="1960499"/>
                    <a:pt x="1216511" y="1966794"/>
                    <a:pt x="1211111" y="1967699"/>
                  </a:cubicBezTo>
                  <a:cubicBezTo>
                    <a:pt x="1210206" y="1967699"/>
                    <a:pt x="1209301" y="1967699"/>
                    <a:pt x="1207501" y="1968595"/>
                  </a:cubicBezTo>
                  <a:cubicBezTo>
                    <a:pt x="1202091" y="1969500"/>
                    <a:pt x="1193975" y="1971300"/>
                    <a:pt x="1189470" y="1968595"/>
                  </a:cubicBezTo>
                  <a:cubicBezTo>
                    <a:pt x="1188565" y="1966794"/>
                    <a:pt x="1187670" y="1965899"/>
                    <a:pt x="1187670" y="1963194"/>
                  </a:cubicBezTo>
                  <a:cubicBezTo>
                    <a:pt x="1187670" y="1956898"/>
                    <a:pt x="1184060" y="1952393"/>
                    <a:pt x="1180460" y="1951497"/>
                  </a:cubicBezTo>
                  <a:cubicBezTo>
                    <a:pt x="1177754" y="1949697"/>
                    <a:pt x="1175945" y="1950592"/>
                    <a:pt x="1174144" y="1952393"/>
                  </a:cubicBezTo>
                  <a:cubicBezTo>
                    <a:pt x="1168734" y="1957793"/>
                    <a:pt x="1167829" y="1958698"/>
                    <a:pt x="1161524" y="1958698"/>
                  </a:cubicBezTo>
                  <a:cubicBezTo>
                    <a:pt x="1155209" y="1958698"/>
                    <a:pt x="1146198" y="1965899"/>
                    <a:pt x="1146198" y="1965899"/>
                  </a:cubicBezTo>
                  <a:cubicBezTo>
                    <a:pt x="1146198" y="1965899"/>
                    <a:pt x="1125462" y="1986607"/>
                    <a:pt x="1121852" y="2001904"/>
                  </a:cubicBezTo>
                  <a:cubicBezTo>
                    <a:pt x="1118252" y="2017210"/>
                    <a:pt x="1116442" y="2021706"/>
                    <a:pt x="1109231" y="2021706"/>
                  </a:cubicBezTo>
                  <a:cubicBezTo>
                    <a:pt x="1102021" y="2021706"/>
                    <a:pt x="1097516" y="2022611"/>
                    <a:pt x="1093906" y="2028012"/>
                  </a:cubicBezTo>
                  <a:cubicBezTo>
                    <a:pt x="1092106" y="2029812"/>
                    <a:pt x="1091201" y="2034308"/>
                    <a:pt x="1089401" y="2039718"/>
                  </a:cubicBezTo>
                  <a:cubicBezTo>
                    <a:pt x="1089401" y="2039718"/>
                    <a:pt x="1089401" y="2040613"/>
                    <a:pt x="1089401" y="2040613"/>
                  </a:cubicBezTo>
                  <a:cubicBezTo>
                    <a:pt x="1089401" y="2040613"/>
                    <a:pt x="1089401" y="2040613"/>
                    <a:pt x="1088495" y="2039718"/>
                  </a:cubicBezTo>
                  <a:cubicBezTo>
                    <a:pt x="1088495" y="2039718"/>
                    <a:pt x="1060549" y="2009105"/>
                    <a:pt x="1054243" y="2003704"/>
                  </a:cubicBezTo>
                  <a:cubicBezTo>
                    <a:pt x="1047929" y="1998303"/>
                    <a:pt x="1013667" y="1966794"/>
                    <a:pt x="1012772" y="1966794"/>
                  </a:cubicBezTo>
                  <a:cubicBezTo>
                    <a:pt x="1012772" y="1966794"/>
                    <a:pt x="1001047" y="1959594"/>
                    <a:pt x="993836" y="1958698"/>
                  </a:cubicBezTo>
                  <a:cubicBezTo>
                    <a:pt x="992036" y="1958698"/>
                    <a:pt x="990236" y="1958698"/>
                    <a:pt x="988426" y="1957793"/>
                  </a:cubicBezTo>
                  <a:cubicBezTo>
                    <a:pt x="979415" y="1956898"/>
                    <a:pt x="966795" y="1955993"/>
                    <a:pt x="963184" y="1953298"/>
                  </a:cubicBezTo>
                  <a:cubicBezTo>
                    <a:pt x="959584" y="1949697"/>
                    <a:pt x="946954" y="1943391"/>
                    <a:pt x="938848" y="1940696"/>
                  </a:cubicBezTo>
                  <a:cubicBezTo>
                    <a:pt x="931628" y="1937991"/>
                    <a:pt x="904587" y="1926294"/>
                    <a:pt x="900081" y="1921789"/>
                  </a:cubicBezTo>
                  <a:cubicBezTo>
                    <a:pt x="895566" y="1916388"/>
                    <a:pt x="878441" y="1902882"/>
                    <a:pt x="873935" y="1901986"/>
                  </a:cubicBezTo>
                  <a:cubicBezTo>
                    <a:pt x="869430" y="1901082"/>
                    <a:pt x="859505" y="1900186"/>
                    <a:pt x="855904" y="1900186"/>
                  </a:cubicBezTo>
                  <a:cubicBezTo>
                    <a:pt x="851399" y="1900186"/>
                    <a:pt x="843284" y="1903787"/>
                    <a:pt x="838769" y="1907387"/>
                  </a:cubicBezTo>
                  <a:cubicBezTo>
                    <a:pt x="830663" y="1912788"/>
                    <a:pt x="825253" y="1917293"/>
                    <a:pt x="821643" y="1922694"/>
                  </a:cubicBezTo>
                  <a:cubicBezTo>
                    <a:pt x="817138" y="1928990"/>
                    <a:pt x="808118" y="1939791"/>
                    <a:pt x="802717" y="1943391"/>
                  </a:cubicBezTo>
                  <a:cubicBezTo>
                    <a:pt x="797307" y="1946992"/>
                    <a:pt x="777466" y="1966794"/>
                    <a:pt x="776571" y="1968595"/>
                  </a:cubicBezTo>
                  <a:cubicBezTo>
                    <a:pt x="776571" y="1969500"/>
                    <a:pt x="771161" y="1982101"/>
                    <a:pt x="771161" y="1985702"/>
                  </a:cubicBezTo>
                  <a:cubicBezTo>
                    <a:pt x="771161" y="1990207"/>
                    <a:pt x="763950" y="2000103"/>
                    <a:pt x="763046" y="2001008"/>
                  </a:cubicBezTo>
                  <a:cubicBezTo>
                    <a:pt x="756730" y="2022611"/>
                    <a:pt x="756730" y="2022611"/>
                    <a:pt x="756730" y="2022611"/>
                  </a:cubicBezTo>
                  <a:cubicBezTo>
                    <a:pt x="756730" y="2023506"/>
                    <a:pt x="760340" y="2045119"/>
                    <a:pt x="763046" y="2049614"/>
                  </a:cubicBezTo>
                  <a:cubicBezTo>
                    <a:pt x="764845" y="2055920"/>
                    <a:pt x="764845" y="2055920"/>
                    <a:pt x="764845" y="2055920"/>
                  </a:cubicBezTo>
                  <a:cubicBezTo>
                    <a:pt x="765751" y="2059520"/>
                    <a:pt x="766655" y="2061321"/>
                    <a:pt x="767550" y="2064016"/>
                  </a:cubicBezTo>
                  <a:cubicBezTo>
                    <a:pt x="769360" y="2069417"/>
                    <a:pt x="770256" y="2073922"/>
                    <a:pt x="771161" y="2077523"/>
                  </a:cubicBezTo>
                  <a:cubicBezTo>
                    <a:pt x="772056" y="2082923"/>
                    <a:pt x="769360" y="2119833"/>
                    <a:pt x="767550" y="2126129"/>
                  </a:cubicBezTo>
                  <a:cubicBezTo>
                    <a:pt x="765751" y="2132434"/>
                    <a:pt x="763046" y="2144131"/>
                    <a:pt x="763046" y="2150437"/>
                  </a:cubicBezTo>
                  <a:cubicBezTo>
                    <a:pt x="763046" y="2150437"/>
                    <a:pt x="763950" y="2162143"/>
                    <a:pt x="765751" y="2166639"/>
                  </a:cubicBezTo>
                  <a:cubicBezTo>
                    <a:pt x="767550" y="2172039"/>
                    <a:pt x="768456" y="2178345"/>
                    <a:pt x="767550" y="2181945"/>
                  </a:cubicBezTo>
                  <a:cubicBezTo>
                    <a:pt x="766655" y="2184641"/>
                    <a:pt x="765751" y="2276462"/>
                    <a:pt x="765751" y="2280958"/>
                  </a:cubicBezTo>
                  <a:cubicBezTo>
                    <a:pt x="765751" y="2284558"/>
                    <a:pt x="769360" y="2298064"/>
                    <a:pt x="769360" y="2298064"/>
                  </a:cubicBezTo>
                  <a:cubicBezTo>
                    <a:pt x="787391" y="2339470"/>
                    <a:pt x="787391" y="2339470"/>
                    <a:pt x="787391" y="2339470"/>
                  </a:cubicBezTo>
                  <a:cubicBezTo>
                    <a:pt x="787391" y="2340375"/>
                    <a:pt x="787391" y="2340375"/>
                    <a:pt x="787391" y="2340375"/>
                  </a:cubicBezTo>
                  <a:cubicBezTo>
                    <a:pt x="786487" y="2341270"/>
                    <a:pt x="785581" y="2340375"/>
                    <a:pt x="784686" y="2340375"/>
                  </a:cubicBezTo>
                  <a:cubicBezTo>
                    <a:pt x="783781" y="2340375"/>
                    <a:pt x="782876" y="2340375"/>
                    <a:pt x="781981" y="2340375"/>
                  </a:cubicBezTo>
                  <a:cubicBezTo>
                    <a:pt x="780171" y="2340375"/>
                    <a:pt x="780171" y="2340375"/>
                    <a:pt x="780171" y="2340375"/>
                  </a:cubicBezTo>
                  <a:cubicBezTo>
                    <a:pt x="775666" y="2340375"/>
                    <a:pt x="772961" y="2340375"/>
                    <a:pt x="768456" y="2343070"/>
                  </a:cubicBezTo>
                  <a:cubicBezTo>
                    <a:pt x="767550" y="2343975"/>
                    <a:pt x="767550" y="2343975"/>
                    <a:pt x="767550" y="2343975"/>
                  </a:cubicBezTo>
                  <a:cubicBezTo>
                    <a:pt x="763046" y="2346671"/>
                    <a:pt x="758540" y="2346671"/>
                    <a:pt x="754025" y="2346671"/>
                  </a:cubicBezTo>
                  <a:cubicBezTo>
                    <a:pt x="752225" y="2346671"/>
                    <a:pt x="751329" y="2346671"/>
                    <a:pt x="749520" y="2346671"/>
                  </a:cubicBezTo>
                  <a:cubicBezTo>
                    <a:pt x="744109" y="2347575"/>
                    <a:pt x="743214" y="2350280"/>
                    <a:pt x="741404" y="2352976"/>
                  </a:cubicBezTo>
                  <a:cubicBezTo>
                    <a:pt x="739604" y="2357482"/>
                    <a:pt x="737804" y="2361977"/>
                    <a:pt x="729689" y="2363778"/>
                  </a:cubicBezTo>
                  <a:cubicBezTo>
                    <a:pt x="728784" y="2363778"/>
                    <a:pt x="727888" y="2364682"/>
                    <a:pt x="726984" y="2364682"/>
                  </a:cubicBezTo>
                  <a:cubicBezTo>
                    <a:pt x="717068" y="2367378"/>
                    <a:pt x="714363" y="2368283"/>
                    <a:pt x="708048" y="2378179"/>
                  </a:cubicBezTo>
                  <a:cubicBezTo>
                    <a:pt x="707152" y="2379980"/>
                    <a:pt x="705343" y="2379980"/>
                    <a:pt x="703543" y="2379980"/>
                  </a:cubicBezTo>
                  <a:cubicBezTo>
                    <a:pt x="700838" y="2379980"/>
                    <a:pt x="697237" y="2379980"/>
                    <a:pt x="696332" y="2388981"/>
                  </a:cubicBezTo>
                  <a:cubicBezTo>
                    <a:pt x="695427" y="2389885"/>
                    <a:pt x="695427" y="2389885"/>
                    <a:pt x="695427" y="2389885"/>
                  </a:cubicBezTo>
                  <a:cubicBezTo>
                    <a:pt x="694532" y="2390781"/>
                    <a:pt x="694532" y="2390781"/>
                    <a:pt x="694532" y="2390781"/>
                  </a:cubicBezTo>
                  <a:cubicBezTo>
                    <a:pt x="694532" y="2390781"/>
                    <a:pt x="694532" y="2390781"/>
                    <a:pt x="694532" y="2390781"/>
                  </a:cubicBezTo>
                  <a:cubicBezTo>
                    <a:pt x="687312" y="2390781"/>
                    <a:pt x="686416" y="2393486"/>
                    <a:pt x="685512" y="2398887"/>
                  </a:cubicBezTo>
                  <a:cubicBezTo>
                    <a:pt x="685512" y="2398887"/>
                    <a:pt x="685512" y="2399782"/>
                    <a:pt x="684607" y="2400687"/>
                  </a:cubicBezTo>
                  <a:cubicBezTo>
                    <a:pt x="684607" y="2400687"/>
                    <a:pt x="684607" y="2400687"/>
                    <a:pt x="684607" y="2400687"/>
                  </a:cubicBezTo>
                  <a:cubicBezTo>
                    <a:pt x="684607" y="2401582"/>
                    <a:pt x="684607" y="2401582"/>
                    <a:pt x="684607" y="2401582"/>
                  </a:cubicBezTo>
                  <a:cubicBezTo>
                    <a:pt x="683711" y="2401582"/>
                    <a:pt x="683711" y="2401582"/>
                    <a:pt x="683711" y="2401582"/>
                  </a:cubicBezTo>
                  <a:cubicBezTo>
                    <a:pt x="674692" y="2397982"/>
                    <a:pt x="669281" y="2397982"/>
                    <a:pt x="665681" y="2399782"/>
                  </a:cubicBezTo>
                  <a:cubicBezTo>
                    <a:pt x="662975" y="2401582"/>
                    <a:pt x="661176" y="2405183"/>
                    <a:pt x="660270" y="2410593"/>
                  </a:cubicBezTo>
                  <a:cubicBezTo>
                    <a:pt x="660270" y="2410593"/>
                    <a:pt x="660270" y="2410593"/>
                    <a:pt x="660270" y="2410593"/>
                  </a:cubicBezTo>
                  <a:cubicBezTo>
                    <a:pt x="659366" y="2411488"/>
                    <a:pt x="659366" y="2411488"/>
                    <a:pt x="659366" y="2411488"/>
                  </a:cubicBezTo>
                  <a:cubicBezTo>
                    <a:pt x="655765" y="2413289"/>
                    <a:pt x="654860" y="2415089"/>
                    <a:pt x="653060" y="2416889"/>
                  </a:cubicBezTo>
                  <a:cubicBezTo>
                    <a:pt x="651251" y="2419594"/>
                    <a:pt x="648555" y="2422289"/>
                    <a:pt x="644040" y="2423194"/>
                  </a:cubicBezTo>
                  <a:cubicBezTo>
                    <a:pt x="635925" y="2426795"/>
                    <a:pt x="635029" y="2427690"/>
                    <a:pt x="634124" y="2432196"/>
                  </a:cubicBezTo>
                  <a:cubicBezTo>
                    <a:pt x="634124" y="2433996"/>
                    <a:pt x="633220" y="2435796"/>
                    <a:pt x="632324" y="2438492"/>
                  </a:cubicBezTo>
                  <a:cubicBezTo>
                    <a:pt x="632324" y="2438492"/>
                    <a:pt x="632324" y="2438492"/>
                    <a:pt x="632324" y="2438492"/>
                  </a:cubicBezTo>
                  <a:cubicBezTo>
                    <a:pt x="630524" y="2439396"/>
                    <a:pt x="630524" y="2439396"/>
                    <a:pt x="630524" y="2439396"/>
                  </a:cubicBezTo>
                  <a:cubicBezTo>
                    <a:pt x="626914" y="2441197"/>
                    <a:pt x="626009" y="2443892"/>
                    <a:pt x="625114" y="2446597"/>
                  </a:cubicBezTo>
                  <a:cubicBezTo>
                    <a:pt x="623304" y="2450198"/>
                    <a:pt x="620599" y="2453798"/>
                    <a:pt x="612493" y="2458294"/>
                  </a:cubicBezTo>
                  <a:cubicBezTo>
                    <a:pt x="611588" y="2459199"/>
                    <a:pt x="593558" y="2463695"/>
                    <a:pt x="591757" y="2463695"/>
                  </a:cubicBezTo>
                  <a:cubicBezTo>
                    <a:pt x="588147" y="2463695"/>
                    <a:pt x="585442" y="2462800"/>
                    <a:pt x="582737" y="2462800"/>
                  </a:cubicBezTo>
                  <a:cubicBezTo>
                    <a:pt x="579127" y="2460999"/>
                    <a:pt x="574622" y="2460999"/>
                    <a:pt x="568316" y="2463695"/>
                  </a:cubicBezTo>
                  <a:cubicBezTo>
                    <a:pt x="566506" y="2464600"/>
                    <a:pt x="564706" y="2464600"/>
                    <a:pt x="563801" y="2464600"/>
                  </a:cubicBezTo>
                  <a:cubicBezTo>
                    <a:pt x="560201" y="2465495"/>
                    <a:pt x="558400" y="2466400"/>
                    <a:pt x="555695" y="2469105"/>
                  </a:cubicBezTo>
                  <a:cubicBezTo>
                    <a:pt x="555695" y="2469105"/>
                    <a:pt x="555695" y="2469105"/>
                    <a:pt x="554791" y="2469105"/>
                  </a:cubicBezTo>
                  <a:cubicBezTo>
                    <a:pt x="549381" y="2467295"/>
                    <a:pt x="546676" y="2469105"/>
                    <a:pt x="543971" y="2470000"/>
                  </a:cubicBezTo>
                  <a:cubicBezTo>
                    <a:pt x="542170" y="2470896"/>
                    <a:pt x="541265" y="2471801"/>
                    <a:pt x="539465" y="2471801"/>
                  </a:cubicBezTo>
                  <a:cubicBezTo>
                    <a:pt x="537665" y="2470896"/>
                    <a:pt x="537665" y="2470896"/>
                    <a:pt x="537665" y="2470896"/>
                  </a:cubicBezTo>
                  <a:cubicBezTo>
                    <a:pt x="530445" y="2469105"/>
                    <a:pt x="525940" y="2470896"/>
                    <a:pt x="522339" y="2474506"/>
                  </a:cubicBezTo>
                  <a:cubicBezTo>
                    <a:pt x="522339" y="2475401"/>
                    <a:pt x="521434" y="2475401"/>
                    <a:pt x="521434" y="2475401"/>
                  </a:cubicBezTo>
                  <a:cubicBezTo>
                    <a:pt x="520529" y="2474506"/>
                    <a:pt x="519634" y="2473601"/>
                    <a:pt x="517824" y="2473601"/>
                  </a:cubicBezTo>
                  <a:cubicBezTo>
                    <a:pt x="516024" y="2473601"/>
                    <a:pt x="516024" y="2473601"/>
                    <a:pt x="516024" y="2473601"/>
                  </a:cubicBezTo>
                  <a:cubicBezTo>
                    <a:pt x="514223" y="2473601"/>
                    <a:pt x="512414" y="2474506"/>
                    <a:pt x="510614" y="2475401"/>
                  </a:cubicBezTo>
                  <a:cubicBezTo>
                    <a:pt x="509719" y="2475401"/>
                    <a:pt x="508813" y="2476306"/>
                    <a:pt x="507013" y="2477201"/>
                  </a:cubicBezTo>
                  <a:cubicBezTo>
                    <a:pt x="507013" y="2477201"/>
                    <a:pt x="507013" y="2477201"/>
                    <a:pt x="507013" y="2477201"/>
                  </a:cubicBezTo>
                  <a:cubicBezTo>
                    <a:pt x="503403" y="2474506"/>
                    <a:pt x="500698" y="2472705"/>
                    <a:pt x="496193" y="2475401"/>
                  </a:cubicBezTo>
                  <a:cubicBezTo>
                    <a:pt x="494383" y="2476306"/>
                    <a:pt x="494383" y="2476306"/>
                    <a:pt x="494383" y="2476306"/>
                  </a:cubicBezTo>
                  <a:cubicBezTo>
                    <a:pt x="493488" y="2477201"/>
                    <a:pt x="492583" y="2478106"/>
                    <a:pt x="491688" y="2479002"/>
                  </a:cubicBezTo>
                  <a:cubicBezTo>
                    <a:pt x="491688" y="2479906"/>
                    <a:pt x="490782" y="2479906"/>
                    <a:pt x="490782" y="2479906"/>
                  </a:cubicBezTo>
                  <a:cubicBezTo>
                    <a:pt x="490782" y="2480801"/>
                    <a:pt x="489878" y="2480801"/>
                    <a:pt x="489878" y="2480801"/>
                  </a:cubicBezTo>
                  <a:cubicBezTo>
                    <a:pt x="489878" y="2481707"/>
                    <a:pt x="489878" y="2481707"/>
                    <a:pt x="489878" y="2481707"/>
                  </a:cubicBezTo>
                  <a:cubicBezTo>
                    <a:pt x="489878" y="2481707"/>
                    <a:pt x="488983" y="2481707"/>
                    <a:pt x="488983" y="2481707"/>
                  </a:cubicBezTo>
                  <a:cubicBezTo>
                    <a:pt x="481763" y="2480801"/>
                    <a:pt x="481763" y="2480801"/>
                    <a:pt x="476362" y="2482602"/>
                  </a:cubicBezTo>
                  <a:cubicBezTo>
                    <a:pt x="475457" y="2483507"/>
                    <a:pt x="474552" y="2483507"/>
                    <a:pt x="473657" y="2483507"/>
                  </a:cubicBezTo>
                  <a:cubicBezTo>
                    <a:pt x="473657" y="2483507"/>
                    <a:pt x="472752" y="2483507"/>
                    <a:pt x="472752" y="2483507"/>
                  </a:cubicBezTo>
                  <a:cubicBezTo>
                    <a:pt x="471847" y="2483507"/>
                    <a:pt x="470047" y="2483507"/>
                    <a:pt x="467341" y="2482602"/>
                  </a:cubicBezTo>
                  <a:cubicBezTo>
                    <a:pt x="461027" y="2480801"/>
                    <a:pt x="455626" y="2481707"/>
                    <a:pt x="451111" y="2481707"/>
                  </a:cubicBezTo>
                  <a:cubicBezTo>
                    <a:pt x="447511" y="2481707"/>
                    <a:pt x="443900" y="2481707"/>
                    <a:pt x="440300" y="2480801"/>
                  </a:cubicBezTo>
                  <a:cubicBezTo>
                    <a:pt x="435785" y="2478106"/>
                    <a:pt x="431280" y="2476306"/>
                    <a:pt x="426775" y="2475401"/>
                  </a:cubicBezTo>
                  <a:cubicBezTo>
                    <a:pt x="424965" y="2474506"/>
                    <a:pt x="424070" y="2474506"/>
                    <a:pt x="423165" y="2473601"/>
                  </a:cubicBezTo>
                  <a:cubicBezTo>
                    <a:pt x="422269" y="2473601"/>
                    <a:pt x="422269" y="2473601"/>
                    <a:pt x="422269" y="2473601"/>
                  </a:cubicBezTo>
                  <a:cubicBezTo>
                    <a:pt x="421365" y="2472705"/>
                    <a:pt x="420459" y="2471801"/>
                    <a:pt x="419564" y="2470896"/>
                  </a:cubicBezTo>
                  <a:cubicBezTo>
                    <a:pt x="411449" y="2461894"/>
                    <a:pt x="406934" y="2457399"/>
                    <a:pt x="389808" y="2462800"/>
                  </a:cubicBezTo>
                  <a:cubicBezTo>
                    <a:pt x="360957" y="2504205"/>
                    <a:pt x="360957" y="2504205"/>
                    <a:pt x="360957" y="2504205"/>
                  </a:cubicBezTo>
                  <a:cubicBezTo>
                    <a:pt x="352851" y="2522207"/>
                    <a:pt x="352851" y="2522207"/>
                    <a:pt x="352851" y="2522207"/>
                  </a:cubicBezTo>
                  <a:cubicBezTo>
                    <a:pt x="314980" y="2618533"/>
                    <a:pt x="314980" y="2618533"/>
                    <a:pt x="314980" y="2618533"/>
                  </a:cubicBezTo>
                  <a:cubicBezTo>
                    <a:pt x="314980" y="2618533"/>
                    <a:pt x="314980" y="2618533"/>
                    <a:pt x="314980" y="2618533"/>
                  </a:cubicBezTo>
                  <a:cubicBezTo>
                    <a:pt x="302359" y="2628430"/>
                    <a:pt x="302359" y="2628430"/>
                    <a:pt x="302359" y="2628430"/>
                  </a:cubicBezTo>
                  <a:cubicBezTo>
                    <a:pt x="302359" y="2631135"/>
                    <a:pt x="304169" y="2659938"/>
                    <a:pt x="300559" y="2664444"/>
                  </a:cubicBezTo>
                  <a:cubicBezTo>
                    <a:pt x="296949" y="2668939"/>
                    <a:pt x="283433" y="2703144"/>
                    <a:pt x="284328" y="2708545"/>
                  </a:cubicBezTo>
                  <a:cubicBezTo>
                    <a:pt x="285233" y="2714850"/>
                    <a:pt x="281623" y="2722051"/>
                    <a:pt x="279823" y="2726556"/>
                  </a:cubicBezTo>
                  <a:cubicBezTo>
                    <a:pt x="278918" y="2727451"/>
                    <a:pt x="278918" y="2727451"/>
                    <a:pt x="278918" y="2727451"/>
                  </a:cubicBezTo>
                  <a:cubicBezTo>
                    <a:pt x="277118" y="2731052"/>
                    <a:pt x="274413" y="2749054"/>
                    <a:pt x="277118" y="2759855"/>
                  </a:cubicBezTo>
                  <a:cubicBezTo>
                    <a:pt x="279823" y="2772457"/>
                    <a:pt x="278023" y="2780563"/>
                    <a:pt x="276213" y="2785964"/>
                  </a:cubicBezTo>
                  <a:cubicBezTo>
                    <a:pt x="274413" y="2791364"/>
                    <a:pt x="249172" y="2847181"/>
                    <a:pt x="248266" y="2849877"/>
                  </a:cubicBezTo>
                  <a:cubicBezTo>
                    <a:pt x="214910" y="2919190"/>
                    <a:pt x="214910" y="2919190"/>
                    <a:pt x="214910" y="2919190"/>
                  </a:cubicBezTo>
                  <a:cubicBezTo>
                    <a:pt x="209500" y="2939897"/>
                    <a:pt x="209500" y="2939897"/>
                    <a:pt x="209500" y="2939897"/>
                  </a:cubicBezTo>
                  <a:cubicBezTo>
                    <a:pt x="209500" y="2939897"/>
                    <a:pt x="209500" y="2939897"/>
                    <a:pt x="209500" y="2939897"/>
                  </a:cubicBezTo>
                  <a:cubicBezTo>
                    <a:pt x="203194" y="2944393"/>
                    <a:pt x="190573" y="2953394"/>
                    <a:pt x="188764" y="2956099"/>
                  </a:cubicBezTo>
                  <a:cubicBezTo>
                    <a:pt x="186964" y="2959700"/>
                    <a:pt x="184259" y="2974102"/>
                    <a:pt x="185163" y="2976807"/>
                  </a:cubicBezTo>
                  <a:cubicBezTo>
                    <a:pt x="186059" y="2980407"/>
                    <a:pt x="179753" y="3002010"/>
                    <a:pt x="179753" y="3002905"/>
                  </a:cubicBezTo>
                  <a:cubicBezTo>
                    <a:pt x="179753" y="3002905"/>
                    <a:pt x="165333" y="3036214"/>
                    <a:pt x="164427" y="3039814"/>
                  </a:cubicBezTo>
                  <a:cubicBezTo>
                    <a:pt x="163523" y="3042519"/>
                    <a:pt x="162627" y="3051521"/>
                    <a:pt x="162627" y="3052416"/>
                  </a:cubicBezTo>
                  <a:cubicBezTo>
                    <a:pt x="171638" y="3076724"/>
                    <a:pt x="171638" y="3076724"/>
                    <a:pt x="171638" y="3076724"/>
                  </a:cubicBezTo>
                  <a:cubicBezTo>
                    <a:pt x="171638" y="3076724"/>
                    <a:pt x="171638" y="3077619"/>
                    <a:pt x="171638" y="3077619"/>
                  </a:cubicBezTo>
                  <a:cubicBezTo>
                    <a:pt x="108535" y="3179346"/>
                    <a:pt x="108535" y="3179346"/>
                    <a:pt x="108535" y="3179346"/>
                  </a:cubicBezTo>
                  <a:cubicBezTo>
                    <a:pt x="76979" y="3230657"/>
                    <a:pt x="76979" y="3230657"/>
                    <a:pt x="76979" y="3230657"/>
                  </a:cubicBezTo>
                  <a:cubicBezTo>
                    <a:pt x="76979" y="3230657"/>
                    <a:pt x="76979" y="3230657"/>
                    <a:pt x="76979" y="3230657"/>
                  </a:cubicBezTo>
                  <a:cubicBezTo>
                    <a:pt x="76073" y="3230657"/>
                    <a:pt x="36411" y="3249555"/>
                    <a:pt x="30097" y="3253155"/>
                  </a:cubicBezTo>
                  <a:cubicBezTo>
                    <a:pt x="25591" y="3255861"/>
                    <a:pt x="8465" y="3268462"/>
                    <a:pt x="-555" y="3274768"/>
                  </a:cubicBezTo>
                  <a:cubicBezTo>
                    <a:pt x="3951" y="3274768"/>
                    <a:pt x="6656" y="3277463"/>
                    <a:pt x="15675" y="3284664"/>
                  </a:cubicBezTo>
                  <a:cubicBezTo>
                    <a:pt x="23791" y="3285569"/>
                    <a:pt x="39116" y="3293665"/>
                    <a:pt x="44527" y="3299971"/>
                  </a:cubicBezTo>
                  <a:cubicBezTo>
                    <a:pt x="45422" y="3299066"/>
                    <a:pt x="49927" y="3298171"/>
                    <a:pt x="49927" y="3298171"/>
                  </a:cubicBezTo>
                  <a:cubicBezTo>
                    <a:pt x="54442" y="3298171"/>
                    <a:pt x="58948" y="3299971"/>
                    <a:pt x="63453" y="3300866"/>
                  </a:cubicBezTo>
                  <a:cubicBezTo>
                    <a:pt x="70663" y="3301771"/>
                    <a:pt x="76979" y="3301771"/>
                    <a:pt x="83284" y="3302666"/>
                  </a:cubicBezTo>
                  <a:cubicBezTo>
                    <a:pt x="88694" y="3299066"/>
                    <a:pt x="88694" y="3299066"/>
                    <a:pt x="88694" y="3299066"/>
                  </a:cubicBezTo>
                  <a:cubicBezTo>
                    <a:pt x="93209" y="3298171"/>
                    <a:pt x="99514" y="3289170"/>
                    <a:pt x="103125" y="3289170"/>
                  </a:cubicBezTo>
                  <a:cubicBezTo>
                    <a:pt x="104020" y="3290065"/>
                    <a:pt x="104020" y="3290065"/>
                    <a:pt x="104020" y="3290065"/>
                  </a:cubicBezTo>
                  <a:cubicBezTo>
                    <a:pt x="104020" y="3294570"/>
                    <a:pt x="103125" y="3301771"/>
                    <a:pt x="105830" y="3305371"/>
                  </a:cubicBezTo>
                  <a:cubicBezTo>
                    <a:pt x="110335" y="3305371"/>
                    <a:pt x="110335" y="3305371"/>
                    <a:pt x="110335" y="3305371"/>
                  </a:cubicBezTo>
                  <a:cubicBezTo>
                    <a:pt x="137377" y="3306267"/>
                    <a:pt x="137377" y="3306267"/>
                    <a:pt x="137377" y="3306267"/>
                  </a:cubicBezTo>
                  <a:cubicBezTo>
                    <a:pt x="140986" y="3306267"/>
                    <a:pt x="142787" y="3308972"/>
                    <a:pt x="145492" y="3308972"/>
                  </a:cubicBezTo>
                  <a:cubicBezTo>
                    <a:pt x="150902" y="3308972"/>
                    <a:pt x="158113" y="3309867"/>
                    <a:pt x="163523" y="3308972"/>
                  </a:cubicBezTo>
                  <a:cubicBezTo>
                    <a:pt x="167132" y="3308972"/>
                    <a:pt x="173438" y="3307171"/>
                    <a:pt x="176144" y="3310772"/>
                  </a:cubicBezTo>
                  <a:cubicBezTo>
                    <a:pt x="182458" y="3324269"/>
                    <a:pt x="180658" y="3343176"/>
                    <a:pt x="200489" y="3330575"/>
                  </a:cubicBezTo>
                  <a:cubicBezTo>
                    <a:pt x="205899" y="3326974"/>
                    <a:pt x="208604" y="3303571"/>
                    <a:pt x="212205" y="3299971"/>
                  </a:cubicBezTo>
                  <a:cubicBezTo>
                    <a:pt x="217615" y="3295466"/>
                    <a:pt x="222120" y="3290065"/>
                    <a:pt x="226635" y="3284664"/>
                  </a:cubicBezTo>
                  <a:cubicBezTo>
                    <a:pt x="272613" y="3237858"/>
                    <a:pt x="272613" y="3237858"/>
                    <a:pt x="272613" y="3237858"/>
                  </a:cubicBezTo>
                  <a:cubicBezTo>
                    <a:pt x="287938" y="3221656"/>
                    <a:pt x="287938" y="3221656"/>
                    <a:pt x="287938" y="3221656"/>
                  </a:cubicBezTo>
                  <a:cubicBezTo>
                    <a:pt x="287938" y="3220751"/>
                    <a:pt x="295148" y="3203645"/>
                    <a:pt x="296054" y="3202749"/>
                  </a:cubicBezTo>
                  <a:cubicBezTo>
                    <a:pt x="318589" y="3153238"/>
                    <a:pt x="318589" y="3153238"/>
                    <a:pt x="318589" y="3153238"/>
                  </a:cubicBezTo>
                  <a:cubicBezTo>
                    <a:pt x="319495" y="3152333"/>
                    <a:pt x="319495" y="3152333"/>
                    <a:pt x="319495" y="3152333"/>
                  </a:cubicBezTo>
                  <a:cubicBezTo>
                    <a:pt x="323095" y="3146932"/>
                    <a:pt x="327601" y="3141532"/>
                    <a:pt x="330306" y="3135236"/>
                  </a:cubicBezTo>
                  <a:cubicBezTo>
                    <a:pt x="330306" y="3135236"/>
                    <a:pt x="332115" y="3129835"/>
                    <a:pt x="333011" y="3129835"/>
                  </a:cubicBezTo>
                  <a:cubicBezTo>
                    <a:pt x="433985" y="3077619"/>
                    <a:pt x="433985" y="3077619"/>
                    <a:pt x="433985" y="3077619"/>
                  </a:cubicBezTo>
                  <a:cubicBezTo>
                    <a:pt x="435785" y="3076724"/>
                    <a:pt x="438490" y="3076724"/>
                    <a:pt x="441195" y="3074923"/>
                  </a:cubicBezTo>
                  <a:cubicBezTo>
                    <a:pt x="442101" y="3074923"/>
                    <a:pt x="443005" y="3073123"/>
                    <a:pt x="443900" y="3072218"/>
                  </a:cubicBezTo>
                  <a:cubicBezTo>
                    <a:pt x="452921" y="3066818"/>
                    <a:pt x="462836" y="3064122"/>
                    <a:pt x="470952" y="3056016"/>
                  </a:cubicBezTo>
                  <a:cubicBezTo>
                    <a:pt x="484468" y="3058721"/>
                    <a:pt x="531350" y="3036214"/>
                    <a:pt x="548475" y="3029013"/>
                  </a:cubicBezTo>
                  <a:cubicBezTo>
                    <a:pt x="553886" y="3029918"/>
                    <a:pt x="553886" y="3029918"/>
                    <a:pt x="553886" y="3029918"/>
                  </a:cubicBezTo>
                  <a:cubicBezTo>
                    <a:pt x="560201" y="3021812"/>
                    <a:pt x="568316" y="3019107"/>
                    <a:pt x="577327" y="3015507"/>
                  </a:cubicBezTo>
                  <a:cubicBezTo>
                    <a:pt x="666576" y="2977702"/>
                    <a:pt x="666576" y="2977702"/>
                    <a:pt x="666576" y="2977702"/>
                  </a:cubicBezTo>
                  <a:cubicBezTo>
                    <a:pt x="669281" y="2976807"/>
                    <a:pt x="673796" y="2974102"/>
                    <a:pt x="676501" y="2974102"/>
                  </a:cubicBezTo>
                  <a:cubicBezTo>
                    <a:pt x="684607" y="2973206"/>
                    <a:pt x="683711" y="2971406"/>
                    <a:pt x="690922" y="2967805"/>
                  </a:cubicBezTo>
                  <a:cubicBezTo>
                    <a:pt x="692722" y="2967805"/>
                    <a:pt x="695427" y="2967805"/>
                    <a:pt x="697237" y="2966900"/>
                  </a:cubicBezTo>
                  <a:cubicBezTo>
                    <a:pt x="704447" y="2964205"/>
                    <a:pt x="712563" y="2957900"/>
                    <a:pt x="718869" y="2953394"/>
                  </a:cubicBezTo>
                  <a:cubicBezTo>
                    <a:pt x="720668" y="2953394"/>
                    <a:pt x="720668" y="2953394"/>
                    <a:pt x="720668" y="2953394"/>
                  </a:cubicBezTo>
                  <a:cubicBezTo>
                    <a:pt x="722478" y="2958795"/>
                    <a:pt x="741404" y="2967805"/>
                    <a:pt x="748624" y="2968701"/>
                  </a:cubicBezTo>
                  <a:cubicBezTo>
                    <a:pt x="753130" y="2976807"/>
                    <a:pt x="753130" y="2976807"/>
                    <a:pt x="753130" y="2976807"/>
                  </a:cubicBezTo>
                  <a:cubicBezTo>
                    <a:pt x="756730" y="2977702"/>
                    <a:pt x="762140" y="2980407"/>
                    <a:pt x="764845" y="2983103"/>
                  </a:cubicBezTo>
                  <a:cubicBezTo>
                    <a:pt x="764845" y="2985808"/>
                    <a:pt x="764845" y="2985808"/>
                    <a:pt x="764845" y="2985808"/>
                  </a:cubicBezTo>
                  <a:cubicBezTo>
                    <a:pt x="763950" y="2989408"/>
                    <a:pt x="763950" y="2989408"/>
                    <a:pt x="763950" y="2989408"/>
                  </a:cubicBezTo>
                  <a:cubicBezTo>
                    <a:pt x="763950" y="2989408"/>
                    <a:pt x="764845" y="2991208"/>
                    <a:pt x="764845" y="2992104"/>
                  </a:cubicBezTo>
                  <a:cubicBezTo>
                    <a:pt x="768456" y="2997504"/>
                    <a:pt x="771161" y="3002010"/>
                    <a:pt x="773866" y="3008306"/>
                  </a:cubicBezTo>
                  <a:cubicBezTo>
                    <a:pt x="774761" y="3009210"/>
                    <a:pt x="774761" y="3009210"/>
                    <a:pt x="774761" y="3009210"/>
                  </a:cubicBezTo>
                  <a:cubicBezTo>
                    <a:pt x="778371" y="3009210"/>
                    <a:pt x="781076" y="3011906"/>
                    <a:pt x="784686" y="3012811"/>
                  </a:cubicBezTo>
                  <a:cubicBezTo>
                    <a:pt x="787391" y="3013706"/>
                    <a:pt x="790087" y="3013706"/>
                    <a:pt x="792792" y="3014611"/>
                  </a:cubicBezTo>
                  <a:cubicBezTo>
                    <a:pt x="803612" y="3018212"/>
                    <a:pt x="800907" y="3021812"/>
                    <a:pt x="807222" y="3027213"/>
                  </a:cubicBezTo>
                  <a:cubicBezTo>
                    <a:pt x="815338" y="3028108"/>
                    <a:pt x="814432" y="3031718"/>
                    <a:pt x="818938" y="3036214"/>
                  </a:cubicBezTo>
                  <a:cubicBezTo>
                    <a:pt x="820748" y="3038919"/>
                    <a:pt x="825253" y="3041615"/>
                    <a:pt x="826149" y="3044320"/>
                  </a:cubicBezTo>
                  <a:cubicBezTo>
                    <a:pt x="830663" y="3043415"/>
                    <a:pt x="830663" y="3047015"/>
                    <a:pt x="833369" y="3049720"/>
                  </a:cubicBezTo>
                  <a:cubicBezTo>
                    <a:pt x="838769" y="3056016"/>
                    <a:pt x="842379" y="3057817"/>
                    <a:pt x="845989" y="3065923"/>
                  </a:cubicBezTo>
                  <a:cubicBezTo>
                    <a:pt x="854104" y="3069523"/>
                    <a:pt x="854104" y="3069523"/>
                    <a:pt x="854104" y="3069523"/>
                  </a:cubicBezTo>
                  <a:cubicBezTo>
                    <a:pt x="855000" y="3072218"/>
                    <a:pt x="859505" y="3081219"/>
                    <a:pt x="859505" y="3082125"/>
                  </a:cubicBezTo>
                  <a:cubicBezTo>
                    <a:pt x="861315" y="3081219"/>
                    <a:pt x="863115" y="3080324"/>
                    <a:pt x="864915" y="3081219"/>
                  </a:cubicBezTo>
                  <a:cubicBezTo>
                    <a:pt x="866725" y="3082125"/>
                    <a:pt x="867620" y="3084820"/>
                    <a:pt x="867620" y="3086620"/>
                  </a:cubicBezTo>
                  <a:cubicBezTo>
                    <a:pt x="871230" y="3086620"/>
                    <a:pt x="871230" y="3086620"/>
                    <a:pt x="871230" y="3086620"/>
                  </a:cubicBezTo>
                  <a:cubicBezTo>
                    <a:pt x="872125" y="3087525"/>
                    <a:pt x="872125" y="3087525"/>
                    <a:pt x="872125" y="3087525"/>
                  </a:cubicBezTo>
                  <a:cubicBezTo>
                    <a:pt x="871230" y="3090221"/>
                    <a:pt x="871230" y="3090221"/>
                    <a:pt x="871230" y="3090221"/>
                  </a:cubicBezTo>
                  <a:cubicBezTo>
                    <a:pt x="875736" y="3092030"/>
                    <a:pt x="879345" y="3094726"/>
                    <a:pt x="883851" y="3096526"/>
                  </a:cubicBezTo>
                  <a:cubicBezTo>
                    <a:pt x="886556" y="3100126"/>
                    <a:pt x="886556" y="3100126"/>
                    <a:pt x="886556" y="3100126"/>
                  </a:cubicBezTo>
                  <a:cubicBezTo>
                    <a:pt x="891966" y="3101927"/>
                    <a:pt x="891966" y="3101927"/>
                    <a:pt x="891966" y="3101927"/>
                  </a:cubicBezTo>
                  <a:cubicBezTo>
                    <a:pt x="893767" y="3101032"/>
                    <a:pt x="893767" y="3101032"/>
                    <a:pt x="893767" y="3101032"/>
                  </a:cubicBezTo>
                  <a:cubicBezTo>
                    <a:pt x="900081" y="3101927"/>
                    <a:pt x="900081" y="3101927"/>
                    <a:pt x="900081" y="3101927"/>
                  </a:cubicBezTo>
                  <a:cubicBezTo>
                    <a:pt x="900977" y="3101927"/>
                    <a:pt x="900977" y="3101927"/>
                    <a:pt x="900977" y="3101927"/>
                  </a:cubicBezTo>
                  <a:cubicBezTo>
                    <a:pt x="900977" y="3097431"/>
                    <a:pt x="900977" y="3097431"/>
                    <a:pt x="900977" y="3097431"/>
                  </a:cubicBezTo>
                  <a:cubicBezTo>
                    <a:pt x="906387" y="3095631"/>
                    <a:pt x="906387" y="3095631"/>
                    <a:pt x="906387" y="3095631"/>
                  </a:cubicBezTo>
                  <a:cubicBezTo>
                    <a:pt x="911797" y="3097431"/>
                    <a:pt x="911797" y="3097431"/>
                    <a:pt x="911797" y="3097431"/>
                  </a:cubicBezTo>
                  <a:cubicBezTo>
                    <a:pt x="912702" y="3094726"/>
                    <a:pt x="912702" y="3094726"/>
                    <a:pt x="912702" y="3094726"/>
                  </a:cubicBezTo>
                  <a:cubicBezTo>
                    <a:pt x="914502" y="3092926"/>
                    <a:pt x="914502" y="3092926"/>
                    <a:pt x="914502" y="3092926"/>
                  </a:cubicBezTo>
                  <a:cubicBezTo>
                    <a:pt x="919008" y="3094726"/>
                    <a:pt x="926218" y="3094726"/>
                    <a:pt x="929828" y="3093831"/>
                  </a:cubicBezTo>
                  <a:cubicBezTo>
                    <a:pt x="932533" y="3094726"/>
                    <a:pt x="932533" y="3094726"/>
                    <a:pt x="932533" y="3094726"/>
                  </a:cubicBezTo>
                  <a:cubicBezTo>
                    <a:pt x="933438" y="3097431"/>
                    <a:pt x="933438" y="3097431"/>
                    <a:pt x="933438" y="3097431"/>
                  </a:cubicBezTo>
                  <a:cubicBezTo>
                    <a:pt x="935238" y="3098327"/>
                    <a:pt x="944249" y="3097431"/>
                    <a:pt x="946954" y="3098327"/>
                  </a:cubicBezTo>
                  <a:cubicBezTo>
                    <a:pt x="948764" y="3099231"/>
                    <a:pt x="948764" y="3099231"/>
                    <a:pt x="948764" y="3099231"/>
                  </a:cubicBezTo>
                  <a:cubicBezTo>
                    <a:pt x="951469" y="3099231"/>
                    <a:pt x="951469" y="3099231"/>
                    <a:pt x="951469" y="3099231"/>
                  </a:cubicBezTo>
                  <a:cubicBezTo>
                    <a:pt x="951469" y="3100126"/>
                    <a:pt x="952364" y="3101927"/>
                    <a:pt x="953269" y="3101927"/>
                  </a:cubicBezTo>
                  <a:cubicBezTo>
                    <a:pt x="955069" y="3101927"/>
                    <a:pt x="955069" y="3101927"/>
                    <a:pt x="955069" y="3101927"/>
                  </a:cubicBezTo>
                  <a:cubicBezTo>
                    <a:pt x="956879" y="3099231"/>
                    <a:pt x="960479" y="3097431"/>
                    <a:pt x="963184" y="3096526"/>
                  </a:cubicBezTo>
                  <a:cubicBezTo>
                    <a:pt x="965890" y="3092926"/>
                    <a:pt x="965890" y="3092926"/>
                    <a:pt x="965890" y="3092926"/>
                  </a:cubicBezTo>
                  <a:cubicBezTo>
                    <a:pt x="967690" y="3092030"/>
                    <a:pt x="967690" y="3092030"/>
                    <a:pt x="967690" y="3092030"/>
                  </a:cubicBezTo>
                  <a:cubicBezTo>
                    <a:pt x="967690" y="3092926"/>
                    <a:pt x="967690" y="3092926"/>
                    <a:pt x="967690" y="3092926"/>
                  </a:cubicBezTo>
                  <a:cubicBezTo>
                    <a:pt x="969500" y="3094726"/>
                    <a:pt x="973100" y="3096526"/>
                    <a:pt x="975805" y="3096526"/>
                  </a:cubicBezTo>
                  <a:cubicBezTo>
                    <a:pt x="981215" y="3091126"/>
                    <a:pt x="981215" y="3091126"/>
                    <a:pt x="981215" y="3091126"/>
                  </a:cubicBezTo>
                  <a:cubicBezTo>
                    <a:pt x="983016" y="3092030"/>
                    <a:pt x="983016" y="3092030"/>
                    <a:pt x="983016" y="3092030"/>
                  </a:cubicBezTo>
                  <a:cubicBezTo>
                    <a:pt x="984826" y="3093831"/>
                    <a:pt x="990236" y="3098327"/>
                    <a:pt x="992941" y="3097431"/>
                  </a:cubicBezTo>
                  <a:cubicBezTo>
                    <a:pt x="994741" y="3097431"/>
                    <a:pt x="994741" y="3097431"/>
                    <a:pt x="994741" y="3097431"/>
                  </a:cubicBezTo>
                  <a:cubicBezTo>
                    <a:pt x="996541" y="3099231"/>
                    <a:pt x="996541" y="3099231"/>
                    <a:pt x="996541" y="3099231"/>
                  </a:cubicBezTo>
                  <a:cubicBezTo>
                    <a:pt x="998341" y="3099231"/>
                    <a:pt x="998341" y="3099231"/>
                    <a:pt x="998341" y="3099231"/>
                  </a:cubicBezTo>
                  <a:cubicBezTo>
                    <a:pt x="1000151" y="3098327"/>
                    <a:pt x="1000151" y="3098327"/>
                    <a:pt x="1000151" y="3098327"/>
                  </a:cubicBezTo>
                  <a:cubicBezTo>
                    <a:pt x="1001047" y="3094726"/>
                    <a:pt x="1001047" y="3094726"/>
                    <a:pt x="1001047" y="3094726"/>
                  </a:cubicBezTo>
                  <a:cubicBezTo>
                    <a:pt x="1003752" y="3095631"/>
                    <a:pt x="1007361" y="3094726"/>
                    <a:pt x="1010962" y="3093831"/>
                  </a:cubicBezTo>
                  <a:cubicBezTo>
                    <a:pt x="1014572" y="3095631"/>
                    <a:pt x="1014572" y="3095631"/>
                    <a:pt x="1014572" y="3095631"/>
                  </a:cubicBezTo>
                  <a:cubicBezTo>
                    <a:pt x="1016372" y="3094726"/>
                    <a:pt x="1016372" y="3094726"/>
                    <a:pt x="1016372" y="3094726"/>
                  </a:cubicBezTo>
                  <a:cubicBezTo>
                    <a:pt x="1016372" y="3095631"/>
                    <a:pt x="1018182" y="3096526"/>
                    <a:pt x="1019077" y="3095631"/>
                  </a:cubicBezTo>
                  <a:cubicBezTo>
                    <a:pt x="1019982" y="3093831"/>
                    <a:pt x="1019982" y="3093831"/>
                    <a:pt x="1019982" y="3093831"/>
                  </a:cubicBezTo>
                  <a:cubicBezTo>
                    <a:pt x="1020887" y="3092926"/>
                    <a:pt x="1020887" y="3092926"/>
                    <a:pt x="1020887" y="3092926"/>
                  </a:cubicBezTo>
                  <a:cubicBezTo>
                    <a:pt x="1022687" y="3093831"/>
                    <a:pt x="1022687" y="3093831"/>
                    <a:pt x="1022687" y="3093831"/>
                  </a:cubicBezTo>
                  <a:cubicBezTo>
                    <a:pt x="1024488" y="3092030"/>
                    <a:pt x="1028097" y="3090221"/>
                    <a:pt x="1029898" y="3090221"/>
                  </a:cubicBezTo>
                  <a:cubicBezTo>
                    <a:pt x="1030802" y="3092030"/>
                    <a:pt x="1030802" y="3092030"/>
                    <a:pt x="1030802" y="3092030"/>
                  </a:cubicBezTo>
                  <a:cubicBezTo>
                    <a:pt x="1029898" y="3094726"/>
                    <a:pt x="1029898" y="3094726"/>
                    <a:pt x="1029898" y="3094726"/>
                  </a:cubicBezTo>
                  <a:cubicBezTo>
                    <a:pt x="1031698" y="3094726"/>
                    <a:pt x="1031698" y="3094726"/>
                    <a:pt x="1031698" y="3094726"/>
                  </a:cubicBezTo>
                  <a:cubicBezTo>
                    <a:pt x="1035308" y="3092926"/>
                    <a:pt x="1035308" y="3092926"/>
                    <a:pt x="1035308" y="3092926"/>
                  </a:cubicBezTo>
                  <a:cubicBezTo>
                    <a:pt x="1038013" y="3087525"/>
                    <a:pt x="1038013" y="3087525"/>
                    <a:pt x="1038013" y="3087525"/>
                  </a:cubicBezTo>
                  <a:cubicBezTo>
                    <a:pt x="1047024" y="3083020"/>
                    <a:pt x="1047024" y="3083020"/>
                    <a:pt x="1047024" y="3083020"/>
                  </a:cubicBezTo>
                  <a:cubicBezTo>
                    <a:pt x="1048833" y="3083020"/>
                    <a:pt x="1048833" y="3083020"/>
                    <a:pt x="1048833" y="3083020"/>
                  </a:cubicBezTo>
                  <a:cubicBezTo>
                    <a:pt x="1051538" y="3084820"/>
                    <a:pt x="1053339" y="3088430"/>
                    <a:pt x="1056044" y="3089325"/>
                  </a:cubicBezTo>
                  <a:cubicBezTo>
                    <a:pt x="1062349" y="3085725"/>
                    <a:pt x="1065054" y="3090221"/>
                    <a:pt x="1071370" y="3086620"/>
                  </a:cubicBezTo>
                  <a:cubicBezTo>
                    <a:pt x="1073170" y="3087525"/>
                    <a:pt x="1075875" y="3086620"/>
                    <a:pt x="1077684" y="3086620"/>
                  </a:cubicBezTo>
                  <a:cubicBezTo>
                    <a:pt x="1082190" y="3082125"/>
                    <a:pt x="1082190" y="3082125"/>
                    <a:pt x="1082190" y="3082125"/>
                  </a:cubicBezTo>
                  <a:cubicBezTo>
                    <a:pt x="1083990" y="3082125"/>
                    <a:pt x="1092106" y="3089325"/>
                    <a:pt x="1093906" y="3090221"/>
                  </a:cubicBezTo>
                  <a:cubicBezTo>
                    <a:pt x="1097516" y="3090221"/>
                    <a:pt x="1097516" y="3090221"/>
                    <a:pt x="1097516" y="3090221"/>
                  </a:cubicBezTo>
                  <a:cubicBezTo>
                    <a:pt x="1102021" y="3092926"/>
                    <a:pt x="1102021" y="3092926"/>
                    <a:pt x="1102021" y="3092926"/>
                  </a:cubicBezTo>
                  <a:cubicBezTo>
                    <a:pt x="1104726" y="3088430"/>
                    <a:pt x="1104726" y="3088430"/>
                    <a:pt x="1104726" y="3088430"/>
                  </a:cubicBezTo>
                  <a:cubicBezTo>
                    <a:pt x="1105631" y="3088430"/>
                    <a:pt x="1105631" y="3088430"/>
                    <a:pt x="1105631" y="3088430"/>
                  </a:cubicBezTo>
                  <a:cubicBezTo>
                    <a:pt x="1107431" y="3088430"/>
                    <a:pt x="1107431" y="3088430"/>
                    <a:pt x="1107431" y="3088430"/>
                  </a:cubicBezTo>
                  <a:cubicBezTo>
                    <a:pt x="1109231" y="3084820"/>
                    <a:pt x="1109231" y="3084820"/>
                    <a:pt x="1109231" y="3084820"/>
                  </a:cubicBezTo>
                  <a:cubicBezTo>
                    <a:pt x="1118252" y="3082125"/>
                    <a:pt x="1118252" y="3082125"/>
                    <a:pt x="1118252" y="3082125"/>
                  </a:cubicBezTo>
                  <a:cubicBezTo>
                    <a:pt x="1121852" y="3078524"/>
                    <a:pt x="1121852" y="3078524"/>
                    <a:pt x="1121852" y="3078524"/>
                  </a:cubicBezTo>
                  <a:cubicBezTo>
                    <a:pt x="1122757" y="3081219"/>
                    <a:pt x="1122757" y="3081219"/>
                    <a:pt x="1122757" y="3081219"/>
                  </a:cubicBezTo>
                  <a:cubicBezTo>
                    <a:pt x="1125462" y="3081219"/>
                    <a:pt x="1125462" y="3081219"/>
                    <a:pt x="1125462" y="3081219"/>
                  </a:cubicBezTo>
                  <a:cubicBezTo>
                    <a:pt x="1127262" y="3079420"/>
                    <a:pt x="1127262" y="3079420"/>
                    <a:pt x="1127262" y="3079420"/>
                  </a:cubicBezTo>
                  <a:cubicBezTo>
                    <a:pt x="1128167" y="3081219"/>
                    <a:pt x="1128167" y="3081219"/>
                    <a:pt x="1128167" y="3081219"/>
                  </a:cubicBezTo>
                  <a:cubicBezTo>
                    <a:pt x="1129967" y="3082125"/>
                    <a:pt x="1129967" y="3082125"/>
                    <a:pt x="1129967" y="3082125"/>
                  </a:cubicBezTo>
                  <a:cubicBezTo>
                    <a:pt x="1131777" y="3081219"/>
                    <a:pt x="1131777" y="3081219"/>
                    <a:pt x="1131777" y="3081219"/>
                  </a:cubicBezTo>
                  <a:cubicBezTo>
                    <a:pt x="1132672" y="3082125"/>
                    <a:pt x="1132672" y="3082125"/>
                    <a:pt x="1132672" y="3082125"/>
                  </a:cubicBezTo>
                  <a:cubicBezTo>
                    <a:pt x="1134473" y="3081219"/>
                    <a:pt x="1134473" y="3081219"/>
                    <a:pt x="1134473" y="3081219"/>
                  </a:cubicBezTo>
                  <a:cubicBezTo>
                    <a:pt x="1136283" y="3082125"/>
                    <a:pt x="1136283" y="3082125"/>
                    <a:pt x="1136283" y="3082125"/>
                  </a:cubicBezTo>
                  <a:cubicBezTo>
                    <a:pt x="1135377" y="3083925"/>
                    <a:pt x="1135377" y="3083925"/>
                    <a:pt x="1136283" y="3085725"/>
                  </a:cubicBezTo>
                  <a:cubicBezTo>
                    <a:pt x="1143493" y="3087525"/>
                    <a:pt x="1143493" y="3087525"/>
                    <a:pt x="1143493" y="3087525"/>
                  </a:cubicBezTo>
                  <a:cubicBezTo>
                    <a:pt x="1146198" y="3086620"/>
                    <a:pt x="1146198" y="3086620"/>
                    <a:pt x="1146198" y="3086620"/>
                  </a:cubicBezTo>
                  <a:cubicBezTo>
                    <a:pt x="1147998" y="3083925"/>
                    <a:pt x="1147998" y="3083925"/>
                    <a:pt x="1147998" y="3083925"/>
                  </a:cubicBezTo>
                  <a:cubicBezTo>
                    <a:pt x="1148903" y="3084820"/>
                    <a:pt x="1148903" y="3084820"/>
                    <a:pt x="1148903" y="3084820"/>
                  </a:cubicBezTo>
                  <a:cubicBezTo>
                    <a:pt x="1149798" y="3085725"/>
                    <a:pt x="1151608" y="3084820"/>
                    <a:pt x="1152504" y="3083925"/>
                  </a:cubicBezTo>
                  <a:cubicBezTo>
                    <a:pt x="1152504" y="3085725"/>
                    <a:pt x="1152504" y="3085725"/>
                    <a:pt x="1152504" y="3085725"/>
                  </a:cubicBezTo>
                  <a:cubicBezTo>
                    <a:pt x="1152504" y="3087525"/>
                    <a:pt x="1152504" y="3091126"/>
                    <a:pt x="1153408" y="3092926"/>
                  </a:cubicBezTo>
                  <a:cubicBezTo>
                    <a:pt x="1153408" y="3093831"/>
                    <a:pt x="1155209" y="3094726"/>
                    <a:pt x="1156113" y="3094726"/>
                  </a:cubicBezTo>
                  <a:cubicBezTo>
                    <a:pt x="1157914" y="3093831"/>
                    <a:pt x="1157914" y="3093831"/>
                    <a:pt x="1157914" y="3093831"/>
                  </a:cubicBezTo>
                  <a:cubicBezTo>
                    <a:pt x="1158818" y="3094726"/>
                    <a:pt x="1162429" y="3094726"/>
                    <a:pt x="1164229" y="3094726"/>
                  </a:cubicBezTo>
                  <a:cubicBezTo>
                    <a:pt x="1165134" y="3095631"/>
                    <a:pt x="1165134" y="3095631"/>
                    <a:pt x="1165134" y="3095631"/>
                  </a:cubicBezTo>
                  <a:cubicBezTo>
                    <a:pt x="1164229" y="3097431"/>
                    <a:pt x="1164229" y="3097431"/>
                    <a:pt x="1164229" y="3097431"/>
                  </a:cubicBezTo>
                  <a:cubicBezTo>
                    <a:pt x="1164229" y="3098327"/>
                    <a:pt x="1164229" y="3098327"/>
                    <a:pt x="1164229" y="3098327"/>
                  </a:cubicBezTo>
                  <a:cubicBezTo>
                    <a:pt x="1166029" y="3099231"/>
                    <a:pt x="1166029" y="3099231"/>
                    <a:pt x="1166029" y="3099231"/>
                  </a:cubicBezTo>
                  <a:cubicBezTo>
                    <a:pt x="1167829" y="3098327"/>
                    <a:pt x="1167829" y="3098327"/>
                    <a:pt x="1167829" y="3098327"/>
                  </a:cubicBezTo>
                  <a:cubicBezTo>
                    <a:pt x="1169639" y="3098327"/>
                    <a:pt x="1169639" y="3098327"/>
                    <a:pt x="1169639" y="3098327"/>
                  </a:cubicBezTo>
                  <a:cubicBezTo>
                    <a:pt x="1170534" y="3098327"/>
                    <a:pt x="1170534" y="3098327"/>
                    <a:pt x="1170534" y="3098327"/>
                  </a:cubicBezTo>
                  <a:cubicBezTo>
                    <a:pt x="1170534" y="3097431"/>
                    <a:pt x="1171439" y="3095631"/>
                    <a:pt x="1172344" y="3094726"/>
                  </a:cubicBezTo>
                  <a:cubicBezTo>
                    <a:pt x="1175049" y="3096526"/>
                    <a:pt x="1175049" y="3096526"/>
                    <a:pt x="1175049" y="3096526"/>
                  </a:cubicBezTo>
                  <a:cubicBezTo>
                    <a:pt x="1177754" y="3096526"/>
                    <a:pt x="1177754" y="3096526"/>
                    <a:pt x="1177754" y="3096526"/>
                  </a:cubicBezTo>
                  <a:cubicBezTo>
                    <a:pt x="1179554" y="3095631"/>
                    <a:pt x="1180460" y="3092030"/>
                    <a:pt x="1182259" y="3091126"/>
                  </a:cubicBezTo>
                  <a:cubicBezTo>
                    <a:pt x="1186765" y="3089325"/>
                    <a:pt x="1190375" y="3089325"/>
                    <a:pt x="1193975" y="3084820"/>
                  </a:cubicBezTo>
                  <a:cubicBezTo>
                    <a:pt x="1195785" y="3084820"/>
                    <a:pt x="1195785" y="3084820"/>
                    <a:pt x="1195785" y="3084820"/>
                  </a:cubicBezTo>
                  <a:cubicBezTo>
                    <a:pt x="1197585" y="3085725"/>
                    <a:pt x="1197585" y="3085725"/>
                    <a:pt x="1197585" y="3085725"/>
                  </a:cubicBezTo>
                  <a:cubicBezTo>
                    <a:pt x="1201186" y="3084820"/>
                    <a:pt x="1201186" y="3084820"/>
                    <a:pt x="1201186" y="3084820"/>
                  </a:cubicBezTo>
                  <a:cubicBezTo>
                    <a:pt x="1203891" y="3079420"/>
                    <a:pt x="1203891" y="3079420"/>
                    <a:pt x="1203891" y="3079420"/>
                  </a:cubicBezTo>
                  <a:cubicBezTo>
                    <a:pt x="1207501" y="3077619"/>
                    <a:pt x="1207501" y="3077619"/>
                    <a:pt x="1207501" y="3077619"/>
                  </a:cubicBezTo>
                  <a:cubicBezTo>
                    <a:pt x="1209301" y="3071323"/>
                    <a:pt x="1217416" y="3070418"/>
                    <a:pt x="1219217" y="3063217"/>
                  </a:cubicBezTo>
                  <a:cubicBezTo>
                    <a:pt x="1218321" y="3058721"/>
                    <a:pt x="1217416" y="3056016"/>
                    <a:pt x="1217416" y="3051521"/>
                  </a:cubicBezTo>
                  <a:cubicBezTo>
                    <a:pt x="1226436" y="3040719"/>
                    <a:pt x="1226436" y="3040719"/>
                    <a:pt x="1226436" y="3040719"/>
                  </a:cubicBezTo>
                  <a:cubicBezTo>
                    <a:pt x="1229142" y="3040719"/>
                    <a:pt x="1229142" y="3040719"/>
                    <a:pt x="1229142" y="3040719"/>
                  </a:cubicBezTo>
                  <a:cubicBezTo>
                    <a:pt x="1230037" y="3040719"/>
                    <a:pt x="1230037" y="3040719"/>
                    <a:pt x="1230037" y="3040719"/>
                  </a:cubicBezTo>
                  <a:cubicBezTo>
                    <a:pt x="1231847" y="3034414"/>
                    <a:pt x="1231847" y="3034414"/>
                    <a:pt x="1231847" y="3034414"/>
                  </a:cubicBezTo>
                  <a:cubicBezTo>
                    <a:pt x="1240857" y="3034414"/>
                    <a:pt x="1240857" y="3034414"/>
                    <a:pt x="1240857" y="3034414"/>
                  </a:cubicBezTo>
                  <a:cubicBezTo>
                    <a:pt x="1251678" y="3026318"/>
                    <a:pt x="1261593" y="3006505"/>
                    <a:pt x="1272414" y="3000209"/>
                  </a:cubicBezTo>
                  <a:cubicBezTo>
                    <a:pt x="1276014" y="2998409"/>
                    <a:pt x="1277824" y="2997504"/>
                    <a:pt x="1282329" y="2997504"/>
                  </a:cubicBezTo>
                  <a:cubicBezTo>
                    <a:pt x="1321096" y="2997504"/>
                    <a:pt x="1359863" y="2996609"/>
                    <a:pt x="1398629" y="2993009"/>
                  </a:cubicBezTo>
                  <a:cubicBezTo>
                    <a:pt x="1412145" y="2992104"/>
                    <a:pt x="1425671" y="2989408"/>
                    <a:pt x="1439197" y="2987608"/>
                  </a:cubicBezTo>
                  <a:cubicBezTo>
                    <a:pt x="1451817" y="2986703"/>
                    <a:pt x="1464438" y="2988503"/>
                    <a:pt x="1477058" y="2985808"/>
                  </a:cubicBezTo>
                  <a:cubicBezTo>
                    <a:pt x="1503204" y="2980407"/>
                    <a:pt x="1525741" y="2962395"/>
                    <a:pt x="1552792" y="2960595"/>
                  </a:cubicBezTo>
                  <a:cubicBezTo>
                    <a:pt x="1564507" y="2959700"/>
                    <a:pt x="1577128" y="2960595"/>
                    <a:pt x="1588853" y="2960595"/>
                  </a:cubicBezTo>
                  <a:cubicBezTo>
                    <a:pt x="1590654" y="2960595"/>
                    <a:pt x="1596064" y="2957900"/>
                    <a:pt x="1597864" y="2956994"/>
                  </a:cubicBezTo>
                  <a:cubicBezTo>
                    <a:pt x="1625810" y="2939897"/>
                    <a:pt x="1650127" y="2907493"/>
                    <a:pt x="1665463" y="2879585"/>
                  </a:cubicBezTo>
                  <a:cubicBezTo>
                    <a:pt x="1668225" y="2875080"/>
                    <a:pt x="1670892" y="2871479"/>
                    <a:pt x="1671749" y="2866079"/>
                  </a:cubicBezTo>
                  <a:cubicBezTo>
                    <a:pt x="1673559" y="2856182"/>
                    <a:pt x="1676321" y="2834570"/>
                    <a:pt x="1685275" y="2827369"/>
                  </a:cubicBezTo>
                  <a:cubicBezTo>
                    <a:pt x="1732233" y="2786868"/>
                    <a:pt x="1790812" y="2760761"/>
                    <a:pt x="1845771" y="2732852"/>
                  </a:cubicBezTo>
                  <a:cubicBezTo>
                    <a:pt x="1867393" y="2722956"/>
                    <a:pt x="1891777" y="2716650"/>
                    <a:pt x="1914351" y="2709449"/>
                  </a:cubicBezTo>
                  <a:cubicBezTo>
                    <a:pt x="1973787" y="2689647"/>
                    <a:pt x="2035128" y="2675245"/>
                    <a:pt x="2095517" y="2659034"/>
                  </a:cubicBezTo>
                  <a:cubicBezTo>
                    <a:pt x="2099136" y="2658138"/>
                    <a:pt x="2101803" y="2659034"/>
                    <a:pt x="2105422" y="2659034"/>
                  </a:cubicBezTo>
                  <a:cubicBezTo>
                    <a:pt x="2167621" y="2661739"/>
                    <a:pt x="2228961" y="2664444"/>
                    <a:pt x="2291160" y="2667139"/>
                  </a:cubicBezTo>
                  <a:cubicBezTo>
                    <a:pt x="2510235" y="2677045"/>
                    <a:pt x="2510235" y="2677045"/>
                    <a:pt x="2510235" y="2677045"/>
                  </a:cubicBezTo>
                  <a:cubicBezTo>
                    <a:pt x="2518331" y="2668939"/>
                    <a:pt x="2518331" y="2668939"/>
                    <a:pt x="2518331" y="2668939"/>
                  </a:cubicBezTo>
                  <a:cubicBezTo>
                    <a:pt x="2528237" y="2659034"/>
                    <a:pt x="2528237" y="2659034"/>
                    <a:pt x="2528237" y="2659034"/>
                  </a:cubicBezTo>
                  <a:cubicBezTo>
                    <a:pt x="2545383" y="2641936"/>
                    <a:pt x="2545383" y="2641936"/>
                    <a:pt x="2545383" y="2641936"/>
                  </a:cubicBezTo>
                  <a:cubicBezTo>
                    <a:pt x="2732929" y="2444797"/>
                    <a:pt x="2732929" y="2444797"/>
                    <a:pt x="2732929" y="2444797"/>
                  </a:cubicBezTo>
                  <a:cubicBezTo>
                    <a:pt x="3029538" y="2135130"/>
                    <a:pt x="3029538" y="2135130"/>
                    <a:pt x="3029538" y="2135130"/>
                  </a:cubicBezTo>
                  <a:cubicBezTo>
                    <a:pt x="3701146" y="1432994"/>
                    <a:pt x="3701146" y="1432994"/>
                    <a:pt x="3701146" y="1432994"/>
                  </a:cubicBezTo>
                  <a:cubicBezTo>
                    <a:pt x="3790395" y="1340269"/>
                    <a:pt x="3790395" y="1340269"/>
                    <a:pt x="3790395" y="1340269"/>
                  </a:cubicBezTo>
                  <a:lnTo>
                    <a:pt x="3789538" y="134026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27A7CBA-0F69-1199-C46E-353EF4BFE8D4}"/>
                </a:ext>
              </a:extLst>
            </p:cNvPr>
            <p:cNvSpPr/>
            <p:nvPr/>
          </p:nvSpPr>
          <p:spPr>
            <a:xfrm>
              <a:off x="8129929" y="1142604"/>
              <a:ext cx="1171575" cy="2437850"/>
            </a:xfrm>
            <a:custGeom>
              <a:avLst/>
              <a:gdLst>
                <a:gd name="connsiteX0" fmla="*/ 140253 w 1171575"/>
                <a:gd name="connsiteY0" fmla="*/ 38175 h 2437850"/>
                <a:gd name="connsiteX1" fmla="*/ 141158 w 1171575"/>
                <a:gd name="connsiteY1" fmla="*/ 44490 h 2437850"/>
                <a:gd name="connsiteX2" fmla="*/ 139348 w 1171575"/>
                <a:gd name="connsiteY2" fmla="*/ 49910 h 2437850"/>
                <a:gd name="connsiteX3" fmla="*/ 107754 w 1171575"/>
                <a:gd name="connsiteY3" fmla="*/ 50805 h 2437850"/>
                <a:gd name="connsiteX4" fmla="*/ 102343 w 1171575"/>
                <a:gd name="connsiteY4" fmla="*/ 50805 h 2437850"/>
                <a:gd name="connsiteX5" fmla="*/ 98734 w 1171575"/>
                <a:gd name="connsiteY5" fmla="*/ 50805 h 2437850"/>
                <a:gd name="connsiteX6" fmla="*/ 77969 w 1171575"/>
                <a:gd name="connsiteY6" fmla="*/ 46300 h 2437850"/>
                <a:gd name="connsiteX7" fmla="*/ 67139 w 1171575"/>
                <a:gd name="connsiteY7" fmla="*/ 44490 h 2437850"/>
                <a:gd name="connsiteX8" fmla="*/ 59919 w 1171575"/>
                <a:gd name="connsiteY8" fmla="*/ 46300 h 2437850"/>
                <a:gd name="connsiteX9" fmla="*/ 53604 w 1171575"/>
                <a:gd name="connsiteY9" fmla="*/ 61645 h 2437850"/>
                <a:gd name="connsiteX10" fmla="*/ 53604 w 1171575"/>
                <a:gd name="connsiteY10" fmla="*/ 66160 h 2437850"/>
                <a:gd name="connsiteX11" fmla="*/ 39164 w 1171575"/>
                <a:gd name="connsiteY11" fmla="*/ 76990 h 2437850"/>
                <a:gd name="connsiteX12" fmla="*/ 37354 w 1171575"/>
                <a:gd name="connsiteY12" fmla="*/ 77894 h 2437850"/>
                <a:gd name="connsiteX13" fmla="*/ 31935 w 1171575"/>
                <a:gd name="connsiteY13" fmla="*/ 82409 h 2437850"/>
                <a:gd name="connsiteX14" fmla="*/ 42774 w 1171575"/>
                <a:gd name="connsiteY14" fmla="*/ 88724 h 2437850"/>
                <a:gd name="connsiteX15" fmla="*/ 49994 w 1171575"/>
                <a:gd name="connsiteY15" fmla="*/ 92334 h 2437850"/>
                <a:gd name="connsiteX16" fmla="*/ 47279 w 1171575"/>
                <a:gd name="connsiteY16" fmla="*/ 99564 h 2437850"/>
                <a:gd name="connsiteX17" fmla="*/ 45479 w 1171575"/>
                <a:gd name="connsiteY17" fmla="*/ 104079 h 2437850"/>
                <a:gd name="connsiteX18" fmla="*/ 29230 w 1171575"/>
                <a:gd name="connsiteY18" fmla="*/ 106784 h 2437850"/>
                <a:gd name="connsiteX19" fmla="*/ 19305 w 1171575"/>
                <a:gd name="connsiteY19" fmla="*/ 107689 h 2437850"/>
                <a:gd name="connsiteX20" fmla="*/ 17495 w 1171575"/>
                <a:gd name="connsiteY20" fmla="*/ 110394 h 2437850"/>
                <a:gd name="connsiteX21" fmla="*/ 4864 w 1171575"/>
                <a:gd name="connsiteY21" fmla="*/ 123033 h 2437850"/>
                <a:gd name="connsiteX22" fmla="*/ -555 w 1171575"/>
                <a:gd name="connsiteY22" fmla="*/ 125738 h 2437850"/>
                <a:gd name="connsiteX23" fmla="*/ 10275 w 1171575"/>
                <a:gd name="connsiteY23" fmla="*/ 129348 h 2437850"/>
                <a:gd name="connsiteX24" fmla="*/ 17495 w 1171575"/>
                <a:gd name="connsiteY24" fmla="*/ 132063 h 2437850"/>
                <a:gd name="connsiteX25" fmla="*/ 18400 w 1171575"/>
                <a:gd name="connsiteY25" fmla="*/ 134768 h 2437850"/>
                <a:gd name="connsiteX26" fmla="*/ 33745 w 1171575"/>
                <a:gd name="connsiteY26" fmla="*/ 137473 h 2437850"/>
                <a:gd name="connsiteX27" fmla="*/ 46384 w 1171575"/>
                <a:gd name="connsiteY27" fmla="*/ 144703 h 2437850"/>
                <a:gd name="connsiteX28" fmla="*/ 59015 w 1171575"/>
                <a:gd name="connsiteY28" fmla="*/ 142893 h 2437850"/>
                <a:gd name="connsiteX29" fmla="*/ 81579 w 1171575"/>
                <a:gd name="connsiteY29" fmla="*/ 135673 h 2437850"/>
                <a:gd name="connsiteX30" fmla="*/ 81579 w 1171575"/>
                <a:gd name="connsiteY30" fmla="*/ 135673 h 2437850"/>
                <a:gd name="connsiteX31" fmla="*/ 81579 w 1171575"/>
                <a:gd name="connsiteY31" fmla="*/ 135673 h 2437850"/>
                <a:gd name="connsiteX32" fmla="*/ 84294 w 1171575"/>
                <a:gd name="connsiteY32" fmla="*/ 188032 h 2437850"/>
                <a:gd name="connsiteX33" fmla="*/ 89704 w 1171575"/>
                <a:gd name="connsiteY33" fmla="*/ 194347 h 2437850"/>
                <a:gd name="connsiteX34" fmla="*/ 97829 w 1171575"/>
                <a:gd name="connsiteY34" fmla="*/ 198862 h 2437850"/>
                <a:gd name="connsiteX35" fmla="*/ 101439 w 1171575"/>
                <a:gd name="connsiteY35" fmla="*/ 205187 h 2437850"/>
                <a:gd name="connsiteX36" fmla="*/ 98734 w 1171575"/>
                <a:gd name="connsiteY36" fmla="*/ 208797 h 2437850"/>
                <a:gd name="connsiteX37" fmla="*/ 93314 w 1171575"/>
                <a:gd name="connsiteY37" fmla="*/ 220531 h 2437850"/>
                <a:gd name="connsiteX38" fmla="*/ 88799 w 1171575"/>
                <a:gd name="connsiteY38" fmla="*/ 224141 h 2437850"/>
                <a:gd name="connsiteX39" fmla="*/ 79779 w 1171575"/>
                <a:gd name="connsiteY39" fmla="*/ 220531 h 2437850"/>
                <a:gd name="connsiteX40" fmla="*/ 77074 w 1171575"/>
                <a:gd name="connsiteY40" fmla="*/ 218731 h 2437850"/>
                <a:gd name="connsiteX41" fmla="*/ 74359 w 1171575"/>
                <a:gd name="connsiteY41" fmla="*/ 221436 h 2437850"/>
                <a:gd name="connsiteX42" fmla="*/ 68949 w 1171575"/>
                <a:gd name="connsiteY42" fmla="*/ 227751 h 2437850"/>
                <a:gd name="connsiteX43" fmla="*/ 66235 w 1171575"/>
                <a:gd name="connsiteY43" fmla="*/ 232266 h 2437850"/>
                <a:gd name="connsiteX44" fmla="*/ 70749 w 1171575"/>
                <a:gd name="connsiteY44" fmla="*/ 235876 h 2437850"/>
                <a:gd name="connsiteX45" fmla="*/ 76169 w 1171575"/>
                <a:gd name="connsiteY45" fmla="*/ 238591 h 2437850"/>
                <a:gd name="connsiteX46" fmla="*/ 80684 w 1171575"/>
                <a:gd name="connsiteY46" fmla="*/ 255736 h 2437850"/>
                <a:gd name="connsiteX47" fmla="*/ 81579 w 1171575"/>
                <a:gd name="connsiteY47" fmla="*/ 263870 h 2437850"/>
                <a:gd name="connsiteX48" fmla="*/ 83389 w 1171575"/>
                <a:gd name="connsiteY48" fmla="*/ 267480 h 2437850"/>
                <a:gd name="connsiteX49" fmla="*/ 81579 w 1171575"/>
                <a:gd name="connsiteY49" fmla="*/ 281015 h 2437850"/>
                <a:gd name="connsiteX50" fmla="*/ 80684 w 1171575"/>
                <a:gd name="connsiteY50" fmla="*/ 282825 h 2437850"/>
                <a:gd name="connsiteX51" fmla="*/ 81579 w 1171575"/>
                <a:gd name="connsiteY51" fmla="*/ 290045 h 2437850"/>
                <a:gd name="connsiteX52" fmla="*/ 84294 w 1171575"/>
                <a:gd name="connsiteY52" fmla="*/ 291855 h 2437850"/>
                <a:gd name="connsiteX53" fmla="*/ 87904 w 1171575"/>
                <a:gd name="connsiteY53" fmla="*/ 305390 h 2437850"/>
                <a:gd name="connsiteX54" fmla="*/ 96924 w 1171575"/>
                <a:gd name="connsiteY54" fmla="*/ 312619 h 2437850"/>
                <a:gd name="connsiteX55" fmla="*/ 101439 w 1171575"/>
                <a:gd name="connsiteY55" fmla="*/ 315324 h 2437850"/>
                <a:gd name="connsiteX56" fmla="*/ 99638 w 1171575"/>
                <a:gd name="connsiteY56" fmla="*/ 321639 h 2437850"/>
                <a:gd name="connsiteX57" fmla="*/ 98734 w 1171575"/>
                <a:gd name="connsiteY57" fmla="*/ 322544 h 2437850"/>
                <a:gd name="connsiteX58" fmla="*/ 97829 w 1171575"/>
                <a:gd name="connsiteY58" fmla="*/ 335184 h 2437850"/>
                <a:gd name="connsiteX59" fmla="*/ 98734 w 1171575"/>
                <a:gd name="connsiteY59" fmla="*/ 337889 h 2437850"/>
                <a:gd name="connsiteX60" fmla="*/ 97829 w 1171575"/>
                <a:gd name="connsiteY60" fmla="*/ 346014 h 2437850"/>
                <a:gd name="connsiteX61" fmla="*/ 94219 w 1171575"/>
                <a:gd name="connsiteY61" fmla="*/ 357758 h 2437850"/>
                <a:gd name="connsiteX62" fmla="*/ 92409 w 1171575"/>
                <a:gd name="connsiteY62" fmla="*/ 392962 h 2437850"/>
                <a:gd name="connsiteX63" fmla="*/ 92409 w 1171575"/>
                <a:gd name="connsiteY63" fmla="*/ 395668 h 2437850"/>
                <a:gd name="connsiteX64" fmla="*/ 91514 w 1171575"/>
                <a:gd name="connsiteY64" fmla="*/ 399277 h 2437850"/>
                <a:gd name="connsiteX65" fmla="*/ 86999 w 1171575"/>
                <a:gd name="connsiteY65" fmla="*/ 399277 h 2437850"/>
                <a:gd name="connsiteX66" fmla="*/ 83389 w 1171575"/>
                <a:gd name="connsiteY66" fmla="*/ 399277 h 2437850"/>
                <a:gd name="connsiteX67" fmla="*/ 78874 w 1171575"/>
                <a:gd name="connsiteY67" fmla="*/ 399277 h 2437850"/>
                <a:gd name="connsiteX68" fmla="*/ 50890 w 1171575"/>
                <a:gd name="connsiteY68" fmla="*/ 394772 h 2437850"/>
                <a:gd name="connsiteX69" fmla="*/ 44574 w 1171575"/>
                <a:gd name="connsiteY69" fmla="*/ 392962 h 2437850"/>
                <a:gd name="connsiteX70" fmla="*/ 36450 w 1171575"/>
                <a:gd name="connsiteY70" fmla="*/ 410117 h 2437850"/>
                <a:gd name="connsiteX71" fmla="*/ 31935 w 1171575"/>
                <a:gd name="connsiteY71" fmla="*/ 420947 h 2437850"/>
                <a:gd name="connsiteX72" fmla="*/ 28325 w 1171575"/>
                <a:gd name="connsiteY72" fmla="*/ 432682 h 2437850"/>
                <a:gd name="connsiteX73" fmla="*/ 33745 w 1171575"/>
                <a:gd name="connsiteY73" fmla="*/ 450741 h 2437850"/>
                <a:gd name="connsiteX74" fmla="*/ 36450 w 1171575"/>
                <a:gd name="connsiteY74" fmla="*/ 457961 h 2437850"/>
                <a:gd name="connsiteX75" fmla="*/ 37354 w 1171575"/>
                <a:gd name="connsiteY75" fmla="*/ 460666 h 2437850"/>
                <a:gd name="connsiteX76" fmla="*/ 40965 w 1171575"/>
                <a:gd name="connsiteY76" fmla="*/ 479630 h 2437850"/>
                <a:gd name="connsiteX77" fmla="*/ 35554 w 1171575"/>
                <a:gd name="connsiteY77" fmla="*/ 501300 h 2437850"/>
                <a:gd name="connsiteX78" fmla="*/ 33745 w 1171575"/>
                <a:gd name="connsiteY78" fmla="*/ 508520 h 2437850"/>
                <a:gd name="connsiteX79" fmla="*/ 45479 w 1171575"/>
                <a:gd name="connsiteY79" fmla="*/ 512130 h 2437850"/>
                <a:gd name="connsiteX80" fmla="*/ 55404 w 1171575"/>
                <a:gd name="connsiteY80" fmla="*/ 514835 h 2437850"/>
                <a:gd name="connsiteX81" fmla="*/ 57214 w 1171575"/>
                <a:gd name="connsiteY81" fmla="*/ 523864 h 2437850"/>
                <a:gd name="connsiteX82" fmla="*/ 60824 w 1171575"/>
                <a:gd name="connsiteY82" fmla="*/ 531989 h 2437850"/>
                <a:gd name="connsiteX83" fmla="*/ 64434 w 1171575"/>
                <a:gd name="connsiteY83" fmla="*/ 536504 h 2437850"/>
                <a:gd name="connsiteX84" fmla="*/ 66235 w 1171575"/>
                <a:gd name="connsiteY84" fmla="*/ 558174 h 2437850"/>
                <a:gd name="connsiteX85" fmla="*/ 70749 w 1171575"/>
                <a:gd name="connsiteY85" fmla="*/ 571709 h 2437850"/>
                <a:gd name="connsiteX86" fmla="*/ 73454 w 1171575"/>
                <a:gd name="connsiteY86" fmla="*/ 573518 h 2437850"/>
                <a:gd name="connsiteX87" fmla="*/ 77969 w 1171575"/>
                <a:gd name="connsiteY87" fmla="*/ 586158 h 2437850"/>
                <a:gd name="connsiteX88" fmla="*/ 77969 w 1171575"/>
                <a:gd name="connsiteY88" fmla="*/ 587958 h 2437850"/>
                <a:gd name="connsiteX89" fmla="*/ 85189 w 1171575"/>
                <a:gd name="connsiteY89" fmla="*/ 610532 h 2437850"/>
                <a:gd name="connsiteX90" fmla="*/ 91514 w 1171575"/>
                <a:gd name="connsiteY90" fmla="*/ 623172 h 2437850"/>
                <a:gd name="connsiteX91" fmla="*/ 91514 w 1171575"/>
                <a:gd name="connsiteY91" fmla="*/ 624077 h 2437850"/>
                <a:gd name="connsiteX92" fmla="*/ 92409 w 1171575"/>
                <a:gd name="connsiteY92" fmla="*/ 635812 h 2437850"/>
                <a:gd name="connsiteX93" fmla="*/ 92409 w 1171575"/>
                <a:gd name="connsiteY93" fmla="*/ 652966 h 2437850"/>
                <a:gd name="connsiteX94" fmla="*/ 97829 w 1171575"/>
                <a:gd name="connsiteY94" fmla="*/ 663796 h 2437850"/>
                <a:gd name="connsiteX95" fmla="*/ 102343 w 1171575"/>
                <a:gd name="connsiteY95" fmla="*/ 664701 h 2437850"/>
                <a:gd name="connsiteX96" fmla="*/ 116783 w 1171575"/>
                <a:gd name="connsiteY96" fmla="*/ 679141 h 2437850"/>
                <a:gd name="connsiteX97" fmla="*/ 137548 w 1171575"/>
                <a:gd name="connsiteY97" fmla="*/ 719765 h 2437850"/>
                <a:gd name="connsiteX98" fmla="*/ 138444 w 1171575"/>
                <a:gd name="connsiteY98" fmla="*/ 731500 h 2437850"/>
                <a:gd name="connsiteX99" fmla="*/ 138444 w 1171575"/>
                <a:gd name="connsiteY99" fmla="*/ 731500 h 2437850"/>
                <a:gd name="connsiteX100" fmla="*/ 108659 w 1171575"/>
                <a:gd name="connsiteY100" fmla="*/ 738729 h 2437850"/>
                <a:gd name="connsiteX101" fmla="*/ 98734 w 1171575"/>
                <a:gd name="connsiteY101" fmla="*/ 748655 h 2437850"/>
                <a:gd name="connsiteX102" fmla="*/ 80684 w 1171575"/>
                <a:gd name="connsiteY102" fmla="*/ 759494 h 2437850"/>
                <a:gd name="connsiteX103" fmla="*/ 76169 w 1171575"/>
                <a:gd name="connsiteY103" fmla="*/ 761294 h 2437850"/>
                <a:gd name="connsiteX104" fmla="*/ 76169 w 1171575"/>
                <a:gd name="connsiteY104" fmla="*/ 768514 h 2437850"/>
                <a:gd name="connsiteX105" fmla="*/ 77074 w 1171575"/>
                <a:gd name="connsiteY105" fmla="*/ 773934 h 2437850"/>
                <a:gd name="connsiteX106" fmla="*/ 77074 w 1171575"/>
                <a:gd name="connsiteY106" fmla="*/ 774839 h 2437850"/>
                <a:gd name="connsiteX107" fmla="*/ 76169 w 1171575"/>
                <a:gd name="connsiteY107" fmla="*/ 791088 h 2437850"/>
                <a:gd name="connsiteX108" fmla="*/ 69844 w 1171575"/>
                <a:gd name="connsiteY108" fmla="*/ 805528 h 2437850"/>
                <a:gd name="connsiteX109" fmla="*/ 68044 w 1171575"/>
                <a:gd name="connsiteY109" fmla="*/ 807338 h 2437850"/>
                <a:gd name="connsiteX110" fmla="*/ 66235 w 1171575"/>
                <a:gd name="connsiteY110" fmla="*/ 810948 h 2437850"/>
                <a:gd name="connsiteX111" fmla="*/ 70749 w 1171575"/>
                <a:gd name="connsiteY111" fmla="*/ 817263 h 2437850"/>
                <a:gd name="connsiteX112" fmla="*/ 76169 w 1171575"/>
                <a:gd name="connsiteY112" fmla="*/ 822683 h 2437850"/>
                <a:gd name="connsiteX113" fmla="*/ 77074 w 1171575"/>
                <a:gd name="connsiteY113" fmla="*/ 825388 h 2437850"/>
                <a:gd name="connsiteX114" fmla="*/ 80684 w 1171575"/>
                <a:gd name="connsiteY114" fmla="*/ 827198 h 2437850"/>
                <a:gd name="connsiteX115" fmla="*/ 80684 w 1171575"/>
                <a:gd name="connsiteY115" fmla="*/ 827198 h 2437850"/>
                <a:gd name="connsiteX116" fmla="*/ 84294 w 1171575"/>
                <a:gd name="connsiteY116" fmla="*/ 828102 h 2437850"/>
                <a:gd name="connsiteX117" fmla="*/ 89704 w 1171575"/>
                <a:gd name="connsiteY117" fmla="*/ 842542 h 2437850"/>
                <a:gd name="connsiteX118" fmla="*/ 99638 w 1171575"/>
                <a:gd name="connsiteY118" fmla="*/ 859697 h 2437850"/>
                <a:gd name="connsiteX119" fmla="*/ 101439 w 1171575"/>
                <a:gd name="connsiteY119" fmla="*/ 866917 h 2437850"/>
                <a:gd name="connsiteX120" fmla="*/ 93314 w 1171575"/>
                <a:gd name="connsiteY120" fmla="*/ 869631 h 2437850"/>
                <a:gd name="connsiteX121" fmla="*/ 86094 w 1171575"/>
                <a:gd name="connsiteY121" fmla="*/ 872337 h 2437850"/>
                <a:gd name="connsiteX122" fmla="*/ 84294 w 1171575"/>
                <a:gd name="connsiteY122" fmla="*/ 874146 h 2437850"/>
                <a:gd name="connsiteX123" fmla="*/ 73454 w 1171575"/>
                <a:gd name="connsiteY123" fmla="*/ 886786 h 2437850"/>
                <a:gd name="connsiteX124" fmla="*/ 77969 w 1171575"/>
                <a:gd name="connsiteY124" fmla="*/ 908446 h 2437850"/>
                <a:gd name="connsiteX125" fmla="*/ 69844 w 1171575"/>
                <a:gd name="connsiteY125" fmla="*/ 922895 h 2437850"/>
                <a:gd name="connsiteX126" fmla="*/ 73454 w 1171575"/>
                <a:gd name="connsiteY126" fmla="*/ 927410 h 2437850"/>
                <a:gd name="connsiteX127" fmla="*/ 76169 w 1171575"/>
                <a:gd name="connsiteY127" fmla="*/ 947270 h 2437850"/>
                <a:gd name="connsiteX128" fmla="*/ 65339 w 1171575"/>
                <a:gd name="connsiteY128" fmla="*/ 959005 h 2437850"/>
                <a:gd name="connsiteX129" fmla="*/ 62624 w 1171575"/>
                <a:gd name="connsiteY129" fmla="*/ 960805 h 2437850"/>
                <a:gd name="connsiteX130" fmla="*/ 64434 w 1171575"/>
                <a:gd name="connsiteY130" fmla="*/ 975254 h 2437850"/>
                <a:gd name="connsiteX131" fmla="*/ 66235 w 1171575"/>
                <a:gd name="connsiteY131" fmla="*/ 983379 h 2437850"/>
                <a:gd name="connsiteX132" fmla="*/ 71654 w 1171575"/>
                <a:gd name="connsiteY132" fmla="*/ 1006849 h 2437850"/>
                <a:gd name="connsiteX133" fmla="*/ 73454 w 1171575"/>
                <a:gd name="connsiteY133" fmla="*/ 1011364 h 2437850"/>
                <a:gd name="connsiteX134" fmla="*/ 85189 w 1171575"/>
                <a:gd name="connsiteY134" fmla="*/ 1019488 h 2437850"/>
                <a:gd name="connsiteX135" fmla="*/ 86094 w 1171575"/>
                <a:gd name="connsiteY135" fmla="*/ 1019488 h 2437850"/>
                <a:gd name="connsiteX136" fmla="*/ 88799 w 1171575"/>
                <a:gd name="connsiteY136" fmla="*/ 1023098 h 2437850"/>
                <a:gd name="connsiteX137" fmla="*/ 83389 w 1171575"/>
                <a:gd name="connsiteY137" fmla="*/ 1034833 h 2437850"/>
                <a:gd name="connsiteX138" fmla="*/ 81579 w 1171575"/>
                <a:gd name="connsiteY138" fmla="*/ 1038443 h 2437850"/>
                <a:gd name="connsiteX139" fmla="*/ 86094 w 1171575"/>
                <a:gd name="connsiteY139" fmla="*/ 1045673 h 2437850"/>
                <a:gd name="connsiteX140" fmla="*/ 86094 w 1171575"/>
                <a:gd name="connsiteY140" fmla="*/ 1045673 h 2437850"/>
                <a:gd name="connsiteX141" fmla="*/ 94219 w 1171575"/>
                <a:gd name="connsiteY141" fmla="*/ 1060112 h 2437850"/>
                <a:gd name="connsiteX142" fmla="*/ 103249 w 1171575"/>
                <a:gd name="connsiteY142" fmla="*/ 1089002 h 2437850"/>
                <a:gd name="connsiteX143" fmla="*/ 103249 w 1171575"/>
                <a:gd name="connsiteY143" fmla="*/ 1089907 h 2437850"/>
                <a:gd name="connsiteX144" fmla="*/ 97829 w 1171575"/>
                <a:gd name="connsiteY144" fmla="*/ 1113376 h 2437850"/>
                <a:gd name="connsiteX145" fmla="*/ 96924 w 1171575"/>
                <a:gd name="connsiteY145" fmla="*/ 1150390 h 2437850"/>
                <a:gd name="connsiteX146" fmla="*/ 101439 w 1171575"/>
                <a:gd name="connsiteY146" fmla="*/ 1165735 h 2437850"/>
                <a:gd name="connsiteX147" fmla="*/ 102343 w 1171575"/>
                <a:gd name="connsiteY147" fmla="*/ 1167545 h 2437850"/>
                <a:gd name="connsiteX148" fmla="*/ 116783 w 1171575"/>
                <a:gd name="connsiteY148" fmla="*/ 1189214 h 2437850"/>
                <a:gd name="connsiteX149" fmla="*/ 119489 w 1171575"/>
                <a:gd name="connsiteY149" fmla="*/ 1192824 h 2437850"/>
                <a:gd name="connsiteX150" fmla="*/ 135738 w 1171575"/>
                <a:gd name="connsiteY150" fmla="*/ 1207264 h 2437850"/>
                <a:gd name="connsiteX151" fmla="*/ 150178 w 1171575"/>
                <a:gd name="connsiteY151" fmla="*/ 1221714 h 2437850"/>
                <a:gd name="connsiteX152" fmla="*/ 151988 w 1171575"/>
                <a:gd name="connsiteY152" fmla="*/ 1223514 h 2437850"/>
                <a:gd name="connsiteX153" fmla="*/ 147473 w 1171575"/>
                <a:gd name="connsiteY153" fmla="*/ 1237058 h 2437850"/>
                <a:gd name="connsiteX154" fmla="*/ 146568 w 1171575"/>
                <a:gd name="connsiteY154" fmla="*/ 1237963 h 2437850"/>
                <a:gd name="connsiteX155" fmla="*/ 149273 w 1171575"/>
                <a:gd name="connsiteY155" fmla="*/ 1251508 h 2437850"/>
                <a:gd name="connsiteX156" fmla="*/ 158303 w 1171575"/>
                <a:gd name="connsiteY156" fmla="*/ 1262338 h 2437850"/>
                <a:gd name="connsiteX157" fmla="*/ 172743 w 1171575"/>
                <a:gd name="connsiteY157" fmla="*/ 1279492 h 2437850"/>
                <a:gd name="connsiteX158" fmla="*/ 177258 w 1171575"/>
                <a:gd name="connsiteY158" fmla="*/ 1297542 h 2437850"/>
                <a:gd name="connsiteX159" fmla="*/ 177258 w 1171575"/>
                <a:gd name="connsiteY159" fmla="*/ 1302962 h 2437850"/>
                <a:gd name="connsiteX160" fmla="*/ 179963 w 1171575"/>
                <a:gd name="connsiteY160" fmla="*/ 1314697 h 2437850"/>
                <a:gd name="connsiteX161" fmla="*/ 182677 w 1171575"/>
                <a:gd name="connsiteY161" fmla="*/ 1319211 h 2437850"/>
                <a:gd name="connsiteX162" fmla="*/ 179963 w 1171575"/>
                <a:gd name="connsiteY162" fmla="*/ 1346291 h 2437850"/>
                <a:gd name="connsiteX163" fmla="*/ 187183 w 1171575"/>
                <a:gd name="connsiteY163" fmla="*/ 1359836 h 2437850"/>
                <a:gd name="connsiteX164" fmla="*/ 188993 w 1171575"/>
                <a:gd name="connsiteY164" fmla="*/ 1360741 h 2437850"/>
                <a:gd name="connsiteX165" fmla="*/ 205242 w 1171575"/>
                <a:gd name="connsiteY165" fmla="*/ 1373380 h 2437850"/>
                <a:gd name="connsiteX166" fmla="*/ 226902 w 1171575"/>
                <a:gd name="connsiteY166" fmla="*/ 1409489 h 2437850"/>
                <a:gd name="connsiteX167" fmla="*/ 231417 w 1171575"/>
                <a:gd name="connsiteY167" fmla="*/ 1432959 h 2437850"/>
                <a:gd name="connsiteX168" fmla="*/ 234122 w 1171575"/>
                <a:gd name="connsiteY168" fmla="*/ 1453724 h 2437850"/>
                <a:gd name="connsiteX169" fmla="*/ 235932 w 1171575"/>
                <a:gd name="connsiteY169" fmla="*/ 1466363 h 2437850"/>
                <a:gd name="connsiteX170" fmla="*/ 233217 w 1171575"/>
                <a:gd name="connsiteY170" fmla="*/ 1485318 h 2437850"/>
                <a:gd name="connsiteX171" fmla="*/ 228702 w 1171575"/>
                <a:gd name="connsiteY171" fmla="*/ 1492547 h 2437850"/>
                <a:gd name="connsiteX172" fmla="*/ 209747 w 1171575"/>
                <a:gd name="connsiteY172" fmla="*/ 1525047 h 2437850"/>
                <a:gd name="connsiteX173" fmla="*/ 216072 w 1171575"/>
                <a:gd name="connsiteY173" fmla="*/ 1539487 h 2437850"/>
                <a:gd name="connsiteX174" fmla="*/ 220587 w 1171575"/>
                <a:gd name="connsiteY174" fmla="*/ 1544906 h 2437850"/>
                <a:gd name="connsiteX175" fmla="*/ 219682 w 1171575"/>
                <a:gd name="connsiteY175" fmla="*/ 1563861 h 2437850"/>
                <a:gd name="connsiteX176" fmla="*/ 217872 w 1171575"/>
                <a:gd name="connsiteY176" fmla="*/ 1567471 h 2437850"/>
                <a:gd name="connsiteX177" fmla="*/ 215167 w 1171575"/>
                <a:gd name="connsiteY177" fmla="*/ 1573796 h 2437850"/>
                <a:gd name="connsiteX178" fmla="*/ 207947 w 1171575"/>
                <a:gd name="connsiteY178" fmla="*/ 1589141 h 2437850"/>
                <a:gd name="connsiteX179" fmla="*/ 203433 w 1171575"/>
                <a:gd name="connsiteY179" fmla="*/ 1597265 h 2437850"/>
                <a:gd name="connsiteX180" fmla="*/ 203433 w 1171575"/>
                <a:gd name="connsiteY180" fmla="*/ 1597265 h 2437850"/>
                <a:gd name="connsiteX181" fmla="*/ 196213 w 1171575"/>
                <a:gd name="connsiteY181" fmla="*/ 1602685 h 2437850"/>
                <a:gd name="connsiteX182" fmla="*/ 192602 w 1171575"/>
                <a:gd name="connsiteY182" fmla="*/ 1615325 h 2437850"/>
                <a:gd name="connsiteX183" fmla="*/ 206138 w 1171575"/>
                <a:gd name="connsiteY183" fmla="*/ 1694763 h 2437850"/>
                <a:gd name="connsiteX184" fmla="*/ 214262 w 1171575"/>
                <a:gd name="connsiteY184" fmla="*/ 1731777 h 2437850"/>
                <a:gd name="connsiteX185" fmla="*/ 216977 w 1171575"/>
                <a:gd name="connsiteY185" fmla="*/ 1749837 h 2437850"/>
                <a:gd name="connsiteX186" fmla="*/ 216977 w 1171575"/>
                <a:gd name="connsiteY186" fmla="*/ 1751637 h 2437850"/>
                <a:gd name="connsiteX187" fmla="*/ 217872 w 1171575"/>
                <a:gd name="connsiteY187" fmla="*/ 1756152 h 2437850"/>
                <a:gd name="connsiteX188" fmla="*/ 215167 w 1171575"/>
                <a:gd name="connsiteY188" fmla="*/ 1792271 h 2437850"/>
                <a:gd name="connsiteX189" fmla="*/ 211557 w 1171575"/>
                <a:gd name="connsiteY189" fmla="*/ 1828380 h 2437850"/>
                <a:gd name="connsiteX190" fmla="*/ 207947 w 1171575"/>
                <a:gd name="connsiteY190" fmla="*/ 1834695 h 2437850"/>
                <a:gd name="connsiteX191" fmla="*/ 201632 w 1171575"/>
                <a:gd name="connsiteY191" fmla="*/ 1849145 h 2437850"/>
                <a:gd name="connsiteX192" fmla="*/ 208852 w 1171575"/>
                <a:gd name="connsiteY192" fmla="*/ 1878034 h 2437850"/>
                <a:gd name="connsiteX193" fmla="*/ 208852 w 1171575"/>
                <a:gd name="connsiteY193" fmla="*/ 1878929 h 2437850"/>
                <a:gd name="connsiteX194" fmla="*/ 208852 w 1171575"/>
                <a:gd name="connsiteY194" fmla="*/ 1887054 h 2437850"/>
                <a:gd name="connsiteX195" fmla="*/ 207947 w 1171575"/>
                <a:gd name="connsiteY195" fmla="*/ 1899693 h 2437850"/>
                <a:gd name="connsiteX196" fmla="*/ 202527 w 1171575"/>
                <a:gd name="connsiteY196" fmla="*/ 1900598 h 2437850"/>
                <a:gd name="connsiteX197" fmla="*/ 196213 w 1171575"/>
                <a:gd name="connsiteY197" fmla="*/ 1898798 h 2437850"/>
                <a:gd name="connsiteX198" fmla="*/ 179963 w 1171575"/>
                <a:gd name="connsiteY198" fmla="*/ 1896988 h 2437850"/>
                <a:gd name="connsiteX199" fmla="*/ 171838 w 1171575"/>
                <a:gd name="connsiteY199" fmla="*/ 1897893 h 2437850"/>
                <a:gd name="connsiteX200" fmla="*/ 163723 w 1171575"/>
                <a:gd name="connsiteY200" fmla="*/ 1898798 h 2437850"/>
                <a:gd name="connsiteX201" fmla="*/ 145663 w 1171575"/>
                <a:gd name="connsiteY201" fmla="*/ 1895179 h 2437850"/>
                <a:gd name="connsiteX202" fmla="*/ 142958 w 1171575"/>
                <a:gd name="connsiteY202" fmla="*/ 1894283 h 2437850"/>
                <a:gd name="connsiteX203" fmla="*/ 120393 w 1171575"/>
                <a:gd name="connsiteY203" fmla="*/ 1891569 h 2437850"/>
                <a:gd name="connsiteX204" fmla="*/ 116783 w 1171575"/>
                <a:gd name="connsiteY204" fmla="*/ 1894283 h 2437850"/>
                <a:gd name="connsiteX205" fmla="*/ 119489 w 1171575"/>
                <a:gd name="connsiteY205" fmla="*/ 1901503 h 2437850"/>
                <a:gd name="connsiteX206" fmla="*/ 121299 w 1171575"/>
                <a:gd name="connsiteY206" fmla="*/ 1914143 h 2437850"/>
                <a:gd name="connsiteX207" fmla="*/ 121299 w 1171575"/>
                <a:gd name="connsiteY207" fmla="*/ 1929488 h 2437850"/>
                <a:gd name="connsiteX208" fmla="*/ 147473 w 1171575"/>
                <a:gd name="connsiteY208" fmla="*/ 1930393 h 2437850"/>
                <a:gd name="connsiteX209" fmla="*/ 152883 w 1171575"/>
                <a:gd name="connsiteY209" fmla="*/ 1930393 h 2437850"/>
                <a:gd name="connsiteX210" fmla="*/ 167332 w 1171575"/>
                <a:gd name="connsiteY210" fmla="*/ 1933098 h 2437850"/>
                <a:gd name="connsiteX211" fmla="*/ 167332 w 1171575"/>
                <a:gd name="connsiteY211" fmla="*/ 1933098 h 2437850"/>
                <a:gd name="connsiteX212" fmla="*/ 179963 w 1171575"/>
                <a:gd name="connsiteY212" fmla="*/ 1948443 h 2437850"/>
                <a:gd name="connsiteX213" fmla="*/ 185382 w 1171575"/>
                <a:gd name="connsiteY213" fmla="*/ 1963797 h 2437850"/>
                <a:gd name="connsiteX214" fmla="*/ 178163 w 1171575"/>
                <a:gd name="connsiteY214" fmla="*/ 1971017 h 2437850"/>
                <a:gd name="connsiteX215" fmla="*/ 173648 w 1171575"/>
                <a:gd name="connsiteY215" fmla="*/ 1983656 h 2437850"/>
                <a:gd name="connsiteX216" fmla="*/ 176353 w 1171575"/>
                <a:gd name="connsiteY216" fmla="*/ 1993582 h 2437850"/>
                <a:gd name="connsiteX217" fmla="*/ 171838 w 1171575"/>
                <a:gd name="connsiteY217" fmla="*/ 1998097 h 2437850"/>
                <a:gd name="connsiteX218" fmla="*/ 157398 w 1171575"/>
                <a:gd name="connsiteY218" fmla="*/ 2005326 h 2437850"/>
                <a:gd name="connsiteX219" fmla="*/ 156503 w 1171575"/>
                <a:gd name="connsiteY219" fmla="*/ 2007126 h 2437850"/>
                <a:gd name="connsiteX220" fmla="*/ 149273 w 1171575"/>
                <a:gd name="connsiteY220" fmla="*/ 2019766 h 2437850"/>
                <a:gd name="connsiteX221" fmla="*/ 144768 w 1171575"/>
                <a:gd name="connsiteY221" fmla="*/ 2030596 h 2437850"/>
                <a:gd name="connsiteX222" fmla="*/ 143863 w 1171575"/>
                <a:gd name="connsiteY222" fmla="*/ 2034215 h 2437850"/>
                <a:gd name="connsiteX223" fmla="*/ 147473 w 1171575"/>
                <a:gd name="connsiteY223" fmla="*/ 2036920 h 2437850"/>
                <a:gd name="connsiteX224" fmla="*/ 151083 w 1171575"/>
                <a:gd name="connsiteY224" fmla="*/ 2043235 h 2437850"/>
                <a:gd name="connsiteX225" fmla="*/ 142958 w 1171575"/>
                <a:gd name="connsiteY225" fmla="*/ 2047750 h 2437850"/>
                <a:gd name="connsiteX226" fmla="*/ 102343 w 1171575"/>
                <a:gd name="connsiteY226" fmla="*/ 2036920 h 2437850"/>
                <a:gd name="connsiteX227" fmla="*/ 87904 w 1171575"/>
                <a:gd name="connsiteY227" fmla="*/ 2036015 h 2437850"/>
                <a:gd name="connsiteX228" fmla="*/ 78874 w 1171575"/>
                <a:gd name="connsiteY228" fmla="*/ 2045045 h 2437850"/>
                <a:gd name="connsiteX229" fmla="*/ 79779 w 1171575"/>
                <a:gd name="connsiteY229" fmla="*/ 2047750 h 2437850"/>
                <a:gd name="connsiteX230" fmla="*/ 85189 w 1171575"/>
                <a:gd name="connsiteY230" fmla="*/ 2067610 h 2437850"/>
                <a:gd name="connsiteX231" fmla="*/ 93314 w 1171575"/>
                <a:gd name="connsiteY231" fmla="*/ 2084764 h 2437850"/>
                <a:gd name="connsiteX232" fmla="*/ 96029 w 1171575"/>
                <a:gd name="connsiteY232" fmla="*/ 2105529 h 2437850"/>
                <a:gd name="connsiteX233" fmla="*/ 96029 w 1171575"/>
                <a:gd name="connsiteY233" fmla="*/ 2107339 h 2437850"/>
                <a:gd name="connsiteX234" fmla="*/ 96029 w 1171575"/>
                <a:gd name="connsiteY234" fmla="*/ 2110044 h 2437850"/>
                <a:gd name="connsiteX235" fmla="*/ 90609 w 1171575"/>
                <a:gd name="connsiteY235" fmla="*/ 2111854 h 2437850"/>
                <a:gd name="connsiteX236" fmla="*/ 83389 w 1171575"/>
                <a:gd name="connsiteY236" fmla="*/ 2113654 h 2437850"/>
                <a:gd name="connsiteX237" fmla="*/ 83389 w 1171575"/>
                <a:gd name="connsiteY237" fmla="*/ 2117264 h 2437850"/>
                <a:gd name="connsiteX238" fmla="*/ 84294 w 1171575"/>
                <a:gd name="connsiteY238" fmla="*/ 2119978 h 2437850"/>
                <a:gd name="connsiteX239" fmla="*/ 85189 w 1171575"/>
                <a:gd name="connsiteY239" fmla="*/ 2133513 h 2437850"/>
                <a:gd name="connsiteX240" fmla="*/ 84294 w 1171575"/>
                <a:gd name="connsiteY240" fmla="*/ 2134418 h 2437850"/>
                <a:gd name="connsiteX241" fmla="*/ 80684 w 1171575"/>
                <a:gd name="connsiteY241" fmla="*/ 2150668 h 2437850"/>
                <a:gd name="connsiteX242" fmla="*/ 84294 w 1171575"/>
                <a:gd name="connsiteY242" fmla="*/ 2153373 h 2437850"/>
                <a:gd name="connsiteX243" fmla="*/ 92409 w 1171575"/>
                <a:gd name="connsiteY243" fmla="*/ 2163308 h 2437850"/>
                <a:gd name="connsiteX244" fmla="*/ 93314 w 1171575"/>
                <a:gd name="connsiteY244" fmla="*/ 2169623 h 2437850"/>
                <a:gd name="connsiteX245" fmla="*/ 95123 w 1171575"/>
                <a:gd name="connsiteY245" fmla="*/ 2185872 h 2437850"/>
                <a:gd name="connsiteX246" fmla="*/ 93314 w 1171575"/>
                <a:gd name="connsiteY246" fmla="*/ 2186777 h 2437850"/>
                <a:gd name="connsiteX247" fmla="*/ 82484 w 1171575"/>
                <a:gd name="connsiteY247" fmla="*/ 2184072 h 2437850"/>
                <a:gd name="connsiteX248" fmla="*/ 80684 w 1171575"/>
                <a:gd name="connsiteY248" fmla="*/ 2183167 h 2437850"/>
                <a:gd name="connsiteX249" fmla="*/ 68044 w 1171575"/>
                <a:gd name="connsiteY249" fmla="*/ 2180462 h 2437850"/>
                <a:gd name="connsiteX250" fmla="*/ 63529 w 1171575"/>
                <a:gd name="connsiteY250" fmla="*/ 2182262 h 2437850"/>
                <a:gd name="connsiteX251" fmla="*/ 57214 w 1171575"/>
                <a:gd name="connsiteY251" fmla="*/ 2188587 h 2437850"/>
                <a:gd name="connsiteX252" fmla="*/ 58119 w 1171575"/>
                <a:gd name="connsiteY252" fmla="*/ 2192197 h 2437850"/>
                <a:gd name="connsiteX253" fmla="*/ 58119 w 1171575"/>
                <a:gd name="connsiteY253" fmla="*/ 2197617 h 2437850"/>
                <a:gd name="connsiteX254" fmla="*/ 54509 w 1171575"/>
                <a:gd name="connsiteY254" fmla="*/ 2199417 h 2437850"/>
                <a:gd name="connsiteX255" fmla="*/ 43670 w 1171575"/>
                <a:gd name="connsiteY255" fmla="*/ 2202131 h 2437850"/>
                <a:gd name="connsiteX256" fmla="*/ 45479 w 1171575"/>
                <a:gd name="connsiteY256" fmla="*/ 2208447 h 2437850"/>
                <a:gd name="connsiteX257" fmla="*/ 49089 w 1171575"/>
                <a:gd name="connsiteY257" fmla="*/ 2216571 h 2437850"/>
                <a:gd name="connsiteX258" fmla="*/ 59919 w 1171575"/>
                <a:gd name="connsiteY258" fmla="*/ 2226506 h 2437850"/>
                <a:gd name="connsiteX259" fmla="*/ 71654 w 1171575"/>
                <a:gd name="connsiteY259" fmla="*/ 2223791 h 2437850"/>
                <a:gd name="connsiteX260" fmla="*/ 74359 w 1171575"/>
                <a:gd name="connsiteY260" fmla="*/ 2222886 h 2437850"/>
                <a:gd name="connsiteX261" fmla="*/ 89704 w 1171575"/>
                <a:gd name="connsiteY261" fmla="*/ 2226506 h 2437850"/>
                <a:gd name="connsiteX262" fmla="*/ 97829 w 1171575"/>
                <a:gd name="connsiteY262" fmla="*/ 2240946 h 2437850"/>
                <a:gd name="connsiteX263" fmla="*/ 97829 w 1171575"/>
                <a:gd name="connsiteY263" fmla="*/ 2241851 h 2437850"/>
                <a:gd name="connsiteX264" fmla="*/ 97829 w 1171575"/>
                <a:gd name="connsiteY264" fmla="*/ 2241851 h 2437850"/>
                <a:gd name="connsiteX265" fmla="*/ 87904 w 1171575"/>
                <a:gd name="connsiteY265" fmla="*/ 2245461 h 2437850"/>
                <a:gd name="connsiteX266" fmla="*/ 87904 w 1171575"/>
                <a:gd name="connsiteY266" fmla="*/ 2246366 h 2437850"/>
                <a:gd name="connsiteX267" fmla="*/ 93314 w 1171575"/>
                <a:gd name="connsiteY267" fmla="*/ 2257196 h 2437850"/>
                <a:gd name="connsiteX268" fmla="*/ 93314 w 1171575"/>
                <a:gd name="connsiteY268" fmla="*/ 2258100 h 2437850"/>
                <a:gd name="connsiteX269" fmla="*/ 82484 w 1171575"/>
                <a:gd name="connsiteY269" fmla="*/ 2274350 h 2437850"/>
                <a:gd name="connsiteX270" fmla="*/ 73454 w 1171575"/>
                <a:gd name="connsiteY270" fmla="*/ 2279770 h 2437850"/>
                <a:gd name="connsiteX271" fmla="*/ 68044 w 1171575"/>
                <a:gd name="connsiteY271" fmla="*/ 2285180 h 2437850"/>
                <a:gd name="connsiteX272" fmla="*/ 67139 w 1171575"/>
                <a:gd name="connsiteY272" fmla="*/ 2307754 h 2437850"/>
                <a:gd name="connsiteX273" fmla="*/ 69844 w 1171575"/>
                <a:gd name="connsiteY273" fmla="*/ 2308659 h 2437850"/>
                <a:gd name="connsiteX274" fmla="*/ 96029 w 1171575"/>
                <a:gd name="connsiteY274" fmla="*/ 2307754 h 2437850"/>
                <a:gd name="connsiteX275" fmla="*/ 113174 w 1171575"/>
                <a:gd name="connsiteY275" fmla="*/ 2312269 h 2437850"/>
                <a:gd name="connsiteX276" fmla="*/ 114078 w 1171575"/>
                <a:gd name="connsiteY276" fmla="*/ 2317679 h 2437850"/>
                <a:gd name="connsiteX277" fmla="*/ 119489 w 1171575"/>
                <a:gd name="connsiteY277" fmla="*/ 2340254 h 2437850"/>
                <a:gd name="connsiteX278" fmla="*/ 130318 w 1171575"/>
                <a:gd name="connsiteY278" fmla="*/ 2361923 h 2437850"/>
                <a:gd name="connsiteX279" fmla="*/ 132128 w 1171575"/>
                <a:gd name="connsiteY279" fmla="*/ 2367333 h 2437850"/>
                <a:gd name="connsiteX280" fmla="*/ 142958 w 1171575"/>
                <a:gd name="connsiteY280" fmla="*/ 2368238 h 2437850"/>
                <a:gd name="connsiteX281" fmla="*/ 151083 w 1171575"/>
                <a:gd name="connsiteY281" fmla="*/ 2366428 h 2437850"/>
                <a:gd name="connsiteX282" fmla="*/ 166428 w 1171575"/>
                <a:gd name="connsiteY282" fmla="*/ 2369143 h 2437850"/>
                <a:gd name="connsiteX283" fmla="*/ 170038 w 1171575"/>
                <a:gd name="connsiteY283" fmla="*/ 2393517 h 2437850"/>
                <a:gd name="connsiteX284" fmla="*/ 162818 w 1171575"/>
                <a:gd name="connsiteY284" fmla="*/ 2409767 h 2437850"/>
                <a:gd name="connsiteX285" fmla="*/ 160113 w 1171575"/>
                <a:gd name="connsiteY285" fmla="*/ 2415187 h 2437850"/>
                <a:gd name="connsiteX286" fmla="*/ 155598 w 1171575"/>
                <a:gd name="connsiteY286" fmla="*/ 2426922 h 2437850"/>
                <a:gd name="connsiteX287" fmla="*/ 161008 w 1171575"/>
                <a:gd name="connsiteY287" fmla="*/ 2430532 h 2437850"/>
                <a:gd name="connsiteX288" fmla="*/ 171838 w 1171575"/>
                <a:gd name="connsiteY288" fmla="*/ 2437751 h 2437850"/>
                <a:gd name="connsiteX289" fmla="*/ 171838 w 1171575"/>
                <a:gd name="connsiteY289" fmla="*/ 2437751 h 2437850"/>
                <a:gd name="connsiteX290" fmla="*/ 184478 w 1171575"/>
                <a:gd name="connsiteY290" fmla="*/ 2433237 h 2437850"/>
                <a:gd name="connsiteX291" fmla="*/ 200727 w 1171575"/>
                <a:gd name="connsiteY291" fmla="*/ 2420597 h 2437850"/>
                <a:gd name="connsiteX292" fmla="*/ 203433 w 1171575"/>
                <a:gd name="connsiteY292" fmla="*/ 2416082 h 2437850"/>
                <a:gd name="connsiteX293" fmla="*/ 207042 w 1171575"/>
                <a:gd name="connsiteY293" fmla="*/ 2410672 h 2437850"/>
                <a:gd name="connsiteX294" fmla="*/ 208852 w 1171575"/>
                <a:gd name="connsiteY294" fmla="*/ 2408862 h 2437850"/>
                <a:gd name="connsiteX295" fmla="*/ 212462 w 1171575"/>
                <a:gd name="connsiteY295" fmla="*/ 2404347 h 2437850"/>
                <a:gd name="connsiteX296" fmla="*/ 213358 w 1171575"/>
                <a:gd name="connsiteY296" fmla="*/ 2394422 h 2437850"/>
                <a:gd name="connsiteX297" fmla="*/ 223292 w 1171575"/>
                <a:gd name="connsiteY297" fmla="*/ 2381782 h 2437850"/>
                <a:gd name="connsiteX298" fmla="*/ 227807 w 1171575"/>
                <a:gd name="connsiteY298" fmla="*/ 2376363 h 2437850"/>
                <a:gd name="connsiteX299" fmla="*/ 228702 w 1171575"/>
                <a:gd name="connsiteY299" fmla="*/ 2376363 h 2437850"/>
                <a:gd name="connsiteX300" fmla="*/ 244952 w 1171575"/>
                <a:gd name="connsiteY300" fmla="*/ 2371848 h 2437850"/>
                <a:gd name="connsiteX301" fmla="*/ 256687 w 1171575"/>
                <a:gd name="connsiteY301" fmla="*/ 2353798 h 2437850"/>
                <a:gd name="connsiteX302" fmla="*/ 258497 w 1171575"/>
                <a:gd name="connsiteY302" fmla="*/ 2333929 h 2437850"/>
                <a:gd name="connsiteX303" fmla="*/ 258497 w 1171575"/>
                <a:gd name="connsiteY303" fmla="*/ 2333929 h 2437850"/>
                <a:gd name="connsiteX304" fmla="*/ 288281 w 1171575"/>
                <a:gd name="connsiteY304" fmla="*/ 2303239 h 2437850"/>
                <a:gd name="connsiteX305" fmla="*/ 314456 w 1171575"/>
                <a:gd name="connsiteY305" fmla="*/ 2264415 h 2437850"/>
                <a:gd name="connsiteX306" fmla="*/ 340631 w 1171575"/>
                <a:gd name="connsiteY306" fmla="*/ 2224696 h 2437850"/>
                <a:gd name="connsiteX307" fmla="*/ 363195 w 1171575"/>
                <a:gd name="connsiteY307" fmla="*/ 2203932 h 2437850"/>
                <a:gd name="connsiteX308" fmla="*/ 364995 w 1171575"/>
                <a:gd name="connsiteY308" fmla="*/ 2203027 h 2437850"/>
                <a:gd name="connsiteX309" fmla="*/ 392980 w 1171575"/>
                <a:gd name="connsiteY309" fmla="*/ 2196712 h 2437850"/>
                <a:gd name="connsiteX310" fmla="*/ 426375 w 1171575"/>
                <a:gd name="connsiteY310" fmla="*/ 2194007 h 2437850"/>
                <a:gd name="connsiteX311" fmla="*/ 447139 w 1171575"/>
                <a:gd name="connsiteY311" fmla="*/ 2177748 h 2437850"/>
                <a:gd name="connsiteX312" fmla="*/ 447139 w 1171575"/>
                <a:gd name="connsiteY312" fmla="*/ 2177748 h 2437850"/>
                <a:gd name="connsiteX313" fmla="*/ 447139 w 1171575"/>
                <a:gd name="connsiteY313" fmla="*/ 2177748 h 2437850"/>
                <a:gd name="connsiteX314" fmla="*/ 447139 w 1171575"/>
                <a:gd name="connsiteY314" fmla="*/ 2176852 h 2437850"/>
                <a:gd name="connsiteX315" fmla="*/ 448034 w 1171575"/>
                <a:gd name="connsiteY315" fmla="*/ 2176852 h 2437850"/>
                <a:gd name="connsiteX316" fmla="*/ 451644 w 1171575"/>
                <a:gd name="connsiteY316" fmla="*/ 2140743 h 2437850"/>
                <a:gd name="connsiteX317" fmla="*/ 457969 w 1171575"/>
                <a:gd name="connsiteY317" fmla="*/ 2113654 h 2437850"/>
                <a:gd name="connsiteX318" fmla="*/ 467894 w 1171575"/>
                <a:gd name="connsiteY318" fmla="*/ 2095604 h 2437850"/>
                <a:gd name="connsiteX319" fmla="*/ 500394 w 1171575"/>
                <a:gd name="connsiteY319" fmla="*/ 2039625 h 2437850"/>
                <a:gd name="connsiteX320" fmla="*/ 518443 w 1171575"/>
                <a:gd name="connsiteY320" fmla="*/ 2021576 h 2437850"/>
                <a:gd name="connsiteX321" fmla="*/ 538303 w 1171575"/>
                <a:gd name="connsiteY321" fmla="*/ 2001706 h 2437850"/>
                <a:gd name="connsiteX322" fmla="*/ 568983 w 1171575"/>
                <a:gd name="connsiteY322" fmla="*/ 1974627 h 2437850"/>
                <a:gd name="connsiteX323" fmla="*/ 581622 w 1171575"/>
                <a:gd name="connsiteY323" fmla="*/ 1963797 h 2437850"/>
                <a:gd name="connsiteX324" fmla="*/ 586137 w 1171575"/>
                <a:gd name="connsiteY324" fmla="*/ 1953862 h 2437850"/>
                <a:gd name="connsiteX325" fmla="*/ 580718 w 1171575"/>
                <a:gd name="connsiteY325" fmla="*/ 1951157 h 2437850"/>
                <a:gd name="connsiteX326" fmla="*/ 560868 w 1171575"/>
                <a:gd name="connsiteY326" fmla="*/ 1941223 h 2437850"/>
                <a:gd name="connsiteX327" fmla="*/ 557248 w 1171575"/>
                <a:gd name="connsiteY327" fmla="*/ 1935813 h 2437850"/>
                <a:gd name="connsiteX328" fmla="*/ 550933 w 1171575"/>
                <a:gd name="connsiteY328" fmla="*/ 1914143 h 2437850"/>
                <a:gd name="connsiteX329" fmla="*/ 570793 w 1171575"/>
                <a:gd name="connsiteY329" fmla="*/ 1849145 h 2437850"/>
                <a:gd name="connsiteX330" fmla="*/ 587042 w 1171575"/>
                <a:gd name="connsiteY330" fmla="*/ 1769696 h 2437850"/>
                <a:gd name="connsiteX331" fmla="*/ 605092 w 1171575"/>
                <a:gd name="connsiteY331" fmla="*/ 1705603 h 2437850"/>
                <a:gd name="connsiteX332" fmla="*/ 608702 w 1171575"/>
                <a:gd name="connsiteY332" fmla="*/ 1698373 h 2437850"/>
                <a:gd name="connsiteX333" fmla="*/ 614112 w 1171575"/>
                <a:gd name="connsiteY333" fmla="*/ 1681228 h 2437850"/>
                <a:gd name="connsiteX334" fmla="*/ 612312 w 1171575"/>
                <a:gd name="connsiteY334" fmla="*/ 1634279 h 2437850"/>
                <a:gd name="connsiteX335" fmla="*/ 612312 w 1171575"/>
                <a:gd name="connsiteY335" fmla="*/ 1633375 h 2437850"/>
                <a:gd name="connsiteX336" fmla="*/ 669176 w 1171575"/>
                <a:gd name="connsiteY336" fmla="*/ 1577406 h 2437850"/>
                <a:gd name="connsiteX337" fmla="*/ 674586 w 1171575"/>
                <a:gd name="connsiteY337" fmla="*/ 1564766 h 2437850"/>
                <a:gd name="connsiteX338" fmla="*/ 675492 w 1171575"/>
                <a:gd name="connsiteY338" fmla="*/ 1559346 h 2437850"/>
                <a:gd name="connsiteX339" fmla="*/ 677301 w 1171575"/>
                <a:gd name="connsiteY339" fmla="*/ 1548516 h 2437850"/>
                <a:gd name="connsiteX340" fmla="*/ 680006 w 1171575"/>
                <a:gd name="connsiteY340" fmla="*/ 1532267 h 2437850"/>
                <a:gd name="connsiteX341" fmla="*/ 694446 w 1171575"/>
                <a:gd name="connsiteY341" fmla="*/ 1516017 h 2437850"/>
                <a:gd name="connsiteX342" fmla="*/ 695351 w 1171575"/>
                <a:gd name="connsiteY342" fmla="*/ 1516017 h 2437850"/>
                <a:gd name="connsiteX343" fmla="*/ 877679 w 1171575"/>
                <a:gd name="connsiteY343" fmla="*/ 1515112 h 2437850"/>
                <a:gd name="connsiteX344" fmla="*/ 908368 w 1171575"/>
                <a:gd name="connsiteY344" fmla="*/ 1511502 h 2437850"/>
                <a:gd name="connsiteX345" fmla="*/ 910169 w 1171575"/>
                <a:gd name="connsiteY345" fmla="*/ 1506083 h 2437850"/>
                <a:gd name="connsiteX346" fmla="*/ 913778 w 1171575"/>
                <a:gd name="connsiteY346" fmla="*/ 1490738 h 2437850"/>
                <a:gd name="connsiteX347" fmla="*/ 914683 w 1171575"/>
                <a:gd name="connsiteY347" fmla="*/ 1451923 h 2437850"/>
                <a:gd name="connsiteX348" fmla="*/ 913778 w 1171575"/>
                <a:gd name="connsiteY348" fmla="*/ 1347196 h 2437850"/>
                <a:gd name="connsiteX349" fmla="*/ 902043 w 1171575"/>
                <a:gd name="connsiteY349" fmla="*/ 1292132 h 2437850"/>
                <a:gd name="connsiteX350" fmla="*/ 906558 w 1171575"/>
                <a:gd name="connsiteY350" fmla="*/ 1273168 h 2437850"/>
                <a:gd name="connsiteX351" fmla="*/ 909263 w 1171575"/>
                <a:gd name="connsiteY351" fmla="*/ 1267758 h 2437850"/>
                <a:gd name="connsiteX352" fmla="*/ 909263 w 1171575"/>
                <a:gd name="connsiteY352" fmla="*/ 1264138 h 2437850"/>
                <a:gd name="connsiteX353" fmla="*/ 915588 w 1171575"/>
                <a:gd name="connsiteY353" fmla="*/ 1236154 h 2437850"/>
                <a:gd name="connsiteX354" fmla="*/ 915588 w 1171575"/>
                <a:gd name="connsiteY354" fmla="*/ 1230743 h 2437850"/>
                <a:gd name="connsiteX355" fmla="*/ 929123 w 1171575"/>
                <a:gd name="connsiteY355" fmla="*/ 1187405 h 2437850"/>
                <a:gd name="connsiteX356" fmla="*/ 949888 w 1171575"/>
                <a:gd name="connsiteY356" fmla="*/ 1178375 h 2437850"/>
                <a:gd name="connsiteX357" fmla="*/ 952593 w 1171575"/>
                <a:gd name="connsiteY357" fmla="*/ 1175670 h 2437850"/>
                <a:gd name="connsiteX358" fmla="*/ 972453 w 1171575"/>
                <a:gd name="connsiteY358" fmla="*/ 1154000 h 2437850"/>
                <a:gd name="connsiteX359" fmla="*/ 1012162 w 1171575"/>
                <a:gd name="connsiteY359" fmla="*/ 1103451 h 2437850"/>
                <a:gd name="connsiteX360" fmla="*/ 1026602 w 1171575"/>
                <a:gd name="connsiteY360" fmla="*/ 1079972 h 2437850"/>
                <a:gd name="connsiteX361" fmla="*/ 1038337 w 1171575"/>
                <a:gd name="connsiteY361" fmla="*/ 1068237 h 2437850"/>
                <a:gd name="connsiteX362" fmla="*/ 1049166 w 1171575"/>
                <a:gd name="connsiteY362" fmla="*/ 1052893 h 2437850"/>
                <a:gd name="connsiteX363" fmla="*/ 1058197 w 1171575"/>
                <a:gd name="connsiteY363" fmla="*/ 1037548 h 2437850"/>
                <a:gd name="connsiteX364" fmla="*/ 1061806 w 1171575"/>
                <a:gd name="connsiteY364" fmla="*/ 1037548 h 2437850"/>
                <a:gd name="connsiteX365" fmla="*/ 1063616 w 1171575"/>
                <a:gd name="connsiteY365" fmla="*/ 1035738 h 2437850"/>
                <a:gd name="connsiteX366" fmla="*/ 1065417 w 1171575"/>
                <a:gd name="connsiteY366" fmla="*/ 1028518 h 2437850"/>
                <a:gd name="connsiteX367" fmla="*/ 1070836 w 1171575"/>
                <a:gd name="connsiteY367" fmla="*/ 1013173 h 2437850"/>
                <a:gd name="connsiteX368" fmla="*/ 1077151 w 1171575"/>
                <a:gd name="connsiteY368" fmla="*/ 1007754 h 2437850"/>
                <a:gd name="connsiteX369" fmla="*/ 1093401 w 1171575"/>
                <a:gd name="connsiteY369" fmla="*/ 978864 h 2437850"/>
                <a:gd name="connsiteX370" fmla="*/ 1127701 w 1171575"/>
                <a:gd name="connsiteY370" fmla="*/ 941850 h 2437850"/>
                <a:gd name="connsiteX371" fmla="*/ 1134015 w 1171575"/>
                <a:gd name="connsiteY371" fmla="*/ 936430 h 2437850"/>
                <a:gd name="connsiteX372" fmla="*/ 1138530 w 1171575"/>
                <a:gd name="connsiteY372" fmla="*/ 920181 h 2437850"/>
                <a:gd name="connsiteX373" fmla="*/ 1142140 w 1171575"/>
                <a:gd name="connsiteY373" fmla="*/ 907541 h 2437850"/>
                <a:gd name="connsiteX374" fmla="*/ 1162895 w 1171575"/>
                <a:gd name="connsiteY374" fmla="*/ 881366 h 2437850"/>
                <a:gd name="connsiteX375" fmla="*/ 1171020 w 1171575"/>
                <a:gd name="connsiteY375" fmla="*/ 868727 h 2437850"/>
                <a:gd name="connsiteX376" fmla="*/ 1145750 w 1171575"/>
                <a:gd name="connsiteY376" fmla="*/ 845257 h 2437850"/>
                <a:gd name="connsiteX377" fmla="*/ 1135816 w 1171575"/>
                <a:gd name="connsiteY377" fmla="*/ 829007 h 2437850"/>
                <a:gd name="connsiteX378" fmla="*/ 1119576 w 1171575"/>
                <a:gd name="connsiteY378" fmla="*/ 798308 h 2437850"/>
                <a:gd name="connsiteX379" fmla="*/ 1097011 w 1171575"/>
                <a:gd name="connsiteY379" fmla="*/ 759494 h 2437850"/>
                <a:gd name="connsiteX380" fmla="*/ 1048271 w 1171575"/>
                <a:gd name="connsiteY380" fmla="*/ 720670 h 2437850"/>
                <a:gd name="connsiteX381" fmla="*/ 1040147 w 1171575"/>
                <a:gd name="connsiteY381" fmla="*/ 718860 h 2437850"/>
                <a:gd name="connsiteX382" fmla="*/ 1020287 w 1171575"/>
                <a:gd name="connsiteY382" fmla="*/ 715250 h 2437850"/>
                <a:gd name="connsiteX383" fmla="*/ 1008552 w 1171575"/>
                <a:gd name="connsiteY383" fmla="*/ 707126 h 2437850"/>
                <a:gd name="connsiteX384" fmla="*/ 991407 w 1171575"/>
                <a:gd name="connsiteY384" fmla="*/ 692686 h 2437850"/>
                <a:gd name="connsiteX385" fmla="*/ 947173 w 1171575"/>
                <a:gd name="connsiteY385" fmla="*/ 609628 h 2437850"/>
                <a:gd name="connsiteX386" fmla="*/ 938153 w 1171575"/>
                <a:gd name="connsiteY386" fmla="*/ 588863 h 2437850"/>
                <a:gd name="connsiteX387" fmla="*/ 910169 w 1171575"/>
                <a:gd name="connsiteY387" fmla="*/ 550049 h 2437850"/>
                <a:gd name="connsiteX388" fmla="*/ 789220 w 1171575"/>
                <a:gd name="connsiteY388" fmla="*/ 458866 h 2437850"/>
                <a:gd name="connsiteX389" fmla="*/ 718821 w 1171575"/>
                <a:gd name="connsiteY389" fmla="*/ 410117 h 2437850"/>
                <a:gd name="connsiteX390" fmla="*/ 689931 w 1171575"/>
                <a:gd name="connsiteY390" fmla="*/ 389352 h 2437850"/>
                <a:gd name="connsiteX391" fmla="*/ 665567 w 1171575"/>
                <a:gd name="connsiteY391" fmla="*/ 366778 h 2437850"/>
                <a:gd name="connsiteX392" fmla="*/ 634877 w 1171575"/>
                <a:gd name="connsiteY392" fmla="*/ 307199 h 2437850"/>
                <a:gd name="connsiteX393" fmla="*/ 626752 w 1171575"/>
                <a:gd name="connsiteY393" fmla="*/ 290045 h 2437850"/>
                <a:gd name="connsiteX394" fmla="*/ 616827 w 1171575"/>
                <a:gd name="connsiteY394" fmla="*/ 276500 h 2437850"/>
                <a:gd name="connsiteX395" fmla="*/ 598777 w 1171575"/>
                <a:gd name="connsiteY395" fmla="*/ 248516 h 2437850"/>
                <a:gd name="connsiteX396" fmla="*/ 571697 w 1171575"/>
                <a:gd name="connsiteY396" fmla="*/ 216016 h 2437850"/>
                <a:gd name="connsiteX397" fmla="*/ 559963 w 1171575"/>
                <a:gd name="connsiteY397" fmla="*/ 197062 h 2437850"/>
                <a:gd name="connsiteX398" fmla="*/ 559058 w 1171575"/>
                <a:gd name="connsiteY398" fmla="*/ 196157 h 2437850"/>
                <a:gd name="connsiteX399" fmla="*/ 517538 w 1171575"/>
                <a:gd name="connsiteY399" fmla="*/ 152828 h 2437850"/>
                <a:gd name="connsiteX400" fmla="*/ 497679 w 1171575"/>
                <a:gd name="connsiteY400" fmla="*/ 130253 h 2437850"/>
                <a:gd name="connsiteX401" fmla="*/ 461579 w 1171575"/>
                <a:gd name="connsiteY401" fmla="*/ 123033 h 2437850"/>
                <a:gd name="connsiteX402" fmla="*/ 434499 w 1171575"/>
                <a:gd name="connsiteY402" fmla="*/ 114909 h 2437850"/>
                <a:gd name="connsiteX403" fmla="*/ 392980 w 1171575"/>
                <a:gd name="connsiteY403" fmla="*/ 104079 h 2437850"/>
                <a:gd name="connsiteX404" fmla="*/ 365901 w 1171575"/>
                <a:gd name="connsiteY404" fmla="*/ 89629 h 2437850"/>
                <a:gd name="connsiteX405" fmla="*/ 336116 w 1171575"/>
                <a:gd name="connsiteY405" fmla="*/ 75189 h 2437850"/>
                <a:gd name="connsiteX406" fmla="*/ 294596 w 1171575"/>
                <a:gd name="connsiteY406" fmla="*/ 38175 h 2437850"/>
                <a:gd name="connsiteX407" fmla="*/ 294596 w 1171575"/>
                <a:gd name="connsiteY407" fmla="*/ 37270 h 2437850"/>
                <a:gd name="connsiteX408" fmla="*/ 274736 w 1171575"/>
                <a:gd name="connsiteY408" fmla="*/ 21021 h 2437850"/>
                <a:gd name="connsiteX409" fmla="*/ 250372 w 1171575"/>
                <a:gd name="connsiteY409" fmla="*/ 14696 h 2437850"/>
                <a:gd name="connsiteX410" fmla="*/ 222387 w 1171575"/>
                <a:gd name="connsiteY410" fmla="*/ 2056 h 2437850"/>
                <a:gd name="connsiteX411" fmla="*/ 192602 w 1171575"/>
                <a:gd name="connsiteY411" fmla="*/ 256 h 2437850"/>
                <a:gd name="connsiteX412" fmla="*/ 187183 w 1171575"/>
                <a:gd name="connsiteY412" fmla="*/ 2056 h 2437850"/>
                <a:gd name="connsiteX413" fmla="*/ 147473 w 1171575"/>
                <a:gd name="connsiteY413" fmla="*/ 3866 h 2437850"/>
                <a:gd name="connsiteX414" fmla="*/ 145663 w 1171575"/>
                <a:gd name="connsiteY414" fmla="*/ 9286 h 2437850"/>
                <a:gd name="connsiteX415" fmla="*/ 139348 w 1171575"/>
                <a:gd name="connsiteY415" fmla="*/ 11086 h 2437850"/>
                <a:gd name="connsiteX416" fmla="*/ 140253 w 1171575"/>
                <a:gd name="connsiteY416" fmla="*/ 38175 h 243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</a:cxnLst>
              <a:rect l="l" t="t" r="r" b="b"/>
              <a:pathLst>
                <a:path w="1171575" h="2437850">
                  <a:moveTo>
                    <a:pt x="140253" y="38175"/>
                  </a:moveTo>
                  <a:cubicBezTo>
                    <a:pt x="140253" y="40880"/>
                    <a:pt x="141158" y="42681"/>
                    <a:pt x="141158" y="44490"/>
                  </a:cubicBezTo>
                  <a:cubicBezTo>
                    <a:pt x="141158" y="46300"/>
                    <a:pt x="142053" y="48100"/>
                    <a:pt x="139348" y="49910"/>
                  </a:cubicBezTo>
                  <a:cubicBezTo>
                    <a:pt x="136643" y="51710"/>
                    <a:pt x="121299" y="51710"/>
                    <a:pt x="107754" y="50805"/>
                  </a:cubicBezTo>
                  <a:cubicBezTo>
                    <a:pt x="105048" y="50805"/>
                    <a:pt x="103249" y="50805"/>
                    <a:pt x="102343" y="50805"/>
                  </a:cubicBezTo>
                  <a:cubicBezTo>
                    <a:pt x="101439" y="50805"/>
                    <a:pt x="99638" y="50805"/>
                    <a:pt x="98734" y="50805"/>
                  </a:cubicBezTo>
                  <a:cubicBezTo>
                    <a:pt x="92409" y="50805"/>
                    <a:pt x="82484" y="51710"/>
                    <a:pt x="77969" y="46300"/>
                  </a:cubicBezTo>
                  <a:cubicBezTo>
                    <a:pt x="74359" y="41785"/>
                    <a:pt x="71654" y="42681"/>
                    <a:pt x="67139" y="44490"/>
                  </a:cubicBezTo>
                  <a:cubicBezTo>
                    <a:pt x="65339" y="45395"/>
                    <a:pt x="62624" y="45395"/>
                    <a:pt x="59919" y="46300"/>
                  </a:cubicBezTo>
                  <a:cubicBezTo>
                    <a:pt x="51794" y="47195"/>
                    <a:pt x="52699" y="54425"/>
                    <a:pt x="53604" y="61645"/>
                  </a:cubicBezTo>
                  <a:cubicBezTo>
                    <a:pt x="53604" y="63445"/>
                    <a:pt x="53604" y="65255"/>
                    <a:pt x="53604" y="66160"/>
                  </a:cubicBezTo>
                  <a:cubicBezTo>
                    <a:pt x="53604" y="74285"/>
                    <a:pt x="46384" y="76085"/>
                    <a:pt x="39164" y="76990"/>
                  </a:cubicBezTo>
                  <a:cubicBezTo>
                    <a:pt x="38259" y="77894"/>
                    <a:pt x="38259" y="77894"/>
                    <a:pt x="37354" y="77894"/>
                  </a:cubicBezTo>
                  <a:cubicBezTo>
                    <a:pt x="33745" y="78799"/>
                    <a:pt x="31935" y="80600"/>
                    <a:pt x="31935" y="82409"/>
                  </a:cubicBezTo>
                  <a:cubicBezTo>
                    <a:pt x="31935" y="84209"/>
                    <a:pt x="34649" y="86924"/>
                    <a:pt x="42774" y="88724"/>
                  </a:cubicBezTo>
                  <a:cubicBezTo>
                    <a:pt x="46384" y="89629"/>
                    <a:pt x="49089" y="90534"/>
                    <a:pt x="49994" y="92334"/>
                  </a:cubicBezTo>
                  <a:cubicBezTo>
                    <a:pt x="50890" y="95049"/>
                    <a:pt x="49089" y="97754"/>
                    <a:pt x="47279" y="99564"/>
                  </a:cubicBezTo>
                  <a:cubicBezTo>
                    <a:pt x="47279" y="101364"/>
                    <a:pt x="46384" y="102269"/>
                    <a:pt x="45479" y="104079"/>
                  </a:cubicBezTo>
                  <a:cubicBezTo>
                    <a:pt x="43670" y="109489"/>
                    <a:pt x="38259" y="108584"/>
                    <a:pt x="29230" y="106784"/>
                  </a:cubicBezTo>
                  <a:cubicBezTo>
                    <a:pt x="24715" y="105879"/>
                    <a:pt x="21105" y="105879"/>
                    <a:pt x="19305" y="107689"/>
                  </a:cubicBezTo>
                  <a:cubicBezTo>
                    <a:pt x="18400" y="107689"/>
                    <a:pt x="17495" y="109489"/>
                    <a:pt x="17495" y="110394"/>
                  </a:cubicBezTo>
                  <a:cubicBezTo>
                    <a:pt x="17495" y="114909"/>
                    <a:pt x="15695" y="120328"/>
                    <a:pt x="4864" y="123033"/>
                  </a:cubicBezTo>
                  <a:cubicBezTo>
                    <a:pt x="1255" y="123938"/>
                    <a:pt x="-555" y="124834"/>
                    <a:pt x="-555" y="125738"/>
                  </a:cubicBezTo>
                  <a:cubicBezTo>
                    <a:pt x="-555" y="127548"/>
                    <a:pt x="3960" y="129348"/>
                    <a:pt x="10275" y="129348"/>
                  </a:cubicBezTo>
                  <a:cubicBezTo>
                    <a:pt x="13885" y="129348"/>
                    <a:pt x="15695" y="130253"/>
                    <a:pt x="17495" y="132063"/>
                  </a:cubicBezTo>
                  <a:cubicBezTo>
                    <a:pt x="18400" y="132958"/>
                    <a:pt x="18400" y="133863"/>
                    <a:pt x="18400" y="134768"/>
                  </a:cubicBezTo>
                  <a:cubicBezTo>
                    <a:pt x="20209" y="135673"/>
                    <a:pt x="28325" y="137473"/>
                    <a:pt x="33745" y="137473"/>
                  </a:cubicBezTo>
                  <a:cubicBezTo>
                    <a:pt x="38259" y="137473"/>
                    <a:pt x="45479" y="143798"/>
                    <a:pt x="46384" y="144703"/>
                  </a:cubicBezTo>
                  <a:cubicBezTo>
                    <a:pt x="47279" y="144703"/>
                    <a:pt x="56309" y="148313"/>
                    <a:pt x="59015" y="142893"/>
                  </a:cubicBezTo>
                  <a:cubicBezTo>
                    <a:pt x="62624" y="137473"/>
                    <a:pt x="80684" y="135673"/>
                    <a:pt x="81579" y="135673"/>
                  </a:cubicBezTo>
                  <a:cubicBezTo>
                    <a:pt x="81579" y="135673"/>
                    <a:pt x="81579" y="135673"/>
                    <a:pt x="81579" y="135673"/>
                  </a:cubicBezTo>
                  <a:cubicBezTo>
                    <a:pt x="81579" y="135673"/>
                    <a:pt x="81579" y="135673"/>
                    <a:pt x="81579" y="135673"/>
                  </a:cubicBezTo>
                  <a:cubicBezTo>
                    <a:pt x="81579" y="136578"/>
                    <a:pt x="84294" y="180812"/>
                    <a:pt x="84294" y="188032"/>
                  </a:cubicBezTo>
                  <a:cubicBezTo>
                    <a:pt x="84294" y="193452"/>
                    <a:pt x="86094" y="193452"/>
                    <a:pt x="89704" y="194347"/>
                  </a:cubicBezTo>
                  <a:cubicBezTo>
                    <a:pt x="91514" y="195252"/>
                    <a:pt x="94219" y="196157"/>
                    <a:pt x="97829" y="198862"/>
                  </a:cubicBezTo>
                  <a:cubicBezTo>
                    <a:pt x="100534" y="201577"/>
                    <a:pt x="102343" y="203377"/>
                    <a:pt x="101439" y="205187"/>
                  </a:cubicBezTo>
                  <a:cubicBezTo>
                    <a:pt x="101439" y="206987"/>
                    <a:pt x="99638" y="208797"/>
                    <a:pt x="98734" y="208797"/>
                  </a:cubicBezTo>
                  <a:cubicBezTo>
                    <a:pt x="97829" y="209701"/>
                    <a:pt x="96029" y="215112"/>
                    <a:pt x="93314" y="220531"/>
                  </a:cubicBezTo>
                  <a:cubicBezTo>
                    <a:pt x="92409" y="222341"/>
                    <a:pt x="90609" y="224141"/>
                    <a:pt x="88799" y="224141"/>
                  </a:cubicBezTo>
                  <a:cubicBezTo>
                    <a:pt x="86094" y="225046"/>
                    <a:pt x="83389" y="223236"/>
                    <a:pt x="79779" y="220531"/>
                  </a:cubicBezTo>
                  <a:cubicBezTo>
                    <a:pt x="78874" y="218731"/>
                    <a:pt x="77074" y="218731"/>
                    <a:pt x="77074" y="218731"/>
                  </a:cubicBezTo>
                  <a:cubicBezTo>
                    <a:pt x="76169" y="218731"/>
                    <a:pt x="75264" y="219627"/>
                    <a:pt x="74359" y="221436"/>
                  </a:cubicBezTo>
                  <a:cubicBezTo>
                    <a:pt x="72559" y="223236"/>
                    <a:pt x="71654" y="225046"/>
                    <a:pt x="68949" y="227751"/>
                  </a:cubicBezTo>
                  <a:cubicBezTo>
                    <a:pt x="67139" y="229561"/>
                    <a:pt x="66235" y="231361"/>
                    <a:pt x="66235" y="232266"/>
                  </a:cubicBezTo>
                  <a:cubicBezTo>
                    <a:pt x="66235" y="233171"/>
                    <a:pt x="68044" y="234981"/>
                    <a:pt x="70749" y="235876"/>
                  </a:cubicBezTo>
                  <a:cubicBezTo>
                    <a:pt x="72559" y="236781"/>
                    <a:pt x="74359" y="237686"/>
                    <a:pt x="76169" y="238591"/>
                  </a:cubicBezTo>
                  <a:cubicBezTo>
                    <a:pt x="81579" y="242201"/>
                    <a:pt x="83389" y="248516"/>
                    <a:pt x="80684" y="255736"/>
                  </a:cubicBezTo>
                  <a:cubicBezTo>
                    <a:pt x="79779" y="259355"/>
                    <a:pt x="79779" y="261155"/>
                    <a:pt x="81579" y="263870"/>
                  </a:cubicBezTo>
                  <a:cubicBezTo>
                    <a:pt x="82484" y="264765"/>
                    <a:pt x="82484" y="266575"/>
                    <a:pt x="83389" y="267480"/>
                  </a:cubicBezTo>
                  <a:cubicBezTo>
                    <a:pt x="86094" y="273795"/>
                    <a:pt x="84294" y="275605"/>
                    <a:pt x="81579" y="281015"/>
                  </a:cubicBezTo>
                  <a:cubicBezTo>
                    <a:pt x="81579" y="281015"/>
                    <a:pt x="80684" y="281920"/>
                    <a:pt x="80684" y="282825"/>
                  </a:cubicBezTo>
                  <a:cubicBezTo>
                    <a:pt x="77969" y="287340"/>
                    <a:pt x="79779" y="288245"/>
                    <a:pt x="81579" y="290045"/>
                  </a:cubicBezTo>
                  <a:cubicBezTo>
                    <a:pt x="82484" y="290045"/>
                    <a:pt x="83389" y="290950"/>
                    <a:pt x="84294" y="291855"/>
                  </a:cubicBezTo>
                  <a:cubicBezTo>
                    <a:pt x="87904" y="295464"/>
                    <a:pt x="88799" y="299979"/>
                    <a:pt x="87904" y="305390"/>
                  </a:cubicBezTo>
                  <a:cubicBezTo>
                    <a:pt x="86999" y="309000"/>
                    <a:pt x="88799" y="310809"/>
                    <a:pt x="96924" y="312619"/>
                  </a:cubicBezTo>
                  <a:cubicBezTo>
                    <a:pt x="99638" y="313514"/>
                    <a:pt x="101439" y="314419"/>
                    <a:pt x="101439" y="315324"/>
                  </a:cubicBezTo>
                  <a:cubicBezTo>
                    <a:pt x="102343" y="317134"/>
                    <a:pt x="100534" y="319839"/>
                    <a:pt x="99638" y="321639"/>
                  </a:cubicBezTo>
                  <a:cubicBezTo>
                    <a:pt x="98734" y="321639"/>
                    <a:pt x="98734" y="321639"/>
                    <a:pt x="98734" y="322544"/>
                  </a:cubicBezTo>
                  <a:cubicBezTo>
                    <a:pt x="96924" y="325259"/>
                    <a:pt x="97829" y="329764"/>
                    <a:pt x="97829" y="335184"/>
                  </a:cubicBezTo>
                  <a:cubicBezTo>
                    <a:pt x="98734" y="336089"/>
                    <a:pt x="98734" y="336993"/>
                    <a:pt x="98734" y="337889"/>
                  </a:cubicBezTo>
                  <a:cubicBezTo>
                    <a:pt x="99638" y="341508"/>
                    <a:pt x="98734" y="343309"/>
                    <a:pt x="97829" y="346014"/>
                  </a:cubicBezTo>
                  <a:cubicBezTo>
                    <a:pt x="96924" y="348728"/>
                    <a:pt x="95123" y="351433"/>
                    <a:pt x="94219" y="357758"/>
                  </a:cubicBezTo>
                  <a:cubicBezTo>
                    <a:pt x="92409" y="367683"/>
                    <a:pt x="92409" y="384838"/>
                    <a:pt x="92409" y="392962"/>
                  </a:cubicBezTo>
                  <a:cubicBezTo>
                    <a:pt x="92409" y="393867"/>
                    <a:pt x="92409" y="395668"/>
                    <a:pt x="92409" y="395668"/>
                  </a:cubicBezTo>
                  <a:cubicBezTo>
                    <a:pt x="92409" y="397477"/>
                    <a:pt x="92409" y="398382"/>
                    <a:pt x="91514" y="399277"/>
                  </a:cubicBezTo>
                  <a:cubicBezTo>
                    <a:pt x="90609" y="400182"/>
                    <a:pt x="88799" y="400182"/>
                    <a:pt x="86999" y="399277"/>
                  </a:cubicBezTo>
                  <a:cubicBezTo>
                    <a:pt x="86094" y="399277"/>
                    <a:pt x="84294" y="399277"/>
                    <a:pt x="83389" y="399277"/>
                  </a:cubicBezTo>
                  <a:cubicBezTo>
                    <a:pt x="82484" y="399277"/>
                    <a:pt x="80684" y="399277"/>
                    <a:pt x="78874" y="399277"/>
                  </a:cubicBezTo>
                  <a:cubicBezTo>
                    <a:pt x="71654" y="400182"/>
                    <a:pt x="59015" y="401087"/>
                    <a:pt x="50890" y="394772"/>
                  </a:cubicBezTo>
                  <a:cubicBezTo>
                    <a:pt x="49089" y="392962"/>
                    <a:pt x="47279" y="392058"/>
                    <a:pt x="44574" y="392962"/>
                  </a:cubicBezTo>
                  <a:cubicBezTo>
                    <a:pt x="40059" y="394772"/>
                    <a:pt x="37354" y="403792"/>
                    <a:pt x="36450" y="410117"/>
                  </a:cubicBezTo>
                  <a:cubicBezTo>
                    <a:pt x="35554" y="413727"/>
                    <a:pt x="33745" y="417337"/>
                    <a:pt x="31935" y="420947"/>
                  </a:cubicBezTo>
                  <a:cubicBezTo>
                    <a:pt x="30134" y="424557"/>
                    <a:pt x="29230" y="428167"/>
                    <a:pt x="28325" y="432682"/>
                  </a:cubicBezTo>
                  <a:cubicBezTo>
                    <a:pt x="27429" y="438101"/>
                    <a:pt x="31040" y="445321"/>
                    <a:pt x="33745" y="450741"/>
                  </a:cubicBezTo>
                  <a:cubicBezTo>
                    <a:pt x="34649" y="453446"/>
                    <a:pt x="35554" y="456161"/>
                    <a:pt x="36450" y="457961"/>
                  </a:cubicBezTo>
                  <a:cubicBezTo>
                    <a:pt x="37354" y="460666"/>
                    <a:pt x="37354" y="460666"/>
                    <a:pt x="37354" y="460666"/>
                  </a:cubicBezTo>
                  <a:cubicBezTo>
                    <a:pt x="38259" y="466086"/>
                    <a:pt x="40059" y="471506"/>
                    <a:pt x="40965" y="479630"/>
                  </a:cubicBezTo>
                  <a:cubicBezTo>
                    <a:pt x="41869" y="489555"/>
                    <a:pt x="41869" y="493175"/>
                    <a:pt x="35554" y="501300"/>
                  </a:cubicBezTo>
                  <a:cubicBezTo>
                    <a:pt x="32839" y="504005"/>
                    <a:pt x="31935" y="506710"/>
                    <a:pt x="33745" y="508520"/>
                  </a:cubicBezTo>
                  <a:cubicBezTo>
                    <a:pt x="34649" y="511225"/>
                    <a:pt x="39164" y="513034"/>
                    <a:pt x="45479" y="512130"/>
                  </a:cubicBezTo>
                  <a:cubicBezTo>
                    <a:pt x="49994" y="512130"/>
                    <a:pt x="53604" y="512130"/>
                    <a:pt x="55404" y="514835"/>
                  </a:cubicBezTo>
                  <a:cubicBezTo>
                    <a:pt x="57214" y="516645"/>
                    <a:pt x="58119" y="519350"/>
                    <a:pt x="57214" y="523864"/>
                  </a:cubicBezTo>
                  <a:cubicBezTo>
                    <a:pt x="56309" y="527474"/>
                    <a:pt x="58119" y="529284"/>
                    <a:pt x="60824" y="531989"/>
                  </a:cubicBezTo>
                  <a:cubicBezTo>
                    <a:pt x="61729" y="532894"/>
                    <a:pt x="63529" y="534694"/>
                    <a:pt x="64434" y="536504"/>
                  </a:cubicBezTo>
                  <a:cubicBezTo>
                    <a:pt x="68044" y="542819"/>
                    <a:pt x="68044" y="545534"/>
                    <a:pt x="66235" y="558174"/>
                  </a:cubicBezTo>
                  <a:cubicBezTo>
                    <a:pt x="65339" y="568099"/>
                    <a:pt x="67139" y="569003"/>
                    <a:pt x="70749" y="571709"/>
                  </a:cubicBezTo>
                  <a:cubicBezTo>
                    <a:pt x="71654" y="571709"/>
                    <a:pt x="72559" y="572613"/>
                    <a:pt x="73454" y="573518"/>
                  </a:cubicBezTo>
                  <a:cubicBezTo>
                    <a:pt x="77969" y="578033"/>
                    <a:pt x="77969" y="580738"/>
                    <a:pt x="77969" y="586158"/>
                  </a:cubicBezTo>
                  <a:cubicBezTo>
                    <a:pt x="77969" y="586158"/>
                    <a:pt x="77969" y="587063"/>
                    <a:pt x="77969" y="587958"/>
                  </a:cubicBezTo>
                  <a:cubicBezTo>
                    <a:pt x="77969" y="592473"/>
                    <a:pt x="78874" y="603313"/>
                    <a:pt x="85189" y="610532"/>
                  </a:cubicBezTo>
                  <a:cubicBezTo>
                    <a:pt x="89704" y="616847"/>
                    <a:pt x="90609" y="619562"/>
                    <a:pt x="91514" y="623172"/>
                  </a:cubicBezTo>
                  <a:cubicBezTo>
                    <a:pt x="91514" y="623172"/>
                    <a:pt x="91514" y="624077"/>
                    <a:pt x="91514" y="624077"/>
                  </a:cubicBezTo>
                  <a:cubicBezTo>
                    <a:pt x="92409" y="626782"/>
                    <a:pt x="92409" y="631297"/>
                    <a:pt x="92409" y="635812"/>
                  </a:cubicBezTo>
                  <a:cubicBezTo>
                    <a:pt x="92409" y="641222"/>
                    <a:pt x="92409" y="647547"/>
                    <a:pt x="92409" y="652966"/>
                  </a:cubicBezTo>
                  <a:cubicBezTo>
                    <a:pt x="93314" y="661986"/>
                    <a:pt x="95123" y="662891"/>
                    <a:pt x="97829" y="663796"/>
                  </a:cubicBezTo>
                  <a:cubicBezTo>
                    <a:pt x="99638" y="663796"/>
                    <a:pt x="100534" y="663796"/>
                    <a:pt x="102343" y="664701"/>
                  </a:cubicBezTo>
                  <a:cubicBezTo>
                    <a:pt x="108659" y="667406"/>
                    <a:pt x="116783" y="679141"/>
                    <a:pt x="116783" y="679141"/>
                  </a:cubicBezTo>
                  <a:cubicBezTo>
                    <a:pt x="116783" y="680046"/>
                    <a:pt x="133929" y="712545"/>
                    <a:pt x="137548" y="719765"/>
                  </a:cubicBezTo>
                  <a:cubicBezTo>
                    <a:pt x="141158" y="726995"/>
                    <a:pt x="138444" y="731500"/>
                    <a:pt x="138444" y="731500"/>
                  </a:cubicBezTo>
                  <a:cubicBezTo>
                    <a:pt x="138444" y="731500"/>
                    <a:pt x="138444" y="731500"/>
                    <a:pt x="138444" y="731500"/>
                  </a:cubicBezTo>
                  <a:cubicBezTo>
                    <a:pt x="137548" y="731500"/>
                    <a:pt x="114983" y="738729"/>
                    <a:pt x="108659" y="738729"/>
                  </a:cubicBezTo>
                  <a:cubicBezTo>
                    <a:pt x="103249" y="738729"/>
                    <a:pt x="99638" y="742339"/>
                    <a:pt x="98734" y="748655"/>
                  </a:cubicBezTo>
                  <a:cubicBezTo>
                    <a:pt x="97829" y="754074"/>
                    <a:pt x="90609" y="758589"/>
                    <a:pt x="80684" y="759494"/>
                  </a:cubicBezTo>
                  <a:cubicBezTo>
                    <a:pt x="77969" y="759494"/>
                    <a:pt x="77074" y="760389"/>
                    <a:pt x="76169" y="761294"/>
                  </a:cubicBezTo>
                  <a:cubicBezTo>
                    <a:pt x="75264" y="763104"/>
                    <a:pt x="75264" y="765809"/>
                    <a:pt x="76169" y="768514"/>
                  </a:cubicBezTo>
                  <a:cubicBezTo>
                    <a:pt x="77074" y="770324"/>
                    <a:pt x="77074" y="772124"/>
                    <a:pt x="77074" y="773934"/>
                  </a:cubicBezTo>
                  <a:cubicBezTo>
                    <a:pt x="77074" y="774839"/>
                    <a:pt x="77074" y="774839"/>
                    <a:pt x="77074" y="774839"/>
                  </a:cubicBezTo>
                  <a:cubicBezTo>
                    <a:pt x="76169" y="778449"/>
                    <a:pt x="73454" y="786573"/>
                    <a:pt x="76169" y="791088"/>
                  </a:cubicBezTo>
                  <a:cubicBezTo>
                    <a:pt x="78874" y="796508"/>
                    <a:pt x="76169" y="799213"/>
                    <a:pt x="69844" y="805528"/>
                  </a:cubicBezTo>
                  <a:cubicBezTo>
                    <a:pt x="68949" y="805528"/>
                    <a:pt x="68949" y="806433"/>
                    <a:pt x="68044" y="807338"/>
                  </a:cubicBezTo>
                  <a:cubicBezTo>
                    <a:pt x="66235" y="808243"/>
                    <a:pt x="66235" y="810043"/>
                    <a:pt x="66235" y="810948"/>
                  </a:cubicBezTo>
                  <a:cubicBezTo>
                    <a:pt x="66235" y="813653"/>
                    <a:pt x="68949" y="815463"/>
                    <a:pt x="70749" y="817263"/>
                  </a:cubicBezTo>
                  <a:cubicBezTo>
                    <a:pt x="73454" y="819073"/>
                    <a:pt x="75264" y="820883"/>
                    <a:pt x="76169" y="822683"/>
                  </a:cubicBezTo>
                  <a:cubicBezTo>
                    <a:pt x="76169" y="823588"/>
                    <a:pt x="77074" y="824493"/>
                    <a:pt x="77074" y="825388"/>
                  </a:cubicBezTo>
                  <a:cubicBezTo>
                    <a:pt x="77969" y="828102"/>
                    <a:pt x="77969" y="828102"/>
                    <a:pt x="80684" y="827198"/>
                  </a:cubicBezTo>
                  <a:cubicBezTo>
                    <a:pt x="80684" y="827198"/>
                    <a:pt x="80684" y="827198"/>
                    <a:pt x="80684" y="827198"/>
                  </a:cubicBezTo>
                  <a:cubicBezTo>
                    <a:pt x="82484" y="827198"/>
                    <a:pt x="83389" y="827198"/>
                    <a:pt x="84294" y="828102"/>
                  </a:cubicBezTo>
                  <a:cubicBezTo>
                    <a:pt x="87904" y="830808"/>
                    <a:pt x="89704" y="838932"/>
                    <a:pt x="89704" y="842542"/>
                  </a:cubicBezTo>
                  <a:cubicBezTo>
                    <a:pt x="89704" y="847962"/>
                    <a:pt x="94219" y="854277"/>
                    <a:pt x="99638" y="859697"/>
                  </a:cubicBezTo>
                  <a:cubicBezTo>
                    <a:pt x="102343" y="863307"/>
                    <a:pt x="101439" y="866022"/>
                    <a:pt x="101439" y="866917"/>
                  </a:cubicBezTo>
                  <a:cubicBezTo>
                    <a:pt x="99638" y="869631"/>
                    <a:pt x="96029" y="870527"/>
                    <a:pt x="93314" y="869631"/>
                  </a:cubicBezTo>
                  <a:cubicBezTo>
                    <a:pt x="90609" y="868727"/>
                    <a:pt x="88799" y="869631"/>
                    <a:pt x="86094" y="872337"/>
                  </a:cubicBezTo>
                  <a:cubicBezTo>
                    <a:pt x="86094" y="873241"/>
                    <a:pt x="85189" y="873241"/>
                    <a:pt x="84294" y="874146"/>
                  </a:cubicBezTo>
                  <a:cubicBezTo>
                    <a:pt x="80684" y="876852"/>
                    <a:pt x="76169" y="880461"/>
                    <a:pt x="73454" y="886786"/>
                  </a:cubicBezTo>
                  <a:cubicBezTo>
                    <a:pt x="70749" y="891291"/>
                    <a:pt x="75264" y="903036"/>
                    <a:pt x="77969" y="908446"/>
                  </a:cubicBezTo>
                  <a:cubicBezTo>
                    <a:pt x="80684" y="913866"/>
                    <a:pt x="72559" y="921086"/>
                    <a:pt x="69844" y="922895"/>
                  </a:cubicBezTo>
                  <a:cubicBezTo>
                    <a:pt x="72559" y="923791"/>
                    <a:pt x="74359" y="925600"/>
                    <a:pt x="73454" y="927410"/>
                  </a:cubicBezTo>
                  <a:cubicBezTo>
                    <a:pt x="73454" y="928306"/>
                    <a:pt x="76169" y="941850"/>
                    <a:pt x="76169" y="947270"/>
                  </a:cubicBezTo>
                  <a:cubicBezTo>
                    <a:pt x="76169" y="954490"/>
                    <a:pt x="71654" y="957195"/>
                    <a:pt x="65339" y="959005"/>
                  </a:cubicBezTo>
                  <a:cubicBezTo>
                    <a:pt x="64434" y="959005"/>
                    <a:pt x="63529" y="959909"/>
                    <a:pt x="62624" y="960805"/>
                  </a:cubicBezTo>
                  <a:cubicBezTo>
                    <a:pt x="60824" y="963520"/>
                    <a:pt x="62624" y="969835"/>
                    <a:pt x="64434" y="975254"/>
                  </a:cubicBezTo>
                  <a:cubicBezTo>
                    <a:pt x="65339" y="978864"/>
                    <a:pt x="66235" y="981569"/>
                    <a:pt x="66235" y="983379"/>
                  </a:cubicBezTo>
                  <a:cubicBezTo>
                    <a:pt x="67139" y="989694"/>
                    <a:pt x="69844" y="1000534"/>
                    <a:pt x="71654" y="1006849"/>
                  </a:cubicBezTo>
                  <a:cubicBezTo>
                    <a:pt x="72559" y="1008658"/>
                    <a:pt x="73454" y="1010459"/>
                    <a:pt x="73454" y="1011364"/>
                  </a:cubicBezTo>
                  <a:cubicBezTo>
                    <a:pt x="74359" y="1014973"/>
                    <a:pt x="80684" y="1017688"/>
                    <a:pt x="85189" y="1019488"/>
                  </a:cubicBezTo>
                  <a:cubicBezTo>
                    <a:pt x="86094" y="1019488"/>
                    <a:pt x="86094" y="1019488"/>
                    <a:pt x="86094" y="1019488"/>
                  </a:cubicBezTo>
                  <a:cubicBezTo>
                    <a:pt x="87904" y="1020393"/>
                    <a:pt x="88799" y="1021298"/>
                    <a:pt x="88799" y="1023098"/>
                  </a:cubicBezTo>
                  <a:cubicBezTo>
                    <a:pt x="89704" y="1026708"/>
                    <a:pt x="86999" y="1031223"/>
                    <a:pt x="83389" y="1034833"/>
                  </a:cubicBezTo>
                  <a:cubicBezTo>
                    <a:pt x="81579" y="1035738"/>
                    <a:pt x="81579" y="1037548"/>
                    <a:pt x="81579" y="1038443"/>
                  </a:cubicBezTo>
                  <a:cubicBezTo>
                    <a:pt x="81579" y="1042063"/>
                    <a:pt x="86094" y="1045673"/>
                    <a:pt x="86094" y="1045673"/>
                  </a:cubicBezTo>
                  <a:cubicBezTo>
                    <a:pt x="86094" y="1045673"/>
                    <a:pt x="86094" y="1045673"/>
                    <a:pt x="86094" y="1045673"/>
                  </a:cubicBezTo>
                  <a:cubicBezTo>
                    <a:pt x="86094" y="1045673"/>
                    <a:pt x="90609" y="1055598"/>
                    <a:pt x="94219" y="1060112"/>
                  </a:cubicBezTo>
                  <a:cubicBezTo>
                    <a:pt x="97829" y="1064627"/>
                    <a:pt x="100534" y="1079972"/>
                    <a:pt x="103249" y="1089002"/>
                  </a:cubicBezTo>
                  <a:cubicBezTo>
                    <a:pt x="103249" y="1089907"/>
                    <a:pt x="103249" y="1089907"/>
                    <a:pt x="103249" y="1089907"/>
                  </a:cubicBezTo>
                  <a:cubicBezTo>
                    <a:pt x="105048" y="1098032"/>
                    <a:pt x="98734" y="1113376"/>
                    <a:pt x="97829" y="1113376"/>
                  </a:cubicBezTo>
                  <a:cubicBezTo>
                    <a:pt x="97829" y="1115186"/>
                    <a:pt x="96924" y="1144980"/>
                    <a:pt x="96924" y="1150390"/>
                  </a:cubicBezTo>
                  <a:cubicBezTo>
                    <a:pt x="96924" y="1155810"/>
                    <a:pt x="98734" y="1161230"/>
                    <a:pt x="101439" y="1165735"/>
                  </a:cubicBezTo>
                  <a:cubicBezTo>
                    <a:pt x="102343" y="1167545"/>
                    <a:pt x="102343" y="1167545"/>
                    <a:pt x="102343" y="1167545"/>
                  </a:cubicBezTo>
                  <a:cubicBezTo>
                    <a:pt x="105048" y="1172060"/>
                    <a:pt x="111364" y="1181985"/>
                    <a:pt x="116783" y="1189214"/>
                  </a:cubicBezTo>
                  <a:cubicBezTo>
                    <a:pt x="117688" y="1191015"/>
                    <a:pt x="118593" y="1191919"/>
                    <a:pt x="119489" y="1192824"/>
                  </a:cubicBezTo>
                  <a:cubicBezTo>
                    <a:pt x="124004" y="1198235"/>
                    <a:pt x="125813" y="1200949"/>
                    <a:pt x="135738" y="1207264"/>
                  </a:cubicBezTo>
                  <a:cubicBezTo>
                    <a:pt x="145663" y="1213589"/>
                    <a:pt x="147473" y="1217199"/>
                    <a:pt x="150178" y="1221714"/>
                  </a:cubicBezTo>
                  <a:cubicBezTo>
                    <a:pt x="151083" y="1221714"/>
                    <a:pt x="151083" y="1222619"/>
                    <a:pt x="151988" y="1223514"/>
                  </a:cubicBezTo>
                  <a:cubicBezTo>
                    <a:pt x="155598" y="1228934"/>
                    <a:pt x="151083" y="1233448"/>
                    <a:pt x="147473" y="1237058"/>
                  </a:cubicBezTo>
                  <a:cubicBezTo>
                    <a:pt x="147473" y="1237058"/>
                    <a:pt x="146568" y="1237963"/>
                    <a:pt x="146568" y="1237963"/>
                  </a:cubicBezTo>
                  <a:cubicBezTo>
                    <a:pt x="142958" y="1241573"/>
                    <a:pt x="146568" y="1248793"/>
                    <a:pt x="149273" y="1251508"/>
                  </a:cubicBezTo>
                  <a:cubicBezTo>
                    <a:pt x="150178" y="1253308"/>
                    <a:pt x="153788" y="1257823"/>
                    <a:pt x="158303" y="1262338"/>
                  </a:cubicBezTo>
                  <a:cubicBezTo>
                    <a:pt x="163723" y="1268653"/>
                    <a:pt x="169133" y="1274977"/>
                    <a:pt x="172743" y="1279492"/>
                  </a:cubicBezTo>
                  <a:cubicBezTo>
                    <a:pt x="178163" y="1286712"/>
                    <a:pt x="178163" y="1291227"/>
                    <a:pt x="177258" y="1297542"/>
                  </a:cubicBezTo>
                  <a:cubicBezTo>
                    <a:pt x="177258" y="1299352"/>
                    <a:pt x="177258" y="1301152"/>
                    <a:pt x="177258" y="1302962"/>
                  </a:cubicBezTo>
                  <a:cubicBezTo>
                    <a:pt x="177258" y="1310182"/>
                    <a:pt x="178163" y="1311992"/>
                    <a:pt x="179963" y="1314697"/>
                  </a:cubicBezTo>
                  <a:cubicBezTo>
                    <a:pt x="180868" y="1315602"/>
                    <a:pt x="181773" y="1317402"/>
                    <a:pt x="182677" y="1319211"/>
                  </a:cubicBezTo>
                  <a:cubicBezTo>
                    <a:pt x="186288" y="1327336"/>
                    <a:pt x="183573" y="1336366"/>
                    <a:pt x="179963" y="1346291"/>
                  </a:cubicBezTo>
                  <a:cubicBezTo>
                    <a:pt x="176353" y="1354416"/>
                    <a:pt x="180868" y="1357131"/>
                    <a:pt x="187183" y="1359836"/>
                  </a:cubicBezTo>
                  <a:cubicBezTo>
                    <a:pt x="188993" y="1360741"/>
                    <a:pt x="188993" y="1360741"/>
                    <a:pt x="188993" y="1360741"/>
                  </a:cubicBezTo>
                  <a:cubicBezTo>
                    <a:pt x="196213" y="1364351"/>
                    <a:pt x="205242" y="1373380"/>
                    <a:pt x="205242" y="1373380"/>
                  </a:cubicBezTo>
                  <a:cubicBezTo>
                    <a:pt x="205242" y="1374285"/>
                    <a:pt x="222387" y="1402269"/>
                    <a:pt x="226902" y="1409489"/>
                  </a:cubicBezTo>
                  <a:cubicBezTo>
                    <a:pt x="231417" y="1416709"/>
                    <a:pt x="231417" y="1423930"/>
                    <a:pt x="231417" y="1432959"/>
                  </a:cubicBezTo>
                  <a:cubicBezTo>
                    <a:pt x="231417" y="1438379"/>
                    <a:pt x="233217" y="1446504"/>
                    <a:pt x="234122" y="1453724"/>
                  </a:cubicBezTo>
                  <a:cubicBezTo>
                    <a:pt x="235027" y="1459143"/>
                    <a:pt x="235932" y="1464563"/>
                    <a:pt x="235932" y="1466363"/>
                  </a:cubicBezTo>
                  <a:cubicBezTo>
                    <a:pt x="235932" y="1472688"/>
                    <a:pt x="235932" y="1480813"/>
                    <a:pt x="233217" y="1485318"/>
                  </a:cubicBezTo>
                  <a:cubicBezTo>
                    <a:pt x="232312" y="1486223"/>
                    <a:pt x="231417" y="1488937"/>
                    <a:pt x="228702" y="1492547"/>
                  </a:cubicBezTo>
                  <a:cubicBezTo>
                    <a:pt x="223292" y="1503378"/>
                    <a:pt x="213358" y="1520532"/>
                    <a:pt x="209747" y="1525047"/>
                  </a:cubicBezTo>
                  <a:cubicBezTo>
                    <a:pt x="206138" y="1528657"/>
                    <a:pt x="209747" y="1533172"/>
                    <a:pt x="216072" y="1539487"/>
                  </a:cubicBezTo>
                  <a:cubicBezTo>
                    <a:pt x="216977" y="1541296"/>
                    <a:pt x="218777" y="1543097"/>
                    <a:pt x="220587" y="1544906"/>
                  </a:cubicBezTo>
                  <a:cubicBezTo>
                    <a:pt x="226902" y="1553031"/>
                    <a:pt x="223292" y="1559346"/>
                    <a:pt x="219682" y="1563861"/>
                  </a:cubicBezTo>
                  <a:cubicBezTo>
                    <a:pt x="218777" y="1564766"/>
                    <a:pt x="218777" y="1566576"/>
                    <a:pt x="217872" y="1567471"/>
                  </a:cubicBezTo>
                  <a:cubicBezTo>
                    <a:pt x="216977" y="1569281"/>
                    <a:pt x="216072" y="1571091"/>
                    <a:pt x="215167" y="1573796"/>
                  </a:cubicBezTo>
                  <a:cubicBezTo>
                    <a:pt x="213358" y="1579215"/>
                    <a:pt x="211557" y="1585531"/>
                    <a:pt x="207947" y="1589141"/>
                  </a:cubicBezTo>
                  <a:cubicBezTo>
                    <a:pt x="206138" y="1590950"/>
                    <a:pt x="204337" y="1593655"/>
                    <a:pt x="203433" y="1597265"/>
                  </a:cubicBezTo>
                  <a:cubicBezTo>
                    <a:pt x="203433" y="1597265"/>
                    <a:pt x="203433" y="1597265"/>
                    <a:pt x="203433" y="1597265"/>
                  </a:cubicBezTo>
                  <a:cubicBezTo>
                    <a:pt x="203433" y="1597265"/>
                    <a:pt x="199822" y="1599971"/>
                    <a:pt x="196213" y="1602685"/>
                  </a:cubicBezTo>
                  <a:cubicBezTo>
                    <a:pt x="192602" y="1605390"/>
                    <a:pt x="191698" y="1610810"/>
                    <a:pt x="192602" y="1615325"/>
                  </a:cubicBezTo>
                  <a:cubicBezTo>
                    <a:pt x="193508" y="1619840"/>
                    <a:pt x="206138" y="1694763"/>
                    <a:pt x="206138" y="1694763"/>
                  </a:cubicBezTo>
                  <a:cubicBezTo>
                    <a:pt x="214262" y="1731777"/>
                    <a:pt x="214262" y="1731777"/>
                    <a:pt x="214262" y="1731777"/>
                  </a:cubicBezTo>
                  <a:cubicBezTo>
                    <a:pt x="216977" y="1749837"/>
                    <a:pt x="216977" y="1749837"/>
                    <a:pt x="216977" y="1749837"/>
                  </a:cubicBezTo>
                  <a:cubicBezTo>
                    <a:pt x="216977" y="1750742"/>
                    <a:pt x="216977" y="1750742"/>
                    <a:pt x="216977" y="1751637"/>
                  </a:cubicBezTo>
                  <a:cubicBezTo>
                    <a:pt x="217872" y="1752542"/>
                    <a:pt x="217872" y="1754352"/>
                    <a:pt x="217872" y="1756152"/>
                  </a:cubicBezTo>
                  <a:cubicBezTo>
                    <a:pt x="217872" y="1762477"/>
                    <a:pt x="215167" y="1791366"/>
                    <a:pt x="215167" y="1792271"/>
                  </a:cubicBezTo>
                  <a:cubicBezTo>
                    <a:pt x="215167" y="1793166"/>
                    <a:pt x="213358" y="1823865"/>
                    <a:pt x="211557" y="1828380"/>
                  </a:cubicBezTo>
                  <a:cubicBezTo>
                    <a:pt x="210652" y="1830180"/>
                    <a:pt x="209747" y="1831990"/>
                    <a:pt x="207947" y="1834695"/>
                  </a:cubicBezTo>
                  <a:cubicBezTo>
                    <a:pt x="206138" y="1839210"/>
                    <a:pt x="202527" y="1844630"/>
                    <a:pt x="201632" y="1849145"/>
                  </a:cubicBezTo>
                  <a:cubicBezTo>
                    <a:pt x="199822" y="1855460"/>
                    <a:pt x="206138" y="1870804"/>
                    <a:pt x="208852" y="1878034"/>
                  </a:cubicBezTo>
                  <a:cubicBezTo>
                    <a:pt x="208852" y="1878929"/>
                    <a:pt x="208852" y="1878929"/>
                    <a:pt x="208852" y="1878929"/>
                  </a:cubicBezTo>
                  <a:cubicBezTo>
                    <a:pt x="209747" y="1881644"/>
                    <a:pt x="209747" y="1884349"/>
                    <a:pt x="208852" y="1887054"/>
                  </a:cubicBezTo>
                  <a:cubicBezTo>
                    <a:pt x="208852" y="1888864"/>
                    <a:pt x="210652" y="1896084"/>
                    <a:pt x="207947" y="1899693"/>
                  </a:cubicBezTo>
                  <a:cubicBezTo>
                    <a:pt x="207042" y="1900598"/>
                    <a:pt x="205242" y="1900598"/>
                    <a:pt x="202527" y="1900598"/>
                  </a:cubicBezTo>
                  <a:cubicBezTo>
                    <a:pt x="200727" y="1899693"/>
                    <a:pt x="198022" y="1899693"/>
                    <a:pt x="196213" y="1898798"/>
                  </a:cubicBezTo>
                  <a:cubicBezTo>
                    <a:pt x="189897" y="1897893"/>
                    <a:pt x="184478" y="1896084"/>
                    <a:pt x="179963" y="1896988"/>
                  </a:cubicBezTo>
                  <a:cubicBezTo>
                    <a:pt x="176353" y="1896988"/>
                    <a:pt x="173648" y="1897893"/>
                    <a:pt x="171838" y="1897893"/>
                  </a:cubicBezTo>
                  <a:cubicBezTo>
                    <a:pt x="169133" y="1897893"/>
                    <a:pt x="166428" y="1897893"/>
                    <a:pt x="163723" y="1898798"/>
                  </a:cubicBezTo>
                  <a:cubicBezTo>
                    <a:pt x="158303" y="1899693"/>
                    <a:pt x="151083" y="1896988"/>
                    <a:pt x="145663" y="1895179"/>
                  </a:cubicBezTo>
                  <a:cubicBezTo>
                    <a:pt x="144768" y="1895179"/>
                    <a:pt x="143863" y="1894283"/>
                    <a:pt x="142958" y="1894283"/>
                  </a:cubicBezTo>
                  <a:cubicBezTo>
                    <a:pt x="137548" y="1892474"/>
                    <a:pt x="124908" y="1890673"/>
                    <a:pt x="120393" y="1891569"/>
                  </a:cubicBezTo>
                  <a:cubicBezTo>
                    <a:pt x="118593" y="1891569"/>
                    <a:pt x="117688" y="1893378"/>
                    <a:pt x="116783" y="1894283"/>
                  </a:cubicBezTo>
                  <a:cubicBezTo>
                    <a:pt x="116783" y="1896988"/>
                    <a:pt x="117688" y="1899693"/>
                    <a:pt x="119489" y="1901503"/>
                  </a:cubicBezTo>
                  <a:cubicBezTo>
                    <a:pt x="123099" y="1905113"/>
                    <a:pt x="124908" y="1907819"/>
                    <a:pt x="121299" y="1914143"/>
                  </a:cubicBezTo>
                  <a:cubicBezTo>
                    <a:pt x="117688" y="1918658"/>
                    <a:pt x="116783" y="1925878"/>
                    <a:pt x="121299" y="1929488"/>
                  </a:cubicBezTo>
                  <a:cubicBezTo>
                    <a:pt x="124908" y="1932193"/>
                    <a:pt x="139348" y="1931298"/>
                    <a:pt x="147473" y="1930393"/>
                  </a:cubicBezTo>
                  <a:cubicBezTo>
                    <a:pt x="149273" y="1930393"/>
                    <a:pt x="151083" y="1930393"/>
                    <a:pt x="152883" y="1930393"/>
                  </a:cubicBezTo>
                  <a:cubicBezTo>
                    <a:pt x="157398" y="1930393"/>
                    <a:pt x="166428" y="1933098"/>
                    <a:pt x="167332" y="1933098"/>
                  </a:cubicBezTo>
                  <a:cubicBezTo>
                    <a:pt x="167332" y="1933098"/>
                    <a:pt x="167332" y="1933098"/>
                    <a:pt x="167332" y="1933098"/>
                  </a:cubicBezTo>
                  <a:cubicBezTo>
                    <a:pt x="167332" y="1933098"/>
                    <a:pt x="175458" y="1943937"/>
                    <a:pt x="179963" y="1948443"/>
                  </a:cubicBezTo>
                  <a:cubicBezTo>
                    <a:pt x="184478" y="1952957"/>
                    <a:pt x="188088" y="1957472"/>
                    <a:pt x="185382" y="1963797"/>
                  </a:cubicBezTo>
                  <a:cubicBezTo>
                    <a:pt x="182677" y="1968312"/>
                    <a:pt x="179067" y="1971017"/>
                    <a:pt x="178163" y="1971017"/>
                  </a:cubicBezTo>
                  <a:cubicBezTo>
                    <a:pt x="177258" y="1971922"/>
                    <a:pt x="170038" y="1980046"/>
                    <a:pt x="173648" y="1983656"/>
                  </a:cubicBezTo>
                  <a:cubicBezTo>
                    <a:pt x="176353" y="1987266"/>
                    <a:pt x="177258" y="1990877"/>
                    <a:pt x="176353" y="1993582"/>
                  </a:cubicBezTo>
                  <a:cubicBezTo>
                    <a:pt x="175458" y="1996296"/>
                    <a:pt x="173648" y="1997201"/>
                    <a:pt x="171838" y="1998097"/>
                  </a:cubicBezTo>
                  <a:cubicBezTo>
                    <a:pt x="165523" y="1999906"/>
                    <a:pt x="160113" y="2001706"/>
                    <a:pt x="157398" y="2005326"/>
                  </a:cubicBezTo>
                  <a:cubicBezTo>
                    <a:pt x="157398" y="2005326"/>
                    <a:pt x="156503" y="2006221"/>
                    <a:pt x="156503" y="2007126"/>
                  </a:cubicBezTo>
                  <a:cubicBezTo>
                    <a:pt x="152883" y="2010736"/>
                    <a:pt x="148378" y="2016156"/>
                    <a:pt x="149273" y="2019766"/>
                  </a:cubicBezTo>
                  <a:cubicBezTo>
                    <a:pt x="150178" y="2025186"/>
                    <a:pt x="144768" y="2030596"/>
                    <a:pt x="144768" y="2030596"/>
                  </a:cubicBezTo>
                  <a:cubicBezTo>
                    <a:pt x="144768" y="2030596"/>
                    <a:pt x="143863" y="2032405"/>
                    <a:pt x="143863" y="2034215"/>
                  </a:cubicBezTo>
                  <a:cubicBezTo>
                    <a:pt x="143863" y="2035111"/>
                    <a:pt x="145663" y="2036015"/>
                    <a:pt x="147473" y="2036920"/>
                  </a:cubicBezTo>
                  <a:cubicBezTo>
                    <a:pt x="150178" y="2037825"/>
                    <a:pt x="151988" y="2040530"/>
                    <a:pt x="151083" y="2043235"/>
                  </a:cubicBezTo>
                  <a:cubicBezTo>
                    <a:pt x="151083" y="2045045"/>
                    <a:pt x="148378" y="2047750"/>
                    <a:pt x="142958" y="2047750"/>
                  </a:cubicBezTo>
                  <a:cubicBezTo>
                    <a:pt x="132128" y="2047750"/>
                    <a:pt x="109563" y="2039625"/>
                    <a:pt x="102343" y="2036920"/>
                  </a:cubicBezTo>
                  <a:cubicBezTo>
                    <a:pt x="96029" y="2034215"/>
                    <a:pt x="92409" y="2033310"/>
                    <a:pt x="87904" y="2036015"/>
                  </a:cubicBezTo>
                  <a:cubicBezTo>
                    <a:pt x="85189" y="2037825"/>
                    <a:pt x="79779" y="2041435"/>
                    <a:pt x="78874" y="2045045"/>
                  </a:cubicBezTo>
                  <a:cubicBezTo>
                    <a:pt x="78874" y="2045950"/>
                    <a:pt x="78874" y="2046845"/>
                    <a:pt x="79779" y="2047750"/>
                  </a:cubicBezTo>
                  <a:cubicBezTo>
                    <a:pt x="83389" y="2052265"/>
                    <a:pt x="85189" y="2063095"/>
                    <a:pt x="85189" y="2067610"/>
                  </a:cubicBezTo>
                  <a:cubicBezTo>
                    <a:pt x="85189" y="2073030"/>
                    <a:pt x="87904" y="2080250"/>
                    <a:pt x="93314" y="2084764"/>
                  </a:cubicBezTo>
                  <a:cubicBezTo>
                    <a:pt x="99638" y="2090184"/>
                    <a:pt x="96029" y="2104624"/>
                    <a:pt x="96029" y="2105529"/>
                  </a:cubicBezTo>
                  <a:cubicBezTo>
                    <a:pt x="96029" y="2106434"/>
                    <a:pt x="96029" y="2107339"/>
                    <a:pt x="96029" y="2107339"/>
                  </a:cubicBezTo>
                  <a:cubicBezTo>
                    <a:pt x="96029" y="2108234"/>
                    <a:pt x="96029" y="2109139"/>
                    <a:pt x="96029" y="2110044"/>
                  </a:cubicBezTo>
                  <a:cubicBezTo>
                    <a:pt x="95123" y="2110949"/>
                    <a:pt x="93314" y="2111854"/>
                    <a:pt x="90609" y="2111854"/>
                  </a:cubicBezTo>
                  <a:cubicBezTo>
                    <a:pt x="86094" y="2111854"/>
                    <a:pt x="84294" y="2112749"/>
                    <a:pt x="83389" y="2113654"/>
                  </a:cubicBezTo>
                  <a:cubicBezTo>
                    <a:pt x="82484" y="2114559"/>
                    <a:pt x="83389" y="2115464"/>
                    <a:pt x="83389" y="2117264"/>
                  </a:cubicBezTo>
                  <a:cubicBezTo>
                    <a:pt x="83389" y="2118169"/>
                    <a:pt x="84294" y="2119073"/>
                    <a:pt x="84294" y="2119978"/>
                  </a:cubicBezTo>
                  <a:cubicBezTo>
                    <a:pt x="85189" y="2124484"/>
                    <a:pt x="87904" y="2129903"/>
                    <a:pt x="85189" y="2133513"/>
                  </a:cubicBezTo>
                  <a:cubicBezTo>
                    <a:pt x="85189" y="2133513"/>
                    <a:pt x="84294" y="2134418"/>
                    <a:pt x="84294" y="2134418"/>
                  </a:cubicBezTo>
                  <a:cubicBezTo>
                    <a:pt x="80684" y="2138933"/>
                    <a:pt x="75264" y="2146153"/>
                    <a:pt x="80684" y="2150668"/>
                  </a:cubicBezTo>
                  <a:cubicBezTo>
                    <a:pt x="81579" y="2151573"/>
                    <a:pt x="83389" y="2152478"/>
                    <a:pt x="84294" y="2153373"/>
                  </a:cubicBezTo>
                  <a:cubicBezTo>
                    <a:pt x="88799" y="2157888"/>
                    <a:pt x="92409" y="2160603"/>
                    <a:pt x="92409" y="2163308"/>
                  </a:cubicBezTo>
                  <a:cubicBezTo>
                    <a:pt x="92409" y="2165117"/>
                    <a:pt x="93314" y="2166918"/>
                    <a:pt x="93314" y="2169623"/>
                  </a:cubicBezTo>
                  <a:cubicBezTo>
                    <a:pt x="95123" y="2175042"/>
                    <a:pt x="96924" y="2183167"/>
                    <a:pt x="95123" y="2185872"/>
                  </a:cubicBezTo>
                  <a:cubicBezTo>
                    <a:pt x="94219" y="2185872"/>
                    <a:pt x="93314" y="2186777"/>
                    <a:pt x="93314" y="2186777"/>
                  </a:cubicBezTo>
                  <a:cubicBezTo>
                    <a:pt x="87904" y="2187682"/>
                    <a:pt x="86094" y="2185872"/>
                    <a:pt x="82484" y="2184072"/>
                  </a:cubicBezTo>
                  <a:cubicBezTo>
                    <a:pt x="82484" y="2184072"/>
                    <a:pt x="81579" y="2183167"/>
                    <a:pt x="80684" y="2183167"/>
                  </a:cubicBezTo>
                  <a:cubicBezTo>
                    <a:pt x="76169" y="2180462"/>
                    <a:pt x="71654" y="2177748"/>
                    <a:pt x="68044" y="2180462"/>
                  </a:cubicBezTo>
                  <a:cubicBezTo>
                    <a:pt x="67139" y="2181367"/>
                    <a:pt x="65339" y="2182262"/>
                    <a:pt x="63529" y="2182262"/>
                  </a:cubicBezTo>
                  <a:cubicBezTo>
                    <a:pt x="59919" y="2184072"/>
                    <a:pt x="56309" y="2185872"/>
                    <a:pt x="57214" y="2188587"/>
                  </a:cubicBezTo>
                  <a:cubicBezTo>
                    <a:pt x="57214" y="2190387"/>
                    <a:pt x="58119" y="2191292"/>
                    <a:pt x="58119" y="2192197"/>
                  </a:cubicBezTo>
                  <a:cubicBezTo>
                    <a:pt x="59015" y="2194902"/>
                    <a:pt x="59015" y="2196712"/>
                    <a:pt x="58119" y="2197617"/>
                  </a:cubicBezTo>
                  <a:cubicBezTo>
                    <a:pt x="58119" y="2199417"/>
                    <a:pt x="56309" y="2199417"/>
                    <a:pt x="54509" y="2199417"/>
                  </a:cubicBezTo>
                  <a:cubicBezTo>
                    <a:pt x="49994" y="2199417"/>
                    <a:pt x="45479" y="2199417"/>
                    <a:pt x="43670" y="2202131"/>
                  </a:cubicBezTo>
                  <a:cubicBezTo>
                    <a:pt x="43670" y="2203027"/>
                    <a:pt x="43670" y="2205741"/>
                    <a:pt x="45479" y="2208447"/>
                  </a:cubicBezTo>
                  <a:cubicBezTo>
                    <a:pt x="47279" y="2211152"/>
                    <a:pt x="48184" y="2213866"/>
                    <a:pt x="49089" y="2216571"/>
                  </a:cubicBezTo>
                  <a:cubicBezTo>
                    <a:pt x="51794" y="2221991"/>
                    <a:pt x="53604" y="2225601"/>
                    <a:pt x="59919" y="2226506"/>
                  </a:cubicBezTo>
                  <a:cubicBezTo>
                    <a:pt x="66235" y="2227401"/>
                    <a:pt x="68949" y="2225601"/>
                    <a:pt x="71654" y="2223791"/>
                  </a:cubicBezTo>
                  <a:cubicBezTo>
                    <a:pt x="72559" y="2223791"/>
                    <a:pt x="73454" y="2222886"/>
                    <a:pt x="74359" y="2222886"/>
                  </a:cubicBezTo>
                  <a:cubicBezTo>
                    <a:pt x="78874" y="2221991"/>
                    <a:pt x="86094" y="2221991"/>
                    <a:pt x="89704" y="2226506"/>
                  </a:cubicBezTo>
                  <a:cubicBezTo>
                    <a:pt x="93314" y="2231011"/>
                    <a:pt x="97829" y="2240946"/>
                    <a:pt x="97829" y="2240946"/>
                  </a:cubicBezTo>
                  <a:cubicBezTo>
                    <a:pt x="97829" y="2240946"/>
                    <a:pt x="97829" y="2241851"/>
                    <a:pt x="97829" y="2241851"/>
                  </a:cubicBezTo>
                  <a:cubicBezTo>
                    <a:pt x="97829" y="2241851"/>
                    <a:pt x="97829" y="2241851"/>
                    <a:pt x="97829" y="2241851"/>
                  </a:cubicBezTo>
                  <a:cubicBezTo>
                    <a:pt x="95123" y="2241851"/>
                    <a:pt x="89704" y="2243651"/>
                    <a:pt x="87904" y="2245461"/>
                  </a:cubicBezTo>
                  <a:cubicBezTo>
                    <a:pt x="87904" y="2246366"/>
                    <a:pt x="87904" y="2246366"/>
                    <a:pt x="87904" y="2246366"/>
                  </a:cubicBezTo>
                  <a:cubicBezTo>
                    <a:pt x="88799" y="2249976"/>
                    <a:pt x="93314" y="2257196"/>
                    <a:pt x="93314" y="2257196"/>
                  </a:cubicBezTo>
                  <a:cubicBezTo>
                    <a:pt x="93314" y="2257196"/>
                    <a:pt x="93314" y="2257196"/>
                    <a:pt x="93314" y="2258100"/>
                  </a:cubicBezTo>
                  <a:cubicBezTo>
                    <a:pt x="93314" y="2258100"/>
                    <a:pt x="90609" y="2268025"/>
                    <a:pt x="82484" y="2274350"/>
                  </a:cubicBezTo>
                  <a:cubicBezTo>
                    <a:pt x="78874" y="2277055"/>
                    <a:pt x="76169" y="2278865"/>
                    <a:pt x="73454" y="2279770"/>
                  </a:cubicBezTo>
                  <a:cubicBezTo>
                    <a:pt x="70749" y="2281570"/>
                    <a:pt x="68949" y="2282475"/>
                    <a:pt x="68044" y="2285180"/>
                  </a:cubicBezTo>
                  <a:cubicBezTo>
                    <a:pt x="67139" y="2287895"/>
                    <a:pt x="67139" y="2304144"/>
                    <a:pt x="67139" y="2307754"/>
                  </a:cubicBezTo>
                  <a:cubicBezTo>
                    <a:pt x="69844" y="2308659"/>
                    <a:pt x="69844" y="2308659"/>
                    <a:pt x="69844" y="2308659"/>
                  </a:cubicBezTo>
                  <a:cubicBezTo>
                    <a:pt x="80684" y="2307754"/>
                    <a:pt x="90609" y="2307754"/>
                    <a:pt x="96029" y="2307754"/>
                  </a:cubicBezTo>
                  <a:cubicBezTo>
                    <a:pt x="105048" y="2307754"/>
                    <a:pt x="110468" y="2309554"/>
                    <a:pt x="113174" y="2312269"/>
                  </a:cubicBezTo>
                  <a:cubicBezTo>
                    <a:pt x="114078" y="2314069"/>
                    <a:pt x="114983" y="2314974"/>
                    <a:pt x="114078" y="2317679"/>
                  </a:cubicBezTo>
                  <a:cubicBezTo>
                    <a:pt x="112268" y="2326709"/>
                    <a:pt x="111364" y="2336644"/>
                    <a:pt x="119489" y="2340254"/>
                  </a:cubicBezTo>
                  <a:cubicBezTo>
                    <a:pt x="129423" y="2344768"/>
                    <a:pt x="131224" y="2355598"/>
                    <a:pt x="130318" y="2361923"/>
                  </a:cubicBezTo>
                  <a:cubicBezTo>
                    <a:pt x="130318" y="2363723"/>
                    <a:pt x="130318" y="2365533"/>
                    <a:pt x="132128" y="2367333"/>
                  </a:cubicBezTo>
                  <a:cubicBezTo>
                    <a:pt x="133929" y="2369143"/>
                    <a:pt x="137548" y="2369143"/>
                    <a:pt x="142958" y="2368238"/>
                  </a:cubicBezTo>
                  <a:cubicBezTo>
                    <a:pt x="145663" y="2367333"/>
                    <a:pt x="148378" y="2367333"/>
                    <a:pt x="151083" y="2366428"/>
                  </a:cubicBezTo>
                  <a:cubicBezTo>
                    <a:pt x="156503" y="2363723"/>
                    <a:pt x="161008" y="2362818"/>
                    <a:pt x="166428" y="2369143"/>
                  </a:cubicBezTo>
                  <a:cubicBezTo>
                    <a:pt x="173648" y="2378172"/>
                    <a:pt x="172743" y="2383583"/>
                    <a:pt x="170038" y="2393517"/>
                  </a:cubicBezTo>
                  <a:cubicBezTo>
                    <a:pt x="168228" y="2400737"/>
                    <a:pt x="165523" y="2404347"/>
                    <a:pt x="162818" y="2409767"/>
                  </a:cubicBezTo>
                  <a:cubicBezTo>
                    <a:pt x="161913" y="2410672"/>
                    <a:pt x="161008" y="2413377"/>
                    <a:pt x="160113" y="2415187"/>
                  </a:cubicBezTo>
                  <a:cubicBezTo>
                    <a:pt x="157398" y="2421502"/>
                    <a:pt x="155598" y="2426017"/>
                    <a:pt x="155598" y="2426922"/>
                  </a:cubicBezTo>
                  <a:cubicBezTo>
                    <a:pt x="161008" y="2430532"/>
                    <a:pt x="161008" y="2430532"/>
                    <a:pt x="161008" y="2430532"/>
                  </a:cubicBezTo>
                  <a:cubicBezTo>
                    <a:pt x="171838" y="2437751"/>
                    <a:pt x="171838" y="2437751"/>
                    <a:pt x="171838" y="2437751"/>
                  </a:cubicBezTo>
                  <a:cubicBezTo>
                    <a:pt x="171838" y="2437751"/>
                    <a:pt x="171838" y="2437751"/>
                    <a:pt x="171838" y="2437751"/>
                  </a:cubicBezTo>
                  <a:cubicBezTo>
                    <a:pt x="175458" y="2437751"/>
                    <a:pt x="179963" y="2435942"/>
                    <a:pt x="184478" y="2433237"/>
                  </a:cubicBezTo>
                  <a:cubicBezTo>
                    <a:pt x="190793" y="2429627"/>
                    <a:pt x="197117" y="2425112"/>
                    <a:pt x="200727" y="2420597"/>
                  </a:cubicBezTo>
                  <a:cubicBezTo>
                    <a:pt x="201632" y="2418797"/>
                    <a:pt x="202527" y="2417892"/>
                    <a:pt x="203433" y="2416082"/>
                  </a:cubicBezTo>
                  <a:cubicBezTo>
                    <a:pt x="204337" y="2414282"/>
                    <a:pt x="206138" y="2411567"/>
                    <a:pt x="207042" y="2410672"/>
                  </a:cubicBezTo>
                  <a:cubicBezTo>
                    <a:pt x="208852" y="2408862"/>
                    <a:pt x="208852" y="2408862"/>
                    <a:pt x="208852" y="2408862"/>
                  </a:cubicBezTo>
                  <a:cubicBezTo>
                    <a:pt x="209747" y="2407957"/>
                    <a:pt x="211557" y="2406157"/>
                    <a:pt x="212462" y="2404347"/>
                  </a:cubicBezTo>
                  <a:cubicBezTo>
                    <a:pt x="214262" y="2398928"/>
                    <a:pt x="214262" y="2396223"/>
                    <a:pt x="213358" y="2394422"/>
                  </a:cubicBezTo>
                  <a:cubicBezTo>
                    <a:pt x="212462" y="2391707"/>
                    <a:pt x="213358" y="2390812"/>
                    <a:pt x="223292" y="2381782"/>
                  </a:cubicBezTo>
                  <a:cubicBezTo>
                    <a:pt x="225092" y="2379973"/>
                    <a:pt x="226902" y="2378172"/>
                    <a:pt x="227807" y="2376363"/>
                  </a:cubicBezTo>
                  <a:cubicBezTo>
                    <a:pt x="227807" y="2376363"/>
                    <a:pt x="228702" y="2376363"/>
                    <a:pt x="228702" y="2376363"/>
                  </a:cubicBezTo>
                  <a:cubicBezTo>
                    <a:pt x="228702" y="2376363"/>
                    <a:pt x="239541" y="2376363"/>
                    <a:pt x="244952" y="2371848"/>
                  </a:cubicBezTo>
                  <a:cubicBezTo>
                    <a:pt x="252172" y="2366428"/>
                    <a:pt x="255782" y="2361018"/>
                    <a:pt x="256687" y="2353798"/>
                  </a:cubicBezTo>
                  <a:cubicBezTo>
                    <a:pt x="257591" y="2346569"/>
                    <a:pt x="258497" y="2334834"/>
                    <a:pt x="258497" y="2333929"/>
                  </a:cubicBezTo>
                  <a:cubicBezTo>
                    <a:pt x="258497" y="2333929"/>
                    <a:pt x="258497" y="2333929"/>
                    <a:pt x="258497" y="2333929"/>
                  </a:cubicBezTo>
                  <a:cubicBezTo>
                    <a:pt x="258497" y="2333929"/>
                    <a:pt x="282861" y="2308659"/>
                    <a:pt x="288281" y="2303239"/>
                  </a:cubicBezTo>
                  <a:cubicBezTo>
                    <a:pt x="293692" y="2297820"/>
                    <a:pt x="309941" y="2272540"/>
                    <a:pt x="314456" y="2264415"/>
                  </a:cubicBezTo>
                  <a:cubicBezTo>
                    <a:pt x="318971" y="2256291"/>
                    <a:pt x="340631" y="2225601"/>
                    <a:pt x="340631" y="2224696"/>
                  </a:cubicBezTo>
                  <a:cubicBezTo>
                    <a:pt x="341535" y="2223791"/>
                    <a:pt x="358681" y="2206637"/>
                    <a:pt x="363195" y="2203932"/>
                  </a:cubicBezTo>
                  <a:cubicBezTo>
                    <a:pt x="364100" y="2203932"/>
                    <a:pt x="364995" y="2203027"/>
                    <a:pt x="364995" y="2203027"/>
                  </a:cubicBezTo>
                  <a:cubicBezTo>
                    <a:pt x="369510" y="2199417"/>
                    <a:pt x="376730" y="2194902"/>
                    <a:pt x="392980" y="2196712"/>
                  </a:cubicBezTo>
                  <a:cubicBezTo>
                    <a:pt x="411030" y="2198512"/>
                    <a:pt x="420059" y="2196712"/>
                    <a:pt x="426375" y="2194007"/>
                  </a:cubicBezTo>
                  <a:cubicBezTo>
                    <a:pt x="434499" y="2191292"/>
                    <a:pt x="444424" y="2184072"/>
                    <a:pt x="447139" y="2177748"/>
                  </a:cubicBezTo>
                  <a:cubicBezTo>
                    <a:pt x="447139" y="2177748"/>
                    <a:pt x="447139" y="2177748"/>
                    <a:pt x="447139" y="2177748"/>
                  </a:cubicBezTo>
                  <a:cubicBezTo>
                    <a:pt x="447139" y="2177748"/>
                    <a:pt x="447139" y="2177748"/>
                    <a:pt x="447139" y="2177748"/>
                  </a:cubicBezTo>
                  <a:cubicBezTo>
                    <a:pt x="447139" y="2176852"/>
                    <a:pt x="447139" y="2176852"/>
                    <a:pt x="447139" y="2176852"/>
                  </a:cubicBezTo>
                  <a:cubicBezTo>
                    <a:pt x="447139" y="2176852"/>
                    <a:pt x="447139" y="2176852"/>
                    <a:pt x="448034" y="2176852"/>
                  </a:cubicBezTo>
                  <a:cubicBezTo>
                    <a:pt x="449844" y="2168727"/>
                    <a:pt x="451644" y="2148868"/>
                    <a:pt x="451644" y="2140743"/>
                  </a:cubicBezTo>
                  <a:cubicBezTo>
                    <a:pt x="451644" y="2133513"/>
                    <a:pt x="451644" y="2124484"/>
                    <a:pt x="457969" y="2113654"/>
                  </a:cubicBezTo>
                  <a:cubicBezTo>
                    <a:pt x="459769" y="2110949"/>
                    <a:pt x="463379" y="2104624"/>
                    <a:pt x="467894" y="2095604"/>
                  </a:cubicBezTo>
                  <a:cubicBezTo>
                    <a:pt x="479629" y="2073934"/>
                    <a:pt x="495879" y="2045045"/>
                    <a:pt x="500394" y="2039625"/>
                  </a:cubicBezTo>
                  <a:cubicBezTo>
                    <a:pt x="504003" y="2036015"/>
                    <a:pt x="511223" y="2028796"/>
                    <a:pt x="518443" y="2021576"/>
                  </a:cubicBezTo>
                  <a:cubicBezTo>
                    <a:pt x="526568" y="2014346"/>
                    <a:pt x="534683" y="2006221"/>
                    <a:pt x="538303" y="2001706"/>
                  </a:cubicBezTo>
                  <a:cubicBezTo>
                    <a:pt x="543713" y="1996296"/>
                    <a:pt x="557248" y="1984561"/>
                    <a:pt x="568983" y="1974627"/>
                  </a:cubicBezTo>
                  <a:cubicBezTo>
                    <a:pt x="575308" y="1970112"/>
                    <a:pt x="579822" y="1965597"/>
                    <a:pt x="581622" y="1963797"/>
                  </a:cubicBezTo>
                  <a:cubicBezTo>
                    <a:pt x="585233" y="1961082"/>
                    <a:pt x="587042" y="1956567"/>
                    <a:pt x="586137" y="1953862"/>
                  </a:cubicBezTo>
                  <a:cubicBezTo>
                    <a:pt x="585233" y="1952062"/>
                    <a:pt x="583432" y="1951157"/>
                    <a:pt x="580718" y="1951157"/>
                  </a:cubicBezTo>
                  <a:cubicBezTo>
                    <a:pt x="568983" y="1951157"/>
                    <a:pt x="564477" y="1947547"/>
                    <a:pt x="560868" y="1941223"/>
                  </a:cubicBezTo>
                  <a:cubicBezTo>
                    <a:pt x="559963" y="1939422"/>
                    <a:pt x="559058" y="1937613"/>
                    <a:pt x="557248" y="1935813"/>
                  </a:cubicBezTo>
                  <a:cubicBezTo>
                    <a:pt x="552743" y="1929488"/>
                    <a:pt x="546418" y="1922268"/>
                    <a:pt x="550933" y="1914143"/>
                  </a:cubicBezTo>
                  <a:cubicBezTo>
                    <a:pt x="556353" y="1904208"/>
                    <a:pt x="567182" y="1870804"/>
                    <a:pt x="570793" y="1849145"/>
                  </a:cubicBezTo>
                  <a:cubicBezTo>
                    <a:pt x="574402" y="1829285"/>
                    <a:pt x="583432" y="1784146"/>
                    <a:pt x="587042" y="1769696"/>
                  </a:cubicBezTo>
                  <a:cubicBezTo>
                    <a:pt x="590652" y="1757962"/>
                    <a:pt x="602387" y="1713728"/>
                    <a:pt x="605092" y="1705603"/>
                  </a:cubicBezTo>
                  <a:cubicBezTo>
                    <a:pt x="605997" y="1703793"/>
                    <a:pt x="606892" y="1701088"/>
                    <a:pt x="608702" y="1698373"/>
                  </a:cubicBezTo>
                  <a:cubicBezTo>
                    <a:pt x="611407" y="1692058"/>
                    <a:pt x="614112" y="1684838"/>
                    <a:pt x="614112" y="1681228"/>
                  </a:cubicBezTo>
                  <a:cubicBezTo>
                    <a:pt x="614112" y="1677618"/>
                    <a:pt x="612312" y="1634279"/>
                    <a:pt x="612312" y="1634279"/>
                  </a:cubicBezTo>
                  <a:cubicBezTo>
                    <a:pt x="612312" y="1633375"/>
                    <a:pt x="612312" y="1633375"/>
                    <a:pt x="612312" y="1633375"/>
                  </a:cubicBezTo>
                  <a:cubicBezTo>
                    <a:pt x="613217" y="1633375"/>
                    <a:pt x="664661" y="1581920"/>
                    <a:pt x="669176" y="1577406"/>
                  </a:cubicBezTo>
                  <a:cubicBezTo>
                    <a:pt x="672786" y="1574701"/>
                    <a:pt x="673691" y="1570186"/>
                    <a:pt x="674586" y="1564766"/>
                  </a:cubicBezTo>
                  <a:cubicBezTo>
                    <a:pt x="674586" y="1562966"/>
                    <a:pt x="675492" y="1561156"/>
                    <a:pt x="675492" y="1559346"/>
                  </a:cubicBezTo>
                  <a:cubicBezTo>
                    <a:pt x="676396" y="1556641"/>
                    <a:pt x="676396" y="1553031"/>
                    <a:pt x="677301" y="1548516"/>
                  </a:cubicBezTo>
                  <a:cubicBezTo>
                    <a:pt x="677301" y="1542201"/>
                    <a:pt x="678197" y="1534972"/>
                    <a:pt x="680006" y="1532267"/>
                  </a:cubicBezTo>
                  <a:cubicBezTo>
                    <a:pt x="683616" y="1527752"/>
                    <a:pt x="694446" y="1516017"/>
                    <a:pt x="694446" y="1516017"/>
                  </a:cubicBezTo>
                  <a:cubicBezTo>
                    <a:pt x="694446" y="1516017"/>
                    <a:pt x="694446" y="1516017"/>
                    <a:pt x="695351" y="1516017"/>
                  </a:cubicBezTo>
                  <a:cubicBezTo>
                    <a:pt x="697151" y="1516017"/>
                    <a:pt x="869554" y="1515112"/>
                    <a:pt x="877679" y="1515112"/>
                  </a:cubicBezTo>
                  <a:cubicBezTo>
                    <a:pt x="883994" y="1515112"/>
                    <a:pt x="901139" y="1512407"/>
                    <a:pt x="908368" y="1511502"/>
                  </a:cubicBezTo>
                  <a:cubicBezTo>
                    <a:pt x="908368" y="1509693"/>
                    <a:pt x="909263" y="1507892"/>
                    <a:pt x="910169" y="1506083"/>
                  </a:cubicBezTo>
                  <a:cubicBezTo>
                    <a:pt x="913778" y="1502473"/>
                    <a:pt x="913778" y="1495252"/>
                    <a:pt x="913778" y="1490738"/>
                  </a:cubicBezTo>
                  <a:cubicBezTo>
                    <a:pt x="914683" y="1478098"/>
                    <a:pt x="913778" y="1465458"/>
                    <a:pt x="914683" y="1451923"/>
                  </a:cubicBezTo>
                  <a:cubicBezTo>
                    <a:pt x="916483" y="1415805"/>
                    <a:pt x="918293" y="1383305"/>
                    <a:pt x="913778" y="1347196"/>
                  </a:cubicBezTo>
                  <a:cubicBezTo>
                    <a:pt x="911073" y="1328241"/>
                    <a:pt x="903853" y="1311087"/>
                    <a:pt x="902043" y="1292132"/>
                  </a:cubicBezTo>
                  <a:cubicBezTo>
                    <a:pt x="902949" y="1285807"/>
                    <a:pt x="903853" y="1279492"/>
                    <a:pt x="906558" y="1273168"/>
                  </a:cubicBezTo>
                  <a:cubicBezTo>
                    <a:pt x="906558" y="1271367"/>
                    <a:pt x="908368" y="1269558"/>
                    <a:pt x="909263" y="1267758"/>
                  </a:cubicBezTo>
                  <a:cubicBezTo>
                    <a:pt x="909263" y="1266853"/>
                    <a:pt x="909263" y="1265043"/>
                    <a:pt x="909263" y="1264138"/>
                  </a:cubicBezTo>
                  <a:cubicBezTo>
                    <a:pt x="911978" y="1254213"/>
                    <a:pt x="914683" y="1246088"/>
                    <a:pt x="915588" y="1236154"/>
                  </a:cubicBezTo>
                  <a:cubicBezTo>
                    <a:pt x="916483" y="1234353"/>
                    <a:pt x="915588" y="1230743"/>
                    <a:pt x="915588" y="1230743"/>
                  </a:cubicBezTo>
                  <a:cubicBezTo>
                    <a:pt x="920093" y="1216294"/>
                    <a:pt x="923713" y="1201854"/>
                    <a:pt x="929123" y="1187405"/>
                  </a:cubicBezTo>
                  <a:cubicBezTo>
                    <a:pt x="933638" y="1184699"/>
                    <a:pt x="945373" y="1178375"/>
                    <a:pt x="949888" y="1178375"/>
                  </a:cubicBezTo>
                  <a:cubicBezTo>
                    <a:pt x="952593" y="1175670"/>
                    <a:pt x="952593" y="1175670"/>
                    <a:pt x="952593" y="1175670"/>
                  </a:cubicBezTo>
                  <a:cubicBezTo>
                    <a:pt x="954393" y="1155810"/>
                    <a:pt x="958003" y="1163935"/>
                    <a:pt x="972453" y="1154000"/>
                  </a:cubicBezTo>
                  <a:cubicBezTo>
                    <a:pt x="1001332" y="1135046"/>
                    <a:pt x="995017" y="1125111"/>
                    <a:pt x="1012162" y="1103451"/>
                  </a:cubicBezTo>
                  <a:cubicBezTo>
                    <a:pt x="1017582" y="1096222"/>
                    <a:pt x="1021192" y="1087202"/>
                    <a:pt x="1026602" y="1079972"/>
                  </a:cubicBezTo>
                  <a:cubicBezTo>
                    <a:pt x="1029316" y="1076362"/>
                    <a:pt x="1034727" y="1071847"/>
                    <a:pt x="1038337" y="1068237"/>
                  </a:cubicBezTo>
                  <a:cubicBezTo>
                    <a:pt x="1040147" y="1065532"/>
                    <a:pt x="1046461" y="1056503"/>
                    <a:pt x="1049166" y="1052893"/>
                  </a:cubicBezTo>
                  <a:cubicBezTo>
                    <a:pt x="1050072" y="1050188"/>
                    <a:pt x="1055491" y="1038443"/>
                    <a:pt x="1058197" y="1037548"/>
                  </a:cubicBezTo>
                  <a:cubicBezTo>
                    <a:pt x="1061806" y="1037548"/>
                    <a:pt x="1061806" y="1037548"/>
                    <a:pt x="1061806" y="1037548"/>
                  </a:cubicBezTo>
                  <a:cubicBezTo>
                    <a:pt x="1063616" y="1035738"/>
                    <a:pt x="1063616" y="1035738"/>
                    <a:pt x="1063616" y="1035738"/>
                  </a:cubicBezTo>
                  <a:cubicBezTo>
                    <a:pt x="1063616" y="1033938"/>
                    <a:pt x="1064511" y="1030318"/>
                    <a:pt x="1065417" y="1028518"/>
                  </a:cubicBezTo>
                  <a:cubicBezTo>
                    <a:pt x="1066321" y="1023098"/>
                    <a:pt x="1068122" y="1017688"/>
                    <a:pt x="1070836" y="1013173"/>
                  </a:cubicBezTo>
                  <a:cubicBezTo>
                    <a:pt x="1072637" y="1011364"/>
                    <a:pt x="1075342" y="1009563"/>
                    <a:pt x="1077151" y="1007754"/>
                  </a:cubicBezTo>
                  <a:cubicBezTo>
                    <a:pt x="1083466" y="998724"/>
                    <a:pt x="1088886" y="987894"/>
                    <a:pt x="1093401" y="978864"/>
                  </a:cubicBezTo>
                  <a:cubicBezTo>
                    <a:pt x="1101516" y="962615"/>
                    <a:pt x="1114156" y="953585"/>
                    <a:pt x="1127701" y="941850"/>
                  </a:cubicBezTo>
                  <a:cubicBezTo>
                    <a:pt x="1129501" y="940945"/>
                    <a:pt x="1133111" y="939145"/>
                    <a:pt x="1134015" y="936430"/>
                  </a:cubicBezTo>
                  <a:cubicBezTo>
                    <a:pt x="1138530" y="920181"/>
                    <a:pt x="1138530" y="920181"/>
                    <a:pt x="1138530" y="920181"/>
                  </a:cubicBezTo>
                  <a:cubicBezTo>
                    <a:pt x="1140331" y="916571"/>
                    <a:pt x="1140331" y="911160"/>
                    <a:pt x="1142140" y="907541"/>
                  </a:cubicBezTo>
                  <a:cubicBezTo>
                    <a:pt x="1146655" y="899416"/>
                    <a:pt x="1155675" y="887681"/>
                    <a:pt x="1162895" y="881366"/>
                  </a:cubicBezTo>
                  <a:cubicBezTo>
                    <a:pt x="1162895" y="877756"/>
                    <a:pt x="1169220" y="870527"/>
                    <a:pt x="1171020" y="868727"/>
                  </a:cubicBezTo>
                  <a:cubicBezTo>
                    <a:pt x="1167410" y="867822"/>
                    <a:pt x="1147551" y="847962"/>
                    <a:pt x="1145750" y="845257"/>
                  </a:cubicBezTo>
                  <a:cubicBezTo>
                    <a:pt x="1142140" y="840742"/>
                    <a:pt x="1139425" y="834418"/>
                    <a:pt x="1135816" y="829007"/>
                  </a:cubicBezTo>
                  <a:cubicBezTo>
                    <a:pt x="1129501" y="819073"/>
                    <a:pt x="1124986" y="809138"/>
                    <a:pt x="1119576" y="798308"/>
                  </a:cubicBezTo>
                  <a:cubicBezTo>
                    <a:pt x="1113251" y="784764"/>
                    <a:pt x="1105136" y="771229"/>
                    <a:pt x="1097011" y="759494"/>
                  </a:cubicBezTo>
                  <a:cubicBezTo>
                    <a:pt x="1084371" y="742339"/>
                    <a:pt x="1067226" y="730605"/>
                    <a:pt x="1048271" y="720670"/>
                  </a:cubicBezTo>
                  <a:cubicBezTo>
                    <a:pt x="1047367" y="719765"/>
                    <a:pt x="1041947" y="718860"/>
                    <a:pt x="1040147" y="718860"/>
                  </a:cubicBezTo>
                  <a:cubicBezTo>
                    <a:pt x="1033822" y="717965"/>
                    <a:pt x="1026602" y="717965"/>
                    <a:pt x="1020287" y="715250"/>
                  </a:cubicBezTo>
                  <a:cubicBezTo>
                    <a:pt x="1015772" y="713450"/>
                    <a:pt x="1012162" y="709840"/>
                    <a:pt x="1008552" y="707126"/>
                  </a:cubicBezTo>
                  <a:cubicBezTo>
                    <a:pt x="1002237" y="702611"/>
                    <a:pt x="996817" y="698105"/>
                    <a:pt x="991407" y="692686"/>
                  </a:cubicBezTo>
                  <a:cubicBezTo>
                    <a:pt x="973348" y="671921"/>
                    <a:pt x="954393" y="636717"/>
                    <a:pt x="947173" y="609628"/>
                  </a:cubicBezTo>
                  <a:cubicBezTo>
                    <a:pt x="944468" y="602408"/>
                    <a:pt x="941763" y="596083"/>
                    <a:pt x="938153" y="588863"/>
                  </a:cubicBezTo>
                  <a:cubicBezTo>
                    <a:pt x="935438" y="579833"/>
                    <a:pt x="916483" y="558174"/>
                    <a:pt x="910169" y="550049"/>
                  </a:cubicBezTo>
                  <a:cubicBezTo>
                    <a:pt x="878574" y="512130"/>
                    <a:pt x="828939" y="485945"/>
                    <a:pt x="789220" y="458866"/>
                  </a:cubicBezTo>
                  <a:cubicBezTo>
                    <a:pt x="764855" y="443521"/>
                    <a:pt x="743186" y="425462"/>
                    <a:pt x="718821" y="410117"/>
                  </a:cubicBezTo>
                  <a:cubicBezTo>
                    <a:pt x="708886" y="402897"/>
                    <a:pt x="699866" y="396572"/>
                    <a:pt x="689931" y="389352"/>
                  </a:cubicBezTo>
                  <a:cubicBezTo>
                    <a:pt x="681816" y="382132"/>
                    <a:pt x="671881" y="374903"/>
                    <a:pt x="665567" y="366778"/>
                  </a:cubicBezTo>
                  <a:cubicBezTo>
                    <a:pt x="652022" y="348728"/>
                    <a:pt x="644802" y="327059"/>
                    <a:pt x="634877" y="307199"/>
                  </a:cubicBezTo>
                  <a:cubicBezTo>
                    <a:pt x="632172" y="300875"/>
                    <a:pt x="630362" y="295464"/>
                    <a:pt x="626752" y="290045"/>
                  </a:cubicBezTo>
                  <a:cubicBezTo>
                    <a:pt x="624047" y="285530"/>
                    <a:pt x="619532" y="281015"/>
                    <a:pt x="616827" y="276500"/>
                  </a:cubicBezTo>
                  <a:cubicBezTo>
                    <a:pt x="610503" y="267480"/>
                    <a:pt x="605092" y="257545"/>
                    <a:pt x="598777" y="248516"/>
                  </a:cubicBezTo>
                  <a:cubicBezTo>
                    <a:pt x="590652" y="236781"/>
                    <a:pt x="580718" y="226856"/>
                    <a:pt x="571697" y="216016"/>
                  </a:cubicBezTo>
                  <a:cubicBezTo>
                    <a:pt x="567182" y="210597"/>
                    <a:pt x="563573" y="203377"/>
                    <a:pt x="559963" y="197062"/>
                  </a:cubicBezTo>
                  <a:cubicBezTo>
                    <a:pt x="559963" y="197062"/>
                    <a:pt x="559058" y="196157"/>
                    <a:pt x="559058" y="196157"/>
                  </a:cubicBezTo>
                  <a:cubicBezTo>
                    <a:pt x="544618" y="181717"/>
                    <a:pt x="530178" y="168172"/>
                    <a:pt x="517538" y="152828"/>
                  </a:cubicBezTo>
                  <a:cubicBezTo>
                    <a:pt x="511223" y="144703"/>
                    <a:pt x="505804" y="136578"/>
                    <a:pt x="497679" y="130253"/>
                  </a:cubicBezTo>
                  <a:cubicBezTo>
                    <a:pt x="490459" y="123938"/>
                    <a:pt x="469704" y="124834"/>
                    <a:pt x="461579" y="123033"/>
                  </a:cubicBezTo>
                  <a:cubicBezTo>
                    <a:pt x="451644" y="122129"/>
                    <a:pt x="442624" y="118519"/>
                    <a:pt x="434499" y="114909"/>
                  </a:cubicBezTo>
                  <a:cubicBezTo>
                    <a:pt x="420965" y="110394"/>
                    <a:pt x="407420" y="109489"/>
                    <a:pt x="392980" y="104079"/>
                  </a:cubicBezTo>
                  <a:cubicBezTo>
                    <a:pt x="383950" y="100459"/>
                    <a:pt x="374930" y="95049"/>
                    <a:pt x="365901" y="89629"/>
                  </a:cubicBezTo>
                  <a:cubicBezTo>
                    <a:pt x="355976" y="85114"/>
                    <a:pt x="345145" y="81504"/>
                    <a:pt x="336116" y="75189"/>
                  </a:cubicBezTo>
                  <a:cubicBezTo>
                    <a:pt x="319866" y="65255"/>
                    <a:pt x="306331" y="53520"/>
                    <a:pt x="294596" y="38175"/>
                  </a:cubicBezTo>
                  <a:cubicBezTo>
                    <a:pt x="294596" y="37270"/>
                    <a:pt x="294596" y="37270"/>
                    <a:pt x="294596" y="37270"/>
                  </a:cubicBezTo>
                  <a:cubicBezTo>
                    <a:pt x="282861" y="26431"/>
                    <a:pt x="279251" y="22821"/>
                    <a:pt x="274736" y="21021"/>
                  </a:cubicBezTo>
                  <a:cubicBezTo>
                    <a:pt x="270222" y="18306"/>
                    <a:pt x="264811" y="18306"/>
                    <a:pt x="250372" y="14696"/>
                  </a:cubicBezTo>
                  <a:cubicBezTo>
                    <a:pt x="241342" y="12896"/>
                    <a:pt x="235932" y="3866"/>
                    <a:pt x="222387" y="2056"/>
                  </a:cubicBezTo>
                  <a:cubicBezTo>
                    <a:pt x="215167" y="256"/>
                    <a:pt x="199822" y="-649"/>
                    <a:pt x="192602" y="256"/>
                  </a:cubicBezTo>
                  <a:cubicBezTo>
                    <a:pt x="191698" y="256"/>
                    <a:pt x="188993" y="2056"/>
                    <a:pt x="187183" y="2056"/>
                  </a:cubicBezTo>
                  <a:cubicBezTo>
                    <a:pt x="174552" y="5676"/>
                    <a:pt x="161008" y="8381"/>
                    <a:pt x="147473" y="3866"/>
                  </a:cubicBezTo>
                  <a:cubicBezTo>
                    <a:pt x="145663" y="9286"/>
                    <a:pt x="145663" y="9286"/>
                    <a:pt x="145663" y="9286"/>
                  </a:cubicBezTo>
                  <a:cubicBezTo>
                    <a:pt x="143863" y="8381"/>
                    <a:pt x="142053" y="10181"/>
                    <a:pt x="139348" y="11086"/>
                  </a:cubicBezTo>
                  <a:cubicBezTo>
                    <a:pt x="139348" y="16506"/>
                    <a:pt x="140253" y="32756"/>
                    <a:pt x="140253" y="38175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266949D-36FC-62BF-22FD-E4D8F1ADC537}"/>
                </a:ext>
              </a:extLst>
            </p:cNvPr>
            <p:cNvSpPr/>
            <p:nvPr/>
          </p:nvSpPr>
          <p:spPr>
            <a:xfrm>
              <a:off x="6644029" y="3513779"/>
              <a:ext cx="38100" cy="19050"/>
            </a:xfrm>
            <a:custGeom>
              <a:avLst/>
              <a:gdLst>
                <a:gd name="connsiteX0" fmla="*/ 17980 w 38100"/>
                <a:gd name="connsiteY0" fmla="*/ -99 h 19050"/>
                <a:gd name="connsiteX1" fmla="*/ 5627 w 38100"/>
                <a:gd name="connsiteY1" fmla="*/ 3530 h 19050"/>
                <a:gd name="connsiteX2" fmla="*/ -555 w 38100"/>
                <a:gd name="connsiteY2" fmla="*/ 9883 h 19050"/>
                <a:gd name="connsiteX3" fmla="*/ 5627 w 38100"/>
                <a:gd name="connsiteY3" fmla="*/ 13512 h 19050"/>
                <a:gd name="connsiteX4" fmla="*/ 15923 w 38100"/>
                <a:gd name="connsiteY4" fmla="*/ 15322 h 19050"/>
                <a:gd name="connsiteX5" fmla="*/ 24162 w 38100"/>
                <a:gd name="connsiteY5" fmla="*/ 18951 h 19050"/>
                <a:gd name="connsiteX6" fmla="*/ 37545 w 38100"/>
                <a:gd name="connsiteY6" fmla="*/ 7159 h 19050"/>
                <a:gd name="connsiteX7" fmla="*/ 20038 w 38100"/>
                <a:gd name="connsiteY7" fmla="*/ -99 h 19050"/>
                <a:gd name="connsiteX8" fmla="*/ 17980 w 38100"/>
                <a:gd name="connsiteY8" fmla="*/ -99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19050">
                  <a:moveTo>
                    <a:pt x="17980" y="-99"/>
                  </a:moveTo>
                  <a:cubicBezTo>
                    <a:pt x="13866" y="-99"/>
                    <a:pt x="6656" y="3530"/>
                    <a:pt x="5627" y="3530"/>
                  </a:cubicBezTo>
                  <a:cubicBezTo>
                    <a:pt x="-555" y="9883"/>
                    <a:pt x="-555" y="9883"/>
                    <a:pt x="-555" y="9883"/>
                  </a:cubicBezTo>
                  <a:cubicBezTo>
                    <a:pt x="5627" y="13512"/>
                    <a:pt x="5627" y="13512"/>
                    <a:pt x="5627" y="13512"/>
                  </a:cubicBezTo>
                  <a:cubicBezTo>
                    <a:pt x="5627" y="13512"/>
                    <a:pt x="11799" y="15322"/>
                    <a:pt x="15923" y="15322"/>
                  </a:cubicBezTo>
                  <a:cubicBezTo>
                    <a:pt x="20038" y="15322"/>
                    <a:pt x="23134" y="18046"/>
                    <a:pt x="24162" y="18951"/>
                  </a:cubicBezTo>
                  <a:cubicBezTo>
                    <a:pt x="37545" y="7159"/>
                    <a:pt x="37545" y="7159"/>
                    <a:pt x="37545" y="7159"/>
                  </a:cubicBezTo>
                  <a:cubicBezTo>
                    <a:pt x="34459" y="6254"/>
                    <a:pt x="24162" y="806"/>
                    <a:pt x="20038" y="-99"/>
                  </a:cubicBezTo>
                  <a:cubicBezTo>
                    <a:pt x="19010" y="-99"/>
                    <a:pt x="19010" y="-99"/>
                    <a:pt x="17980" y="-99"/>
                  </a:cubicBez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5283C3A-962A-6E72-6C73-603F0BAF2AB8}"/>
                </a:ext>
              </a:extLst>
            </p:cNvPr>
            <p:cNvSpPr/>
            <p:nvPr/>
          </p:nvSpPr>
          <p:spPr>
            <a:xfrm>
              <a:off x="7692600" y="3466154"/>
              <a:ext cx="131204" cy="114300"/>
            </a:xfrm>
            <a:custGeom>
              <a:avLst/>
              <a:gdLst>
                <a:gd name="connsiteX0" fmla="*/ 129050 w 131204"/>
                <a:gd name="connsiteY0" fmla="*/ 43449 h 114300"/>
                <a:gd name="connsiteX1" fmla="*/ 122240 w 131204"/>
                <a:gd name="connsiteY1" fmla="*/ 28933 h 114300"/>
                <a:gd name="connsiteX2" fmla="*/ 116401 w 131204"/>
                <a:gd name="connsiteY2" fmla="*/ 16227 h 114300"/>
                <a:gd name="connsiteX3" fmla="*/ 101799 w 131204"/>
                <a:gd name="connsiteY3" fmla="*/ 6254 h 114300"/>
                <a:gd name="connsiteX4" fmla="*/ 98884 w 131204"/>
                <a:gd name="connsiteY4" fmla="*/ 6254 h 114300"/>
                <a:gd name="connsiteX5" fmla="*/ 85254 w 131204"/>
                <a:gd name="connsiteY5" fmla="*/ 2625 h 114300"/>
                <a:gd name="connsiteX6" fmla="*/ 75520 w 131204"/>
                <a:gd name="connsiteY6" fmla="*/ -99 h 114300"/>
                <a:gd name="connsiteX7" fmla="*/ 67737 w 131204"/>
                <a:gd name="connsiteY7" fmla="*/ 2625 h 114300"/>
                <a:gd name="connsiteX8" fmla="*/ 45345 w 131204"/>
                <a:gd name="connsiteY8" fmla="*/ 6254 h 114300"/>
                <a:gd name="connsiteX9" fmla="*/ 29771 w 131204"/>
                <a:gd name="connsiteY9" fmla="*/ 13512 h 114300"/>
                <a:gd name="connsiteX10" fmla="*/ 21008 w 131204"/>
                <a:gd name="connsiteY10" fmla="*/ 28933 h 114300"/>
                <a:gd name="connsiteX11" fmla="*/ 19065 w 131204"/>
                <a:gd name="connsiteY11" fmla="*/ 28933 h 114300"/>
                <a:gd name="connsiteX12" fmla="*/ 14198 w 131204"/>
                <a:gd name="connsiteY12" fmla="*/ 30743 h 114300"/>
                <a:gd name="connsiteX13" fmla="*/ 12255 w 131204"/>
                <a:gd name="connsiteY13" fmla="*/ 38906 h 114300"/>
                <a:gd name="connsiteX14" fmla="*/ 6416 w 131204"/>
                <a:gd name="connsiteY14" fmla="*/ 46164 h 114300"/>
                <a:gd name="connsiteX15" fmla="*/ -404 w 131204"/>
                <a:gd name="connsiteY15" fmla="*/ 53422 h 114300"/>
                <a:gd name="connsiteX16" fmla="*/ 9331 w 131204"/>
                <a:gd name="connsiteY16" fmla="*/ 56146 h 114300"/>
                <a:gd name="connsiteX17" fmla="*/ 19065 w 131204"/>
                <a:gd name="connsiteY17" fmla="*/ 58870 h 114300"/>
                <a:gd name="connsiteX18" fmla="*/ 19065 w 131204"/>
                <a:gd name="connsiteY18" fmla="*/ 62499 h 114300"/>
                <a:gd name="connsiteX19" fmla="*/ 24903 w 131204"/>
                <a:gd name="connsiteY19" fmla="*/ 74291 h 114300"/>
                <a:gd name="connsiteX20" fmla="*/ 44373 w 131204"/>
                <a:gd name="connsiteY20" fmla="*/ 84264 h 114300"/>
                <a:gd name="connsiteX21" fmla="*/ 57022 w 131204"/>
                <a:gd name="connsiteY21" fmla="*/ 96970 h 114300"/>
                <a:gd name="connsiteX22" fmla="*/ 62870 w 131204"/>
                <a:gd name="connsiteY22" fmla="*/ 103314 h 114300"/>
                <a:gd name="connsiteX23" fmla="*/ 69681 w 131204"/>
                <a:gd name="connsiteY23" fmla="*/ 108762 h 114300"/>
                <a:gd name="connsiteX24" fmla="*/ 81358 w 131204"/>
                <a:gd name="connsiteY24" fmla="*/ 114201 h 114300"/>
                <a:gd name="connsiteX25" fmla="*/ 88178 w 131204"/>
                <a:gd name="connsiteY25" fmla="*/ 109667 h 114300"/>
                <a:gd name="connsiteX26" fmla="*/ 106666 w 131204"/>
                <a:gd name="connsiteY26" fmla="*/ 96970 h 114300"/>
                <a:gd name="connsiteX27" fmla="*/ 113477 w 131204"/>
                <a:gd name="connsiteY27" fmla="*/ 95151 h 114300"/>
                <a:gd name="connsiteX28" fmla="*/ 111534 w 131204"/>
                <a:gd name="connsiteY28" fmla="*/ 87893 h 114300"/>
                <a:gd name="connsiteX29" fmla="*/ 102771 w 131204"/>
                <a:gd name="connsiteY29" fmla="*/ 68843 h 114300"/>
                <a:gd name="connsiteX30" fmla="*/ 110562 w 131204"/>
                <a:gd name="connsiteY30" fmla="*/ 67938 h 114300"/>
                <a:gd name="connsiteX31" fmla="*/ 117372 w 131204"/>
                <a:gd name="connsiteY31" fmla="*/ 69748 h 114300"/>
                <a:gd name="connsiteX32" fmla="*/ 124192 w 131204"/>
                <a:gd name="connsiteY32" fmla="*/ 64309 h 114300"/>
                <a:gd name="connsiteX33" fmla="*/ 127107 w 131204"/>
                <a:gd name="connsiteY33" fmla="*/ 59775 h 114300"/>
                <a:gd name="connsiteX34" fmla="*/ 129050 w 131204"/>
                <a:gd name="connsiteY34" fmla="*/ 43449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31204" h="114300">
                  <a:moveTo>
                    <a:pt x="129050" y="43449"/>
                  </a:moveTo>
                  <a:cubicBezTo>
                    <a:pt x="128079" y="38906"/>
                    <a:pt x="125164" y="33467"/>
                    <a:pt x="122240" y="28933"/>
                  </a:cubicBezTo>
                  <a:cubicBezTo>
                    <a:pt x="119325" y="23485"/>
                    <a:pt x="117372" y="18951"/>
                    <a:pt x="116401" y="16227"/>
                  </a:cubicBezTo>
                  <a:cubicBezTo>
                    <a:pt x="115429" y="10788"/>
                    <a:pt x="110562" y="7159"/>
                    <a:pt x="101799" y="6254"/>
                  </a:cubicBezTo>
                  <a:cubicBezTo>
                    <a:pt x="98884" y="6254"/>
                    <a:pt x="98884" y="6254"/>
                    <a:pt x="98884" y="6254"/>
                  </a:cubicBezTo>
                  <a:cubicBezTo>
                    <a:pt x="93036" y="5349"/>
                    <a:pt x="91093" y="5349"/>
                    <a:pt x="85254" y="2625"/>
                  </a:cubicBezTo>
                  <a:cubicBezTo>
                    <a:pt x="82330" y="806"/>
                    <a:pt x="78444" y="-99"/>
                    <a:pt x="75520" y="-99"/>
                  </a:cubicBezTo>
                  <a:cubicBezTo>
                    <a:pt x="72595" y="-99"/>
                    <a:pt x="69681" y="806"/>
                    <a:pt x="67737" y="2625"/>
                  </a:cubicBezTo>
                  <a:cubicBezTo>
                    <a:pt x="62870" y="6254"/>
                    <a:pt x="56050" y="6254"/>
                    <a:pt x="45345" y="6254"/>
                  </a:cubicBezTo>
                  <a:cubicBezTo>
                    <a:pt x="34638" y="6254"/>
                    <a:pt x="29771" y="6254"/>
                    <a:pt x="29771" y="13512"/>
                  </a:cubicBezTo>
                  <a:cubicBezTo>
                    <a:pt x="29771" y="24399"/>
                    <a:pt x="26856" y="29838"/>
                    <a:pt x="21008" y="28933"/>
                  </a:cubicBezTo>
                  <a:cubicBezTo>
                    <a:pt x="20036" y="28933"/>
                    <a:pt x="20036" y="28933"/>
                    <a:pt x="19065" y="28933"/>
                  </a:cubicBezTo>
                  <a:cubicBezTo>
                    <a:pt x="17122" y="28933"/>
                    <a:pt x="15169" y="29838"/>
                    <a:pt x="14198" y="30743"/>
                  </a:cubicBezTo>
                  <a:cubicBezTo>
                    <a:pt x="12255" y="32562"/>
                    <a:pt x="12255" y="36191"/>
                    <a:pt x="12255" y="38906"/>
                  </a:cubicBezTo>
                  <a:cubicBezTo>
                    <a:pt x="12255" y="40725"/>
                    <a:pt x="9331" y="43449"/>
                    <a:pt x="6416" y="46164"/>
                  </a:cubicBezTo>
                  <a:cubicBezTo>
                    <a:pt x="2520" y="48888"/>
                    <a:pt x="-1376" y="51612"/>
                    <a:pt x="-404" y="53422"/>
                  </a:cubicBezTo>
                  <a:cubicBezTo>
                    <a:pt x="567" y="55241"/>
                    <a:pt x="5435" y="56146"/>
                    <a:pt x="9331" y="56146"/>
                  </a:cubicBezTo>
                  <a:cubicBezTo>
                    <a:pt x="15169" y="57051"/>
                    <a:pt x="19065" y="57956"/>
                    <a:pt x="19065" y="58870"/>
                  </a:cubicBezTo>
                  <a:cubicBezTo>
                    <a:pt x="19065" y="60680"/>
                    <a:pt x="19065" y="61585"/>
                    <a:pt x="19065" y="62499"/>
                  </a:cubicBezTo>
                  <a:cubicBezTo>
                    <a:pt x="19065" y="67033"/>
                    <a:pt x="18093" y="70662"/>
                    <a:pt x="24903" y="74291"/>
                  </a:cubicBezTo>
                  <a:cubicBezTo>
                    <a:pt x="32695" y="78825"/>
                    <a:pt x="44373" y="84264"/>
                    <a:pt x="44373" y="84264"/>
                  </a:cubicBezTo>
                  <a:cubicBezTo>
                    <a:pt x="44373" y="84264"/>
                    <a:pt x="55079" y="92427"/>
                    <a:pt x="57022" y="96970"/>
                  </a:cubicBezTo>
                  <a:cubicBezTo>
                    <a:pt x="58003" y="99685"/>
                    <a:pt x="59946" y="101504"/>
                    <a:pt x="62870" y="103314"/>
                  </a:cubicBezTo>
                  <a:cubicBezTo>
                    <a:pt x="64813" y="105133"/>
                    <a:pt x="67737" y="106038"/>
                    <a:pt x="69681" y="108762"/>
                  </a:cubicBezTo>
                  <a:cubicBezTo>
                    <a:pt x="72595" y="112391"/>
                    <a:pt x="77462" y="114201"/>
                    <a:pt x="81358" y="114201"/>
                  </a:cubicBezTo>
                  <a:cubicBezTo>
                    <a:pt x="84282" y="114201"/>
                    <a:pt x="87197" y="113296"/>
                    <a:pt x="88178" y="109667"/>
                  </a:cubicBezTo>
                  <a:cubicBezTo>
                    <a:pt x="91093" y="100599"/>
                    <a:pt x="99856" y="96970"/>
                    <a:pt x="106666" y="96970"/>
                  </a:cubicBezTo>
                  <a:cubicBezTo>
                    <a:pt x="110562" y="96970"/>
                    <a:pt x="113477" y="96056"/>
                    <a:pt x="113477" y="95151"/>
                  </a:cubicBezTo>
                  <a:cubicBezTo>
                    <a:pt x="114458" y="93341"/>
                    <a:pt x="114458" y="90617"/>
                    <a:pt x="111534" y="87893"/>
                  </a:cubicBezTo>
                  <a:cubicBezTo>
                    <a:pt x="106666" y="80635"/>
                    <a:pt x="100827" y="71567"/>
                    <a:pt x="102771" y="68843"/>
                  </a:cubicBezTo>
                  <a:cubicBezTo>
                    <a:pt x="103752" y="67033"/>
                    <a:pt x="106666" y="67033"/>
                    <a:pt x="110562" y="67938"/>
                  </a:cubicBezTo>
                  <a:cubicBezTo>
                    <a:pt x="113477" y="68843"/>
                    <a:pt x="115429" y="69748"/>
                    <a:pt x="117372" y="69748"/>
                  </a:cubicBezTo>
                  <a:cubicBezTo>
                    <a:pt x="121268" y="69748"/>
                    <a:pt x="122240" y="67033"/>
                    <a:pt x="124192" y="64309"/>
                  </a:cubicBezTo>
                  <a:cubicBezTo>
                    <a:pt x="125164" y="62499"/>
                    <a:pt x="126136" y="61585"/>
                    <a:pt x="127107" y="59775"/>
                  </a:cubicBezTo>
                  <a:cubicBezTo>
                    <a:pt x="131974" y="54327"/>
                    <a:pt x="131003" y="51612"/>
                    <a:pt x="129050" y="43449"/>
                  </a:cubicBezTo>
                  <a:close/>
                </a:path>
              </a:pathLst>
            </a:custGeom>
            <a:solidFill>
              <a:srgbClr val="696969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728467D-3118-574E-671D-02DBB377A8B5}"/>
                </a:ext>
              </a:extLst>
            </p:cNvPr>
            <p:cNvSpPr/>
            <p:nvPr/>
          </p:nvSpPr>
          <p:spPr>
            <a:xfrm>
              <a:off x="7415554" y="4304354"/>
              <a:ext cx="495300" cy="438150"/>
            </a:xfrm>
            <a:custGeom>
              <a:avLst/>
              <a:gdLst>
                <a:gd name="connsiteX0" fmla="*/ 155893 w 495300"/>
                <a:gd name="connsiteY0" fmla="*/ -99 h 438150"/>
                <a:gd name="connsiteX1" fmla="*/ 159503 w 495300"/>
                <a:gd name="connsiteY1" fmla="*/ 2587 h 438150"/>
                <a:gd name="connsiteX2" fmla="*/ 169409 w 495300"/>
                <a:gd name="connsiteY2" fmla="*/ 10626 h 438150"/>
                <a:gd name="connsiteX3" fmla="*/ 176620 w 495300"/>
                <a:gd name="connsiteY3" fmla="*/ 16894 h 438150"/>
                <a:gd name="connsiteX4" fmla="*/ 191040 w 495300"/>
                <a:gd name="connsiteY4" fmla="*/ 23152 h 438150"/>
                <a:gd name="connsiteX5" fmla="*/ 201861 w 495300"/>
                <a:gd name="connsiteY5" fmla="*/ 21361 h 438150"/>
                <a:gd name="connsiteX6" fmla="*/ 215377 w 495300"/>
                <a:gd name="connsiteY6" fmla="*/ 24942 h 438150"/>
                <a:gd name="connsiteX7" fmla="*/ 219882 w 495300"/>
                <a:gd name="connsiteY7" fmla="*/ 34772 h 438150"/>
                <a:gd name="connsiteX8" fmla="*/ 220787 w 495300"/>
                <a:gd name="connsiteY8" fmla="*/ 34772 h 438150"/>
                <a:gd name="connsiteX9" fmla="*/ 244218 w 495300"/>
                <a:gd name="connsiteY9" fmla="*/ 30305 h 438150"/>
                <a:gd name="connsiteX10" fmla="*/ 249619 w 495300"/>
                <a:gd name="connsiteY10" fmla="*/ 24942 h 438150"/>
                <a:gd name="connsiteX11" fmla="*/ 260440 w 495300"/>
                <a:gd name="connsiteY11" fmla="*/ 18675 h 438150"/>
                <a:gd name="connsiteX12" fmla="*/ 282966 w 495300"/>
                <a:gd name="connsiteY12" fmla="*/ 24047 h 438150"/>
                <a:gd name="connsiteX13" fmla="*/ 286566 w 495300"/>
                <a:gd name="connsiteY13" fmla="*/ 33877 h 438150"/>
                <a:gd name="connsiteX14" fmla="*/ 283871 w 495300"/>
                <a:gd name="connsiteY14" fmla="*/ 39249 h 438150"/>
                <a:gd name="connsiteX15" fmla="*/ 282966 w 495300"/>
                <a:gd name="connsiteY15" fmla="*/ 44611 h 438150"/>
                <a:gd name="connsiteX16" fmla="*/ 290177 w 495300"/>
                <a:gd name="connsiteY16" fmla="*/ 47288 h 438150"/>
                <a:gd name="connsiteX17" fmla="*/ 300988 w 495300"/>
                <a:gd name="connsiteY17" fmla="*/ 56232 h 438150"/>
                <a:gd name="connsiteX18" fmla="*/ 303693 w 495300"/>
                <a:gd name="connsiteY18" fmla="*/ 67862 h 438150"/>
                <a:gd name="connsiteX19" fmla="*/ 309998 w 495300"/>
                <a:gd name="connsiteY19" fmla="*/ 68757 h 438150"/>
                <a:gd name="connsiteX20" fmla="*/ 318113 w 495300"/>
                <a:gd name="connsiteY20" fmla="*/ 70538 h 438150"/>
                <a:gd name="connsiteX21" fmla="*/ 315408 w 495300"/>
                <a:gd name="connsiteY21" fmla="*/ 75911 h 438150"/>
                <a:gd name="connsiteX22" fmla="*/ 309998 w 495300"/>
                <a:gd name="connsiteY22" fmla="*/ 95580 h 438150"/>
                <a:gd name="connsiteX23" fmla="*/ 309998 w 495300"/>
                <a:gd name="connsiteY23" fmla="*/ 97370 h 438150"/>
                <a:gd name="connsiteX24" fmla="*/ 310903 w 495300"/>
                <a:gd name="connsiteY24" fmla="*/ 109886 h 438150"/>
                <a:gd name="connsiteX25" fmla="*/ 310903 w 495300"/>
                <a:gd name="connsiteY25" fmla="*/ 117935 h 438150"/>
                <a:gd name="connsiteX26" fmla="*/ 310903 w 495300"/>
                <a:gd name="connsiteY26" fmla="*/ 134918 h 438150"/>
                <a:gd name="connsiteX27" fmla="*/ 286566 w 495300"/>
                <a:gd name="connsiteY27" fmla="*/ 148339 h 438150"/>
                <a:gd name="connsiteX28" fmla="*/ 280261 w 495300"/>
                <a:gd name="connsiteY28" fmla="*/ 159959 h 438150"/>
                <a:gd name="connsiteX29" fmla="*/ 280261 w 495300"/>
                <a:gd name="connsiteY29" fmla="*/ 160855 h 438150"/>
                <a:gd name="connsiteX30" fmla="*/ 283871 w 495300"/>
                <a:gd name="connsiteY30" fmla="*/ 168903 h 438150"/>
                <a:gd name="connsiteX31" fmla="*/ 296482 w 495300"/>
                <a:gd name="connsiteY31" fmla="*/ 172475 h 438150"/>
                <a:gd name="connsiteX32" fmla="*/ 301892 w 495300"/>
                <a:gd name="connsiteY32" fmla="*/ 173370 h 438150"/>
                <a:gd name="connsiteX33" fmla="*/ 314504 w 495300"/>
                <a:gd name="connsiteY33" fmla="*/ 180524 h 438150"/>
                <a:gd name="connsiteX34" fmla="*/ 320818 w 495300"/>
                <a:gd name="connsiteY34" fmla="*/ 195725 h 438150"/>
                <a:gd name="connsiteX35" fmla="*/ 339745 w 495300"/>
                <a:gd name="connsiteY35" fmla="*/ 201088 h 438150"/>
                <a:gd name="connsiteX36" fmla="*/ 343345 w 495300"/>
                <a:gd name="connsiteY36" fmla="*/ 201088 h 438150"/>
                <a:gd name="connsiteX37" fmla="*/ 356861 w 495300"/>
                <a:gd name="connsiteY37" fmla="*/ 199307 h 438150"/>
                <a:gd name="connsiteX38" fmla="*/ 368577 w 495300"/>
                <a:gd name="connsiteY38" fmla="*/ 206460 h 438150"/>
                <a:gd name="connsiteX39" fmla="*/ 387503 w 495300"/>
                <a:gd name="connsiteY39" fmla="*/ 216290 h 438150"/>
                <a:gd name="connsiteX40" fmla="*/ 391113 w 495300"/>
                <a:gd name="connsiteY40" fmla="*/ 216290 h 438150"/>
                <a:gd name="connsiteX41" fmla="*/ 406429 w 495300"/>
                <a:gd name="connsiteY41" fmla="*/ 216290 h 438150"/>
                <a:gd name="connsiteX42" fmla="*/ 408229 w 495300"/>
                <a:gd name="connsiteY42" fmla="*/ 216290 h 438150"/>
                <a:gd name="connsiteX43" fmla="*/ 415440 w 495300"/>
                <a:gd name="connsiteY43" fmla="*/ 222557 h 438150"/>
                <a:gd name="connsiteX44" fmla="*/ 416345 w 495300"/>
                <a:gd name="connsiteY44" fmla="*/ 239540 h 438150"/>
                <a:gd name="connsiteX45" fmla="*/ 437071 w 495300"/>
                <a:gd name="connsiteY45" fmla="*/ 241331 h 438150"/>
                <a:gd name="connsiteX46" fmla="*/ 458702 w 495300"/>
                <a:gd name="connsiteY46" fmla="*/ 236864 h 438150"/>
                <a:gd name="connsiteX47" fmla="*/ 465008 w 495300"/>
                <a:gd name="connsiteY47" fmla="*/ 240436 h 438150"/>
                <a:gd name="connsiteX48" fmla="*/ 463208 w 495300"/>
                <a:gd name="connsiteY48" fmla="*/ 247589 h 438150"/>
                <a:gd name="connsiteX49" fmla="*/ 460503 w 495300"/>
                <a:gd name="connsiteY49" fmla="*/ 261000 h 438150"/>
                <a:gd name="connsiteX50" fmla="*/ 466808 w 495300"/>
                <a:gd name="connsiteY50" fmla="*/ 264582 h 438150"/>
                <a:gd name="connsiteX51" fmla="*/ 475819 w 495300"/>
                <a:gd name="connsiteY51" fmla="*/ 269049 h 438150"/>
                <a:gd name="connsiteX52" fmla="*/ 477629 w 495300"/>
                <a:gd name="connsiteY52" fmla="*/ 276202 h 438150"/>
                <a:gd name="connsiteX53" fmla="*/ 477629 w 495300"/>
                <a:gd name="connsiteY53" fmla="*/ 277993 h 438150"/>
                <a:gd name="connsiteX54" fmla="*/ 481229 w 495300"/>
                <a:gd name="connsiteY54" fmla="*/ 309292 h 438150"/>
                <a:gd name="connsiteX55" fmla="*/ 489335 w 495300"/>
                <a:gd name="connsiteY55" fmla="*/ 329856 h 438150"/>
                <a:gd name="connsiteX56" fmla="*/ 489335 w 495300"/>
                <a:gd name="connsiteY56" fmla="*/ 333428 h 438150"/>
                <a:gd name="connsiteX57" fmla="*/ 490239 w 495300"/>
                <a:gd name="connsiteY57" fmla="*/ 338800 h 438150"/>
                <a:gd name="connsiteX58" fmla="*/ 489335 w 495300"/>
                <a:gd name="connsiteY58" fmla="*/ 371881 h 438150"/>
                <a:gd name="connsiteX59" fmla="*/ 475819 w 495300"/>
                <a:gd name="connsiteY59" fmla="*/ 397817 h 438150"/>
                <a:gd name="connsiteX60" fmla="*/ 494745 w 495300"/>
                <a:gd name="connsiteY60" fmla="*/ 432689 h 438150"/>
                <a:gd name="connsiteX61" fmla="*/ 461398 w 495300"/>
                <a:gd name="connsiteY61" fmla="*/ 438051 h 438150"/>
                <a:gd name="connsiteX62" fmla="*/ 436166 w 495300"/>
                <a:gd name="connsiteY62" fmla="*/ 438051 h 438150"/>
                <a:gd name="connsiteX63" fmla="*/ 425356 w 495300"/>
                <a:gd name="connsiteY63" fmla="*/ 438051 h 438150"/>
                <a:gd name="connsiteX64" fmla="*/ 424450 w 495300"/>
                <a:gd name="connsiteY64" fmla="*/ 434479 h 438150"/>
                <a:gd name="connsiteX65" fmla="*/ 411840 w 495300"/>
                <a:gd name="connsiteY65" fmla="*/ 413905 h 438150"/>
                <a:gd name="connsiteX66" fmla="*/ 405524 w 495300"/>
                <a:gd name="connsiteY66" fmla="*/ 407647 h 438150"/>
                <a:gd name="connsiteX67" fmla="*/ 380293 w 495300"/>
                <a:gd name="connsiteY67" fmla="*/ 373672 h 438150"/>
                <a:gd name="connsiteX68" fmla="*/ 362271 w 495300"/>
                <a:gd name="connsiteY68" fmla="*/ 348630 h 438150"/>
                <a:gd name="connsiteX69" fmla="*/ 360471 w 495300"/>
                <a:gd name="connsiteY69" fmla="*/ 347735 h 438150"/>
                <a:gd name="connsiteX70" fmla="*/ 355061 w 495300"/>
                <a:gd name="connsiteY70" fmla="*/ 345058 h 438150"/>
                <a:gd name="connsiteX71" fmla="*/ 332534 w 495300"/>
                <a:gd name="connsiteY71" fmla="*/ 322703 h 438150"/>
                <a:gd name="connsiteX72" fmla="*/ 317209 w 495300"/>
                <a:gd name="connsiteY72" fmla="*/ 329856 h 438150"/>
                <a:gd name="connsiteX73" fmla="*/ 301892 w 495300"/>
                <a:gd name="connsiteY73" fmla="*/ 322703 h 438150"/>
                <a:gd name="connsiteX74" fmla="*/ 281166 w 495300"/>
                <a:gd name="connsiteY74" fmla="*/ 320017 h 438150"/>
                <a:gd name="connsiteX75" fmla="*/ 263135 w 495300"/>
                <a:gd name="connsiteY75" fmla="*/ 311969 h 438150"/>
                <a:gd name="connsiteX76" fmla="*/ 248714 w 495300"/>
                <a:gd name="connsiteY76" fmla="*/ 310187 h 438150"/>
                <a:gd name="connsiteX77" fmla="*/ 237903 w 495300"/>
                <a:gd name="connsiteY77" fmla="*/ 311969 h 438150"/>
                <a:gd name="connsiteX78" fmla="*/ 209966 w 495300"/>
                <a:gd name="connsiteY78" fmla="*/ 319122 h 438150"/>
                <a:gd name="connsiteX79" fmla="*/ 194651 w 495300"/>
                <a:gd name="connsiteY79" fmla="*/ 333428 h 438150"/>
                <a:gd name="connsiteX80" fmla="*/ 189240 w 495300"/>
                <a:gd name="connsiteY80" fmla="*/ 342372 h 438150"/>
                <a:gd name="connsiteX81" fmla="*/ 191945 w 495300"/>
                <a:gd name="connsiteY81" fmla="*/ 345954 h 438150"/>
                <a:gd name="connsiteX82" fmla="*/ 193584 w 495300"/>
                <a:gd name="connsiteY82" fmla="*/ 351126 h 438150"/>
                <a:gd name="connsiteX83" fmla="*/ 186240 w 495300"/>
                <a:gd name="connsiteY83" fmla="*/ 349669 h 438150"/>
                <a:gd name="connsiteX84" fmla="*/ 161351 w 495300"/>
                <a:gd name="connsiteY84" fmla="*/ 341429 h 438150"/>
                <a:gd name="connsiteX85" fmla="*/ 148130 w 495300"/>
                <a:gd name="connsiteY85" fmla="*/ 332790 h 438150"/>
                <a:gd name="connsiteX86" fmla="*/ 137844 w 495300"/>
                <a:gd name="connsiteY86" fmla="*/ 330371 h 438150"/>
                <a:gd name="connsiteX87" fmla="*/ 136967 w 495300"/>
                <a:gd name="connsiteY87" fmla="*/ 317341 h 438150"/>
                <a:gd name="connsiteX88" fmla="*/ 122556 w 495300"/>
                <a:gd name="connsiteY88" fmla="*/ 303025 h 438150"/>
                <a:gd name="connsiteX89" fmla="*/ 101820 w 495300"/>
                <a:gd name="connsiteY89" fmla="*/ 300348 h 438150"/>
                <a:gd name="connsiteX90" fmla="*/ 90104 w 495300"/>
                <a:gd name="connsiteY90" fmla="*/ 305711 h 438150"/>
                <a:gd name="connsiteX91" fmla="*/ 82903 w 495300"/>
                <a:gd name="connsiteY91" fmla="*/ 310187 h 438150"/>
                <a:gd name="connsiteX92" fmla="*/ 78398 w 495300"/>
                <a:gd name="connsiteY92" fmla="*/ 310187 h 438150"/>
                <a:gd name="connsiteX93" fmla="*/ 74787 w 495300"/>
                <a:gd name="connsiteY93" fmla="*/ 299453 h 438150"/>
                <a:gd name="connsiteX94" fmla="*/ 74787 w 495300"/>
                <a:gd name="connsiteY94" fmla="*/ 293195 h 438150"/>
                <a:gd name="connsiteX95" fmla="*/ 75693 w 495300"/>
                <a:gd name="connsiteY95" fmla="*/ 292299 h 438150"/>
                <a:gd name="connsiteX96" fmla="*/ 76588 w 495300"/>
                <a:gd name="connsiteY96" fmla="*/ 274412 h 438150"/>
                <a:gd name="connsiteX97" fmla="*/ 76588 w 495300"/>
                <a:gd name="connsiteY97" fmla="*/ 263686 h 438150"/>
                <a:gd name="connsiteX98" fmla="*/ 71178 w 495300"/>
                <a:gd name="connsiteY98" fmla="*/ 246694 h 438150"/>
                <a:gd name="connsiteX99" fmla="*/ 69377 w 495300"/>
                <a:gd name="connsiteY99" fmla="*/ 245798 h 438150"/>
                <a:gd name="connsiteX100" fmla="*/ 48651 w 495300"/>
                <a:gd name="connsiteY100" fmla="*/ 257428 h 438150"/>
                <a:gd name="connsiteX101" fmla="*/ 40545 w 495300"/>
                <a:gd name="connsiteY101" fmla="*/ 264582 h 438150"/>
                <a:gd name="connsiteX102" fmla="*/ 39640 w 495300"/>
                <a:gd name="connsiteY102" fmla="*/ 264582 h 438150"/>
                <a:gd name="connsiteX103" fmla="*/ 36040 w 495300"/>
                <a:gd name="connsiteY103" fmla="*/ 261896 h 438150"/>
                <a:gd name="connsiteX104" fmla="*/ 34230 w 495300"/>
                <a:gd name="connsiteY104" fmla="*/ 259210 h 438150"/>
                <a:gd name="connsiteX105" fmla="*/ 27029 w 495300"/>
                <a:gd name="connsiteY105" fmla="*/ 252952 h 438150"/>
                <a:gd name="connsiteX106" fmla="*/ 22515 w 495300"/>
                <a:gd name="connsiteY106" fmla="*/ 251171 h 438150"/>
                <a:gd name="connsiteX107" fmla="*/ 21619 w 495300"/>
                <a:gd name="connsiteY107" fmla="*/ 246694 h 438150"/>
                <a:gd name="connsiteX108" fmla="*/ 18914 w 495300"/>
                <a:gd name="connsiteY108" fmla="*/ 237750 h 438150"/>
                <a:gd name="connsiteX109" fmla="*/ 5398 w 495300"/>
                <a:gd name="connsiteY109" fmla="*/ 239540 h 438150"/>
                <a:gd name="connsiteX110" fmla="*/ 2693 w 495300"/>
                <a:gd name="connsiteY110" fmla="*/ 242227 h 438150"/>
                <a:gd name="connsiteX111" fmla="*/ -555 w 495300"/>
                <a:gd name="connsiteY111" fmla="*/ 242627 h 438150"/>
                <a:gd name="connsiteX112" fmla="*/ 7818 w 495300"/>
                <a:gd name="connsiteY112" fmla="*/ 234330 h 438150"/>
                <a:gd name="connsiteX113" fmla="*/ 36869 w 495300"/>
                <a:gd name="connsiteY113" fmla="*/ 197259 h 438150"/>
                <a:gd name="connsiteX114" fmla="*/ 49308 w 495300"/>
                <a:gd name="connsiteY114" fmla="*/ 189020 h 438150"/>
                <a:gd name="connsiteX115" fmla="*/ 53461 w 495300"/>
                <a:gd name="connsiteY115" fmla="*/ 176656 h 438150"/>
                <a:gd name="connsiteX116" fmla="*/ 61757 w 495300"/>
                <a:gd name="connsiteY116" fmla="*/ 139585 h 438150"/>
                <a:gd name="connsiteX117" fmla="*/ 74207 w 495300"/>
                <a:gd name="connsiteY117" fmla="*/ 114877 h 438150"/>
                <a:gd name="connsiteX118" fmla="*/ 75778 w 495300"/>
                <a:gd name="connsiteY118" fmla="*/ 92179 h 438150"/>
                <a:gd name="connsiteX119" fmla="*/ 76655 w 495300"/>
                <a:gd name="connsiteY119" fmla="*/ 77911 h 438150"/>
                <a:gd name="connsiteX120" fmla="*/ 80198 w 495300"/>
                <a:gd name="connsiteY120" fmla="*/ 73224 h 438150"/>
                <a:gd name="connsiteX121" fmla="*/ 92809 w 495300"/>
                <a:gd name="connsiteY121" fmla="*/ 65176 h 438150"/>
                <a:gd name="connsiteX122" fmla="*/ 117145 w 495300"/>
                <a:gd name="connsiteY122" fmla="*/ 59813 h 438150"/>
                <a:gd name="connsiteX123" fmla="*/ 124356 w 495300"/>
                <a:gd name="connsiteY123" fmla="*/ 42821 h 438150"/>
                <a:gd name="connsiteX124" fmla="*/ 147787 w 495300"/>
                <a:gd name="connsiteY124" fmla="*/ 10626 h 438150"/>
                <a:gd name="connsiteX125" fmla="*/ 155893 w 495300"/>
                <a:gd name="connsiteY125" fmla="*/ -99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495300" h="438150">
                  <a:moveTo>
                    <a:pt x="155893" y="-99"/>
                  </a:moveTo>
                  <a:cubicBezTo>
                    <a:pt x="157703" y="-99"/>
                    <a:pt x="158598" y="796"/>
                    <a:pt x="159503" y="2587"/>
                  </a:cubicBezTo>
                  <a:cubicBezTo>
                    <a:pt x="162208" y="6159"/>
                    <a:pt x="165809" y="8845"/>
                    <a:pt x="169409" y="10626"/>
                  </a:cubicBezTo>
                  <a:cubicBezTo>
                    <a:pt x="172114" y="12417"/>
                    <a:pt x="174819" y="14208"/>
                    <a:pt x="176620" y="16894"/>
                  </a:cubicBezTo>
                  <a:cubicBezTo>
                    <a:pt x="182030" y="22256"/>
                    <a:pt x="190145" y="23152"/>
                    <a:pt x="191040" y="23152"/>
                  </a:cubicBezTo>
                  <a:cubicBezTo>
                    <a:pt x="191040" y="23152"/>
                    <a:pt x="198251" y="22256"/>
                    <a:pt x="201861" y="21361"/>
                  </a:cubicBezTo>
                  <a:cubicBezTo>
                    <a:pt x="207261" y="19570"/>
                    <a:pt x="213577" y="19570"/>
                    <a:pt x="215377" y="24942"/>
                  </a:cubicBezTo>
                  <a:cubicBezTo>
                    <a:pt x="217177" y="31200"/>
                    <a:pt x="219882" y="34772"/>
                    <a:pt x="219882" y="34772"/>
                  </a:cubicBezTo>
                  <a:cubicBezTo>
                    <a:pt x="219882" y="34772"/>
                    <a:pt x="219882" y="34772"/>
                    <a:pt x="220787" y="34772"/>
                  </a:cubicBezTo>
                  <a:cubicBezTo>
                    <a:pt x="220787" y="34772"/>
                    <a:pt x="237903" y="34772"/>
                    <a:pt x="244218" y="30305"/>
                  </a:cubicBezTo>
                  <a:cubicBezTo>
                    <a:pt x="246019" y="28514"/>
                    <a:pt x="247819" y="26723"/>
                    <a:pt x="249619" y="24942"/>
                  </a:cubicBezTo>
                  <a:cubicBezTo>
                    <a:pt x="251419" y="21361"/>
                    <a:pt x="254124" y="18675"/>
                    <a:pt x="260440" y="18675"/>
                  </a:cubicBezTo>
                  <a:cubicBezTo>
                    <a:pt x="269450" y="18675"/>
                    <a:pt x="282966" y="24047"/>
                    <a:pt x="282966" y="24047"/>
                  </a:cubicBezTo>
                  <a:cubicBezTo>
                    <a:pt x="283871" y="24047"/>
                    <a:pt x="288367" y="27619"/>
                    <a:pt x="286566" y="33877"/>
                  </a:cubicBezTo>
                  <a:cubicBezTo>
                    <a:pt x="286566" y="36563"/>
                    <a:pt x="284767" y="38353"/>
                    <a:pt x="283871" y="39249"/>
                  </a:cubicBezTo>
                  <a:cubicBezTo>
                    <a:pt x="282966" y="41925"/>
                    <a:pt x="282061" y="42821"/>
                    <a:pt x="282966" y="44611"/>
                  </a:cubicBezTo>
                  <a:cubicBezTo>
                    <a:pt x="282966" y="45507"/>
                    <a:pt x="285671" y="46402"/>
                    <a:pt x="290177" y="47288"/>
                  </a:cubicBezTo>
                  <a:cubicBezTo>
                    <a:pt x="301892" y="49079"/>
                    <a:pt x="301892" y="49079"/>
                    <a:pt x="300988" y="56232"/>
                  </a:cubicBezTo>
                  <a:cubicBezTo>
                    <a:pt x="300092" y="62490"/>
                    <a:pt x="300988" y="66071"/>
                    <a:pt x="303693" y="67862"/>
                  </a:cubicBezTo>
                  <a:cubicBezTo>
                    <a:pt x="304597" y="68757"/>
                    <a:pt x="307293" y="69643"/>
                    <a:pt x="309998" y="68757"/>
                  </a:cubicBezTo>
                  <a:cubicBezTo>
                    <a:pt x="313608" y="67862"/>
                    <a:pt x="317209" y="68757"/>
                    <a:pt x="318113" y="70538"/>
                  </a:cubicBezTo>
                  <a:cubicBezTo>
                    <a:pt x="319009" y="71434"/>
                    <a:pt x="318113" y="74120"/>
                    <a:pt x="315408" y="75911"/>
                  </a:cubicBezTo>
                  <a:cubicBezTo>
                    <a:pt x="309998" y="82168"/>
                    <a:pt x="309998" y="90217"/>
                    <a:pt x="309998" y="95580"/>
                  </a:cubicBezTo>
                  <a:cubicBezTo>
                    <a:pt x="309998" y="96475"/>
                    <a:pt x="309998" y="97370"/>
                    <a:pt x="309998" y="97370"/>
                  </a:cubicBezTo>
                  <a:cubicBezTo>
                    <a:pt x="309998" y="100942"/>
                    <a:pt x="309998" y="105419"/>
                    <a:pt x="310903" y="109886"/>
                  </a:cubicBezTo>
                  <a:cubicBezTo>
                    <a:pt x="310903" y="113458"/>
                    <a:pt x="310903" y="117039"/>
                    <a:pt x="310903" y="117935"/>
                  </a:cubicBezTo>
                  <a:cubicBezTo>
                    <a:pt x="310903" y="117935"/>
                    <a:pt x="310903" y="117935"/>
                    <a:pt x="310903" y="134918"/>
                  </a:cubicBezTo>
                  <a:cubicBezTo>
                    <a:pt x="310903" y="134918"/>
                    <a:pt x="310903" y="134918"/>
                    <a:pt x="286566" y="148339"/>
                  </a:cubicBezTo>
                  <a:cubicBezTo>
                    <a:pt x="286566" y="148339"/>
                    <a:pt x="286566" y="148339"/>
                    <a:pt x="280261" y="159959"/>
                  </a:cubicBezTo>
                  <a:cubicBezTo>
                    <a:pt x="280261" y="159959"/>
                    <a:pt x="280261" y="160855"/>
                    <a:pt x="280261" y="160855"/>
                  </a:cubicBezTo>
                  <a:cubicBezTo>
                    <a:pt x="280261" y="160855"/>
                    <a:pt x="280261" y="160855"/>
                    <a:pt x="283871" y="168903"/>
                  </a:cubicBezTo>
                  <a:cubicBezTo>
                    <a:pt x="284767" y="168903"/>
                    <a:pt x="292882" y="170694"/>
                    <a:pt x="296482" y="172475"/>
                  </a:cubicBezTo>
                  <a:cubicBezTo>
                    <a:pt x="298283" y="173370"/>
                    <a:pt x="300092" y="173370"/>
                    <a:pt x="301892" y="173370"/>
                  </a:cubicBezTo>
                  <a:cubicBezTo>
                    <a:pt x="307293" y="175161"/>
                    <a:pt x="314504" y="176056"/>
                    <a:pt x="314504" y="180524"/>
                  </a:cubicBezTo>
                  <a:cubicBezTo>
                    <a:pt x="314504" y="187677"/>
                    <a:pt x="315408" y="190363"/>
                    <a:pt x="320818" y="195725"/>
                  </a:cubicBezTo>
                  <a:cubicBezTo>
                    <a:pt x="326219" y="201088"/>
                    <a:pt x="332534" y="201088"/>
                    <a:pt x="339745" y="201088"/>
                  </a:cubicBezTo>
                  <a:cubicBezTo>
                    <a:pt x="340640" y="201088"/>
                    <a:pt x="342440" y="201088"/>
                    <a:pt x="343345" y="201088"/>
                  </a:cubicBezTo>
                  <a:cubicBezTo>
                    <a:pt x="348755" y="201088"/>
                    <a:pt x="353261" y="201088"/>
                    <a:pt x="356861" y="199307"/>
                  </a:cubicBezTo>
                  <a:cubicBezTo>
                    <a:pt x="360471" y="196621"/>
                    <a:pt x="362271" y="197516"/>
                    <a:pt x="368577" y="206460"/>
                  </a:cubicBezTo>
                  <a:cubicBezTo>
                    <a:pt x="374892" y="215395"/>
                    <a:pt x="382998" y="216290"/>
                    <a:pt x="387503" y="216290"/>
                  </a:cubicBezTo>
                  <a:cubicBezTo>
                    <a:pt x="388408" y="216290"/>
                    <a:pt x="389303" y="216290"/>
                    <a:pt x="391113" y="216290"/>
                  </a:cubicBezTo>
                  <a:cubicBezTo>
                    <a:pt x="395619" y="216290"/>
                    <a:pt x="401924" y="215395"/>
                    <a:pt x="406429" y="216290"/>
                  </a:cubicBezTo>
                  <a:cubicBezTo>
                    <a:pt x="406429" y="216290"/>
                    <a:pt x="407334" y="216290"/>
                    <a:pt x="408229" y="216290"/>
                  </a:cubicBezTo>
                  <a:cubicBezTo>
                    <a:pt x="412735" y="217185"/>
                    <a:pt x="415440" y="217185"/>
                    <a:pt x="415440" y="222557"/>
                  </a:cubicBezTo>
                  <a:cubicBezTo>
                    <a:pt x="415440" y="229711"/>
                    <a:pt x="416345" y="238645"/>
                    <a:pt x="416345" y="239540"/>
                  </a:cubicBezTo>
                  <a:cubicBezTo>
                    <a:pt x="417240" y="239540"/>
                    <a:pt x="430766" y="244017"/>
                    <a:pt x="437071" y="241331"/>
                  </a:cubicBezTo>
                  <a:cubicBezTo>
                    <a:pt x="445177" y="237750"/>
                    <a:pt x="452387" y="235969"/>
                    <a:pt x="458702" y="236864"/>
                  </a:cubicBezTo>
                  <a:cubicBezTo>
                    <a:pt x="461398" y="236864"/>
                    <a:pt x="464103" y="238645"/>
                    <a:pt x="465008" y="240436"/>
                  </a:cubicBezTo>
                  <a:cubicBezTo>
                    <a:pt x="465903" y="242227"/>
                    <a:pt x="465008" y="244913"/>
                    <a:pt x="463208" y="247589"/>
                  </a:cubicBezTo>
                  <a:cubicBezTo>
                    <a:pt x="460503" y="251171"/>
                    <a:pt x="458702" y="256533"/>
                    <a:pt x="460503" y="261000"/>
                  </a:cubicBezTo>
                  <a:cubicBezTo>
                    <a:pt x="461398" y="262791"/>
                    <a:pt x="463208" y="264582"/>
                    <a:pt x="466808" y="264582"/>
                  </a:cubicBezTo>
                  <a:cubicBezTo>
                    <a:pt x="471313" y="265477"/>
                    <a:pt x="474018" y="267258"/>
                    <a:pt x="475819" y="269049"/>
                  </a:cubicBezTo>
                  <a:cubicBezTo>
                    <a:pt x="477629" y="271735"/>
                    <a:pt x="478524" y="274412"/>
                    <a:pt x="477629" y="276202"/>
                  </a:cubicBezTo>
                  <a:cubicBezTo>
                    <a:pt x="477629" y="277097"/>
                    <a:pt x="477629" y="277993"/>
                    <a:pt x="477629" y="277993"/>
                  </a:cubicBezTo>
                  <a:cubicBezTo>
                    <a:pt x="475819" y="284251"/>
                    <a:pt x="474018" y="296767"/>
                    <a:pt x="481229" y="309292"/>
                  </a:cubicBezTo>
                  <a:cubicBezTo>
                    <a:pt x="488440" y="320017"/>
                    <a:pt x="488440" y="325389"/>
                    <a:pt x="489335" y="329856"/>
                  </a:cubicBezTo>
                  <a:cubicBezTo>
                    <a:pt x="489335" y="330752"/>
                    <a:pt x="489335" y="331647"/>
                    <a:pt x="489335" y="333428"/>
                  </a:cubicBezTo>
                  <a:cubicBezTo>
                    <a:pt x="489335" y="334324"/>
                    <a:pt x="490239" y="336115"/>
                    <a:pt x="490239" y="338800"/>
                  </a:cubicBezTo>
                  <a:cubicBezTo>
                    <a:pt x="492945" y="347735"/>
                    <a:pt x="497450" y="365623"/>
                    <a:pt x="489335" y="371881"/>
                  </a:cubicBezTo>
                  <a:cubicBezTo>
                    <a:pt x="479429" y="380825"/>
                    <a:pt x="473114" y="391550"/>
                    <a:pt x="475819" y="397817"/>
                  </a:cubicBezTo>
                  <a:cubicBezTo>
                    <a:pt x="478524" y="403180"/>
                    <a:pt x="492040" y="429107"/>
                    <a:pt x="494745" y="432689"/>
                  </a:cubicBezTo>
                  <a:cubicBezTo>
                    <a:pt x="494745" y="432689"/>
                    <a:pt x="494745" y="432689"/>
                    <a:pt x="461398" y="438051"/>
                  </a:cubicBezTo>
                  <a:cubicBezTo>
                    <a:pt x="461398" y="438051"/>
                    <a:pt x="461398" y="438051"/>
                    <a:pt x="436166" y="438051"/>
                  </a:cubicBezTo>
                  <a:cubicBezTo>
                    <a:pt x="436166" y="438051"/>
                    <a:pt x="436166" y="438051"/>
                    <a:pt x="425356" y="438051"/>
                  </a:cubicBezTo>
                  <a:cubicBezTo>
                    <a:pt x="425356" y="437156"/>
                    <a:pt x="424450" y="436260"/>
                    <a:pt x="424450" y="434479"/>
                  </a:cubicBezTo>
                  <a:cubicBezTo>
                    <a:pt x="421745" y="428212"/>
                    <a:pt x="418145" y="421058"/>
                    <a:pt x="411840" y="413905"/>
                  </a:cubicBezTo>
                  <a:cubicBezTo>
                    <a:pt x="409135" y="411229"/>
                    <a:pt x="407334" y="409438"/>
                    <a:pt x="405524" y="407647"/>
                  </a:cubicBezTo>
                  <a:cubicBezTo>
                    <a:pt x="394713" y="396027"/>
                    <a:pt x="389303" y="391550"/>
                    <a:pt x="380293" y="373672"/>
                  </a:cubicBezTo>
                  <a:cubicBezTo>
                    <a:pt x="377588" y="367414"/>
                    <a:pt x="368577" y="352212"/>
                    <a:pt x="362271" y="348630"/>
                  </a:cubicBezTo>
                  <a:cubicBezTo>
                    <a:pt x="362271" y="348630"/>
                    <a:pt x="361367" y="347735"/>
                    <a:pt x="360471" y="347735"/>
                  </a:cubicBezTo>
                  <a:cubicBezTo>
                    <a:pt x="358661" y="346840"/>
                    <a:pt x="356861" y="345954"/>
                    <a:pt x="355061" y="345058"/>
                  </a:cubicBezTo>
                  <a:cubicBezTo>
                    <a:pt x="350556" y="342372"/>
                    <a:pt x="337935" y="329856"/>
                    <a:pt x="332534" y="322703"/>
                  </a:cubicBezTo>
                  <a:cubicBezTo>
                    <a:pt x="332534" y="322703"/>
                    <a:pt x="321714" y="328066"/>
                    <a:pt x="317209" y="329856"/>
                  </a:cubicBezTo>
                  <a:cubicBezTo>
                    <a:pt x="313608" y="331647"/>
                    <a:pt x="309998" y="330752"/>
                    <a:pt x="301892" y="322703"/>
                  </a:cubicBezTo>
                  <a:cubicBezTo>
                    <a:pt x="293777" y="314655"/>
                    <a:pt x="282966" y="319122"/>
                    <a:pt x="281166" y="320017"/>
                  </a:cubicBezTo>
                  <a:cubicBezTo>
                    <a:pt x="281166" y="320017"/>
                    <a:pt x="272146" y="320017"/>
                    <a:pt x="263135" y="311969"/>
                  </a:cubicBezTo>
                  <a:cubicBezTo>
                    <a:pt x="256829" y="306606"/>
                    <a:pt x="253229" y="308397"/>
                    <a:pt x="248714" y="310187"/>
                  </a:cubicBezTo>
                  <a:cubicBezTo>
                    <a:pt x="245114" y="311073"/>
                    <a:pt x="242409" y="311969"/>
                    <a:pt x="237903" y="311969"/>
                  </a:cubicBezTo>
                  <a:cubicBezTo>
                    <a:pt x="225292" y="311073"/>
                    <a:pt x="214472" y="314655"/>
                    <a:pt x="209966" y="319122"/>
                  </a:cubicBezTo>
                  <a:cubicBezTo>
                    <a:pt x="205462" y="323599"/>
                    <a:pt x="200956" y="328066"/>
                    <a:pt x="194651" y="333428"/>
                  </a:cubicBezTo>
                  <a:cubicBezTo>
                    <a:pt x="191040" y="337010"/>
                    <a:pt x="189240" y="339686"/>
                    <a:pt x="189240" y="342372"/>
                  </a:cubicBezTo>
                  <a:cubicBezTo>
                    <a:pt x="189240" y="343268"/>
                    <a:pt x="190145" y="345058"/>
                    <a:pt x="191945" y="345954"/>
                  </a:cubicBezTo>
                  <a:lnTo>
                    <a:pt x="193584" y="351126"/>
                  </a:lnTo>
                  <a:lnTo>
                    <a:pt x="186240" y="349669"/>
                  </a:lnTo>
                  <a:cubicBezTo>
                    <a:pt x="177800" y="347382"/>
                    <a:pt x="168628" y="346249"/>
                    <a:pt x="161351" y="341429"/>
                  </a:cubicBezTo>
                  <a:cubicBezTo>
                    <a:pt x="155426" y="337515"/>
                    <a:pt x="151997" y="334743"/>
                    <a:pt x="148130" y="332790"/>
                  </a:cubicBezTo>
                  <a:lnTo>
                    <a:pt x="137844" y="330371"/>
                  </a:lnTo>
                  <a:lnTo>
                    <a:pt x="136967" y="317341"/>
                  </a:lnTo>
                  <a:cubicBezTo>
                    <a:pt x="136967" y="317341"/>
                    <a:pt x="127061" y="306606"/>
                    <a:pt x="122556" y="303025"/>
                  </a:cubicBezTo>
                  <a:cubicBezTo>
                    <a:pt x="118041" y="299453"/>
                    <a:pt x="109935" y="298557"/>
                    <a:pt x="101820" y="300348"/>
                  </a:cubicBezTo>
                  <a:cubicBezTo>
                    <a:pt x="97315" y="301243"/>
                    <a:pt x="93714" y="303920"/>
                    <a:pt x="90104" y="305711"/>
                  </a:cubicBezTo>
                  <a:cubicBezTo>
                    <a:pt x="88304" y="307501"/>
                    <a:pt x="85598" y="309292"/>
                    <a:pt x="82903" y="310187"/>
                  </a:cubicBezTo>
                  <a:cubicBezTo>
                    <a:pt x="81094" y="311073"/>
                    <a:pt x="79293" y="311073"/>
                    <a:pt x="78398" y="310187"/>
                  </a:cubicBezTo>
                  <a:cubicBezTo>
                    <a:pt x="75693" y="309292"/>
                    <a:pt x="74787" y="304815"/>
                    <a:pt x="74787" y="299453"/>
                  </a:cubicBezTo>
                  <a:cubicBezTo>
                    <a:pt x="74787" y="299453"/>
                    <a:pt x="74787" y="299453"/>
                    <a:pt x="74787" y="293195"/>
                  </a:cubicBezTo>
                  <a:cubicBezTo>
                    <a:pt x="74787" y="293195"/>
                    <a:pt x="74787" y="293195"/>
                    <a:pt x="75693" y="292299"/>
                  </a:cubicBezTo>
                  <a:cubicBezTo>
                    <a:pt x="81998" y="286937"/>
                    <a:pt x="79293" y="279784"/>
                    <a:pt x="76588" y="274412"/>
                  </a:cubicBezTo>
                  <a:cubicBezTo>
                    <a:pt x="75693" y="270840"/>
                    <a:pt x="75693" y="267258"/>
                    <a:pt x="76588" y="263686"/>
                  </a:cubicBezTo>
                  <a:cubicBezTo>
                    <a:pt x="77493" y="258324"/>
                    <a:pt x="79293" y="252952"/>
                    <a:pt x="71178" y="246694"/>
                  </a:cubicBezTo>
                  <a:cubicBezTo>
                    <a:pt x="71178" y="246694"/>
                    <a:pt x="71178" y="246694"/>
                    <a:pt x="69377" y="245798"/>
                  </a:cubicBezTo>
                  <a:cubicBezTo>
                    <a:pt x="59472" y="243122"/>
                    <a:pt x="53156" y="251171"/>
                    <a:pt x="48651" y="257428"/>
                  </a:cubicBezTo>
                  <a:cubicBezTo>
                    <a:pt x="45051" y="261000"/>
                    <a:pt x="42346" y="264582"/>
                    <a:pt x="40545" y="264582"/>
                  </a:cubicBezTo>
                  <a:cubicBezTo>
                    <a:pt x="39640" y="264582"/>
                    <a:pt x="39640" y="264582"/>
                    <a:pt x="39640" y="264582"/>
                  </a:cubicBezTo>
                  <a:cubicBezTo>
                    <a:pt x="38736" y="264582"/>
                    <a:pt x="36935" y="263686"/>
                    <a:pt x="36040" y="261896"/>
                  </a:cubicBezTo>
                  <a:cubicBezTo>
                    <a:pt x="36040" y="261896"/>
                    <a:pt x="36040" y="261896"/>
                    <a:pt x="34230" y="259210"/>
                  </a:cubicBezTo>
                  <a:cubicBezTo>
                    <a:pt x="30630" y="253847"/>
                    <a:pt x="28830" y="252952"/>
                    <a:pt x="27029" y="252952"/>
                  </a:cubicBezTo>
                  <a:cubicBezTo>
                    <a:pt x="25220" y="252952"/>
                    <a:pt x="24324" y="252066"/>
                    <a:pt x="22515" y="251171"/>
                  </a:cubicBezTo>
                  <a:cubicBezTo>
                    <a:pt x="22515" y="250275"/>
                    <a:pt x="22515" y="248484"/>
                    <a:pt x="21619" y="246694"/>
                  </a:cubicBezTo>
                  <a:cubicBezTo>
                    <a:pt x="21619" y="243122"/>
                    <a:pt x="21619" y="239540"/>
                    <a:pt x="18914" y="237750"/>
                  </a:cubicBezTo>
                  <a:cubicBezTo>
                    <a:pt x="12609" y="233283"/>
                    <a:pt x="8998" y="235969"/>
                    <a:pt x="5398" y="239540"/>
                  </a:cubicBezTo>
                  <a:cubicBezTo>
                    <a:pt x="4494" y="240436"/>
                    <a:pt x="3598" y="241331"/>
                    <a:pt x="2693" y="242227"/>
                  </a:cubicBezTo>
                  <a:lnTo>
                    <a:pt x="-555" y="242627"/>
                  </a:lnTo>
                  <a:lnTo>
                    <a:pt x="7818" y="234330"/>
                  </a:lnTo>
                  <a:cubicBezTo>
                    <a:pt x="24867" y="212575"/>
                    <a:pt x="19019" y="212023"/>
                    <a:pt x="36869" y="197259"/>
                  </a:cubicBezTo>
                  <a:cubicBezTo>
                    <a:pt x="40698" y="194087"/>
                    <a:pt x="45165" y="191763"/>
                    <a:pt x="49308" y="189020"/>
                  </a:cubicBezTo>
                  <a:cubicBezTo>
                    <a:pt x="50699" y="184896"/>
                    <a:pt x="52519" y="180895"/>
                    <a:pt x="53461" y="176656"/>
                  </a:cubicBezTo>
                  <a:cubicBezTo>
                    <a:pt x="56014" y="165274"/>
                    <a:pt x="56157" y="150720"/>
                    <a:pt x="61757" y="139585"/>
                  </a:cubicBezTo>
                  <a:cubicBezTo>
                    <a:pt x="77845" y="107648"/>
                    <a:pt x="63777" y="145929"/>
                    <a:pt x="74207" y="114877"/>
                  </a:cubicBezTo>
                  <a:cubicBezTo>
                    <a:pt x="75017" y="105295"/>
                    <a:pt x="75454" y="98056"/>
                    <a:pt x="75778" y="92179"/>
                  </a:cubicBezTo>
                  <a:lnTo>
                    <a:pt x="76655" y="77911"/>
                  </a:lnTo>
                  <a:lnTo>
                    <a:pt x="80198" y="73224"/>
                  </a:lnTo>
                  <a:cubicBezTo>
                    <a:pt x="83799" y="68757"/>
                    <a:pt x="85598" y="65176"/>
                    <a:pt x="92809" y="65176"/>
                  </a:cubicBezTo>
                  <a:cubicBezTo>
                    <a:pt x="102725" y="65176"/>
                    <a:pt x="117145" y="65176"/>
                    <a:pt x="117145" y="59813"/>
                  </a:cubicBezTo>
                  <a:cubicBezTo>
                    <a:pt x="117145" y="56232"/>
                    <a:pt x="119850" y="47288"/>
                    <a:pt x="124356" y="42821"/>
                  </a:cubicBezTo>
                  <a:cubicBezTo>
                    <a:pt x="128861" y="38353"/>
                    <a:pt x="145082" y="16894"/>
                    <a:pt x="147787" y="10626"/>
                  </a:cubicBezTo>
                  <a:cubicBezTo>
                    <a:pt x="149588" y="6159"/>
                    <a:pt x="153188" y="796"/>
                    <a:pt x="155893" y="-9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A46E461-FFA0-42F5-926C-090284146EE4}"/>
                </a:ext>
              </a:extLst>
            </p:cNvPr>
            <p:cNvSpPr/>
            <p:nvPr/>
          </p:nvSpPr>
          <p:spPr>
            <a:xfrm>
              <a:off x="6091579" y="3904304"/>
              <a:ext cx="1123950" cy="1200150"/>
            </a:xfrm>
            <a:custGeom>
              <a:avLst/>
              <a:gdLst>
                <a:gd name="connsiteX0" fmla="*/ 1069617 w 1123950"/>
                <a:gd name="connsiteY0" fmla="*/ 278164 h 1200150"/>
                <a:gd name="connsiteX1" fmla="*/ 1069055 w 1123950"/>
                <a:gd name="connsiteY1" fmla="*/ 286194 h 1200150"/>
                <a:gd name="connsiteX2" fmla="*/ 1069617 w 1123950"/>
                <a:gd name="connsiteY2" fmla="*/ 278164 h 1200150"/>
                <a:gd name="connsiteX3" fmla="*/ 379750 w 1123950"/>
                <a:gd name="connsiteY3" fmla="*/ -99 h 1200150"/>
                <a:gd name="connsiteX4" fmla="*/ 414002 w 1123950"/>
                <a:gd name="connsiteY4" fmla="*/ -99 h 1200150"/>
                <a:gd name="connsiteX5" fmla="*/ 424813 w 1123950"/>
                <a:gd name="connsiteY5" fmla="*/ 8016 h 1200150"/>
                <a:gd name="connsiteX6" fmla="*/ 435624 w 1123950"/>
                <a:gd name="connsiteY6" fmla="*/ 52174 h 1200150"/>
                <a:gd name="connsiteX7" fmla="*/ 438329 w 1123950"/>
                <a:gd name="connsiteY7" fmla="*/ 59385 h 1200150"/>
                <a:gd name="connsiteX8" fmla="*/ 432918 w 1123950"/>
                <a:gd name="connsiteY8" fmla="*/ 72901 h 1200150"/>
                <a:gd name="connsiteX9" fmla="*/ 411297 w 1123950"/>
                <a:gd name="connsiteY9" fmla="*/ 102647 h 1200150"/>
                <a:gd name="connsiteX10" fmla="*/ 411297 w 1123950"/>
                <a:gd name="connsiteY10" fmla="*/ 103543 h 1200150"/>
                <a:gd name="connsiteX11" fmla="*/ 446444 w 1123950"/>
                <a:gd name="connsiteY11" fmla="*/ 129679 h 1200150"/>
                <a:gd name="connsiteX12" fmla="*/ 448244 w 1123950"/>
                <a:gd name="connsiteY12" fmla="*/ 130584 h 1200150"/>
                <a:gd name="connsiteX13" fmla="*/ 460865 w 1123950"/>
                <a:gd name="connsiteY13" fmla="*/ 135089 h 1200150"/>
                <a:gd name="connsiteX14" fmla="*/ 476181 w 1123950"/>
                <a:gd name="connsiteY14" fmla="*/ 142300 h 1200150"/>
                <a:gd name="connsiteX15" fmla="*/ 484296 w 1123950"/>
                <a:gd name="connsiteY15" fmla="*/ 163931 h 1200150"/>
                <a:gd name="connsiteX16" fmla="*/ 498708 w 1123950"/>
                <a:gd name="connsiteY16" fmla="*/ 181048 h 1200150"/>
                <a:gd name="connsiteX17" fmla="*/ 498708 w 1123950"/>
                <a:gd name="connsiteY17" fmla="*/ 196373 h 1200150"/>
                <a:gd name="connsiteX18" fmla="*/ 493307 w 1123950"/>
                <a:gd name="connsiteY18" fmla="*/ 210794 h 1200150"/>
                <a:gd name="connsiteX19" fmla="*/ 493307 w 1123950"/>
                <a:gd name="connsiteY19" fmla="*/ 221605 h 1200150"/>
                <a:gd name="connsiteX20" fmla="*/ 497812 w 1123950"/>
                <a:gd name="connsiteY20" fmla="*/ 224310 h 1200150"/>
                <a:gd name="connsiteX21" fmla="*/ 528454 w 1123950"/>
                <a:gd name="connsiteY21" fmla="*/ 226110 h 1200150"/>
                <a:gd name="connsiteX22" fmla="*/ 538360 w 1123950"/>
                <a:gd name="connsiteY22" fmla="*/ 230615 h 1200150"/>
                <a:gd name="connsiteX23" fmla="*/ 545570 w 1123950"/>
                <a:gd name="connsiteY23" fmla="*/ 234226 h 1200150"/>
                <a:gd name="connsiteX24" fmla="*/ 560896 w 1123950"/>
                <a:gd name="connsiteY24" fmla="*/ 250446 h 1200150"/>
                <a:gd name="connsiteX25" fmla="*/ 584328 w 1123950"/>
                <a:gd name="connsiteY25" fmla="*/ 260362 h 1200150"/>
                <a:gd name="connsiteX26" fmla="*/ 596939 w 1123950"/>
                <a:gd name="connsiteY26" fmla="*/ 268468 h 1200150"/>
                <a:gd name="connsiteX27" fmla="*/ 607759 w 1123950"/>
                <a:gd name="connsiteY27" fmla="*/ 274783 h 1200150"/>
                <a:gd name="connsiteX28" fmla="*/ 609560 w 1123950"/>
                <a:gd name="connsiteY28" fmla="*/ 274783 h 1200150"/>
                <a:gd name="connsiteX29" fmla="*/ 631191 w 1123950"/>
                <a:gd name="connsiteY29" fmla="*/ 279288 h 1200150"/>
                <a:gd name="connsiteX30" fmla="*/ 632086 w 1123950"/>
                <a:gd name="connsiteY30" fmla="*/ 281089 h 1200150"/>
                <a:gd name="connsiteX31" fmla="*/ 642906 w 1123950"/>
                <a:gd name="connsiteY31" fmla="*/ 287394 h 1200150"/>
                <a:gd name="connsiteX32" fmla="*/ 687959 w 1123950"/>
                <a:gd name="connsiteY32" fmla="*/ 288299 h 1200150"/>
                <a:gd name="connsiteX33" fmla="*/ 712296 w 1123950"/>
                <a:gd name="connsiteY33" fmla="*/ 299110 h 1200150"/>
                <a:gd name="connsiteX34" fmla="*/ 713201 w 1123950"/>
                <a:gd name="connsiteY34" fmla="*/ 299110 h 1200150"/>
                <a:gd name="connsiteX35" fmla="*/ 739328 w 1123950"/>
                <a:gd name="connsiteY35" fmla="*/ 303625 h 1200150"/>
                <a:gd name="connsiteX36" fmla="*/ 746538 w 1123950"/>
                <a:gd name="connsiteY36" fmla="*/ 303625 h 1200150"/>
                <a:gd name="connsiteX37" fmla="*/ 751949 w 1123950"/>
                <a:gd name="connsiteY37" fmla="*/ 310826 h 1200150"/>
                <a:gd name="connsiteX38" fmla="*/ 752854 w 1123950"/>
                <a:gd name="connsiteY38" fmla="*/ 312635 h 1200150"/>
                <a:gd name="connsiteX39" fmla="*/ 760959 w 1123950"/>
                <a:gd name="connsiteY39" fmla="*/ 323446 h 1200150"/>
                <a:gd name="connsiteX40" fmla="*/ 818633 w 1123950"/>
                <a:gd name="connsiteY40" fmla="*/ 359498 h 1200150"/>
                <a:gd name="connsiteX41" fmla="*/ 819538 w 1123950"/>
                <a:gd name="connsiteY41" fmla="*/ 359498 h 1200150"/>
                <a:gd name="connsiteX42" fmla="*/ 831254 w 1123950"/>
                <a:gd name="connsiteY42" fmla="*/ 349583 h 1200150"/>
                <a:gd name="connsiteX43" fmla="*/ 843874 w 1123950"/>
                <a:gd name="connsiteY43" fmla="*/ 327056 h 1200150"/>
                <a:gd name="connsiteX44" fmla="*/ 860095 w 1123950"/>
                <a:gd name="connsiteY44" fmla="*/ 327056 h 1200150"/>
                <a:gd name="connsiteX45" fmla="*/ 888927 w 1123950"/>
                <a:gd name="connsiteY45" fmla="*/ 353193 h 1200150"/>
                <a:gd name="connsiteX46" fmla="*/ 897043 w 1123950"/>
                <a:gd name="connsiteY46" fmla="*/ 369414 h 1200150"/>
                <a:gd name="connsiteX47" fmla="*/ 897043 w 1123950"/>
                <a:gd name="connsiteY47" fmla="*/ 370309 h 1200150"/>
                <a:gd name="connsiteX48" fmla="*/ 935791 w 1123950"/>
                <a:gd name="connsiteY48" fmla="*/ 366709 h 1200150"/>
                <a:gd name="connsiteX49" fmla="*/ 969138 w 1123950"/>
                <a:gd name="connsiteY49" fmla="*/ 364909 h 1200150"/>
                <a:gd name="connsiteX50" fmla="*/ 988064 w 1123950"/>
                <a:gd name="connsiteY50" fmla="*/ 350488 h 1200150"/>
                <a:gd name="connsiteX51" fmla="*/ 1024106 w 1123950"/>
                <a:gd name="connsiteY51" fmla="*/ 322551 h 1200150"/>
                <a:gd name="connsiteX52" fmla="*/ 1027717 w 1123950"/>
                <a:gd name="connsiteY52" fmla="*/ 321646 h 1200150"/>
                <a:gd name="connsiteX53" fmla="*/ 1043938 w 1123950"/>
                <a:gd name="connsiteY53" fmla="*/ 318036 h 1200150"/>
                <a:gd name="connsiteX54" fmla="*/ 1045404 w 1123950"/>
                <a:gd name="connsiteY54" fmla="*/ 317931 h 1200150"/>
                <a:gd name="connsiteX55" fmla="*/ 1049576 w 1123950"/>
                <a:gd name="connsiteY55" fmla="*/ 317607 h 1200150"/>
                <a:gd name="connsiteX56" fmla="*/ 1051329 w 1123950"/>
                <a:gd name="connsiteY56" fmla="*/ 325504 h 1200150"/>
                <a:gd name="connsiteX57" fmla="*/ 1072074 w 1123950"/>
                <a:gd name="connsiteY57" fmla="*/ 375319 h 1200150"/>
                <a:gd name="connsiteX58" fmla="*/ 1084524 w 1123950"/>
                <a:gd name="connsiteY58" fmla="*/ 387778 h 1200150"/>
                <a:gd name="connsiteX59" fmla="*/ 1109412 w 1123950"/>
                <a:gd name="connsiteY59" fmla="*/ 391931 h 1200150"/>
                <a:gd name="connsiteX60" fmla="*/ 1121861 w 1123950"/>
                <a:gd name="connsiteY60" fmla="*/ 396074 h 1200150"/>
                <a:gd name="connsiteX61" fmla="*/ 1123395 w 1123950"/>
                <a:gd name="connsiteY61" fmla="*/ 395865 h 1200150"/>
                <a:gd name="connsiteX62" fmla="*/ 1117718 w 1123950"/>
                <a:gd name="connsiteY62" fmla="*/ 404380 h 1200150"/>
                <a:gd name="connsiteX63" fmla="*/ 1113565 w 1123950"/>
                <a:gd name="connsiteY63" fmla="*/ 416839 h 1200150"/>
                <a:gd name="connsiteX64" fmla="*/ 1109412 w 1123950"/>
                <a:gd name="connsiteY64" fmla="*/ 429297 h 1200150"/>
                <a:gd name="connsiteX65" fmla="*/ 1096973 w 1123950"/>
                <a:gd name="connsiteY65" fmla="*/ 466655 h 1200150"/>
                <a:gd name="connsiteX66" fmla="*/ 1092820 w 1123950"/>
                <a:gd name="connsiteY66" fmla="*/ 495725 h 1200150"/>
                <a:gd name="connsiteX67" fmla="*/ 1088667 w 1123950"/>
                <a:gd name="connsiteY67" fmla="*/ 508174 h 1200150"/>
                <a:gd name="connsiteX68" fmla="*/ 1080370 w 1123950"/>
                <a:gd name="connsiteY68" fmla="*/ 533082 h 1200150"/>
                <a:gd name="connsiteX69" fmla="*/ 1055472 w 1123950"/>
                <a:gd name="connsiteY69" fmla="*/ 545541 h 1200150"/>
                <a:gd name="connsiteX70" fmla="*/ 1018125 w 1123950"/>
                <a:gd name="connsiteY70" fmla="*/ 562152 h 1200150"/>
                <a:gd name="connsiteX71" fmla="*/ 1013981 w 1123950"/>
                <a:gd name="connsiteY71" fmla="*/ 574601 h 1200150"/>
                <a:gd name="connsiteX72" fmla="*/ 1005685 w 1123950"/>
                <a:gd name="connsiteY72" fmla="*/ 587060 h 1200150"/>
                <a:gd name="connsiteX73" fmla="*/ 997379 w 1123950"/>
                <a:gd name="connsiteY73" fmla="*/ 611968 h 1200150"/>
                <a:gd name="connsiteX74" fmla="*/ 964184 w 1123950"/>
                <a:gd name="connsiteY74" fmla="*/ 624427 h 1200150"/>
                <a:gd name="connsiteX75" fmla="*/ 918541 w 1123950"/>
                <a:gd name="connsiteY75" fmla="*/ 624427 h 1200150"/>
                <a:gd name="connsiteX76" fmla="*/ 910245 w 1123950"/>
                <a:gd name="connsiteY76" fmla="*/ 636876 h 1200150"/>
                <a:gd name="connsiteX77" fmla="*/ 897795 w 1123950"/>
                <a:gd name="connsiteY77" fmla="*/ 628580 h 1200150"/>
                <a:gd name="connsiteX78" fmla="*/ 881203 w 1123950"/>
                <a:gd name="connsiteY78" fmla="*/ 599509 h 1200150"/>
                <a:gd name="connsiteX79" fmla="*/ 818957 w 1123950"/>
                <a:gd name="connsiteY79" fmla="*/ 607815 h 1200150"/>
                <a:gd name="connsiteX80" fmla="*/ 806508 w 1123950"/>
                <a:gd name="connsiteY80" fmla="*/ 603662 h 1200150"/>
                <a:gd name="connsiteX81" fmla="*/ 781609 w 1123950"/>
                <a:gd name="connsiteY81" fmla="*/ 611968 h 1200150"/>
                <a:gd name="connsiteX82" fmla="*/ 769160 w 1123950"/>
                <a:gd name="connsiteY82" fmla="*/ 620274 h 1200150"/>
                <a:gd name="connsiteX83" fmla="*/ 756721 w 1123950"/>
                <a:gd name="connsiteY83" fmla="*/ 624427 h 1200150"/>
                <a:gd name="connsiteX84" fmla="*/ 744272 w 1123950"/>
                <a:gd name="connsiteY84" fmla="*/ 632723 h 1200150"/>
                <a:gd name="connsiteX85" fmla="*/ 731822 w 1123950"/>
                <a:gd name="connsiteY85" fmla="*/ 641029 h 1200150"/>
                <a:gd name="connsiteX86" fmla="*/ 698628 w 1123950"/>
                <a:gd name="connsiteY86" fmla="*/ 670089 h 1200150"/>
                <a:gd name="connsiteX87" fmla="*/ 686179 w 1123950"/>
                <a:gd name="connsiteY87" fmla="*/ 678395 h 1200150"/>
                <a:gd name="connsiteX88" fmla="*/ 673729 w 1123950"/>
                <a:gd name="connsiteY88" fmla="*/ 682548 h 1200150"/>
                <a:gd name="connsiteX89" fmla="*/ 665433 w 1123950"/>
                <a:gd name="connsiteY89" fmla="*/ 694998 h 1200150"/>
                <a:gd name="connsiteX90" fmla="*/ 640535 w 1123950"/>
                <a:gd name="connsiteY90" fmla="*/ 703303 h 1200150"/>
                <a:gd name="connsiteX91" fmla="*/ 599034 w 1123950"/>
                <a:gd name="connsiteY91" fmla="*/ 707456 h 1200150"/>
                <a:gd name="connsiteX92" fmla="*/ 603187 w 1123950"/>
                <a:gd name="connsiteY92" fmla="*/ 719915 h 1200150"/>
                <a:gd name="connsiteX93" fmla="*/ 586585 w 1123950"/>
                <a:gd name="connsiteY93" fmla="*/ 740670 h 1200150"/>
                <a:gd name="connsiteX94" fmla="*/ 574145 w 1123950"/>
                <a:gd name="connsiteY94" fmla="*/ 736517 h 1200150"/>
                <a:gd name="connsiteX95" fmla="*/ 561696 w 1123950"/>
                <a:gd name="connsiteY95" fmla="*/ 728211 h 1200150"/>
                <a:gd name="connsiteX96" fmla="*/ 545094 w 1123950"/>
                <a:gd name="connsiteY96" fmla="*/ 724068 h 1200150"/>
                <a:gd name="connsiteX97" fmla="*/ 507747 w 1123950"/>
                <a:gd name="connsiteY97" fmla="*/ 744823 h 1200150"/>
                <a:gd name="connsiteX98" fmla="*/ 495307 w 1123950"/>
                <a:gd name="connsiteY98" fmla="*/ 748976 h 1200150"/>
                <a:gd name="connsiteX99" fmla="*/ 491154 w 1123950"/>
                <a:gd name="connsiteY99" fmla="*/ 807097 h 1200150"/>
                <a:gd name="connsiteX100" fmla="*/ 466255 w 1123950"/>
                <a:gd name="connsiteY100" fmla="*/ 832005 h 1200150"/>
                <a:gd name="connsiteX101" fmla="*/ 453807 w 1123950"/>
                <a:gd name="connsiteY101" fmla="*/ 836158 h 1200150"/>
                <a:gd name="connsiteX102" fmla="*/ 449663 w 1123950"/>
                <a:gd name="connsiteY102" fmla="*/ 852770 h 1200150"/>
                <a:gd name="connsiteX103" fmla="*/ 462103 w 1123950"/>
                <a:gd name="connsiteY103" fmla="*/ 861066 h 1200150"/>
                <a:gd name="connsiteX104" fmla="*/ 466255 w 1123950"/>
                <a:gd name="connsiteY104" fmla="*/ 873524 h 1200150"/>
                <a:gd name="connsiteX105" fmla="*/ 474552 w 1123950"/>
                <a:gd name="connsiteY105" fmla="*/ 915044 h 1200150"/>
                <a:gd name="connsiteX106" fmla="*/ 466255 w 1123950"/>
                <a:gd name="connsiteY106" fmla="*/ 927493 h 1200150"/>
                <a:gd name="connsiteX107" fmla="*/ 462103 w 1123950"/>
                <a:gd name="connsiteY107" fmla="*/ 944105 h 1200150"/>
                <a:gd name="connsiteX108" fmla="*/ 470409 w 1123950"/>
                <a:gd name="connsiteY108" fmla="*/ 969013 h 1200150"/>
                <a:gd name="connsiteX109" fmla="*/ 466255 w 1123950"/>
                <a:gd name="connsiteY109" fmla="*/ 981471 h 1200150"/>
                <a:gd name="connsiteX110" fmla="*/ 453807 w 1123950"/>
                <a:gd name="connsiteY110" fmla="*/ 989767 h 1200150"/>
                <a:gd name="connsiteX111" fmla="*/ 457959 w 1123950"/>
                <a:gd name="connsiteY111" fmla="*/ 1031287 h 1200150"/>
                <a:gd name="connsiteX112" fmla="*/ 462103 w 1123950"/>
                <a:gd name="connsiteY112" fmla="*/ 1043746 h 1200150"/>
                <a:gd name="connsiteX113" fmla="*/ 457959 w 1123950"/>
                <a:gd name="connsiteY113" fmla="*/ 1056195 h 1200150"/>
                <a:gd name="connsiteX114" fmla="*/ 445510 w 1123950"/>
                <a:gd name="connsiteY114" fmla="*/ 1052051 h 1200150"/>
                <a:gd name="connsiteX115" fmla="*/ 412316 w 1123950"/>
                <a:gd name="connsiteY115" fmla="*/ 1047899 h 1200150"/>
                <a:gd name="connsiteX116" fmla="*/ 387417 w 1123950"/>
                <a:gd name="connsiteY116" fmla="*/ 1060348 h 1200150"/>
                <a:gd name="connsiteX117" fmla="*/ 379121 w 1123950"/>
                <a:gd name="connsiteY117" fmla="*/ 1072807 h 1200150"/>
                <a:gd name="connsiteX118" fmla="*/ 374968 w 1123950"/>
                <a:gd name="connsiteY118" fmla="*/ 1085265 h 1200150"/>
                <a:gd name="connsiteX119" fmla="*/ 370949 w 1123950"/>
                <a:gd name="connsiteY119" fmla="*/ 1181696 h 1200150"/>
                <a:gd name="connsiteX120" fmla="*/ 368034 w 1123950"/>
                <a:gd name="connsiteY120" fmla="*/ 1180525 h 1200150"/>
                <a:gd name="connsiteX121" fmla="*/ 367139 w 1123950"/>
                <a:gd name="connsiteY121" fmla="*/ 1181430 h 1200150"/>
                <a:gd name="connsiteX122" fmla="*/ 365329 w 1123950"/>
                <a:gd name="connsiteY122" fmla="*/ 1181430 h 1200150"/>
                <a:gd name="connsiteX123" fmla="*/ 364433 w 1123950"/>
                <a:gd name="connsiteY123" fmla="*/ 1179630 h 1200150"/>
                <a:gd name="connsiteX124" fmla="*/ 362633 w 1123950"/>
                <a:gd name="connsiteY124" fmla="*/ 1180525 h 1200150"/>
                <a:gd name="connsiteX125" fmla="*/ 359928 w 1123950"/>
                <a:gd name="connsiteY125" fmla="*/ 1174219 h 1200150"/>
                <a:gd name="connsiteX126" fmla="*/ 348213 w 1123950"/>
                <a:gd name="connsiteY126" fmla="*/ 1176019 h 1200150"/>
                <a:gd name="connsiteX127" fmla="*/ 344602 w 1123950"/>
                <a:gd name="connsiteY127" fmla="*/ 1175124 h 1200150"/>
                <a:gd name="connsiteX128" fmla="*/ 342802 w 1123950"/>
                <a:gd name="connsiteY128" fmla="*/ 1176925 h 1200150"/>
                <a:gd name="connsiteX129" fmla="*/ 335592 w 1123950"/>
                <a:gd name="connsiteY129" fmla="*/ 1176019 h 1200150"/>
                <a:gd name="connsiteX130" fmla="*/ 333791 w 1123950"/>
                <a:gd name="connsiteY130" fmla="*/ 1174219 h 1200150"/>
                <a:gd name="connsiteX131" fmla="*/ 333791 w 1123950"/>
                <a:gd name="connsiteY131" fmla="*/ 1173314 h 1200150"/>
                <a:gd name="connsiteX132" fmla="*/ 322076 w 1123950"/>
                <a:gd name="connsiteY132" fmla="*/ 1178724 h 1200150"/>
                <a:gd name="connsiteX133" fmla="*/ 318466 w 1123950"/>
                <a:gd name="connsiteY133" fmla="*/ 1177829 h 1200150"/>
                <a:gd name="connsiteX134" fmla="*/ 317570 w 1123950"/>
                <a:gd name="connsiteY134" fmla="*/ 1170619 h 1200150"/>
                <a:gd name="connsiteX135" fmla="*/ 316666 w 1123950"/>
                <a:gd name="connsiteY135" fmla="*/ 1169714 h 1200150"/>
                <a:gd name="connsiteX136" fmla="*/ 310360 w 1123950"/>
                <a:gd name="connsiteY136" fmla="*/ 1170619 h 1200150"/>
                <a:gd name="connsiteX137" fmla="*/ 298644 w 1123950"/>
                <a:gd name="connsiteY137" fmla="*/ 1163409 h 1200150"/>
                <a:gd name="connsiteX138" fmla="*/ 294139 w 1123950"/>
                <a:gd name="connsiteY138" fmla="*/ 1166104 h 1200150"/>
                <a:gd name="connsiteX139" fmla="*/ 286929 w 1123950"/>
                <a:gd name="connsiteY139" fmla="*/ 1162503 h 1200150"/>
                <a:gd name="connsiteX140" fmla="*/ 278813 w 1123950"/>
                <a:gd name="connsiteY140" fmla="*/ 1163409 h 1200150"/>
                <a:gd name="connsiteX141" fmla="*/ 274308 w 1123950"/>
                <a:gd name="connsiteY141" fmla="*/ 1161599 h 1200150"/>
                <a:gd name="connsiteX142" fmla="*/ 253582 w 1123950"/>
                <a:gd name="connsiteY142" fmla="*/ 1167913 h 1200150"/>
                <a:gd name="connsiteX143" fmla="*/ 234655 w 1123950"/>
                <a:gd name="connsiteY143" fmla="*/ 1181430 h 1200150"/>
                <a:gd name="connsiteX144" fmla="*/ 224749 w 1123950"/>
                <a:gd name="connsiteY144" fmla="*/ 1187735 h 1200150"/>
                <a:gd name="connsiteX145" fmla="*/ 213034 w 1123950"/>
                <a:gd name="connsiteY145" fmla="*/ 1188640 h 1200150"/>
                <a:gd name="connsiteX146" fmla="*/ 198613 w 1123950"/>
                <a:gd name="connsiteY146" fmla="*/ 1199451 h 1200150"/>
                <a:gd name="connsiteX147" fmla="*/ 178782 w 1123950"/>
                <a:gd name="connsiteY147" fmla="*/ 1181430 h 1200150"/>
                <a:gd name="connsiteX148" fmla="*/ 188697 w 1123950"/>
                <a:gd name="connsiteY148" fmla="*/ 1149883 h 1200150"/>
                <a:gd name="connsiteX149" fmla="*/ 185992 w 1123950"/>
                <a:gd name="connsiteY149" fmla="*/ 1134567 h 1200150"/>
                <a:gd name="connsiteX150" fmla="*/ 184192 w 1123950"/>
                <a:gd name="connsiteY150" fmla="*/ 1125556 h 1200150"/>
                <a:gd name="connsiteX151" fmla="*/ 112097 w 1123950"/>
                <a:gd name="connsiteY151" fmla="*/ 1076883 h 1200150"/>
                <a:gd name="connsiteX152" fmla="*/ 109392 w 1123950"/>
                <a:gd name="connsiteY152" fmla="*/ 1042641 h 1200150"/>
                <a:gd name="connsiteX153" fmla="*/ 54423 w 1123950"/>
                <a:gd name="connsiteY153" fmla="*/ 953420 h 1200150"/>
                <a:gd name="connsiteX154" fmla="*/ 50813 w 1123950"/>
                <a:gd name="connsiteY154" fmla="*/ 930884 h 1200150"/>
                <a:gd name="connsiteX155" fmla="*/ 55319 w 1123950"/>
                <a:gd name="connsiteY155" fmla="*/ 901147 h 1200150"/>
                <a:gd name="connsiteX156" fmla="*/ 54423 w 1123950"/>
                <a:gd name="connsiteY156" fmla="*/ 881316 h 1200150"/>
                <a:gd name="connsiteX157" fmla="*/ 54423 w 1123950"/>
                <a:gd name="connsiteY157" fmla="*/ 876811 h 1200150"/>
                <a:gd name="connsiteX158" fmla="*/ 47213 w 1123950"/>
                <a:gd name="connsiteY158" fmla="*/ 870505 h 1200150"/>
                <a:gd name="connsiteX159" fmla="*/ 42707 w 1123950"/>
                <a:gd name="connsiteY159" fmla="*/ 870505 h 1200150"/>
                <a:gd name="connsiteX160" fmla="*/ 39098 w 1123950"/>
                <a:gd name="connsiteY160" fmla="*/ 868695 h 1200150"/>
                <a:gd name="connsiteX161" fmla="*/ 30992 w 1123950"/>
                <a:gd name="connsiteY161" fmla="*/ 855179 h 1200150"/>
                <a:gd name="connsiteX162" fmla="*/ 30087 w 1123950"/>
                <a:gd name="connsiteY162" fmla="*/ 839863 h 1200150"/>
                <a:gd name="connsiteX163" fmla="*/ 33687 w 1123950"/>
                <a:gd name="connsiteY163" fmla="*/ 817327 h 1200150"/>
                <a:gd name="connsiteX164" fmla="*/ 28287 w 1123950"/>
                <a:gd name="connsiteY164" fmla="*/ 801106 h 1200150"/>
                <a:gd name="connsiteX165" fmla="*/ 23781 w 1123950"/>
                <a:gd name="connsiteY165" fmla="*/ 786685 h 1200150"/>
                <a:gd name="connsiteX166" fmla="*/ 38202 w 1123950"/>
                <a:gd name="connsiteY166" fmla="*/ 774065 h 1200150"/>
                <a:gd name="connsiteX167" fmla="*/ 58024 w 1123950"/>
                <a:gd name="connsiteY167" fmla="*/ 785780 h 1200150"/>
                <a:gd name="connsiteX168" fmla="*/ 58929 w 1123950"/>
                <a:gd name="connsiteY168" fmla="*/ 785780 h 1200150"/>
                <a:gd name="connsiteX169" fmla="*/ 69740 w 1123950"/>
                <a:gd name="connsiteY169" fmla="*/ 773169 h 1200150"/>
                <a:gd name="connsiteX170" fmla="*/ 84160 w 1123950"/>
                <a:gd name="connsiteY170" fmla="*/ 774969 h 1200150"/>
                <a:gd name="connsiteX171" fmla="*/ 87761 w 1123950"/>
                <a:gd name="connsiteY171" fmla="*/ 769559 h 1200150"/>
                <a:gd name="connsiteX172" fmla="*/ 98581 w 1123950"/>
                <a:gd name="connsiteY172" fmla="*/ 769559 h 1200150"/>
                <a:gd name="connsiteX173" fmla="*/ 109392 w 1123950"/>
                <a:gd name="connsiteY173" fmla="*/ 740727 h 1200150"/>
                <a:gd name="connsiteX174" fmla="*/ 113002 w 1123950"/>
                <a:gd name="connsiteY174" fmla="*/ 736212 h 1200150"/>
                <a:gd name="connsiteX175" fmla="*/ 119307 w 1123950"/>
                <a:gd name="connsiteY175" fmla="*/ 738022 h 1200150"/>
                <a:gd name="connsiteX176" fmla="*/ 120203 w 1123950"/>
                <a:gd name="connsiteY176" fmla="*/ 738917 h 1200150"/>
                <a:gd name="connsiteX177" fmla="*/ 129223 w 1123950"/>
                <a:gd name="connsiteY177" fmla="*/ 741622 h 1200150"/>
                <a:gd name="connsiteX178" fmla="*/ 139129 w 1123950"/>
                <a:gd name="connsiteY178" fmla="*/ 729011 h 1200150"/>
                <a:gd name="connsiteX179" fmla="*/ 139129 w 1123950"/>
                <a:gd name="connsiteY179" fmla="*/ 728106 h 1200150"/>
                <a:gd name="connsiteX180" fmla="*/ 131919 w 1123950"/>
                <a:gd name="connsiteY180" fmla="*/ 705570 h 1200150"/>
                <a:gd name="connsiteX181" fmla="*/ 132823 w 1123950"/>
                <a:gd name="connsiteY181" fmla="*/ 697464 h 1200150"/>
                <a:gd name="connsiteX182" fmla="*/ 135529 w 1123950"/>
                <a:gd name="connsiteY182" fmla="*/ 649697 h 1200150"/>
                <a:gd name="connsiteX183" fmla="*/ 135529 w 1123950"/>
                <a:gd name="connsiteY183" fmla="*/ 647896 h 1200150"/>
                <a:gd name="connsiteX184" fmla="*/ 132823 w 1123950"/>
                <a:gd name="connsiteY184" fmla="*/ 637076 h 1200150"/>
                <a:gd name="connsiteX185" fmla="*/ 135529 w 1123950"/>
                <a:gd name="connsiteY185" fmla="*/ 616349 h 1200150"/>
                <a:gd name="connsiteX186" fmla="*/ 130118 w 1123950"/>
                <a:gd name="connsiteY186" fmla="*/ 600128 h 1200150"/>
                <a:gd name="connsiteX187" fmla="*/ 128319 w 1123950"/>
                <a:gd name="connsiteY187" fmla="*/ 586612 h 1200150"/>
                <a:gd name="connsiteX188" fmla="*/ 84160 w 1123950"/>
                <a:gd name="connsiteY188" fmla="*/ 552361 h 1200150"/>
                <a:gd name="connsiteX189" fmla="*/ 56224 w 1123950"/>
                <a:gd name="connsiteY189" fmla="*/ 557771 h 1200150"/>
                <a:gd name="connsiteX190" fmla="*/ 24677 w 1123950"/>
                <a:gd name="connsiteY190" fmla="*/ 557771 h 1200150"/>
                <a:gd name="connsiteX191" fmla="*/ 25582 w 1123950"/>
                <a:gd name="connsiteY191" fmla="*/ 551465 h 1200150"/>
                <a:gd name="connsiteX192" fmla="*/ 39098 w 1123950"/>
                <a:gd name="connsiteY192" fmla="*/ 530729 h 1200150"/>
                <a:gd name="connsiteX193" fmla="*/ 49908 w 1123950"/>
                <a:gd name="connsiteY193" fmla="*/ 529834 h 1200150"/>
                <a:gd name="connsiteX194" fmla="*/ 49908 w 1123950"/>
                <a:gd name="connsiteY194" fmla="*/ 528929 h 1200150"/>
                <a:gd name="connsiteX195" fmla="*/ 49908 w 1123950"/>
                <a:gd name="connsiteY195" fmla="*/ 513613 h 1200150"/>
                <a:gd name="connsiteX196" fmla="*/ 40898 w 1123950"/>
                <a:gd name="connsiteY196" fmla="*/ 501897 h 1200150"/>
                <a:gd name="connsiteX197" fmla="*/ 21076 w 1123950"/>
                <a:gd name="connsiteY197" fmla="*/ 483866 h 1200150"/>
                <a:gd name="connsiteX198" fmla="*/ 10256 w 1123950"/>
                <a:gd name="connsiteY198" fmla="*/ 455930 h 1200150"/>
                <a:gd name="connsiteX199" fmla="*/ 1245 w 1123950"/>
                <a:gd name="connsiteY199" fmla="*/ 455930 h 1200150"/>
                <a:gd name="connsiteX200" fmla="*/ -555 w 1123950"/>
                <a:gd name="connsiteY200" fmla="*/ 437003 h 1200150"/>
                <a:gd name="connsiteX201" fmla="*/ 7560 w 1123950"/>
                <a:gd name="connsiteY201" fmla="*/ 429793 h 1200150"/>
                <a:gd name="connsiteX202" fmla="*/ 7560 w 1123950"/>
                <a:gd name="connsiteY202" fmla="*/ 428898 h 1200150"/>
                <a:gd name="connsiteX203" fmla="*/ 5750 w 1123950"/>
                <a:gd name="connsiteY203" fmla="*/ 390140 h 1200150"/>
                <a:gd name="connsiteX204" fmla="*/ 28287 w 1123950"/>
                <a:gd name="connsiteY204" fmla="*/ 385635 h 1200150"/>
                <a:gd name="connsiteX205" fmla="*/ 42707 w 1123950"/>
                <a:gd name="connsiteY205" fmla="*/ 373014 h 1200150"/>
                <a:gd name="connsiteX206" fmla="*/ 58929 w 1123950"/>
                <a:gd name="connsiteY206" fmla="*/ 390140 h 1200150"/>
                <a:gd name="connsiteX207" fmla="*/ 59824 w 1123950"/>
                <a:gd name="connsiteY207" fmla="*/ 390140 h 1200150"/>
                <a:gd name="connsiteX208" fmla="*/ 74245 w 1123950"/>
                <a:gd name="connsiteY208" fmla="*/ 389235 h 1200150"/>
                <a:gd name="connsiteX209" fmla="*/ 82360 w 1123950"/>
                <a:gd name="connsiteY209" fmla="*/ 401856 h 1200150"/>
                <a:gd name="connsiteX210" fmla="*/ 95876 w 1123950"/>
                <a:gd name="connsiteY210" fmla="*/ 426192 h 1200150"/>
                <a:gd name="connsiteX211" fmla="*/ 96781 w 1123950"/>
                <a:gd name="connsiteY211" fmla="*/ 426192 h 1200150"/>
                <a:gd name="connsiteX212" fmla="*/ 144539 w 1123950"/>
                <a:gd name="connsiteY212" fmla="*/ 426192 h 1200150"/>
                <a:gd name="connsiteX213" fmla="*/ 155350 w 1123950"/>
                <a:gd name="connsiteY213" fmla="*/ 411772 h 1200150"/>
                <a:gd name="connsiteX214" fmla="*/ 175181 w 1123950"/>
                <a:gd name="connsiteY214" fmla="*/ 418077 h 1200150"/>
                <a:gd name="connsiteX215" fmla="*/ 185097 w 1123950"/>
                <a:gd name="connsiteY215" fmla="*/ 418982 h 1200150"/>
                <a:gd name="connsiteX216" fmla="*/ 208528 w 1123950"/>
                <a:gd name="connsiteY216" fmla="*/ 419877 h 1200150"/>
                <a:gd name="connsiteX217" fmla="*/ 212129 w 1123950"/>
                <a:gd name="connsiteY217" fmla="*/ 419877 h 1200150"/>
                <a:gd name="connsiteX218" fmla="*/ 213929 w 1123950"/>
                <a:gd name="connsiteY218" fmla="*/ 410867 h 1200150"/>
                <a:gd name="connsiteX219" fmla="*/ 197708 w 1123950"/>
                <a:gd name="connsiteY219" fmla="*/ 388340 h 1200150"/>
                <a:gd name="connsiteX220" fmla="*/ 212129 w 1123950"/>
                <a:gd name="connsiteY220" fmla="*/ 366709 h 1200150"/>
                <a:gd name="connsiteX221" fmla="*/ 212129 w 1123950"/>
                <a:gd name="connsiteY221" fmla="*/ 365804 h 1200150"/>
                <a:gd name="connsiteX222" fmla="*/ 201318 w 1123950"/>
                <a:gd name="connsiteY222" fmla="*/ 364004 h 1200150"/>
                <a:gd name="connsiteX223" fmla="*/ 208528 w 1123950"/>
                <a:gd name="connsiteY223" fmla="*/ 351383 h 1200150"/>
                <a:gd name="connsiteX224" fmla="*/ 214834 w 1123950"/>
                <a:gd name="connsiteY224" fmla="*/ 341477 h 1200150"/>
                <a:gd name="connsiteX225" fmla="*/ 219339 w 1123950"/>
                <a:gd name="connsiteY225" fmla="*/ 297310 h 1200150"/>
                <a:gd name="connsiteX226" fmla="*/ 219339 w 1123950"/>
                <a:gd name="connsiteY226" fmla="*/ 296414 h 1200150"/>
                <a:gd name="connsiteX227" fmla="*/ 205823 w 1123950"/>
                <a:gd name="connsiteY227" fmla="*/ 280193 h 1200150"/>
                <a:gd name="connsiteX228" fmla="*/ 190497 w 1123950"/>
                <a:gd name="connsiteY228" fmla="*/ 268468 h 1200150"/>
                <a:gd name="connsiteX229" fmla="*/ 184192 w 1123950"/>
                <a:gd name="connsiteY229" fmla="*/ 263067 h 1200150"/>
                <a:gd name="connsiteX230" fmla="*/ 174276 w 1123950"/>
                <a:gd name="connsiteY230" fmla="*/ 261257 h 1200150"/>
                <a:gd name="connsiteX231" fmla="*/ 158055 w 1123950"/>
                <a:gd name="connsiteY231" fmla="*/ 262162 h 1200150"/>
                <a:gd name="connsiteX232" fmla="*/ 150845 w 1123950"/>
                <a:gd name="connsiteY232" fmla="*/ 262162 h 1200150"/>
                <a:gd name="connsiteX233" fmla="*/ 136434 w 1123950"/>
                <a:gd name="connsiteY233" fmla="*/ 266668 h 1200150"/>
                <a:gd name="connsiteX234" fmla="*/ 129223 w 1123950"/>
                <a:gd name="connsiteY234" fmla="*/ 270278 h 1200150"/>
                <a:gd name="connsiteX235" fmla="*/ 123813 w 1123950"/>
                <a:gd name="connsiteY235" fmla="*/ 263963 h 1200150"/>
                <a:gd name="connsiteX236" fmla="*/ 108487 w 1123950"/>
                <a:gd name="connsiteY236" fmla="*/ 259457 h 1200150"/>
                <a:gd name="connsiteX237" fmla="*/ 104887 w 1123950"/>
                <a:gd name="connsiteY237" fmla="*/ 260362 h 1200150"/>
                <a:gd name="connsiteX238" fmla="*/ 113897 w 1123950"/>
                <a:gd name="connsiteY238" fmla="*/ 245941 h 1200150"/>
                <a:gd name="connsiteX239" fmla="*/ 127413 w 1123950"/>
                <a:gd name="connsiteY239" fmla="*/ 229720 h 1200150"/>
                <a:gd name="connsiteX240" fmla="*/ 124708 w 1123950"/>
                <a:gd name="connsiteY240" fmla="*/ 204489 h 1200150"/>
                <a:gd name="connsiteX241" fmla="*/ 118403 w 1123950"/>
                <a:gd name="connsiteY241" fmla="*/ 194573 h 1200150"/>
                <a:gd name="connsiteX242" fmla="*/ 103982 w 1123950"/>
                <a:gd name="connsiteY242" fmla="*/ 194573 h 1200150"/>
                <a:gd name="connsiteX243" fmla="*/ 102182 w 1123950"/>
                <a:gd name="connsiteY243" fmla="*/ 186458 h 1200150"/>
                <a:gd name="connsiteX244" fmla="*/ 125613 w 1123950"/>
                <a:gd name="connsiteY244" fmla="*/ 184657 h 1200150"/>
                <a:gd name="connsiteX245" fmla="*/ 146340 w 1123950"/>
                <a:gd name="connsiteY245" fmla="*/ 183753 h 1200150"/>
                <a:gd name="connsiteX246" fmla="*/ 149950 w 1123950"/>
                <a:gd name="connsiteY246" fmla="*/ 160321 h 1200150"/>
                <a:gd name="connsiteX247" fmla="*/ 166171 w 1123950"/>
                <a:gd name="connsiteY247" fmla="*/ 145005 h 1200150"/>
                <a:gd name="connsiteX248" fmla="*/ 178782 w 1123950"/>
                <a:gd name="connsiteY248" fmla="*/ 140499 h 1200150"/>
                <a:gd name="connsiteX249" fmla="*/ 194108 w 1123950"/>
                <a:gd name="connsiteY249" fmla="*/ 132384 h 1200150"/>
                <a:gd name="connsiteX250" fmla="*/ 199508 w 1123950"/>
                <a:gd name="connsiteY250" fmla="*/ 114363 h 1200150"/>
                <a:gd name="connsiteX251" fmla="*/ 202213 w 1123950"/>
                <a:gd name="connsiteY251" fmla="*/ 106248 h 1200150"/>
                <a:gd name="connsiteX252" fmla="*/ 208528 w 1123950"/>
                <a:gd name="connsiteY252" fmla="*/ 107153 h 1200150"/>
                <a:gd name="connsiteX253" fmla="*/ 223845 w 1123950"/>
                <a:gd name="connsiteY253" fmla="*/ 107153 h 1200150"/>
                <a:gd name="connsiteX254" fmla="*/ 230150 w 1123950"/>
                <a:gd name="connsiteY254" fmla="*/ 96332 h 1200150"/>
                <a:gd name="connsiteX255" fmla="*/ 235560 w 1123950"/>
                <a:gd name="connsiteY255" fmla="*/ 85521 h 1200150"/>
                <a:gd name="connsiteX256" fmla="*/ 243675 w 1123950"/>
                <a:gd name="connsiteY256" fmla="*/ 87322 h 1200150"/>
                <a:gd name="connsiteX257" fmla="*/ 259897 w 1123950"/>
                <a:gd name="connsiteY257" fmla="*/ 85521 h 1200150"/>
                <a:gd name="connsiteX258" fmla="*/ 270708 w 1123950"/>
                <a:gd name="connsiteY258" fmla="*/ 81911 h 1200150"/>
                <a:gd name="connsiteX259" fmla="*/ 276118 w 1123950"/>
                <a:gd name="connsiteY259" fmla="*/ 90027 h 1200150"/>
                <a:gd name="connsiteX260" fmla="*/ 277013 w 1123950"/>
                <a:gd name="connsiteY260" fmla="*/ 93627 h 1200150"/>
                <a:gd name="connsiteX261" fmla="*/ 285128 w 1123950"/>
                <a:gd name="connsiteY261" fmla="*/ 111658 h 1200150"/>
                <a:gd name="connsiteX262" fmla="*/ 308560 w 1123950"/>
                <a:gd name="connsiteY262" fmla="*/ 117058 h 1200150"/>
                <a:gd name="connsiteX263" fmla="*/ 328381 w 1123950"/>
                <a:gd name="connsiteY263" fmla="*/ 106248 h 1200150"/>
                <a:gd name="connsiteX264" fmla="*/ 329287 w 1123950"/>
                <a:gd name="connsiteY264" fmla="*/ 105343 h 1200150"/>
                <a:gd name="connsiteX265" fmla="*/ 350918 w 1123950"/>
                <a:gd name="connsiteY265" fmla="*/ 93627 h 1200150"/>
                <a:gd name="connsiteX266" fmla="*/ 372539 w 1123950"/>
                <a:gd name="connsiteY266" fmla="*/ 89122 h 1200150"/>
                <a:gd name="connsiteX267" fmla="*/ 391465 w 1123950"/>
                <a:gd name="connsiteY267" fmla="*/ 65690 h 1200150"/>
                <a:gd name="connsiteX268" fmla="*/ 393266 w 1123950"/>
                <a:gd name="connsiteY268" fmla="*/ 55775 h 1200150"/>
                <a:gd name="connsiteX269" fmla="*/ 390570 w 1123950"/>
                <a:gd name="connsiteY269" fmla="*/ 53079 h 1200150"/>
                <a:gd name="connsiteX270" fmla="*/ 365329 w 1123950"/>
                <a:gd name="connsiteY270" fmla="*/ 31448 h 1200150"/>
                <a:gd name="connsiteX271" fmla="*/ 364433 w 1123950"/>
                <a:gd name="connsiteY271" fmla="*/ 17027 h 1200150"/>
                <a:gd name="connsiteX272" fmla="*/ 369844 w 1123950"/>
                <a:gd name="connsiteY272" fmla="*/ 8912 h 1200150"/>
                <a:gd name="connsiteX273" fmla="*/ 379750 w 1123950"/>
                <a:gd name="connsiteY273" fmla="*/ -99 h 1200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</a:cxnLst>
              <a:rect l="l" t="t" r="r" b="b"/>
              <a:pathLst>
                <a:path w="1123950" h="1200150">
                  <a:moveTo>
                    <a:pt x="1069617" y="278164"/>
                  </a:moveTo>
                  <a:lnTo>
                    <a:pt x="1069055" y="286194"/>
                  </a:lnTo>
                  <a:lnTo>
                    <a:pt x="1069617" y="278164"/>
                  </a:lnTo>
                  <a:close/>
                  <a:moveTo>
                    <a:pt x="379750" y="-99"/>
                  </a:moveTo>
                  <a:cubicBezTo>
                    <a:pt x="379750" y="-99"/>
                    <a:pt x="379750" y="-99"/>
                    <a:pt x="414002" y="-99"/>
                  </a:cubicBezTo>
                  <a:cubicBezTo>
                    <a:pt x="418507" y="-99"/>
                    <a:pt x="424813" y="1701"/>
                    <a:pt x="424813" y="8016"/>
                  </a:cubicBezTo>
                  <a:cubicBezTo>
                    <a:pt x="424813" y="13417"/>
                    <a:pt x="432023" y="38658"/>
                    <a:pt x="435624" y="52174"/>
                  </a:cubicBezTo>
                  <a:cubicBezTo>
                    <a:pt x="436528" y="55775"/>
                    <a:pt x="437433" y="58480"/>
                    <a:pt x="438329" y="59385"/>
                  </a:cubicBezTo>
                  <a:cubicBezTo>
                    <a:pt x="439233" y="62985"/>
                    <a:pt x="438329" y="69300"/>
                    <a:pt x="432918" y="72901"/>
                  </a:cubicBezTo>
                  <a:cubicBezTo>
                    <a:pt x="428413" y="77406"/>
                    <a:pt x="412192" y="101742"/>
                    <a:pt x="411297" y="102647"/>
                  </a:cubicBezTo>
                  <a:cubicBezTo>
                    <a:pt x="411297" y="103543"/>
                    <a:pt x="411297" y="103543"/>
                    <a:pt x="411297" y="103543"/>
                  </a:cubicBezTo>
                  <a:cubicBezTo>
                    <a:pt x="411297" y="103543"/>
                    <a:pt x="443739" y="126974"/>
                    <a:pt x="446444" y="129679"/>
                  </a:cubicBezTo>
                  <a:cubicBezTo>
                    <a:pt x="447339" y="129679"/>
                    <a:pt x="447339" y="130584"/>
                    <a:pt x="448244" y="130584"/>
                  </a:cubicBezTo>
                  <a:cubicBezTo>
                    <a:pt x="450044" y="133289"/>
                    <a:pt x="451844" y="135089"/>
                    <a:pt x="460865" y="135089"/>
                  </a:cubicBezTo>
                  <a:cubicBezTo>
                    <a:pt x="470770" y="135089"/>
                    <a:pt x="476181" y="135089"/>
                    <a:pt x="476181" y="142300"/>
                  </a:cubicBezTo>
                  <a:cubicBezTo>
                    <a:pt x="476181" y="152215"/>
                    <a:pt x="478886" y="159426"/>
                    <a:pt x="484296" y="163931"/>
                  </a:cubicBezTo>
                  <a:cubicBezTo>
                    <a:pt x="489696" y="170237"/>
                    <a:pt x="497812" y="177447"/>
                    <a:pt x="498708" y="181048"/>
                  </a:cubicBezTo>
                  <a:cubicBezTo>
                    <a:pt x="499612" y="185553"/>
                    <a:pt x="500517" y="192763"/>
                    <a:pt x="498708" y="196373"/>
                  </a:cubicBezTo>
                  <a:cubicBezTo>
                    <a:pt x="496907" y="199974"/>
                    <a:pt x="494202" y="209889"/>
                    <a:pt x="493307" y="210794"/>
                  </a:cubicBezTo>
                  <a:cubicBezTo>
                    <a:pt x="493307" y="210794"/>
                    <a:pt x="491497" y="218005"/>
                    <a:pt x="493307" y="221605"/>
                  </a:cubicBezTo>
                  <a:cubicBezTo>
                    <a:pt x="494202" y="222510"/>
                    <a:pt x="496002" y="223415"/>
                    <a:pt x="497812" y="224310"/>
                  </a:cubicBezTo>
                  <a:cubicBezTo>
                    <a:pt x="505918" y="225215"/>
                    <a:pt x="523044" y="226110"/>
                    <a:pt x="528454" y="226110"/>
                  </a:cubicBezTo>
                  <a:cubicBezTo>
                    <a:pt x="532054" y="226110"/>
                    <a:pt x="535655" y="227920"/>
                    <a:pt x="538360" y="230615"/>
                  </a:cubicBezTo>
                  <a:cubicBezTo>
                    <a:pt x="541065" y="231520"/>
                    <a:pt x="542865" y="233321"/>
                    <a:pt x="545570" y="234226"/>
                  </a:cubicBezTo>
                  <a:cubicBezTo>
                    <a:pt x="551886" y="236931"/>
                    <a:pt x="557286" y="245036"/>
                    <a:pt x="560896" y="250446"/>
                  </a:cubicBezTo>
                  <a:cubicBezTo>
                    <a:pt x="563601" y="254952"/>
                    <a:pt x="574412" y="258562"/>
                    <a:pt x="584328" y="260362"/>
                  </a:cubicBezTo>
                  <a:cubicBezTo>
                    <a:pt x="588833" y="261257"/>
                    <a:pt x="593338" y="264867"/>
                    <a:pt x="596939" y="268468"/>
                  </a:cubicBezTo>
                  <a:cubicBezTo>
                    <a:pt x="601444" y="272078"/>
                    <a:pt x="604149" y="274783"/>
                    <a:pt x="607759" y="274783"/>
                  </a:cubicBezTo>
                  <a:cubicBezTo>
                    <a:pt x="607759" y="274783"/>
                    <a:pt x="608654" y="274783"/>
                    <a:pt x="609560" y="274783"/>
                  </a:cubicBezTo>
                  <a:cubicBezTo>
                    <a:pt x="615865" y="274783"/>
                    <a:pt x="629381" y="274783"/>
                    <a:pt x="631191" y="279288"/>
                  </a:cubicBezTo>
                  <a:cubicBezTo>
                    <a:pt x="631191" y="280193"/>
                    <a:pt x="631191" y="281089"/>
                    <a:pt x="632086" y="281089"/>
                  </a:cubicBezTo>
                  <a:cubicBezTo>
                    <a:pt x="632991" y="285594"/>
                    <a:pt x="633886" y="287394"/>
                    <a:pt x="642906" y="287394"/>
                  </a:cubicBezTo>
                  <a:cubicBezTo>
                    <a:pt x="653717" y="287394"/>
                    <a:pt x="686160" y="288299"/>
                    <a:pt x="687959" y="288299"/>
                  </a:cubicBezTo>
                  <a:cubicBezTo>
                    <a:pt x="689760" y="289204"/>
                    <a:pt x="705086" y="296414"/>
                    <a:pt x="712296" y="299110"/>
                  </a:cubicBezTo>
                  <a:cubicBezTo>
                    <a:pt x="712296" y="299110"/>
                    <a:pt x="712296" y="299110"/>
                    <a:pt x="713201" y="299110"/>
                  </a:cubicBezTo>
                  <a:cubicBezTo>
                    <a:pt x="721307" y="301815"/>
                    <a:pt x="733022" y="306320"/>
                    <a:pt x="739328" y="303625"/>
                  </a:cubicBezTo>
                  <a:cubicBezTo>
                    <a:pt x="742033" y="302720"/>
                    <a:pt x="743833" y="302720"/>
                    <a:pt x="746538" y="303625"/>
                  </a:cubicBezTo>
                  <a:cubicBezTo>
                    <a:pt x="749243" y="304520"/>
                    <a:pt x="751044" y="307225"/>
                    <a:pt x="751949" y="310826"/>
                  </a:cubicBezTo>
                  <a:cubicBezTo>
                    <a:pt x="751949" y="310826"/>
                    <a:pt x="751949" y="310826"/>
                    <a:pt x="752854" y="312635"/>
                  </a:cubicBezTo>
                  <a:cubicBezTo>
                    <a:pt x="754654" y="317141"/>
                    <a:pt x="755549" y="320741"/>
                    <a:pt x="760959" y="323446"/>
                  </a:cubicBezTo>
                  <a:cubicBezTo>
                    <a:pt x="767265" y="327056"/>
                    <a:pt x="818633" y="358593"/>
                    <a:pt x="818633" y="359498"/>
                  </a:cubicBezTo>
                  <a:cubicBezTo>
                    <a:pt x="818633" y="359498"/>
                    <a:pt x="819538" y="359498"/>
                    <a:pt x="819538" y="359498"/>
                  </a:cubicBezTo>
                  <a:cubicBezTo>
                    <a:pt x="819538" y="359498"/>
                    <a:pt x="819538" y="359498"/>
                    <a:pt x="831254" y="349583"/>
                  </a:cubicBezTo>
                  <a:cubicBezTo>
                    <a:pt x="831254" y="349583"/>
                    <a:pt x="831254" y="349583"/>
                    <a:pt x="843874" y="327056"/>
                  </a:cubicBezTo>
                  <a:cubicBezTo>
                    <a:pt x="843874" y="327056"/>
                    <a:pt x="843874" y="327056"/>
                    <a:pt x="860095" y="327056"/>
                  </a:cubicBezTo>
                  <a:cubicBezTo>
                    <a:pt x="861896" y="328857"/>
                    <a:pt x="884422" y="348688"/>
                    <a:pt x="888927" y="353193"/>
                  </a:cubicBezTo>
                  <a:cubicBezTo>
                    <a:pt x="894338" y="357698"/>
                    <a:pt x="897043" y="369414"/>
                    <a:pt x="897043" y="369414"/>
                  </a:cubicBezTo>
                  <a:cubicBezTo>
                    <a:pt x="897043" y="369414"/>
                    <a:pt x="897043" y="369414"/>
                    <a:pt x="897043" y="370309"/>
                  </a:cubicBezTo>
                  <a:cubicBezTo>
                    <a:pt x="906054" y="368509"/>
                    <a:pt x="926780" y="364004"/>
                    <a:pt x="935791" y="366709"/>
                  </a:cubicBezTo>
                  <a:cubicBezTo>
                    <a:pt x="949307" y="371214"/>
                    <a:pt x="961022" y="370309"/>
                    <a:pt x="969138" y="364909"/>
                  </a:cubicBezTo>
                  <a:cubicBezTo>
                    <a:pt x="972738" y="363099"/>
                    <a:pt x="979949" y="356793"/>
                    <a:pt x="988064" y="350488"/>
                  </a:cubicBezTo>
                  <a:cubicBezTo>
                    <a:pt x="1001580" y="338772"/>
                    <a:pt x="1019601" y="324351"/>
                    <a:pt x="1024106" y="322551"/>
                  </a:cubicBezTo>
                  <a:cubicBezTo>
                    <a:pt x="1025012" y="322551"/>
                    <a:pt x="1025916" y="322551"/>
                    <a:pt x="1027717" y="321646"/>
                  </a:cubicBezTo>
                  <a:cubicBezTo>
                    <a:pt x="1033127" y="319846"/>
                    <a:pt x="1039432" y="318036"/>
                    <a:pt x="1043938" y="318036"/>
                  </a:cubicBezTo>
                  <a:cubicBezTo>
                    <a:pt x="1043938" y="318036"/>
                    <a:pt x="1043938" y="318036"/>
                    <a:pt x="1045404" y="317931"/>
                  </a:cubicBezTo>
                  <a:lnTo>
                    <a:pt x="1049576" y="317607"/>
                  </a:lnTo>
                  <a:lnTo>
                    <a:pt x="1051329" y="325504"/>
                  </a:lnTo>
                  <a:cubicBezTo>
                    <a:pt x="1056320" y="350488"/>
                    <a:pt x="1051748" y="354983"/>
                    <a:pt x="1072074" y="375319"/>
                  </a:cubicBezTo>
                  <a:cubicBezTo>
                    <a:pt x="1076218" y="379472"/>
                    <a:pt x="1079161" y="385387"/>
                    <a:pt x="1084524" y="387778"/>
                  </a:cubicBezTo>
                  <a:cubicBezTo>
                    <a:pt x="1092210" y="391197"/>
                    <a:pt x="1101202" y="390102"/>
                    <a:pt x="1109412" y="391931"/>
                  </a:cubicBezTo>
                  <a:cubicBezTo>
                    <a:pt x="1113689" y="392874"/>
                    <a:pt x="1117718" y="394693"/>
                    <a:pt x="1121861" y="396074"/>
                  </a:cubicBezTo>
                  <a:lnTo>
                    <a:pt x="1123395" y="395865"/>
                  </a:lnTo>
                  <a:lnTo>
                    <a:pt x="1117718" y="404380"/>
                  </a:lnTo>
                  <a:cubicBezTo>
                    <a:pt x="1115289" y="408028"/>
                    <a:pt x="1114946" y="412686"/>
                    <a:pt x="1113565" y="416839"/>
                  </a:cubicBezTo>
                  <a:lnTo>
                    <a:pt x="1109412" y="429297"/>
                  </a:lnTo>
                  <a:lnTo>
                    <a:pt x="1096973" y="466655"/>
                  </a:lnTo>
                  <a:cubicBezTo>
                    <a:pt x="1094772" y="476199"/>
                    <a:pt x="1094201" y="486038"/>
                    <a:pt x="1092820" y="495725"/>
                  </a:cubicBezTo>
                  <a:lnTo>
                    <a:pt x="1088667" y="508174"/>
                  </a:lnTo>
                  <a:lnTo>
                    <a:pt x="1080370" y="533082"/>
                  </a:lnTo>
                  <a:cubicBezTo>
                    <a:pt x="1063188" y="538816"/>
                    <a:pt x="1071560" y="534815"/>
                    <a:pt x="1055472" y="545541"/>
                  </a:cubicBezTo>
                  <a:cubicBezTo>
                    <a:pt x="1043519" y="553513"/>
                    <a:pt x="1027783" y="550074"/>
                    <a:pt x="1018125" y="562152"/>
                  </a:cubicBezTo>
                  <a:cubicBezTo>
                    <a:pt x="1015400" y="565562"/>
                    <a:pt x="1015934" y="570687"/>
                    <a:pt x="1013981" y="574601"/>
                  </a:cubicBezTo>
                  <a:cubicBezTo>
                    <a:pt x="1011752" y="579069"/>
                    <a:pt x="1008447" y="582907"/>
                    <a:pt x="1005685" y="587060"/>
                  </a:cubicBezTo>
                  <a:cubicBezTo>
                    <a:pt x="1000828" y="594337"/>
                    <a:pt x="1002018" y="604548"/>
                    <a:pt x="997379" y="611968"/>
                  </a:cubicBezTo>
                  <a:cubicBezTo>
                    <a:pt x="991274" y="621741"/>
                    <a:pt x="972557" y="622750"/>
                    <a:pt x="964184" y="624427"/>
                  </a:cubicBezTo>
                  <a:cubicBezTo>
                    <a:pt x="956269" y="623436"/>
                    <a:pt x="929952" y="615292"/>
                    <a:pt x="918541" y="624427"/>
                  </a:cubicBezTo>
                  <a:cubicBezTo>
                    <a:pt x="914645" y="627541"/>
                    <a:pt x="913007" y="632723"/>
                    <a:pt x="910245" y="636876"/>
                  </a:cubicBezTo>
                  <a:cubicBezTo>
                    <a:pt x="906091" y="634114"/>
                    <a:pt x="900024" y="633037"/>
                    <a:pt x="897795" y="628580"/>
                  </a:cubicBezTo>
                  <a:cubicBezTo>
                    <a:pt x="881241" y="595452"/>
                    <a:pt x="907701" y="608348"/>
                    <a:pt x="881203" y="599509"/>
                  </a:cubicBezTo>
                  <a:cubicBezTo>
                    <a:pt x="856504" y="607749"/>
                    <a:pt x="859572" y="607815"/>
                    <a:pt x="818957" y="607815"/>
                  </a:cubicBezTo>
                  <a:cubicBezTo>
                    <a:pt x="814585" y="607815"/>
                    <a:pt x="810661" y="605053"/>
                    <a:pt x="806508" y="603662"/>
                  </a:cubicBezTo>
                  <a:cubicBezTo>
                    <a:pt x="806508" y="603662"/>
                    <a:pt x="789610" y="608415"/>
                    <a:pt x="781609" y="611968"/>
                  </a:cubicBezTo>
                  <a:cubicBezTo>
                    <a:pt x="777056" y="613997"/>
                    <a:pt x="773627" y="618035"/>
                    <a:pt x="769160" y="620274"/>
                  </a:cubicBezTo>
                  <a:cubicBezTo>
                    <a:pt x="765255" y="622226"/>
                    <a:pt x="760864" y="623036"/>
                    <a:pt x="756721" y="624427"/>
                  </a:cubicBezTo>
                  <a:cubicBezTo>
                    <a:pt x="751987" y="625998"/>
                    <a:pt x="748415" y="629961"/>
                    <a:pt x="744272" y="632723"/>
                  </a:cubicBezTo>
                  <a:lnTo>
                    <a:pt x="731822" y="641029"/>
                  </a:lnTo>
                  <a:cubicBezTo>
                    <a:pt x="702771" y="660403"/>
                    <a:pt x="712458" y="649335"/>
                    <a:pt x="698628" y="670089"/>
                  </a:cubicBezTo>
                  <a:cubicBezTo>
                    <a:pt x="694475" y="672861"/>
                    <a:pt x="690636" y="676166"/>
                    <a:pt x="686179" y="678395"/>
                  </a:cubicBezTo>
                  <a:cubicBezTo>
                    <a:pt x="682264" y="680348"/>
                    <a:pt x="677139" y="679814"/>
                    <a:pt x="673729" y="682548"/>
                  </a:cubicBezTo>
                  <a:cubicBezTo>
                    <a:pt x="669834" y="685663"/>
                    <a:pt x="668195" y="690854"/>
                    <a:pt x="665433" y="694998"/>
                  </a:cubicBezTo>
                  <a:cubicBezTo>
                    <a:pt x="665433" y="694998"/>
                    <a:pt x="649126" y="701693"/>
                    <a:pt x="640535" y="703303"/>
                  </a:cubicBezTo>
                  <a:cubicBezTo>
                    <a:pt x="626866" y="705865"/>
                    <a:pt x="612865" y="706075"/>
                    <a:pt x="599034" y="707456"/>
                  </a:cubicBezTo>
                  <a:cubicBezTo>
                    <a:pt x="600425" y="711609"/>
                    <a:pt x="603187" y="715533"/>
                    <a:pt x="603187" y="719915"/>
                  </a:cubicBezTo>
                  <a:cubicBezTo>
                    <a:pt x="603187" y="733278"/>
                    <a:pt x="596148" y="734297"/>
                    <a:pt x="586585" y="740670"/>
                  </a:cubicBezTo>
                  <a:cubicBezTo>
                    <a:pt x="582441" y="739289"/>
                    <a:pt x="578050" y="738479"/>
                    <a:pt x="574145" y="736517"/>
                  </a:cubicBezTo>
                  <a:cubicBezTo>
                    <a:pt x="569678" y="734288"/>
                    <a:pt x="566278" y="730183"/>
                    <a:pt x="561696" y="728211"/>
                  </a:cubicBezTo>
                  <a:cubicBezTo>
                    <a:pt x="556448" y="725963"/>
                    <a:pt x="550628" y="725449"/>
                    <a:pt x="545094" y="724068"/>
                  </a:cubicBezTo>
                  <a:cubicBezTo>
                    <a:pt x="516929" y="733459"/>
                    <a:pt x="550552" y="721029"/>
                    <a:pt x="507747" y="744823"/>
                  </a:cubicBezTo>
                  <a:cubicBezTo>
                    <a:pt x="503927" y="746947"/>
                    <a:pt x="496431" y="744747"/>
                    <a:pt x="495307" y="748976"/>
                  </a:cubicBezTo>
                  <a:cubicBezTo>
                    <a:pt x="490297" y="767740"/>
                    <a:pt x="492535" y="787723"/>
                    <a:pt x="491154" y="807097"/>
                  </a:cubicBezTo>
                  <a:cubicBezTo>
                    <a:pt x="448597" y="815613"/>
                    <a:pt x="486687" y="801354"/>
                    <a:pt x="466255" y="832005"/>
                  </a:cubicBezTo>
                  <a:cubicBezTo>
                    <a:pt x="463827" y="835653"/>
                    <a:pt x="456540" y="832739"/>
                    <a:pt x="453807" y="836158"/>
                  </a:cubicBezTo>
                  <a:cubicBezTo>
                    <a:pt x="450244" y="840616"/>
                    <a:pt x="451044" y="847236"/>
                    <a:pt x="449663" y="852770"/>
                  </a:cubicBezTo>
                  <a:cubicBezTo>
                    <a:pt x="453807" y="855532"/>
                    <a:pt x="458988" y="857170"/>
                    <a:pt x="462103" y="861066"/>
                  </a:cubicBezTo>
                  <a:cubicBezTo>
                    <a:pt x="464836" y="864485"/>
                    <a:pt x="465056" y="869315"/>
                    <a:pt x="466255" y="873524"/>
                  </a:cubicBezTo>
                  <a:cubicBezTo>
                    <a:pt x="468561" y="881583"/>
                    <a:pt x="475209" y="909167"/>
                    <a:pt x="474552" y="915044"/>
                  </a:cubicBezTo>
                  <a:cubicBezTo>
                    <a:pt x="474009" y="919997"/>
                    <a:pt x="468218" y="922912"/>
                    <a:pt x="466255" y="927493"/>
                  </a:cubicBezTo>
                  <a:cubicBezTo>
                    <a:pt x="464008" y="932741"/>
                    <a:pt x="463493" y="938571"/>
                    <a:pt x="462103" y="944105"/>
                  </a:cubicBezTo>
                  <a:cubicBezTo>
                    <a:pt x="462103" y="944105"/>
                    <a:pt x="469437" y="960316"/>
                    <a:pt x="470409" y="969013"/>
                  </a:cubicBezTo>
                  <a:cubicBezTo>
                    <a:pt x="470885" y="973365"/>
                    <a:pt x="467637" y="977319"/>
                    <a:pt x="466255" y="981471"/>
                  </a:cubicBezTo>
                  <a:cubicBezTo>
                    <a:pt x="462103" y="984233"/>
                    <a:pt x="455835" y="985215"/>
                    <a:pt x="453807" y="989767"/>
                  </a:cubicBezTo>
                  <a:cubicBezTo>
                    <a:pt x="440357" y="1020047"/>
                    <a:pt x="448615" y="1012589"/>
                    <a:pt x="457959" y="1031287"/>
                  </a:cubicBezTo>
                  <a:cubicBezTo>
                    <a:pt x="459912" y="1035202"/>
                    <a:pt x="460722" y="1039593"/>
                    <a:pt x="462103" y="1043746"/>
                  </a:cubicBezTo>
                  <a:cubicBezTo>
                    <a:pt x="460722" y="1047899"/>
                    <a:pt x="461864" y="1054243"/>
                    <a:pt x="457959" y="1056195"/>
                  </a:cubicBezTo>
                  <a:cubicBezTo>
                    <a:pt x="454045" y="1058157"/>
                    <a:pt x="449816" y="1052833"/>
                    <a:pt x="445510" y="1052051"/>
                  </a:cubicBezTo>
                  <a:cubicBezTo>
                    <a:pt x="434538" y="1050051"/>
                    <a:pt x="423384" y="1049280"/>
                    <a:pt x="412316" y="1047899"/>
                  </a:cubicBezTo>
                  <a:cubicBezTo>
                    <a:pt x="402191" y="1051271"/>
                    <a:pt x="395466" y="1052299"/>
                    <a:pt x="387417" y="1060348"/>
                  </a:cubicBezTo>
                  <a:cubicBezTo>
                    <a:pt x="383893" y="1063881"/>
                    <a:pt x="381350" y="1068339"/>
                    <a:pt x="379121" y="1072807"/>
                  </a:cubicBezTo>
                  <a:cubicBezTo>
                    <a:pt x="377159" y="1076721"/>
                    <a:pt x="375292" y="1080893"/>
                    <a:pt x="374968" y="1085265"/>
                  </a:cubicBezTo>
                  <a:lnTo>
                    <a:pt x="370949" y="1181696"/>
                  </a:lnTo>
                  <a:lnTo>
                    <a:pt x="368034" y="1180525"/>
                  </a:lnTo>
                  <a:cubicBezTo>
                    <a:pt x="368034" y="1180525"/>
                    <a:pt x="368034" y="1180525"/>
                    <a:pt x="367139" y="1181430"/>
                  </a:cubicBezTo>
                  <a:cubicBezTo>
                    <a:pt x="367139" y="1181430"/>
                    <a:pt x="367139" y="1181430"/>
                    <a:pt x="365329" y="1181430"/>
                  </a:cubicBezTo>
                  <a:cubicBezTo>
                    <a:pt x="365329" y="1181430"/>
                    <a:pt x="365329" y="1181430"/>
                    <a:pt x="364433" y="1179630"/>
                  </a:cubicBezTo>
                  <a:cubicBezTo>
                    <a:pt x="364433" y="1179630"/>
                    <a:pt x="364433" y="1179630"/>
                    <a:pt x="362633" y="1180525"/>
                  </a:cubicBezTo>
                  <a:cubicBezTo>
                    <a:pt x="362633" y="1180525"/>
                    <a:pt x="362633" y="1180525"/>
                    <a:pt x="359928" y="1174219"/>
                  </a:cubicBezTo>
                  <a:cubicBezTo>
                    <a:pt x="356318" y="1174219"/>
                    <a:pt x="351813" y="1175124"/>
                    <a:pt x="348213" y="1176019"/>
                  </a:cubicBezTo>
                  <a:cubicBezTo>
                    <a:pt x="348213" y="1176019"/>
                    <a:pt x="348213" y="1176019"/>
                    <a:pt x="344602" y="1175124"/>
                  </a:cubicBezTo>
                  <a:cubicBezTo>
                    <a:pt x="344602" y="1175124"/>
                    <a:pt x="344602" y="1175124"/>
                    <a:pt x="342802" y="1176925"/>
                  </a:cubicBezTo>
                  <a:cubicBezTo>
                    <a:pt x="342802" y="1176925"/>
                    <a:pt x="342802" y="1176925"/>
                    <a:pt x="335592" y="1176019"/>
                  </a:cubicBezTo>
                  <a:cubicBezTo>
                    <a:pt x="335592" y="1176019"/>
                    <a:pt x="335592" y="1176019"/>
                    <a:pt x="333791" y="1174219"/>
                  </a:cubicBezTo>
                  <a:cubicBezTo>
                    <a:pt x="333791" y="1174219"/>
                    <a:pt x="333791" y="1174219"/>
                    <a:pt x="333791" y="1173314"/>
                  </a:cubicBezTo>
                  <a:cubicBezTo>
                    <a:pt x="330191" y="1176019"/>
                    <a:pt x="325676" y="1178724"/>
                    <a:pt x="322076" y="1178724"/>
                  </a:cubicBezTo>
                  <a:cubicBezTo>
                    <a:pt x="322076" y="1178724"/>
                    <a:pt x="322076" y="1178724"/>
                    <a:pt x="318466" y="1177829"/>
                  </a:cubicBezTo>
                  <a:cubicBezTo>
                    <a:pt x="317570" y="1176925"/>
                    <a:pt x="317570" y="1172419"/>
                    <a:pt x="317570" y="1170619"/>
                  </a:cubicBezTo>
                  <a:cubicBezTo>
                    <a:pt x="317570" y="1170619"/>
                    <a:pt x="317570" y="1170619"/>
                    <a:pt x="316666" y="1169714"/>
                  </a:cubicBezTo>
                  <a:cubicBezTo>
                    <a:pt x="314865" y="1169714"/>
                    <a:pt x="312160" y="1170619"/>
                    <a:pt x="310360" y="1170619"/>
                  </a:cubicBezTo>
                  <a:cubicBezTo>
                    <a:pt x="306759" y="1169714"/>
                    <a:pt x="306759" y="1160703"/>
                    <a:pt x="298644" y="1163409"/>
                  </a:cubicBezTo>
                  <a:cubicBezTo>
                    <a:pt x="297740" y="1164304"/>
                    <a:pt x="295939" y="1166104"/>
                    <a:pt x="294139" y="1166104"/>
                  </a:cubicBezTo>
                  <a:cubicBezTo>
                    <a:pt x="291434" y="1166104"/>
                    <a:pt x="287833" y="1164304"/>
                    <a:pt x="286929" y="1162503"/>
                  </a:cubicBezTo>
                  <a:cubicBezTo>
                    <a:pt x="283328" y="1161599"/>
                    <a:pt x="280623" y="1160703"/>
                    <a:pt x="278813" y="1163409"/>
                  </a:cubicBezTo>
                  <a:cubicBezTo>
                    <a:pt x="277013" y="1163409"/>
                    <a:pt x="275213" y="1162503"/>
                    <a:pt x="274308" y="1161599"/>
                  </a:cubicBezTo>
                  <a:cubicBezTo>
                    <a:pt x="271612" y="1162503"/>
                    <a:pt x="253582" y="1167009"/>
                    <a:pt x="253582" y="1167913"/>
                  </a:cubicBezTo>
                  <a:cubicBezTo>
                    <a:pt x="252686" y="1174219"/>
                    <a:pt x="239161" y="1179630"/>
                    <a:pt x="234655" y="1181430"/>
                  </a:cubicBezTo>
                  <a:cubicBezTo>
                    <a:pt x="231055" y="1183230"/>
                    <a:pt x="228350" y="1187735"/>
                    <a:pt x="224749" y="1187735"/>
                  </a:cubicBezTo>
                  <a:cubicBezTo>
                    <a:pt x="221140" y="1188640"/>
                    <a:pt x="216634" y="1188640"/>
                    <a:pt x="213034" y="1188640"/>
                  </a:cubicBezTo>
                  <a:cubicBezTo>
                    <a:pt x="209423" y="1189545"/>
                    <a:pt x="205823" y="1196755"/>
                    <a:pt x="198613" y="1199451"/>
                  </a:cubicBezTo>
                  <a:cubicBezTo>
                    <a:pt x="189602" y="1203061"/>
                    <a:pt x="178782" y="1189545"/>
                    <a:pt x="178782" y="1181430"/>
                  </a:cubicBezTo>
                  <a:cubicBezTo>
                    <a:pt x="180582" y="1162503"/>
                    <a:pt x="177886" y="1165208"/>
                    <a:pt x="188697" y="1149883"/>
                  </a:cubicBezTo>
                  <a:cubicBezTo>
                    <a:pt x="190497" y="1146282"/>
                    <a:pt x="189602" y="1138167"/>
                    <a:pt x="185992" y="1134567"/>
                  </a:cubicBezTo>
                  <a:cubicBezTo>
                    <a:pt x="185992" y="1130956"/>
                    <a:pt x="187792" y="1127356"/>
                    <a:pt x="184192" y="1125556"/>
                  </a:cubicBezTo>
                  <a:cubicBezTo>
                    <a:pt x="159856" y="1110230"/>
                    <a:pt x="136434" y="1093104"/>
                    <a:pt x="112097" y="1076883"/>
                  </a:cubicBezTo>
                  <a:cubicBezTo>
                    <a:pt x="103982" y="1070578"/>
                    <a:pt x="108487" y="1051651"/>
                    <a:pt x="109392" y="1042641"/>
                  </a:cubicBezTo>
                  <a:cubicBezTo>
                    <a:pt x="109392" y="1042641"/>
                    <a:pt x="109392" y="1042641"/>
                    <a:pt x="54423" y="953420"/>
                  </a:cubicBezTo>
                  <a:cubicBezTo>
                    <a:pt x="59824" y="938094"/>
                    <a:pt x="50813" y="940800"/>
                    <a:pt x="50813" y="930884"/>
                  </a:cubicBezTo>
                  <a:cubicBezTo>
                    <a:pt x="51718" y="920073"/>
                    <a:pt x="62529" y="912863"/>
                    <a:pt x="55319" y="901147"/>
                  </a:cubicBezTo>
                  <a:cubicBezTo>
                    <a:pt x="50813" y="889431"/>
                    <a:pt x="50813" y="893032"/>
                    <a:pt x="54423" y="881316"/>
                  </a:cubicBezTo>
                  <a:cubicBezTo>
                    <a:pt x="54423" y="880411"/>
                    <a:pt x="54423" y="877715"/>
                    <a:pt x="54423" y="876811"/>
                  </a:cubicBezTo>
                  <a:cubicBezTo>
                    <a:pt x="52613" y="874106"/>
                    <a:pt x="49013" y="873210"/>
                    <a:pt x="47213" y="870505"/>
                  </a:cubicBezTo>
                  <a:cubicBezTo>
                    <a:pt x="45403" y="869600"/>
                    <a:pt x="43603" y="870505"/>
                    <a:pt x="42707" y="870505"/>
                  </a:cubicBezTo>
                  <a:cubicBezTo>
                    <a:pt x="42707" y="870505"/>
                    <a:pt x="42707" y="870505"/>
                    <a:pt x="39098" y="868695"/>
                  </a:cubicBezTo>
                  <a:cubicBezTo>
                    <a:pt x="39098" y="868695"/>
                    <a:pt x="32792" y="861485"/>
                    <a:pt x="30992" y="855179"/>
                  </a:cubicBezTo>
                  <a:cubicBezTo>
                    <a:pt x="29182" y="848874"/>
                    <a:pt x="27382" y="845264"/>
                    <a:pt x="30087" y="839863"/>
                  </a:cubicBezTo>
                  <a:cubicBezTo>
                    <a:pt x="32792" y="834453"/>
                    <a:pt x="33687" y="821832"/>
                    <a:pt x="33687" y="817327"/>
                  </a:cubicBezTo>
                  <a:cubicBezTo>
                    <a:pt x="33687" y="812822"/>
                    <a:pt x="33687" y="806516"/>
                    <a:pt x="28287" y="801106"/>
                  </a:cubicBezTo>
                  <a:cubicBezTo>
                    <a:pt x="22877" y="795696"/>
                    <a:pt x="23781" y="792095"/>
                    <a:pt x="23781" y="786685"/>
                  </a:cubicBezTo>
                  <a:cubicBezTo>
                    <a:pt x="23781" y="781275"/>
                    <a:pt x="30087" y="777674"/>
                    <a:pt x="38202" y="774065"/>
                  </a:cubicBezTo>
                  <a:cubicBezTo>
                    <a:pt x="38202" y="774065"/>
                    <a:pt x="38202" y="774065"/>
                    <a:pt x="58024" y="785780"/>
                  </a:cubicBezTo>
                  <a:cubicBezTo>
                    <a:pt x="58024" y="785780"/>
                    <a:pt x="58929" y="785780"/>
                    <a:pt x="58929" y="785780"/>
                  </a:cubicBezTo>
                  <a:cubicBezTo>
                    <a:pt x="58929" y="785780"/>
                    <a:pt x="58929" y="785780"/>
                    <a:pt x="69740" y="773169"/>
                  </a:cubicBezTo>
                  <a:cubicBezTo>
                    <a:pt x="69740" y="773169"/>
                    <a:pt x="69740" y="773169"/>
                    <a:pt x="84160" y="774969"/>
                  </a:cubicBezTo>
                  <a:cubicBezTo>
                    <a:pt x="84160" y="774969"/>
                    <a:pt x="84160" y="774969"/>
                    <a:pt x="87761" y="769559"/>
                  </a:cubicBezTo>
                  <a:cubicBezTo>
                    <a:pt x="87761" y="769559"/>
                    <a:pt x="87761" y="769559"/>
                    <a:pt x="98581" y="769559"/>
                  </a:cubicBezTo>
                  <a:cubicBezTo>
                    <a:pt x="98581" y="768664"/>
                    <a:pt x="107592" y="747032"/>
                    <a:pt x="109392" y="740727"/>
                  </a:cubicBezTo>
                  <a:cubicBezTo>
                    <a:pt x="110297" y="738022"/>
                    <a:pt x="111192" y="737117"/>
                    <a:pt x="113002" y="736212"/>
                  </a:cubicBezTo>
                  <a:cubicBezTo>
                    <a:pt x="114802" y="735317"/>
                    <a:pt x="117508" y="736212"/>
                    <a:pt x="119307" y="738022"/>
                  </a:cubicBezTo>
                  <a:cubicBezTo>
                    <a:pt x="120203" y="738022"/>
                    <a:pt x="120203" y="738917"/>
                    <a:pt x="120203" y="738917"/>
                  </a:cubicBezTo>
                  <a:cubicBezTo>
                    <a:pt x="123813" y="740727"/>
                    <a:pt x="125613" y="742527"/>
                    <a:pt x="129223" y="741622"/>
                  </a:cubicBezTo>
                  <a:cubicBezTo>
                    <a:pt x="132823" y="740727"/>
                    <a:pt x="139129" y="729011"/>
                    <a:pt x="139129" y="729011"/>
                  </a:cubicBezTo>
                  <a:cubicBezTo>
                    <a:pt x="139129" y="729011"/>
                    <a:pt x="139129" y="728106"/>
                    <a:pt x="139129" y="728106"/>
                  </a:cubicBezTo>
                  <a:cubicBezTo>
                    <a:pt x="139129" y="728106"/>
                    <a:pt x="134624" y="710980"/>
                    <a:pt x="131919" y="705570"/>
                  </a:cubicBezTo>
                  <a:cubicBezTo>
                    <a:pt x="129223" y="701065"/>
                    <a:pt x="132823" y="697464"/>
                    <a:pt x="132823" y="697464"/>
                  </a:cubicBezTo>
                  <a:cubicBezTo>
                    <a:pt x="132823" y="695664"/>
                    <a:pt x="135529" y="654202"/>
                    <a:pt x="135529" y="649697"/>
                  </a:cubicBezTo>
                  <a:cubicBezTo>
                    <a:pt x="135529" y="649697"/>
                    <a:pt x="135529" y="648792"/>
                    <a:pt x="135529" y="647896"/>
                  </a:cubicBezTo>
                  <a:cubicBezTo>
                    <a:pt x="135529" y="644286"/>
                    <a:pt x="135529" y="640686"/>
                    <a:pt x="132823" y="637076"/>
                  </a:cubicBezTo>
                  <a:cubicBezTo>
                    <a:pt x="129223" y="634380"/>
                    <a:pt x="131919" y="623560"/>
                    <a:pt x="135529" y="616349"/>
                  </a:cubicBezTo>
                  <a:cubicBezTo>
                    <a:pt x="139129" y="609139"/>
                    <a:pt x="131024" y="601033"/>
                    <a:pt x="130118" y="600128"/>
                  </a:cubicBezTo>
                  <a:cubicBezTo>
                    <a:pt x="130118" y="600128"/>
                    <a:pt x="130118" y="600128"/>
                    <a:pt x="128319" y="586612"/>
                  </a:cubicBezTo>
                  <a:cubicBezTo>
                    <a:pt x="128319" y="586612"/>
                    <a:pt x="128319" y="586612"/>
                    <a:pt x="84160" y="552361"/>
                  </a:cubicBezTo>
                  <a:cubicBezTo>
                    <a:pt x="83256" y="552361"/>
                    <a:pt x="65234" y="555066"/>
                    <a:pt x="56224" y="557771"/>
                  </a:cubicBezTo>
                  <a:cubicBezTo>
                    <a:pt x="48108" y="560476"/>
                    <a:pt x="28287" y="557771"/>
                    <a:pt x="24677" y="557771"/>
                  </a:cubicBezTo>
                  <a:cubicBezTo>
                    <a:pt x="24677" y="557771"/>
                    <a:pt x="24677" y="557771"/>
                    <a:pt x="25582" y="551465"/>
                  </a:cubicBezTo>
                  <a:cubicBezTo>
                    <a:pt x="25582" y="551465"/>
                    <a:pt x="25582" y="551465"/>
                    <a:pt x="39098" y="530729"/>
                  </a:cubicBezTo>
                  <a:cubicBezTo>
                    <a:pt x="39098" y="530729"/>
                    <a:pt x="39098" y="530729"/>
                    <a:pt x="49908" y="529834"/>
                  </a:cubicBezTo>
                  <a:cubicBezTo>
                    <a:pt x="49908" y="529834"/>
                    <a:pt x="49908" y="529834"/>
                    <a:pt x="49908" y="528929"/>
                  </a:cubicBezTo>
                  <a:cubicBezTo>
                    <a:pt x="49908" y="528929"/>
                    <a:pt x="49908" y="528929"/>
                    <a:pt x="49908" y="513613"/>
                  </a:cubicBezTo>
                  <a:cubicBezTo>
                    <a:pt x="49908" y="513613"/>
                    <a:pt x="49908" y="513613"/>
                    <a:pt x="40898" y="501897"/>
                  </a:cubicBezTo>
                  <a:cubicBezTo>
                    <a:pt x="40898" y="501897"/>
                    <a:pt x="27382" y="489276"/>
                    <a:pt x="21076" y="483866"/>
                  </a:cubicBezTo>
                  <a:cubicBezTo>
                    <a:pt x="14771" y="478466"/>
                    <a:pt x="10256" y="456834"/>
                    <a:pt x="10256" y="455930"/>
                  </a:cubicBezTo>
                  <a:cubicBezTo>
                    <a:pt x="10256" y="455930"/>
                    <a:pt x="10256" y="455930"/>
                    <a:pt x="1245" y="455930"/>
                  </a:cubicBezTo>
                  <a:cubicBezTo>
                    <a:pt x="1245" y="455930"/>
                    <a:pt x="1245" y="455930"/>
                    <a:pt x="-555" y="437003"/>
                  </a:cubicBezTo>
                  <a:cubicBezTo>
                    <a:pt x="-555" y="437003"/>
                    <a:pt x="-555" y="437003"/>
                    <a:pt x="7560" y="429793"/>
                  </a:cubicBezTo>
                  <a:cubicBezTo>
                    <a:pt x="7560" y="429793"/>
                    <a:pt x="7560" y="429793"/>
                    <a:pt x="7560" y="428898"/>
                  </a:cubicBezTo>
                  <a:cubicBezTo>
                    <a:pt x="7560" y="428898"/>
                    <a:pt x="7560" y="428898"/>
                    <a:pt x="5750" y="390140"/>
                  </a:cubicBezTo>
                  <a:cubicBezTo>
                    <a:pt x="5750" y="390140"/>
                    <a:pt x="5750" y="390140"/>
                    <a:pt x="28287" y="385635"/>
                  </a:cubicBezTo>
                  <a:cubicBezTo>
                    <a:pt x="28287" y="385635"/>
                    <a:pt x="28287" y="385635"/>
                    <a:pt x="42707" y="373014"/>
                  </a:cubicBezTo>
                  <a:cubicBezTo>
                    <a:pt x="42707" y="373014"/>
                    <a:pt x="42707" y="373014"/>
                    <a:pt x="58929" y="390140"/>
                  </a:cubicBezTo>
                  <a:cubicBezTo>
                    <a:pt x="58929" y="390140"/>
                    <a:pt x="58929" y="390140"/>
                    <a:pt x="59824" y="390140"/>
                  </a:cubicBezTo>
                  <a:cubicBezTo>
                    <a:pt x="59824" y="390140"/>
                    <a:pt x="59824" y="390140"/>
                    <a:pt x="74245" y="389235"/>
                  </a:cubicBezTo>
                  <a:cubicBezTo>
                    <a:pt x="75150" y="390140"/>
                    <a:pt x="81455" y="397351"/>
                    <a:pt x="82360" y="401856"/>
                  </a:cubicBezTo>
                  <a:cubicBezTo>
                    <a:pt x="83256" y="406361"/>
                    <a:pt x="95876" y="425288"/>
                    <a:pt x="95876" y="426192"/>
                  </a:cubicBezTo>
                  <a:cubicBezTo>
                    <a:pt x="95876" y="426192"/>
                    <a:pt x="95876" y="426192"/>
                    <a:pt x="96781" y="426192"/>
                  </a:cubicBezTo>
                  <a:cubicBezTo>
                    <a:pt x="96781" y="426192"/>
                    <a:pt x="96781" y="426192"/>
                    <a:pt x="144539" y="426192"/>
                  </a:cubicBezTo>
                  <a:cubicBezTo>
                    <a:pt x="144539" y="426192"/>
                    <a:pt x="144539" y="426192"/>
                    <a:pt x="155350" y="411772"/>
                  </a:cubicBezTo>
                  <a:cubicBezTo>
                    <a:pt x="155350" y="411772"/>
                    <a:pt x="155350" y="411772"/>
                    <a:pt x="175181" y="418077"/>
                  </a:cubicBezTo>
                  <a:cubicBezTo>
                    <a:pt x="176086" y="418077"/>
                    <a:pt x="182391" y="422582"/>
                    <a:pt x="185097" y="418982"/>
                  </a:cubicBezTo>
                  <a:cubicBezTo>
                    <a:pt x="187792" y="415372"/>
                    <a:pt x="203118" y="417182"/>
                    <a:pt x="208528" y="419877"/>
                  </a:cubicBezTo>
                  <a:cubicBezTo>
                    <a:pt x="210329" y="420782"/>
                    <a:pt x="211224" y="420782"/>
                    <a:pt x="212129" y="419877"/>
                  </a:cubicBezTo>
                  <a:cubicBezTo>
                    <a:pt x="214834" y="418077"/>
                    <a:pt x="213929" y="411772"/>
                    <a:pt x="213929" y="410867"/>
                  </a:cubicBezTo>
                  <a:cubicBezTo>
                    <a:pt x="213929" y="410867"/>
                    <a:pt x="213929" y="410867"/>
                    <a:pt x="197708" y="388340"/>
                  </a:cubicBezTo>
                  <a:cubicBezTo>
                    <a:pt x="197708" y="388340"/>
                    <a:pt x="197708" y="388340"/>
                    <a:pt x="212129" y="366709"/>
                  </a:cubicBezTo>
                  <a:cubicBezTo>
                    <a:pt x="212129" y="366709"/>
                    <a:pt x="212129" y="365804"/>
                    <a:pt x="212129" y="365804"/>
                  </a:cubicBezTo>
                  <a:cubicBezTo>
                    <a:pt x="212129" y="365804"/>
                    <a:pt x="212129" y="365804"/>
                    <a:pt x="201318" y="364004"/>
                  </a:cubicBezTo>
                  <a:cubicBezTo>
                    <a:pt x="201318" y="364004"/>
                    <a:pt x="201318" y="364004"/>
                    <a:pt x="208528" y="351383"/>
                  </a:cubicBezTo>
                  <a:cubicBezTo>
                    <a:pt x="208528" y="351383"/>
                    <a:pt x="213929" y="345078"/>
                    <a:pt x="214834" y="341477"/>
                  </a:cubicBezTo>
                  <a:cubicBezTo>
                    <a:pt x="215739" y="337867"/>
                    <a:pt x="219339" y="298214"/>
                    <a:pt x="219339" y="297310"/>
                  </a:cubicBezTo>
                  <a:cubicBezTo>
                    <a:pt x="219339" y="296414"/>
                    <a:pt x="219339" y="296414"/>
                    <a:pt x="219339" y="296414"/>
                  </a:cubicBezTo>
                  <a:cubicBezTo>
                    <a:pt x="219339" y="296414"/>
                    <a:pt x="211224" y="284698"/>
                    <a:pt x="205823" y="280193"/>
                  </a:cubicBezTo>
                  <a:cubicBezTo>
                    <a:pt x="202213" y="277488"/>
                    <a:pt x="195907" y="272078"/>
                    <a:pt x="190497" y="268468"/>
                  </a:cubicBezTo>
                  <a:cubicBezTo>
                    <a:pt x="187792" y="266668"/>
                    <a:pt x="185992" y="264867"/>
                    <a:pt x="184192" y="263067"/>
                  </a:cubicBezTo>
                  <a:cubicBezTo>
                    <a:pt x="179686" y="259457"/>
                    <a:pt x="178782" y="259457"/>
                    <a:pt x="174276" y="261257"/>
                  </a:cubicBezTo>
                  <a:cubicBezTo>
                    <a:pt x="171571" y="263067"/>
                    <a:pt x="158055" y="262162"/>
                    <a:pt x="158055" y="262162"/>
                  </a:cubicBezTo>
                  <a:cubicBezTo>
                    <a:pt x="155350" y="262162"/>
                    <a:pt x="153550" y="262162"/>
                    <a:pt x="150845" y="262162"/>
                  </a:cubicBezTo>
                  <a:cubicBezTo>
                    <a:pt x="145444" y="262162"/>
                    <a:pt x="140034" y="262162"/>
                    <a:pt x="136434" y="266668"/>
                  </a:cubicBezTo>
                  <a:cubicBezTo>
                    <a:pt x="133729" y="269373"/>
                    <a:pt x="131024" y="270278"/>
                    <a:pt x="129223" y="270278"/>
                  </a:cubicBezTo>
                  <a:cubicBezTo>
                    <a:pt x="126518" y="269373"/>
                    <a:pt x="124708" y="266668"/>
                    <a:pt x="123813" y="263963"/>
                  </a:cubicBezTo>
                  <a:cubicBezTo>
                    <a:pt x="122013" y="258562"/>
                    <a:pt x="115698" y="259457"/>
                    <a:pt x="108487" y="259457"/>
                  </a:cubicBezTo>
                  <a:cubicBezTo>
                    <a:pt x="107592" y="260362"/>
                    <a:pt x="105791" y="260362"/>
                    <a:pt x="104887" y="260362"/>
                  </a:cubicBezTo>
                  <a:cubicBezTo>
                    <a:pt x="104887" y="258562"/>
                    <a:pt x="105791" y="250446"/>
                    <a:pt x="113897" y="245941"/>
                  </a:cubicBezTo>
                  <a:cubicBezTo>
                    <a:pt x="124708" y="240531"/>
                    <a:pt x="127413" y="236026"/>
                    <a:pt x="127413" y="229720"/>
                  </a:cubicBezTo>
                  <a:cubicBezTo>
                    <a:pt x="127413" y="224310"/>
                    <a:pt x="124708" y="205384"/>
                    <a:pt x="124708" y="204489"/>
                  </a:cubicBezTo>
                  <a:cubicBezTo>
                    <a:pt x="124708" y="204489"/>
                    <a:pt x="123813" y="194573"/>
                    <a:pt x="118403" y="194573"/>
                  </a:cubicBezTo>
                  <a:cubicBezTo>
                    <a:pt x="118403" y="194573"/>
                    <a:pt x="118403" y="194573"/>
                    <a:pt x="103982" y="194573"/>
                  </a:cubicBezTo>
                  <a:cubicBezTo>
                    <a:pt x="103982" y="194573"/>
                    <a:pt x="103982" y="194573"/>
                    <a:pt x="102182" y="186458"/>
                  </a:cubicBezTo>
                  <a:cubicBezTo>
                    <a:pt x="102182" y="186458"/>
                    <a:pt x="102182" y="186458"/>
                    <a:pt x="125613" y="184657"/>
                  </a:cubicBezTo>
                  <a:cubicBezTo>
                    <a:pt x="125613" y="184657"/>
                    <a:pt x="125613" y="184657"/>
                    <a:pt x="146340" y="183753"/>
                  </a:cubicBezTo>
                  <a:cubicBezTo>
                    <a:pt x="146340" y="183753"/>
                    <a:pt x="146340" y="183753"/>
                    <a:pt x="149950" y="160321"/>
                  </a:cubicBezTo>
                  <a:cubicBezTo>
                    <a:pt x="149950" y="160321"/>
                    <a:pt x="149950" y="160321"/>
                    <a:pt x="166171" y="145005"/>
                  </a:cubicBezTo>
                  <a:cubicBezTo>
                    <a:pt x="166171" y="145005"/>
                    <a:pt x="166171" y="145005"/>
                    <a:pt x="178782" y="140499"/>
                  </a:cubicBezTo>
                  <a:cubicBezTo>
                    <a:pt x="178782" y="140499"/>
                    <a:pt x="189602" y="135089"/>
                    <a:pt x="194108" y="132384"/>
                  </a:cubicBezTo>
                  <a:cubicBezTo>
                    <a:pt x="199508" y="129679"/>
                    <a:pt x="199508" y="119764"/>
                    <a:pt x="199508" y="114363"/>
                  </a:cubicBezTo>
                  <a:cubicBezTo>
                    <a:pt x="199508" y="109858"/>
                    <a:pt x="200413" y="107153"/>
                    <a:pt x="202213" y="106248"/>
                  </a:cubicBezTo>
                  <a:cubicBezTo>
                    <a:pt x="203118" y="105343"/>
                    <a:pt x="205823" y="106248"/>
                    <a:pt x="208528" y="107153"/>
                  </a:cubicBezTo>
                  <a:cubicBezTo>
                    <a:pt x="213034" y="109858"/>
                    <a:pt x="219339" y="109858"/>
                    <a:pt x="223845" y="107153"/>
                  </a:cubicBezTo>
                  <a:cubicBezTo>
                    <a:pt x="227454" y="104448"/>
                    <a:pt x="230150" y="100837"/>
                    <a:pt x="230150" y="96332"/>
                  </a:cubicBezTo>
                  <a:cubicBezTo>
                    <a:pt x="230150" y="91827"/>
                    <a:pt x="231960" y="87322"/>
                    <a:pt x="235560" y="85521"/>
                  </a:cubicBezTo>
                  <a:cubicBezTo>
                    <a:pt x="237361" y="84616"/>
                    <a:pt x="240970" y="84616"/>
                    <a:pt x="243675" y="87322"/>
                  </a:cubicBezTo>
                  <a:cubicBezTo>
                    <a:pt x="251781" y="93627"/>
                    <a:pt x="255391" y="90931"/>
                    <a:pt x="259897" y="85521"/>
                  </a:cubicBezTo>
                  <a:cubicBezTo>
                    <a:pt x="262592" y="81911"/>
                    <a:pt x="267107" y="81016"/>
                    <a:pt x="270708" y="81911"/>
                  </a:cubicBezTo>
                  <a:cubicBezTo>
                    <a:pt x="274308" y="82816"/>
                    <a:pt x="276118" y="85521"/>
                    <a:pt x="276118" y="90027"/>
                  </a:cubicBezTo>
                  <a:cubicBezTo>
                    <a:pt x="277013" y="90931"/>
                    <a:pt x="277013" y="92732"/>
                    <a:pt x="277013" y="93627"/>
                  </a:cubicBezTo>
                  <a:cubicBezTo>
                    <a:pt x="277013" y="101742"/>
                    <a:pt x="277918" y="106248"/>
                    <a:pt x="285128" y="111658"/>
                  </a:cubicBezTo>
                  <a:cubicBezTo>
                    <a:pt x="294139" y="117058"/>
                    <a:pt x="301349" y="117058"/>
                    <a:pt x="308560" y="117058"/>
                  </a:cubicBezTo>
                  <a:cubicBezTo>
                    <a:pt x="315770" y="117058"/>
                    <a:pt x="323876" y="110753"/>
                    <a:pt x="328381" y="106248"/>
                  </a:cubicBezTo>
                  <a:cubicBezTo>
                    <a:pt x="328381" y="106248"/>
                    <a:pt x="329287" y="105343"/>
                    <a:pt x="329287" y="105343"/>
                  </a:cubicBezTo>
                  <a:cubicBezTo>
                    <a:pt x="332887" y="100837"/>
                    <a:pt x="340097" y="93627"/>
                    <a:pt x="350918" y="93627"/>
                  </a:cubicBezTo>
                  <a:cubicBezTo>
                    <a:pt x="363529" y="93627"/>
                    <a:pt x="372539" y="89122"/>
                    <a:pt x="372539" y="89122"/>
                  </a:cubicBezTo>
                  <a:cubicBezTo>
                    <a:pt x="372539" y="89122"/>
                    <a:pt x="372539" y="89122"/>
                    <a:pt x="391465" y="65690"/>
                  </a:cubicBezTo>
                  <a:cubicBezTo>
                    <a:pt x="391465" y="65690"/>
                    <a:pt x="395076" y="60289"/>
                    <a:pt x="393266" y="55775"/>
                  </a:cubicBezTo>
                  <a:cubicBezTo>
                    <a:pt x="393266" y="54879"/>
                    <a:pt x="392370" y="53974"/>
                    <a:pt x="390570" y="53079"/>
                  </a:cubicBezTo>
                  <a:cubicBezTo>
                    <a:pt x="384255" y="50374"/>
                    <a:pt x="368034" y="35048"/>
                    <a:pt x="365329" y="31448"/>
                  </a:cubicBezTo>
                  <a:cubicBezTo>
                    <a:pt x="362633" y="27838"/>
                    <a:pt x="359023" y="22437"/>
                    <a:pt x="364433" y="17027"/>
                  </a:cubicBezTo>
                  <a:cubicBezTo>
                    <a:pt x="367139" y="15227"/>
                    <a:pt x="368034" y="11617"/>
                    <a:pt x="369844" y="8912"/>
                  </a:cubicBezTo>
                  <a:cubicBezTo>
                    <a:pt x="372539" y="4406"/>
                    <a:pt x="375244" y="-99"/>
                    <a:pt x="379750" y="-99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1D5D02E9-932B-0738-847F-67DD7DD3C59E}"/>
                </a:ext>
              </a:extLst>
            </p:cNvPr>
            <p:cNvSpPr/>
            <p:nvPr/>
          </p:nvSpPr>
          <p:spPr>
            <a:xfrm>
              <a:off x="7139329" y="3742381"/>
              <a:ext cx="590550" cy="600073"/>
            </a:xfrm>
            <a:custGeom>
              <a:avLst/>
              <a:gdLst>
                <a:gd name="connsiteX0" fmla="*/ 527587 w 590550"/>
                <a:gd name="connsiteY0" fmla="*/ 81 h 600073"/>
                <a:gd name="connsiteX1" fmla="*/ 534722 w 590550"/>
                <a:gd name="connsiteY1" fmla="*/ 4624 h 600073"/>
                <a:gd name="connsiteX2" fmla="*/ 549218 w 590550"/>
                <a:gd name="connsiteY2" fmla="*/ 10987 h 600073"/>
                <a:gd name="connsiteX3" fmla="*/ 561001 w 590550"/>
                <a:gd name="connsiteY3" fmla="*/ 20074 h 600073"/>
                <a:gd name="connsiteX4" fmla="*/ 562811 w 590550"/>
                <a:gd name="connsiteY4" fmla="*/ 22797 h 600073"/>
                <a:gd name="connsiteX5" fmla="*/ 571879 w 590550"/>
                <a:gd name="connsiteY5" fmla="*/ 42800 h 600073"/>
                <a:gd name="connsiteX6" fmla="*/ 567345 w 590550"/>
                <a:gd name="connsiteY6" fmla="*/ 59155 h 600073"/>
                <a:gd name="connsiteX7" fmla="*/ 566439 w 590550"/>
                <a:gd name="connsiteY7" fmla="*/ 60059 h 600073"/>
                <a:gd name="connsiteX8" fmla="*/ 563716 w 590550"/>
                <a:gd name="connsiteY8" fmla="*/ 70965 h 600073"/>
                <a:gd name="connsiteX9" fmla="*/ 570974 w 590550"/>
                <a:gd name="connsiteY9" fmla="*/ 78243 h 600073"/>
                <a:gd name="connsiteX10" fmla="*/ 589995 w 590550"/>
                <a:gd name="connsiteY10" fmla="*/ 93692 h 600073"/>
                <a:gd name="connsiteX11" fmla="*/ 584556 w 590550"/>
                <a:gd name="connsiteY11" fmla="*/ 104598 h 600073"/>
                <a:gd name="connsiteX12" fmla="*/ 580937 w 590550"/>
                <a:gd name="connsiteY12" fmla="*/ 107323 h 600073"/>
                <a:gd name="connsiteX13" fmla="*/ 573688 w 590550"/>
                <a:gd name="connsiteY13" fmla="*/ 117324 h 600073"/>
                <a:gd name="connsiteX14" fmla="*/ 576403 w 590550"/>
                <a:gd name="connsiteY14" fmla="*/ 136412 h 600073"/>
                <a:gd name="connsiteX15" fmla="*/ 577308 w 590550"/>
                <a:gd name="connsiteY15" fmla="*/ 141860 h 600073"/>
                <a:gd name="connsiteX16" fmla="*/ 576403 w 590550"/>
                <a:gd name="connsiteY16" fmla="*/ 145499 h 600073"/>
                <a:gd name="connsiteX17" fmla="*/ 571879 w 590550"/>
                <a:gd name="connsiteY17" fmla="*/ 155490 h 600073"/>
                <a:gd name="connsiteX18" fmla="*/ 561001 w 590550"/>
                <a:gd name="connsiteY18" fmla="*/ 140041 h 600073"/>
                <a:gd name="connsiteX19" fmla="*/ 548314 w 590550"/>
                <a:gd name="connsiteY19" fmla="*/ 109142 h 600073"/>
                <a:gd name="connsiteX20" fmla="*/ 547409 w 590550"/>
                <a:gd name="connsiteY20" fmla="*/ 104598 h 600073"/>
                <a:gd name="connsiteX21" fmla="*/ 544694 w 590550"/>
                <a:gd name="connsiteY21" fmla="*/ 89149 h 600073"/>
                <a:gd name="connsiteX22" fmla="*/ 532912 w 590550"/>
                <a:gd name="connsiteY22" fmla="*/ 77328 h 600073"/>
                <a:gd name="connsiteX23" fmla="*/ 524758 w 590550"/>
                <a:gd name="connsiteY23" fmla="*/ 78243 h 600073"/>
                <a:gd name="connsiteX24" fmla="*/ 515700 w 590550"/>
                <a:gd name="connsiteY24" fmla="*/ 89149 h 600073"/>
                <a:gd name="connsiteX25" fmla="*/ 518415 w 590550"/>
                <a:gd name="connsiteY25" fmla="*/ 99141 h 600073"/>
                <a:gd name="connsiteX26" fmla="*/ 532912 w 590550"/>
                <a:gd name="connsiteY26" fmla="*/ 123686 h 600073"/>
                <a:gd name="connsiteX27" fmla="*/ 534722 w 590550"/>
                <a:gd name="connsiteY27" fmla="*/ 130954 h 600073"/>
                <a:gd name="connsiteX28" fmla="*/ 538351 w 590550"/>
                <a:gd name="connsiteY28" fmla="*/ 146404 h 600073"/>
                <a:gd name="connsiteX29" fmla="*/ 544694 w 590550"/>
                <a:gd name="connsiteY29" fmla="*/ 163672 h 600073"/>
                <a:gd name="connsiteX30" fmla="*/ 547409 w 590550"/>
                <a:gd name="connsiteY30" fmla="*/ 189123 h 600073"/>
                <a:gd name="connsiteX31" fmla="*/ 543780 w 590550"/>
                <a:gd name="connsiteY31" fmla="*/ 196391 h 600073"/>
                <a:gd name="connsiteX32" fmla="*/ 537445 w 590550"/>
                <a:gd name="connsiteY32" fmla="*/ 209116 h 600073"/>
                <a:gd name="connsiteX33" fmla="*/ 526568 w 590550"/>
                <a:gd name="connsiteY33" fmla="*/ 240015 h 600073"/>
                <a:gd name="connsiteX34" fmla="*/ 506632 w 590550"/>
                <a:gd name="connsiteY34" fmla="*/ 261827 h 600073"/>
                <a:gd name="connsiteX35" fmla="*/ 495764 w 590550"/>
                <a:gd name="connsiteY35" fmla="*/ 278192 h 600073"/>
                <a:gd name="connsiteX36" fmla="*/ 494860 w 590550"/>
                <a:gd name="connsiteY36" fmla="*/ 280011 h 600073"/>
                <a:gd name="connsiteX37" fmla="*/ 479448 w 590550"/>
                <a:gd name="connsiteY37" fmla="*/ 302728 h 600073"/>
                <a:gd name="connsiteX38" fmla="*/ 464951 w 590550"/>
                <a:gd name="connsiteY38" fmla="*/ 336361 h 600073"/>
                <a:gd name="connsiteX39" fmla="*/ 464951 w 590550"/>
                <a:gd name="connsiteY39" fmla="*/ 345448 h 600073"/>
                <a:gd name="connsiteX40" fmla="*/ 462236 w 590550"/>
                <a:gd name="connsiteY40" fmla="*/ 366355 h 600073"/>
                <a:gd name="connsiteX41" fmla="*/ 457703 w 590550"/>
                <a:gd name="connsiteY41" fmla="*/ 375442 h 600073"/>
                <a:gd name="connsiteX42" fmla="*/ 460426 w 590550"/>
                <a:gd name="connsiteY42" fmla="*/ 380890 h 600073"/>
                <a:gd name="connsiteX43" fmla="*/ 465855 w 590550"/>
                <a:gd name="connsiteY43" fmla="*/ 392710 h 600073"/>
                <a:gd name="connsiteX44" fmla="*/ 465855 w 590550"/>
                <a:gd name="connsiteY44" fmla="*/ 407246 h 600073"/>
                <a:gd name="connsiteX45" fmla="*/ 456797 w 590550"/>
                <a:gd name="connsiteY45" fmla="*/ 409979 h 600073"/>
                <a:gd name="connsiteX46" fmla="*/ 448644 w 590550"/>
                <a:gd name="connsiteY46" fmla="*/ 419066 h 600073"/>
                <a:gd name="connsiteX47" fmla="*/ 435052 w 590550"/>
                <a:gd name="connsiteY47" fmla="*/ 421790 h 600073"/>
                <a:gd name="connsiteX48" fmla="*/ 422365 w 590550"/>
                <a:gd name="connsiteY48" fmla="*/ 436335 h 600073"/>
                <a:gd name="connsiteX49" fmla="*/ 418745 w 590550"/>
                <a:gd name="connsiteY49" fmla="*/ 456328 h 600073"/>
                <a:gd name="connsiteX50" fmla="*/ 406963 w 590550"/>
                <a:gd name="connsiteY50" fmla="*/ 467234 h 600073"/>
                <a:gd name="connsiteX51" fmla="*/ 405153 w 590550"/>
                <a:gd name="connsiteY51" fmla="*/ 479045 h 600073"/>
                <a:gd name="connsiteX52" fmla="*/ 406058 w 590550"/>
                <a:gd name="connsiteY52" fmla="*/ 483598 h 600073"/>
                <a:gd name="connsiteX53" fmla="*/ 405153 w 590550"/>
                <a:gd name="connsiteY53" fmla="*/ 491771 h 600073"/>
                <a:gd name="connsiteX54" fmla="*/ 389751 w 590550"/>
                <a:gd name="connsiteY54" fmla="*/ 506315 h 600073"/>
                <a:gd name="connsiteX55" fmla="*/ 348974 w 590550"/>
                <a:gd name="connsiteY55" fmla="*/ 529947 h 600073"/>
                <a:gd name="connsiteX56" fmla="*/ 330849 w 590550"/>
                <a:gd name="connsiteY56" fmla="*/ 539948 h 600073"/>
                <a:gd name="connsiteX57" fmla="*/ 319980 w 590550"/>
                <a:gd name="connsiteY57" fmla="*/ 553578 h 600073"/>
                <a:gd name="connsiteX58" fmla="*/ 310913 w 590550"/>
                <a:gd name="connsiteY58" fmla="*/ 593564 h 600073"/>
                <a:gd name="connsiteX59" fmla="*/ 309894 w 590550"/>
                <a:gd name="connsiteY59" fmla="*/ 597193 h 600073"/>
                <a:gd name="connsiteX60" fmla="*/ 301588 w 590550"/>
                <a:gd name="connsiteY60" fmla="*/ 599974 h 600073"/>
                <a:gd name="connsiteX61" fmla="*/ 289072 w 590550"/>
                <a:gd name="connsiteY61" fmla="*/ 595783 h 600073"/>
                <a:gd name="connsiteX62" fmla="*/ 251524 w 590550"/>
                <a:gd name="connsiteY62" fmla="*/ 579039 h 600073"/>
                <a:gd name="connsiteX63" fmla="*/ 239008 w 590550"/>
                <a:gd name="connsiteY63" fmla="*/ 587411 h 600073"/>
                <a:gd name="connsiteX64" fmla="*/ 226492 w 590550"/>
                <a:gd name="connsiteY64" fmla="*/ 591602 h 600073"/>
                <a:gd name="connsiteX65" fmla="*/ 193117 w 590550"/>
                <a:gd name="connsiteY65" fmla="*/ 587411 h 600073"/>
                <a:gd name="connsiteX66" fmla="*/ 180601 w 590550"/>
                <a:gd name="connsiteY66" fmla="*/ 579039 h 600073"/>
                <a:gd name="connsiteX67" fmla="*/ 155569 w 590550"/>
                <a:gd name="connsiteY67" fmla="*/ 570666 h 600073"/>
                <a:gd name="connsiteX68" fmla="*/ 138881 w 590550"/>
                <a:gd name="connsiteY68" fmla="*/ 566485 h 600073"/>
                <a:gd name="connsiteX69" fmla="*/ 101334 w 590550"/>
                <a:gd name="connsiteY69" fmla="*/ 558103 h 600073"/>
                <a:gd name="connsiteX70" fmla="*/ 72130 w 590550"/>
                <a:gd name="connsiteY70" fmla="*/ 562294 h 600073"/>
                <a:gd name="connsiteX71" fmla="*/ 59615 w 590550"/>
                <a:gd name="connsiteY71" fmla="*/ 558103 h 600073"/>
                <a:gd name="connsiteX72" fmla="*/ 34583 w 590550"/>
                <a:gd name="connsiteY72" fmla="*/ 553921 h 600073"/>
                <a:gd name="connsiteX73" fmla="*/ 22067 w 590550"/>
                <a:gd name="connsiteY73" fmla="*/ 541358 h 600073"/>
                <a:gd name="connsiteX74" fmla="*/ 1207 w 590550"/>
                <a:gd name="connsiteY74" fmla="*/ 491123 h 600073"/>
                <a:gd name="connsiteX75" fmla="*/ -555 w 590550"/>
                <a:gd name="connsiteY75" fmla="*/ 483160 h 600073"/>
                <a:gd name="connsiteX76" fmla="*/ 5560 w 590550"/>
                <a:gd name="connsiteY76" fmla="*/ 482684 h 600073"/>
                <a:gd name="connsiteX77" fmla="*/ 6465 w 590550"/>
                <a:gd name="connsiteY77" fmla="*/ 482684 h 600073"/>
                <a:gd name="connsiteX78" fmla="*/ 10084 w 590550"/>
                <a:gd name="connsiteY78" fmla="*/ 478140 h 600073"/>
                <a:gd name="connsiteX79" fmla="*/ 18247 w 590550"/>
                <a:gd name="connsiteY79" fmla="*/ 462691 h 600073"/>
                <a:gd name="connsiteX80" fmla="*/ 26401 w 590550"/>
                <a:gd name="connsiteY80" fmla="*/ 425429 h 600073"/>
                <a:gd name="connsiteX81" fmla="*/ 37269 w 590550"/>
                <a:gd name="connsiteY81" fmla="*/ 416342 h 600073"/>
                <a:gd name="connsiteX82" fmla="*/ 44517 w 590550"/>
                <a:gd name="connsiteY82" fmla="*/ 400892 h 600073"/>
                <a:gd name="connsiteX83" fmla="*/ 44517 w 590550"/>
                <a:gd name="connsiteY83" fmla="*/ 399978 h 600073"/>
                <a:gd name="connsiteX84" fmla="*/ 48146 w 590550"/>
                <a:gd name="connsiteY84" fmla="*/ 385434 h 600073"/>
                <a:gd name="connsiteX85" fmla="*/ 48146 w 590550"/>
                <a:gd name="connsiteY85" fmla="*/ 384529 h 600073"/>
                <a:gd name="connsiteX86" fmla="*/ 36364 w 590550"/>
                <a:gd name="connsiteY86" fmla="*/ 359078 h 600073"/>
                <a:gd name="connsiteX87" fmla="*/ 29115 w 590550"/>
                <a:gd name="connsiteY87" fmla="*/ 339085 h 600073"/>
                <a:gd name="connsiteX88" fmla="*/ 30925 w 590550"/>
                <a:gd name="connsiteY88" fmla="*/ 268190 h 600073"/>
                <a:gd name="connsiteX89" fmla="*/ 40898 w 590550"/>
                <a:gd name="connsiteY89" fmla="*/ 245473 h 600073"/>
                <a:gd name="connsiteX90" fmla="*/ 40898 w 590550"/>
                <a:gd name="connsiteY90" fmla="*/ 225480 h 600073"/>
                <a:gd name="connsiteX91" fmla="*/ 28211 w 590550"/>
                <a:gd name="connsiteY91" fmla="*/ 217298 h 600073"/>
                <a:gd name="connsiteX92" fmla="*/ 21867 w 590550"/>
                <a:gd name="connsiteY92" fmla="*/ 209116 h 600073"/>
                <a:gd name="connsiteX93" fmla="*/ 26401 w 590550"/>
                <a:gd name="connsiteY93" fmla="*/ 201848 h 600073"/>
                <a:gd name="connsiteX94" fmla="*/ 41803 w 590550"/>
                <a:gd name="connsiteY94" fmla="*/ 197305 h 600073"/>
                <a:gd name="connsiteX95" fmla="*/ 55395 w 590550"/>
                <a:gd name="connsiteY95" fmla="*/ 192762 h 600073"/>
                <a:gd name="connsiteX96" fmla="*/ 72607 w 590550"/>
                <a:gd name="connsiteY96" fmla="*/ 193666 h 600073"/>
                <a:gd name="connsiteX97" fmla="*/ 77140 w 590550"/>
                <a:gd name="connsiteY97" fmla="*/ 206392 h 600073"/>
                <a:gd name="connsiteX98" fmla="*/ 84389 w 590550"/>
                <a:gd name="connsiteY98" fmla="*/ 216384 h 600073"/>
                <a:gd name="connsiteX99" fmla="*/ 97076 w 590550"/>
                <a:gd name="connsiteY99" fmla="*/ 215479 h 600073"/>
                <a:gd name="connsiteX100" fmla="*/ 119727 w 590550"/>
                <a:gd name="connsiteY100" fmla="*/ 210935 h 600073"/>
                <a:gd name="connsiteX101" fmla="*/ 119727 w 590550"/>
                <a:gd name="connsiteY101" fmla="*/ 210031 h 600073"/>
                <a:gd name="connsiteX102" fmla="*/ 116107 w 590550"/>
                <a:gd name="connsiteY102" fmla="*/ 169130 h 600073"/>
                <a:gd name="connsiteX103" fmla="*/ 123355 w 590550"/>
                <a:gd name="connsiteY103" fmla="*/ 129135 h 600073"/>
                <a:gd name="connsiteX104" fmla="*/ 127880 w 590550"/>
                <a:gd name="connsiteY104" fmla="*/ 102779 h 600073"/>
                <a:gd name="connsiteX105" fmla="*/ 114288 w 590550"/>
                <a:gd name="connsiteY105" fmla="*/ 97331 h 600073"/>
                <a:gd name="connsiteX106" fmla="*/ 113383 w 590550"/>
                <a:gd name="connsiteY106" fmla="*/ 97331 h 600073"/>
                <a:gd name="connsiteX107" fmla="*/ 107040 w 590550"/>
                <a:gd name="connsiteY107" fmla="*/ 103693 h 600073"/>
                <a:gd name="connsiteX108" fmla="*/ 101600 w 590550"/>
                <a:gd name="connsiteY108" fmla="*/ 105503 h 600073"/>
                <a:gd name="connsiteX109" fmla="*/ 89828 w 590550"/>
                <a:gd name="connsiteY109" fmla="*/ 97331 h 600073"/>
                <a:gd name="connsiteX110" fmla="*/ 83484 w 590550"/>
                <a:gd name="connsiteY110" fmla="*/ 90054 h 600073"/>
                <a:gd name="connsiteX111" fmla="*/ 73521 w 590550"/>
                <a:gd name="connsiteY111" fmla="*/ 91873 h 600073"/>
                <a:gd name="connsiteX112" fmla="*/ 66263 w 590550"/>
                <a:gd name="connsiteY112" fmla="*/ 92778 h 600073"/>
                <a:gd name="connsiteX113" fmla="*/ 57205 w 590550"/>
                <a:gd name="connsiteY113" fmla="*/ 85510 h 600073"/>
                <a:gd name="connsiteX114" fmla="*/ 58109 w 590550"/>
                <a:gd name="connsiteY114" fmla="*/ 48248 h 600073"/>
                <a:gd name="connsiteX115" fmla="*/ 58109 w 590550"/>
                <a:gd name="connsiteY115" fmla="*/ 46429 h 600073"/>
                <a:gd name="connsiteX116" fmla="*/ 66263 w 590550"/>
                <a:gd name="connsiteY116" fmla="*/ 27341 h 600073"/>
                <a:gd name="connsiteX117" fmla="*/ 72607 w 590550"/>
                <a:gd name="connsiteY117" fmla="*/ 20978 h 600073"/>
                <a:gd name="connsiteX118" fmla="*/ 88018 w 590550"/>
                <a:gd name="connsiteY118" fmla="*/ 12806 h 600073"/>
                <a:gd name="connsiteX119" fmla="*/ 103420 w 590550"/>
                <a:gd name="connsiteY119" fmla="*/ 20074 h 600073"/>
                <a:gd name="connsiteX120" fmla="*/ 115193 w 590550"/>
                <a:gd name="connsiteY120" fmla="*/ 40066 h 600073"/>
                <a:gd name="connsiteX121" fmla="*/ 121536 w 590550"/>
                <a:gd name="connsiteY121" fmla="*/ 43705 h 600073"/>
                <a:gd name="connsiteX122" fmla="*/ 126975 w 590550"/>
                <a:gd name="connsiteY122" fmla="*/ 39162 h 600073"/>
                <a:gd name="connsiteX123" fmla="*/ 141472 w 590550"/>
                <a:gd name="connsiteY123" fmla="*/ 30980 h 600073"/>
                <a:gd name="connsiteX124" fmla="*/ 146006 w 590550"/>
                <a:gd name="connsiteY124" fmla="*/ 35523 h 600073"/>
                <a:gd name="connsiteX125" fmla="*/ 155969 w 590550"/>
                <a:gd name="connsiteY125" fmla="*/ 48248 h 600073"/>
                <a:gd name="connsiteX126" fmla="*/ 172286 w 590550"/>
                <a:gd name="connsiteY126" fmla="*/ 44610 h 600073"/>
                <a:gd name="connsiteX127" fmla="*/ 190402 w 590550"/>
                <a:gd name="connsiteY127" fmla="*/ 47343 h 600073"/>
                <a:gd name="connsiteX128" fmla="*/ 219396 w 590550"/>
                <a:gd name="connsiteY128" fmla="*/ 50973 h 600073"/>
                <a:gd name="connsiteX129" fmla="*/ 229369 w 590550"/>
                <a:gd name="connsiteY129" fmla="*/ 46429 h 600073"/>
                <a:gd name="connsiteX130" fmla="*/ 249305 w 590550"/>
                <a:gd name="connsiteY130" fmla="*/ 34618 h 600073"/>
                <a:gd name="connsiteX131" fmla="*/ 262888 w 590550"/>
                <a:gd name="connsiteY131" fmla="*/ 33704 h 600073"/>
                <a:gd name="connsiteX132" fmla="*/ 290072 w 590550"/>
                <a:gd name="connsiteY132" fmla="*/ 33704 h 600073"/>
                <a:gd name="connsiteX133" fmla="*/ 299140 w 590550"/>
                <a:gd name="connsiteY133" fmla="*/ 25531 h 600073"/>
                <a:gd name="connsiteX134" fmla="*/ 304569 w 590550"/>
                <a:gd name="connsiteY134" fmla="*/ 28255 h 600073"/>
                <a:gd name="connsiteX135" fmla="*/ 311817 w 590550"/>
                <a:gd name="connsiteY135" fmla="*/ 30075 h 600073"/>
                <a:gd name="connsiteX136" fmla="*/ 331753 w 590550"/>
                <a:gd name="connsiteY136" fmla="*/ 21893 h 600073"/>
                <a:gd name="connsiteX137" fmla="*/ 343536 w 590550"/>
                <a:gd name="connsiteY137" fmla="*/ 15530 h 600073"/>
                <a:gd name="connsiteX138" fmla="*/ 353499 w 590550"/>
                <a:gd name="connsiteY138" fmla="*/ 20074 h 600073"/>
                <a:gd name="connsiteX139" fmla="*/ 364376 w 590550"/>
                <a:gd name="connsiteY139" fmla="*/ 25531 h 600073"/>
                <a:gd name="connsiteX140" fmla="*/ 371625 w 590550"/>
                <a:gd name="connsiteY140" fmla="*/ 20978 h 600073"/>
                <a:gd name="connsiteX141" fmla="*/ 387932 w 590550"/>
                <a:gd name="connsiteY141" fmla="*/ 16435 h 600073"/>
                <a:gd name="connsiteX142" fmla="*/ 409677 w 590550"/>
                <a:gd name="connsiteY142" fmla="*/ 27341 h 600073"/>
                <a:gd name="connsiteX143" fmla="*/ 418745 w 590550"/>
                <a:gd name="connsiteY143" fmla="*/ 40066 h 600073"/>
                <a:gd name="connsiteX144" fmla="*/ 418745 w 590550"/>
                <a:gd name="connsiteY144" fmla="*/ 53706 h 600073"/>
                <a:gd name="connsiteX145" fmla="*/ 417840 w 590550"/>
                <a:gd name="connsiteY145" fmla="*/ 69156 h 600073"/>
                <a:gd name="connsiteX146" fmla="*/ 432337 w 590550"/>
                <a:gd name="connsiteY146" fmla="*/ 85510 h 600073"/>
                <a:gd name="connsiteX147" fmla="*/ 445929 w 590550"/>
                <a:gd name="connsiteY147" fmla="*/ 80062 h 600073"/>
                <a:gd name="connsiteX148" fmla="*/ 455893 w 590550"/>
                <a:gd name="connsiteY148" fmla="*/ 74604 h 600073"/>
                <a:gd name="connsiteX149" fmla="*/ 474924 w 590550"/>
                <a:gd name="connsiteY149" fmla="*/ 53706 h 600073"/>
                <a:gd name="connsiteX150" fmla="*/ 483077 w 590550"/>
                <a:gd name="connsiteY150" fmla="*/ 22797 h 600073"/>
                <a:gd name="connsiteX151" fmla="*/ 507537 w 590550"/>
                <a:gd name="connsiteY151" fmla="*/ 985 h 600073"/>
                <a:gd name="connsiteX152" fmla="*/ 527587 w 590550"/>
                <a:gd name="connsiteY152" fmla="*/ 81 h 60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590550" h="600073">
                  <a:moveTo>
                    <a:pt x="527587" y="81"/>
                  </a:moveTo>
                  <a:cubicBezTo>
                    <a:pt x="531550" y="538"/>
                    <a:pt x="533369" y="1900"/>
                    <a:pt x="534722" y="4624"/>
                  </a:cubicBezTo>
                  <a:cubicBezTo>
                    <a:pt x="537445" y="10072"/>
                    <a:pt x="541970" y="10987"/>
                    <a:pt x="549218" y="10987"/>
                  </a:cubicBezTo>
                  <a:cubicBezTo>
                    <a:pt x="553752" y="10987"/>
                    <a:pt x="557381" y="15530"/>
                    <a:pt x="561001" y="20074"/>
                  </a:cubicBezTo>
                  <a:cubicBezTo>
                    <a:pt x="561001" y="20978"/>
                    <a:pt x="561906" y="21893"/>
                    <a:pt x="562811" y="22797"/>
                  </a:cubicBezTo>
                  <a:cubicBezTo>
                    <a:pt x="567345" y="28255"/>
                    <a:pt x="571879" y="36437"/>
                    <a:pt x="571879" y="42800"/>
                  </a:cubicBezTo>
                  <a:cubicBezTo>
                    <a:pt x="571879" y="49153"/>
                    <a:pt x="570059" y="54611"/>
                    <a:pt x="567345" y="59155"/>
                  </a:cubicBezTo>
                  <a:cubicBezTo>
                    <a:pt x="567345" y="60059"/>
                    <a:pt x="567345" y="60059"/>
                    <a:pt x="566439" y="60059"/>
                  </a:cubicBezTo>
                  <a:cubicBezTo>
                    <a:pt x="564630" y="63698"/>
                    <a:pt x="562811" y="67336"/>
                    <a:pt x="563716" y="70965"/>
                  </a:cubicBezTo>
                  <a:cubicBezTo>
                    <a:pt x="564630" y="73699"/>
                    <a:pt x="567345" y="76423"/>
                    <a:pt x="570974" y="78243"/>
                  </a:cubicBezTo>
                  <a:cubicBezTo>
                    <a:pt x="585471" y="83691"/>
                    <a:pt x="589995" y="90054"/>
                    <a:pt x="589995" y="93692"/>
                  </a:cubicBezTo>
                  <a:cubicBezTo>
                    <a:pt x="589995" y="98236"/>
                    <a:pt x="588185" y="100960"/>
                    <a:pt x="584556" y="104598"/>
                  </a:cubicBezTo>
                  <a:cubicBezTo>
                    <a:pt x="583651" y="105503"/>
                    <a:pt x="582747" y="106418"/>
                    <a:pt x="580937" y="107323"/>
                  </a:cubicBezTo>
                  <a:cubicBezTo>
                    <a:pt x="577308" y="109142"/>
                    <a:pt x="573688" y="111866"/>
                    <a:pt x="573688" y="117324"/>
                  </a:cubicBezTo>
                  <a:cubicBezTo>
                    <a:pt x="573688" y="126411"/>
                    <a:pt x="574593" y="132773"/>
                    <a:pt x="576403" y="136412"/>
                  </a:cubicBezTo>
                  <a:cubicBezTo>
                    <a:pt x="578213" y="139136"/>
                    <a:pt x="577308" y="139136"/>
                    <a:pt x="577308" y="141860"/>
                  </a:cubicBezTo>
                  <a:cubicBezTo>
                    <a:pt x="577308" y="142765"/>
                    <a:pt x="576403" y="144584"/>
                    <a:pt x="576403" y="145499"/>
                  </a:cubicBezTo>
                  <a:cubicBezTo>
                    <a:pt x="575498" y="150947"/>
                    <a:pt x="572783" y="154585"/>
                    <a:pt x="571879" y="155490"/>
                  </a:cubicBezTo>
                  <a:cubicBezTo>
                    <a:pt x="570059" y="153680"/>
                    <a:pt x="564630" y="147318"/>
                    <a:pt x="561001" y="140041"/>
                  </a:cubicBezTo>
                  <a:cubicBezTo>
                    <a:pt x="556467" y="131868"/>
                    <a:pt x="549218" y="116409"/>
                    <a:pt x="548314" y="109142"/>
                  </a:cubicBezTo>
                  <a:cubicBezTo>
                    <a:pt x="548314" y="108237"/>
                    <a:pt x="548314" y="106418"/>
                    <a:pt x="547409" y="104598"/>
                  </a:cubicBezTo>
                  <a:cubicBezTo>
                    <a:pt x="547409" y="99141"/>
                    <a:pt x="546504" y="94597"/>
                    <a:pt x="544694" y="89149"/>
                  </a:cubicBezTo>
                  <a:cubicBezTo>
                    <a:pt x="542875" y="84605"/>
                    <a:pt x="538351" y="78243"/>
                    <a:pt x="532912" y="77328"/>
                  </a:cubicBezTo>
                  <a:cubicBezTo>
                    <a:pt x="530197" y="76423"/>
                    <a:pt x="527473" y="76423"/>
                    <a:pt x="524758" y="78243"/>
                  </a:cubicBezTo>
                  <a:cubicBezTo>
                    <a:pt x="521129" y="80967"/>
                    <a:pt x="516605" y="84605"/>
                    <a:pt x="515700" y="89149"/>
                  </a:cubicBezTo>
                  <a:cubicBezTo>
                    <a:pt x="514786" y="91873"/>
                    <a:pt x="515700" y="95511"/>
                    <a:pt x="518415" y="99141"/>
                  </a:cubicBezTo>
                  <a:cubicBezTo>
                    <a:pt x="524758" y="107323"/>
                    <a:pt x="532912" y="120048"/>
                    <a:pt x="532912" y="123686"/>
                  </a:cubicBezTo>
                  <a:cubicBezTo>
                    <a:pt x="532912" y="126411"/>
                    <a:pt x="533816" y="128230"/>
                    <a:pt x="534722" y="130954"/>
                  </a:cubicBezTo>
                  <a:cubicBezTo>
                    <a:pt x="536541" y="135497"/>
                    <a:pt x="539255" y="140955"/>
                    <a:pt x="538351" y="146404"/>
                  </a:cubicBezTo>
                  <a:cubicBezTo>
                    <a:pt x="537445" y="156405"/>
                    <a:pt x="540160" y="159129"/>
                    <a:pt x="544694" y="163672"/>
                  </a:cubicBezTo>
                  <a:cubicBezTo>
                    <a:pt x="549218" y="167311"/>
                    <a:pt x="551038" y="181856"/>
                    <a:pt x="547409" y="189123"/>
                  </a:cubicBezTo>
                  <a:cubicBezTo>
                    <a:pt x="546504" y="191847"/>
                    <a:pt x="544694" y="194571"/>
                    <a:pt x="543780" y="196391"/>
                  </a:cubicBezTo>
                  <a:cubicBezTo>
                    <a:pt x="541065" y="201848"/>
                    <a:pt x="538351" y="205478"/>
                    <a:pt x="537445" y="209116"/>
                  </a:cubicBezTo>
                  <a:cubicBezTo>
                    <a:pt x="536541" y="214574"/>
                    <a:pt x="529282" y="234567"/>
                    <a:pt x="526568" y="240015"/>
                  </a:cubicBezTo>
                  <a:cubicBezTo>
                    <a:pt x="523854" y="245473"/>
                    <a:pt x="513880" y="256379"/>
                    <a:pt x="506632" y="261827"/>
                  </a:cubicBezTo>
                  <a:cubicBezTo>
                    <a:pt x="501193" y="266380"/>
                    <a:pt x="497574" y="273648"/>
                    <a:pt x="495764" y="278192"/>
                  </a:cubicBezTo>
                  <a:cubicBezTo>
                    <a:pt x="495764" y="279096"/>
                    <a:pt x="494860" y="280011"/>
                    <a:pt x="494860" y="280011"/>
                  </a:cubicBezTo>
                  <a:cubicBezTo>
                    <a:pt x="493040" y="284554"/>
                    <a:pt x="485791" y="296365"/>
                    <a:pt x="479448" y="302728"/>
                  </a:cubicBezTo>
                  <a:cubicBezTo>
                    <a:pt x="473104" y="309090"/>
                    <a:pt x="465855" y="332722"/>
                    <a:pt x="464951" y="336361"/>
                  </a:cubicBezTo>
                  <a:cubicBezTo>
                    <a:pt x="464951" y="338180"/>
                    <a:pt x="464951" y="340904"/>
                    <a:pt x="464951" y="345448"/>
                  </a:cubicBezTo>
                  <a:cubicBezTo>
                    <a:pt x="464951" y="353629"/>
                    <a:pt x="464951" y="364536"/>
                    <a:pt x="462236" y="366355"/>
                  </a:cubicBezTo>
                  <a:cubicBezTo>
                    <a:pt x="459522" y="369079"/>
                    <a:pt x="457703" y="371803"/>
                    <a:pt x="457703" y="375442"/>
                  </a:cubicBezTo>
                  <a:cubicBezTo>
                    <a:pt x="457703" y="377261"/>
                    <a:pt x="458607" y="379071"/>
                    <a:pt x="460426" y="380890"/>
                  </a:cubicBezTo>
                  <a:cubicBezTo>
                    <a:pt x="464951" y="384529"/>
                    <a:pt x="465855" y="389072"/>
                    <a:pt x="465855" y="392710"/>
                  </a:cubicBezTo>
                  <a:cubicBezTo>
                    <a:pt x="465855" y="392710"/>
                    <a:pt x="465855" y="392710"/>
                    <a:pt x="465855" y="407246"/>
                  </a:cubicBezTo>
                  <a:cubicBezTo>
                    <a:pt x="464046" y="407246"/>
                    <a:pt x="458607" y="407246"/>
                    <a:pt x="456797" y="409979"/>
                  </a:cubicBezTo>
                  <a:cubicBezTo>
                    <a:pt x="454988" y="413608"/>
                    <a:pt x="453178" y="417247"/>
                    <a:pt x="448644" y="419066"/>
                  </a:cubicBezTo>
                  <a:cubicBezTo>
                    <a:pt x="445025" y="420885"/>
                    <a:pt x="435957" y="421790"/>
                    <a:pt x="435052" y="421790"/>
                  </a:cubicBezTo>
                  <a:cubicBezTo>
                    <a:pt x="435052" y="421790"/>
                    <a:pt x="420555" y="424515"/>
                    <a:pt x="422365" y="436335"/>
                  </a:cubicBezTo>
                  <a:cubicBezTo>
                    <a:pt x="424174" y="447241"/>
                    <a:pt x="423269" y="452689"/>
                    <a:pt x="418745" y="456328"/>
                  </a:cubicBezTo>
                  <a:cubicBezTo>
                    <a:pt x="414211" y="459966"/>
                    <a:pt x="406963" y="467234"/>
                    <a:pt x="406963" y="467234"/>
                  </a:cubicBezTo>
                  <a:cubicBezTo>
                    <a:pt x="406963" y="468139"/>
                    <a:pt x="405153" y="475416"/>
                    <a:pt x="405153" y="479045"/>
                  </a:cubicBezTo>
                  <a:cubicBezTo>
                    <a:pt x="405153" y="480864"/>
                    <a:pt x="405153" y="481779"/>
                    <a:pt x="406058" y="483598"/>
                  </a:cubicBezTo>
                  <a:cubicBezTo>
                    <a:pt x="406058" y="486322"/>
                    <a:pt x="406963" y="489046"/>
                    <a:pt x="405153" y="491771"/>
                  </a:cubicBezTo>
                  <a:cubicBezTo>
                    <a:pt x="402429" y="496314"/>
                    <a:pt x="392466" y="506315"/>
                    <a:pt x="389751" y="506315"/>
                  </a:cubicBezTo>
                  <a:cubicBezTo>
                    <a:pt x="385217" y="506315"/>
                    <a:pt x="353499" y="526308"/>
                    <a:pt x="348974" y="529947"/>
                  </a:cubicBezTo>
                  <a:cubicBezTo>
                    <a:pt x="344440" y="533585"/>
                    <a:pt x="331753" y="539948"/>
                    <a:pt x="330849" y="539948"/>
                  </a:cubicBezTo>
                  <a:cubicBezTo>
                    <a:pt x="330849" y="539948"/>
                    <a:pt x="319980" y="548120"/>
                    <a:pt x="319980" y="553578"/>
                  </a:cubicBezTo>
                  <a:cubicBezTo>
                    <a:pt x="319980" y="559026"/>
                    <a:pt x="313637" y="588116"/>
                    <a:pt x="310913" y="593564"/>
                  </a:cubicBezTo>
                  <a:lnTo>
                    <a:pt x="309894" y="597193"/>
                  </a:lnTo>
                  <a:lnTo>
                    <a:pt x="301588" y="599974"/>
                  </a:lnTo>
                  <a:cubicBezTo>
                    <a:pt x="297425" y="598584"/>
                    <a:pt x="293006" y="597765"/>
                    <a:pt x="289072" y="595783"/>
                  </a:cubicBezTo>
                  <a:cubicBezTo>
                    <a:pt x="273956" y="588202"/>
                    <a:pt x="273050" y="579039"/>
                    <a:pt x="251524" y="579039"/>
                  </a:cubicBezTo>
                  <a:cubicBezTo>
                    <a:pt x="246514" y="579039"/>
                    <a:pt x="243495" y="585163"/>
                    <a:pt x="239008" y="587411"/>
                  </a:cubicBezTo>
                  <a:cubicBezTo>
                    <a:pt x="235084" y="589392"/>
                    <a:pt x="230665" y="590202"/>
                    <a:pt x="226492" y="591602"/>
                  </a:cubicBezTo>
                  <a:cubicBezTo>
                    <a:pt x="215367" y="590202"/>
                    <a:pt x="203937" y="590373"/>
                    <a:pt x="193117" y="587411"/>
                  </a:cubicBezTo>
                  <a:cubicBezTo>
                    <a:pt x="188288" y="586087"/>
                    <a:pt x="184773" y="581829"/>
                    <a:pt x="180601" y="579039"/>
                  </a:cubicBezTo>
                  <a:cubicBezTo>
                    <a:pt x="173286" y="574143"/>
                    <a:pt x="163999" y="573200"/>
                    <a:pt x="155569" y="570666"/>
                  </a:cubicBezTo>
                  <a:cubicBezTo>
                    <a:pt x="150083" y="569018"/>
                    <a:pt x="144397" y="568066"/>
                    <a:pt x="138881" y="566485"/>
                  </a:cubicBezTo>
                  <a:cubicBezTo>
                    <a:pt x="123822" y="562160"/>
                    <a:pt x="120155" y="558103"/>
                    <a:pt x="101334" y="558103"/>
                  </a:cubicBezTo>
                  <a:cubicBezTo>
                    <a:pt x="91504" y="558103"/>
                    <a:pt x="81865" y="560903"/>
                    <a:pt x="72130" y="562294"/>
                  </a:cubicBezTo>
                  <a:cubicBezTo>
                    <a:pt x="67958" y="560903"/>
                    <a:pt x="63910" y="559064"/>
                    <a:pt x="59615" y="558103"/>
                  </a:cubicBezTo>
                  <a:cubicBezTo>
                    <a:pt x="51356" y="556264"/>
                    <a:pt x="42317" y="557369"/>
                    <a:pt x="34583" y="553921"/>
                  </a:cubicBezTo>
                  <a:cubicBezTo>
                    <a:pt x="29191" y="551511"/>
                    <a:pt x="26239" y="545549"/>
                    <a:pt x="22067" y="541358"/>
                  </a:cubicBezTo>
                  <a:cubicBezTo>
                    <a:pt x="1636" y="520850"/>
                    <a:pt x="6227" y="516317"/>
                    <a:pt x="1207" y="491123"/>
                  </a:cubicBezTo>
                  <a:lnTo>
                    <a:pt x="-555" y="483160"/>
                  </a:lnTo>
                  <a:lnTo>
                    <a:pt x="5560" y="482684"/>
                  </a:lnTo>
                  <a:cubicBezTo>
                    <a:pt x="6465" y="482684"/>
                    <a:pt x="6465" y="482684"/>
                    <a:pt x="6465" y="482684"/>
                  </a:cubicBezTo>
                  <a:cubicBezTo>
                    <a:pt x="7370" y="480864"/>
                    <a:pt x="9179" y="479045"/>
                    <a:pt x="10084" y="478140"/>
                  </a:cubicBezTo>
                  <a:cubicBezTo>
                    <a:pt x="14618" y="473597"/>
                    <a:pt x="19152" y="469053"/>
                    <a:pt x="18247" y="462691"/>
                  </a:cubicBezTo>
                  <a:cubicBezTo>
                    <a:pt x="17333" y="451784"/>
                    <a:pt x="20057" y="434516"/>
                    <a:pt x="26401" y="425429"/>
                  </a:cubicBezTo>
                  <a:cubicBezTo>
                    <a:pt x="30020" y="420885"/>
                    <a:pt x="33649" y="418152"/>
                    <a:pt x="37269" y="416342"/>
                  </a:cubicBezTo>
                  <a:cubicBezTo>
                    <a:pt x="41803" y="412703"/>
                    <a:pt x="45432" y="410884"/>
                    <a:pt x="44517" y="400892"/>
                  </a:cubicBezTo>
                  <a:cubicBezTo>
                    <a:pt x="44517" y="400892"/>
                    <a:pt x="44517" y="400892"/>
                    <a:pt x="44517" y="399978"/>
                  </a:cubicBezTo>
                  <a:cubicBezTo>
                    <a:pt x="44517" y="396340"/>
                    <a:pt x="44517" y="388167"/>
                    <a:pt x="48146" y="385434"/>
                  </a:cubicBezTo>
                  <a:cubicBezTo>
                    <a:pt x="48146" y="385434"/>
                    <a:pt x="48146" y="384529"/>
                    <a:pt x="48146" y="384529"/>
                  </a:cubicBezTo>
                  <a:cubicBezTo>
                    <a:pt x="48146" y="384529"/>
                    <a:pt x="39993" y="366355"/>
                    <a:pt x="36364" y="359078"/>
                  </a:cubicBezTo>
                  <a:cubicBezTo>
                    <a:pt x="31840" y="349991"/>
                    <a:pt x="29115" y="342723"/>
                    <a:pt x="29115" y="339085"/>
                  </a:cubicBezTo>
                  <a:cubicBezTo>
                    <a:pt x="29115" y="335446"/>
                    <a:pt x="30925" y="270924"/>
                    <a:pt x="30925" y="268190"/>
                  </a:cubicBezTo>
                  <a:cubicBezTo>
                    <a:pt x="31840" y="266380"/>
                    <a:pt x="39088" y="250016"/>
                    <a:pt x="40898" y="245473"/>
                  </a:cubicBezTo>
                  <a:cubicBezTo>
                    <a:pt x="42707" y="239110"/>
                    <a:pt x="43613" y="229109"/>
                    <a:pt x="40898" y="225480"/>
                  </a:cubicBezTo>
                  <a:cubicBezTo>
                    <a:pt x="38173" y="221841"/>
                    <a:pt x="34554" y="218203"/>
                    <a:pt x="28211" y="217298"/>
                  </a:cubicBezTo>
                  <a:cubicBezTo>
                    <a:pt x="24591" y="217298"/>
                    <a:pt x="21867" y="213659"/>
                    <a:pt x="21867" y="209116"/>
                  </a:cubicBezTo>
                  <a:cubicBezTo>
                    <a:pt x="20962" y="206392"/>
                    <a:pt x="22771" y="202753"/>
                    <a:pt x="26401" y="201848"/>
                  </a:cubicBezTo>
                  <a:cubicBezTo>
                    <a:pt x="30925" y="200029"/>
                    <a:pt x="36364" y="198210"/>
                    <a:pt x="41803" y="197305"/>
                  </a:cubicBezTo>
                  <a:cubicBezTo>
                    <a:pt x="47242" y="195486"/>
                    <a:pt x="52680" y="193666"/>
                    <a:pt x="55395" y="192762"/>
                  </a:cubicBezTo>
                  <a:cubicBezTo>
                    <a:pt x="59929" y="190028"/>
                    <a:pt x="68987" y="189123"/>
                    <a:pt x="72607" y="193666"/>
                  </a:cubicBezTo>
                  <a:cubicBezTo>
                    <a:pt x="76236" y="198210"/>
                    <a:pt x="77140" y="201848"/>
                    <a:pt x="77140" y="206392"/>
                  </a:cubicBezTo>
                  <a:cubicBezTo>
                    <a:pt x="77140" y="211840"/>
                    <a:pt x="79855" y="215479"/>
                    <a:pt x="84389" y="216384"/>
                  </a:cubicBezTo>
                  <a:cubicBezTo>
                    <a:pt x="88018" y="217298"/>
                    <a:pt x="95266" y="216384"/>
                    <a:pt x="97076" y="215479"/>
                  </a:cubicBezTo>
                  <a:cubicBezTo>
                    <a:pt x="97076" y="215479"/>
                    <a:pt x="97076" y="215479"/>
                    <a:pt x="119727" y="210935"/>
                  </a:cubicBezTo>
                  <a:cubicBezTo>
                    <a:pt x="119727" y="210935"/>
                    <a:pt x="119727" y="210935"/>
                    <a:pt x="119727" y="210031"/>
                  </a:cubicBezTo>
                  <a:cubicBezTo>
                    <a:pt x="119727" y="210031"/>
                    <a:pt x="116107" y="173673"/>
                    <a:pt x="116107" y="169130"/>
                  </a:cubicBezTo>
                  <a:cubicBezTo>
                    <a:pt x="116107" y="165492"/>
                    <a:pt x="118822" y="138222"/>
                    <a:pt x="123355" y="129135"/>
                  </a:cubicBezTo>
                  <a:cubicBezTo>
                    <a:pt x="127880" y="120048"/>
                    <a:pt x="127880" y="103693"/>
                    <a:pt x="127880" y="102779"/>
                  </a:cubicBezTo>
                  <a:cubicBezTo>
                    <a:pt x="127880" y="102779"/>
                    <a:pt x="127880" y="102779"/>
                    <a:pt x="114288" y="97331"/>
                  </a:cubicBezTo>
                  <a:cubicBezTo>
                    <a:pt x="114288" y="97331"/>
                    <a:pt x="113383" y="97331"/>
                    <a:pt x="113383" y="97331"/>
                  </a:cubicBezTo>
                  <a:cubicBezTo>
                    <a:pt x="113383" y="97331"/>
                    <a:pt x="113383" y="97331"/>
                    <a:pt x="107040" y="103693"/>
                  </a:cubicBezTo>
                  <a:cubicBezTo>
                    <a:pt x="105230" y="104598"/>
                    <a:pt x="102515" y="105503"/>
                    <a:pt x="101600" y="105503"/>
                  </a:cubicBezTo>
                  <a:cubicBezTo>
                    <a:pt x="96172" y="105503"/>
                    <a:pt x="93447" y="100960"/>
                    <a:pt x="89828" y="97331"/>
                  </a:cubicBezTo>
                  <a:cubicBezTo>
                    <a:pt x="88018" y="94597"/>
                    <a:pt x="86198" y="91873"/>
                    <a:pt x="83484" y="90054"/>
                  </a:cubicBezTo>
                  <a:cubicBezTo>
                    <a:pt x="79855" y="89149"/>
                    <a:pt x="76236" y="90968"/>
                    <a:pt x="73521" y="91873"/>
                  </a:cubicBezTo>
                  <a:cubicBezTo>
                    <a:pt x="70797" y="92778"/>
                    <a:pt x="68082" y="92778"/>
                    <a:pt x="66263" y="92778"/>
                  </a:cubicBezTo>
                  <a:cubicBezTo>
                    <a:pt x="63548" y="92778"/>
                    <a:pt x="60834" y="91873"/>
                    <a:pt x="57205" y="85510"/>
                  </a:cubicBezTo>
                  <a:cubicBezTo>
                    <a:pt x="57205" y="83691"/>
                    <a:pt x="58109" y="52792"/>
                    <a:pt x="58109" y="48248"/>
                  </a:cubicBezTo>
                  <a:cubicBezTo>
                    <a:pt x="58109" y="48248"/>
                    <a:pt x="58109" y="47343"/>
                    <a:pt x="58109" y="46429"/>
                  </a:cubicBezTo>
                  <a:cubicBezTo>
                    <a:pt x="58109" y="41886"/>
                    <a:pt x="57205" y="36437"/>
                    <a:pt x="66263" y="27341"/>
                  </a:cubicBezTo>
                  <a:cubicBezTo>
                    <a:pt x="68987" y="24617"/>
                    <a:pt x="70797" y="22797"/>
                    <a:pt x="72607" y="20978"/>
                  </a:cubicBezTo>
                  <a:cubicBezTo>
                    <a:pt x="78045" y="14625"/>
                    <a:pt x="79855" y="12806"/>
                    <a:pt x="88018" y="12806"/>
                  </a:cubicBezTo>
                  <a:cubicBezTo>
                    <a:pt x="98886" y="12806"/>
                    <a:pt x="101600" y="15530"/>
                    <a:pt x="103420" y="20074"/>
                  </a:cubicBezTo>
                  <a:cubicBezTo>
                    <a:pt x="105230" y="24617"/>
                    <a:pt x="111573" y="36437"/>
                    <a:pt x="115193" y="40066"/>
                  </a:cubicBezTo>
                  <a:cubicBezTo>
                    <a:pt x="117012" y="41886"/>
                    <a:pt x="118822" y="43705"/>
                    <a:pt x="121536" y="43705"/>
                  </a:cubicBezTo>
                  <a:cubicBezTo>
                    <a:pt x="123355" y="42800"/>
                    <a:pt x="125165" y="41886"/>
                    <a:pt x="126975" y="39162"/>
                  </a:cubicBezTo>
                  <a:cubicBezTo>
                    <a:pt x="129699" y="34618"/>
                    <a:pt x="136938" y="30075"/>
                    <a:pt x="141472" y="30980"/>
                  </a:cubicBezTo>
                  <a:cubicBezTo>
                    <a:pt x="144197" y="31884"/>
                    <a:pt x="145101" y="32799"/>
                    <a:pt x="146006" y="35523"/>
                  </a:cubicBezTo>
                  <a:cubicBezTo>
                    <a:pt x="148721" y="44610"/>
                    <a:pt x="149626" y="46429"/>
                    <a:pt x="155969" y="48248"/>
                  </a:cubicBezTo>
                  <a:cubicBezTo>
                    <a:pt x="162313" y="50068"/>
                    <a:pt x="171371" y="45524"/>
                    <a:pt x="172286" y="44610"/>
                  </a:cubicBezTo>
                  <a:cubicBezTo>
                    <a:pt x="173191" y="44610"/>
                    <a:pt x="185878" y="41886"/>
                    <a:pt x="190402" y="47343"/>
                  </a:cubicBezTo>
                  <a:cubicBezTo>
                    <a:pt x="195841" y="52792"/>
                    <a:pt x="204899" y="58250"/>
                    <a:pt x="219396" y="50973"/>
                  </a:cubicBezTo>
                  <a:cubicBezTo>
                    <a:pt x="223026" y="49153"/>
                    <a:pt x="225740" y="47343"/>
                    <a:pt x="229369" y="46429"/>
                  </a:cubicBezTo>
                  <a:cubicBezTo>
                    <a:pt x="239332" y="40981"/>
                    <a:pt x="247486" y="37342"/>
                    <a:pt x="249305" y="34618"/>
                  </a:cubicBezTo>
                  <a:cubicBezTo>
                    <a:pt x="252020" y="30980"/>
                    <a:pt x="254734" y="28255"/>
                    <a:pt x="262888" y="33704"/>
                  </a:cubicBezTo>
                  <a:cubicBezTo>
                    <a:pt x="271955" y="39162"/>
                    <a:pt x="284643" y="40981"/>
                    <a:pt x="290072" y="33704"/>
                  </a:cubicBezTo>
                  <a:cubicBezTo>
                    <a:pt x="292796" y="30075"/>
                    <a:pt x="296415" y="25531"/>
                    <a:pt x="299140" y="25531"/>
                  </a:cubicBezTo>
                  <a:cubicBezTo>
                    <a:pt x="300949" y="25531"/>
                    <a:pt x="302759" y="26436"/>
                    <a:pt x="304569" y="28255"/>
                  </a:cubicBezTo>
                  <a:cubicBezTo>
                    <a:pt x="306388" y="30075"/>
                    <a:pt x="309103" y="30075"/>
                    <a:pt x="311817" y="30075"/>
                  </a:cubicBezTo>
                  <a:cubicBezTo>
                    <a:pt x="319980" y="30075"/>
                    <a:pt x="329039" y="25531"/>
                    <a:pt x="331753" y="21893"/>
                  </a:cubicBezTo>
                  <a:cubicBezTo>
                    <a:pt x="333572" y="20074"/>
                    <a:pt x="337192" y="15530"/>
                    <a:pt x="343536" y="15530"/>
                  </a:cubicBezTo>
                  <a:cubicBezTo>
                    <a:pt x="347155" y="14625"/>
                    <a:pt x="350784" y="16435"/>
                    <a:pt x="353499" y="20074"/>
                  </a:cubicBezTo>
                  <a:cubicBezTo>
                    <a:pt x="358032" y="23712"/>
                    <a:pt x="361662" y="25531"/>
                    <a:pt x="364376" y="25531"/>
                  </a:cubicBezTo>
                  <a:cubicBezTo>
                    <a:pt x="367091" y="25531"/>
                    <a:pt x="369815" y="22797"/>
                    <a:pt x="371625" y="20978"/>
                  </a:cubicBezTo>
                  <a:cubicBezTo>
                    <a:pt x="375254" y="16435"/>
                    <a:pt x="381588" y="15530"/>
                    <a:pt x="387932" y="16435"/>
                  </a:cubicBezTo>
                  <a:cubicBezTo>
                    <a:pt x="393370" y="17349"/>
                    <a:pt x="403334" y="20978"/>
                    <a:pt x="409677" y="27341"/>
                  </a:cubicBezTo>
                  <a:cubicBezTo>
                    <a:pt x="416926" y="33704"/>
                    <a:pt x="418745" y="37342"/>
                    <a:pt x="418745" y="40066"/>
                  </a:cubicBezTo>
                  <a:cubicBezTo>
                    <a:pt x="418745" y="41886"/>
                    <a:pt x="418745" y="47343"/>
                    <a:pt x="418745" y="53706"/>
                  </a:cubicBezTo>
                  <a:cubicBezTo>
                    <a:pt x="417840" y="60059"/>
                    <a:pt x="417840" y="67336"/>
                    <a:pt x="417840" y="69156"/>
                  </a:cubicBezTo>
                  <a:cubicBezTo>
                    <a:pt x="417840" y="74604"/>
                    <a:pt x="423269" y="84605"/>
                    <a:pt x="432337" y="85510"/>
                  </a:cubicBezTo>
                  <a:cubicBezTo>
                    <a:pt x="436861" y="86425"/>
                    <a:pt x="441395" y="82786"/>
                    <a:pt x="445929" y="80062"/>
                  </a:cubicBezTo>
                  <a:cubicBezTo>
                    <a:pt x="448644" y="77328"/>
                    <a:pt x="452263" y="75518"/>
                    <a:pt x="455893" y="74604"/>
                  </a:cubicBezTo>
                  <a:cubicBezTo>
                    <a:pt x="463141" y="72785"/>
                    <a:pt x="473104" y="63698"/>
                    <a:pt x="474924" y="53706"/>
                  </a:cubicBezTo>
                  <a:cubicBezTo>
                    <a:pt x="476733" y="43705"/>
                    <a:pt x="483077" y="22797"/>
                    <a:pt x="483077" y="22797"/>
                  </a:cubicBezTo>
                  <a:cubicBezTo>
                    <a:pt x="483077" y="21893"/>
                    <a:pt x="487601" y="2805"/>
                    <a:pt x="507537" y="985"/>
                  </a:cubicBezTo>
                  <a:cubicBezTo>
                    <a:pt x="517510" y="81"/>
                    <a:pt x="523625" y="-377"/>
                    <a:pt x="527587" y="81"/>
                  </a:cubicBezTo>
                  <a:close/>
                </a:path>
              </a:pathLst>
            </a:custGeom>
            <a:solidFill>
              <a:srgbClr val="BEBEBE"/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ADEAECF-4156-B69E-B94E-A09C2CDFC62A}"/>
                </a:ext>
              </a:extLst>
            </p:cNvPr>
            <p:cNvSpPr/>
            <p:nvPr/>
          </p:nvSpPr>
          <p:spPr>
            <a:xfrm>
              <a:off x="6463054" y="4304354"/>
              <a:ext cx="1028700" cy="1200153"/>
            </a:xfrm>
            <a:custGeom>
              <a:avLst/>
              <a:gdLst>
                <a:gd name="connsiteX0" fmla="*/ 955050 w 1028700"/>
                <a:gd name="connsiteY0" fmla="*/ 247056 h 1200153"/>
                <a:gd name="connsiteX1" fmla="*/ 955050 w 1028700"/>
                <a:gd name="connsiteY1" fmla="*/ 247056 h 1200153"/>
                <a:gd name="connsiteX2" fmla="*/ 952564 w 1028700"/>
                <a:gd name="connsiteY2" fmla="*/ 249551 h 1200153"/>
                <a:gd name="connsiteX3" fmla="*/ 1028145 w 1028700"/>
                <a:gd name="connsiteY3" fmla="*/ 80921 h 1200153"/>
                <a:gd name="connsiteX4" fmla="*/ 1026278 w 1028700"/>
                <a:gd name="connsiteY4" fmla="*/ 83416 h 1200153"/>
                <a:gd name="connsiteX5" fmla="*/ 1026278 w 1028700"/>
                <a:gd name="connsiteY5" fmla="*/ 83416 h 1200153"/>
                <a:gd name="connsiteX6" fmla="*/ 779114 w 1028700"/>
                <a:gd name="connsiteY6" fmla="*/ -99 h 1200153"/>
                <a:gd name="connsiteX7" fmla="*/ 816442 w 1028700"/>
                <a:gd name="connsiteY7" fmla="*/ 8245 h 1200153"/>
                <a:gd name="connsiteX8" fmla="*/ 833035 w 1028700"/>
                <a:gd name="connsiteY8" fmla="*/ 12417 h 1200153"/>
                <a:gd name="connsiteX9" fmla="*/ 857924 w 1028700"/>
                <a:gd name="connsiteY9" fmla="*/ 20751 h 1200153"/>
                <a:gd name="connsiteX10" fmla="*/ 870363 w 1028700"/>
                <a:gd name="connsiteY10" fmla="*/ 29095 h 1200153"/>
                <a:gd name="connsiteX11" fmla="*/ 903549 w 1028700"/>
                <a:gd name="connsiteY11" fmla="*/ 33267 h 1200153"/>
                <a:gd name="connsiteX12" fmla="*/ 915998 w 1028700"/>
                <a:gd name="connsiteY12" fmla="*/ 29095 h 1200153"/>
                <a:gd name="connsiteX13" fmla="*/ 928437 w 1028700"/>
                <a:gd name="connsiteY13" fmla="*/ 20751 h 1200153"/>
                <a:gd name="connsiteX14" fmla="*/ 965766 w 1028700"/>
                <a:gd name="connsiteY14" fmla="*/ 37430 h 1200153"/>
                <a:gd name="connsiteX15" fmla="*/ 978215 w 1028700"/>
                <a:gd name="connsiteY15" fmla="*/ 41601 h 1200153"/>
                <a:gd name="connsiteX16" fmla="*/ 986464 w 1028700"/>
                <a:gd name="connsiteY16" fmla="*/ 38839 h 1200153"/>
                <a:gd name="connsiteX17" fmla="*/ 985006 w 1028700"/>
                <a:gd name="connsiteY17" fmla="*/ 44049 h 1200153"/>
                <a:gd name="connsiteX18" fmla="*/ 989283 w 1028700"/>
                <a:gd name="connsiteY18" fmla="*/ 54232 h 1200153"/>
                <a:gd name="connsiteX19" fmla="*/ 995588 w 1028700"/>
                <a:gd name="connsiteY19" fmla="*/ 59661 h 1200153"/>
                <a:gd name="connsiteX20" fmla="*/ 1007304 w 1028700"/>
                <a:gd name="connsiteY20" fmla="*/ 77768 h 1200153"/>
                <a:gd name="connsiteX21" fmla="*/ 1015410 w 1028700"/>
                <a:gd name="connsiteY21" fmla="*/ 88636 h 1200153"/>
                <a:gd name="connsiteX22" fmla="*/ 1024421 w 1028700"/>
                <a:gd name="connsiteY22" fmla="*/ 85921 h 1200153"/>
                <a:gd name="connsiteX23" fmla="*/ 1026278 w 1028700"/>
                <a:gd name="connsiteY23" fmla="*/ 83416 h 1200153"/>
                <a:gd name="connsiteX24" fmla="*/ 1025402 w 1028700"/>
                <a:gd name="connsiteY24" fmla="*/ 97866 h 1200153"/>
                <a:gd name="connsiteX25" fmla="*/ 1023839 w 1028700"/>
                <a:gd name="connsiteY25" fmla="*/ 120840 h 1200153"/>
                <a:gd name="connsiteX26" fmla="*/ 1011391 w 1028700"/>
                <a:gd name="connsiteY26" fmla="*/ 145862 h 1200153"/>
                <a:gd name="connsiteX27" fmla="*/ 1003094 w 1028700"/>
                <a:gd name="connsiteY27" fmla="*/ 183400 h 1200153"/>
                <a:gd name="connsiteX28" fmla="*/ 998951 w 1028700"/>
                <a:gd name="connsiteY28" fmla="*/ 195906 h 1200153"/>
                <a:gd name="connsiteX29" fmla="*/ 986502 w 1028700"/>
                <a:gd name="connsiteY29" fmla="*/ 204250 h 1200153"/>
                <a:gd name="connsiteX30" fmla="*/ 957470 w 1028700"/>
                <a:gd name="connsiteY30" fmla="*/ 241779 h 1200153"/>
                <a:gd name="connsiteX31" fmla="*/ 949107 w 1028700"/>
                <a:gd name="connsiteY31" fmla="*/ 250180 h 1200153"/>
                <a:gd name="connsiteX32" fmla="*/ 945144 w 1028700"/>
                <a:gd name="connsiteY32" fmla="*/ 250675 h 1200153"/>
                <a:gd name="connsiteX33" fmla="*/ 944239 w 1028700"/>
                <a:gd name="connsiteY33" fmla="*/ 251580 h 1200153"/>
                <a:gd name="connsiteX34" fmla="*/ 940639 w 1028700"/>
                <a:gd name="connsiteY34" fmla="*/ 256114 h 1200153"/>
                <a:gd name="connsiteX35" fmla="*/ 940639 w 1028700"/>
                <a:gd name="connsiteY35" fmla="*/ 257924 h 1200153"/>
                <a:gd name="connsiteX36" fmla="*/ 937029 w 1028700"/>
                <a:gd name="connsiteY36" fmla="*/ 261543 h 1200153"/>
                <a:gd name="connsiteX37" fmla="*/ 936134 w 1028700"/>
                <a:gd name="connsiteY37" fmla="*/ 262448 h 1200153"/>
                <a:gd name="connsiteX38" fmla="*/ 931628 w 1028700"/>
                <a:gd name="connsiteY38" fmla="*/ 267877 h 1200153"/>
                <a:gd name="connsiteX39" fmla="*/ 916312 w 1028700"/>
                <a:gd name="connsiteY39" fmla="*/ 295033 h 1200153"/>
                <a:gd name="connsiteX40" fmla="*/ 922618 w 1028700"/>
                <a:gd name="connsiteY40" fmla="*/ 354783 h 1200153"/>
                <a:gd name="connsiteX41" fmla="*/ 925323 w 1028700"/>
                <a:gd name="connsiteY41" fmla="*/ 362937 h 1200153"/>
                <a:gd name="connsiteX42" fmla="*/ 913607 w 1028700"/>
                <a:gd name="connsiteY42" fmla="*/ 439880 h 1200153"/>
                <a:gd name="connsiteX43" fmla="*/ 868563 w 1028700"/>
                <a:gd name="connsiteY43" fmla="*/ 479713 h 1200153"/>
                <a:gd name="connsiteX44" fmla="*/ 871269 w 1028700"/>
                <a:gd name="connsiteY44" fmla="*/ 515022 h 1200153"/>
                <a:gd name="connsiteX45" fmla="*/ 873974 w 1028700"/>
                <a:gd name="connsiteY45" fmla="*/ 518642 h 1200153"/>
                <a:gd name="connsiteX46" fmla="*/ 882984 w 1028700"/>
                <a:gd name="connsiteY46" fmla="*/ 510489 h 1200153"/>
                <a:gd name="connsiteX47" fmla="*/ 891090 w 1028700"/>
                <a:gd name="connsiteY47" fmla="*/ 508679 h 1200153"/>
                <a:gd name="connsiteX48" fmla="*/ 899195 w 1028700"/>
                <a:gd name="connsiteY48" fmla="*/ 513213 h 1200153"/>
                <a:gd name="connsiteX49" fmla="*/ 907301 w 1028700"/>
                <a:gd name="connsiteY49" fmla="*/ 517737 h 1200153"/>
                <a:gd name="connsiteX50" fmla="*/ 910911 w 1028700"/>
                <a:gd name="connsiteY50" fmla="*/ 519547 h 1200153"/>
                <a:gd name="connsiteX51" fmla="*/ 921722 w 1028700"/>
                <a:gd name="connsiteY51" fmla="*/ 527691 h 1200153"/>
                <a:gd name="connsiteX52" fmla="*/ 943344 w 1028700"/>
                <a:gd name="connsiteY52" fmla="*/ 529501 h 1200153"/>
                <a:gd name="connsiteX53" fmla="*/ 947839 w 1028700"/>
                <a:gd name="connsiteY53" fmla="*/ 529501 h 1200153"/>
                <a:gd name="connsiteX54" fmla="*/ 952345 w 1028700"/>
                <a:gd name="connsiteY54" fmla="*/ 550322 h 1200153"/>
                <a:gd name="connsiteX55" fmla="*/ 959556 w 1028700"/>
                <a:gd name="connsiteY55" fmla="*/ 570239 h 1200153"/>
                <a:gd name="connsiteX56" fmla="*/ 961356 w 1028700"/>
                <a:gd name="connsiteY56" fmla="*/ 572049 h 1200153"/>
                <a:gd name="connsiteX57" fmla="*/ 965861 w 1028700"/>
                <a:gd name="connsiteY57" fmla="*/ 585632 h 1200153"/>
                <a:gd name="connsiteX58" fmla="*/ 965861 w 1028700"/>
                <a:gd name="connsiteY58" fmla="*/ 590156 h 1200153"/>
                <a:gd name="connsiteX59" fmla="*/ 971262 w 1028700"/>
                <a:gd name="connsiteY59" fmla="*/ 607358 h 1200153"/>
                <a:gd name="connsiteX60" fmla="*/ 997389 w 1028700"/>
                <a:gd name="connsiteY60" fmla="*/ 621846 h 1200153"/>
                <a:gd name="connsiteX61" fmla="*/ 1000094 w 1028700"/>
                <a:gd name="connsiteY61" fmla="*/ 623655 h 1200153"/>
                <a:gd name="connsiteX62" fmla="*/ 998294 w 1028700"/>
                <a:gd name="connsiteY62" fmla="*/ 634513 h 1200153"/>
                <a:gd name="connsiteX63" fmla="*/ 996493 w 1028700"/>
                <a:gd name="connsiteY63" fmla="*/ 639953 h 1200153"/>
                <a:gd name="connsiteX64" fmla="*/ 980272 w 1028700"/>
                <a:gd name="connsiteY64" fmla="*/ 652620 h 1200153"/>
                <a:gd name="connsiteX65" fmla="*/ 973072 w 1028700"/>
                <a:gd name="connsiteY65" fmla="*/ 657145 h 1200153"/>
                <a:gd name="connsiteX66" fmla="*/ 961356 w 1028700"/>
                <a:gd name="connsiteY66" fmla="*/ 664394 h 1200153"/>
                <a:gd name="connsiteX67" fmla="*/ 933429 w 1028700"/>
                <a:gd name="connsiteY67" fmla="*/ 674347 h 1200153"/>
                <a:gd name="connsiteX68" fmla="*/ 930723 w 1028700"/>
                <a:gd name="connsiteY68" fmla="*/ 679776 h 1200153"/>
                <a:gd name="connsiteX69" fmla="*/ 937934 w 1028700"/>
                <a:gd name="connsiteY69" fmla="*/ 695169 h 1200153"/>
                <a:gd name="connsiteX70" fmla="*/ 937934 w 1028700"/>
                <a:gd name="connsiteY70" fmla="*/ 748585 h 1200153"/>
                <a:gd name="connsiteX71" fmla="*/ 922618 w 1028700"/>
                <a:gd name="connsiteY71" fmla="*/ 777551 h 1200153"/>
                <a:gd name="connsiteX72" fmla="*/ 917217 w 1028700"/>
                <a:gd name="connsiteY72" fmla="*/ 801992 h 1200153"/>
                <a:gd name="connsiteX73" fmla="*/ 919913 w 1028700"/>
                <a:gd name="connsiteY73" fmla="*/ 830053 h 1200153"/>
                <a:gd name="connsiteX74" fmla="*/ 912711 w 1028700"/>
                <a:gd name="connsiteY74" fmla="*/ 843635 h 1200153"/>
                <a:gd name="connsiteX75" fmla="*/ 910006 w 1028700"/>
                <a:gd name="connsiteY75" fmla="*/ 843635 h 1200153"/>
                <a:gd name="connsiteX76" fmla="*/ 893795 w 1028700"/>
                <a:gd name="connsiteY76" fmla="*/ 841825 h 1200153"/>
                <a:gd name="connsiteX77" fmla="*/ 878479 w 1028700"/>
                <a:gd name="connsiteY77" fmla="*/ 829148 h 1200153"/>
                <a:gd name="connsiteX78" fmla="*/ 878479 w 1028700"/>
                <a:gd name="connsiteY78" fmla="*/ 828243 h 1200153"/>
                <a:gd name="connsiteX79" fmla="*/ 853256 w 1028700"/>
                <a:gd name="connsiteY79" fmla="*/ 824623 h 1200153"/>
                <a:gd name="connsiteX80" fmla="*/ 851447 w 1028700"/>
                <a:gd name="connsiteY80" fmla="*/ 824623 h 1200153"/>
                <a:gd name="connsiteX81" fmla="*/ 844246 w 1028700"/>
                <a:gd name="connsiteY81" fmla="*/ 821004 h 1200153"/>
                <a:gd name="connsiteX82" fmla="*/ 834330 w 1028700"/>
                <a:gd name="connsiteY82" fmla="*/ 814669 h 1200153"/>
                <a:gd name="connsiteX83" fmla="*/ 808213 w 1028700"/>
                <a:gd name="connsiteY83" fmla="*/ 823718 h 1200153"/>
                <a:gd name="connsiteX84" fmla="*/ 774875 w 1028700"/>
                <a:gd name="connsiteY84" fmla="*/ 844540 h 1200153"/>
                <a:gd name="connsiteX85" fmla="*/ 711820 w 1028700"/>
                <a:gd name="connsiteY85" fmla="*/ 870791 h 1200153"/>
                <a:gd name="connsiteX86" fmla="*/ 702809 w 1028700"/>
                <a:gd name="connsiteY86" fmla="*/ 875325 h 1200153"/>
                <a:gd name="connsiteX87" fmla="*/ 695598 w 1028700"/>
                <a:gd name="connsiteY87" fmla="*/ 878944 h 1200153"/>
                <a:gd name="connsiteX88" fmla="*/ 692903 w 1028700"/>
                <a:gd name="connsiteY88" fmla="*/ 878039 h 1200153"/>
                <a:gd name="connsiteX89" fmla="*/ 666776 w 1028700"/>
                <a:gd name="connsiteY89" fmla="*/ 861742 h 1200153"/>
                <a:gd name="connsiteX90" fmla="*/ 646050 w 1028700"/>
                <a:gd name="connsiteY90" fmla="*/ 850874 h 1200153"/>
                <a:gd name="connsiteX91" fmla="*/ 637944 w 1028700"/>
                <a:gd name="connsiteY91" fmla="*/ 849064 h 1200153"/>
                <a:gd name="connsiteX92" fmla="*/ 613627 w 1028700"/>
                <a:gd name="connsiteY92" fmla="*/ 859028 h 1200153"/>
                <a:gd name="connsiteX93" fmla="*/ 610016 w 1028700"/>
                <a:gd name="connsiteY93" fmla="*/ 860837 h 1200153"/>
                <a:gd name="connsiteX94" fmla="*/ 581194 w 1028700"/>
                <a:gd name="connsiteY94" fmla="*/ 865362 h 1200153"/>
                <a:gd name="connsiteX95" fmla="*/ 549657 w 1028700"/>
                <a:gd name="connsiteY95" fmla="*/ 861742 h 1200153"/>
                <a:gd name="connsiteX96" fmla="*/ 528940 w 1028700"/>
                <a:gd name="connsiteY96" fmla="*/ 861742 h 1200153"/>
                <a:gd name="connsiteX97" fmla="*/ 528044 w 1028700"/>
                <a:gd name="connsiteY97" fmla="*/ 861742 h 1200153"/>
                <a:gd name="connsiteX98" fmla="*/ 498308 w 1028700"/>
                <a:gd name="connsiteY98" fmla="*/ 901576 h 1200153"/>
                <a:gd name="connsiteX99" fmla="*/ 494707 w 1028700"/>
                <a:gd name="connsiteY99" fmla="*/ 907005 h 1200153"/>
                <a:gd name="connsiteX100" fmla="*/ 487506 w 1028700"/>
                <a:gd name="connsiteY100" fmla="*/ 908815 h 1200153"/>
                <a:gd name="connsiteX101" fmla="*/ 486601 w 1028700"/>
                <a:gd name="connsiteY101" fmla="*/ 908815 h 1200153"/>
                <a:gd name="connsiteX102" fmla="*/ 485696 w 1028700"/>
                <a:gd name="connsiteY102" fmla="*/ 910625 h 1200153"/>
                <a:gd name="connsiteX103" fmla="*/ 480295 w 1028700"/>
                <a:gd name="connsiteY103" fmla="*/ 936885 h 1200153"/>
                <a:gd name="connsiteX104" fmla="*/ 483896 w 1028700"/>
                <a:gd name="connsiteY104" fmla="*/ 949553 h 1200153"/>
                <a:gd name="connsiteX105" fmla="*/ 483001 w 1028700"/>
                <a:gd name="connsiteY105" fmla="*/ 963136 h 1200153"/>
                <a:gd name="connsiteX106" fmla="*/ 478495 w 1028700"/>
                <a:gd name="connsiteY106" fmla="*/ 969470 h 1200153"/>
                <a:gd name="connsiteX107" fmla="*/ 472190 w 1028700"/>
                <a:gd name="connsiteY107" fmla="*/ 977613 h 1200153"/>
                <a:gd name="connsiteX108" fmla="*/ 480295 w 1028700"/>
                <a:gd name="connsiteY108" fmla="*/ 995720 h 1200153"/>
                <a:gd name="connsiteX109" fmla="*/ 479391 w 1028700"/>
                <a:gd name="connsiteY109" fmla="*/ 1053661 h 1200153"/>
                <a:gd name="connsiteX110" fmla="*/ 464979 w 1028700"/>
                <a:gd name="connsiteY110" fmla="*/ 1084437 h 1200153"/>
                <a:gd name="connsiteX111" fmla="*/ 387503 w 1028700"/>
                <a:gd name="connsiteY111" fmla="*/ 1085341 h 1200153"/>
                <a:gd name="connsiteX112" fmla="*/ 386607 w 1028700"/>
                <a:gd name="connsiteY112" fmla="*/ 1085341 h 1200153"/>
                <a:gd name="connsiteX113" fmla="*/ 386607 w 1028700"/>
                <a:gd name="connsiteY113" fmla="*/ 1086246 h 1200153"/>
                <a:gd name="connsiteX114" fmla="*/ 401924 w 1028700"/>
                <a:gd name="connsiteY114" fmla="*/ 1129709 h 1200153"/>
                <a:gd name="connsiteX115" fmla="*/ 392008 w 1028700"/>
                <a:gd name="connsiteY115" fmla="*/ 1143282 h 1200153"/>
                <a:gd name="connsiteX116" fmla="*/ 392008 w 1028700"/>
                <a:gd name="connsiteY116" fmla="*/ 1144187 h 1200153"/>
                <a:gd name="connsiteX117" fmla="*/ 412725 w 1028700"/>
                <a:gd name="connsiteY117" fmla="*/ 1199413 h 1200153"/>
                <a:gd name="connsiteX118" fmla="*/ 382998 w 1028700"/>
                <a:gd name="connsiteY118" fmla="*/ 1193079 h 1200153"/>
                <a:gd name="connsiteX119" fmla="*/ 339764 w 1028700"/>
                <a:gd name="connsiteY119" fmla="*/ 1196698 h 1200153"/>
                <a:gd name="connsiteX120" fmla="*/ 220844 w 1028700"/>
                <a:gd name="connsiteY120" fmla="*/ 1195793 h 1200153"/>
                <a:gd name="connsiteX121" fmla="*/ 212738 w 1028700"/>
                <a:gd name="connsiteY121" fmla="*/ 1190355 h 1200153"/>
                <a:gd name="connsiteX122" fmla="*/ 207338 w 1028700"/>
                <a:gd name="connsiteY122" fmla="*/ 1194889 h 1200153"/>
                <a:gd name="connsiteX123" fmla="*/ 169495 w 1028700"/>
                <a:gd name="connsiteY123" fmla="*/ 1195793 h 1200153"/>
                <a:gd name="connsiteX124" fmla="*/ 128956 w 1028700"/>
                <a:gd name="connsiteY124" fmla="*/ 1196698 h 1200153"/>
                <a:gd name="connsiteX125" fmla="*/ 127156 w 1028700"/>
                <a:gd name="connsiteY125" fmla="*/ 1196698 h 1200153"/>
                <a:gd name="connsiteX126" fmla="*/ 124451 w 1028700"/>
                <a:gd name="connsiteY126" fmla="*/ 1195793 h 1200153"/>
                <a:gd name="connsiteX127" fmla="*/ 96524 w 1028700"/>
                <a:gd name="connsiteY127" fmla="*/ 1165008 h 1200153"/>
                <a:gd name="connsiteX128" fmla="*/ 88418 w 1028700"/>
                <a:gd name="connsiteY128" fmla="*/ 1155055 h 1200153"/>
                <a:gd name="connsiteX129" fmla="*/ 92018 w 1028700"/>
                <a:gd name="connsiteY129" fmla="*/ 1145997 h 1200153"/>
                <a:gd name="connsiteX130" fmla="*/ 84818 w 1028700"/>
                <a:gd name="connsiteY130" fmla="*/ 1141472 h 1200153"/>
                <a:gd name="connsiteX131" fmla="*/ 86618 w 1028700"/>
                <a:gd name="connsiteY131" fmla="*/ 1117936 h 1200153"/>
                <a:gd name="connsiteX132" fmla="*/ 85713 w 1028700"/>
                <a:gd name="connsiteY132" fmla="*/ 1117031 h 1200153"/>
                <a:gd name="connsiteX133" fmla="*/ 30763 w 1028700"/>
                <a:gd name="connsiteY133" fmla="*/ 1052757 h 1200153"/>
                <a:gd name="connsiteX134" fmla="*/ 29858 w 1028700"/>
                <a:gd name="connsiteY134" fmla="*/ 1028315 h 1200153"/>
                <a:gd name="connsiteX135" fmla="*/ 29858 w 1028700"/>
                <a:gd name="connsiteY135" fmla="*/ 1002969 h 1200153"/>
                <a:gd name="connsiteX136" fmla="*/ 28963 w 1028700"/>
                <a:gd name="connsiteY136" fmla="*/ 993911 h 1200153"/>
                <a:gd name="connsiteX137" fmla="*/ 29858 w 1028700"/>
                <a:gd name="connsiteY137" fmla="*/ 983053 h 1200153"/>
                <a:gd name="connsiteX138" fmla="*/ 29858 w 1028700"/>
                <a:gd name="connsiteY138" fmla="*/ 918778 h 1200153"/>
                <a:gd name="connsiteX139" fmla="*/ 30763 w 1028700"/>
                <a:gd name="connsiteY139" fmla="*/ 909719 h 1200153"/>
                <a:gd name="connsiteX140" fmla="*/ 39774 w 1028700"/>
                <a:gd name="connsiteY140" fmla="*/ 900670 h 1200153"/>
                <a:gd name="connsiteX141" fmla="*/ 42479 w 1028700"/>
                <a:gd name="connsiteY141" fmla="*/ 896146 h 1200153"/>
                <a:gd name="connsiteX142" fmla="*/ 46975 w 1028700"/>
                <a:gd name="connsiteY142" fmla="*/ 869886 h 1200153"/>
                <a:gd name="connsiteX143" fmla="*/ 40669 w 1028700"/>
                <a:gd name="connsiteY143" fmla="*/ 837301 h 1200153"/>
                <a:gd name="connsiteX144" fmla="*/ 48784 w 1028700"/>
                <a:gd name="connsiteY144" fmla="*/ 830053 h 1200153"/>
                <a:gd name="connsiteX145" fmla="*/ 49680 w 1028700"/>
                <a:gd name="connsiteY145" fmla="*/ 818289 h 1200153"/>
                <a:gd name="connsiteX146" fmla="*/ 42479 w 1028700"/>
                <a:gd name="connsiteY146" fmla="*/ 814669 h 1200153"/>
                <a:gd name="connsiteX147" fmla="*/ 40669 w 1028700"/>
                <a:gd name="connsiteY147" fmla="*/ 811955 h 1200153"/>
                <a:gd name="connsiteX148" fmla="*/ 39774 w 1028700"/>
                <a:gd name="connsiteY148" fmla="*/ 811040 h 1200153"/>
                <a:gd name="connsiteX149" fmla="*/ 35268 w 1028700"/>
                <a:gd name="connsiteY149" fmla="*/ 811040 h 1200153"/>
                <a:gd name="connsiteX150" fmla="*/ 13647 w 1028700"/>
                <a:gd name="connsiteY150" fmla="*/ 801992 h 1200153"/>
                <a:gd name="connsiteX151" fmla="*/ 11847 w 1028700"/>
                <a:gd name="connsiteY151" fmla="*/ 801992 h 1200153"/>
                <a:gd name="connsiteX152" fmla="*/ 11847 w 1028700"/>
                <a:gd name="connsiteY152" fmla="*/ 803801 h 1200153"/>
                <a:gd name="connsiteX153" fmla="*/ 4636 w 1028700"/>
                <a:gd name="connsiteY153" fmla="*/ 799277 h 1200153"/>
                <a:gd name="connsiteX154" fmla="*/ 3741 w 1028700"/>
                <a:gd name="connsiteY154" fmla="*/ 793848 h 1200153"/>
                <a:gd name="connsiteX155" fmla="*/ 1036 w 1028700"/>
                <a:gd name="connsiteY155" fmla="*/ 793848 h 1200153"/>
                <a:gd name="connsiteX156" fmla="*/ -555 w 1028700"/>
                <a:gd name="connsiteY156" fmla="*/ 793210 h 1200153"/>
                <a:gd name="connsiteX157" fmla="*/ 3465 w 1028700"/>
                <a:gd name="connsiteY157" fmla="*/ 696340 h 1200153"/>
                <a:gd name="connsiteX158" fmla="*/ 7608 w 1028700"/>
                <a:gd name="connsiteY158" fmla="*/ 683834 h 1200153"/>
                <a:gd name="connsiteX159" fmla="*/ 15904 w 1028700"/>
                <a:gd name="connsiteY159" fmla="*/ 671318 h 1200153"/>
                <a:gd name="connsiteX160" fmla="*/ 40793 w 1028700"/>
                <a:gd name="connsiteY160" fmla="*/ 658812 h 1200153"/>
                <a:gd name="connsiteX161" fmla="*/ 73978 w 1028700"/>
                <a:gd name="connsiteY161" fmla="*/ 662984 h 1200153"/>
                <a:gd name="connsiteX162" fmla="*/ 86418 w 1028700"/>
                <a:gd name="connsiteY162" fmla="*/ 667146 h 1200153"/>
                <a:gd name="connsiteX163" fmla="*/ 90561 w 1028700"/>
                <a:gd name="connsiteY163" fmla="*/ 654640 h 1200153"/>
                <a:gd name="connsiteX164" fmla="*/ 86418 w 1028700"/>
                <a:gd name="connsiteY164" fmla="*/ 642124 h 1200153"/>
                <a:gd name="connsiteX165" fmla="*/ 82274 w 1028700"/>
                <a:gd name="connsiteY165" fmla="*/ 600424 h 1200153"/>
                <a:gd name="connsiteX166" fmla="*/ 94714 w 1028700"/>
                <a:gd name="connsiteY166" fmla="*/ 592089 h 1200153"/>
                <a:gd name="connsiteX167" fmla="*/ 98858 w 1028700"/>
                <a:gd name="connsiteY167" fmla="*/ 579573 h 1200153"/>
                <a:gd name="connsiteX168" fmla="*/ 90561 w 1028700"/>
                <a:gd name="connsiteY168" fmla="*/ 554551 h 1200153"/>
                <a:gd name="connsiteX169" fmla="*/ 94714 w 1028700"/>
                <a:gd name="connsiteY169" fmla="*/ 537873 h 1200153"/>
                <a:gd name="connsiteX170" fmla="*/ 103010 w 1028700"/>
                <a:gd name="connsiteY170" fmla="*/ 525357 h 1200153"/>
                <a:gd name="connsiteX171" fmla="*/ 94714 w 1028700"/>
                <a:gd name="connsiteY171" fmla="*/ 483657 h 1200153"/>
                <a:gd name="connsiteX172" fmla="*/ 90561 w 1028700"/>
                <a:gd name="connsiteY172" fmla="*/ 471150 h 1200153"/>
                <a:gd name="connsiteX173" fmla="*/ 78122 w 1028700"/>
                <a:gd name="connsiteY173" fmla="*/ 462806 h 1200153"/>
                <a:gd name="connsiteX174" fmla="*/ 82274 w 1028700"/>
                <a:gd name="connsiteY174" fmla="*/ 446128 h 1200153"/>
                <a:gd name="connsiteX175" fmla="*/ 94714 w 1028700"/>
                <a:gd name="connsiteY175" fmla="*/ 441956 h 1200153"/>
                <a:gd name="connsiteX176" fmla="*/ 119603 w 1028700"/>
                <a:gd name="connsiteY176" fmla="*/ 416934 h 1200153"/>
                <a:gd name="connsiteX177" fmla="*/ 123746 w 1028700"/>
                <a:gd name="connsiteY177" fmla="*/ 358546 h 1200153"/>
                <a:gd name="connsiteX178" fmla="*/ 136195 w 1028700"/>
                <a:gd name="connsiteY178" fmla="*/ 354374 h 1200153"/>
                <a:gd name="connsiteX179" fmla="*/ 173524 w 1028700"/>
                <a:gd name="connsiteY179" fmla="*/ 333524 h 1200153"/>
                <a:gd name="connsiteX180" fmla="*/ 190117 w 1028700"/>
                <a:gd name="connsiteY180" fmla="*/ 337696 h 1200153"/>
                <a:gd name="connsiteX181" fmla="*/ 202556 w 1028700"/>
                <a:gd name="connsiteY181" fmla="*/ 346039 h 1200153"/>
                <a:gd name="connsiteX182" fmla="*/ 215005 w 1028700"/>
                <a:gd name="connsiteY182" fmla="*/ 350212 h 1200153"/>
                <a:gd name="connsiteX183" fmla="*/ 231598 w 1028700"/>
                <a:gd name="connsiteY183" fmla="*/ 329352 h 1200153"/>
                <a:gd name="connsiteX184" fmla="*/ 227445 w 1028700"/>
                <a:gd name="connsiteY184" fmla="*/ 316845 h 1200153"/>
                <a:gd name="connsiteX185" fmla="*/ 268926 w 1028700"/>
                <a:gd name="connsiteY185" fmla="*/ 312673 h 1200153"/>
                <a:gd name="connsiteX186" fmla="*/ 293815 w 1028700"/>
                <a:gd name="connsiteY186" fmla="*/ 304330 h 1200153"/>
                <a:gd name="connsiteX187" fmla="*/ 302111 w 1028700"/>
                <a:gd name="connsiteY187" fmla="*/ 291823 h 1200153"/>
                <a:gd name="connsiteX188" fmla="*/ 314551 w 1028700"/>
                <a:gd name="connsiteY188" fmla="*/ 287651 h 1200153"/>
                <a:gd name="connsiteX189" fmla="*/ 326991 w 1028700"/>
                <a:gd name="connsiteY189" fmla="*/ 279317 h 1200153"/>
                <a:gd name="connsiteX190" fmla="*/ 360176 w 1028700"/>
                <a:gd name="connsiteY190" fmla="*/ 250123 h 1200153"/>
                <a:gd name="connsiteX191" fmla="*/ 372625 w 1028700"/>
                <a:gd name="connsiteY191" fmla="*/ 241779 h 1200153"/>
                <a:gd name="connsiteX192" fmla="*/ 385065 w 1028700"/>
                <a:gd name="connsiteY192" fmla="*/ 233435 h 1200153"/>
                <a:gd name="connsiteX193" fmla="*/ 397504 w 1028700"/>
                <a:gd name="connsiteY193" fmla="*/ 229272 h 1200153"/>
                <a:gd name="connsiteX194" fmla="*/ 409954 w 1028700"/>
                <a:gd name="connsiteY194" fmla="*/ 220929 h 1200153"/>
                <a:gd name="connsiteX195" fmla="*/ 434842 w 1028700"/>
                <a:gd name="connsiteY195" fmla="*/ 212585 h 1200153"/>
                <a:gd name="connsiteX196" fmla="*/ 447282 w 1028700"/>
                <a:gd name="connsiteY196" fmla="*/ 216757 h 1200153"/>
                <a:gd name="connsiteX197" fmla="*/ 509499 w 1028700"/>
                <a:gd name="connsiteY197" fmla="*/ 208422 h 1200153"/>
                <a:gd name="connsiteX198" fmla="*/ 526092 w 1028700"/>
                <a:gd name="connsiteY198" fmla="*/ 237607 h 1200153"/>
                <a:gd name="connsiteX199" fmla="*/ 538541 w 1028700"/>
                <a:gd name="connsiteY199" fmla="*/ 245951 h 1200153"/>
                <a:gd name="connsiteX200" fmla="*/ 546837 w 1028700"/>
                <a:gd name="connsiteY200" fmla="*/ 233435 h 1200153"/>
                <a:gd name="connsiteX201" fmla="*/ 592462 w 1028700"/>
                <a:gd name="connsiteY201" fmla="*/ 233435 h 1200153"/>
                <a:gd name="connsiteX202" fmla="*/ 625638 w 1028700"/>
                <a:gd name="connsiteY202" fmla="*/ 220929 h 1200153"/>
                <a:gd name="connsiteX203" fmla="*/ 633934 w 1028700"/>
                <a:gd name="connsiteY203" fmla="*/ 195906 h 1200153"/>
                <a:gd name="connsiteX204" fmla="*/ 642230 w 1028700"/>
                <a:gd name="connsiteY204" fmla="*/ 183400 h 1200153"/>
                <a:gd name="connsiteX205" fmla="*/ 646383 w 1028700"/>
                <a:gd name="connsiteY205" fmla="*/ 170884 h 1200153"/>
                <a:gd name="connsiteX206" fmla="*/ 683711 w 1028700"/>
                <a:gd name="connsiteY206" fmla="*/ 154206 h 1200153"/>
                <a:gd name="connsiteX207" fmla="*/ 708601 w 1028700"/>
                <a:gd name="connsiteY207" fmla="*/ 141690 h 1200153"/>
                <a:gd name="connsiteX208" fmla="*/ 716897 w 1028700"/>
                <a:gd name="connsiteY208" fmla="*/ 116668 h 1200153"/>
                <a:gd name="connsiteX209" fmla="*/ 721040 w 1028700"/>
                <a:gd name="connsiteY209" fmla="*/ 104162 h 1200153"/>
                <a:gd name="connsiteX210" fmla="*/ 725193 w 1028700"/>
                <a:gd name="connsiteY210" fmla="*/ 74968 h 1200153"/>
                <a:gd name="connsiteX211" fmla="*/ 737633 w 1028700"/>
                <a:gd name="connsiteY211" fmla="*/ 37439 h 1200153"/>
                <a:gd name="connsiteX212" fmla="*/ 741785 w 1028700"/>
                <a:gd name="connsiteY212" fmla="*/ 24923 h 1200153"/>
                <a:gd name="connsiteX213" fmla="*/ 745929 w 1028700"/>
                <a:gd name="connsiteY213" fmla="*/ 12417 h 1200153"/>
                <a:gd name="connsiteX214" fmla="*/ 751606 w 1028700"/>
                <a:gd name="connsiteY214" fmla="*/ 3854 h 1200153"/>
                <a:gd name="connsiteX215" fmla="*/ 750082 w 1028700"/>
                <a:gd name="connsiteY215" fmla="*/ 4073 h 1200153"/>
                <a:gd name="connsiteX216" fmla="*/ 779114 w 1028700"/>
                <a:gd name="connsiteY216" fmla="*/ -99 h 12001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</a:cxnLst>
              <a:rect l="l" t="t" r="r" b="b"/>
              <a:pathLst>
                <a:path w="1028700" h="1200153">
                  <a:moveTo>
                    <a:pt x="955050" y="247056"/>
                  </a:moveTo>
                  <a:lnTo>
                    <a:pt x="955050" y="247056"/>
                  </a:lnTo>
                  <a:lnTo>
                    <a:pt x="952564" y="249551"/>
                  </a:lnTo>
                  <a:close/>
                  <a:moveTo>
                    <a:pt x="1028145" y="80921"/>
                  </a:moveTo>
                  <a:lnTo>
                    <a:pt x="1026278" y="83416"/>
                  </a:lnTo>
                  <a:lnTo>
                    <a:pt x="1026278" y="83416"/>
                  </a:lnTo>
                  <a:close/>
                  <a:moveTo>
                    <a:pt x="779114" y="-99"/>
                  </a:moveTo>
                  <a:cubicBezTo>
                    <a:pt x="797831" y="-99"/>
                    <a:pt x="801479" y="3940"/>
                    <a:pt x="816442" y="8245"/>
                  </a:cubicBezTo>
                  <a:cubicBezTo>
                    <a:pt x="821929" y="9816"/>
                    <a:pt x="827577" y="10769"/>
                    <a:pt x="833035" y="12417"/>
                  </a:cubicBezTo>
                  <a:cubicBezTo>
                    <a:pt x="841408" y="14941"/>
                    <a:pt x="850647" y="15874"/>
                    <a:pt x="857924" y="20751"/>
                  </a:cubicBezTo>
                  <a:cubicBezTo>
                    <a:pt x="862067" y="23532"/>
                    <a:pt x="865553" y="27771"/>
                    <a:pt x="870363" y="29095"/>
                  </a:cubicBezTo>
                  <a:cubicBezTo>
                    <a:pt x="881117" y="32038"/>
                    <a:pt x="892490" y="31876"/>
                    <a:pt x="903549" y="33267"/>
                  </a:cubicBezTo>
                  <a:cubicBezTo>
                    <a:pt x="907701" y="31876"/>
                    <a:pt x="912083" y="31057"/>
                    <a:pt x="915998" y="29095"/>
                  </a:cubicBezTo>
                  <a:cubicBezTo>
                    <a:pt x="920455" y="26847"/>
                    <a:pt x="923455" y="20751"/>
                    <a:pt x="928437" y="20751"/>
                  </a:cubicBezTo>
                  <a:cubicBezTo>
                    <a:pt x="949840" y="20751"/>
                    <a:pt x="950735" y="29876"/>
                    <a:pt x="965766" y="37430"/>
                  </a:cubicBezTo>
                  <a:cubicBezTo>
                    <a:pt x="969681" y="39401"/>
                    <a:pt x="974062" y="40211"/>
                    <a:pt x="978215" y="41601"/>
                  </a:cubicBezTo>
                  <a:lnTo>
                    <a:pt x="986464" y="38839"/>
                  </a:lnTo>
                  <a:lnTo>
                    <a:pt x="985006" y="44049"/>
                  </a:lnTo>
                  <a:cubicBezTo>
                    <a:pt x="985006" y="46993"/>
                    <a:pt x="986130" y="50155"/>
                    <a:pt x="989283" y="54232"/>
                  </a:cubicBezTo>
                  <a:cubicBezTo>
                    <a:pt x="991083" y="56041"/>
                    <a:pt x="992883" y="57851"/>
                    <a:pt x="995588" y="59661"/>
                  </a:cubicBezTo>
                  <a:cubicBezTo>
                    <a:pt x="1000999" y="66005"/>
                    <a:pt x="1006399" y="71434"/>
                    <a:pt x="1007304" y="77768"/>
                  </a:cubicBezTo>
                  <a:cubicBezTo>
                    <a:pt x="1008200" y="82292"/>
                    <a:pt x="1010905" y="86826"/>
                    <a:pt x="1015410" y="88636"/>
                  </a:cubicBezTo>
                  <a:cubicBezTo>
                    <a:pt x="1018115" y="89541"/>
                    <a:pt x="1021716" y="88636"/>
                    <a:pt x="1024421" y="85921"/>
                  </a:cubicBezTo>
                  <a:lnTo>
                    <a:pt x="1026278" y="83416"/>
                  </a:lnTo>
                  <a:lnTo>
                    <a:pt x="1025402" y="97866"/>
                  </a:lnTo>
                  <a:cubicBezTo>
                    <a:pt x="1025078" y="103819"/>
                    <a:pt x="1024640" y="111143"/>
                    <a:pt x="1023839" y="120840"/>
                  </a:cubicBezTo>
                  <a:cubicBezTo>
                    <a:pt x="1013410" y="152291"/>
                    <a:pt x="1027478" y="113525"/>
                    <a:pt x="1011391" y="145862"/>
                  </a:cubicBezTo>
                  <a:cubicBezTo>
                    <a:pt x="1005790" y="157130"/>
                    <a:pt x="1005647" y="171865"/>
                    <a:pt x="1003094" y="183400"/>
                  </a:cubicBezTo>
                  <a:cubicBezTo>
                    <a:pt x="1002151" y="187686"/>
                    <a:pt x="1000332" y="191735"/>
                    <a:pt x="998951" y="195906"/>
                  </a:cubicBezTo>
                  <a:cubicBezTo>
                    <a:pt x="994798" y="198688"/>
                    <a:pt x="990331" y="201040"/>
                    <a:pt x="986502" y="204250"/>
                  </a:cubicBezTo>
                  <a:cubicBezTo>
                    <a:pt x="968661" y="219195"/>
                    <a:pt x="974510" y="219757"/>
                    <a:pt x="957470" y="241779"/>
                  </a:cubicBezTo>
                  <a:lnTo>
                    <a:pt x="949107" y="250180"/>
                  </a:lnTo>
                  <a:lnTo>
                    <a:pt x="945144" y="250675"/>
                  </a:lnTo>
                  <a:cubicBezTo>
                    <a:pt x="945144" y="250675"/>
                    <a:pt x="945144" y="250675"/>
                    <a:pt x="944239" y="251580"/>
                  </a:cubicBezTo>
                  <a:cubicBezTo>
                    <a:pt x="942439" y="253390"/>
                    <a:pt x="941534" y="255200"/>
                    <a:pt x="940639" y="256114"/>
                  </a:cubicBezTo>
                  <a:cubicBezTo>
                    <a:pt x="940639" y="256114"/>
                    <a:pt x="940639" y="256114"/>
                    <a:pt x="940639" y="257924"/>
                  </a:cubicBezTo>
                  <a:cubicBezTo>
                    <a:pt x="939734" y="259733"/>
                    <a:pt x="937934" y="260638"/>
                    <a:pt x="937029" y="261543"/>
                  </a:cubicBezTo>
                  <a:cubicBezTo>
                    <a:pt x="936134" y="262448"/>
                    <a:pt x="936134" y="262448"/>
                    <a:pt x="936134" y="262448"/>
                  </a:cubicBezTo>
                  <a:cubicBezTo>
                    <a:pt x="934333" y="264258"/>
                    <a:pt x="933429" y="266068"/>
                    <a:pt x="931628" y="267877"/>
                  </a:cubicBezTo>
                  <a:cubicBezTo>
                    <a:pt x="931628" y="267877"/>
                    <a:pt x="926218" y="278745"/>
                    <a:pt x="916312" y="295033"/>
                  </a:cubicBezTo>
                  <a:cubicBezTo>
                    <a:pt x="907301" y="308616"/>
                    <a:pt x="917217" y="337581"/>
                    <a:pt x="922618" y="354783"/>
                  </a:cubicBezTo>
                  <a:cubicBezTo>
                    <a:pt x="923522" y="358403"/>
                    <a:pt x="924418" y="360213"/>
                    <a:pt x="925323" y="362937"/>
                  </a:cubicBezTo>
                  <a:cubicBezTo>
                    <a:pt x="929828" y="377415"/>
                    <a:pt x="927123" y="417249"/>
                    <a:pt x="913607" y="439880"/>
                  </a:cubicBezTo>
                  <a:cubicBezTo>
                    <a:pt x="900101" y="463416"/>
                    <a:pt x="869468" y="479713"/>
                    <a:pt x="868563" y="479713"/>
                  </a:cubicBezTo>
                  <a:cubicBezTo>
                    <a:pt x="870373" y="500535"/>
                    <a:pt x="871269" y="513213"/>
                    <a:pt x="871269" y="515022"/>
                  </a:cubicBezTo>
                  <a:cubicBezTo>
                    <a:pt x="871269" y="517737"/>
                    <a:pt x="872173" y="518642"/>
                    <a:pt x="873974" y="518642"/>
                  </a:cubicBezTo>
                  <a:cubicBezTo>
                    <a:pt x="876679" y="519547"/>
                    <a:pt x="882079" y="515022"/>
                    <a:pt x="882984" y="510489"/>
                  </a:cubicBezTo>
                  <a:cubicBezTo>
                    <a:pt x="883879" y="509584"/>
                    <a:pt x="887489" y="505964"/>
                    <a:pt x="891090" y="508679"/>
                  </a:cubicBezTo>
                  <a:cubicBezTo>
                    <a:pt x="893795" y="509584"/>
                    <a:pt x="896490" y="511403"/>
                    <a:pt x="899195" y="513213"/>
                  </a:cubicBezTo>
                  <a:cubicBezTo>
                    <a:pt x="902796" y="515022"/>
                    <a:pt x="905501" y="515927"/>
                    <a:pt x="907301" y="517737"/>
                  </a:cubicBezTo>
                  <a:cubicBezTo>
                    <a:pt x="909102" y="518642"/>
                    <a:pt x="910006" y="518642"/>
                    <a:pt x="910911" y="519547"/>
                  </a:cubicBezTo>
                  <a:cubicBezTo>
                    <a:pt x="914512" y="521357"/>
                    <a:pt x="919017" y="523166"/>
                    <a:pt x="921722" y="527691"/>
                  </a:cubicBezTo>
                  <a:cubicBezTo>
                    <a:pt x="927123" y="533130"/>
                    <a:pt x="936134" y="533130"/>
                    <a:pt x="943344" y="529501"/>
                  </a:cubicBezTo>
                  <a:cubicBezTo>
                    <a:pt x="945144" y="528596"/>
                    <a:pt x="946040" y="528596"/>
                    <a:pt x="947839" y="529501"/>
                  </a:cubicBezTo>
                  <a:cubicBezTo>
                    <a:pt x="951450" y="532225"/>
                    <a:pt x="954145" y="541274"/>
                    <a:pt x="952345" y="550322"/>
                  </a:cubicBezTo>
                  <a:cubicBezTo>
                    <a:pt x="950545" y="563000"/>
                    <a:pt x="954145" y="564810"/>
                    <a:pt x="959556" y="570239"/>
                  </a:cubicBezTo>
                  <a:cubicBezTo>
                    <a:pt x="960451" y="571144"/>
                    <a:pt x="961356" y="571144"/>
                    <a:pt x="961356" y="572049"/>
                  </a:cubicBezTo>
                  <a:cubicBezTo>
                    <a:pt x="966756" y="576583"/>
                    <a:pt x="966756" y="580202"/>
                    <a:pt x="965861" y="585632"/>
                  </a:cubicBezTo>
                  <a:cubicBezTo>
                    <a:pt x="965861" y="586536"/>
                    <a:pt x="965861" y="588346"/>
                    <a:pt x="965861" y="590156"/>
                  </a:cubicBezTo>
                  <a:cubicBezTo>
                    <a:pt x="965861" y="598309"/>
                    <a:pt x="968566" y="603739"/>
                    <a:pt x="971262" y="607358"/>
                  </a:cubicBezTo>
                  <a:cubicBezTo>
                    <a:pt x="973967" y="610978"/>
                    <a:pt x="991988" y="620036"/>
                    <a:pt x="997389" y="621846"/>
                  </a:cubicBezTo>
                  <a:cubicBezTo>
                    <a:pt x="999189" y="621846"/>
                    <a:pt x="999189" y="622750"/>
                    <a:pt x="1000094" y="623655"/>
                  </a:cubicBezTo>
                  <a:cubicBezTo>
                    <a:pt x="1000999" y="625465"/>
                    <a:pt x="1000094" y="630894"/>
                    <a:pt x="998294" y="634513"/>
                  </a:cubicBezTo>
                  <a:cubicBezTo>
                    <a:pt x="997389" y="636323"/>
                    <a:pt x="997389" y="639047"/>
                    <a:pt x="996493" y="639953"/>
                  </a:cubicBezTo>
                  <a:cubicBezTo>
                    <a:pt x="994684" y="648096"/>
                    <a:pt x="983873" y="651716"/>
                    <a:pt x="980272" y="652620"/>
                  </a:cubicBezTo>
                  <a:cubicBezTo>
                    <a:pt x="978472" y="653526"/>
                    <a:pt x="975767" y="655335"/>
                    <a:pt x="973072" y="657145"/>
                  </a:cubicBezTo>
                  <a:cubicBezTo>
                    <a:pt x="969461" y="660765"/>
                    <a:pt x="965861" y="663489"/>
                    <a:pt x="961356" y="664394"/>
                  </a:cubicBezTo>
                  <a:cubicBezTo>
                    <a:pt x="954145" y="665298"/>
                    <a:pt x="943344" y="667108"/>
                    <a:pt x="933429" y="674347"/>
                  </a:cubicBezTo>
                  <a:cubicBezTo>
                    <a:pt x="931628" y="676157"/>
                    <a:pt x="930723" y="677967"/>
                    <a:pt x="930723" y="679776"/>
                  </a:cubicBezTo>
                  <a:cubicBezTo>
                    <a:pt x="929828" y="686120"/>
                    <a:pt x="937029" y="693359"/>
                    <a:pt x="937934" y="695169"/>
                  </a:cubicBezTo>
                  <a:cubicBezTo>
                    <a:pt x="937934" y="697883"/>
                    <a:pt x="938839" y="739527"/>
                    <a:pt x="937934" y="748585"/>
                  </a:cubicBezTo>
                  <a:cubicBezTo>
                    <a:pt x="937029" y="758538"/>
                    <a:pt x="930723" y="770312"/>
                    <a:pt x="922618" y="777551"/>
                  </a:cubicBezTo>
                  <a:cubicBezTo>
                    <a:pt x="914512" y="785694"/>
                    <a:pt x="915416" y="795658"/>
                    <a:pt x="917217" y="801992"/>
                  </a:cubicBezTo>
                  <a:cubicBezTo>
                    <a:pt x="919017" y="807421"/>
                    <a:pt x="919913" y="823718"/>
                    <a:pt x="919913" y="830053"/>
                  </a:cubicBezTo>
                  <a:cubicBezTo>
                    <a:pt x="919913" y="836396"/>
                    <a:pt x="919913" y="842730"/>
                    <a:pt x="912711" y="843635"/>
                  </a:cubicBezTo>
                  <a:cubicBezTo>
                    <a:pt x="911807" y="843635"/>
                    <a:pt x="910911" y="843635"/>
                    <a:pt x="910006" y="843635"/>
                  </a:cubicBezTo>
                  <a:cubicBezTo>
                    <a:pt x="903701" y="844540"/>
                    <a:pt x="900101" y="845445"/>
                    <a:pt x="893795" y="841825"/>
                  </a:cubicBezTo>
                  <a:cubicBezTo>
                    <a:pt x="886584" y="838206"/>
                    <a:pt x="882984" y="833682"/>
                    <a:pt x="878479" y="829148"/>
                  </a:cubicBezTo>
                  <a:cubicBezTo>
                    <a:pt x="878479" y="829148"/>
                    <a:pt x="878479" y="829148"/>
                    <a:pt x="878479" y="828243"/>
                  </a:cubicBezTo>
                  <a:cubicBezTo>
                    <a:pt x="874869" y="823718"/>
                    <a:pt x="860458" y="824623"/>
                    <a:pt x="853256" y="824623"/>
                  </a:cubicBezTo>
                  <a:cubicBezTo>
                    <a:pt x="852352" y="824623"/>
                    <a:pt x="851447" y="824623"/>
                    <a:pt x="851447" y="824623"/>
                  </a:cubicBezTo>
                  <a:cubicBezTo>
                    <a:pt x="849647" y="824623"/>
                    <a:pt x="846951" y="822814"/>
                    <a:pt x="844246" y="821004"/>
                  </a:cubicBezTo>
                  <a:cubicBezTo>
                    <a:pt x="841541" y="818289"/>
                    <a:pt x="837940" y="816479"/>
                    <a:pt x="834330" y="814669"/>
                  </a:cubicBezTo>
                  <a:cubicBezTo>
                    <a:pt x="826225" y="811955"/>
                    <a:pt x="812718" y="818289"/>
                    <a:pt x="808213" y="823718"/>
                  </a:cubicBezTo>
                  <a:cubicBezTo>
                    <a:pt x="803708" y="829148"/>
                    <a:pt x="788391" y="843635"/>
                    <a:pt x="774875" y="844540"/>
                  </a:cubicBezTo>
                  <a:cubicBezTo>
                    <a:pt x="764065" y="845445"/>
                    <a:pt x="728936" y="862647"/>
                    <a:pt x="711820" y="870791"/>
                  </a:cubicBezTo>
                  <a:cubicBezTo>
                    <a:pt x="707315" y="873515"/>
                    <a:pt x="703714" y="875325"/>
                    <a:pt x="702809" y="875325"/>
                  </a:cubicBezTo>
                  <a:cubicBezTo>
                    <a:pt x="702809" y="875325"/>
                    <a:pt x="702809" y="875325"/>
                    <a:pt x="695598" y="878944"/>
                  </a:cubicBezTo>
                  <a:cubicBezTo>
                    <a:pt x="693799" y="878944"/>
                    <a:pt x="692903" y="878944"/>
                    <a:pt x="692903" y="878039"/>
                  </a:cubicBezTo>
                  <a:cubicBezTo>
                    <a:pt x="682988" y="876230"/>
                    <a:pt x="679387" y="875325"/>
                    <a:pt x="666776" y="861742"/>
                  </a:cubicBezTo>
                  <a:cubicBezTo>
                    <a:pt x="658670" y="853598"/>
                    <a:pt x="652355" y="852693"/>
                    <a:pt x="646050" y="850874"/>
                  </a:cubicBezTo>
                  <a:cubicBezTo>
                    <a:pt x="643354" y="850874"/>
                    <a:pt x="640649" y="849969"/>
                    <a:pt x="637944" y="849064"/>
                  </a:cubicBezTo>
                  <a:cubicBezTo>
                    <a:pt x="632543" y="848160"/>
                    <a:pt x="620827" y="854503"/>
                    <a:pt x="613627" y="859028"/>
                  </a:cubicBezTo>
                  <a:cubicBezTo>
                    <a:pt x="611826" y="859932"/>
                    <a:pt x="610922" y="860837"/>
                    <a:pt x="610016" y="860837"/>
                  </a:cubicBezTo>
                  <a:cubicBezTo>
                    <a:pt x="603711" y="864457"/>
                    <a:pt x="591100" y="865362"/>
                    <a:pt x="581194" y="865362"/>
                  </a:cubicBezTo>
                  <a:cubicBezTo>
                    <a:pt x="564973" y="865362"/>
                    <a:pt x="552362" y="862647"/>
                    <a:pt x="549657" y="861742"/>
                  </a:cubicBezTo>
                  <a:cubicBezTo>
                    <a:pt x="542455" y="859932"/>
                    <a:pt x="528940" y="861742"/>
                    <a:pt x="528940" y="861742"/>
                  </a:cubicBezTo>
                  <a:cubicBezTo>
                    <a:pt x="528044" y="861742"/>
                    <a:pt x="528044" y="861742"/>
                    <a:pt x="528044" y="861742"/>
                  </a:cubicBezTo>
                  <a:cubicBezTo>
                    <a:pt x="528044" y="861742"/>
                    <a:pt x="528044" y="861742"/>
                    <a:pt x="498308" y="901576"/>
                  </a:cubicBezTo>
                  <a:cubicBezTo>
                    <a:pt x="497412" y="903385"/>
                    <a:pt x="496507" y="905195"/>
                    <a:pt x="494707" y="907005"/>
                  </a:cubicBezTo>
                  <a:cubicBezTo>
                    <a:pt x="494707" y="907005"/>
                    <a:pt x="494707" y="907005"/>
                    <a:pt x="487506" y="908815"/>
                  </a:cubicBezTo>
                  <a:cubicBezTo>
                    <a:pt x="486601" y="908815"/>
                    <a:pt x="486601" y="908815"/>
                    <a:pt x="486601" y="908815"/>
                  </a:cubicBezTo>
                  <a:cubicBezTo>
                    <a:pt x="486601" y="908815"/>
                    <a:pt x="486601" y="908815"/>
                    <a:pt x="485696" y="910625"/>
                  </a:cubicBezTo>
                  <a:cubicBezTo>
                    <a:pt x="479391" y="917873"/>
                    <a:pt x="473085" y="926017"/>
                    <a:pt x="480295" y="936885"/>
                  </a:cubicBezTo>
                  <a:cubicBezTo>
                    <a:pt x="485696" y="945933"/>
                    <a:pt x="484801" y="947743"/>
                    <a:pt x="483896" y="949553"/>
                  </a:cubicBezTo>
                  <a:cubicBezTo>
                    <a:pt x="482096" y="951363"/>
                    <a:pt x="481191" y="954078"/>
                    <a:pt x="483001" y="963136"/>
                  </a:cubicBezTo>
                  <a:cubicBezTo>
                    <a:pt x="483896" y="966755"/>
                    <a:pt x="481191" y="967660"/>
                    <a:pt x="478495" y="969470"/>
                  </a:cubicBezTo>
                  <a:cubicBezTo>
                    <a:pt x="475790" y="972185"/>
                    <a:pt x="473085" y="973994"/>
                    <a:pt x="472190" y="977613"/>
                  </a:cubicBezTo>
                  <a:cubicBezTo>
                    <a:pt x="469485" y="986672"/>
                    <a:pt x="474885" y="992102"/>
                    <a:pt x="480295" y="995720"/>
                  </a:cubicBezTo>
                  <a:cubicBezTo>
                    <a:pt x="480295" y="999340"/>
                    <a:pt x="479391" y="1048232"/>
                    <a:pt x="479391" y="1053661"/>
                  </a:cubicBezTo>
                  <a:cubicBezTo>
                    <a:pt x="479391" y="1060900"/>
                    <a:pt x="473990" y="1082627"/>
                    <a:pt x="464979" y="1084437"/>
                  </a:cubicBezTo>
                  <a:cubicBezTo>
                    <a:pt x="456873" y="1086246"/>
                    <a:pt x="387503" y="1085341"/>
                    <a:pt x="387503" y="1085341"/>
                  </a:cubicBezTo>
                  <a:cubicBezTo>
                    <a:pt x="386607" y="1085341"/>
                    <a:pt x="386607" y="1085341"/>
                    <a:pt x="386607" y="1085341"/>
                  </a:cubicBezTo>
                  <a:cubicBezTo>
                    <a:pt x="386607" y="1085341"/>
                    <a:pt x="386607" y="1086246"/>
                    <a:pt x="386607" y="1086246"/>
                  </a:cubicBezTo>
                  <a:cubicBezTo>
                    <a:pt x="386607" y="1086246"/>
                    <a:pt x="386607" y="1086246"/>
                    <a:pt x="401924" y="1129709"/>
                  </a:cubicBezTo>
                  <a:cubicBezTo>
                    <a:pt x="401924" y="1129709"/>
                    <a:pt x="401924" y="1129709"/>
                    <a:pt x="392008" y="1143282"/>
                  </a:cubicBezTo>
                  <a:cubicBezTo>
                    <a:pt x="392008" y="1143282"/>
                    <a:pt x="392008" y="1144187"/>
                    <a:pt x="392008" y="1144187"/>
                  </a:cubicBezTo>
                  <a:lnTo>
                    <a:pt x="412725" y="1199413"/>
                  </a:lnTo>
                  <a:cubicBezTo>
                    <a:pt x="403724" y="1199413"/>
                    <a:pt x="388408" y="1203032"/>
                    <a:pt x="382998" y="1193079"/>
                  </a:cubicBezTo>
                  <a:cubicBezTo>
                    <a:pt x="369491" y="1194889"/>
                    <a:pt x="354175" y="1197603"/>
                    <a:pt x="339764" y="1196698"/>
                  </a:cubicBezTo>
                  <a:cubicBezTo>
                    <a:pt x="328048" y="1196698"/>
                    <a:pt x="223549" y="1196698"/>
                    <a:pt x="220844" y="1195793"/>
                  </a:cubicBezTo>
                  <a:cubicBezTo>
                    <a:pt x="219949" y="1195793"/>
                    <a:pt x="213643" y="1191260"/>
                    <a:pt x="212738" y="1190355"/>
                  </a:cubicBezTo>
                  <a:cubicBezTo>
                    <a:pt x="212738" y="1190355"/>
                    <a:pt x="212738" y="1190355"/>
                    <a:pt x="207338" y="1194889"/>
                  </a:cubicBezTo>
                  <a:cubicBezTo>
                    <a:pt x="196527" y="1197603"/>
                    <a:pt x="180305" y="1195793"/>
                    <a:pt x="169495" y="1195793"/>
                  </a:cubicBezTo>
                  <a:cubicBezTo>
                    <a:pt x="155979" y="1195793"/>
                    <a:pt x="142472" y="1196698"/>
                    <a:pt x="128956" y="1196698"/>
                  </a:cubicBezTo>
                  <a:cubicBezTo>
                    <a:pt x="128956" y="1196698"/>
                    <a:pt x="128956" y="1196698"/>
                    <a:pt x="127156" y="1196698"/>
                  </a:cubicBezTo>
                  <a:cubicBezTo>
                    <a:pt x="127156" y="1196698"/>
                    <a:pt x="124451" y="1195793"/>
                    <a:pt x="124451" y="1195793"/>
                  </a:cubicBezTo>
                  <a:cubicBezTo>
                    <a:pt x="115440" y="1184925"/>
                    <a:pt x="105534" y="1174972"/>
                    <a:pt x="96524" y="1165008"/>
                  </a:cubicBezTo>
                  <a:cubicBezTo>
                    <a:pt x="92018" y="1160484"/>
                    <a:pt x="89323" y="1160484"/>
                    <a:pt x="88418" y="1155055"/>
                  </a:cubicBezTo>
                  <a:cubicBezTo>
                    <a:pt x="88418" y="1155055"/>
                    <a:pt x="88418" y="1155055"/>
                    <a:pt x="92018" y="1145997"/>
                  </a:cubicBezTo>
                  <a:cubicBezTo>
                    <a:pt x="90219" y="1144187"/>
                    <a:pt x="87513" y="1142377"/>
                    <a:pt x="84818" y="1141472"/>
                  </a:cubicBezTo>
                  <a:cubicBezTo>
                    <a:pt x="85713" y="1133328"/>
                    <a:pt x="86618" y="1126080"/>
                    <a:pt x="86618" y="1117936"/>
                  </a:cubicBezTo>
                  <a:cubicBezTo>
                    <a:pt x="86618" y="1117936"/>
                    <a:pt x="86618" y="1117936"/>
                    <a:pt x="85713" y="1117031"/>
                  </a:cubicBezTo>
                  <a:cubicBezTo>
                    <a:pt x="85713" y="1117031"/>
                    <a:pt x="85713" y="1117031"/>
                    <a:pt x="30763" y="1052757"/>
                  </a:cubicBezTo>
                  <a:cubicBezTo>
                    <a:pt x="29858" y="1044613"/>
                    <a:pt x="29858" y="1036459"/>
                    <a:pt x="29858" y="1028315"/>
                  </a:cubicBezTo>
                  <a:cubicBezTo>
                    <a:pt x="29858" y="1020162"/>
                    <a:pt x="29858" y="1012018"/>
                    <a:pt x="29858" y="1002969"/>
                  </a:cubicBezTo>
                  <a:cubicBezTo>
                    <a:pt x="29858" y="1000245"/>
                    <a:pt x="28963" y="996626"/>
                    <a:pt x="28963" y="993911"/>
                  </a:cubicBezTo>
                  <a:cubicBezTo>
                    <a:pt x="28963" y="990292"/>
                    <a:pt x="29858" y="986672"/>
                    <a:pt x="29858" y="983053"/>
                  </a:cubicBezTo>
                  <a:cubicBezTo>
                    <a:pt x="30763" y="962231"/>
                    <a:pt x="29858" y="940504"/>
                    <a:pt x="29858" y="918778"/>
                  </a:cubicBezTo>
                  <a:cubicBezTo>
                    <a:pt x="28963" y="916054"/>
                    <a:pt x="29858" y="912434"/>
                    <a:pt x="30763" y="909719"/>
                  </a:cubicBezTo>
                  <a:cubicBezTo>
                    <a:pt x="33469" y="906100"/>
                    <a:pt x="37069" y="904290"/>
                    <a:pt x="39774" y="900670"/>
                  </a:cubicBezTo>
                  <a:cubicBezTo>
                    <a:pt x="40669" y="899766"/>
                    <a:pt x="41574" y="897052"/>
                    <a:pt x="42479" y="896146"/>
                  </a:cubicBezTo>
                  <a:cubicBezTo>
                    <a:pt x="47880" y="887993"/>
                    <a:pt x="55090" y="879849"/>
                    <a:pt x="46975" y="869886"/>
                  </a:cubicBezTo>
                  <a:cubicBezTo>
                    <a:pt x="36174" y="859028"/>
                    <a:pt x="30763" y="850874"/>
                    <a:pt x="40669" y="837301"/>
                  </a:cubicBezTo>
                  <a:cubicBezTo>
                    <a:pt x="42479" y="833682"/>
                    <a:pt x="45175" y="830957"/>
                    <a:pt x="48784" y="830053"/>
                  </a:cubicBezTo>
                  <a:cubicBezTo>
                    <a:pt x="50585" y="825528"/>
                    <a:pt x="50585" y="821908"/>
                    <a:pt x="49680" y="818289"/>
                  </a:cubicBezTo>
                  <a:cubicBezTo>
                    <a:pt x="46975" y="816479"/>
                    <a:pt x="44279" y="815574"/>
                    <a:pt x="42479" y="814669"/>
                  </a:cubicBezTo>
                  <a:cubicBezTo>
                    <a:pt x="42479" y="814669"/>
                    <a:pt x="42479" y="814669"/>
                    <a:pt x="40669" y="811955"/>
                  </a:cubicBezTo>
                  <a:cubicBezTo>
                    <a:pt x="40669" y="811955"/>
                    <a:pt x="40669" y="811955"/>
                    <a:pt x="39774" y="811040"/>
                  </a:cubicBezTo>
                  <a:cubicBezTo>
                    <a:pt x="39774" y="811040"/>
                    <a:pt x="39774" y="811040"/>
                    <a:pt x="35268" y="811040"/>
                  </a:cubicBezTo>
                  <a:cubicBezTo>
                    <a:pt x="28963" y="805611"/>
                    <a:pt x="19952" y="807421"/>
                    <a:pt x="13647" y="801992"/>
                  </a:cubicBezTo>
                  <a:cubicBezTo>
                    <a:pt x="13647" y="801992"/>
                    <a:pt x="13647" y="801992"/>
                    <a:pt x="11847" y="801992"/>
                  </a:cubicBezTo>
                  <a:cubicBezTo>
                    <a:pt x="11847" y="801992"/>
                    <a:pt x="11847" y="801992"/>
                    <a:pt x="11847" y="803801"/>
                  </a:cubicBezTo>
                  <a:cubicBezTo>
                    <a:pt x="10941" y="803801"/>
                    <a:pt x="5541" y="801087"/>
                    <a:pt x="4636" y="799277"/>
                  </a:cubicBezTo>
                  <a:cubicBezTo>
                    <a:pt x="4636" y="797467"/>
                    <a:pt x="4636" y="794753"/>
                    <a:pt x="3741" y="793848"/>
                  </a:cubicBezTo>
                  <a:cubicBezTo>
                    <a:pt x="3741" y="793848"/>
                    <a:pt x="3741" y="793848"/>
                    <a:pt x="1036" y="793848"/>
                  </a:cubicBezTo>
                  <a:lnTo>
                    <a:pt x="-555" y="793210"/>
                  </a:lnTo>
                  <a:lnTo>
                    <a:pt x="3465" y="696340"/>
                  </a:lnTo>
                  <a:cubicBezTo>
                    <a:pt x="3779" y="691959"/>
                    <a:pt x="5655" y="687758"/>
                    <a:pt x="7608" y="683834"/>
                  </a:cubicBezTo>
                  <a:cubicBezTo>
                    <a:pt x="9837" y="679348"/>
                    <a:pt x="12380" y="674862"/>
                    <a:pt x="15904" y="671318"/>
                  </a:cubicBezTo>
                  <a:cubicBezTo>
                    <a:pt x="23944" y="663231"/>
                    <a:pt x="30668" y="662203"/>
                    <a:pt x="40793" y="658812"/>
                  </a:cubicBezTo>
                  <a:cubicBezTo>
                    <a:pt x="51852" y="660203"/>
                    <a:pt x="63005" y="660974"/>
                    <a:pt x="73978" y="662984"/>
                  </a:cubicBezTo>
                  <a:cubicBezTo>
                    <a:pt x="78274" y="663765"/>
                    <a:pt x="82503" y="669118"/>
                    <a:pt x="86418" y="667146"/>
                  </a:cubicBezTo>
                  <a:cubicBezTo>
                    <a:pt x="90332" y="665184"/>
                    <a:pt x="89180" y="658812"/>
                    <a:pt x="90561" y="654640"/>
                  </a:cubicBezTo>
                  <a:cubicBezTo>
                    <a:pt x="89180" y="650468"/>
                    <a:pt x="88370" y="646058"/>
                    <a:pt x="86418" y="642124"/>
                  </a:cubicBezTo>
                  <a:cubicBezTo>
                    <a:pt x="77074" y="623350"/>
                    <a:pt x="68825" y="630837"/>
                    <a:pt x="82274" y="600424"/>
                  </a:cubicBezTo>
                  <a:cubicBezTo>
                    <a:pt x="84294" y="595842"/>
                    <a:pt x="90561" y="594861"/>
                    <a:pt x="94714" y="592089"/>
                  </a:cubicBezTo>
                  <a:cubicBezTo>
                    <a:pt x="96095" y="587917"/>
                    <a:pt x="99343" y="583946"/>
                    <a:pt x="98858" y="579573"/>
                  </a:cubicBezTo>
                  <a:cubicBezTo>
                    <a:pt x="97895" y="570839"/>
                    <a:pt x="90561" y="554551"/>
                    <a:pt x="90561" y="554551"/>
                  </a:cubicBezTo>
                  <a:cubicBezTo>
                    <a:pt x="91952" y="548989"/>
                    <a:pt x="92466" y="543140"/>
                    <a:pt x="94714" y="537873"/>
                  </a:cubicBezTo>
                  <a:cubicBezTo>
                    <a:pt x="96676" y="533263"/>
                    <a:pt x="102458" y="530339"/>
                    <a:pt x="103010" y="525357"/>
                  </a:cubicBezTo>
                  <a:cubicBezTo>
                    <a:pt x="103658" y="519461"/>
                    <a:pt x="97009" y="491743"/>
                    <a:pt x="94714" y="483657"/>
                  </a:cubicBezTo>
                  <a:cubicBezTo>
                    <a:pt x="93514" y="479428"/>
                    <a:pt x="93295" y="474579"/>
                    <a:pt x="90561" y="471150"/>
                  </a:cubicBezTo>
                  <a:cubicBezTo>
                    <a:pt x="87456" y="467236"/>
                    <a:pt x="82274" y="465588"/>
                    <a:pt x="78122" y="462806"/>
                  </a:cubicBezTo>
                  <a:cubicBezTo>
                    <a:pt x="79503" y="457244"/>
                    <a:pt x="78712" y="450595"/>
                    <a:pt x="82274" y="446128"/>
                  </a:cubicBezTo>
                  <a:cubicBezTo>
                    <a:pt x="84999" y="442690"/>
                    <a:pt x="92285" y="445614"/>
                    <a:pt x="94714" y="441956"/>
                  </a:cubicBezTo>
                  <a:cubicBezTo>
                    <a:pt x="115136" y="411162"/>
                    <a:pt x="77055" y="425488"/>
                    <a:pt x="119603" y="416934"/>
                  </a:cubicBezTo>
                  <a:cubicBezTo>
                    <a:pt x="120984" y="397474"/>
                    <a:pt x="118746" y="377405"/>
                    <a:pt x="123746" y="358546"/>
                  </a:cubicBezTo>
                  <a:cubicBezTo>
                    <a:pt x="124870" y="354298"/>
                    <a:pt x="132367" y="356517"/>
                    <a:pt x="136195" y="354374"/>
                  </a:cubicBezTo>
                  <a:cubicBezTo>
                    <a:pt x="178982" y="330476"/>
                    <a:pt x="145368" y="342963"/>
                    <a:pt x="173524" y="333524"/>
                  </a:cubicBezTo>
                  <a:cubicBezTo>
                    <a:pt x="179058" y="334914"/>
                    <a:pt x="184878" y="335438"/>
                    <a:pt x="190117" y="337696"/>
                  </a:cubicBezTo>
                  <a:cubicBezTo>
                    <a:pt x="194698" y="339667"/>
                    <a:pt x="198099" y="343792"/>
                    <a:pt x="202556" y="346039"/>
                  </a:cubicBezTo>
                  <a:cubicBezTo>
                    <a:pt x="206471" y="348002"/>
                    <a:pt x="210852" y="348821"/>
                    <a:pt x="215005" y="350212"/>
                  </a:cubicBezTo>
                  <a:cubicBezTo>
                    <a:pt x="224559" y="343801"/>
                    <a:pt x="231598" y="342782"/>
                    <a:pt x="231598" y="329352"/>
                  </a:cubicBezTo>
                  <a:cubicBezTo>
                    <a:pt x="231598" y="324961"/>
                    <a:pt x="228826" y="321017"/>
                    <a:pt x="227445" y="316845"/>
                  </a:cubicBezTo>
                  <a:cubicBezTo>
                    <a:pt x="241275" y="315455"/>
                    <a:pt x="255267" y="315245"/>
                    <a:pt x="268926" y="312673"/>
                  </a:cubicBezTo>
                  <a:cubicBezTo>
                    <a:pt x="277518" y="311054"/>
                    <a:pt x="293815" y="304330"/>
                    <a:pt x="293815" y="304330"/>
                  </a:cubicBezTo>
                  <a:cubicBezTo>
                    <a:pt x="296577" y="300167"/>
                    <a:pt x="298216" y="294957"/>
                    <a:pt x="302111" y="291823"/>
                  </a:cubicBezTo>
                  <a:cubicBezTo>
                    <a:pt x="305521" y="289080"/>
                    <a:pt x="310646" y="289623"/>
                    <a:pt x="314551" y="287651"/>
                  </a:cubicBezTo>
                  <a:cubicBezTo>
                    <a:pt x="319009" y="285413"/>
                    <a:pt x="322847" y="282089"/>
                    <a:pt x="326991" y="279317"/>
                  </a:cubicBezTo>
                  <a:cubicBezTo>
                    <a:pt x="340821" y="258457"/>
                    <a:pt x="331143" y="269582"/>
                    <a:pt x="360176" y="250123"/>
                  </a:cubicBezTo>
                  <a:lnTo>
                    <a:pt x="372625" y="241779"/>
                  </a:lnTo>
                  <a:cubicBezTo>
                    <a:pt x="376768" y="238997"/>
                    <a:pt x="380340" y="235026"/>
                    <a:pt x="385065" y="233435"/>
                  </a:cubicBezTo>
                  <a:cubicBezTo>
                    <a:pt x="389218" y="232054"/>
                    <a:pt x="393599" y="231235"/>
                    <a:pt x="397504" y="229272"/>
                  </a:cubicBezTo>
                  <a:cubicBezTo>
                    <a:pt x="401972" y="227025"/>
                    <a:pt x="405400" y="222967"/>
                    <a:pt x="409954" y="220929"/>
                  </a:cubicBezTo>
                  <a:cubicBezTo>
                    <a:pt x="417945" y="217357"/>
                    <a:pt x="434842" y="212585"/>
                    <a:pt x="434842" y="212585"/>
                  </a:cubicBezTo>
                  <a:cubicBezTo>
                    <a:pt x="438986" y="213975"/>
                    <a:pt x="442910" y="216757"/>
                    <a:pt x="447282" y="216757"/>
                  </a:cubicBezTo>
                  <a:cubicBezTo>
                    <a:pt x="487877" y="216757"/>
                    <a:pt x="484820" y="216690"/>
                    <a:pt x="509499" y="208422"/>
                  </a:cubicBezTo>
                  <a:cubicBezTo>
                    <a:pt x="535998" y="217300"/>
                    <a:pt x="509547" y="204336"/>
                    <a:pt x="526092" y="237607"/>
                  </a:cubicBezTo>
                  <a:cubicBezTo>
                    <a:pt x="528321" y="242093"/>
                    <a:pt x="534388" y="243170"/>
                    <a:pt x="538541" y="245951"/>
                  </a:cubicBezTo>
                  <a:cubicBezTo>
                    <a:pt x="541303" y="241779"/>
                    <a:pt x="542942" y="236569"/>
                    <a:pt x="546837" y="233435"/>
                  </a:cubicBezTo>
                  <a:cubicBezTo>
                    <a:pt x="558239" y="224262"/>
                    <a:pt x="584547" y="232444"/>
                    <a:pt x="592462" y="233435"/>
                  </a:cubicBezTo>
                  <a:cubicBezTo>
                    <a:pt x="600825" y="231759"/>
                    <a:pt x="619541" y="230749"/>
                    <a:pt x="625638" y="220929"/>
                  </a:cubicBezTo>
                  <a:cubicBezTo>
                    <a:pt x="630276" y="213471"/>
                    <a:pt x="629086" y="203222"/>
                    <a:pt x="633934" y="195906"/>
                  </a:cubicBezTo>
                  <a:cubicBezTo>
                    <a:pt x="636706" y="191735"/>
                    <a:pt x="640001" y="187877"/>
                    <a:pt x="642230" y="183400"/>
                  </a:cubicBezTo>
                  <a:cubicBezTo>
                    <a:pt x="644192" y="179466"/>
                    <a:pt x="643649" y="174313"/>
                    <a:pt x="646383" y="170884"/>
                  </a:cubicBezTo>
                  <a:cubicBezTo>
                    <a:pt x="656032" y="158759"/>
                    <a:pt x="671767" y="162216"/>
                    <a:pt x="683711" y="154206"/>
                  </a:cubicBezTo>
                  <a:cubicBezTo>
                    <a:pt x="699789" y="143424"/>
                    <a:pt x="691427" y="147453"/>
                    <a:pt x="708601" y="141690"/>
                  </a:cubicBezTo>
                  <a:lnTo>
                    <a:pt x="716897" y="116668"/>
                  </a:lnTo>
                  <a:lnTo>
                    <a:pt x="721040" y="104162"/>
                  </a:lnTo>
                  <a:cubicBezTo>
                    <a:pt x="722421" y="94427"/>
                    <a:pt x="722993" y="84550"/>
                    <a:pt x="725193" y="74968"/>
                  </a:cubicBezTo>
                  <a:lnTo>
                    <a:pt x="737633" y="37439"/>
                  </a:lnTo>
                  <a:lnTo>
                    <a:pt x="741785" y="24923"/>
                  </a:lnTo>
                  <a:cubicBezTo>
                    <a:pt x="743166" y="20751"/>
                    <a:pt x="743509" y="16074"/>
                    <a:pt x="745929" y="12417"/>
                  </a:cubicBezTo>
                  <a:lnTo>
                    <a:pt x="751606" y="3854"/>
                  </a:lnTo>
                  <a:lnTo>
                    <a:pt x="750082" y="4073"/>
                  </a:lnTo>
                  <a:cubicBezTo>
                    <a:pt x="759759" y="2682"/>
                    <a:pt x="769332" y="-99"/>
                    <a:pt x="779114" y="-99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3175" cap="flat">
              <a:solidFill>
                <a:schemeClr val="tx2">
                  <a:alpha val="99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0E10624-E80D-326B-4013-8B9D70FB08D8}"/>
              </a:ext>
            </a:extLst>
          </p:cNvPr>
          <p:cNvGrpSpPr/>
          <p:nvPr/>
        </p:nvGrpSpPr>
        <p:grpSpPr>
          <a:xfrm>
            <a:off x="7063534" y="3034799"/>
            <a:ext cx="490080" cy="700868"/>
            <a:chOff x="7477976" y="2509295"/>
            <a:chExt cx="560521" cy="801607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B958999F-C52D-74C3-D5F3-E444512CE8F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220D267A-4908-FC39-4F85-ACB4225CDF37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CA3CF1C0-2E73-CE67-411B-71E0EB50FBE8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07" name="Teardrop 106">
                  <a:extLst>
                    <a:ext uri="{FF2B5EF4-FFF2-40B4-BE49-F238E27FC236}">
                      <a16:creationId xmlns:a16="http://schemas.microsoft.com/office/drawing/2014/main" id="{7B351989-D9A6-8DDF-8DA8-83933DF55E41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D520B098-7671-95AE-F5F0-61EADD754FF9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Oval 108">
                  <a:extLst>
                    <a:ext uri="{FF2B5EF4-FFF2-40B4-BE49-F238E27FC236}">
                      <a16:creationId xmlns:a16="http://schemas.microsoft.com/office/drawing/2014/main" id="{9B5364E1-DC87-77CE-635F-C788131F9557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6" name="Freeform 282">
                <a:extLst>
                  <a:ext uri="{FF2B5EF4-FFF2-40B4-BE49-F238E27FC236}">
                    <a16:creationId xmlns:a16="http://schemas.microsoft.com/office/drawing/2014/main" id="{1FB6D123-9F71-7C44-68B2-1CA8FF6F590B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 dirty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B79C4C4-AEA8-D3EF-E692-44232D7BA6CC}"/>
              </a:ext>
            </a:extLst>
          </p:cNvPr>
          <p:cNvGrpSpPr/>
          <p:nvPr/>
        </p:nvGrpSpPr>
        <p:grpSpPr>
          <a:xfrm>
            <a:off x="7322758" y="1361204"/>
            <a:ext cx="490080" cy="722557"/>
            <a:chOff x="10224542" y="1889713"/>
            <a:chExt cx="560521" cy="826414"/>
          </a:xfrm>
        </p:grpSpPr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62ADE40F-6DED-B169-5D3D-092B3153C6B1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6" name="Group 195">
              <a:extLst>
                <a:ext uri="{FF2B5EF4-FFF2-40B4-BE49-F238E27FC236}">
                  <a16:creationId xmlns:a16="http://schemas.microsoft.com/office/drawing/2014/main" id="{3D0D6F85-F085-442A-1335-A2EE4CADE3F9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97" name="Teardrop 196">
                <a:extLst>
                  <a:ext uri="{FF2B5EF4-FFF2-40B4-BE49-F238E27FC236}">
                    <a16:creationId xmlns:a16="http://schemas.microsoft.com/office/drawing/2014/main" id="{21E17F7B-8545-1E15-6793-0CFC6801E86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8" name="Oval 197">
                <a:extLst>
                  <a:ext uri="{FF2B5EF4-FFF2-40B4-BE49-F238E27FC236}">
                    <a16:creationId xmlns:a16="http://schemas.microsoft.com/office/drawing/2014/main" id="{069D136F-1E8B-2B25-E214-DBCF0512C837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9" name="Oval 198">
                <a:extLst>
                  <a:ext uri="{FF2B5EF4-FFF2-40B4-BE49-F238E27FC236}">
                    <a16:creationId xmlns:a16="http://schemas.microsoft.com/office/drawing/2014/main" id="{72711ED7-88E5-B187-AA6E-85FF67E2258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AE5F8A3C-5ADD-411D-3C6D-A76530C49E80}"/>
              </a:ext>
            </a:extLst>
          </p:cNvPr>
          <p:cNvGrpSpPr/>
          <p:nvPr/>
        </p:nvGrpSpPr>
        <p:grpSpPr>
          <a:xfrm>
            <a:off x="6580091" y="1730093"/>
            <a:ext cx="490080" cy="716082"/>
            <a:chOff x="6943667" y="1707053"/>
            <a:chExt cx="560521" cy="819008"/>
          </a:xfrm>
        </p:grpSpPr>
        <p:sp>
          <p:nvSpPr>
            <p:cNvPr id="207" name="Oval 206">
              <a:extLst>
                <a:ext uri="{FF2B5EF4-FFF2-40B4-BE49-F238E27FC236}">
                  <a16:creationId xmlns:a16="http://schemas.microsoft.com/office/drawing/2014/main" id="{E648DC09-E41B-1F1E-3D51-27B66630B7FA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8" name="Group 207">
              <a:extLst>
                <a:ext uri="{FF2B5EF4-FFF2-40B4-BE49-F238E27FC236}">
                  <a16:creationId xmlns:a16="http://schemas.microsoft.com/office/drawing/2014/main" id="{E5A581DF-DBB2-BEB4-2C3D-1E99CD5F2676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09" name="Teardrop 208">
                <a:extLst>
                  <a:ext uri="{FF2B5EF4-FFF2-40B4-BE49-F238E27FC236}">
                    <a16:creationId xmlns:a16="http://schemas.microsoft.com/office/drawing/2014/main" id="{EEC9CDB5-221B-4261-CAD9-5C2B5AA7B54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0" name="Oval 209">
                <a:extLst>
                  <a:ext uri="{FF2B5EF4-FFF2-40B4-BE49-F238E27FC236}">
                    <a16:creationId xmlns:a16="http://schemas.microsoft.com/office/drawing/2014/main" id="{4006C5DB-DAA6-B2DC-B44E-E95F81562F5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1" name="Oval 210">
                <a:extLst>
                  <a:ext uri="{FF2B5EF4-FFF2-40B4-BE49-F238E27FC236}">
                    <a16:creationId xmlns:a16="http://schemas.microsoft.com/office/drawing/2014/main" id="{5218FD54-5CFC-4A03-6F82-9F6920DBF88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BA474449-14C0-42A9-DC71-C34DE26E5666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763392" y="2516468"/>
            <a:chExt cx="560521" cy="560521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55A03EE4-7296-40C8-75B0-471211485594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22" name="Teardrop 221">
                <a:extLst>
                  <a:ext uri="{FF2B5EF4-FFF2-40B4-BE49-F238E27FC236}">
                    <a16:creationId xmlns:a16="http://schemas.microsoft.com/office/drawing/2014/main" id="{78A25ADE-E0AB-DAE8-D01C-1225E314AA9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3" name="Oval 222">
                <a:extLst>
                  <a:ext uri="{FF2B5EF4-FFF2-40B4-BE49-F238E27FC236}">
                    <a16:creationId xmlns:a16="http://schemas.microsoft.com/office/drawing/2014/main" id="{B7EF1FB9-1243-1E15-6FBA-59C736D8A49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id="{0B321056-0F3B-DD14-1F4F-C5FBB5739A9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21" name="Freeform 282">
              <a:extLst>
                <a:ext uri="{FF2B5EF4-FFF2-40B4-BE49-F238E27FC236}">
                  <a16:creationId xmlns:a16="http://schemas.microsoft.com/office/drawing/2014/main" id="{26684821-A884-15AA-BE71-615DB56100D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09A7102A-F165-A4C4-0C04-A3C04EFA1B94}"/>
              </a:ext>
            </a:extLst>
          </p:cNvPr>
          <p:cNvGrpSpPr/>
          <p:nvPr/>
        </p:nvGrpSpPr>
        <p:grpSpPr>
          <a:xfrm>
            <a:off x="8271690" y="2820782"/>
            <a:ext cx="490080" cy="700868"/>
            <a:chOff x="7477976" y="2509295"/>
            <a:chExt cx="560521" cy="801607"/>
          </a:xfrm>
        </p:grpSpPr>
        <p:sp>
          <p:nvSpPr>
            <p:cNvPr id="226" name="Oval 225">
              <a:extLst>
                <a:ext uri="{FF2B5EF4-FFF2-40B4-BE49-F238E27FC236}">
                  <a16:creationId xmlns:a16="http://schemas.microsoft.com/office/drawing/2014/main" id="{8EF36685-2F5D-45E7-2AE3-FA4D3218E109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7" name="Group 226">
              <a:extLst>
                <a:ext uri="{FF2B5EF4-FFF2-40B4-BE49-F238E27FC236}">
                  <a16:creationId xmlns:a16="http://schemas.microsoft.com/office/drawing/2014/main" id="{5C551209-7318-3788-FDE6-D3E9925DB432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28" name="Group 227">
                <a:extLst>
                  <a:ext uri="{FF2B5EF4-FFF2-40B4-BE49-F238E27FC236}">
                    <a16:creationId xmlns:a16="http://schemas.microsoft.com/office/drawing/2014/main" id="{44B64AA0-EFBA-0F26-32F6-998497054D97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30" name="Teardrop 229">
                  <a:extLst>
                    <a:ext uri="{FF2B5EF4-FFF2-40B4-BE49-F238E27FC236}">
                      <a16:creationId xmlns:a16="http://schemas.microsoft.com/office/drawing/2014/main" id="{DCADA234-6FF0-2500-CB7E-9CA1EB961CB3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Oval 230">
                  <a:extLst>
                    <a:ext uri="{FF2B5EF4-FFF2-40B4-BE49-F238E27FC236}">
                      <a16:creationId xmlns:a16="http://schemas.microsoft.com/office/drawing/2014/main" id="{B849DD38-6700-1811-F1E4-53129C437E42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2" name="Oval 231">
                  <a:extLst>
                    <a:ext uri="{FF2B5EF4-FFF2-40B4-BE49-F238E27FC236}">
                      <a16:creationId xmlns:a16="http://schemas.microsoft.com/office/drawing/2014/main" id="{418C8E2A-2293-8AC0-F870-42CF276D870A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29" name="Freeform 282">
                <a:extLst>
                  <a:ext uri="{FF2B5EF4-FFF2-40B4-BE49-F238E27FC236}">
                    <a16:creationId xmlns:a16="http://schemas.microsoft.com/office/drawing/2014/main" id="{B619A11F-0CCF-6DC2-8433-14D109B95474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1484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9849</TotalTime>
  <Words>332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Map of Ethiopia – Slide Template</vt:lpstr>
      <vt:lpstr>Map of Ethiopia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 of Ethiopia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2025-04-03T21:04:49Z</dcterms:modified>
  <cp:category>Maps &amp; Flags</cp:category>
</cp:coreProperties>
</file>