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6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FFDF-10AB-E4F8-C9FE-586E28DE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92F43-61F6-E48D-FE50-930F6FCF4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64988-22BE-0DB9-5834-7AD5B4D61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D26D9-5E3A-1507-E7AD-A8E612D2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C2F93-0B39-04A3-2192-2CCA000F1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C874A-1128-2F4F-3105-A1DDD6D0E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61DC6-5D95-228B-845D-BF599F5B9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5C2B7-2581-BB78-B873-7D4E9755C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8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chart" Target="../charts/chart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3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chart" Target="../charts/chart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525B-8093-45DD-85F8-F3E64B36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0E5AE-5C6C-885B-5517-CAD054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Argentina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435E8E-8C0E-2135-A677-4B2698BB8F46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5A5E0F0-488D-59AB-CB93-74892ED377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F976410-2CEE-4EB2-9740-C6FFA38F4D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8FB503-941A-59BA-B095-357C5050C5E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66FB001-78AA-6581-A742-C6685C04971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4" name="Teardrop 93">
              <a:extLst>
                <a:ext uri="{FF2B5EF4-FFF2-40B4-BE49-F238E27FC236}">
                  <a16:creationId xmlns:a16="http://schemas.microsoft.com/office/drawing/2014/main" id="{5C252E2A-22C9-0D02-1E01-67EAF163E9A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3108E09A-5DD9-F82C-AE50-F4DB6E5CD43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AFA63558-2BFE-9B74-C9C2-F003318C667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76FC24-25D5-7897-4DE8-0C2ABB65C4D6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103ED000-C197-A86C-6303-61EF4E719F1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1752498-09A4-3547-6237-7CE0BC255FC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B49DF1E-0059-4925-F73E-D04C70D6354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A68E9D1-382A-79F1-A3B3-8C953D3C9426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4FDC54D-6B8B-C800-1169-028C6DCDB1E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CC9BC9A-4CC9-94AC-2E3E-741617DC79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E3AF0B68-20ED-92E3-D28B-E4EF2DF50AA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998FF90A-4E6D-BE12-9876-CEB4B0FE7BA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7E335024-DFF7-120B-0DDB-89A4D92BD29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32FBF39-936E-5866-2BA4-D9E49BF938B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5C678C-3DC4-A1AE-73F8-1AFA3C2C66A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Córdoba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9D0898-471C-849A-9D82-656FCD42C1DA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6C02CA-F458-ECA5-CE82-8C6DD644669C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FDF7FC8-6A44-750E-29E2-DEAF49E30EE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Mendoza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AECDD1-3D0F-0FD9-3A60-02D3738BA76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79D4F2-661B-9DF4-0292-A52B1F245A55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D95857-91CA-E343-0428-BA7ABFDDCC3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Río Gallegos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5F40CEE-B069-4FAE-8457-D45D91251B58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1FB4A39-03A2-C440-FA94-8D2A5210D007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FC90C8D-5B22-0D8D-FA4F-DC607D3049E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Buenos Aires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A19F4D-1759-688E-0B04-D35959B69B7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C4772439-904E-5582-EACA-AFFBF1FF9375}"/>
              </a:ext>
            </a:extLst>
          </p:cNvPr>
          <p:cNvGrpSpPr/>
          <p:nvPr/>
        </p:nvGrpSpPr>
        <p:grpSpPr>
          <a:xfrm>
            <a:off x="4416540" y="1009215"/>
            <a:ext cx="2202816" cy="4846193"/>
            <a:chOff x="6390683" y="855934"/>
            <a:chExt cx="2381250" cy="523874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691C670-A282-8DC5-D19D-E4D620D0823D}"/>
                </a:ext>
              </a:extLst>
            </p:cNvPr>
            <p:cNvSpPr/>
            <p:nvPr/>
          </p:nvSpPr>
          <p:spPr>
            <a:xfrm>
              <a:off x="7276508" y="1417908"/>
              <a:ext cx="200025" cy="266700"/>
            </a:xfrm>
            <a:custGeom>
              <a:avLst/>
              <a:gdLst>
                <a:gd name="connsiteX0" fmla="*/ 193154 w 200025"/>
                <a:gd name="connsiteY0" fmla="*/ 45174 h 266700"/>
                <a:gd name="connsiteX1" fmla="*/ 199355 w 200025"/>
                <a:gd name="connsiteY1" fmla="*/ 32239 h 266700"/>
                <a:gd name="connsiteX2" fmla="*/ 199355 w 200025"/>
                <a:gd name="connsiteY2" fmla="*/ 29010 h 266700"/>
                <a:gd name="connsiteX3" fmla="*/ 199355 w 200025"/>
                <a:gd name="connsiteY3" fmla="*/ 19304 h 266700"/>
                <a:gd name="connsiteX4" fmla="*/ 174543 w 200025"/>
                <a:gd name="connsiteY4" fmla="*/ 19304 h 266700"/>
                <a:gd name="connsiteX5" fmla="*/ 171447 w 200025"/>
                <a:gd name="connsiteY5" fmla="*/ 19304 h 266700"/>
                <a:gd name="connsiteX6" fmla="*/ 165246 w 200025"/>
                <a:gd name="connsiteY6" fmla="*/ 19304 h 266700"/>
                <a:gd name="connsiteX7" fmla="*/ 162141 w 200025"/>
                <a:gd name="connsiteY7" fmla="*/ 19304 h 266700"/>
                <a:gd name="connsiteX8" fmla="*/ 155940 w 200025"/>
                <a:gd name="connsiteY8" fmla="*/ 19304 h 266700"/>
                <a:gd name="connsiteX9" fmla="*/ 155940 w 200025"/>
                <a:gd name="connsiteY9" fmla="*/ 22542 h 266700"/>
                <a:gd name="connsiteX10" fmla="*/ 152835 w 200025"/>
                <a:gd name="connsiteY10" fmla="*/ 22542 h 266700"/>
                <a:gd name="connsiteX11" fmla="*/ 149739 w 200025"/>
                <a:gd name="connsiteY11" fmla="*/ 25771 h 266700"/>
                <a:gd name="connsiteX12" fmla="*/ 149739 w 200025"/>
                <a:gd name="connsiteY12" fmla="*/ 25771 h 266700"/>
                <a:gd name="connsiteX13" fmla="*/ 149739 w 200025"/>
                <a:gd name="connsiteY13" fmla="*/ 25771 h 266700"/>
                <a:gd name="connsiteX14" fmla="*/ 146634 w 200025"/>
                <a:gd name="connsiteY14" fmla="*/ 25771 h 266700"/>
                <a:gd name="connsiteX15" fmla="*/ 146634 w 200025"/>
                <a:gd name="connsiteY15" fmla="*/ 25771 h 266700"/>
                <a:gd name="connsiteX16" fmla="*/ 146634 w 200025"/>
                <a:gd name="connsiteY16" fmla="*/ 25771 h 266700"/>
                <a:gd name="connsiteX17" fmla="*/ 143539 w 200025"/>
                <a:gd name="connsiteY17" fmla="*/ 25771 h 266700"/>
                <a:gd name="connsiteX18" fmla="*/ 140434 w 200025"/>
                <a:gd name="connsiteY18" fmla="*/ 22542 h 266700"/>
                <a:gd name="connsiteX19" fmla="*/ 137328 w 200025"/>
                <a:gd name="connsiteY19" fmla="*/ 22542 h 266700"/>
                <a:gd name="connsiteX20" fmla="*/ 132680 w 200025"/>
                <a:gd name="connsiteY20" fmla="*/ 22542 h 266700"/>
                <a:gd name="connsiteX21" fmla="*/ 132680 w 200025"/>
                <a:gd name="connsiteY21" fmla="*/ 22542 h 266700"/>
                <a:gd name="connsiteX22" fmla="*/ 129575 w 200025"/>
                <a:gd name="connsiteY22" fmla="*/ 22542 h 266700"/>
                <a:gd name="connsiteX23" fmla="*/ 107868 w 200025"/>
                <a:gd name="connsiteY23" fmla="*/ 12846 h 266700"/>
                <a:gd name="connsiteX24" fmla="*/ 107868 w 200025"/>
                <a:gd name="connsiteY24" fmla="*/ 12846 h 266700"/>
                <a:gd name="connsiteX25" fmla="*/ 104772 w 200025"/>
                <a:gd name="connsiteY25" fmla="*/ 9608 h 266700"/>
                <a:gd name="connsiteX26" fmla="*/ 104772 w 200025"/>
                <a:gd name="connsiteY26" fmla="*/ 9608 h 266700"/>
                <a:gd name="connsiteX27" fmla="*/ 104772 w 200025"/>
                <a:gd name="connsiteY27" fmla="*/ 3140 h 266700"/>
                <a:gd name="connsiteX28" fmla="*/ 101667 w 200025"/>
                <a:gd name="connsiteY28" fmla="*/ -89 h 266700"/>
                <a:gd name="connsiteX29" fmla="*/ 101667 w 200025"/>
                <a:gd name="connsiteY29" fmla="*/ -89 h 266700"/>
                <a:gd name="connsiteX30" fmla="*/ 101667 w 200025"/>
                <a:gd name="connsiteY30" fmla="*/ -89 h 266700"/>
                <a:gd name="connsiteX31" fmla="*/ 101667 w 200025"/>
                <a:gd name="connsiteY31" fmla="*/ -89 h 266700"/>
                <a:gd name="connsiteX32" fmla="*/ 101667 w 200025"/>
                <a:gd name="connsiteY32" fmla="*/ -89 h 266700"/>
                <a:gd name="connsiteX33" fmla="*/ 98571 w 200025"/>
                <a:gd name="connsiteY33" fmla="*/ -89 h 266700"/>
                <a:gd name="connsiteX34" fmla="*/ 95466 w 200025"/>
                <a:gd name="connsiteY34" fmla="*/ 3140 h 266700"/>
                <a:gd name="connsiteX35" fmla="*/ 89265 w 200025"/>
                <a:gd name="connsiteY35" fmla="*/ 6378 h 266700"/>
                <a:gd name="connsiteX36" fmla="*/ 89265 w 200025"/>
                <a:gd name="connsiteY36" fmla="*/ 6378 h 266700"/>
                <a:gd name="connsiteX37" fmla="*/ 89265 w 200025"/>
                <a:gd name="connsiteY37" fmla="*/ 6378 h 266700"/>
                <a:gd name="connsiteX38" fmla="*/ 86160 w 200025"/>
                <a:gd name="connsiteY38" fmla="*/ 6378 h 266700"/>
                <a:gd name="connsiteX39" fmla="*/ 76864 w 200025"/>
                <a:gd name="connsiteY39" fmla="*/ 3140 h 266700"/>
                <a:gd name="connsiteX40" fmla="*/ 73759 w 200025"/>
                <a:gd name="connsiteY40" fmla="*/ 3140 h 266700"/>
                <a:gd name="connsiteX41" fmla="*/ 70653 w 200025"/>
                <a:gd name="connsiteY41" fmla="*/ 3140 h 266700"/>
                <a:gd name="connsiteX42" fmla="*/ 64452 w 200025"/>
                <a:gd name="connsiteY42" fmla="*/ 3140 h 266700"/>
                <a:gd name="connsiteX43" fmla="*/ 64452 w 200025"/>
                <a:gd name="connsiteY43" fmla="*/ -89 h 266700"/>
                <a:gd name="connsiteX44" fmla="*/ 61357 w 200025"/>
                <a:gd name="connsiteY44" fmla="*/ -89 h 266700"/>
                <a:gd name="connsiteX45" fmla="*/ 61357 w 200025"/>
                <a:gd name="connsiteY45" fmla="*/ -89 h 266700"/>
                <a:gd name="connsiteX46" fmla="*/ 61357 w 200025"/>
                <a:gd name="connsiteY46" fmla="*/ -89 h 266700"/>
                <a:gd name="connsiteX47" fmla="*/ 61357 w 200025"/>
                <a:gd name="connsiteY47" fmla="*/ -89 h 266700"/>
                <a:gd name="connsiteX48" fmla="*/ 61357 w 200025"/>
                <a:gd name="connsiteY48" fmla="*/ -89 h 266700"/>
                <a:gd name="connsiteX49" fmla="*/ 58251 w 200025"/>
                <a:gd name="connsiteY49" fmla="*/ -89 h 266700"/>
                <a:gd name="connsiteX50" fmla="*/ 58251 w 200025"/>
                <a:gd name="connsiteY50" fmla="*/ 3140 h 266700"/>
                <a:gd name="connsiteX51" fmla="*/ 58251 w 200025"/>
                <a:gd name="connsiteY51" fmla="*/ 3140 h 266700"/>
                <a:gd name="connsiteX52" fmla="*/ 58251 w 200025"/>
                <a:gd name="connsiteY52" fmla="*/ 9608 h 266700"/>
                <a:gd name="connsiteX53" fmla="*/ 58251 w 200025"/>
                <a:gd name="connsiteY53" fmla="*/ 12846 h 266700"/>
                <a:gd name="connsiteX54" fmla="*/ 58251 w 200025"/>
                <a:gd name="connsiteY54" fmla="*/ 16075 h 266700"/>
                <a:gd name="connsiteX55" fmla="*/ 58251 w 200025"/>
                <a:gd name="connsiteY55" fmla="*/ 19304 h 266700"/>
                <a:gd name="connsiteX56" fmla="*/ 58251 w 200025"/>
                <a:gd name="connsiteY56" fmla="*/ 19304 h 266700"/>
                <a:gd name="connsiteX57" fmla="*/ 58251 w 200025"/>
                <a:gd name="connsiteY57" fmla="*/ 25771 h 266700"/>
                <a:gd name="connsiteX58" fmla="*/ 58251 w 200025"/>
                <a:gd name="connsiteY58" fmla="*/ 25771 h 266700"/>
                <a:gd name="connsiteX59" fmla="*/ 58251 w 200025"/>
                <a:gd name="connsiteY59" fmla="*/ 25771 h 266700"/>
                <a:gd name="connsiteX60" fmla="*/ 58251 w 200025"/>
                <a:gd name="connsiteY60" fmla="*/ 25771 h 266700"/>
                <a:gd name="connsiteX61" fmla="*/ 58251 w 200025"/>
                <a:gd name="connsiteY61" fmla="*/ 29010 h 266700"/>
                <a:gd name="connsiteX62" fmla="*/ 55156 w 200025"/>
                <a:gd name="connsiteY62" fmla="*/ 29010 h 266700"/>
                <a:gd name="connsiteX63" fmla="*/ 55156 w 200025"/>
                <a:gd name="connsiteY63" fmla="*/ 29010 h 266700"/>
                <a:gd name="connsiteX64" fmla="*/ 55156 w 200025"/>
                <a:gd name="connsiteY64" fmla="*/ 29010 h 266700"/>
                <a:gd name="connsiteX65" fmla="*/ 55156 w 200025"/>
                <a:gd name="connsiteY65" fmla="*/ 29010 h 266700"/>
                <a:gd name="connsiteX66" fmla="*/ 52051 w 200025"/>
                <a:gd name="connsiteY66" fmla="*/ 29010 h 266700"/>
                <a:gd name="connsiteX67" fmla="*/ 17942 w 200025"/>
                <a:gd name="connsiteY67" fmla="*/ 22542 h 266700"/>
                <a:gd name="connsiteX68" fmla="*/ 14837 w 200025"/>
                <a:gd name="connsiteY68" fmla="*/ 25771 h 266700"/>
                <a:gd name="connsiteX69" fmla="*/ 14837 w 200025"/>
                <a:gd name="connsiteY69" fmla="*/ 25771 h 266700"/>
                <a:gd name="connsiteX70" fmla="*/ 14837 w 200025"/>
                <a:gd name="connsiteY70" fmla="*/ 29010 h 266700"/>
                <a:gd name="connsiteX71" fmla="*/ 11732 w 200025"/>
                <a:gd name="connsiteY71" fmla="*/ 32239 h 266700"/>
                <a:gd name="connsiteX72" fmla="*/ 11732 w 200025"/>
                <a:gd name="connsiteY72" fmla="*/ 32239 h 266700"/>
                <a:gd name="connsiteX73" fmla="*/ 11732 w 200025"/>
                <a:gd name="connsiteY73" fmla="*/ 35468 h 266700"/>
                <a:gd name="connsiteX74" fmla="*/ 11732 w 200025"/>
                <a:gd name="connsiteY74" fmla="*/ 38706 h 266700"/>
                <a:gd name="connsiteX75" fmla="*/ 11732 w 200025"/>
                <a:gd name="connsiteY75" fmla="*/ 38706 h 266700"/>
                <a:gd name="connsiteX76" fmla="*/ 8636 w 200025"/>
                <a:gd name="connsiteY76" fmla="*/ 45174 h 266700"/>
                <a:gd name="connsiteX77" fmla="*/ 8636 w 200025"/>
                <a:gd name="connsiteY77" fmla="*/ 48403 h 266700"/>
                <a:gd name="connsiteX78" fmla="*/ 5531 w 200025"/>
                <a:gd name="connsiteY78" fmla="*/ 54870 h 266700"/>
                <a:gd name="connsiteX79" fmla="*/ 5531 w 200025"/>
                <a:gd name="connsiteY79" fmla="*/ 58099 h 266700"/>
                <a:gd name="connsiteX80" fmla="*/ 5531 w 200025"/>
                <a:gd name="connsiteY80" fmla="*/ 58099 h 266700"/>
                <a:gd name="connsiteX81" fmla="*/ 5531 w 200025"/>
                <a:gd name="connsiteY81" fmla="*/ 61338 h 266700"/>
                <a:gd name="connsiteX82" fmla="*/ 8636 w 200025"/>
                <a:gd name="connsiteY82" fmla="*/ 64567 h 266700"/>
                <a:gd name="connsiteX83" fmla="*/ 8636 w 200025"/>
                <a:gd name="connsiteY83" fmla="*/ 64567 h 266700"/>
                <a:gd name="connsiteX84" fmla="*/ 11732 w 200025"/>
                <a:gd name="connsiteY84" fmla="*/ 64567 h 266700"/>
                <a:gd name="connsiteX85" fmla="*/ 14837 w 200025"/>
                <a:gd name="connsiteY85" fmla="*/ 67796 h 266700"/>
                <a:gd name="connsiteX86" fmla="*/ 17942 w 200025"/>
                <a:gd name="connsiteY86" fmla="*/ 67796 h 266700"/>
                <a:gd name="connsiteX87" fmla="*/ 21037 w 200025"/>
                <a:gd name="connsiteY87" fmla="*/ 67796 h 266700"/>
                <a:gd name="connsiteX88" fmla="*/ 21037 w 200025"/>
                <a:gd name="connsiteY88" fmla="*/ 71034 h 266700"/>
                <a:gd name="connsiteX89" fmla="*/ 24142 w 200025"/>
                <a:gd name="connsiteY89" fmla="*/ 74263 h 266700"/>
                <a:gd name="connsiteX90" fmla="*/ 33439 w 200025"/>
                <a:gd name="connsiteY90" fmla="*/ 80731 h 266700"/>
                <a:gd name="connsiteX91" fmla="*/ 36544 w 200025"/>
                <a:gd name="connsiteY91" fmla="*/ 83960 h 266700"/>
                <a:gd name="connsiteX92" fmla="*/ 39649 w 200025"/>
                <a:gd name="connsiteY92" fmla="*/ 83960 h 266700"/>
                <a:gd name="connsiteX93" fmla="*/ 39649 w 200025"/>
                <a:gd name="connsiteY93" fmla="*/ 83960 h 266700"/>
                <a:gd name="connsiteX94" fmla="*/ 39649 w 200025"/>
                <a:gd name="connsiteY94" fmla="*/ 83960 h 266700"/>
                <a:gd name="connsiteX95" fmla="*/ 39649 w 200025"/>
                <a:gd name="connsiteY95" fmla="*/ 83960 h 266700"/>
                <a:gd name="connsiteX96" fmla="*/ 39649 w 200025"/>
                <a:gd name="connsiteY96" fmla="*/ 87198 h 266700"/>
                <a:gd name="connsiteX97" fmla="*/ 39649 w 200025"/>
                <a:gd name="connsiteY97" fmla="*/ 87198 h 266700"/>
                <a:gd name="connsiteX98" fmla="*/ 39649 w 200025"/>
                <a:gd name="connsiteY98" fmla="*/ 87198 h 266700"/>
                <a:gd name="connsiteX99" fmla="*/ 39649 w 200025"/>
                <a:gd name="connsiteY99" fmla="*/ 90427 h 266700"/>
                <a:gd name="connsiteX100" fmla="*/ 39649 w 200025"/>
                <a:gd name="connsiteY100" fmla="*/ 90427 h 266700"/>
                <a:gd name="connsiteX101" fmla="*/ 39649 w 200025"/>
                <a:gd name="connsiteY101" fmla="*/ 100123 h 266700"/>
                <a:gd name="connsiteX102" fmla="*/ 39649 w 200025"/>
                <a:gd name="connsiteY102" fmla="*/ 100123 h 266700"/>
                <a:gd name="connsiteX103" fmla="*/ 39649 w 200025"/>
                <a:gd name="connsiteY103" fmla="*/ 109820 h 266700"/>
                <a:gd name="connsiteX104" fmla="*/ 39649 w 200025"/>
                <a:gd name="connsiteY104" fmla="*/ 109820 h 266700"/>
                <a:gd name="connsiteX105" fmla="*/ 36544 w 200025"/>
                <a:gd name="connsiteY105" fmla="*/ 113058 h 266700"/>
                <a:gd name="connsiteX106" fmla="*/ 36544 w 200025"/>
                <a:gd name="connsiteY106" fmla="*/ 116287 h 266700"/>
                <a:gd name="connsiteX107" fmla="*/ 33439 w 200025"/>
                <a:gd name="connsiteY107" fmla="*/ 119526 h 266700"/>
                <a:gd name="connsiteX108" fmla="*/ 24142 w 200025"/>
                <a:gd name="connsiteY108" fmla="*/ 129222 h 266700"/>
                <a:gd name="connsiteX109" fmla="*/ 21037 w 200025"/>
                <a:gd name="connsiteY109" fmla="*/ 132451 h 266700"/>
                <a:gd name="connsiteX110" fmla="*/ 17942 w 200025"/>
                <a:gd name="connsiteY110" fmla="*/ 137300 h 266700"/>
                <a:gd name="connsiteX111" fmla="*/ 17942 w 200025"/>
                <a:gd name="connsiteY111" fmla="*/ 143767 h 266700"/>
                <a:gd name="connsiteX112" fmla="*/ 14837 w 200025"/>
                <a:gd name="connsiteY112" fmla="*/ 143767 h 266700"/>
                <a:gd name="connsiteX113" fmla="*/ 14837 w 200025"/>
                <a:gd name="connsiteY113" fmla="*/ 146996 h 266700"/>
                <a:gd name="connsiteX114" fmla="*/ 14837 w 200025"/>
                <a:gd name="connsiteY114" fmla="*/ 146996 h 266700"/>
                <a:gd name="connsiteX115" fmla="*/ 14837 w 200025"/>
                <a:gd name="connsiteY115" fmla="*/ 146996 h 266700"/>
                <a:gd name="connsiteX116" fmla="*/ 11732 w 200025"/>
                <a:gd name="connsiteY116" fmla="*/ 150235 h 266700"/>
                <a:gd name="connsiteX117" fmla="*/ 8636 w 200025"/>
                <a:gd name="connsiteY117" fmla="*/ 153464 h 266700"/>
                <a:gd name="connsiteX118" fmla="*/ 5531 w 200025"/>
                <a:gd name="connsiteY118" fmla="*/ 156702 h 266700"/>
                <a:gd name="connsiteX119" fmla="*/ 5531 w 200025"/>
                <a:gd name="connsiteY119" fmla="*/ 163160 h 266700"/>
                <a:gd name="connsiteX120" fmla="*/ 2435 w 200025"/>
                <a:gd name="connsiteY120" fmla="*/ 166399 h 266700"/>
                <a:gd name="connsiteX121" fmla="*/ 2435 w 200025"/>
                <a:gd name="connsiteY121" fmla="*/ 166399 h 266700"/>
                <a:gd name="connsiteX122" fmla="*/ -670 w 200025"/>
                <a:gd name="connsiteY122" fmla="*/ 166399 h 266700"/>
                <a:gd name="connsiteX123" fmla="*/ 2435 w 200025"/>
                <a:gd name="connsiteY123" fmla="*/ 169627 h 266700"/>
                <a:gd name="connsiteX124" fmla="*/ 2435 w 200025"/>
                <a:gd name="connsiteY124" fmla="*/ 169627 h 266700"/>
                <a:gd name="connsiteX125" fmla="*/ 5531 w 200025"/>
                <a:gd name="connsiteY125" fmla="*/ 169627 h 266700"/>
                <a:gd name="connsiteX126" fmla="*/ 5531 w 200025"/>
                <a:gd name="connsiteY126" fmla="*/ 169627 h 266700"/>
                <a:gd name="connsiteX127" fmla="*/ 11732 w 200025"/>
                <a:gd name="connsiteY127" fmla="*/ 169627 h 266700"/>
                <a:gd name="connsiteX128" fmla="*/ 11732 w 200025"/>
                <a:gd name="connsiteY128" fmla="*/ 172866 h 266700"/>
                <a:gd name="connsiteX129" fmla="*/ 21037 w 200025"/>
                <a:gd name="connsiteY129" fmla="*/ 176095 h 266700"/>
                <a:gd name="connsiteX130" fmla="*/ 24142 w 200025"/>
                <a:gd name="connsiteY130" fmla="*/ 176095 h 266700"/>
                <a:gd name="connsiteX131" fmla="*/ 24142 w 200025"/>
                <a:gd name="connsiteY131" fmla="*/ 176095 h 266700"/>
                <a:gd name="connsiteX132" fmla="*/ 24142 w 200025"/>
                <a:gd name="connsiteY132" fmla="*/ 176095 h 266700"/>
                <a:gd name="connsiteX133" fmla="*/ 24142 w 200025"/>
                <a:gd name="connsiteY133" fmla="*/ 179324 h 266700"/>
                <a:gd name="connsiteX134" fmla="*/ 27238 w 200025"/>
                <a:gd name="connsiteY134" fmla="*/ 179324 h 266700"/>
                <a:gd name="connsiteX135" fmla="*/ 24142 w 200025"/>
                <a:gd name="connsiteY135" fmla="*/ 182562 h 266700"/>
                <a:gd name="connsiteX136" fmla="*/ 27238 w 200025"/>
                <a:gd name="connsiteY136" fmla="*/ 201955 h 266700"/>
                <a:gd name="connsiteX137" fmla="*/ 30343 w 200025"/>
                <a:gd name="connsiteY137" fmla="*/ 205194 h 266700"/>
                <a:gd name="connsiteX138" fmla="*/ 30343 w 200025"/>
                <a:gd name="connsiteY138" fmla="*/ 211652 h 266700"/>
                <a:gd name="connsiteX139" fmla="*/ 30343 w 200025"/>
                <a:gd name="connsiteY139" fmla="*/ 211652 h 266700"/>
                <a:gd name="connsiteX140" fmla="*/ 30343 w 200025"/>
                <a:gd name="connsiteY140" fmla="*/ 214890 h 266700"/>
                <a:gd name="connsiteX141" fmla="*/ 33439 w 200025"/>
                <a:gd name="connsiteY141" fmla="*/ 214890 h 266700"/>
                <a:gd name="connsiteX142" fmla="*/ 33439 w 200025"/>
                <a:gd name="connsiteY142" fmla="*/ 214890 h 266700"/>
                <a:gd name="connsiteX143" fmla="*/ 33439 w 200025"/>
                <a:gd name="connsiteY143" fmla="*/ 218119 h 266700"/>
                <a:gd name="connsiteX144" fmla="*/ 36544 w 200025"/>
                <a:gd name="connsiteY144" fmla="*/ 218119 h 266700"/>
                <a:gd name="connsiteX145" fmla="*/ 36544 w 200025"/>
                <a:gd name="connsiteY145" fmla="*/ 218119 h 266700"/>
                <a:gd name="connsiteX146" fmla="*/ 36544 w 200025"/>
                <a:gd name="connsiteY146" fmla="*/ 221358 h 266700"/>
                <a:gd name="connsiteX147" fmla="*/ 39649 w 200025"/>
                <a:gd name="connsiteY147" fmla="*/ 224587 h 266700"/>
                <a:gd name="connsiteX148" fmla="*/ 39649 w 200025"/>
                <a:gd name="connsiteY148" fmla="*/ 227816 h 266700"/>
                <a:gd name="connsiteX149" fmla="*/ 39649 w 200025"/>
                <a:gd name="connsiteY149" fmla="*/ 231054 h 266700"/>
                <a:gd name="connsiteX150" fmla="*/ 39649 w 200025"/>
                <a:gd name="connsiteY150" fmla="*/ 231054 h 266700"/>
                <a:gd name="connsiteX151" fmla="*/ 42745 w 200025"/>
                <a:gd name="connsiteY151" fmla="*/ 231054 h 266700"/>
                <a:gd name="connsiteX152" fmla="*/ 42745 w 200025"/>
                <a:gd name="connsiteY152" fmla="*/ 234283 h 266700"/>
                <a:gd name="connsiteX153" fmla="*/ 45850 w 200025"/>
                <a:gd name="connsiteY153" fmla="*/ 231054 h 266700"/>
                <a:gd name="connsiteX154" fmla="*/ 48946 w 200025"/>
                <a:gd name="connsiteY154" fmla="*/ 231054 h 266700"/>
                <a:gd name="connsiteX155" fmla="*/ 48946 w 200025"/>
                <a:gd name="connsiteY155" fmla="*/ 231054 h 266700"/>
                <a:gd name="connsiteX156" fmla="*/ 52051 w 200025"/>
                <a:gd name="connsiteY156" fmla="*/ 231054 h 266700"/>
                <a:gd name="connsiteX157" fmla="*/ 55156 w 200025"/>
                <a:gd name="connsiteY157" fmla="*/ 234283 h 266700"/>
                <a:gd name="connsiteX158" fmla="*/ 58251 w 200025"/>
                <a:gd name="connsiteY158" fmla="*/ 234283 h 266700"/>
                <a:gd name="connsiteX159" fmla="*/ 58251 w 200025"/>
                <a:gd name="connsiteY159" fmla="*/ 234283 h 266700"/>
                <a:gd name="connsiteX160" fmla="*/ 58251 w 200025"/>
                <a:gd name="connsiteY160" fmla="*/ 240751 h 266700"/>
                <a:gd name="connsiteX161" fmla="*/ 58251 w 200025"/>
                <a:gd name="connsiteY161" fmla="*/ 247218 h 266700"/>
                <a:gd name="connsiteX162" fmla="*/ 61357 w 200025"/>
                <a:gd name="connsiteY162" fmla="*/ 250447 h 266700"/>
                <a:gd name="connsiteX163" fmla="*/ 61357 w 200025"/>
                <a:gd name="connsiteY163" fmla="*/ 253676 h 266700"/>
                <a:gd name="connsiteX164" fmla="*/ 73759 w 200025"/>
                <a:gd name="connsiteY164" fmla="*/ 266611 h 266700"/>
                <a:gd name="connsiteX165" fmla="*/ 73759 w 200025"/>
                <a:gd name="connsiteY165" fmla="*/ 266611 h 266700"/>
                <a:gd name="connsiteX166" fmla="*/ 73759 w 200025"/>
                <a:gd name="connsiteY166" fmla="*/ 266611 h 266700"/>
                <a:gd name="connsiteX167" fmla="*/ 76864 w 200025"/>
                <a:gd name="connsiteY167" fmla="*/ 260144 h 266700"/>
                <a:gd name="connsiteX168" fmla="*/ 76864 w 200025"/>
                <a:gd name="connsiteY168" fmla="*/ 260144 h 266700"/>
                <a:gd name="connsiteX169" fmla="*/ 79959 w 200025"/>
                <a:gd name="connsiteY169" fmla="*/ 253676 h 266700"/>
                <a:gd name="connsiteX170" fmla="*/ 79959 w 200025"/>
                <a:gd name="connsiteY170" fmla="*/ 253676 h 266700"/>
                <a:gd name="connsiteX171" fmla="*/ 83064 w 200025"/>
                <a:gd name="connsiteY171" fmla="*/ 250447 h 266700"/>
                <a:gd name="connsiteX172" fmla="*/ 89265 w 200025"/>
                <a:gd name="connsiteY172" fmla="*/ 247218 h 266700"/>
                <a:gd name="connsiteX173" fmla="*/ 98571 w 200025"/>
                <a:gd name="connsiteY173" fmla="*/ 240751 h 266700"/>
                <a:gd name="connsiteX174" fmla="*/ 98571 w 200025"/>
                <a:gd name="connsiteY174" fmla="*/ 240751 h 266700"/>
                <a:gd name="connsiteX175" fmla="*/ 98571 w 200025"/>
                <a:gd name="connsiteY175" fmla="*/ 240751 h 266700"/>
                <a:gd name="connsiteX176" fmla="*/ 101667 w 200025"/>
                <a:gd name="connsiteY176" fmla="*/ 240751 h 266700"/>
                <a:gd name="connsiteX177" fmla="*/ 101667 w 200025"/>
                <a:gd name="connsiteY177" fmla="*/ 243980 h 266700"/>
                <a:gd name="connsiteX178" fmla="*/ 104772 w 200025"/>
                <a:gd name="connsiteY178" fmla="*/ 243980 h 266700"/>
                <a:gd name="connsiteX179" fmla="*/ 107868 w 200025"/>
                <a:gd name="connsiteY179" fmla="*/ 247218 h 266700"/>
                <a:gd name="connsiteX180" fmla="*/ 110973 w 200025"/>
                <a:gd name="connsiteY180" fmla="*/ 247218 h 266700"/>
                <a:gd name="connsiteX181" fmla="*/ 110973 w 200025"/>
                <a:gd name="connsiteY181" fmla="*/ 250447 h 266700"/>
                <a:gd name="connsiteX182" fmla="*/ 114078 w 200025"/>
                <a:gd name="connsiteY182" fmla="*/ 250447 h 266700"/>
                <a:gd name="connsiteX183" fmla="*/ 114078 w 200025"/>
                <a:gd name="connsiteY183" fmla="*/ 247218 h 266700"/>
                <a:gd name="connsiteX184" fmla="*/ 117173 w 200025"/>
                <a:gd name="connsiteY184" fmla="*/ 247218 h 266700"/>
                <a:gd name="connsiteX185" fmla="*/ 120278 w 200025"/>
                <a:gd name="connsiteY185" fmla="*/ 247218 h 266700"/>
                <a:gd name="connsiteX186" fmla="*/ 120278 w 200025"/>
                <a:gd name="connsiteY186" fmla="*/ 247218 h 266700"/>
                <a:gd name="connsiteX187" fmla="*/ 123374 w 200025"/>
                <a:gd name="connsiteY187" fmla="*/ 243980 h 266700"/>
                <a:gd name="connsiteX188" fmla="*/ 123374 w 200025"/>
                <a:gd name="connsiteY188" fmla="*/ 247218 h 266700"/>
                <a:gd name="connsiteX189" fmla="*/ 123374 w 200025"/>
                <a:gd name="connsiteY189" fmla="*/ 247218 h 266700"/>
                <a:gd name="connsiteX190" fmla="*/ 126479 w 200025"/>
                <a:gd name="connsiteY190" fmla="*/ 247218 h 266700"/>
                <a:gd name="connsiteX191" fmla="*/ 126479 w 200025"/>
                <a:gd name="connsiteY191" fmla="*/ 247218 h 266700"/>
                <a:gd name="connsiteX192" fmla="*/ 129575 w 200025"/>
                <a:gd name="connsiteY192" fmla="*/ 243980 h 266700"/>
                <a:gd name="connsiteX193" fmla="*/ 129575 w 200025"/>
                <a:gd name="connsiteY193" fmla="*/ 243980 h 266700"/>
                <a:gd name="connsiteX194" fmla="*/ 129575 w 200025"/>
                <a:gd name="connsiteY194" fmla="*/ 243980 h 266700"/>
                <a:gd name="connsiteX195" fmla="*/ 129575 w 200025"/>
                <a:gd name="connsiteY195" fmla="*/ 240751 h 266700"/>
                <a:gd name="connsiteX196" fmla="*/ 132680 w 200025"/>
                <a:gd name="connsiteY196" fmla="*/ 231054 h 266700"/>
                <a:gd name="connsiteX197" fmla="*/ 137328 w 200025"/>
                <a:gd name="connsiteY197" fmla="*/ 231054 h 266700"/>
                <a:gd name="connsiteX198" fmla="*/ 137328 w 200025"/>
                <a:gd name="connsiteY198" fmla="*/ 227816 h 266700"/>
                <a:gd name="connsiteX199" fmla="*/ 137328 w 200025"/>
                <a:gd name="connsiteY199" fmla="*/ 231054 h 266700"/>
                <a:gd name="connsiteX200" fmla="*/ 140434 w 200025"/>
                <a:gd name="connsiteY200" fmla="*/ 231054 h 266700"/>
                <a:gd name="connsiteX201" fmla="*/ 140434 w 200025"/>
                <a:gd name="connsiteY201" fmla="*/ 227816 h 266700"/>
                <a:gd name="connsiteX202" fmla="*/ 140434 w 200025"/>
                <a:gd name="connsiteY202" fmla="*/ 227816 h 266700"/>
                <a:gd name="connsiteX203" fmla="*/ 137328 w 200025"/>
                <a:gd name="connsiteY203" fmla="*/ 221358 h 266700"/>
                <a:gd name="connsiteX204" fmla="*/ 129575 w 200025"/>
                <a:gd name="connsiteY204" fmla="*/ 208423 h 266700"/>
                <a:gd name="connsiteX205" fmla="*/ 129575 w 200025"/>
                <a:gd name="connsiteY205" fmla="*/ 205194 h 266700"/>
                <a:gd name="connsiteX206" fmla="*/ 129575 w 200025"/>
                <a:gd name="connsiteY206" fmla="*/ 201955 h 266700"/>
                <a:gd name="connsiteX207" fmla="*/ 132680 w 200025"/>
                <a:gd name="connsiteY207" fmla="*/ 201955 h 266700"/>
                <a:gd name="connsiteX208" fmla="*/ 132680 w 200025"/>
                <a:gd name="connsiteY208" fmla="*/ 201955 h 266700"/>
                <a:gd name="connsiteX209" fmla="*/ 137328 w 200025"/>
                <a:gd name="connsiteY209" fmla="*/ 201955 h 266700"/>
                <a:gd name="connsiteX210" fmla="*/ 137328 w 200025"/>
                <a:gd name="connsiteY210" fmla="*/ 201955 h 266700"/>
                <a:gd name="connsiteX211" fmla="*/ 137328 w 200025"/>
                <a:gd name="connsiteY211" fmla="*/ 201955 h 266700"/>
                <a:gd name="connsiteX212" fmla="*/ 137328 w 200025"/>
                <a:gd name="connsiteY212" fmla="*/ 201955 h 266700"/>
                <a:gd name="connsiteX213" fmla="*/ 137328 w 200025"/>
                <a:gd name="connsiteY213" fmla="*/ 201955 h 266700"/>
                <a:gd name="connsiteX214" fmla="*/ 140434 w 200025"/>
                <a:gd name="connsiteY214" fmla="*/ 198726 h 266700"/>
                <a:gd name="connsiteX215" fmla="*/ 140434 w 200025"/>
                <a:gd name="connsiteY215" fmla="*/ 198726 h 266700"/>
                <a:gd name="connsiteX216" fmla="*/ 140434 w 200025"/>
                <a:gd name="connsiteY216" fmla="*/ 198726 h 266700"/>
                <a:gd name="connsiteX217" fmla="*/ 143539 w 200025"/>
                <a:gd name="connsiteY217" fmla="*/ 195488 h 266700"/>
                <a:gd name="connsiteX218" fmla="*/ 143539 w 200025"/>
                <a:gd name="connsiteY218" fmla="*/ 195488 h 266700"/>
                <a:gd name="connsiteX219" fmla="*/ 143539 w 200025"/>
                <a:gd name="connsiteY219" fmla="*/ 195488 h 266700"/>
                <a:gd name="connsiteX220" fmla="*/ 143539 w 200025"/>
                <a:gd name="connsiteY220" fmla="*/ 192259 h 266700"/>
                <a:gd name="connsiteX221" fmla="*/ 143539 w 200025"/>
                <a:gd name="connsiteY221" fmla="*/ 192259 h 266700"/>
                <a:gd name="connsiteX222" fmla="*/ 140434 w 200025"/>
                <a:gd name="connsiteY222" fmla="*/ 192259 h 266700"/>
                <a:gd name="connsiteX223" fmla="*/ 137328 w 200025"/>
                <a:gd name="connsiteY223" fmla="*/ 192259 h 266700"/>
                <a:gd name="connsiteX224" fmla="*/ 137328 w 200025"/>
                <a:gd name="connsiteY224" fmla="*/ 189030 h 266700"/>
                <a:gd name="connsiteX225" fmla="*/ 132680 w 200025"/>
                <a:gd name="connsiteY225" fmla="*/ 189030 h 266700"/>
                <a:gd name="connsiteX226" fmla="*/ 129575 w 200025"/>
                <a:gd name="connsiteY226" fmla="*/ 189030 h 266700"/>
                <a:gd name="connsiteX227" fmla="*/ 129575 w 200025"/>
                <a:gd name="connsiteY227" fmla="*/ 189030 h 266700"/>
                <a:gd name="connsiteX228" fmla="*/ 140434 w 200025"/>
                <a:gd name="connsiteY228" fmla="*/ 179324 h 266700"/>
                <a:gd name="connsiteX229" fmla="*/ 140434 w 200025"/>
                <a:gd name="connsiteY229" fmla="*/ 179324 h 266700"/>
                <a:gd name="connsiteX230" fmla="*/ 146634 w 200025"/>
                <a:gd name="connsiteY230" fmla="*/ 169627 h 266700"/>
                <a:gd name="connsiteX231" fmla="*/ 146634 w 200025"/>
                <a:gd name="connsiteY231" fmla="*/ 169627 h 266700"/>
                <a:gd name="connsiteX232" fmla="*/ 149739 w 200025"/>
                <a:gd name="connsiteY232" fmla="*/ 169627 h 266700"/>
                <a:gd name="connsiteX233" fmla="*/ 152835 w 200025"/>
                <a:gd name="connsiteY233" fmla="*/ 169627 h 266700"/>
                <a:gd name="connsiteX234" fmla="*/ 152835 w 200025"/>
                <a:gd name="connsiteY234" fmla="*/ 166399 h 266700"/>
                <a:gd name="connsiteX235" fmla="*/ 152835 w 200025"/>
                <a:gd name="connsiteY235" fmla="*/ 166399 h 266700"/>
                <a:gd name="connsiteX236" fmla="*/ 155940 w 200025"/>
                <a:gd name="connsiteY236" fmla="*/ 159931 h 266700"/>
                <a:gd name="connsiteX237" fmla="*/ 155940 w 200025"/>
                <a:gd name="connsiteY237" fmla="*/ 156702 h 266700"/>
                <a:gd name="connsiteX238" fmla="*/ 159045 w 200025"/>
                <a:gd name="connsiteY238" fmla="*/ 153464 h 266700"/>
                <a:gd name="connsiteX239" fmla="*/ 162141 w 200025"/>
                <a:gd name="connsiteY239" fmla="*/ 146996 h 266700"/>
                <a:gd name="connsiteX240" fmla="*/ 162141 w 200025"/>
                <a:gd name="connsiteY240" fmla="*/ 140538 h 266700"/>
                <a:gd name="connsiteX241" fmla="*/ 165246 w 200025"/>
                <a:gd name="connsiteY241" fmla="*/ 129222 h 266700"/>
                <a:gd name="connsiteX242" fmla="*/ 165246 w 200025"/>
                <a:gd name="connsiteY242" fmla="*/ 129222 h 266700"/>
                <a:gd name="connsiteX243" fmla="*/ 165246 w 200025"/>
                <a:gd name="connsiteY243" fmla="*/ 129222 h 266700"/>
                <a:gd name="connsiteX244" fmla="*/ 165246 w 200025"/>
                <a:gd name="connsiteY244" fmla="*/ 125984 h 266700"/>
                <a:gd name="connsiteX245" fmla="*/ 168342 w 200025"/>
                <a:gd name="connsiteY245" fmla="*/ 125984 h 266700"/>
                <a:gd name="connsiteX246" fmla="*/ 168342 w 200025"/>
                <a:gd name="connsiteY246" fmla="*/ 125984 h 266700"/>
                <a:gd name="connsiteX247" fmla="*/ 168342 w 200025"/>
                <a:gd name="connsiteY247" fmla="*/ 125984 h 266700"/>
                <a:gd name="connsiteX248" fmla="*/ 171447 w 200025"/>
                <a:gd name="connsiteY248" fmla="*/ 122755 h 266700"/>
                <a:gd name="connsiteX249" fmla="*/ 174543 w 200025"/>
                <a:gd name="connsiteY249" fmla="*/ 106591 h 266700"/>
                <a:gd name="connsiteX250" fmla="*/ 174543 w 200025"/>
                <a:gd name="connsiteY250" fmla="*/ 100123 h 266700"/>
                <a:gd name="connsiteX251" fmla="*/ 177648 w 200025"/>
                <a:gd name="connsiteY251" fmla="*/ 96895 h 266700"/>
                <a:gd name="connsiteX252" fmla="*/ 177648 w 200025"/>
                <a:gd name="connsiteY252" fmla="*/ 96895 h 266700"/>
                <a:gd name="connsiteX253" fmla="*/ 177648 w 200025"/>
                <a:gd name="connsiteY253" fmla="*/ 96895 h 266700"/>
                <a:gd name="connsiteX254" fmla="*/ 180753 w 200025"/>
                <a:gd name="connsiteY254" fmla="*/ 96895 h 266700"/>
                <a:gd name="connsiteX255" fmla="*/ 180753 w 200025"/>
                <a:gd name="connsiteY255" fmla="*/ 96895 h 266700"/>
                <a:gd name="connsiteX256" fmla="*/ 180753 w 200025"/>
                <a:gd name="connsiteY256" fmla="*/ 96895 h 266700"/>
                <a:gd name="connsiteX257" fmla="*/ 183848 w 200025"/>
                <a:gd name="connsiteY257" fmla="*/ 96895 h 266700"/>
                <a:gd name="connsiteX258" fmla="*/ 183848 w 200025"/>
                <a:gd name="connsiteY258" fmla="*/ 93656 h 266700"/>
                <a:gd name="connsiteX259" fmla="*/ 186953 w 200025"/>
                <a:gd name="connsiteY259" fmla="*/ 80731 h 266700"/>
                <a:gd name="connsiteX260" fmla="*/ 186953 w 200025"/>
                <a:gd name="connsiteY260" fmla="*/ 80731 h 266700"/>
                <a:gd name="connsiteX261" fmla="*/ 186953 w 200025"/>
                <a:gd name="connsiteY261" fmla="*/ 80731 h 266700"/>
                <a:gd name="connsiteX262" fmla="*/ 196250 w 200025"/>
                <a:gd name="connsiteY262" fmla="*/ 80731 h 266700"/>
                <a:gd name="connsiteX263" fmla="*/ 196250 w 200025"/>
                <a:gd name="connsiteY263" fmla="*/ 80731 h 266700"/>
                <a:gd name="connsiteX264" fmla="*/ 196250 w 200025"/>
                <a:gd name="connsiteY264" fmla="*/ 77502 h 266700"/>
                <a:gd name="connsiteX265" fmla="*/ 196250 w 200025"/>
                <a:gd name="connsiteY265" fmla="*/ 74263 h 266700"/>
                <a:gd name="connsiteX266" fmla="*/ 196250 w 200025"/>
                <a:gd name="connsiteY266" fmla="*/ 61338 h 266700"/>
                <a:gd name="connsiteX267" fmla="*/ 193154 w 200025"/>
                <a:gd name="connsiteY267" fmla="*/ 48403 h 266700"/>
                <a:gd name="connsiteX268" fmla="*/ 193154 w 200025"/>
                <a:gd name="connsiteY268" fmla="*/ 48403 h 266700"/>
                <a:gd name="connsiteX269" fmla="*/ 193154 w 200025"/>
                <a:gd name="connsiteY269" fmla="*/ 451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00025" h="266700">
                  <a:moveTo>
                    <a:pt x="193154" y="45174"/>
                  </a:moveTo>
                  <a:lnTo>
                    <a:pt x="199355" y="32239"/>
                  </a:lnTo>
                  <a:lnTo>
                    <a:pt x="199355" y="29010"/>
                  </a:lnTo>
                  <a:lnTo>
                    <a:pt x="199355" y="19304"/>
                  </a:lnTo>
                  <a:lnTo>
                    <a:pt x="174543" y="19304"/>
                  </a:lnTo>
                  <a:lnTo>
                    <a:pt x="171447" y="19304"/>
                  </a:lnTo>
                  <a:lnTo>
                    <a:pt x="165246" y="19304"/>
                  </a:lnTo>
                  <a:lnTo>
                    <a:pt x="162141" y="19304"/>
                  </a:lnTo>
                  <a:lnTo>
                    <a:pt x="155940" y="19304"/>
                  </a:lnTo>
                  <a:lnTo>
                    <a:pt x="155940" y="22542"/>
                  </a:lnTo>
                  <a:lnTo>
                    <a:pt x="152835" y="22542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3539" y="25771"/>
                  </a:lnTo>
                  <a:lnTo>
                    <a:pt x="140434" y="22542"/>
                  </a:lnTo>
                  <a:lnTo>
                    <a:pt x="137328" y="22542"/>
                  </a:lnTo>
                  <a:lnTo>
                    <a:pt x="132680" y="22542"/>
                  </a:lnTo>
                  <a:lnTo>
                    <a:pt x="132680" y="22542"/>
                  </a:lnTo>
                  <a:lnTo>
                    <a:pt x="129575" y="22542"/>
                  </a:lnTo>
                  <a:lnTo>
                    <a:pt x="107868" y="12846"/>
                  </a:lnTo>
                  <a:lnTo>
                    <a:pt x="107868" y="12846"/>
                  </a:lnTo>
                  <a:lnTo>
                    <a:pt x="104772" y="9608"/>
                  </a:lnTo>
                  <a:lnTo>
                    <a:pt x="104772" y="9608"/>
                  </a:lnTo>
                  <a:lnTo>
                    <a:pt x="104772" y="3140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98571" y="-89"/>
                  </a:lnTo>
                  <a:lnTo>
                    <a:pt x="95466" y="3140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6160" y="6378"/>
                  </a:lnTo>
                  <a:lnTo>
                    <a:pt x="76864" y="3140"/>
                  </a:lnTo>
                  <a:lnTo>
                    <a:pt x="73759" y="3140"/>
                  </a:lnTo>
                  <a:lnTo>
                    <a:pt x="70653" y="3140"/>
                  </a:lnTo>
                  <a:lnTo>
                    <a:pt x="64452" y="3140"/>
                  </a:lnTo>
                  <a:lnTo>
                    <a:pt x="64452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58251" y="-89"/>
                  </a:lnTo>
                  <a:lnTo>
                    <a:pt x="58251" y="3140"/>
                  </a:lnTo>
                  <a:lnTo>
                    <a:pt x="58251" y="3140"/>
                  </a:lnTo>
                  <a:lnTo>
                    <a:pt x="58251" y="9608"/>
                  </a:lnTo>
                  <a:lnTo>
                    <a:pt x="58251" y="12846"/>
                  </a:lnTo>
                  <a:lnTo>
                    <a:pt x="58251" y="16075"/>
                  </a:lnTo>
                  <a:lnTo>
                    <a:pt x="58251" y="19304"/>
                  </a:lnTo>
                  <a:lnTo>
                    <a:pt x="58251" y="19304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2051" y="29010"/>
                  </a:lnTo>
                  <a:lnTo>
                    <a:pt x="17942" y="22542"/>
                  </a:lnTo>
                  <a:lnTo>
                    <a:pt x="14837" y="25771"/>
                  </a:lnTo>
                  <a:lnTo>
                    <a:pt x="14837" y="25771"/>
                  </a:lnTo>
                  <a:lnTo>
                    <a:pt x="14837" y="29010"/>
                  </a:lnTo>
                  <a:lnTo>
                    <a:pt x="11732" y="32239"/>
                  </a:lnTo>
                  <a:lnTo>
                    <a:pt x="11732" y="32239"/>
                  </a:lnTo>
                  <a:lnTo>
                    <a:pt x="11732" y="35468"/>
                  </a:lnTo>
                  <a:lnTo>
                    <a:pt x="11732" y="38706"/>
                  </a:lnTo>
                  <a:lnTo>
                    <a:pt x="11732" y="38706"/>
                  </a:lnTo>
                  <a:lnTo>
                    <a:pt x="8636" y="45174"/>
                  </a:lnTo>
                  <a:lnTo>
                    <a:pt x="8636" y="48403"/>
                  </a:lnTo>
                  <a:lnTo>
                    <a:pt x="5531" y="54870"/>
                  </a:lnTo>
                  <a:lnTo>
                    <a:pt x="5531" y="58099"/>
                  </a:lnTo>
                  <a:lnTo>
                    <a:pt x="5531" y="58099"/>
                  </a:lnTo>
                  <a:lnTo>
                    <a:pt x="5531" y="61338"/>
                  </a:lnTo>
                  <a:lnTo>
                    <a:pt x="8636" y="64567"/>
                  </a:lnTo>
                  <a:lnTo>
                    <a:pt x="8636" y="64567"/>
                  </a:lnTo>
                  <a:lnTo>
                    <a:pt x="11732" y="64567"/>
                  </a:lnTo>
                  <a:lnTo>
                    <a:pt x="14837" y="67796"/>
                  </a:lnTo>
                  <a:lnTo>
                    <a:pt x="17942" y="67796"/>
                  </a:lnTo>
                  <a:lnTo>
                    <a:pt x="21037" y="67796"/>
                  </a:lnTo>
                  <a:lnTo>
                    <a:pt x="21037" y="71034"/>
                  </a:lnTo>
                  <a:lnTo>
                    <a:pt x="24142" y="74263"/>
                  </a:lnTo>
                  <a:lnTo>
                    <a:pt x="33439" y="80731"/>
                  </a:lnTo>
                  <a:lnTo>
                    <a:pt x="36544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90427"/>
                  </a:lnTo>
                  <a:lnTo>
                    <a:pt x="39649" y="90427"/>
                  </a:lnTo>
                  <a:lnTo>
                    <a:pt x="39649" y="100123"/>
                  </a:lnTo>
                  <a:lnTo>
                    <a:pt x="39649" y="100123"/>
                  </a:lnTo>
                  <a:lnTo>
                    <a:pt x="39649" y="109820"/>
                  </a:lnTo>
                  <a:lnTo>
                    <a:pt x="39649" y="109820"/>
                  </a:lnTo>
                  <a:lnTo>
                    <a:pt x="36544" y="113058"/>
                  </a:lnTo>
                  <a:lnTo>
                    <a:pt x="36544" y="116287"/>
                  </a:lnTo>
                  <a:lnTo>
                    <a:pt x="33439" y="119526"/>
                  </a:lnTo>
                  <a:lnTo>
                    <a:pt x="24142" y="129222"/>
                  </a:lnTo>
                  <a:lnTo>
                    <a:pt x="21037" y="132451"/>
                  </a:lnTo>
                  <a:lnTo>
                    <a:pt x="17942" y="137300"/>
                  </a:lnTo>
                  <a:lnTo>
                    <a:pt x="17942" y="143767"/>
                  </a:lnTo>
                  <a:lnTo>
                    <a:pt x="14837" y="143767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1732" y="150235"/>
                  </a:lnTo>
                  <a:lnTo>
                    <a:pt x="8636" y="153464"/>
                  </a:lnTo>
                  <a:lnTo>
                    <a:pt x="5531" y="156702"/>
                  </a:lnTo>
                  <a:lnTo>
                    <a:pt x="5531" y="163160"/>
                  </a:lnTo>
                  <a:lnTo>
                    <a:pt x="2435" y="166399"/>
                  </a:lnTo>
                  <a:lnTo>
                    <a:pt x="2435" y="166399"/>
                  </a:lnTo>
                  <a:lnTo>
                    <a:pt x="-670" y="166399"/>
                  </a:lnTo>
                  <a:lnTo>
                    <a:pt x="2435" y="169627"/>
                  </a:lnTo>
                  <a:lnTo>
                    <a:pt x="2435" y="169627"/>
                  </a:lnTo>
                  <a:lnTo>
                    <a:pt x="5531" y="169627"/>
                  </a:lnTo>
                  <a:lnTo>
                    <a:pt x="5531" y="169627"/>
                  </a:lnTo>
                  <a:lnTo>
                    <a:pt x="11732" y="169627"/>
                  </a:lnTo>
                  <a:lnTo>
                    <a:pt x="11732" y="172866"/>
                  </a:lnTo>
                  <a:lnTo>
                    <a:pt x="21037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9324"/>
                  </a:lnTo>
                  <a:lnTo>
                    <a:pt x="27238" y="179324"/>
                  </a:lnTo>
                  <a:lnTo>
                    <a:pt x="24142" y="182562"/>
                  </a:lnTo>
                  <a:lnTo>
                    <a:pt x="27238" y="201955"/>
                  </a:lnTo>
                  <a:lnTo>
                    <a:pt x="30343" y="205194"/>
                  </a:lnTo>
                  <a:lnTo>
                    <a:pt x="30343" y="211652"/>
                  </a:lnTo>
                  <a:lnTo>
                    <a:pt x="30343" y="211652"/>
                  </a:lnTo>
                  <a:lnTo>
                    <a:pt x="30343" y="214890"/>
                  </a:lnTo>
                  <a:lnTo>
                    <a:pt x="33439" y="214890"/>
                  </a:lnTo>
                  <a:lnTo>
                    <a:pt x="33439" y="214890"/>
                  </a:lnTo>
                  <a:lnTo>
                    <a:pt x="33439" y="218119"/>
                  </a:lnTo>
                  <a:lnTo>
                    <a:pt x="36544" y="218119"/>
                  </a:lnTo>
                  <a:lnTo>
                    <a:pt x="36544" y="218119"/>
                  </a:lnTo>
                  <a:lnTo>
                    <a:pt x="36544" y="221358"/>
                  </a:lnTo>
                  <a:lnTo>
                    <a:pt x="39649" y="224587"/>
                  </a:lnTo>
                  <a:lnTo>
                    <a:pt x="39649" y="227816"/>
                  </a:lnTo>
                  <a:lnTo>
                    <a:pt x="39649" y="231054"/>
                  </a:lnTo>
                  <a:lnTo>
                    <a:pt x="39649" y="231054"/>
                  </a:lnTo>
                  <a:lnTo>
                    <a:pt x="42745" y="231054"/>
                  </a:lnTo>
                  <a:lnTo>
                    <a:pt x="42745" y="234283"/>
                  </a:lnTo>
                  <a:lnTo>
                    <a:pt x="45850" y="231054"/>
                  </a:lnTo>
                  <a:lnTo>
                    <a:pt x="48946" y="231054"/>
                  </a:lnTo>
                  <a:lnTo>
                    <a:pt x="48946" y="231054"/>
                  </a:lnTo>
                  <a:lnTo>
                    <a:pt x="52051" y="231054"/>
                  </a:lnTo>
                  <a:lnTo>
                    <a:pt x="55156" y="234283"/>
                  </a:lnTo>
                  <a:lnTo>
                    <a:pt x="58251" y="234283"/>
                  </a:lnTo>
                  <a:lnTo>
                    <a:pt x="58251" y="234283"/>
                  </a:lnTo>
                  <a:lnTo>
                    <a:pt x="58251" y="240751"/>
                  </a:lnTo>
                  <a:lnTo>
                    <a:pt x="58251" y="247218"/>
                  </a:lnTo>
                  <a:lnTo>
                    <a:pt x="61357" y="250447"/>
                  </a:lnTo>
                  <a:lnTo>
                    <a:pt x="61357" y="253676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6864" y="260144"/>
                  </a:lnTo>
                  <a:lnTo>
                    <a:pt x="76864" y="260144"/>
                  </a:lnTo>
                  <a:lnTo>
                    <a:pt x="79959" y="253676"/>
                  </a:lnTo>
                  <a:lnTo>
                    <a:pt x="79959" y="253676"/>
                  </a:lnTo>
                  <a:lnTo>
                    <a:pt x="83064" y="250447"/>
                  </a:lnTo>
                  <a:lnTo>
                    <a:pt x="89265" y="247218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101667" y="240751"/>
                  </a:lnTo>
                  <a:lnTo>
                    <a:pt x="101667" y="243980"/>
                  </a:lnTo>
                  <a:lnTo>
                    <a:pt x="104772" y="243980"/>
                  </a:lnTo>
                  <a:lnTo>
                    <a:pt x="107868" y="247218"/>
                  </a:lnTo>
                  <a:lnTo>
                    <a:pt x="110973" y="247218"/>
                  </a:lnTo>
                  <a:lnTo>
                    <a:pt x="110973" y="250447"/>
                  </a:lnTo>
                  <a:lnTo>
                    <a:pt x="114078" y="250447"/>
                  </a:lnTo>
                  <a:lnTo>
                    <a:pt x="114078" y="247218"/>
                  </a:lnTo>
                  <a:lnTo>
                    <a:pt x="117173" y="247218"/>
                  </a:lnTo>
                  <a:lnTo>
                    <a:pt x="120278" y="247218"/>
                  </a:lnTo>
                  <a:lnTo>
                    <a:pt x="120278" y="247218"/>
                  </a:lnTo>
                  <a:lnTo>
                    <a:pt x="123374" y="243980"/>
                  </a:lnTo>
                  <a:lnTo>
                    <a:pt x="123374" y="247218"/>
                  </a:lnTo>
                  <a:lnTo>
                    <a:pt x="123374" y="247218"/>
                  </a:lnTo>
                  <a:lnTo>
                    <a:pt x="126479" y="247218"/>
                  </a:lnTo>
                  <a:lnTo>
                    <a:pt x="126479" y="247218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0751"/>
                  </a:lnTo>
                  <a:lnTo>
                    <a:pt x="132680" y="231054"/>
                  </a:lnTo>
                  <a:lnTo>
                    <a:pt x="137328" y="231054"/>
                  </a:lnTo>
                  <a:lnTo>
                    <a:pt x="137328" y="227816"/>
                  </a:lnTo>
                  <a:lnTo>
                    <a:pt x="137328" y="231054"/>
                  </a:lnTo>
                  <a:lnTo>
                    <a:pt x="140434" y="231054"/>
                  </a:lnTo>
                  <a:lnTo>
                    <a:pt x="140434" y="227816"/>
                  </a:lnTo>
                  <a:lnTo>
                    <a:pt x="140434" y="227816"/>
                  </a:lnTo>
                  <a:lnTo>
                    <a:pt x="137328" y="221358"/>
                  </a:lnTo>
                  <a:lnTo>
                    <a:pt x="129575" y="208423"/>
                  </a:lnTo>
                  <a:lnTo>
                    <a:pt x="129575" y="205194"/>
                  </a:lnTo>
                  <a:lnTo>
                    <a:pt x="129575" y="201955"/>
                  </a:lnTo>
                  <a:lnTo>
                    <a:pt x="132680" y="201955"/>
                  </a:lnTo>
                  <a:lnTo>
                    <a:pt x="132680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2259"/>
                  </a:lnTo>
                  <a:lnTo>
                    <a:pt x="143539" y="192259"/>
                  </a:lnTo>
                  <a:lnTo>
                    <a:pt x="140434" y="192259"/>
                  </a:lnTo>
                  <a:lnTo>
                    <a:pt x="137328" y="192259"/>
                  </a:lnTo>
                  <a:lnTo>
                    <a:pt x="137328" y="189030"/>
                  </a:lnTo>
                  <a:lnTo>
                    <a:pt x="132680" y="189030"/>
                  </a:lnTo>
                  <a:lnTo>
                    <a:pt x="129575" y="189030"/>
                  </a:lnTo>
                  <a:lnTo>
                    <a:pt x="129575" y="189030"/>
                  </a:lnTo>
                  <a:lnTo>
                    <a:pt x="140434" y="179324"/>
                  </a:lnTo>
                  <a:lnTo>
                    <a:pt x="140434" y="179324"/>
                  </a:lnTo>
                  <a:lnTo>
                    <a:pt x="146634" y="169627"/>
                  </a:lnTo>
                  <a:lnTo>
                    <a:pt x="146634" y="169627"/>
                  </a:lnTo>
                  <a:lnTo>
                    <a:pt x="149739" y="169627"/>
                  </a:lnTo>
                  <a:lnTo>
                    <a:pt x="152835" y="169627"/>
                  </a:lnTo>
                  <a:lnTo>
                    <a:pt x="152835" y="166399"/>
                  </a:lnTo>
                  <a:lnTo>
                    <a:pt x="152835" y="166399"/>
                  </a:lnTo>
                  <a:lnTo>
                    <a:pt x="155940" y="159931"/>
                  </a:lnTo>
                  <a:lnTo>
                    <a:pt x="155940" y="156702"/>
                  </a:lnTo>
                  <a:lnTo>
                    <a:pt x="159045" y="153464"/>
                  </a:lnTo>
                  <a:lnTo>
                    <a:pt x="162141" y="146996"/>
                  </a:lnTo>
                  <a:lnTo>
                    <a:pt x="162141" y="140538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71447" y="122755"/>
                  </a:lnTo>
                  <a:lnTo>
                    <a:pt x="174543" y="106591"/>
                  </a:lnTo>
                  <a:lnTo>
                    <a:pt x="174543" y="100123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3848" y="96895"/>
                  </a:lnTo>
                  <a:lnTo>
                    <a:pt x="183848" y="93656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96250" y="80731"/>
                  </a:lnTo>
                  <a:lnTo>
                    <a:pt x="196250" y="80731"/>
                  </a:lnTo>
                  <a:lnTo>
                    <a:pt x="196250" y="77502"/>
                  </a:lnTo>
                  <a:lnTo>
                    <a:pt x="196250" y="74263"/>
                  </a:lnTo>
                  <a:lnTo>
                    <a:pt x="196250" y="61338"/>
                  </a:lnTo>
                  <a:lnTo>
                    <a:pt x="193154" y="48403"/>
                  </a:lnTo>
                  <a:lnTo>
                    <a:pt x="193154" y="48403"/>
                  </a:lnTo>
                  <a:lnTo>
                    <a:pt x="193154" y="45174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E6F8484-285B-2AA5-CB8C-97B41CB25714}"/>
                </a:ext>
              </a:extLst>
            </p:cNvPr>
            <p:cNvSpPr/>
            <p:nvPr/>
          </p:nvSpPr>
          <p:spPr>
            <a:xfrm>
              <a:off x="6981233" y="5608908"/>
              <a:ext cx="571500" cy="485775"/>
            </a:xfrm>
            <a:custGeom>
              <a:avLst/>
              <a:gdLst>
                <a:gd name="connsiteX0" fmla="*/ 5702 w 571500"/>
                <a:gd name="connsiteY0" fmla="*/ 447338 h 485775"/>
                <a:gd name="connsiteX1" fmla="*/ 5702 w 571500"/>
                <a:gd name="connsiteY1" fmla="*/ 444138 h 485775"/>
                <a:gd name="connsiteX2" fmla="*/ 2511 w 571500"/>
                <a:gd name="connsiteY2" fmla="*/ 440947 h 485775"/>
                <a:gd name="connsiteX3" fmla="*/ -670 w 571500"/>
                <a:gd name="connsiteY3" fmla="*/ 437746 h 485775"/>
                <a:gd name="connsiteX4" fmla="*/ -670 w 571500"/>
                <a:gd name="connsiteY4" fmla="*/ 434556 h 485775"/>
                <a:gd name="connsiteX5" fmla="*/ -670 w 571500"/>
                <a:gd name="connsiteY5" fmla="*/ 447338 h 485775"/>
                <a:gd name="connsiteX6" fmla="*/ -670 w 571500"/>
                <a:gd name="connsiteY6" fmla="*/ 453730 h 485775"/>
                <a:gd name="connsiteX7" fmla="*/ -670 w 571500"/>
                <a:gd name="connsiteY7" fmla="*/ 453730 h 485775"/>
                <a:gd name="connsiteX8" fmla="*/ 5702 w 571500"/>
                <a:gd name="connsiteY8" fmla="*/ 453730 h 485775"/>
                <a:gd name="connsiteX9" fmla="*/ 8883 w 571500"/>
                <a:gd name="connsiteY9" fmla="*/ 450529 h 485775"/>
                <a:gd name="connsiteX10" fmla="*/ 8883 w 571500"/>
                <a:gd name="connsiteY10" fmla="*/ 447338 h 485775"/>
                <a:gd name="connsiteX11" fmla="*/ 5702 w 571500"/>
                <a:gd name="connsiteY11" fmla="*/ 447338 h 485775"/>
                <a:gd name="connsiteX12" fmla="*/ 570830 w 571500"/>
                <a:gd name="connsiteY12" fmla="*/ 418573 h 485775"/>
                <a:gd name="connsiteX13" fmla="*/ 567649 w 571500"/>
                <a:gd name="connsiteY13" fmla="*/ 418573 h 485775"/>
                <a:gd name="connsiteX14" fmla="*/ 564467 w 571500"/>
                <a:gd name="connsiteY14" fmla="*/ 421773 h 485775"/>
                <a:gd name="connsiteX15" fmla="*/ 564467 w 571500"/>
                <a:gd name="connsiteY15" fmla="*/ 421773 h 485775"/>
                <a:gd name="connsiteX16" fmla="*/ 564467 w 571500"/>
                <a:gd name="connsiteY16" fmla="*/ 418573 h 485775"/>
                <a:gd name="connsiteX17" fmla="*/ 561277 w 571500"/>
                <a:gd name="connsiteY17" fmla="*/ 418573 h 485775"/>
                <a:gd name="connsiteX18" fmla="*/ 548541 w 571500"/>
                <a:gd name="connsiteY18" fmla="*/ 421773 h 485775"/>
                <a:gd name="connsiteX19" fmla="*/ 545360 w 571500"/>
                <a:gd name="connsiteY19" fmla="*/ 424964 h 485775"/>
                <a:gd name="connsiteX20" fmla="*/ 542179 w 571500"/>
                <a:gd name="connsiteY20" fmla="*/ 424964 h 485775"/>
                <a:gd name="connsiteX21" fmla="*/ 542179 w 571500"/>
                <a:gd name="connsiteY21" fmla="*/ 424964 h 485775"/>
                <a:gd name="connsiteX22" fmla="*/ 538988 w 571500"/>
                <a:gd name="connsiteY22" fmla="*/ 418573 h 485775"/>
                <a:gd name="connsiteX23" fmla="*/ 538988 w 571500"/>
                <a:gd name="connsiteY23" fmla="*/ 418573 h 485775"/>
                <a:gd name="connsiteX24" fmla="*/ 538988 w 571500"/>
                <a:gd name="connsiteY24" fmla="*/ 418573 h 485775"/>
                <a:gd name="connsiteX25" fmla="*/ 535807 w 571500"/>
                <a:gd name="connsiteY25" fmla="*/ 418573 h 485775"/>
                <a:gd name="connsiteX26" fmla="*/ 535807 w 571500"/>
                <a:gd name="connsiteY26" fmla="*/ 421773 h 485775"/>
                <a:gd name="connsiteX27" fmla="*/ 535807 w 571500"/>
                <a:gd name="connsiteY27" fmla="*/ 421773 h 485775"/>
                <a:gd name="connsiteX28" fmla="*/ 532625 w 571500"/>
                <a:gd name="connsiteY28" fmla="*/ 421773 h 485775"/>
                <a:gd name="connsiteX29" fmla="*/ 532625 w 571500"/>
                <a:gd name="connsiteY29" fmla="*/ 418573 h 485775"/>
                <a:gd name="connsiteX30" fmla="*/ 532625 w 571500"/>
                <a:gd name="connsiteY30" fmla="*/ 418573 h 485775"/>
                <a:gd name="connsiteX31" fmla="*/ 529444 w 571500"/>
                <a:gd name="connsiteY31" fmla="*/ 418573 h 485775"/>
                <a:gd name="connsiteX32" fmla="*/ 529444 w 571500"/>
                <a:gd name="connsiteY32" fmla="*/ 421773 h 485775"/>
                <a:gd name="connsiteX33" fmla="*/ 529444 w 571500"/>
                <a:gd name="connsiteY33" fmla="*/ 421773 h 485775"/>
                <a:gd name="connsiteX34" fmla="*/ 529444 w 571500"/>
                <a:gd name="connsiteY34" fmla="*/ 424964 h 485775"/>
                <a:gd name="connsiteX35" fmla="*/ 529444 w 571500"/>
                <a:gd name="connsiteY35" fmla="*/ 424964 h 485775"/>
                <a:gd name="connsiteX36" fmla="*/ 526253 w 571500"/>
                <a:gd name="connsiteY36" fmla="*/ 421773 h 485775"/>
                <a:gd name="connsiteX37" fmla="*/ 526253 w 571500"/>
                <a:gd name="connsiteY37" fmla="*/ 421773 h 485775"/>
                <a:gd name="connsiteX38" fmla="*/ 523072 w 571500"/>
                <a:gd name="connsiteY38" fmla="*/ 418573 h 485775"/>
                <a:gd name="connsiteX39" fmla="*/ 523072 w 571500"/>
                <a:gd name="connsiteY39" fmla="*/ 418573 h 485775"/>
                <a:gd name="connsiteX40" fmla="*/ 516709 w 571500"/>
                <a:gd name="connsiteY40" fmla="*/ 421773 h 485775"/>
                <a:gd name="connsiteX41" fmla="*/ 516709 w 571500"/>
                <a:gd name="connsiteY41" fmla="*/ 418573 h 485775"/>
                <a:gd name="connsiteX42" fmla="*/ 516709 w 571500"/>
                <a:gd name="connsiteY42" fmla="*/ 418573 h 485775"/>
                <a:gd name="connsiteX43" fmla="*/ 516709 w 571500"/>
                <a:gd name="connsiteY43" fmla="*/ 418573 h 485775"/>
                <a:gd name="connsiteX44" fmla="*/ 513518 w 571500"/>
                <a:gd name="connsiteY44" fmla="*/ 418573 h 485775"/>
                <a:gd name="connsiteX45" fmla="*/ 513518 w 571500"/>
                <a:gd name="connsiteY45" fmla="*/ 418573 h 485775"/>
                <a:gd name="connsiteX46" fmla="*/ 513518 w 571500"/>
                <a:gd name="connsiteY46" fmla="*/ 418573 h 485775"/>
                <a:gd name="connsiteX47" fmla="*/ 510337 w 571500"/>
                <a:gd name="connsiteY47" fmla="*/ 418573 h 485775"/>
                <a:gd name="connsiteX48" fmla="*/ 507155 w 571500"/>
                <a:gd name="connsiteY48" fmla="*/ 415372 h 485775"/>
                <a:gd name="connsiteX49" fmla="*/ 507155 w 571500"/>
                <a:gd name="connsiteY49" fmla="*/ 415372 h 485775"/>
                <a:gd name="connsiteX50" fmla="*/ 507155 w 571500"/>
                <a:gd name="connsiteY50" fmla="*/ 418573 h 485775"/>
                <a:gd name="connsiteX51" fmla="*/ 507155 w 571500"/>
                <a:gd name="connsiteY51" fmla="*/ 421773 h 485775"/>
                <a:gd name="connsiteX52" fmla="*/ 507155 w 571500"/>
                <a:gd name="connsiteY52" fmla="*/ 424964 h 485775"/>
                <a:gd name="connsiteX53" fmla="*/ 507155 w 571500"/>
                <a:gd name="connsiteY53" fmla="*/ 428165 h 485775"/>
                <a:gd name="connsiteX54" fmla="*/ 507155 w 571500"/>
                <a:gd name="connsiteY54" fmla="*/ 428165 h 485775"/>
                <a:gd name="connsiteX55" fmla="*/ 507155 w 571500"/>
                <a:gd name="connsiteY55" fmla="*/ 431356 h 485775"/>
                <a:gd name="connsiteX56" fmla="*/ 507155 w 571500"/>
                <a:gd name="connsiteY56" fmla="*/ 431356 h 485775"/>
                <a:gd name="connsiteX57" fmla="*/ 503974 w 571500"/>
                <a:gd name="connsiteY57" fmla="*/ 431356 h 485775"/>
                <a:gd name="connsiteX58" fmla="*/ 503974 w 571500"/>
                <a:gd name="connsiteY58" fmla="*/ 431356 h 485775"/>
                <a:gd name="connsiteX59" fmla="*/ 503974 w 571500"/>
                <a:gd name="connsiteY59" fmla="*/ 431356 h 485775"/>
                <a:gd name="connsiteX60" fmla="*/ 503974 w 571500"/>
                <a:gd name="connsiteY60" fmla="*/ 428165 h 485775"/>
                <a:gd name="connsiteX61" fmla="*/ 503974 w 571500"/>
                <a:gd name="connsiteY61" fmla="*/ 424964 h 485775"/>
                <a:gd name="connsiteX62" fmla="*/ 500783 w 571500"/>
                <a:gd name="connsiteY62" fmla="*/ 424964 h 485775"/>
                <a:gd name="connsiteX63" fmla="*/ 500783 w 571500"/>
                <a:gd name="connsiteY63" fmla="*/ 424964 h 485775"/>
                <a:gd name="connsiteX64" fmla="*/ 500783 w 571500"/>
                <a:gd name="connsiteY64" fmla="*/ 424964 h 485775"/>
                <a:gd name="connsiteX65" fmla="*/ 497602 w 571500"/>
                <a:gd name="connsiteY65" fmla="*/ 424964 h 485775"/>
                <a:gd name="connsiteX66" fmla="*/ 497602 w 571500"/>
                <a:gd name="connsiteY66" fmla="*/ 424964 h 485775"/>
                <a:gd name="connsiteX67" fmla="*/ 494421 w 571500"/>
                <a:gd name="connsiteY67" fmla="*/ 424964 h 485775"/>
                <a:gd name="connsiteX68" fmla="*/ 491230 w 571500"/>
                <a:gd name="connsiteY68" fmla="*/ 424964 h 485775"/>
                <a:gd name="connsiteX69" fmla="*/ 491230 w 571500"/>
                <a:gd name="connsiteY69" fmla="*/ 424964 h 485775"/>
                <a:gd name="connsiteX70" fmla="*/ 488048 w 571500"/>
                <a:gd name="connsiteY70" fmla="*/ 418573 h 485775"/>
                <a:gd name="connsiteX71" fmla="*/ 484867 w 571500"/>
                <a:gd name="connsiteY71" fmla="*/ 418573 h 485775"/>
                <a:gd name="connsiteX72" fmla="*/ 481685 w 571500"/>
                <a:gd name="connsiteY72" fmla="*/ 418573 h 485775"/>
                <a:gd name="connsiteX73" fmla="*/ 484867 w 571500"/>
                <a:gd name="connsiteY73" fmla="*/ 421773 h 485775"/>
                <a:gd name="connsiteX74" fmla="*/ 491230 w 571500"/>
                <a:gd name="connsiteY74" fmla="*/ 428165 h 485775"/>
                <a:gd name="connsiteX75" fmla="*/ 488048 w 571500"/>
                <a:gd name="connsiteY75" fmla="*/ 431356 h 485775"/>
                <a:gd name="connsiteX76" fmla="*/ 481685 w 571500"/>
                <a:gd name="connsiteY76" fmla="*/ 434556 h 485775"/>
                <a:gd name="connsiteX77" fmla="*/ 478495 w 571500"/>
                <a:gd name="connsiteY77" fmla="*/ 434556 h 485775"/>
                <a:gd name="connsiteX78" fmla="*/ 472132 w 571500"/>
                <a:gd name="connsiteY78" fmla="*/ 431356 h 485775"/>
                <a:gd name="connsiteX79" fmla="*/ 468951 w 571500"/>
                <a:gd name="connsiteY79" fmla="*/ 428165 h 485775"/>
                <a:gd name="connsiteX80" fmla="*/ 468951 w 571500"/>
                <a:gd name="connsiteY80" fmla="*/ 431356 h 485775"/>
                <a:gd name="connsiteX81" fmla="*/ 465760 w 571500"/>
                <a:gd name="connsiteY81" fmla="*/ 434556 h 485775"/>
                <a:gd name="connsiteX82" fmla="*/ 462578 w 571500"/>
                <a:gd name="connsiteY82" fmla="*/ 434556 h 485775"/>
                <a:gd name="connsiteX83" fmla="*/ 462578 w 571500"/>
                <a:gd name="connsiteY83" fmla="*/ 437746 h 485775"/>
                <a:gd name="connsiteX84" fmla="*/ 459397 w 571500"/>
                <a:gd name="connsiteY84" fmla="*/ 440947 h 485775"/>
                <a:gd name="connsiteX85" fmla="*/ 472132 w 571500"/>
                <a:gd name="connsiteY85" fmla="*/ 447338 h 485775"/>
                <a:gd name="connsiteX86" fmla="*/ 468951 w 571500"/>
                <a:gd name="connsiteY86" fmla="*/ 450529 h 485775"/>
                <a:gd name="connsiteX87" fmla="*/ 468951 w 571500"/>
                <a:gd name="connsiteY87" fmla="*/ 453730 h 485775"/>
                <a:gd name="connsiteX88" fmla="*/ 468951 w 571500"/>
                <a:gd name="connsiteY88" fmla="*/ 453730 h 485775"/>
                <a:gd name="connsiteX89" fmla="*/ 468951 w 571500"/>
                <a:gd name="connsiteY89" fmla="*/ 456920 h 485775"/>
                <a:gd name="connsiteX90" fmla="*/ 472132 w 571500"/>
                <a:gd name="connsiteY90" fmla="*/ 456920 h 485775"/>
                <a:gd name="connsiteX91" fmla="*/ 475313 w 571500"/>
                <a:gd name="connsiteY91" fmla="*/ 456920 h 485775"/>
                <a:gd name="connsiteX92" fmla="*/ 478495 w 571500"/>
                <a:gd name="connsiteY92" fmla="*/ 456920 h 485775"/>
                <a:gd name="connsiteX93" fmla="*/ 478495 w 571500"/>
                <a:gd name="connsiteY93" fmla="*/ 453730 h 485775"/>
                <a:gd name="connsiteX94" fmla="*/ 481685 w 571500"/>
                <a:gd name="connsiteY94" fmla="*/ 450529 h 485775"/>
                <a:gd name="connsiteX95" fmla="*/ 481685 w 571500"/>
                <a:gd name="connsiteY95" fmla="*/ 447338 h 485775"/>
                <a:gd name="connsiteX96" fmla="*/ 488048 w 571500"/>
                <a:gd name="connsiteY96" fmla="*/ 447338 h 485775"/>
                <a:gd name="connsiteX97" fmla="*/ 491230 w 571500"/>
                <a:gd name="connsiteY97" fmla="*/ 444138 h 485775"/>
                <a:gd name="connsiteX98" fmla="*/ 488048 w 571500"/>
                <a:gd name="connsiteY98" fmla="*/ 444138 h 485775"/>
                <a:gd name="connsiteX99" fmla="*/ 488048 w 571500"/>
                <a:gd name="connsiteY99" fmla="*/ 444138 h 485775"/>
                <a:gd name="connsiteX100" fmla="*/ 488048 w 571500"/>
                <a:gd name="connsiteY100" fmla="*/ 440947 h 485775"/>
                <a:gd name="connsiteX101" fmla="*/ 491230 w 571500"/>
                <a:gd name="connsiteY101" fmla="*/ 440947 h 485775"/>
                <a:gd name="connsiteX102" fmla="*/ 491230 w 571500"/>
                <a:gd name="connsiteY102" fmla="*/ 440947 h 485775"/>
                <a:gd name="connsiteX103" fmla="*/ 494421 w 571500"/>
                <a:gd name="connsiteY103" fmla="*/ 440947 h 485775"/>
                <a:gd name="connsiteX104" fmla="*/ 494421 w 571500"/>
                <a:gd name="connsiteY104" fmla="*/ 440947 h 485775"/>
                <a:gd name="connsiteX105" fmla="*/ 491230 w 571500"/>
                <a:gd name="connsiteY105" fmla="*/ 440947 h 485775"/>
                <a:gd name="connsiteX106" fmla="*/ 491230 w 571500"/>
                <a:gd name="connsiteY106" fmla="*/ 444138 h 485775"/>
                <a:gd name="connsiteX107" fmla="*/ 491230 w 571500"/>
                <a:gd name="connsiteY107" fmla="*/ 444138 h 485775"/>
                <a:gd name="connsiteX108" fmla="*/ 491230 w 571500"/>
                <a:gd name="connsiteY108" fmla="*/ 444138 h 485775"/>
                <a:gd name="connsiteX109" fmla="*/ 494421 w 571500"/>
                <a:gd name="connsiteY109" fmla="*/ 444138 h 485775"/>
                <a:gd name="connsiteX110" fmla="*/ 497602 w 571500"/>
                <a:gd name="connsiteY110" fmla="*/ 444138 h 485775"/>
                <a:gd name="connsiteX111" fmla="*/ 500783 w 571500"/>
                <a:gd name="connsiteY111" fmla="*/ 444138 h 485775"/>
                <a:gd name="connsiteX112" fmla="*/ 500783 w 571500"/>
                <a:gd name="connsiteY112" fmla="*/ 440947 h 485775"/>
                <a:gd name="connsiteX113" fmla="*/ 503974 w 571500"/>
                <a:gd name="connsiteY113" fmla="*/ 437746 h 485775"/>
                <a:gd name="connsiteX114" fmla="*/ 503974 w 571500"/>
                <a:gd name="connsiteY114" fmla="*/ 437746 h 485775"/>
                <a:gd name="connsiteX115" fmla="*/ 510337 w 571500"/>
                <a:gd name="connsiteY115" fmla="*/ 434556 h 485775"/>
                <a:gd name="connsiteX116" fmla="*/ 513518 w 571500"/>
                <a:gd name="connsiteY116" fmla="*/ 431356 h 485775"/>
                <a:gd name="connsiteX117" fmla="*/ 513518 w 571500"/>
                <a:gd name="connsiteY117" fmla="*/ 431356 h 485775"/>
                <a:gd name="connsiteX118" fmla="*/ 516709 w 571500"/>
                <a:gd name="connsiteY118" fmla="*/ 431356 h 485775"/>
                <a:gd name="connsiteX119" fmla="*/ 516709 w 571500"/>
                <a:gd name="connsiteY119" fmla="*/ 431356 h 485775"/>
                <a:gd name="connsiteX120" fmla="*/ 519890 w 571500"/>
                <a:gd name="connsiteY120" fmla="*/ 431356 h 485775"/>
                <a:gd name="connsiteX121" fmla="*/ 519890 w 571500"/>
                <a:gd name="connsiteY121" fmla="*/ 431356 h 485775"/>
                <a:gd name="connsiteX122" fmla="*/ 519890 w 571500"/>
                <a:gd name="connsiteY122" fmla="*/ 434556 h 485775"/>
                <a:gd name="connsiteX123" fmla="*/ 519890 w 571500"/>
                <a:gd name="connsiteY123" fmla="*/ 437746 h 485775"/>
                <a:gd name="connsiteX124" fmla="*/ 519890 w 571500"/>
                <a:gd name="connsiteY124" fmla="*/ 440947 h 485775"/>
                <a:gd name="connsiteX125" fmla="*/ 519890 w 571500"/>
                <a:gd name="connsiteY125" fmla="*/ 440947 h 485775"/>
                <a:gd name="connsiteX126" fmla="*/ 519890 w 571500"/>
                <a:gd name="connsiteY126" fmla="*/ 444138 h 485775"/>
                <a:gd name="connsiteX127" fmla="*/ 523072 w 571500"/>
                <a:gd name="connsiteY127" fmla="*/ 440947 h 485775"/>
                <a:gd name="connsiteX128" fmla="*/ 523072 w 571500"/>
                <a:gd name="connsiteY128" fmla="*/ 440947 h 485775"/>
                <a:gd name="connsiteX129" fmla="*/ 535807 w 571500"/>
                <a:gd name="connsiteY129" fmla="*/ 437746 h 485775"/>
                <a:gd name="connsiteX130" fmla="*/ 538988 w 571500"/>
                <a:gd name="connsiteY130" fmla="*/ 434556 h 485775"/>
                <a:gd name="connsiteX131" fmla="*/ 538988 w 571500"/>
                <a:gd name="connsiteY131" fmla="*/ 434556 h 485775"/>
                <a:gd name="connsiteX132" fmla="*/ 538988 w 571500"/>
                <a:gd name="connsiteY132" fmla="*/ 434556 h 485775"/>
                <a:gd name="connsiteX133" fmla="*/ 538988 w 571500"/>
                <a:gd name="connsiteY133" fmla="*/ 431356 h 485775"/>
                <a:gd name="connsiteX134" fmla="*/ 538988 w 571500"/>
                <a:gd name="connsiteY134" fmla="*/ 431356 h 485775"/>
                <a:gd name="connsiteX135" fmla="*/ 538988 w 571500"/>
                <a:gd name="connsiteY135" fmla="*/ 431356 h 485775"/>
                <a:gd name="connsiteX136" fmla="*/ 542179 w 571500"/>
                <a:gd name="connsiteY136" fmla="*/ 431356 h 485775"/>
                <a:gd name="connsiteX137" fmla="*/ 542179 w 571500"/>
                <a:gd name="connsiteY137" fmla="*/ 431356 h 485775"/>
                <a:gd name="connsiteX138" fmla="*/ 545360 w 571500"/>
                <a:gd name="connsiteY138" fmla="*/ 431356 h 485775"/>
                <a:gd name="connsiteX139" fmla="*/ 548541 w 571500"/>
                <a:gd name="connsiteY139" fmla="*/ 431356 h 485775"/>
                <a:gd name="connsiteX140" fmla="*/ 548541 w 571500"/>
                <a:gd name="connsiteY140" fmla="*/ 431356 h 485775"/>
                <a:gd name="connsiteX141" fmla="*/ 551732 w 571500"/>
                <a:gd name="connsiteY141" fmla="*/ 428165 h 485775"/>
                <a:gd name="connsiteX142" fmla="*/ 551732 w 571500"/>
                <a:gd name="connsiteY142" fmla="*/ 424964 h 485775"/>
                <a:gd name="connsiteX143" fmla="*/ 554914 w 571500"/>
                <a:gd name="connsiteY143" fmla="*/ 428165 h 485775"/>
                <a:gd name="connsiteX144" fmla="*/ 554914 w 571500"/>
                <a:gd name="connsiteY144" fmla="*/ 431356 h 485775"/>
                <a:gd name="connsiteX145" fmla="*/ 554914 w 571500"/>
                <a:gd name="connsiteY145" fmla="*/ 431356 h 485775"/>
                <a:gd name="connsiteX146" fmla="*/ 551732 w 571500"/>
                <a:gd name="connsiteY146" fmla="*/ 434556 h 485775"/>
                <a:gd name="connsiteX147" fmla="*/ 551732 w 571500"/>
                <a:gd name="connsiteY147" fmla="*/ 437746 h 485775"/>
                <a:gd name="connsiteX148" fmla="*/ 551732 w 571500"/>
                <a:gd name="connsiteY148" fmla="*/ 437746 h 485775"/>
                <a:gd name="connsiteX149" fmla="*/ 554914 w 571500"/>
                <a:gd name="connsiteY149" fmla="*/ 437746 h 485775"/>
                <a:gd name="connsiteX150" fmla="*/ 561277 w 571500"/>
                <a:gd name="connsiteY150" fmla="*/ 434556 h 485775"/>
                <a:gd name="connsiteX151" fmla="*/ 561277 w 571500"/>
                <a:gd name="connsiteY151" fmla="*/ 431356 h 485775"/>
                <a:gd name="connsiteX152" fmla="*/ 564467 w 571500"/>
                <a:gd name="connsiteY152" fmla="*/ 431356 h 485775"/>
                <a:gd name="connsiteX153" fmla="*/ 564467 w 571500"/>
                <a:gd name="connsiteY153" fmla="*/ 431356 h 485775"/>
                <a:gd name="connsiteX154" fmla="*/ 567649 w 571500"/>
                <a:gd name="connsiteY154" fmla="*/ 431356 h 485775"/>
                <a:gd name="connsiteX155" fmla="*/ 567649 w 571500"/>
                <a:gd name="connsiteY155" fmla="*/ 424964 h 485775"/>
                <a:gd name="connsiteX156" fmla="*/ 567649 w 571500"/>
                <a:gd name="connsiteY156" fmla="*/ 424964 h 485775"/>
                <a:gd name="connsiteX157" fmla="*/ 570830 w 571500"/>
                <a:gd name="connsiteY157" fmla="*/ 421773 h 485775"/>
                <a:gd name="connsiteX158" fmla="*/ 570830 w 571500"/>
                <a:gd name="connsiteY158" fmla="*/ 421773 h 485775"/>
                <a:gd name="connsiteX159" fmla="*/ 570830 w 571500"/>
                <a:gd name="connsiteY159" fmla="*/ 418573 h 485775"/>
                <a:gd name="connsiteX160" fmla="*/ 394131 w 571500"/>
                <a:gd name="connsiteY160" fmla="*/ 399399 h 485775"/>
                <a:gd name="connsiteX161" fmla="*/ 387760 w 571500"/>
                <a:gd name="connsiteY161" fmla="*/ 402590 h 485775"/>
                <a:gd name="connsiteX162" fmla="*/ 384578 w 571500"/>
                <a:gd name="connsiteY162" fmla="*/ 402590 h 485775"/>
                <a:gd name="connsiteX163" fmla="*/ 378206 w 571500"/>
                <a:gd name="connsiteY163" fmla="*/ 402590 h 485775"/>
                <a:gd name="connsiteX164" fmla="*/ 349555 w 571500"/>
                <a:gd name="connsiteY164" fmla="*/ 405790 h 485775"/>
                <a:gd name="connsiteX165" fmla="*/ 340001 w 571500"/>
                <a:gd name="connsiteY165" fmla="*/ 405790 h 485775"/>
                <a:gd name="connsiteX166" fmla="*/ 330448 w 571500"/>
                <a:gd name="connsiteY166" fmla="*/ 402590 h 485775"/>
                <a:gd name="connsiteX167" fmla="*/ 330448 w 571500"/>
                <a:gd name="connsiteY167" fmla="*/ 402590 h 485775"/>
                <a:gd name="connsiteX168" fmla="*/ 327266 w 571500"/>
                <a:gd name="connsiteY168" fmla="*/ 399399 h 485775"/>
                <a:gd name="connsiteX169" fmla="*/ 324085 w 571500"/>
                <a:gd name="connsiteY169" fmla="*/ 399399 h 485775"/>
                <a:gd name="connsiteX170" fmla="*/ 320894 w 571500"/>
                <a:gd name="connsiteY170" fmla="*/ 399399 h 485775"/>
                <a:gd name="connsiteX171" fmla="*/ 320894 w 571500"/>
                <a:gd name="connsiteY171" fmla="*/ 399399 h 485775"/>
                <a:gd name="connsiteX172" fmla="*/ 279508 w 571500"/>
                <a:gd name="connsiteY172" fmla="*/ 377025 h 485775"/>
                <a:gd name="connsiteX173" fmla="*/ 269954 w 571500"/>
                <a:gd name="connsiteY173" fmla="*/ 369033 h 485775"/>
                <a:gd name="connsiteX174" fmla="*/ 262001 w 571500"/>
                <a:gd name="connsiteY174" fmla="*/ 369033 h 485775"/>
                <a:gd name="connsiteX175" fmla="*/ 258810 w 571500"/>
                <a:gd name="connsiteY175" fmla="*/ 365843 h 485775"/>
                <a:gd name="connsiteX176" fmla="*/ 255629 w 571500"/>
                <a:gd name="connsiteY176" fmla="*/ 365843 h 485775"/>
                <a:gd name="connsiteX177" fmla="*/ 252447 w 571500"/>
                <a:gd name="connsiteY177" fmla="*/ 359451 h 485775"/>
                <a:gd name="connsiteX178" fmla="*/ 249266 w 571500"/>
                <a:gd name="connsiteY178" fmla="*/ 359451 h 485775"/>
                <a:gd name="connsiteX179" fmla="*/ 246075 w 571500"/>
                <a:gd name="connsiteY179" fmla="*/ 353060 h 485775"/>
                <a:gd name="connsiteX180" fmla="*/ 236531 w 571500"/>
                <a:gd name="connsiteY180" fmla="*/ 340277 h 485775"/>
                <a:gd name="connsiteX181" fmla="*/ 230159 w 571500"/>
                <a:gd name="connsiteY181" fmla="*/ 330686 h 485775"/>
                <a:gd name="connsiteX182" fmla="*/ 220605 w 571500"/>
                <a:gd name="connsiteY182" fmla="*/ 321094 h 485775"/>
                <a:gd name="connsiteX183" fmla="*/ 204689 w 571500"/>
                <a:gd name="connsiteY183" fmla="*/ 314703 h 485775"/>
                <a:gd name="connsiteX184" fmla="*/ 201508 w 571500"/>
                <a:gd name="connsiteY184" fmla="*/ 311512 h 485775"/>
                <a:gd name="connsiteX185" fmla="*/ 198317 w 571500"/>
                <a:gd name="connsiteY185" fmla="*/ 308311 h 485775"/>
                <a:gd name="connsiteX186" fmla="*/ 191954 w 571500"/>
                <a:gd name="connsiteY186" fmla="*/ 301920 h 485775"/>
                <a:gd name="connsiteX187" fmla="*/ 179219 w 571500"/>
                <a:gd name="connsiteY187" fmla="*/ 295529 h 485775"/>
                <a:gd name="connsiteX188" fmla="*/ 160112 w 571500"/>
                <a:gd name="connsiteY188" fmla="*/ 282746 h 485775"/>
                <a:gd name="connsiteX189" fmla="*/ 128280 w 571500"/>
                <a:gd name="connsiteY189" fmla="*/ 253981 h 485775"/>
                <a:gd name="connsiteX190" fmla="*/ 125089 w 571500"/>
                <a:gd name="connsiteY190" fmla="*/ 250790 h 485775"/>
                <a:gd name="connsiteX191" fmla="*/ 125089 w 571500"/>
                <a:gd name="connsiteY191" fmla="*/ 244399 h 485775"/>
                <a:gd name="connsiteX192" fmla="*/ 125089 w 571500"/>
                <a:gd name="connsiteY192" fmla="*/ 241198 h 485775"/>
                <a:gd name="connsiteX193" fmla="*/ 128280 w 571500"/>
                <a:gd name="connsiteY193" fmla="*/ 241198 h 485775"/>
                <a:gd name="connsiteX194" fmla="*/ 128280 w 571500"/>
                <a:gd name="connsiteY194" fmla="*/ 238008 h 485775"/>
                <a:gd name="connsiteX195" fmla="*/ 118726 w 571500"/>
                <a:gd name="connsiteY195" fmla="*/ 234807 h 485775"/>
                <a:gd name="connsiteX196" fmla="*/ 115544 w 571500"/>
                <a:gd name="connsiteY196" fmla="*/ 231616 h 485775"/>
                <a:gd name="connsiteX197" fmla="*/ 115544 w 571500"/>
                <a:gd name="connsiteY197" fmla="*/ 231616 h 485775"/>
                <a:gd name="connsiteX198" fmla="*/ 112354 w 571500"/>
                <a:gd name="connsiteY198" fmla="*/ 231616 h 485775"/>
                <a:gd name="connsiteX199" fmla="*/ 112354 w 571500"/>
                <a:gd name="connsiteY199" fmla="*/ 228416 h 485775"/>
                <a:gd name="connsiteX200" fmla="*/ 112354 w 571500"/>
                <a:gd name="connsiteY200" fmla="*/ 225225 h 485775"/>
                <a:gd name="connsiteX201" fmla="*/ 107582 w 571500"/>
                <a:gd name="connsiteY201" fmla="*/ 222024 h 485775"/>
                <a:gd name="connsiteX202" fmla="*/ 98028 w 571500"/>
                <a:gd name="connsiteY202" fmla="*/ 215633 h 485775"/>
                <a:gd name="connsiteX203" fmla="*/ 75739 w 571500"/>
                <a:gd name="connsiteY203" fmla="*/ 193259 h 485775"/>
                <a:gd name="connsiteX204" fmla="*/ 75739 w 571500"/>
                <a:gd name="connsiteY204" fmla="*/ 190068 h 485775"/>
                <a:gd name="connsiteX205" fmla="*/ 69377 w 571500"/>
                <a:gd name="connsiteY205" fmla="*/ 177286 h 485775"/>
                <a:gd name="connsiteX206" fmla="*/ 69377 w 571500"/>
                <a:gd name="connsiteY206" fmla="*/ 169294 h 485775"/>
                <a:gd name="connsiteX207" fmla="*/ 66196 w 571500"/>
                <a:gd name="connsiteY207" fmla="*/ 162903 h 485775"/>
                <a:gd name="connsiteX208" fmla="*/ 66196 w 571500"/>
                <a:gd name="connsiteY208" fmla="*/ 156511 h 485775"/>
                <a:gd name="connsiteX209" fmla="*/ 66196 w 571500"/>
                <a:gd name="connsiteY209" fmla="*/ 156511 h 485775"/>
                <a:gd name="connsiteX210" fmla="*/ 66196 w 571500"/>
                <a:gd name="connsiteY210" fmla="*/ 150120 h 485775"/>
                <a:gd name="connsiteX211" fmla="*/ 63005 w 571500"/>
                <a:gd name="connsiteY211" fmla="*/ 146920 h 485775"/>
                <a:gd name="connsiteX212" fmla="*/ 63005 w 571500"/>
                <a:gd name="connsiteY212" fmla="*/ 140529 h 485775"/>
                <a:gd name="connsiteX213" fmla="*/ 53451 w 571500"/>
                <a:gd name="connsiteY213" fmla="*/ 134137 h 485775"/>
                <a:gd name="connsiteX214" fmla="*/ 40716 w 571500"/>
                <a:gd name="connsiteY214" fmla="*/ 134137 h 485775"/>
                <a:gd name="connsiteX215" fmla="*/ 31172 w 571500"/>
                <a:gd name="connsiteY215" fmla="*/ 130947 h 485775"/>
                <a:gd name="connsiteX216" fmla="*/ 27981 w 571500"/>
                <a:gd name="connsiteY216" fmla="*/ 130947 h 485775"/>
                <a:gd name="connsiteX217" fmla="*/ 21619 w 571500"/>
                <a:gd name="connsiteY217" fmla="*/ 130947 h 485775"/>
                <a:gd name="connsiteX218" fmla="*/ 15246 w 571500"/>
                <a:gd name="connsiteY218" fmla="*/ 124555 h 485775"/>
                <a:gd name="connsiteX219" fmla="*/ 8883 w 571500"/>
                <a:gd name="connsiteY219" fmla="*/ 118164 h 485775"/>
                <a:gd name="connsiteX220" fmla="*/ 8883 w 571500"/>
                <a:gd name="connsiteY220" fmla="*/ 111763 h 485775"/>
                <a:gd name="connsiteX221" fmla="*/ 8883 w 571500"/>
                <a:gd name="connsiteY221" fmla="*/ 105372 h 485775"/>
                <a:gd name="connsiteX222" fmla="*/ 15246 w 571500"/>
                <a:gd name="connsiteY222" fmla="*/ 95789 h 485775"/>
                <a:gd name="connsiteX223" fmla="*/ 21619 w 571500"/>
                <a:gd name="connsiteY223" fmla="*/ 89399 h 485775"/>
                <a:gd name="connsiteX224" fmla="*/ 27981 w 571500"/>
                <a:gd name="connsiteY224" fmla="*/ 79807 h 485775"/>
                <a:gd name="connsiteX225" fmla="*/ 31172 w 571500"/>
                <a:gd name="connsiteY225" fmla="*/ 76616 h 485775"/>
                <a:gd name="connsiteX226" fmla="*/ 34353 w 571500"/>
                <a:gd name="connsiteY226" fmla="*/ 73415 h 485775"/>
                <a:gd name="connsiteX227" fmla="*/ 37535 w 571500"/>
                <a:gd name="connsiteY227" fmla="*/ 73415 h 485775"/>
                <a:gd name="connsiteX228" fmla="*/ 40716 w 571500"/>
                <a:gd name="connsiteY228" fmla="*/ 73415 h 485775"/>
                <a:gd name="connsiteX229" fmla="*/ 40716 w 571500"/>
                <a:gd name="connsiteY229" fmla="*/ 73415 h 485775"/>
                <a:gd name="connsiteX230" fmla="*/ 43907 w 571500"/>
                <a:gd name="connsiteY230" fmla="*/ 89399 h 485775"/>
                <a:gd name="connsiteX231" fmla="*/ 47088 w 571500"/>
                <a:gd name="connsiteY231" fmla="*/ 92589 h 485775"/>
                <a:gd name="connsiteX232" fmla="*/ 47088 w 571500"/>
                <a:gd name="connsiteY232" fmla="*/ 95789 h 485775"/>
                <a:gd name="connsiteX233" fmla="*/ 47088 w 571500"/>
                <a:gd name="connsiteY233" fmla="*/ 92589 h 485775"/>
                <a:gd name="connsiteX234" fmla="*/ 47088 w 571500"/>
                <a:gd name="connsiteY234" fmla="*/ 89399 h 485775"/>
                <a:gd name="connsiteX235" fmla="*/ 43907 w 571500"/>
                <a:gd name="connsiteY235" fmla="*/ 67024 h 485775"/>
                <a:gd name="connsiteX236" fmla="*/ 40716 w 571500"/>
                <a:gd name="connsiteY236" fmla="*/ 60633 h 485775"/>
                <a:gd name="connsiteX237" fmla="*/ 37535 w 571500"/>
                <a:gd name="connsiteY237" fmla="*/ 54241 h 485775"/>
                <a:gd name="connsiteX238" fmla="*/ 34353 w 571500"/>
                <a:gd name="connsiteY238" fmla="*/ 47851 h 485775"/>
                <a:gd name="connsiteX239" fmla="*/ 27981 w 571500"/>
                <a:gd name="connsiteY239" fmla="*/ 41459 h 485775"/>
                <a:gd name="connsiteX240" fmla="*/ 24800 w 571500"/>
                <a:gd name="connsiteY240" fmla="*/ 38259 h 485775"/>
                <a:gd name="connsiteX241" fmla="*/ 18437 w 571500"/>
                <a:gd name="connsiteY241" fmla="*/ 25476 h 485775"/>
                <a:gd name="connsiteX242" fmla="*/ 8883 w 571500"/>
                <a:gd name="connsiteY242" fmla="*/ 12693 h 485775"/>
                <a:gd name="connsiteX243" fmla="*/ 8883 w 571500"/>
                <a:gd name="connsiteY243" fmla="*/ 12693 h 485775"/>
                <a:gd name="connsiteX244" fmla="*/ 5702 w 571500"/>
                <a:gd name="connsiteY244" fmla="*/ 6302 h 485775"/>
                <a:gd name="connsiteX245" fmla="*/ 5702 w 571500"/>
                <a:gd name="connsiteY245" fmla="*/ 3111 h 485775"/>
                <a:gd name="connsiteX246" fmla="*/ 2511 w 571500"/>
                <a:gd name="connsiteY246" fmla="*/ -89 h 485775"/>
                <a:gd name="connsiteX247" fmla="*/ 2511 w 571500"/>
                <a:gd name="connsiteY247" fmla="*/ -89 h 485775"/>
                <a:gd name="connsiteX248" fmla="*/ 2511 w 571500"/>
                <a:gd name="connsiteY248" fmla="*/ 54241 h 485775"/>
                <a:gd name="connsiteX249" fmla="*/ -670 w 571500"/>
                <a:gd name="connsiteY249" fmla="*/ 105372 h 485775"/>
                <a:gd name="connsiteX250" fmla="*/ -670 w 571500"/>
                <a:gd name="connsiteY250" fmla="*/ 159702 h 485775"/>
                <a:gd name="connsiteX251" fmla="*/ -670 w 571500"/>
                <a:gd name="connsiteY251" fmla="*/ 212442 h 485775"/>
                <a:gd name="connsiteX252" fmla="*/ -670 w 571500"/>
                <a:gd name="connsiteY252" fmla="*/ 266763 h 485775"/>
                <a:gd name="connsiteX253" fmla="*/ -670 w 571500"/>
                <a:gd name="connsiteY253" fmla="*/ 321094 h 485775"/>
                <a:gd name="connsiteX254" fmla="*/ -670 w 571500"/>
                <a:gd name="connsiteY254" fmla="*/ 377025 h 485775"/>
                <a:gd name="connsiteX255" fmla="*/ -670 w 571500"/>
                <a:gd name="connsiteY255" fmla="*/ 431356 h 485775"/>
                <a:gd name="connsiteX256" fmla="*/ -670 w 571500"/>
                <a:gd name="connsiteY256" fmla="*/ 431356 h 485775"/>
                <a:gd name="connsiteX257" fmla="*/ -670 w 571500"/>
                <a:gd name="connsiteY257" fmla="*/ 431356 h 485775"/>
                <a:gd name="connsiteX258" fmla="*/ 5702 w 571500"/>
                <a:gd name="connsiteY258" fmla="*/ 437746 h 485775"/>
                <a:gd name="connsiteX259" fmla="*/ 8883 w 571500"/>
                <a:gd name="connsiteY259" fmla="*/ 444138 h 485775"/>
                <a:gd name="connsiteX260" fmla="*/ 12065 w 571500"/>
                <a:gd name="connsiteY260" fmla="*/ 444138 h 485775"/>
                <a:gd name="connsiteX261" fmla="*/ 15246 w 571500"/>
                <a:gd name="connsiteY261" fmla="*/ 447338 h 485775"/>
                <a:gd name="connsiteX262" fmla="*/ 37535 w 571500"/>
                <a:gd name="connsiteY262" fmla="*/ 444138 h 485775"/>
                <a:gd name="connsiteX263" fmla="*/ 37535 w 571500"/>
                <a:gd name="connsiteY263" fmla="*/ 440947 h 485775"/>
                <a:gd name="connsiteX264" fmla="*/ 37535 w 571500"/>
                <a:gd name="connsiteY264" fmla="*/ 440947 h 485775"/>
                <a:gd name="connsiteX265" fmla="*/ 37535 w 571500"/>
                <a:gd name="connsiteY265" fmla="*/ 434556 h 485775"/>
                <a:gd name="connsiteX266" fmla="*/ 40716 w 571500"/>
                <a:gd name="connsiteY266" fmla="*/ 434556 h 485775"/>
                <a:gd name="connsiteX267" fmla="*/ 43907 w 571500"/>
                <a:gd name="connsiteY267" fmla="*/ 434556 h 485775"/>
                <a:gd name="connsiteX268" fmla="*/ 50270 w 571500"/>
                <a:gd name="connsiteY268" fmla="*/ 437746 h 485775"/>
                <a:gd name="connsiteX269" fmla="*/ 59823 w 571500"/>
                <a:gd name="connsiteY269" fmla="*/ 440947 h 485775"/>
                <a:gd name="connsiteX270" fmla="*/ 66196 w 571500"/>
                <a:gd name="connsiteY270" fmla="*/ 444138 h 485775"/>
                <a:gd name="connsiteX271" fmla="*/ 82112 w 571500"/>
                <a:gd name="connsiteY271" fmla="*/ 447338 h 485775"/>
                <a:gd name="connsiteX272" fmla="*/ 115544 w 571500"/>
                <a:gd name="connsiteY272" fmla="*/ 450529 h 485775"/>
                <a:gd name="connsiteX273" fmla="*/ 131461 w 571500"/>
                <a:gd name="connsiteY273" fmla="*/ 450529 h 485775"/>
                <a:gd name="connsiteX274" fmla="*/ 153749 w 571500"/>
                <a:gd name="connsiteY274" fmla="*/ 453730 h 485775"/>
                <a:gd name="connsiteX275" fmla="*/ 191954 w 571500"/>
                <a:gd name="connsiteY275" fmla="*/ 456920 h 485775"/>
                <a:gd name="connsiteX276" fmla="*/ 201508 w 571500"/>
                <a:gd name="connsiteY276" fmla="*/ 460121 h 485775"/>
                <a:gd name="connsiteX277" fmla="*/ 214242 w 571500"/>
                <a:gd name="connsiteY277" fmla="*/ 463312 h 485775"/>
                <a:gd name="connsiteX278" fmla="*/ 217424 w 571500"/>
                <a:gd name="connsiteY278" fmla="*/ 463312 h 485775"/>
                <a:gd name="connsiteX279" fmla="*/ 226978 w 571500"/>
                <a:gd name="connsiteY279" fmla="*/ 472904 h 485775"/>
                <a:gd name="connsiteX280" fmla="*/ 230159 w 571500"/>
                <a:gd name="connsiteY280" fmla="*/ 476094 h 485775"/>
                <a:gd name="connsiteX281" fmla="*/ 233340 w 571500"/>
                <a:gd name="connsiteY281" fmla="*/ 476094 h 485775"/>
                <a:gd name="connsiteX282" fmla="*/ 233340 w 571500"/>
                <a:gd name="connsiteY282" fmla="*/ 479295 h 485775"/>
                <a:gd name="connsiteX283" fmla="*/ 236531 w 571500"/>
                <a:gd name="connsiteY283" fmla="*/ 482495 h 485775"/>
                <a:gd name="connsiteX284" fmla="*/ 249266 w 571500"/>
                <a:gd name="connsiteY284" fmla="*/ 485686 h 485775"/>
                <a:gd name="connsiteX285" fmla="*/ 258810 w 571500"/>
                <a:gd name="connsiteY285" fmla="*/ 485686 h 485775"/>
                <a:gd name="connsiteX286" fmla="*/ 262001 w 571500"/>
                <a:gd name="connsiteY286" fmla="*/ 485686 h 485775"/>
                <a:gd name="connsiteX287" fmla="*/ 269954 w 571500"/>
                <a:gd name="connsiteY287" fmla="*/ 482495 h 485775"/>
                <a:gd name="connsiteX288" fmla="*/ 269954 w 571500"/>
                <a:gd name="connsiteY288" fmla="*/ 482495 h 485775"/>
                <a:gd name="connsiteX289" fmla="*/ 269954 w 571500"/>
                <a:gd name="connsiteY289" fmla="*/ 476094 h 485775"/>
                <a:gd name="connsiteX290" fmla="*/ 276326 w 571500"/>
                <a:gd name="connsiteY290" fmla="*/ 476094 h 485775"/>
                <a:gd name="connsiteX291" fmla="*/ 289062 w 571500"/>
                <a:gd name="connsiteY291" fmla="*/ 476094 h 485775"/>
                <a:gd name="connsiteX292" fmla="*/ 298615 w 571500"/>
                <a:gd name="connsiteY292" fmla="*/ 476094 h 485775"/>
                <a:gd name="connsiteX293" fmla="*/ 304978 w 571500"/>
                <a:gd name="connsiteY293" fmla="*/ 472904 h 485775"/>
                <a:gd name="connsiteX294" fmla="*/ 314531 w 571500"/>
                <a:gd name="connsiteY294" fmla="*/ 469703 h 485775"/>
                <a:gd name="connsiteX295" fmla="*/ 317713 w 571500"/>
                <a:gd name="connsiteY295" fmla="*/ 466512 h 485775"/>
                <a:gd name="connsiteX296" fmla="*/ 317713 w 571500"/>
                <a:gd name="connsiteY296" fmla="*/ 463312 h 485775"/>
                <a:gd name="connsiteX297" fmla="*/ 317713 w 571500"/>
                <a:gd name="connsiteY297" fmla="*/ 460121 h 485775"/>
                <a:gd name="connsiteX298" fmla="*/ 314531 w 571500"/>
                <a:gd name="connsiteY298" fmla="*/ 456920 h 485775"/>
                <a:gd name="connsiteX299" fmla="*/ 317713 w 571500"/>
                <a:gd name="connsiteY299" fmla="*/ 456920 h 485775"/>
                <a:gd name="connsiteX300" fmla="*/ 324085 w 571500"/>
                <a:gd name="connsiteY300" fmla="*/ 456920 h 485775"/>
                <a:gd name="connsiteX301" fmla="*/ 327266 w 571500"/>
                <a:gd name="connsiteY301" fmla="*/ 456920 h 485775"/>
                <a:gd name="connsiteX302" fmla="*/ 336820 w 571500"/>
                <a:gd name="connsiteY302" fmla="*/ 460121 h 485775"/>
                <a:gd name="connsiteX303" fmla="*/ 340001 w 571500"/>
                <a:gd name="connsiteY303" fmla="*/ 456920 h 485775"/>
                <a:gd name="connsiteX304" fmla="*/ 343182 w 571500"/>
                <a:gd name="connsiteY304" fmla="*/ 456920 h 485775"/>
                <a:gd name="connsiteX305" fmla="*/ 346373 w 571500"/>
                <a:gd name="connsiteY305" fmla="*/ 456920 h 485775"/>
                <a:gd name="connsiteX306" fmla="*/ 346373 w 571500"/>
                <a:gd name="connsiteY306" fmla="*/ 456920 h 485775"/>
                <a:gd name="connsiteX307" fmla="*/ 346373 w 571500"/>
                <a:gd name="connsiteY307" fmla="*/ 460121 h 485775"/>
                <a:gd name="connsiteX308" fmla="*/ 346373 w 571500"/>
                <a:gd name="connsiteY308" fmla="*/ 460121 h 485775"/>
                <a:gd name="connsiteX309" fmla="*/ 346373 w 571500"/>
                <a:gd name="connsiteY309" fmla="*/ 460121 h 485775"/>
                <a:gd name="connsiteX310" fmla="*/ 346373 w 571500"/>
                <a:gd name="connsiteY310" fmla="*/ 463312 h 485775"/>
                <a:gd name="connsiteX311" fmla="*/ 346373 w 571500"/>
                <a:gd name="connsiteY311" fmla="*/ 466512 h 485775"/>
                <a:gd name="connsiteX312" fmla="*/ 349555 w 571500"/>
                <a:gd name="connsiteY312" fmla="*/ 469703 h 485775"/>
                <a:gd name="connsiteX313" fmla="*/ 349555 w 571500"/>
                <a:gd name="connsiteY313" fmla="*/ 469703 h 485775"/>
                <a:gd name="connsiteX314" fmla="*/ 352736 w 571500"/>
                <a:gd name="connsiteY314" fmla="*/ 469703 h 485775"/>
                <a:gd name="connsiteX315" fmla="*/ 355918 w 571500"/>
                <a:gd name="connsiteY315" fmla="*/ 469703 h 485775"/>
                <a:gd name="connsiteX316" fmla="*/ 355918 w 571500"/>
                <a:gd name="connsiteY316" fmla="*/ 469703 h 485775"/>
                <a:gd name="connsiteX317" fmla="*/ 355918 w 571500"/>
                <a:gd name="connsiteY317" fmla="*/ 466512 h 485775"/>
                <a:gd name="connsiteX318" fmla="*/ 359108 w 571500"/>
                <a:gd name="connsiteY318" fmla="*/ 463312 h 485775"/>
                <a:gd name="connsiteX319" fmla="*/ 359108 w 571500"/>
                <a:gd name="connsiteY319" fmla="*/ 463312 h 485775"/>
                <a:gd name="connsiteX320" fmla="*/ 362290 w 571500"/>
                <a:gd name="connsiteY320" fmla="*/ 460121 h 485775"/>
                <a:gd name="connsiteX321" fmla="*/ 371843 w 571500"/>
                <a:gd name="connsiteY321" fmla="*/ 463312 h 485775"/>
                <a:gd name="connsiteX322" fmla="*/ 375025 w 571500"/>
                <a:gd name="connsiteY322" fmla="*/ 460121 h 485775"/>
                <a:gd name="connsiteX323" fmla="*/ 375025 w 571500"/>
                <a:gd name="connsiteY323" fmla="*/ 453730 h 485775"/>
                <a:gd name="connsiteX324" fmla="*/ 375025 w 571500"/>
                <a:gd name="connsiteY324" fmla="*/ 453730 h 485775"/>
                <a:gd name="connsiteX325" fmla="*/ 381388 w 571500"/>
                <a:gd name="connsiteY325" fmla="*/ 453730 h 485775"/>
                <a:gd name="connsiteX326" fmla="*/ 384578 w 571500"/>
                <a:gd name="connsiteY326" fmla="*/ 453730 h 485775"/>
                <a:gd name="connsiteX327" fmla="*/ 384578 w 571500"/>
                <a:gd name="connsiteY327" fmla="*/ 456920 h 485775"/>
                <a:gd name="connsiteX328" fmla="*/ 384578 w 571500"/>
                <a:gd name="connsiteY328" fmla="*/ 460121 h 485775"/>
                <a:gd name="connsiteX329" fmla="*/ 384578 w 571500"/>
                <a:gd name="connsiteY329" fmla="*/ 460121 h 485775"/>
                <a:gd name="connsiteX330" fmla="*/ 387760 w 571500"/>
                <a:gd name="connsiteY330" fmla="*/ 460121 h 485775"/>
                <a:gd name="connsiteX331" fmla="*/ 387760 w 571500"/>
                <a:gd name="connsiteY331" fmla="*/ 460121 h 485775"/>
                <a:gd name="connsiteX332" fmla="*/ 390941 w 571500"/>
                <a:gd name="connsiteY332" fmla="*/ 460121 h 485775"/>
                <a:gd name="connsiteX333" fmla="*/ 390941 w 571500"/>
                <a:gd name="connsiteY333" fmla="*/ 460121 h 485775"/>
                <a:gd name="connsiteX334" fmla="*/ 394131 w 571500"/>
                <a:gd name="connsiteY334" fmla="*/ 447338 h 485775"/>
                <a:gd name="connsiteX335" fmla="*/ 397313 w 571500"/>
                <a:gd name="connsiteY335" fmla="*/ 444138 h 485775"/>
                <a:gd name="connsiteX336" fmla="*/ 400494 w 571500"/>
                <a:gd name="connsiteY336" fmla="*/ 440947 h 485775"/>
                <a:gd name="connsiteX337" fmla="*/ 403676 w 571500"/>
                <a:gd name="connsiteY337" fmla="*/ 440947 h 485775"/>
                <a:gd name="connsiteX338" fmla="*/ 403676 w 571500"/>
                <a:gd name="connsiteY338" fmla="*/ 437746 h 485775"/>
                <a:gd name="connsiteX339" fmla="*/ 400494 w 571500"/>
                <a:gd name="connsiteY339" fmla="*/ 434556 h 485775"/>
                <a:gd name="connsiteX340" fmla="*/ 400494 w 571500"/>
                <a:gd name="connsiteY340" fmla="*/ 434556 h 485775"/>
                <a:gd name="connsiteX341" fmla="*/ 403676 w 571500"/>
                <a:gd name="connsiteY341" fmla="*/ 431356 h 485775"/>
                <a:gd name="connsiteX342" fmla="*/ 406867 w 571500"/>
                <a:gd name="connsiteY342" fmla="*/ 428165 h 485775"/>
                <a:gd name="connsiteX343" fmla="*/ 406867 w 571500"/>
                <a:gd name="connsiteY343" fmla="*/ 428165 h 485775"/>
                <a:gd name="connsiteX344" fmla="*/ 403676 w 571500"/>
                <a:gd name="connsiteY344" fmla="*/ 424964 h 485775"/>
                <a:gd name="connsiteX345" fmla="*/ 403676 w 571500"/>
                <a:gd name="connsiteY345" fmla="*/ 424964 h 485775"/>
                <a:gd name="connsiteX346" fmla="*/ 406867 w 571500"/>
                <a:gd name="connsiteY346" fmla="*/ 412182 h 485775"/>
                <a:gd name="connsiteX347" fmla="*/ 410048 w 571500"/>
                <a:gd name="connsiteY347" fmla="*/ 412182 h 485775"/>
                <a:gd name="connsiteX348" fmla="*/ 410048 w 571500"/>
                <a:gd name="connsiteY348" fmla="*/ 408981 h 485775"/>
                <a:gd name="connsiteX349" fmla="*/ 413229 w 571500"/>
                <a:gd name="connsiteY349" fmla="*/ 405790 h 485775"/>
                <a:gd name="connsiteX350" fmla="*/ 413229 w 571500"/>
                <a:gd name="connsiteY350" fmla="*/ 402590 h 485775"/>
                <a:gd name="connsiteX351" fmla="*/ 413229 w 571500"/>
                <a:gd name="connsiteY351" fmla="*/ 402590 h 485775"/>
                <a:gd name="connsiteX352" fmla="*/ 394131 w 571500"/>
                <a:gd name="connsiteY352" fmla="*/ 399399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</a:cxnLst>
              <a:rect l="l" t="t" r="r" b="b"/>
              <a:pathLst>
                <a:path w="571500" h="485775">
                  <a:moveTo>
                    <a:pt x="5702" y="447338"/>
                  </a:moveTo>
                  <a:lnTo>
                    <a:pt x="5702" y="444138"/>
                  </a:lnTo>
                  <a:lnTo>
                    <a:pt x="2511" y="440947"/>
                  </a:lnTo>
                  <a:lnTo>
                    <a:pt x="-670" y="437746"/>
                  </a:lnTo>
                  <a:lnTo>
                    <a:pt x="-670" y="434556"/>
                  </a:lnTo>
                  <a:lnTo>
                    <a:pt x="-670" y="447338"/>
                  </a:lnTo>
                  <a:lnTo>
                    <a:pt x="-670" y="453730"/>
                  </a:lnTo>
                  <a:lnTo>
                    <a:pt x="-670" y="453730"/>
                  </a:lnTo>
                  <a:lnTo>
                    <a:pt x="5702" y="453730"/>
                  </a:lnTo>
                  <a:lnTo>
                    <a:pt x="8883" y="450529"/>
                  </a:lnTo>
                  <a:lnTo>
                    <a:pt x="8883" y="447338"/>
                  </a:lnTo>
                  <a:lnTo>
                    <a:pt x="5702" y="447338"/>
                  </a:lnTo>
                  <a:close/>
                  <a:moveTo>
                    <a:pt x="570830" y="418573"/>
                  </a:moveTo>
                  <a:lnTo>
                    <a:pt x="567649" y="418573"/>
                  </a:lnTo>
                  <a:lnTo>
                    <a:pt x="564467" y="421773"/>
                  </a:lnTo>
                  <a:lnTo>
                    <a:pt x="564467" y="421773"/>
                  </a:lnTo>
                  <a:lnTo>
                    <a:pt x="564467" y="418573"/>
                  </a:lnTo>
                  <a:lnTo>
                    <a:pt x="561277" y="418573"/>
                  </a:lnTo>
                  <a:lnTo>
                    <a:pt x="548541" y="421773"/>
                  </a:lnTo>
                  <a:lnTo>
                    <a:pt x="545360" y="424964"/>
                  </a:lnTo>
                  <a:lnTo>
                    <a:pt x="542179" y="424964"/>
                  </a:lnTo>
                  <a:lnTo>
                    <a:pt x="542179" y="424964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5807" y="418573"/>
                  </a:lnTo>
                  <a:lnTo>
                    <a:pt x="535807" y="421773"/>
                  </a:lnTo>
                  <a:lnTo>
                    <a:pt x="535807" y="421773"/>
                  </a:lnTo>
                  <a:lnTo>
                    <a:pt x="532625" y="421773"/>
                  </a:lnTo>
                  <a:lnTo>
                    <a:pt x="532625" y="418573"/>
                  </a:lnTo>
                  <a:lnTo>
                    <a:pt x="532625" y="418573"/>
                  </a:lnTo>
                  <a:lnTo>
                    <a:pt x="529444" y="418573"/>
                  </a:lnTo>
                  <a:lnTo>
                    <a:pt x="529444" y="421773"/>
                  </a:lnTo>
                  <a:lnTo>
                    <a:pt x="529444" y="421773"/>
                  </a:lnTo>
                  <a:lnTo>
                    <a:pt x="529444" y="424964"/>
                  </a:lnTo>
                  <a:lnTo>
                    <a:pt x="529444" y="424964"/>
                  </a:lnTo>
                  <a:lnTo>
                    <a:pt x="526253" y="421773"/>
                  </a:lnTo>
                  <a:lnTo>
                    <a:pt x="526253" y="421773"/>
                  </a:lnTo>
                  <a:lnTo>
                    <a:pt x="523072" y="418573"/>
                  </a:lnTo>
                  <a:lnTo>
                    <a:pt x="523072" y="418573"/>
                  </a:lnTo>
                  <a:lnTo>
                    <a:pt x="516709" y="4217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0337" y="418573"/>
                  </a:lnTo>
                  <a:lnTo>
                    <a:pt x="507155" y="415372"/>
                  </a:lnTo>
                  <a:lnTo>
                    <a:pt x="507155" y="415372"/>
                  </a:lnTo>
                  <a:lnTo>
                    <a:pt x="507155" y="418573"/>
                  </a:lnTo>
                  <a:lnTo>
                    <a:pt x="507155" y="421773"/>
                  </a:lnTo>
                  <a:lnTo>
                    <a:pt x="507155" y="424964"/>
                  </a:lnTo>
                  <a:lnTo>
                    <a:pt x="507155" y="428165"/>
                  </a:lnTo>
                  <a:lnTo>
                    <a:pt x="507155" y="428165"/>
                  </a:lnTo>
                  <a:lnTo>
                    <a:pt x="507155" y="431356"/>
                  </a:lnTo>
                  <a:lnTo>
                    <a:pt x="507155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28165"/>
                  </a:lnTo>
                  <a:lnTo>
                    <a:pt x="503974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497602" y="424964"/>
                  </a:lnTo>
                  <a:lnTo>
                    <a:pt x="497602" y="424964"/>
                  </a:lnTo>
                  <a:lnTo>
                    <a:pt x="494421" y="424964"/>
                  </a:lnTo>
                  <a:lnTo>
                    <a:pt x="491230" y="424964"/>
                  </a:lnTo>
                  <a:lnTo>
                    <a:pt x="491230" y="424964"/>
                  </a:lnTo>
                  <a:lnTo>
                    <a:pt x="488048" y="418573"/>
                  </a:lnTo>
                  <a:lnTo>
                    <a:pt x="484867" y="418573"/>
                  </a:lnTo>
                  <a:lnTo>
                    <a:pt x="481685" y="418573"/>
                  </a:lnTo>
                  <a:lnTo>
                    <a:pt x="484867" y="421773"/>
                  </a:lnTo>
                  <a:lnTo>
                    <a:pt x="491230" y="428165"/>
                  </a:lnTo>
                  <a:lnTo>
                    <a:pt x="488048" y="431356"/>
                  </a:lnTo>
                  <a:lnTo>
                    <a:pt x="481685" y="434556"/>
                  </a:lnTo>
                  <a:lnTo>
                    <a:pt x="478495" y="434556"/>
                  </a:lnTo>
                  <a:lnTo>
                    <a:pt x="472132" y="431356"/>
                  </a:lnTo>
                  <a:lnTo>
                    <a:pt x="468951" y="428165"/>
                  </a:lnTo>
                  <a:lnTo>
                    <a:pt x="468951" y="431356"/>
                  </a:lnTo>
                  <a:lnTo>
                    <a:pt x="465760" y="434556"/>
                  </a:lnTo>
                  <a:lnTo>
                    <a:pt x="462578" y="434556"/>
                  </a:lnTo>
                  <a:lnTo>
                    <a:pt x="462578" y="437746"/>
                  </a:lnTo>
                  <a:lnTo>
                    <a:pt x="459397" y="440947"/>
                  </a:lnTo>
                  <a:lnTo>
                    <a:pt x="472132" y="447338"/>
                  </a:lnTo>
                  <a:lnTo>
                    <a:pt x="468951" y="450529"/>
                  </a:lnTo>
                  <a:lnTo>
                    <a:pt x="468951" y="453730"/>
                  </a:lnTo>
                  <a:lnTo>
                    <a:pt x="468951" y="453730"/>
                  </a:lnTo>
                  <a:lnTo>
                    <a:pt x="468951" y="456920"/>
                  </a:lnTo>
                  <a:lnTo>
                    <a:pt x="472132" y="456920"/>
                  </a:lnTo>
                  <a:lnTo>
                    <a:pt x="475313" y="456920"/>
                  </a:lnTo>
                  <a:lnTo>
                    <a:pt x="478495" y="456920"/>
                  </a:lnTo>
                  <a:lnTo>
                    <a:pt x="478495" y="453730"/>
                  </a:lnTo>
                  <a:lnTo>
                    <a:pt x="481685" y="450529"/>
                  </a:lnTo>
                  <a:lnTo>
                    <a:pt x="481685" y="447338"/>
                  </a:lnTo>
                  <a:lnTo>
                    <a:pt x="488048" y="447338"/>
                  </a:lnTo>
                  <a:lnTo>
                    <a:pt x="491230" y="444138"/>
                  </a:lnTo>
                  <a:lnTo>
                    <a:pt x="488048" y="444138"/>
                  </a:lnTo>
                  <a:lnTo>
                    <a:pt x="488048" y="444138"/>
                  </a:lnTo>
                  <a:lnTo>
                    <a:pt x="488048" y="440947"/>
                  </a:lnTo>
                  <a:lnTo>
                    <a:pt x="491230" y="440947"/>
                  </a:lnTo>
                  <a:lnTo>
                    <a:pt x="491230" y="440947"/>
                  </a:lnTo>
                  <a:lnTo>
                    <a:pt x="494421" y="440947"/>
                  </a:lnTo>
                  <a:lnTo>
                    <a:pt x="494421" y="440947"/>
                  </a:lnTo>
                  <a:lnTo>
                    <a:pt x="491230" y="440947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4421" y="444138"/>
                  </a:lnTo>
                  <a:lnTo>
                    <a:pt x="497602" y="444138"/>
                  </a:lnTo>
                  <a:lnTo>
                    <a:pt x="500783" y="444138"/>
                  </a:lnTo>
                  <a:lnTo>
                    <a:pt x="500783" y="440947"/>
                  </a:lnTo>
                  <a:lnTo>
                    <a:pt x="503974" y="437746"/>
                  </a:lnTo>
                  <a:lnTo>
                    <a:pt x="503974" y="437746"/>
                  </a:lnTo>
                  <a:lnTo>
                    <a:pt x="510337" y="434556"/>
                  </a:lnTo>
                  <a:lnTo>
                    <a:pt x="513518" y="431356"/>
                  </a:lnTo>
                  <a:lnTo>
                    <a:pt x="513518" y="431356"/>
                  </a:lnTo>
                  <a:lnTo>
                    <a:pt x="516709" y="431356"/>
                  </a:lnTo>
                  <a:lnTo>
                    <a:pt x="516709" y="431356"/>
                  </a:lnTo>
                  <a:lnTo>
                    <a:pt x="519890" y="431356"/>
                  </a:lnTo>
                  <a:lnTo>
                    <a:pt x="519890" y="431356"/>
                  </a:lnTo>
                  <a:lnTo>
                    <a:pt x="519890" y="434556"/>
                  </a:lnTo>
                  <a:lnTo>
                    <a:pt x="519890" y="437746"/>
                  </a:lnTo>
                  <a:lnTo>
                    <a:pt x="519890" y="440947"/>
                  </a:lnTo>
                  <a:lnTo>
                    <a:pt x="519890" y="440947"/>
                  </a:lnTo>
                  <a:lnTo>
                    <a:pt x="519890" y="444138"/>
                  </a:lnTo>
                  <a:lnTo>
                    <a:pt x="523072" y="440947"/>
                  </a:lnTo>
                  <a:lnTo>
                    <a:pt x="523072" y="440947"/>
                  </a:lnTo>
                  <a:lnTo>
                    <a:pt x="535807" y="43774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42179" y="431356"/>
                  </a:lnTo>
                  <a:lnTo>
                    <a:pt x="542179" y="431356"/>
                  </a:lnTo>
                  <a:lnTo>
                    <a:pt x="545360" y="431356"/>
                  </a:lnTo>
                  <a:lnTo>
                    <a:pt x="548541" y="431356"/>
                  </a:lnTo>
                  <a:lnTo>
                    <a:pt x="548541" y="431356"/>
                  </a:lnTo>
                  <a:lnTo>
                    <a:pt x="551732" y="428165"/>
                  </a:lnTo>
                  <a:lnTo>
                    <a:pt x="551732" y="424964"/>
                  </a:lnTo>
                  <a:lnTo>
                    <a:pt x="554914" y="428165"/>
                  </a:lnTo>
                  <a:lnTo>
                    <a:pt x="554914" y="431356"/>
                  </a:lnTo>
                  <a:lnTo>
                    <a:pt x="554914" y="431356"/>
                  </a:lnTo>
                  <a:lnTo>
                    <a:pt x="551732" y="434556"/>
                  </a:lnTo>
                  <a:lnTo>
                    <a:pt x="551732" y="437746"/>
                  </a:lnTo>
                  <a:lnTo>
                    <a:pt x="551732" y="437746"/>
                  </a:lnTo>
                  <a:lnTo>
                    <a:pt x="554914" y="437746"/>
                  </a:lnTo>
                  <a:lnTo>
                    <a:pt x="561277" y="434556"/>
                  </a:lnTo>
                  <a:lnTo>
                    <a:pt x="561277" y="431356"/>
                  </a:lnTo>
                  <a:lnTo>
                    <a:pt x="564467" y="431356"/>
                  </a:lnTo>
                  <a:lnTo>
                    <a:pt x="564467" y="431356"/>
                  </a:lnTo>
                  <a:lnTo>
                    <a:pt x="567649" y="431356"/>
                  </a:lnTo>
                  <a:lnTo>
                    <a:pt x="567649" y="424964"/>
                  </a:lnTo>
                  <a:lnTo>
                    <a:pt x="567649" y="424964"/>
                  </a:lnTo>
                  <a:lnTo>
                    <a:pt x="570830" y="421773"/>
                  </a:lnTo>
                  <a:lnTo>
                    <a:pt x="570830" y="421773"/>
                  </a:lnTo>
                  <a:lnTo>
                    <a:pt x="570830" y="418573"/>
                  </a:lnTo>
                  <a:close/>
                  <a:moveTo>
                    <a:pt x="394131" y="399399"/>
                  </a:moveTo>
                  <a:lnTo>
                    <a:pt x="387760" y="402590"/>
                  </a:lnTo>
                  <a:lnTo>
                    <a:pt x="384578" y="402590"/>
                  </a:lnTo>
                  <a:lnTo>
                    <a:pt x="378206" y="402590"/>
                  </a:lnTo>
                  <a:lnTo>
                    <a:pt x="349555" y="405790"/>
                  </a:lnTo>
                  <a:lnTo>
                    <a:pt x="340001" y="405790"/>
                  </a:lnTo>
                  <a:lnTo>
                    <a:pt x="330448" y="402590"/>
                  </a:lnTo>
                  <a:lnTo>
                    <a:pt x="330448" y="402590"/>
                  </a:lnTo>
                  <a:lnTo>
                    <a:pt x="327266" y="399399"/>
                  </a:lnTo>
                  <a:lnTo>
                    <a:pt x="324085" y="399399"/>
                  </a:lnTo>
                  <a:lnTo>
                    <a:pt x="320894" y="399399"/>
                  </a:lnTo>
                  <a:lnTo>
                    <a:pt x="320894" y="399399"/>
                  </a:lnTo>
                  <a:lnTo>
                    <a:pt x="279508" y="377025"/>
                  </a:lnTo>
                  <a:lnTo>
                    <a:pt x="269954" y="369033"/>
                  </a:lnTo>
                  <a:lnTo>
                    <a:pt x="262001" y="369033"/>
                  </a:lnTo>
                  <a:lnTo>
                    <a:pt x="258810" y="365843"/>
                  </a:lnTo>
                  <a:lnTo>
                    <a:pt x="255629" y="365843"/>
                  </a:lnTo>
                  <a:lnTo>
                    <a:pt x="252447" y="359451"/>
                  </a:lnTo>
                  <a:lnTo>
                    <a:pt x="249266" y="359451"/>
                  </a:lnTo>
                  <a:lnTo>
                    <a:pt x="246075" y="353060"/>
                  </a:lnTo>
                  <a:lnTo>
                    <a:pt x="236531" y="340277"/>
                  </a:lnTo>
                  <a:lnTo>
                    <a:pt x="230159" y="330686"/>
                  </a:lnTo>
                  <a:lnTo>
                    <a:pt x="220605" y="321094"/>
                  </a:lnTo>
                  <a:lnTo>
                    <a:pt x="204689" y="314703"/>
                  </a:lnTo>
                  <a:lnTo>
                    <a:pt x="201508" y="311512"/>
                  </a:lnTo>
                  <a:lnTo>
                    <a:pt x="198317" y="308311"/>
                  </a:lnTo>
                  <a:lnTo>
                    <a:pt x="191954" y="301920"/>
                  </a:lnTo>
                  <a:lnTo>
                    <a:pt x="179219" y="295529"/>
                  </a:lnTo>
                  <a:lnTo>
                    <a:pt x="160112" y="282746"/>
                  </a:lnTo>
                  <a:lnTo>
                    <a:pt x="128280" y="253981"/>
                  </a:lnTo>
                  <a:lnTo>
                    <a:pt x="125089" y="250790"/>
                  </a:lnTo>
                  <a:lnTo>
                    <a:pt x="125089" y="244399"/>
                  </a:lnTo>
                  <a:lnTo>
                    <a:pt x="125089" y="241198"/>
                  </a:lnTo>
                  <a:lnTo>
                    <a:pt x="128280" y="241198"/>
                  </a:lnTo>
                  <a:lnTo>
                    <a:pt x="128280" y="238008"/>
                  </a:lnTo>
                  <a:lnTo>
                    <a:pt x="118726" y="234807"/>
                  </a:lnTo>
                  <a:lnTo>
                    <a:pt x="115544" y="231616"/>
                  </a:lnTo>
                  <a:lnTo>
                    <a:pt x="115544" y="231616"/>
                  </a:lnTo>
                  <a:lnTo>
                    <a:pt x="112354" y="231616"/>
                  </a:lnTo>
                  <a:lnTo>
                    <a:pt x="112354" y="228416"/>
                  </a:lnTo>
                  <a:lnTo>
                    <a:pt x="112354" y="225225"/>
                  </a:lnTo>
                  <a:lnTo>
                    <a:pt x="107582" y="222024"/>
                  </a:lnTo>
                  <a:lnTo>
                    <a:pt x="98028" y="215633"/>
                  </a:lnTo>
                  <a:lnTo>
                    <a:pt x="75739" y="193259"/>
                  </a:lnTo>
                  <a:lnTo>
                    <a:pt x="75739" y="190068"/>
                  </a:lnTo>
                  <a:lnTo>
                    <a:pt x="69377" y="177286"/>
                  </a:lnTo>
                  <a:lnTo>
                    <a:pt x="69377" y="169294"/>
                  </a:lnTo>
                  <a:lnTo>
                    <a:pt x="66196" y="162903"/>
                  </a:lnTo>
                  <a:lnTo>
                    <a:pt x="66196" y="156511"/>
                  </a:lnTo>
                  <a:lnTo>
                    <a:pt x="66196" y="156511"/>
                  </a:lnTo>
                  <a:lnTo>
                    <a:pt x="66196" y="150120"/>
                  </a:lnTo>
                  <a:lnTo>
                    <a:pt x="63005" y="146920"/>
                  </a:lnTo>
                  <a:lnTo>
                    <a:pt x="63005" y="140529"/>
                  </a:lnTo>
                  <a:lnTo>
                    <a:pt x="53451" y="134137"/>
                  </a:lnTo>
                  <a:lnTo>
                    <a:pt x="40716" y="134137"/>
                  </a:lnTo>
                  <a:lnTo>
                    <a:pt x="31172" y="130947"/>
                  </a:lnTo>
                  <a:lnTo>
                    <a:pt x="27981" y="130947"/>
                  </a:lnTo>
                  <a:lnTo>
                    <a:pt x="21619" y="130947"/>
                  </a:lnTo>
                  <a:lnTo>
                    <a:pt x="15246" y="124555"/>
                  </a:lnTo>
                  <a:lnTo>
                    <a:pt x="8883" y="118164"/>
                  </a:lnTo>
                  <a:lnTo>
                    <a:pt x="8883" y="111763"/>
                  </a:lnTo>
                  <a:lnTo>
                    <a:pt x="8883" y="105372"/>
                  </a:lnTo>
                  <a:lnTo>
                    <a:pt x="15246" y="95789"/>
                  </a:lnTo>
                  <a:lnTo>
                    <a:pt x="21619" y="89399"/>
                  </a:lnTo>
                  <a:lnTo>
                    <a:pt x="27981" y="79807"/>
                  </a:lnTo>
                  <a:lnTo>
                    <a:pt x="31172" y="76616"/>
                  </a:lnTo>
                  <a:lnTo>
                    <a:pt x="34353" y="73415"/>
                  </a:lnTo>
                  <a:lnTo>
                    <a:pt x="37535" y="73415"/>
                  </a:lnTo>
                  <a:lnTo>
                    <a:pt x="40716" y="73415"/>
                  </a:lnTo>
                  <a:lnTo>
                    <a:pt x="40716" y="73415"/>
                  </a:lnTo>
                  <a:lnTo>
                    <a:pt x="43907" y="89399"/>
                  </a:lnTo>
                  <a:lnTo>
                    <a:pt x="47088" y="92589"/>
                  </a:lnTo>
                  <a:lnTo>
                    <a:pt x="47088" y="95789"/>
                  </a:lnTo>
                  <a:lnTo>
                    <a:pt x="47088" y="92589"/>
                  </a:lnTo>
                  <a:lnTo>
                    <a:pt x="47088" y="89399"/>
                  </a:lnTo>
                  <a:lnTo>
                    <a:pt x="43907" y="67024"/>
                  </a:lnTo>
                  <a:lnTo>
                    <a:pt x="40716" y="60633"/>
                  </a:lnTo>
                  <a:lnTo>
                    <a:pt x="37535" y="54241"/>
                  </a:lnTo>
                  <a:lnTo>
                    <a:pt x="34353" y="47851"/>
                  </a:lnTo>
                  <a:lnTo>
                    <a:pt x="27981" y="41459"/>
                  </a:lnTo>
                  <a:lnTo>
                    <a:pt x="24800" y="38259"/>
                  </a:lnTo>
                  <a:lnTo>
                    <a:pt x="18437" y="25476"/>
                  </a:lnTo>
                  <a:lnTo>
                    <a:pt x="8883" y="12693"/>
                  </a:lnTo>
                  <a:lnTo>
                    <a:pt x="8883" y="12693"/>
                  </a:lnTo>
                  <a:lnTo>
                    <a:pt x="5702" y="6302"/>
                  </a:lnTo>
                  <a:lnTo>
                    <a:pt x="5702" y="3111"/>
                  </a:lnTo>
                  <a:lnTo>
                    <a:pt x="2511" y="-89"/>
                  </a:lnTo>
                  <a:lnTo>
                    <a:pt x="2511" y="-89"/>
                  </a:lnTo>
                  <a:lnTo>
                    <a:pt x="2511" y="54241"/>
                  </a:lnTo>
                  <a:lnTo>
                    <a:pt x="-670" y="105372"/>
                  </a:lnTo>
                  <a:lnTo>
                    <a:pt x="-670" y="159702"/>
                  </a:lnTo>
                  <a:lnTo>
                    <a:pt x="-670" y="212442"/>
                  </a:lnTo>
                  <a:lnTo>
                    <a:pt x="-670" y="266763"/>
                  </a:lnTo>
                  <a:lnTo>
                    <a:pt x="-670" y="321094"/>
                  </a:lnTo>
                  <a:lnTo>
                    <a:pt x="-670" y="377025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5702" y="437746"/>
                  </a:lnTo>
                  <a:lnTo>
                    <a:pt x="8883" y="444138"/>
                  </a:lnTo>
                  <a:lnTo>
                    <a:pt x="12065" y="444138"/>
                  </a:lnTo>
                  <a:lnTo>
                    <a:pt x="15246" y="447338"/>
                  </a:lnTo>
                  <a:lnTo>
                    <a:pt x="37535" y="444138"/>
                  </a:lnTo>
                  <a:lnTo>
                    <a:pt x="37535" y="440947"/>
                  </a:lnTo>
                  <a:lnTo>
                    <a:pt x="37535" y="440947"/>
                  </a:lnTo>
                  <a:lnTo>
                    <a:pt x="37535" y="434556"/>
                  </a:lnTo>
                  <a:lnTo>
                    <a:pt x="40716" y="434556"/>
                  </a:lnTo>
                  <a:lnTo>
                    <a:pt x="43907" y="434556"/>
                  </a:lnTo>
                  <a:lnTo>
                    <a:pt x="50270" y="437746"/>
                  </a:lnTo>
                  <a:lnTo>
                    <a:pt x="59823" y="440947"/>
                  </a:lnTo>
                  <a:lnTo>
                    <a:pt x="66196" y="444138"/>
                  </a:lnTo>
                  <a:lnTo>
                    <a:pt x="82112" y="447338"/>
                  </a:lnTo>
                  <a:lnTo>
                    <a:pt x="115544" y="450529"/>
                  </a:lnTo>
                  <a:lnTo>
                    <a:pt x="131461" y="450529"/>
                  </a:lnTo>
                  <a:lnTo>
                    <a:pt x="153749" y="453730"/>
                  </a:lnTo>
                  <a:lnTo>
                    <a:pt x="191954" y="456920"/>
                  </a:lnTo>
                  <a:lnTo>
                    <a:pt x="201508" y="460121"/>
                  </a:lnTo>
                  <a:lnTo>
                    <a:pt x="214242" y="463312"/>
                  </a:lnTo>
                  <a:lnTo>
                    <a:pt x="217424" y="463312"/>
                  </a:lnTo>
                  <a:lnTo>
                    <a:pt x="226978" y="472904"/>
                  </a:lnTo>
                  <a:lnTo>
                    <a:pt x="230159" y="476094"/>
                  </a:lnTo>
                  <a:lnTo>
                    <a:pt x="233340" y="476094"/>
                  </a:lnTo>
                  <a:lnTo>
                    <a:pt x="233340" y="479295"/>
                  </a:lnTo>
                  <a:lnTo>
                    <a:pt x="236531" y="482495"/>
                  </a:lnTo>
                  <a:lnTo>
                    <a:pt x="249266" y="485686"/>
                  </a:lnTo>
                  <a:lnTo>
                    <a:pt x="258810" y="485686"/>
                  </a:lnTo>
                  <a:lnTo>
                    <a:pt x="262001" y="485686"/>
                  </a:lnTo>
                  <a:lnTo>
                    <a:pt x="269954" y="482495"/>
                  </a:lnTo>
                  <a:lnTo>
                    <a:pt x="269954" y="482495"/>
                  </a:lnTo>
                  <a:lnTo>
                    <a:pt x="269954" y="476094"/>
                  </a:lnTo>
                  <a:lnTo>
                    <a:pt x="276326" y="476094"/>
                  </a:lnTo>
                  <a:lnTo>
                    <a:pt x="289062" y="476094"/>
                  </a:lnTo>
                  <a:lnTo>
                    <a:pt x="298615" y="476094"/>
                  </a:lnTo>
                  <a:lnTo>
                    <a:pt x="304978" y="472904"/>
                  </a:lnTo>
                  <a:lnTo>
                    <a:pt x="314531" y="469703"/>
                  </a:lnTo>
                  <a:lnTo>
                    <a:pt x="317713" y="466512"/>
                  </a:lnTo>
                  <a:lnTo>
                    <a:pt x="317713" y="463312"/>
                  </a:lnTo>
                  <a:lnTo>
                    <a:pt x="317713" y="460121"/>
                  </a:lnTo>
                  <a:lnTo>
                    <a:pt x="314531" y="456920"/>
                  </a:lnTo>
                  <a:lnTo>
                    <a:pt x="317713" y="456920"/>
                  </a:lnTo>
                  <a:lnTo>
                    <a:pt x="324085" y="456920"/>
                  </a:lnTo>
                  <a:lnTo>
                    <a:pt x="327266" y="456920"/>
                  </a:lnTo>
                  <a:lnTo>
                    <a:pt x="336820" y="460121"/>
                  </a:lnTo>
                  <a:lnTo>
                    <a:pt x="340001" y="456920"/>
                  </a:lnTo>
                  <a:lnTo>
                    <a:pt x="343182" y="456920"/>
                  </a:lnTo>
                  <a:lnTo>
                    <a:pt x="346373" y="456920"/>
                  </a:lnTo>
                  <a:lnTo>
                    <a:pt x="346373" y="456920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3312"/>
                  </a:lnTo>
                  <a:lnTo>
                    <a:pt x="346373" y="466512"/>
                  </a:lnTo>
                  <a:lnTo>
                    <a:pt x="349555" y="469703"/>
                  </a:lnTo>
                  <a:lnTo>
                    <a:pt x="349555" y="469703"/>
                  </a:lnTo>
                  <a:lnTo>
                    <a:pt x="352736" y="469703"/>
                  </a:lnTo>
                  <a:lnTo>
                    <a:pt x="355918" y="469703"/>
                  </a:lnTo>
                  <a:lnTo>
                    <a:pt x="355918" y="469703"/>
                  </a:lnTo>
                  <a:lnTo>
                    <a:pt x="355918" y="466512"/>
                  </a:lnTo>
                  <a:lnTo>
                    <a:pt x="359108" y="463312"/>
                  </a:lnTo>
                  <a:lnTo>
                    <a:pt x="359108" y="463312"/>
                  </a:lnTo>
                  <a:lnTo>
                    <a:pt x="362290" y="460121"/>
                  </a:lnTo>
                  <a:lnTo>
                    <a:pt x="371843" y="463312"/>
                  </a:lnTo>
                  <a:lnTo>
                    <a:pt x="375025" y="460121"/>
                  </a:lnTo>
                  <a:lnTo>
                    <a:pt x="375025" y="453730"/>
                  </a:lnTo>
                  <a:lnTo>
                    <a:pt x="375025" y="453730"/>
                  </a:lnTo>
                  <a:lnTo>
                    <a:pt x="381388" y="453730"/>
                  </a:lnTo>
                  <a:lnTo>
                    <a:pt x="384578" y="453730"/>
                  </a:lnTo>
                  <a:lnTo>
                    <a:pt x="384578" y="456920"/>
                  </a:lnTo>
                  <a:lnTo>
                    <a:pt x="384578" y="460121"/>
                  </a:lnTo>
                  <a:lnTo>
                    <a:pt x="384578" y="460121"/>
                  </a:lnTo>
                  <a:lnTo>
                    <a:pt x="387760" y="460121"/>
                  </a:lnTo>
                  <a:lnTo>
                    <a:pt x="387760" y="460121"/>
                  </a:lnTo>
                  <a:lnTo>
                    <a:pt x="390941" y="460121"/>
                  </a:lnTo>
                  <a:lnTo>
                    <a:pt x="390941" y="460121"/>
                  </a:lnTo>
                  <a:lnTo>
                    <a:pt x="394131" y="447338"/>
                  </a:lnTo>
                  <a:lnTo>
                    <a:pt x="397313" y="444138"/>
                  </a:lnTo>
                  <a:lnTo>
                    <a:pt x="400494" y="440947"/>
                  </a:lnTo>
                  <a:lnTo>
                    <a:pt x="403676" y="440947"/>
                  </a:lnTo>
                  <a:lnTo>
                    <a:pt x="403676" y="437746"/>
                  </a:lnTo>
                  <a:lnTo>
                    <a:pt x="400494" y="434556"/>
                  </a:lnTo>
                  <a:lnTo>
                    <a:pt x="400494" y="434556"/>
                  </a:lnTo>
                  <a:lnTo>
                    <a:pt x="403676" y="431356"/>
                  </a:lnTo>
                  <a:lnTo>
                    <a:pt x="406867" y="428165"/>
                  </a:lnTo>
                  <a:lnTo>
                    <a:pt x="406867" y="428165"/>
                  </a:lnTo>
                  <a:lnTo>
                    <a:pt x="403676" y="424964"/>
                  </a:lnTo>
                  <a:lnTo>
                    <a:pt x="403676" y="424964"/>
                  </a:lnTo>
                  <a:lnTo>
                    <a:pt x="406867" y="412182"/>
                  </a:lnTo>
                  <a:lnTo>
                    <a:pt x="410048" y="412182"/>
                  </a:lnTo>
                  <a:lnTo>
                    <a:pt x="410048" y="408981"/>
                  </a:lnTo>
                  <a:lnTo>
                    <a:pt x="413229" y="405790"/>
                  </a:lnTo>
                  <a:lnTo>
                    <a:pt x="413229" y="402590"/>
                  </a:lnTo>
                  <a:lnTo>
                    <a:pt x="413229" y="402590"/>
                  </a:lnTo>
                  <a:lnTo>
                    <a:pt x="394131" y="3993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F0CD63-80FB-4004-6D4A-FE4EA5E95182}"/>
                </a:ext>
              </a:extLst>
            </p:cNvPr>
            <p:cNvSpPr/>
            <p:nvPr/>
          </p:nvSpPr>
          <p:spPr>
            <a:xfrm>
              <a:off x="7390808" y="1351233"/>
              <a:ext cx="419100" cy="619125"/>
            </a:xfrm>
            <a:custGeom>
              <a:avLst/>
              <a:gdLst>
                <a:gd name="connsiteX0" fmla="*/ 418430 w 419100"/>
                <a:gd name="connsiteY0" fmla="*/ 73882 h 619125"/>
                <a:gd name="connsiteX1" fmla="*/ 418430 w 419100"/>
                <a:gd name="connsiteY1" fmla="*/ 19209 h 619125"/>
                <a:gd name="connsiteX2" fmla="*/ 411953 w 419100"/>
                <a:gd name="connsiteY2" fmla="*/ 9560 h 619125"/>
                <a:gd name="connsiteX3" fmla="*/ 216167 w 419100"/>
                <a:gd name="connsiteY3" fmla="*/ 9560 h 619125"/>
                <a:gd name="connsiteX4" fmla="*/ 149816 w 419100"/>
                <a:gd name="connsiteY4" fmla="*/ 9560 h 619125"/>
                <a:gd name="connsiteX5" fmla="*/ 146587 w 419100"/>
                <a:gd name="connsiteY5" fmla="*/ 6340 h 619125"/>
                <a:gd name="connsiteX6" fmla="*/ 146587 w 419100"/>
                <a:gd name="connsiteY6" fmla="*/ 6340 h 619125"/>
                <a:gd name="connsiteX7" fmla="*/ 123926 w 419100"/>
                <a:gd name="connsiteY7" fmla="*/ -89 h 619125"/>
                <a:gd name="connsiteX8" fmla="*/ 117459 w 419100"/>
                <a:gd name="connsiteY8" fmla="*/ -89 h 619125"/>
                <a:gd name="connsiteX9" fmla="*/ 117459 w 419100"/>
                <a:gd name="connsiteY9" fmla="*/ 3130 h 619125"/>
                <a:gd name="connsiteX10" fmla="*/ 91560 w 419100"/>
                <a:gd name="connsiteY10" fmla="*/ 57804 h 619125"/>
                <a:gd name="connsiteX11" fmla="*/ 91560 w 419100"/>
                <a:gd name="connsiteY11" fmla="*/ 61023 h 619125"/>
                <a:gd name="connsiteX12" fmla="*/ 91560 w 419100"/>
                <a:gd name="connsiteY12" fmla="*/ 61023 h 619125"/>
                <a:gd name="connsiteX13" fmla="*/ 91560 w 419100"/>
                <a:gd name="connsiteY13" fmla="*/ 67453 h 619125"/>
                <a:gd name="connsiteX14" fmla="*/ 88332 w 419100"/>
                <a:gd name="connsiteY14" fmla="*/ 67453 h 619125"/>
                <a:gd name="connsiteX15" fmla="*/ 88332 w 419100"/>
                <a:gd name="connsiteY15" fmla="*/ 70672 h 619125"/>
                <a:gd name="connsiteX16" fmla="*/ 85093 w 419100"/>
                <a:gd name="connsiteY16" fmla="*/ 77102 h 619125"/>
                <a:gd name="connsiteX17" fmla="*/ 85093 w 419100"/>
                <a:gd name="connsiteY17" fmla="*/ 80321 h 619125"/>
                <a:gd name="connsiteX18" fmla="*/ 85093 w 419100"/>
                <a:gd name="connsiteY18" fmla="*/ 83531 h 619125"/>
                <a:gd name="connsiteX19" fmla="*/ 85093 w 419100"/>
                <a:gd name="connsiteY19" fmla="*/ 93180 h 619125"/>
                <a:gd name="connsiteX20" fmla="*/ 85093 w 419100"/>
                <a:gd name="connsiteY20" fmla="*/ 96399 h 619125"/>
                <a:gd name="connsiteX21" fmla="*/ 78616 w 419100"/>
                <a:gd name="connsiteY21" fmla="*/ 109268 h 619125"/>
                <a:gd name="connsiteX22" fmla="*/ 78616 w 419100"/>
                <a:gd name="connsiteY22" fmla="*/ 112477 h 619125"/>
                <a:gd name="connsiteX23" fmla="*/ 78616 w 419100"/>
                <a:gd name="connsiteY23" fmla="*/ 112477 h 619125"/>
                <a:gd name="connsiteX24" fmla="*/ 81855 w 419100"/>
                <a:gd name="connsiteY24" fmla="*/ 125346 h 619125"/>
                <a:gd name="connsiteX25" fmla="*/ 81855 w 419100"/>
                <a:gd name="connsiteY25" fmla="*/ 138214 h 619125"/>
                <a:gd name="connsiteX26" fmla="*/ 81855 w 419100"/>
                <a:gd name="connsiteY26" fmla="*/ 141424 h 619125"/>
                <a:gd name="connsiteX27" fmla="*/ 81855 w 419100"/>
                <a:gd name="connsiteY27" fmla="*/ 144643 h 619125"/>
                <a:gd name="connsiteX28" fmla="*/ 81855 w 419100"/>
                <a:gd name="connsiteY28" fmla="*/ 144643 h 619125"/>
                <a:gd name="connsiteX29" fmla="*/ 72149 w 419100"/>
                <a:gd name="connsiteY29" fmla="*/ 144643 h 619125"/>
                <a:gd name="connsiteX30" fmla="*/ 72149 w 419100"/>
                <a:gd name="connsiteY30" fmla="*/ 144643 h 619125"/>
                <a:gd name="connsiteX31" fmla="*/ 72149 w 419100"/>
                <a:gd name="connsiteY31" fmla="*/ 144643 h 619125"/>
                <a:gd name="connsiteX32" fmla="*/ 68910 w 419100"/>
                <a:gd name="connsiteY32" fmla="*/ 157512 h 619125"/>
                <a:gd name="connsiteX33" fmla="*/ 68910 w 419100"/>
                <a:gd name="connsiteY33" fmla="*/ 160722 h 619125"/>
                <a:gd name="connsiteX34" fmla="*/ 65672 w 419100"/>
                <a:gd name="connsiteY34" fmla="*/ 160722 h 619125"/>
                <a:gd name="connsiteX35" fmla="*/ 65672 w 419100"/>
                <a:gd name="connsiteY35" fmla="*/ 160722 h 619125"/>
                <a:gd name="connsiteX36" fmla="*/ 65672 w 419100"/>
                <a:gd name="connsiteY36" fmla="*/ 160722 h 619125"/>
                <a:gd name="connsiteX37" fmla="*/ 62442 w 419100"/>
                <a:gd name="connsiteY37" fmla="*/ 160722 h 619125"/>
                <a:gd name="connsiteX38" fmla="*/ 62442 w 419100"/>
                <a:gd name="connsiteY38" fmla="*/ 160722 h 619125"/>
                <a:gd name="connsiteX39" fmla="*/ 62442 w 419100"/>
                <a:gd name="connsiteY39" fmla="*/ 160722 h 619125"/>
                <a:gd name="connsiteX40" fmla="*/ 59204 w 419100"/>
                <a:gd name="connsiteY40" fmla="*/ 163941 h 619125"/>
                <a:gd name="connsiteX41" fmla="*/ 59204 w 419100"/>
                <a:gd name="connsiteY41" fmla="*/ 170370 h 619125"/>
                <a:gd name="connsiteX42" fmla="*/ 55965 w 419100"/>
                <a:gd name="connsiteY42" fmla="*/ 186449 h 619125"/>
                <a:gd name="connsiteX43" fmla="*/ 52727 w 419100"/>
                <a:gd name="connsiteY43" fmla="*/ 189668 h 619125"/>
                <a:gd name="connsiteX44" fmla="*/ 52727 w 419100"/>
                <a:gd name="connsiteY44" fmla="*/ 189668 h 619125"/>
                <a:gd name="connsiteX45" fmla="*/ 52727 w 419100"/>
                <a:gd name="connsiteY45" fmla="*/ 189668 h 619125"/>
                <a:gd name="connsiteX46" fmla="*/ 49489 w 419100"/>
                <a:gd name="connsiteY46" fmla="*/ 189668 h 619125"/>
                <a:gd name="connsiteX47" fmla="*/ 49489 w 419100"/>
                <a:gd name="connsiteY47" fmla="*/ 192887 h 619125"/>
                <a:gd name="connsiteX48" fmla="*/ 49489 w 419100"/>
                <a:gd name="connsiteY48" fmla="*/ 192887 h 619125"/>
                <a:gd name="connsiteX49" fmla="*/ 49489 w 419100"/>
                <a:gd name="connsiteY49" fmla="*/ 192887 h 619125"/>
                <a:gd name="connsiteX50" fmla="*/ 46260 w 419100"/>
                <a:gd name="connsiteY50" fmla="*/ 204146 h 619125"/>
                <a:gd name="connsiteX51" fmla="*/ 46260 w 419100"/>
                <a:gd name="connsiteY51" fmla="*/ 210575 h 619125"/>
                <a:gd name="connsiteX52" fmla="*/ 43021 w 419100"/>
                <a:gd name="connsiteY52" fmla="*/ 217005 h 619125"/>
                <a:gd name="connsiteX53" fmla="*/ 39783 w 419100"/>
                <a:gd name="connsiteY53" fmla="*/ 220224 h 619125"/>
                <a:gd name="connsiteX54" fmla="*/ 39783 w 419100"/>
                <a:gd name="connsiteY54" fmla="*/ 223444 h 619125"/>
                <a:gd name="connsiteX55" fmla="*/ 36544 w 419100"/>
                <a:gd name="connsiteY55" fmla="*/ 229873 h 619125"/>
                <a:gd name="connsiteX56" fmla="*/ 36544 w 419100"/>
                <a:gd name="connsiteY56" fmla="*/ 229873 h 619125"/>
                <a:gd name="connsiteX57" fmla="*/ 36544 w 419100"/>
                <a:gd name="connsiteY57" fmla="*/ 233093 h 619125"/>
                <a:gd name="connsiteX58" fmla="*/ 33315 w 419100"/>
                <a:gd name="connsiteY58" fmla="*/ 233093 h 619125"/>
                <a:gd name="connsiteX59" fmla="*/ 30077 w 419100"/>
                <a:gd name="connsiteY59" fmla="*/ 233093 h 619125"/>
                <a:gd name="connsiteX60" fmla="*/ 30077 w 419100"/>
                <a:gd name="connsiteY60" fmla="*/ 233093 h 619125"/>
                <a:gd name="connsiteX61" fmla="*/ 23599 w 419100"/>
                <a:gd name="connsiteY61" fmla="*/ 242741 h 619125"/>
                <a:gd name="connsiteX62" fmla="*/ 23599 w 419100"/>
                <a:gd name="connsiteY62" fmla="*/ 242741 h 619125"/>
                <a:gd name="connsiteX63" fmla="*/ 12275 w 419100"/>
                <a:gd name="connsiteY63" fmla="*/ 252390 h 619125"/>
                <a:gd name="connsiteX64" fmla="*/ 12275 w 419100"/>
                <a:gd name="connsiteY64" fmla="*/ 252390 h 619125"/>
                <a:gd name="connsiteX65" fmla="*/ 15513 w 419100"/>
                <a:gd name="connsiteY65" fmla="*/ 252390 h 619125"/>
                <a:gd name="connsiteX66" fmla="*/ 20371 w 419100"/>
                <a:gd name="connsiteY66" fmla="*/ 252390 h 619125"/>
                <a:gd name="connsiteX67" fmla="*/ 20371 w 419100"/>
                <a:gd name="connsiteY67" fmla="*/ 255600 h 619125"/>
                <a:gd name="connsiteX68" fmla="*/ 23599 w 419100"/>
                <a:gd name="connsiteY68" fmla="*/ 255600 h 619125"/>
                <a:gd name="connsiteX69" fmla="*/ 26838 w 419100"/>
                <a:gd name="connsiteY69" fmla="*/ 255600 h 619125"/>
                <a:gd name="connsiteX70" fmla="*/ 26838 w 419100"/>
                <a:gd name="connsiteY70" fmla="*/ 255600 h 619125"/>
                <a:gd name="connsiteX71" fmla="*/ 26838 w 419100"/>
                <a:gd name="connsiteY71" fmla="*/ 258820 h 619125"/>
                <a:gd name="connsiteX72" fmla="*/ 26838 w 419100"/>
                <a:gd name="connsiteY72" fmla="*/ 258820 h 619125"/>
                <a:gd name="connsiteX73" fmla="*/ 26838 w 419100"/>
                <a:gd name="connsiteY73" fmla="*/ 258820 h 619125"/>
                <a:gd name="connsiteX74" fmla="*/ 23599 w 419100"/>
                <a:gd name="connsiteY74" fmla="*/ 262039 h 619125"/>
                <a:gd name="connsiteX75" fmla="*/ 23599 w 419100"/>
                <a:gd name="connsiteY75" fmla="*/ 262039 h 619125"/>
                <a:gd name="connsiteX76" fmla="*/ 23599 w 419100"/>
                <a:gd name="connsiteY76" fmla="*/ 262039 h 619125"/>
                <a:gd name="connsiteX77" fmla="*/ 20371 w 419100"/>
                <a:gd name="connsiteY77" fmla="*/ 265249 h 619125"/>
                <a:gd name="connsiteX78" fmla="*/ 20371 w 419100"/>
                <a:gd name="connsiteY78" fmla="*/ 265249 h 619125"/>
                <a:gd name="connsiteX79" fmla="*/ 20371 w 419100"/>
                <a:gd name="connsiteY79" fmla="*/ 265249 h 619125"/>
                <a:gd name="connsiteX80" fmla="*/ 20371 w 419100"/>
                <a:gd name="connsiteY80" fmla="*/ 265249 h 619125"/>
                <a:gd name="connsiteX81" fmla="*/ 20371 w 419100"/>
                <a:gd name="connsiteY81" fmla="*/ 265249 h 619125"/>
                <a:gd name="connsiteX82" fmla="*/ 15513 w 419100"/>
                <a:gd name="connsiteY82" fmla="*/ 265249 h 619125"/>
                <a:gd name="connsiteX83" fmla="*/ 15513 w 419100"/>
                <a:gd name="connsiteY83" fmla="*/ 265249 h 619125"/>
                <a:gd name="connsiteX84" fmla="*/ 12275 w 419100"/>
                <a:gd name="connsiteY84" fmla="*/ 265249 h 619125"/>
                <a:gd name="connsiteX85" fmla="*/ 12275 w 419100"/>
                <a:gd name="connsiteY85" fmla="*/ 268468 h 619125"/>
                <a:gd name="connsiteX86" fmla="*/ 12275 w 419100"/>
                <a:gd name="connsiteY86" fmla="*/ 271688 h 619125"/>
                <a:gd name="connsiteX87" fmla="*/ 20371 w 419100"/>
                <a:gd name="connsiteY87" fmla="*/ 284547 h 619125"/>
                <a:gd name="connsiteX88" fmla="*/ 23599 w 419100"/>
                <a:gd name="connsiteY88" fmla="*/ 290976 h 619125"/>
                <a:gd name="connsiteX89" fmla="*/ 23599 w 419100"/>
                <a:gd name="connsiteY89" fmla="*/ 290976 h 619125"/>
                <a:gd name="connsiteX90" fmla="*/ 23599 w 419100"/>
                <a:gd name="connsiteY90" fmla="*/ 294195 h 619125"/>
                <a:gd name="connsiteX91" fmla="*/ 20371 w 419100"/>
                <a:gd name="connsiteY91" fmla="*/ 294195 h 619125"/>
                <a:gd name="connsiteX92" fmla="*/ 20371 w 419100"/>
                <a:gd name="connsiteY92" fmla="*/ 290976 h 619125"/>
                <a:gd name="connsiteX93" fmla="*/ 20371 w 419100"/>
                <a:gd name="connsiteY93" fmla="*/ 294195 h 619125"/>
                <a:gd name="connsiteX94" fmla="*/ 15513 w 419100"/>
                <a:gd name="connsiteY94" fmla="*/ 294195 h 619125"/>
                <a:gd name="connsiteX95" fmla="*/ 12275 w 419100"/>
                <a:gd name="connsiteY95" fmla="*/ 303844 h 619125"/>
                <a:gd name="connsiteX96" fmla="*/ 12275 w 419100"/>
                <a:gd name="connsiteY96" fmla="*/ 307064 h 619125"/>
                <a:gd name="connsiteX97" fmla="*/ 12275 w 419100"/>
                <a:gd name="connsiteY97" fmla="*/ 307064 h 619125"/>
                <a:gd name="connsiteX98" fmla="*/ 12275 w 419100"/>
                <a:gd name="connsiteY98" fmla="*/ 307064 h 619125"/>
                <a:gd name="connsiteX99" fmla="*/ 9036 w 419100"/>
                <a:gd name="connsiteY99" fmla="*/ 310274 h 619125"/>
                <a:gd name="connsiteX100" fmla="*/ 9036 w 419100"/>
                <a:gd name="connsiteY100" fmla="*/ 310274 h 619125"/>
                <a:gd name="connsiteX101" fmla="*/ 5807 w 419100"/>
                <a:gd name="connsiteY101" fmla="*/ 310274 h 619125"/>
                <a:gd name="connsiteX102" fmla="*/ 5807 w 419100"/>
                <a:gd name="connsiteY102" fmla="*/ 310274 h 619125"/>
                <a:gd name="connsiteX103" fmla="*/ 5807 w 419100"/>
                <a:gd name="connsiteY103" fmla="*/ 307064 h 619125"/>
                <a:gd name="connsiteX104" fmla="*/ 2569 w 419100"/>
                <a:gd name="connsiteY104" fmla="*/ 310274 h 619125"/>
                <a:gd name="connsiteX105" fmla="*/ 2569 w 419100"/>
                <a:gd name="connsiteY105" fmla="*/ 310274 h 619125"/>
                <a:gd name="connsiteX106" fmla="*/ -670 w 419100"/>
                <a:gd name="connsiteY106" fmla="*/ 310274 h 619125"/>
                <a:gd name="connsiteX107" fmla="*/ 12275 w 419100"/>
                <a:gd name="connsiteY107" fmla="*/ 358518 h 619125"/>
                <a:gd name="connsiteX108" fmla="*/ 12275 w 419100"/>
                <a:gd name="connsiteY108" fmla="*/ 381035 h 619125"/>
                <a:gd name="connsiteX109" fmla="*/ 12275 w 419100"/>
                <a:gd name="connsiteY109" fmla="*/ 387464 h 619125"/>
                <a:gd name="connsiteX110" fmla="*/ 9036 w 419100"/>
                <a:gd name="connsiteY110" fmla="*/ 390684 h 619125"/>
                <a:gd name="connsiteX111" fmla="*/ 9036 w 419100"/>
                <a:gd name="connsiteY111" fmla="*/ 393903 h 619125"/>
                <a:gd name="connsiteX112" fmla="*/ 5807 w 419100"/>
                <a:gd name="connsiteY112" fmla="*/ 397113 h 619125"/>
                <a:gd name="connsiteX113" fmla="*/ 2569 w 419100"/>
                <a:gd name="connsiteY113" fmla="*/ 397113 h 619125"/>
                <a:gd name="connsiteX114" fmla="*/ 2569 w 419100"/>
                <a:gd name="connsiteY114" fmla="*/ 400333 h 619125"/>
                <a:gd name="connsiteX115" fmla="*/ 2569 w 419100"/>
                <a:gd name="connsiteY115" fmla="*/ 405162 h 619125"/>
                <a:gd name="connsiteX116" fmla="*/ -670 w 419100"/>
                <a:gd name="connsiteY116" fmla="*/ 405162 h 619125"/>
                <a:gd name="connsiteX117" fmla="*/ -670 w 419100"/>
                <a:gd name="connsiteY117" fmla="*/ 405162 h 619125"/>
                <a:gd name="connsiteX118" fmla="*/ -670 w 419100"/>
                <a:gd name="connsiteY118" fmla="*/ 405162 h 619125"/>
                <a:gd name="connsiteX119" fmla="*/ -670 w 419100"/>
                <a:gd name="connsiteY119" fmla="*/ 411591 h 619125"/>
                <a:gd name="connsiteX120" fmla="*/ -670 w 419100"/>
                <a:gd name="connsiteY120" fmla="*/ 411591 h 619125"/>
                <a:gd name="connsiteX121" fmla="*/ -670 w 419100"/>
                <a:gd name="connsiteY121" fmla="*/ 411591 h 619125"/>
                <a:gd name="connsiteX122" fmla="*/ -670 w 419100"/>
                <a:gd name="connsiteY122" fmla="*/ 411591 h 619125"/>
                <a:gd name="connsiteX123" fmla="*/ 2569 w 419100"/>
                <a:gd name="connsiteY123" fmla="*/ 411591 h 619125"/>
                <a:gd name="connsiteX124" fmla="*/ 5807 w 419100"/>
                <a:gd name="connsiteY124" fmla="*/ 414801 h 619125"/>
                <a:gd name="connsiteX125" fmla="*/ 9036 w 419100"/>
                <a:gd name="connsiteY125" fmla="*/ 418020 h 619125"/>
                <a:gd name="connsiteX126" fmla="*/ 9036 w 419100"/>
                <a:gd name="connsiteY126" fmla="*/ 418020 h 619125"/>
                <a:gd name="connsiteX127" fmla="*/ 9036 w 419100"/>
                <a:gd name="connsiteY127" fmla="*/ 418020 h 619125"/>
                <a:gd name="connsiteX128" fmla="*/ 9036 w 419100"/>
                <a:gd name="connsiteY128" fmla="*/ 421240 h 619125"/>
                <a:gd name="connsiteX129" fmla="*/ 12275 w 419100"/>
                <a:gd name="connsiteY129" fmla="*/ 446967 h 619125"/>
                <a:gd name="connsiteX130" fmla="*/ 12275 w 419100"/>
                <a:gd name="connsiteY130" fmla="*/ 459835 h 619125"/>
                <a:gd name="connsiteX131" fmla="*/ 15513 w 419100"/>
                <a:gd name="connsiteY131" fmla="*/ 498430 h 619125"/>
                <a:gd name="connsiteX132" fmla="*/ 23599 w 419100"/>
                <a:gd name="connsiteY132" fmla="*/ 511289 h 619125"/>
                <a:gd name="connsiteX133" fmla="*/ 30077 w 419100"/>
                <a:gd name="connsiteY133" fmla="*/ 524158 h 619125"/>
                <a:gd name="connsiteX134" fmla="*/ 33315 w 419100"/>
                <a:gd name="connsiteY134" fmla="*/ 527377 h 619125"/>
                <a:gd name="connsiteX135" fmla="*/ 33315 w 419100"/>
                <a:gd name="connsiteY135" fmla="*/ 527377 h 619125"/>
                <a:gd name="connsiteX136" fmla="*/ 33315 w 419100"/>
                <a:gd name="connsiteY136" fmla="*/ 530587 h 619125"/>
                <a:gd name="connsiteX137" fmla="*/ 36544 w 419100"/>
                <a:gd name="connsiteY137" fmla="*/ 533806 h 619125"/>
                <a:gd name="connsiteX138" fmla="*/ 72149 w 419100"/>
                <a:gd name="connsiteY138" fmla="*/ 527377 h 619125"/>
                <a:gd name="connsiteX139" fmla="*/ 94799 w 419100"/>
                <a:gd name="connsiteY139" fmla="*/ 520938 h 619125"/>
                <a:gd name="connsiteX140" fmla="*/ 107744 w 419100"/>
                <a:gd name="connsiteY140" fmla="*/ 517728 h 619125"/>
                <a:gd name="connsiteX141" fmla="*/ 110982 w 419100"/>
                <a:gd name="connsiteY141" fmla="*/ 517728 h 619125"/>
                <a:gd name="connsiteX142" fmla="*/ 133632 w 419100"/>
                <a:gd name="connsiteY142" fmla="*/ 524158 h 619125"/>
                <a:gd name="connsiteX143" fmla="*/ 136871 w 419100"/>
                <a:gd name="connsiteY143" fmla="*/ 524158 h 619125"/>
                <a:gd name="connsiteX144" fmla="*/ 136871 w 419100"/>
                <a:gd name="connsiteY144" fmla="*/ 524158 h 619125"/>
                <a:gd name="connsiteX145" fmla="*/ 136871 w 419100"/>
                <a:gd name="connsiteY145" fmla="*/ 524158 h 619125"/>
                <a:gd name="connsiteX146" fmla="*/ 136871 w 419100"/>
                <a:gd name="connsiteY146" fmla="*/ 530587 h 619125"/>
                <a:gd name="connsiteX147" fmla="*/ 136871 w 419100"/>
                <a:gd name="connsiteY147" fmla="*/ 530587 h 619125"/>
                <a:gd name="connsiteX148" fmla="*/ 136871 w 419100"/>
                <a:gd name="connsiteY148" fmla="*/ 530587 h 619125"/>
                <a:gd name="connsiteX149" fmla="*/ 136871 w 419100"/>
                <a:gd name="connsiteY149" fmla="*/ 533806 h 619125"/>
                <a:gd name="connsiteX150" fmla="*/ 146587 w 419100"/>
                <a:gd name="connsiteY150" fmla="*/ 537026 h 619125"/>
                <a:gd name="connsiteX151" fmla="*/ 146587 w 419100"/>
                <a:gd name="connsiteY151" fmla="*/ 540236 h 619125"/>
                <a:gd name="connsiteX152" fmla="*/ 149816 w 419100"/>
                <a:gd name="connsiteY152" fmla="*/ 540236 h 619125"/>
                <a:gd name="connsiteX153" fmla="*/ 149816 w 419100"/>
                <a:gd name="connsiteY153" fmla="*/ 540236 h 619125"/>
                <a:gd name="connsiteX154" fmla="*/ 149816 w 419100"/>
                <a:gd name="connsiteY154" fmla="*/ 543455 h 619125"/>
                <a:gd name="connsiteX155" fmla="*/ 159531 w 419100"/>
                <a:gd name="connsiteY155" fmla="*/ 543455 h 619125"/>
                <a:gd name="connsiteX156" fmla="*/ 159531 w 419100"/>
                <a:gd name="connsiteY156" fmla="*/ 543455 h 619125"/>
                <a:gd name="connsiteX157" fmla="*/ 159531 w 419100"/>
                <a:gd name="connsiteY157" fmla="*/ 543455 h 619125"/>
                <a:gd name="connsiteX158" fmla="*/ 162760 w 419100"/>
                <a:gd name="connsiteY158" fmla="*/ 546675 h 619125"/>
                <a:gd name="connsiteX159" fmla="*/ 162760 w 419100"/>
                <a:gd name="connsiteY159" fmla="*/ 546675 h 619125"/>
                <a:gd name="connsiteX160" fmla="*/ 162760 w 419100"/>
                <a:gd name="connsiteY160" fmla="*/ 546675 h 619125"/>
                <a:gd name="connsiteX161" fmla="*/ 165998 w 419100"/>
                <a:gd name="connsiteY161" fmla="*/ 546675 h 619125"/>
                <a:gd name="connsiteX162" fmla="*/ 172475 w 419100"/>
                <a:gd name="connsiteY162" fmla="*/ 546675 h 619125"/>
                <a:gd name="connsiteX163" fmla="*/ 175705 w 419100"/>
                <a:gd name="connsiteY163" fmla="*/ 546675 h 619125"/>
                <a:gd name="connsiteX164" fmla="*/ 190268 w 419100"/>
                <a:gd name="connsiteY164" fmla="*/ 546675 h 619125"/>
                <a:gd name="connsiteX165" fmla="*/ 190268 w 419100"/>
                <a:gd name="connsiteY165" fmla="*/ 546675 h 619125"/>
                <a:gd name="connsiteX166" fmla="*/ 199983 w 419100"/>
                <a:gd name="connsiteY166" fmla="*/ 549885 h 619125"/>
                <a:gd name="connsiteX167" fmla="*/ 199983 w 419100"/>
                <a:gd name="connsiteY167" fmla="*/ 549885 h 619125"/>
                <a:gd name="connsiteX168" fmla="*/ 206451 w 419100"/>
                <a:gd name="connsiteY168" fmla="*/ 546675 h 619125"/>
                <a:gd name="connsiteX169" fmla="*/ 206451 w 419100"/>
                <a:gd name="connsiteY169" fmla="*/ 546675 h 619125"/>
                <a:gd name="connsiteX170" fmla="*/ 206451 w 419100"/>
                <a:gd name="connsiteY170" fmla="*/ 549885 h 619125"/>
                <a:gd name="connsiteX171" fmla="*/ 206451 w 419100"/>
                <a:gd name="connsiteY171" fmla="*/ 549885 h 619125"/>
                <a:gd name="connsiteX172" fmla="*/ 209690 w 419100"/>
                <a:gd name="connsiteY172" fmla="*/ 549885 h 619125"/>
                <a:gd name="connsiteX173" fmla="*/ 209690 w 419100"/>
                <a:gd name="connsiteY173" fmla="*/ 549885 h 619125"/>
                <a:gd name="connsiteX174" fmla="*/ 209690 w 419100"/>
                <a:gd name="connsiteY174" fmla="*/ 549885 h 619125"/>
                <a:gd name="connsiteX175" fmla="*/ 206451 w 419100"/>
                <a:gd name="connsiteY175" fmla="*/ 556323 h 619125"/>
                <a:gd name="connsiteX176" fmla="*/ 206451 w 419100"/>
                <a:gd name="connsiteY176" fmla="*/ 556323 h 619125"/>
                <a:gd name="connsiteX177" fmla="*/ 209690 w 419100"/>
                <a:gd name="connsiteY177" fmla="*/ 556323 h 619125"/>
                <a:gd name="connsiteX178" fmla="*/ 209690 w 419100"/>
                <a:gd name="connsiteY178" fmla="*/ 556323 h 619125"/>
                <a:gd name="connsiteX179" fmla="*/ 212928 w 419100"/>
                <a:gd name="connsiteY179" fmla="*/ 556323 h 619125"/>
                <a:gd name="connsiteX180" fmla="*/ 216167 w 419100"/>
                <a:gd name="connsiteY180" fmla="*/ 556323 h 619125"/>
                <a:gd name="connsiteX181" fmla="*/ 216167 w 419100"/>
                <a:gd name="connsiteY181" fmla="*/ 559533 h 619125"/>
                <a:gd name="connsiteX182" fmla="*/ 216167 w 419100"/>
                <a:gd name="connsiteY182" fmla="*/ 559533 h 619125"/>
                <a:gd name="connsiteX183" fmla="*/ 216167 w 419100"/>
                <a:gd name="connsiteY183" fmla="*/ 559533 h 619125"/>
                <a:gd name="connsiteX184" fmla="*/ 216167 w 419100"/>
                <a:gd name="connsiteY184" fmla="*/ 562753 h 619125"/>
                <a:gd name="connsiteX185" fmla="*/ 216167 w 419100"/>
                <a:gd name="connsiteY185" fmla="*/ 562753 h 619125"/>
                <a:gd name="connsiteX186" fmla="*/ 216167 w 419100"/>
                <a:gd name="connsiteY186" fmla="*/ 562753 h 619125"/>
                <a:gd name="connsiteX187" fmla="*/ 216167 w 419100"/>
                <a:gd name="connsiteY187" fmla="*/ 562753 h 619125"/>
                <a:gd name="connsiteX188" fmla="*/ 219396 w 419100"/>
                <a:gd name="connsiteY188" fmla="*/ 565972 h 619125"/>
                <a:gd name="connsiteX189" fmla="*/ 287357 w 419100"/>
                <a:gd name="connsiteY189" fmla="*/ 565972 h 619125"/>
                <a:gd name="connsiteX190" fmla="*/ 329428 w 419100"/>
                <a:gd name="connsiteY190" fmla="*/ 565972 h 619125"/>
                <a:gd name="connsiteX191" fmla="*/ 350469 w 419100"/>
                <a:gd name="connsiteY191" fmla="*/ 565972 h 619125"/>
                <a:gd name="connsiteX192" fmla="*/ 353708 w 419100"/>
                <a:gd name="connsiteY192" fmla="*/ 569182 h 619125"/>
                <a:gd name="connsiteX193" fmla="*/ 373119 w 419100"/>
                <a:gd name="connsiteY193" fmla="*/ 619036 h 619125"/>
                <a:gd name="connsiteX194" fmla="*/ 382835 w 419100"/>
                <a:gd name="connsiteY194" fmla="*/ 549885 h 619125"/>
                <a:gd name="connsiteX195" fmla="*/ 389303 w 419100"/>
                <a:gd name="connsiteY195" fmla="*/ 514509 h 619125"/>
                <a:gd name="connsiteX196" fmla="*/ 399009 w 419100"/>
                <a:gd name="connsiteY196" fmla="*/ 446967 h 619125"/>
                <a:gd name="connsiteX197" fmla="*/ 411953 w 419100"/>
                <a:gd name="connsiteY197" fmla="*/ 371386 h 619125"/>
                <a:gd name="connsiteX198" fmla="*/ 418430 w 419100"/>
                <a:gd name="connsiteY198" fmla="*/ 323142 h 619125"/>
                <a:gd name="connsiteX199" fmla="*/ 418430 w 419100"/>
                <a:gd name="connsiteY199" fmla="*/ 297415 h 619125"/>
                <a:gd name="connsiteX200" fmla="*/ 418430 w 419100"/>
                <a:gd name="connsiteY200" fmla="*/ 160722 h 619125"/>
                <a:gd name="connsiteX201" fmla="*/ 418430 w 419100"/>
                <a:gd name="connsiteY201" fmla="*/ 89970 h 619125"/>
                <a:gd name="connsiteX202" fmla="*/ 418430 w 419100"/>
                <a:gd name="connsiteY202" fmla="*/ 73882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419100" h="619125">
                  <a:moveTo>
                    <a:pt x="418430" y="73882"/>
                  </a:moveTo>
                  <a:lnTo>
                    <a:pt x="418430" y="19209"/>
                  </a:lnTo>
                  <a:lnTo>
                    <a:pt x="411953" y="9560"/>
                  </a:lnTo>
                  <a:lnTo>
                    <a:pt x="216167" y="9560"/>
                  </a:lnTo>
                  <a:lnTo>
                    <a:pt x="149816" y="9560"/>
                  </a:lnTo>
                  <a:lnTo>
                    <a:pt x="146587" y="6340"/>
                  </a:lnTo>
                  <a:lnTo>
                    <a:pt x="146587" y="6340"/>
                  </a:lnTo>
                  <a:lnTo>
                    <a:pt x="123926" y="-89"/>
                  </a:lnTo>
                  <a:lnTo>
                    <a:pt x="117459" y="-89"/>
                  </a:lnTo>
                  <a:lnTo>
                    <a:pt x="117459" y="3130"/>
                  </a:lnTo>
                  <a:lnTo>
                    <a:pt x="91560" y="57804"/>
                  </a:lnTo>
                  <a:lnTo>
                    <a:pt x="91560" y="61023"/>
                  </a:lnTo>
                  <a:lnTo>
                    <a:pt x="91560" y="61023"/>
                  </a:lnTo>
                  <a:lnTo>
                    <a:pt x="91560" y="67453"/>
                  </a:lnTo>
                  <a:lnTo>
                    <a:pt x="88332" y="67453"/>
                  </a:lnTo>
                  <a:lnTo>
                    <a:pt x="88332" y="70672"/>
                  </a:lnTo>
                  <a:lnTo>
                    <a:pt x="85093" y="77102"/>
                  </a:lnTo>
                  <a:lnTo>
                    <a:pt x="85093" y="80321"/>
                  </a:lnTo>
                  <a:lnTo>
                    <a:pt x="85093" y="83531"/>
                  </a:lnTo>
                  <a:lnTo>
                    <a:pt x="85093" y="93180"/>
                  </a:lnTo>
                  <a:lnTo>
                    <a:pt x="85093" y="96399"/>
                  </a:lnTo>
                  <a:lnTo>
                    <a:pt x="78616" y="109268"/>
                  </a:lnTo>
                  <a:lnTo>
                    <a:pt x="78616" y="112477"/>
                  </a:lnTo>
                  <a:lnTo>
                    <a:pt x="78616" y="112477"/>
                  </a:lnTo>
                  <a:lnTo>
                    <a:pt x="81855" y="125346"/>
                  </a:lnTo>
                  <a:lnTo>
                    <a:pt x="81855" y="138214"/>
                  </a:lnTo>
                  <a:lnTo>
                    <a:pt x="81855" y="141424"/>
                  </a:lnTo>
                  <a:lnTo>
                    <a:pt x="81855" y="144643"/>
                  </a:lnTo>
                  <a:lnTo>
                    <a:pt x="81855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68910" y="157512"/>
                  </a:lnTo>
                  <a:lnTo>
                    <a:pt x="68910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59204" y="163941"/>
                  </a:lnTo>
                  <a:lnTo>
                    <a:pt x="59204" y="170370"/>
                  </a:lnTo>
                  <a:lnTo>
                    <a:pt x="55965" y="186449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49489" y="189668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6260" y="204146"/>
                  </a:lnTo>
                  <a:lnTo>
                    <a:pt x="46260" y="210575"/>
                  </a:lnTo>
                  <a:lnTo>
                    <a:pt x="43021" y="217005"/>
                  </a:lnTo>
                  <a:lnTo>
                    <a:pt x="39783" y="220224"/>
                  </a:lnTo>
                  <a:lnTo>
                    <a:pt x="39783" y="223444"/>
                  </a:lnTo>
                  <a:lnTo>
                    <a:pt x="36544" y="229873"/>
                  </a:lnTo>
                  <a:lnTo>
                    <a:pt x="36544" y="229873"/>
                  </a:lnTo>
                  <a:lnTo>
                    <a:pt x="36544" y="233093"/>
                  </a:lnTo>
                  <a:lnTo>
                    <a:pt x="33315" y="233093"/>
                  </a:lnTo>
                  <a:lnTo>
                    <a:pt x="30077" y="233093"/>
                  </a:lnTo>
                  <a:lnTo>
                    <a:pt x="30077" y="233093"/>
                  </a:lnTo>
                  <a:lnTo>
                    <a:pt x="23599" y="242741"/>
                  </a:lnTo>
                  <a:lnTo>
                    <a:pt x="23599" y="242741"/>
                  </a:lnTo>
                  <a:lnTo>
                    <a:pt x="12275" y="252390"/>
                  </a:lnTo>
                  <a:lnTo>
                    <a:pt x="12275" y="252390"/>
                  </a:lnTo>
                  <a:lnTo>
                    <a:pt x="15513" y="252390"/>
                  </a:lnTo>
                  <a:lnTo>
                    <a:pt x="20371" y="252390"/>
                  </a:lnTo>
                  <a:lnTo>
                    <a:pt x="20371" y="255600"/>
                  </a:lnTo>
                  <a:lnTo>
                    <a:pt x="23599" y="255600"/>
                  </a:lnTo>
                  <a:lnTo>
                    <a:pt x="26838" y="255600"/>
                  </a:lnTo>
                  <a:lnTo>
                    <a:pt x="26838" y="25560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15513" y="265249"/>
                  </a:lnTo>
                  <a:lnTo>
                    <a:pt x="15513" y="265249"/>
                  </a:lnTo>
                  <a:lnTo>
                    <a:pt x="12275" y="265249"/>
                  </a:lnTo>
                  <a:lnTo>
                    <a:pt x="12275" y="268468"/>
                  </a:lnTo>
                  <a:lnTo>
                    <a:pt x="12275" y="271688"/>
                  </a:lnTo>
                  <a:lnTo>
                    <a:pt x="20371" y="284547"/>
                  </a:lnTo>
                  <a:lnTo>
                    <a:pt x="23599" y="290976"/>
                  </a:lnTo>
                  <a:lnTo>
                    <a:pt x="23599" y="290976"/>
                  </a:lnTo>
                  <a:lnTo>
                    <a:pt x="23599" y="294195"/>
                  </a:lnTo>
                  <a:lnTo>
                    <a:pt x="20371" y="294195"/>
                  </a:lnTo>
                  <a:lnTo>
                    <a:pt x="20371" y="290976"/>
                  </a:lnTo>
                  <a:lnTo>
                    <a:pt x="20371" y="294195"/>
                  </a:lnTo>
                  <a:lnTo>
                    <a:pt x="15513" y="294195"/>
                  </a:lnTo>
                  <a:lnTo>
                    <a:pt x="12275" y="30384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9036" y="310274"/>
                  </a:lnTo>
                  <a:lnTo>
                    <a:pt x="9036" y="310274"/>
                  </a:lnTo>
                  <a:lnTo>
                    <a:pt x="5807" y="310274"/>
                  </a:lnTo>
                  <a:lnTo>
                    <a:pt x="5807" y="310274"/>
                  </a:lnTo>
                  <a:lnTo>
                    <a:pt x="5807" y="307064"/>
                  </a:lnTo>
                  <a:lnTo>
                    <a:pt x="2569" y="310274"/>
                  </a:lnTo>
                  <a:lnTo>
                    <a:pt x="2569" y="310274"/>
                  </a:lnTo>
                  <a:lnTo>
                    <a:pt x="-670" y="310274"/>
                  </a:lnTo>
                  <a:lnTo>
                    <a:pt x="12275" y="358518"/>
                  </a:lnTo>
                  <a:lnTo>
                    <a:pt x="12275" y="381035"/>
                  </a:lnTo>
                  <a:lnTo>
                    <a:pt x="12275" y="387464"/>
                  </a:lnTo>
                  <a:lnTo>
                    <a:pt x="9036" y="390684"/>
                  </a:lnTo>
                  <a:lnTo>
                    <a:pt x="9036" y="393903"/>
                  </a:lnTo>
                  <a:lnTo>
                    <a:pt x="5807" y="397113"/>
                  </a:lnTo>
                  <a:lnTo>
                    <a:pt x="2569" y="397113"/>
                  </a:lnTo>
                  <a:lnTo>
                    <a:pt x="2569" y="400333"/>
                  </a:lnTo>
                  <a:lnTo>
                    <a:pt x="2569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2569" y="411591"/>
                  </a:lnTo>
                  <a:lnTo>
                    <a:pt x="5807" y="414801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21240"/>
                  </a:lnTo>
                  <a:lnTo>
                    <a:pt x="12275" y="446967"/>
                  </a:lnTo>
                  <a:lnTo>
                    <a:pt x="12275" y="459835"/>
                  </a:lnTo>
                  <a:lnTo>
                    <a:pt x="15513" y="498430"/>
                  </a:lnTo>
                  <a:lnTo>
                    <a:pt x="23599" y="511289"/>
                  </a:lnTo>
                  <a:lnTo>
                    <a:pt x="30077" y="524158"/>
                  </a:lnTo>
                  <a:lnTo>
                    <a:pt x="33315" y="527377"/>
                  </a:lnTo>
                  <a:lnTo>
                    <a:pt x="33315" y="527377"/>
                  </a:lnTo>
                  <a:lnTo>
                    <a:pt x="33315" y="530587"/>
                  </a:lnTo>
                  <a:lnTo>
                    <a:pt x="36544" y="533806"/>
                  </a:lnTo>
                  <a:lnTo>
                    <a:pt x="72149" y="527377"/>
                  </a:lnTo>
                  <a:lnTo>
                    <a:pt x="94799" y="520938"/>
                  </a:lnTo>
                  <a:lnTo>
                    <a:pt x="107744" y="517728"/>
                  </a:lnTo>
                  <a:lnTo>
                    <a:pt x="110982" y="517728"/>
                  </a:lnTo>
                  <a:lnTo>
                    <a:pt x="133632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3806"/>
                  </a:lnTo>
                  <a:lnTo>
                    <a:pt x="146587" y="537026"/>
                  </a:lnTo>
                  <a:lnTo>
                    <a:pt x="146587" y="540236"/>
                  </a:lnTo>
                  <a:lnTo>
                    <a:pt x="149816" y="540236"/>
                  </a:lnTo>
                  <a:lnTo>
                    <a:pt x="149816" y="540236"/>
                  </a:lnTo>
                  <a:lnTo>
                    <a:pt x="149816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5998" y="546675"/>
                  </a:lnTo>
                  <a:lnTo>
                    <a:pt x="172475" y="546675"/>
                  </a:lnTo>
                  <a:lnTo>
                    <a:pt x="175705" y="546675"/>
                  </a:lnTo>
                  <a:lnTo>
                    <a:pt x="190268" y="546675"/>
                  </a:lnTo>
                  <a:lnTo>
                    <a:pt x="190268" y="546675"/>
                  </a:lnTo>
                  <a:lnTo>
                    <a:pt x="199983" y="549885"/>
                  </a:lnTo>
                  <a:lnTo>
                    <a:pt x="199983" y="549885"/>
                  </a:lnTo>
                  <a:lnTo>
                    <a:pt x="206451" y="546675"/>
                  </a:lnTo>
                  <a:lnTo>
                    <a:pt x="206451" y="546675"/>
                  </a:lnTo>
                  <a:lnTo>
                    <a:pt x="206451" y="549885"/>
                  </a:lnTo>
                  <a:lnTo>
                    <a:pt x="206451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6451" y="556323"/>
                  </a:lnTo>
                  <a:lnTo>
                    <a:pt x="206451" y="556323"/>
                  </a:lnTo>
                  <a:lnTo>
                    <a:pt x="209690" y="556323"/>
                  </a:lnTo>
                  <a:lnTo>
                    <a:pt x="209690" y="556323"/>
                  </a:lnTo>
                  <a:lnTo>
                    <a:pt x="212928" y="556323"/>
                  </a:lnTo>
                  <a:lnTo>
                    <a:pt x="216167" y="55632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9396" y="565972"/>
                  </a:lnTo>
                  <a:lnTo>
                    <a:pt x="287357" y="565972"/>
                  </a:lnTo>
                  <a:lnTo>
                    <a:pt x="329428" y="565972"/>
                  </a:lnTo>
                  <a:lnTo>
                    <a:pt x="350469" y="565972"/>
                  </a:lnTo>
                  <a:lnTo>
                    <a:pt x="353708" y="569182"/>
                  </a:lnTo>
                  <a:lnTo>
                    <a:pt x="373119" y="619036"/>
                  </a:lnTo>
                  <a:lnTo>
                    <a:pt x="382835" y="549885"/>
                  </a:lnTo>
                  <a:lnTo>
                    <a:pt x="389303" y="514509"/>
                  </a:lnTo>
                  <a:lnTo>
                    <a:pt x="399009" y="446967"/>
                  </a:lnTo>
                  <a:lnTo>
                    <a:pt x="411953" y="371386"/>
                  </a:lnTo>
                  <a:lnTo>
                    <a:pt x="418430" y="323142"/>
                  </a:lnTo>
                  <a:lnTo>
                    <a:pt x="418430" y="297415"/>
                  </a:lnTo>
                  <a:lnTo>
                    <a:pt x="418430" y="160722"/>
                  </a:lnTo>
                  <a:lnTo>
                    <a:pt x="418430" y="89970"/>
                  </a:lnTo>
                  <a:lnTo>
                    <a:pt x="418430" y="73882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580BC4A-D2E2-A943-B865-9856A08FB836}"/>
                </a:ext>
              </a:extLst>
            </p:cNvPr>
            <p:cNvSpPr/>
            <p:nvPr/>
          </p:nvSpPr>
          <p:spPr>
            <a:xfrm>
              <a:off x="7676558" y="1675083"/>
              <a:ext cx="476250" cy="885825"/>
            </a:xfrm>
            <a:custGeom>
              <a:avLst/>
              <a:gdLst>
                <a:gd name="connsiteX0" fmla="*/ 388988 w 476250"/>
                <a:gd name="connsiteY0" fmla="*/ -89 h 885825"/>
                <a:gd name="connsiteX1" fmla="*/ 336077 w 476250"/>
                <a:gd name="connsiteY1" fmla="*/ -89 h 885825"/>
                <a:gd name="connsiteX2" fmla="*/ 252685 w 476250"/>
                <a:gd name="connsiteY2" fmla="*/ -89 h 885825"/>
                <a:gd name="connsiteX3" fmla="*/ 135633 w 476250"/>
                <a:gd name="connsiteY3" fmla="*/ -89 h 885825"/>
                <a:gd name="connsiteX4" fmla="*/ 129213 w 476250"/>
                <a:gd name="connsiteY4" fmla="*/ 47793 h 885825"/>
                <a:gd name="connsiteX5" fmla="*/ 116392 w 476250"/>
                <a:gd name="connsiteY5" fmla="*/ 122812 h 885825"/>
                <a:gd name="connsiteX6" fmla="*/ 106772 w 476250"/>
                <a:gd name="connsiteY6" fmla="*/ 189849 h 885825"/>
                <a:gd name="connsiteX7" fmla="*/ 100352 w 476250"/>
                <a:gd name="connsiteY7" fmla="*/ 224958 h 885825"/>
                <a:gd name="connsiteX8" fmla="*/ 90732 w 476250"/>
                <a:gd name="connsiteY8" fmla="*/ 293586 h 885825"/>
                <a:gd name="connsiteX9" fmla="*/ 84321 w 476250"/>
                <a:gd name="connsiteY9" fmla="*/ 328704 h 885825"/>
                <a:gd name="connsiteX10" fmla="*/ 84321 w 476250"/>
                <a:gd name="connsiteY10" fmla="*/ 331895 h 885825"/>
                <a:gd name="connsiteX11" fmla="*/ 87522 w 476250"/>
                <a:gd name="connsiteY11" fmla="*/ 335086 h 885825"/>
                <a:gd name="connsiteX12" fmla="*/ 113182 w 476250"/>
                <a:gd name="connsiteY12" fmla="*/ 363814 h 885825"/>
                <a:gd name="connsiteX13" fmla="*/ 119592 w 476250"/>
                <a:gd name="connsiteY13" fmla="*/ 373396 h 885825"/>
                <a:gd name="connsiteX14" fmla="*/ 116392 w 476250"/>
                <a:gd name="connsiteY14" fmla="*/ 379778 h 885825"/>
                <a:gd name="connsiteX15" fmla="*/ 87522 w 476250"/>
                <a:gd name="connsiteY15" fmla="*/ 493096 h 885825"/>
                <a:gd name="connsiteX16" fmla="*/ 84321 w 476250"/>
                <a:gd name="connsiteY16" fmla="*/ 499488 h 885825"/>
                <a:gd name="connsiteX17" fmla="*/ 81112 w 476250"/>
                <a:gd name="connsiteY17" fmla="*/ 502679 h 885825"/>
                <a:gd name="connsiteX18" fmla="*/ 74702 w 476250"/>
                <a:gd name="connsiteY18" fmla="*/ 509060 h 885825"/>
                <a:gd name="connsiteX19" fmla="*/ 74702 w 476250"/>
                <a:gd name="connsiteY19" fmla="*/ 509060 h 885825"/>
                <a:gd name="connsiteX20" fmla="*/ 74702 w 476250"/>
                <a:gd name="connsiteY20" fmla="*/ 512251 h 885825"/>
                <a:gd name="connsiteX21" fmla="*/ 74702 w 476250"/>
                <a:gd name="connsiteY21" fmla="*/ 512251 h 885825"/>
                <a:gd name="connsiteX22" fmla="*/ 74702 w 476250"/>
                <a:gd name="connsiteY22" fmla="*/ 515442 h 885825"/>
                <a:gd name="connsiteX23" fmla="*/ 74702 w 476250"/>
                <a:gd name="connsiteY23" fmla="*/ 515442 h 885825"/>
                <a:gd name="connsiteX24" fmla="*/ 74702 w 476250"/>
                <a:gd name="connsiteY24" fmla="*/ 515442 h 885825"/>
                <a:gd name="connsiteX25" fmla="*/ 74702 w 476250"/>
                <a:gd name="connsiteY25" fmla="*/ 518643 h 885825"/>
                <a:gd name="connsiteX26" fmla="*/ 74702 w 476250"/>
                <a:gd name="connsiteY26" fmla="*/ 518643 h 885825"/>
                <a:gd name="connsiteX27" fmla="*/ 74702 w 476250"/>
                <a:gd name="connsiteY27" fmla="*/ 525024 h 885825"/>
                <a:gd name="connsiteX28" fmla="*/ 74702 w 476250"/>
                <a:gd name="connsiteY28" fmla="*/ 528215 h 885825"/>
                <a:gd name="connsiteX29" fmla="*/ 74702 w 476250"/>
                <a:gd name="connsiteY29" fmla="*/ 534597 h 885825"/>
                <a:gd name="connsiteX30" fmla="*/ 74702 w 476250"/>
                <a:gd name="connsiteY30" fmla="*/ 537788 h 885825"/>
                <a:gd name="connsiteX31" fmla="*/ 77902 w 476250"/>
                <a:gd name="connsiteY31" fmla="*/ 537788 h 885825"/>
                <a:gd name="connsiteX32" fmla="*/ 77902 w 476250"/>
                <a:gd name="connsiteY32" fmla="*/ 537788 h 885825"/>
                <a:gd name="connsiteX33" fmla="*/ 77902 w 476250"/>
                <a:gd name="connsiteY33" fmla="*/ 540979 h 885825"/>
                <a:gd name="connsiteX34" fmla="*/ 77902 w 476250"/>
                <a:gd name="connsiteY34" fmla="*/ 540979 h 885825"/>
                <a:gd name="connsiteX35" fmla="*/ 81112 w 476250"/>
                <a:gd name="connsiteY35" fmla="*/ 540979 h 885825"/>
                <a:gd name="connsiteX36" fmla="*/ 81112 w 476250"/>
                <a:gd name="connsiteY36" fmla="*/ 544179 h 885825"/>
                <a:gd name="connsiteX37" fmla="*/ 81112 w 476250"/>
                <a:gd name="connsiteY37" fmla="*/ 544179 h 885825"/>
                <a:gd name="connsiteX38" fmla="*/ 77902 w 476250"/>
                <a:gd name="connsiteY38" fmla="*/ 547370 h 885825"/>
                <a:gd name="connsiteX39" fmla="*/ 77902 w 476250"/>
                <a:gd name="connsiteY39" fmla="*/ 550561 h 885825"/>
                <a:gd name="connsiteX40" fmla="*/ 77902 w 476250"/>
                <a:gd name="connsiteY40" fmla="*/ 553752 h 885825"/>
                <a:gd name="connsiteX41" fmla="*/ 74702 w 476250"/>
                <a:gd name="connsiteY41" fmla="*/ 556943 h 885825"/>
                <a:gd name="connsiteX42" fmla="*/ 74702 w 476250"/>
                <a:gd name="connsiteY42" fmla="*/ 566525 h 885825"/>
                <a:gd name="connsiteX43" fmla="*/ 77902 w 476250"/>
                <a:gd name="connsiteY43" fmla="*/ 572906 h 885825"/>
                <a:gd name="connsiteX44" fmla="*/ 81112 w 476250"/>
                <a:gd name="connsiteY44" fmla="*/ 572906 h 885825"/>
                <a:gd name="connsiteX45" fmla="*/ 84321 w 476250"/>
                <a:gd name="connsiteY45" fmla="*/ 579288 h 885825"/>
                <a:gd name="connsiteX46" fmla="*/ 87522 w 476250"/>
                <a:gd name="connsiteY46" fmla="*/ 579288 h 885825"/>
                <a:gd name="connsiteX47" fmla="*/ 90732 w 476250"/>
                <a:gd name="connsiteY47" fmla="*/ 579288 h 885825"/>
                <a:gd name="connsiteX48" fmla="*/ 90732 w 476250"/>
                <a:gd name="connsiteY48" fmla="*/ 582479 h 885825"/>
                <a:gd name="connsiteX49" fmla="*/ 90732 w 476250"/>
                <a:gd name="connsiteY49" fmla="*/ 582479 h 885825"/>
                <a:gd name="connsiteX50" fmla="*/ 93942 w 476250"/>
                <a:gd name="connsiteY50" fmla="*/ 582479 h 885825"/>
                <a:gd name="connsiteX51" fmla="*/ 97142 w 476250"/>
                <a:gd name="connsiteY51" fmla="*/ 595252 h 885825"/>
                <a:gd name="connsiteX52" fmla="*/ 97142 w 476250"/>
                <a:gd name="connsiteY52" fmla="*/ 598443 h 885825"/>
                <a:gd name="connsiteX53" fmla="*/ 100352 w 476250"/>
                <a:gd name="connsiteY53" fmla="*/ 601634 h 885825"/>
                <a:gd name="connsiteX54" fmla="*/ 106772 w 476250"/>
                <a:gd name="connsiteY54" fmla="*/ 608016 h 885825"/>
                <a:gd name="connsiteX55" fmla="*/ 109973 w 476250"/>
                <a:gd name="connsiteY55" fmla="*/ 611206 h 885825"/>
                <a:gd name="connsiteX56" fmla="*/ 109973 w 476250"/>
                <a:gd name="connsiteY56" fmla="*/ 611206 h 885825"/>
                <a:gd name="connsiteX57" fmla="*/ 113182 w 476250"/>
                <a:gd name="connsiteY57" fmla="*/ 614407 h 885825"/>
                <a:gd name="connsiteX58" fmla="*/ 113182 w 476250"/>
                <a:gd name="connsiteY58" fmla="*/ 617598 h 885825"/>
                <a:gd name="connsiteX59" fmla="*/ 113182 w 476250"/>
                <a:gd name="connsiteY59" fmla="*/ 620789 h 885825"/>
                <a:gd name="connsiteX60" fmla="*/ 113182 w 476250"/>
                <a:gd name="connsiteY60" fmla="*/ 623979 h 885825"/>
                <a:gd name="connsiteX61" fmla="*/ 113182 w 476250"/>
                <a:gd name="connsiteY61" fmla="*/ 627170 h 885825"/>
                <a:gd name="connsiteX62" fmla="*/ 113182 w 476250"/>
                <a:gd name="connsiteY62" fmla="*/ 627170 h 885825"/>
                <a:gd name="connsiteX63" fmla="*/ 116392 w 476250"/>
                <a:gd name="connsiteY63" fmla="*/ 627170 h 885825"/>
                <a:gd name="connsiteX64" fmla="*/ 116392 w 476250"/>
                <a:gd name="connsiteY64" fmla="*/ 627170 h 885825"/>
                <a:gd name="connsiteX65" fmla="*/ 116392 w 476250"/>
                <a:gd name="connsiteY65" fmla="*/ 630361 h 885825"/>
                <a:gd name="connsiteX66" fmla="*/ 116392 w 476250"/>
                <a:gd name="connsiteY66" fmla="*/ 630361 h 885825"/>
                <a:gd name="connsiteX67" fmla="*/ 116392 w 476250"/>
                <a:gd name="connsiteY67" fmla="*/ 630361 h 885825"/>
                <a:gd name="connsiteX68" fmla="*/ 116392 w 476250"/>
                <a:gd name="connsiteY68" fmla="*/ 633552 h 885825"/>
                <a:gd name="connsiteX69" fmla="*/ 116392 w 476250"/>
                <a:gd name="connsiteY69" fmla="*/ 633552 h 885825"/>
                <a:gd name="connsiteX70" fmla="*/ 116392 w 476250"/>
                <a:gd name="connsiteY70" fmla="*/ 633552 h 885825"/>
                <a:gd name="connsiteX71" fmla="*/ 116392 w 476250"/>
                <a:gd name="connsiteY71" fmla="*/ 636743 h 885825"/>
                <a:gd name="connsiteX72" fmla="*/ 116392 w 476250"/>
                <a:gd name="connsiteY72" fmla="*/ 636743 h 885825"/>
                <a:gd name="connsiteX73" fmla="*/ 113182 w 476250"/>
                <a:gd name="connsiteY73" fmla="*/ 639943 h 885825"/>
                <a:gd name="connsiteX74" fmla="*/ 113182 w 476250"/>
                <a:gd name="connsiteY74" fmla="*/ 639943 h 885825"/>
                <a:gd name="connsiteX75" fmla="*/ 113182 w 476250"/>
                <a:gd name="connsiteY75" fmla="*/ 639943 h 885825"/>
                <a:gd name="connsiteX76" fmla="*/ 116392 w 476250"/>
                <a:gd name="connsiteY76" fmla="*/ 639943 h 885825"/>
                <a:gd name="connsiteX77" fmla="*/ 116392 w 476250"/>
                <a:gd name="connsiteY77" fmla="*/ 639943 h 885825"/>
                <a:gd name="connsiteX78" fmla="*/ 119592 w 476250"/>
                <a:gd name="connsiteY78" fmla="*/ 643134 h 885825"/>
                <a:gd name="connsiteX79" fmla="*/ 119592 w 476250"/>
                <a:gd name="connsiteY79" fmla="*/ 643134 h 885825"/>
                <a:gd name="connsiteX80" fmla="*/ 119592 w 476250"/>
                <a:gd name="connsiteY80" fmla="*/ 643134 h 885825"/>
                <a:gd name="connsiteX81" fmla="*/ 122803 w 476250"/>
                <a:gd name="connsiteY81" fmla="*/ 643134 h 885825"/>
                <a:gd name="connsiteX82" fmla="*/ 122803 w 476250"/>
                <a:gd name="connsiteY82" fmla="*/ 643134 h 885825"/>
                <a:gd name="connsiteX83" fmla="*/ 126012 w 476250"/>
                <a:gd name="connsiteY83" fmla="*/ 649516 h 885825"/>
                <a:gd name="connsiteX84" fmla="*/ 126012 w 476250"/>
                <a:gd name="connsiteY84" fmla="*/ 655898 h 885825"/>
                <a:gd name="connsiteX85" fmla="*/ 126012 w 476250"/>
                <a:gd name="connsiteY85" fmla="*/ 655898 h 885825"/>
                <a:gd name="connsiteX86" fmla="*/ 129213 w 476250"/>
                <a:gd name="connsiteY86" fmla="*/ 655898 h 885825"/>
                <a:gd name="connsiteX87" fmla="*/ 132423 w 476250"/>
                <a:gd name="connsiteY87" fmla="*/ 659089 h 885825"/>
                <a:gd name="connsiteX88" fmla="*/ 132423 w 476250"/>
                <a:gd name="connsiteY88" fmla="*/ 659089 h 885825"/>
                <a:gd name="connsiteX89" fmla="*/ 132423 w 476250"/>
                <a:gd name="connsiteY89" fmla="*/ 659089 h 885825"/>
                <a:gd name="connsiteX90" fmla="*/ 132423 w 476250"/>
                <a:gd name="connsiteY90" fmla="*/ 662289 h 885825"/>
                <a:gd name="connsiteX91" fmla="*/ 132423 w 476250"/>
                <a:gd name="connsiteY91" fmla="*/ 662289 h 885825"/>
                <a:gd name="connsiteX92" fmla="*/ 132423 w 476250"/>
                <a:gd name="connsiteY92" fmla="*/ 665480 h 885825"/>
                <a:gd name="connsiteX93" fmla="*/ 132423 w 476250"/>
                <a:gd name="connsiteY93" fmla="*/ 665480 h 885825"/>
                <a:gd name="connsiteX94" fmla="*/ 132423 w 476250"/>
                <a:gd name="connsiteY94" fmla="*/ 668671 h 885825"/>
                <a:gd name="connsiteX95" fmla="*/ 129213 w 476250"/>
                <a:gd name="connsiteY95" fmla="*/ 671862 h 885825"/>
                <a:gd name="connsiteX96" fmla="*/ 129213 w 476250"/>
                <a:gd name="connsiteY96" fmla="*/ 675053 h 885825"/>
                <a:gd name="connsiteX97" fmla="*/ 129213 w 476250"/>
                <a:gd name="connsiteY97" fmla="*/ 683034 h 885825"/>
                <a:gd name="connsiteX98" fmla="*/ 129213 w 476250"/>
                <a:gd name="connsiteY98" fmla="*/ 686225 h 885825"/>
                <a:gd name="connsiteX99" fmla="*/ 129213 w 476250"/>
                <a:gd name="connsiteY99" fmla="*/ 689416 h 885825"/>
                <a:gd name="connsiteX100" fmla="*/ 129213 w 476250"/>
                <a:gd name="connsiteY100" fmla="*/ 689416 h 885825"/>
                <a:gd name="connsiteX101" fmla="*/ 126012 w 476250"/>
                <a:gd name="connsiteY101" fmla="*/ 692607 h 885825"/>
                <a:gd name="connsiteX102" fmla="*/ 122803 w 476250"/>
                <a:gd name="connsiteY102" fmla="*/ 698998 h 885825"/>
                <a:gd name="connsiteX103" fmla="*/ 122803 w 476250"/>
                <a:gd name="connsiteY103" fmla="*/ 698998 h 885825"/>
                <a:gd name="connsiteX104" fmla="*/ 119592 w 476250"/>
                <a:gd name="connsiteY104" fmla="*/ 702189 h 885825"/>
                <a:gd name="connsiteX105" fmla="*/ 119592 w 476250"/>
                <a:gd name="connsiteY105" fmla="*/ 702189 h 885825"/>
                <a:gd name="connsiteX106" fmla="*/ 119592 w 476250"/>
                <a:gd name="connsiteY106" fmla="*/ 702189 h 885825"/>
                <a:gd name="connsiteX107" fmla="*/ 116392 w 476250"/>
                <a:gd name="connsiteY107" fmla="*/ 702189 h 885825"/>
                <a:gd name="connsiteX108" fmla="*/ 116392 w 476250"/>
                <a:gd name="connsiteY108" fmla="*/ 702189 h 885825"/>
                <a:gd name="connsiteX109" fmla="*/ 113182 w 476250"/>
                <a:gd name="connsiteY109" fmla="*/ 702189 h 885825"/>
                <a:gd name="connsiteX110" fmla="*/ 109973 w 476250"/>
                <a:gd name="connsiteY110" fmla="*/ 705380 h 885825"/>
                <a:gd name="connsiteX111" fmla="*/ 84321 w 476250"/>
                <a:gd name="connsiteY111" fmla="*/ 750071 h 885825"/>
                <a:gd name="connsiteX112" fmla="*/ 47441 w 476250"/>
                <a:gd name="connsiteY112" fmla="*/ 807526 h 885825"/>
                <a:gd name="connsiteX113" fmla="*/ -670 w 476250"/>
                <a:gd name="connsiteY113" fmla="*/ 885736 h 885825"/>
                <a:gd name="connsiteX114" fmla="*/ 68282 w 476250"/>
                <a:gd name="connsiteY114" fmla="*/ 885736 h 885825"/>
                <a:gd name="connsiteX115" fmla="*/ 129213 w 476250"/>
                <a:gd name="connsiteY115" fmla="*/ 885736 h 885825"/>
                <a:gd name="connsiteX116" fmla="*/ 135633 w 476250"/>
                <a:gd name="connsiteY116" fmla="*/ 885736 h 885825"/>
                <a:gd name="connsiteX117" fmla="*/ 174114 w 476250"/>
                <a:gd name="connsiteY117" fmla="*/ 842645 h 885825"/>
                <a:gd name="connsiteX118" fmla="*/ 202984 w 476250"/>
                <a:gd name="connsiteY118" fmla="*/ 810717 h 885825"/>
                <a:gd name="connsiteX119" fmla="*/ 227035 w 476250"/>
                <a:gd name="connsiteY119" fmla="*/ 785181 h 885825"/>
                <a:gd name="connsiteX120" fmla="*/ 230235 w 476250"/>
                <a:gd name="connsiteY120" fmla="*/ 778799 h 885825"/>
                <a:gd name="connsiteX121" fmla="*/ 230235 w 476250"/>
                <a:gd name="connsiteY121" fmla="*/ 775608 h 885825"/>
                <a:gd name="connsiteX122" fmla="*/ 230235 w 476250"/>
                <a:gd name="connsiteY122" fmla="*/ 772417 h 885825"/>
                <a:gd name="connsiteX123" fmla="*/ 230235 w 476250"/>
                <a:gd name="connsiteY123" fmla="*/ 769226 h 885825"/>
                <a:gd name="connsiteX124" fmla="*/ 233445 w 476250"/>
                <a:gd name="connsiteY124" fmla="*/ 769226 h 885825"/>
                <a:gd name="connsiteX125" fmla="*/ 233445 w 476250"/>
                <a:gd name="connsiteY125" fmla="*/ 769226 h 885825"/>
                <a:gd name="connsiteX126" fmla="*/ 233445 w 476250"/>
                <a:gd name="connsiteY126" fmla="*/ 769226 h 885825"/>
                <a:gd name="connsiteX127" fmla="*/ 236655 w 476250"/>
                <a:gd name="connsiteY127" fmla="*/ 769226 h 885825"/>
                <a:gd name="connsiteX128" fmla="*/ 236655 w 476250"/>
                <a:gd name="connsiteY128" fmla="*/ 766026 h 885825"/>
                <a:gd name="connsiteX129" fmla="*/ 239865 w 476250"/>
                <a:gd name="connsiteY129" fmla="*/ 766026 h 885825"/>
                <a:gd name="connsiteX130" fmla="*/ 243065 w 476250"/>
                <a:gd name="connsiteY130" fmla="*/ 769226 h 885825"/>
                <a:gd name="connsiteX131" fmla="*/ 243065 w 476250"/>
                <a:gd name="connsiteY131" fmla="*/ 769226 h 885825"/>
                <a:gd name="connsiteX132" fmla="*/ 246275 w 476250"/>
                <a:gd name="connsiteY132" fmla="*/ 769226 h 885825"/>
                <a:gd name="connsiteX133" fmla="*/ 249485 w 476250"/>
                <a:gd name="connsiteY133" fmla="*/ 769226 h 885825"/>
                <a:gd name="connsiteX134" fmla="*/ 259105 w 476250"/>
                <a:gd name="connsiteY134" fmla="*/ 772417 h 885825"/>
                <a:gd name="connsiteX135" fmla="*/ 259105 w 476250"/>
                <a:gd name="connsiteY135" fmla="*/ 772417 h 885825"/>
                <a:gd name="connsiteX136" fmla="*/ 262306 w 476250"/>
                <a:gd name="connsiteY136" fmla="*/ 772417 h 885825"/>
                <a:gd name="connsiteX137" fmla="*/ 265516 w 476250"/>
                <a:gd name="connsiteY137" fmla="*/ 775608 h 885825"/>
                <a:gd name="connsiteX138" fmla="*/ 268726 w 476250"/>
                <a:gd name="connsiteY138" fmla="*/ 778799 h 885825"/>
                <a:gd name="connsiteX139" fmla="*/ 268726 w 476250"/>
                <a:gd name="connsiteY139" fmla="*/ 778799 h 885825"/>
                <a:gd name="connsiteX140" fmla="*/ 271935 w 476250"/>
                <a:gd name="connsiteY140" fmla="*/ 778799 h 885825"/>
                <a:gd name="connsiteX141" fmla="*/ 271935 w 476250"/>
                <a:gd name="connsiteY141" fmla="*/ 778799 h 885825"/>
                <a:gd name="connsiteX142" fmla="*/ 275136 w 476250"/>
                <a:gd name="connsiteY142" fmla="*/ 781990 h 885825"/>
                <a:gd name="connsiteX143" fmla="*/ 278346 w 476250"/>
                <a:gd name="connsiteY143" fmla="*/ 778799 h 885825"/>
                <a:gd name="connsiteX144" fmla="*/ 278346 w 476250"/>
                <a:gd name="connsiteY144" fmla="*/ 778799 h 885825"/>
                <a:gd name="connsiteX145" fmla="*/ 281556 w 476250"/>
                <a:gd name="connsiteY145" fmla="*/ 778799 h 885825"/>
                <a:gd name="connsiteX146" fmla="*/ 284756 w 476250"/>
                <a:gd name="connsiteY146" fmla="*/ 778799 h 885825"/>
                <a:gd name="connsiteX147" fmla="*/ 284756 w 476250"/>
                <a:gd name="connsiteY147" fmla="*/ 775608 h 885825"/>
                <a:gd name="connsiteX148" fmla="*/ 287966 w 476250"/>
                <a:gd name="connsiteY148" fmla="*/ 766026 h 885825"/>
                <a:gd name="connsiteX149" fmla="*/ 287966 w 476250"/>
                <a:gd name="connsiteY149" fmla="*/ 766026 h 885825"/>
                <a:gd name="connsiteX150" fmla="*/ 291176 w 476250"/>
                <a:gd name="connsiteY150" fmla="*/ 762835 h 885825"/>
                <a:gd name="connsiteX151" fmla="*/ 291176 w 476250"/>
                <a:gd name="connsiteY151" fmla="*/ 756453 h 885825"/>
                <a:gd name="connsiteX152" fmla="*/ 291176 w 476250"/>
                <a:gd name="connsiteY152" fmla="*/ 753262 h 885825"/>
                <a:gd name="connsiteX153" fmla="*/ 291176 w 476250"/>
                <a:gd name="connsiteY153" fmla="*/ 753262 h 885825"/>
                <a:gd name="connsiteX154" fmla="*/ 297586 w 476250"/>
                <a:gd name="connsiteY154" fmla="*/ 750071 h 885825"/>
                <a:gd name="connsiteX155" fmla="*/ 297586 w 476250"/>
                <a:gd name="connsiteY155" fmla="*/ 750071 h 885825"/>
                <a:gd name="connsiteX156" fmla="*/ 297586 w 476250"/>
                <a:gd name="connsiteY156" fmla="*/ 746881 h 885825"/>
                <a:gd name="connsiteX157" fmla="*/ 297586 w 476250"/>
                <a:gd name="connsiteY157" fmla="*/ 746881 h 885825"/>
                <a:gd name="connsiteX158" fmla="*/ 297586 w 476250"/>
                <a:gd name="connsiteY158" fmla="*/ 746881 h 885825"/>
                <a:gd name="connsiteX159" fmla="*/ 297586 w 476250"/>
                <a:gd name="connsiteY159" fmla="*/ 743690 h 885825"/>
                <a:gd name="connsiteX160" fmla="*/ 297586 w 476250"/>
                <a:gd name="connsiteY160" fmla="*/ 743690 h 885825"/>
                <a:gd name="connsiteX161" fmla="*/ 297586 w 476250"/>
                <a:gd name="connsiteY161" fmla="*/ 743690 h 885825"/>
                <a:gd name="connsiteX162" fmla="*/ 297586 w 476250"/>
                <a:gd name="connsiteY162" fmla="*/ 740489 h 885825"/>
                <a:gd name="connsiteX163" fmla="*/ 300796 w 476250"/>
                <a:gd name="connsiteY163" fmla="*/ 740489 h 885825"/>
                <a:gd name="connsiteX164" fmla="*/ 300796 w 476250"/>
                <a:gd name="connsiteY164" fmla="*/ 737298 h 885825"/>
                <a:gd name="connsiteX165" fmla="*/ 300796 w 476250"/>
                <a:gd name="connsiteY165" fmla="*/ 737298 h 885825"/>
                <a:gd name="connsiteX166" fmla="*/ 300796 w 476250"/>
                <a:gd name="connsiteY166" fmla="*/ 737298 h 885825"/>
                <a:gd name="connsiteX167" fmla="*/ 300796 w 476250"/>
                <a:gd name="connsiteY167" fmla="*/ 737298 h 885825"/>
                <a:gd name="connsiteX168" fmla="*/ 304006 w 476250"/>
                <a:gd name="connsiteY168" fmla="*/ 737298 h 885825"/>
                <a:gd name="connsiteX169" fmla="*/ 304006 w 476250"/>
                <a:gd name="connsiteY169" fmla="*/ 737298 h 885825"/>
                <a:gd name="connsiteX170" fmla="*/ 304006 w 476250"/>
                <a:gd name="connsiteY170" fmla="*/ 737298 h 885825"/>
                <a:gd name="connsiteX171" fmla="*/ 307207 w 476250"/>
                <a:gd name="connsiteY171" fmla="*/ 734107 h 885825"/>
                <a:gd name="connsiteX172" fmla="*/ 307207 w 476250"/>
                <a:gd name="connsiteY172" fmla="*/ 734107 h 885825"/>
                <a:gd name="connsiteX173" fmla="*/ 307207 w 476250"/>
                <a:gd name="connsiteY173" fmla="*/ 734107 h 885825"/>
                <a:gd name="connsiteX174" fmla="*/ 307207 w 476250"/>
                <a:gd name="connsiteY174" fmla="*/ 730917 h 885825"/>
                <a:gd name="connsiteX175" fmla="*/ 307207 w 476250"/>
                <a:gd name="connsiteY175" fmla="*/ 730917 h 885825"/>
                <a:gd name="connsiteX176" fmla="*/ 307207 w 476250"/>
                <a:gd name="connsiteY176" fmla="*/ 727726 h 885825"/>
                <a:gd name="connsiteX177" fmla="*/ 304006 w 476250"/>
                <a:gd name="connsiteY177" fmla="*/ 724535 h 885825"/>
                <a:gd name="connsiteX178" fmla="*/ 300796 w 476250"/>
                <a:gd name="connsiteY178" fmla="*/ 724535 h 885825"/>
                <a:gd name="connsiteX179" fmla="*/ 297586 w 476250"/>
                <a:gd name="connsiteY179" fmla="*/ 721344 h 885825"/>
                <a:gd name="connsiteX180" fmla="*/ 297586 w 476250"/>
                <a:gd name="connsiteY180" fmla="*/ 721344 h 885825"/>
                <a:gd name="connsiteX181" fmla="*/ 297586 w 476250"/>
                <a:gd name="connsiteY181" fmla="*/ 718144 h 885825"/>
                <a:gd name="connsiteX182" fmla="*/ 294386 w 476250"/>
                <a:gd name="connsiteY182" fmla="*/ 714953 h 885825"/>
                <a:gd name="connsiteX183" fmla="*/ 294386 w 476250"/>
                <a:gd name="connsiteY183" fmla="*/ 714953 h 885825"/>
                <a:gd name="connsiteX184" fmla="*/ 291176 w 476250"/>
                <a:gd name="connsiteY184" fmla="*/ 714953 h 885825"/>
                <a:gd name="connsiteX185" fmla="*/ 291176 w 476250"/>
                <a:gd name="connsiteY185" fmla="*/ 711762 h 885825"/>
                <a:gd name="connsiteX186" fmla="*/ 287966 w 476250"/>
                <a:gd name="connsiteY186" fmla="*/ 711762 h 885825"/>
                <a:gd name="connsiteX187" fmla="*/ 281556 w 476250"/>
                <a:gd name="connsiteY187" fmla="*/ 708571 h 885825"/>
                <a:gd name="connsiteX188" fmla="*/ 275136 w 476250"/>
                <a:gd name="connsiteY188" fmla="*/ 698998 h 885825"/>
                <a:gd name="connsiteX189" fmla="*/ 275136 w 476250"/>
                <a:gd name="connsiteY189" fmla="*/ 695808 h 885825"/>
                <a:gd name="connsiteX190" fmla="*/ 271935 w 476250"/>
                <a:gd name="connsiteY190" fmla="*/ 686225 h 885825"/>
                <a:gd name="connsiteX191" fmla="*/ 271935 w 476250"/>
                <a:gd name="connsiteY191" fmla="*/ 686225 h 885825"/>
                <a:gd name="connsiteX192" fmla="*/ 268726 w 476250"/>
                <a:gd name="connsiteY192" fmla="*/ 686225 h 885825"/>
                <a:gd name="connsiteX193" fmla="*/ 268726 w 476250"/>
                <a:gd name="connsiteY193" fmla="*/ 686225 h 885825"/>
                <a:gd name="connsiteX194" fmla="*/ 268726 w 476250"/>
                <a:gd name="connsiteY194" fmla="*/ 686225 h 885825"/>
                <a:gd name="connsiteX195" fmla="*/ 265516 w 476250"/>
                <a:gd name="connsiteY195" fmla="*/ 683034 h 885825"/>
                <a:gd name="connsiteX196" fmla="*/ 259105 w 476250"/>
                <a:gd name="connsiteY196" fmla="*/ 665480 h 885825"/>
                <a:gd name="connsiteX197" fmla="*/ 259105 w 476250"/>
                <a:gd name="connsiteY197" fmla="*/ 662289 h 885825"/>
                <a:gd name="connsiteX198" fmla="*/ 255895 w 476250"/>
                <a:gd name="connsiteY198" fmla="*/ 655898 h 885825"/>
                <a:gd name="connsiteX199" fmla="*/ 255895 w 476250"/>
                <a:gd name="connsiteY199" fmla="*/ 643134 h 885825"/>
                <a:gd name="connsiteX200" fmla="*/ 255895 w 476250"/>
                <a:gd name="connsiteY200" fmla="*/ 639943 h 885825"/>
                <a:gd name="connsiteX201" fmla="*/ 255895 w 476250"/>
                <a:gd name="connsiteY201" fmla="*/ 636743 h 885825"/>
                <a:gd name="connsiteX202" fmla="*/ 249485 w 476250"/>
                <a:gd name="connsiteY202" fmla="*/ 630361 h 885825"/>
                <a:gd name="connsiteX203" fmla="*/ 249485 w 476250"/>
                <a:gd name="connsiteY203" fmla="*/ 630361 h 885825"/>
                <a:gd name="connsiteX204" fmla="*/ 249485 w 476250"/>
                <a:gd name="connsiteY204" fmla="*/ 627170 h 885825"/>
                <a:gd name="connsiteX205" fmla="*/ 249485 w 476250"/>
                <a:gd name="connsiteY205" fmla="*/ 623979 h 885825"/>
                <a:gd name="connsiteX206" fmla="*/ 252685 w 476250"/>
                <a:gd name="connsiteY206" fmla="*/ 614407 h 885825"/>
                <a:gd name="connsiteX207" fmla="*/ 252685 w 476250"/>
                <a:gd name="connsiteY207" fmla="*/ 611206 h 885825"/>
                <a:gd name="connsiteX208" fmla="*/ 252685 w 476250"/>
                <a:gd name="connsiteY208" fmla="*/ 608016 h 885825"/>
                <a:gd name="connsiteX209" fmla="*/ 252685 w 476250"/>
                <a:gd name="connsiteY209" fmla="*/ 601634 h 885825"/>
                <a:gd name="connsiteX210" fmla="*/ 252685 w 476250"/>
                <a:gd name="connsiteY210" fmla="*/ 598443 h 885825"/>
                <a:gd name="connsiteX211" fmla="*/ 252685 w 476250"/>
                <a:gd name="connsiteY211" fmla="*/ 595252 h 885825"/>
                <a:gd name="connsiteX212" fmla="*/ 255895 w 476250"/>
                <a:gd name="connsiteY212" fmla="*/ 585670 h 885825"/>
                <a:gd name="connsiteX213" fmla="*/ 255895 w 476250"/>
                <a:gd name="connsiteY213" fmla="*/ 582479 h 885825"/>
                <a:gd name="connsiteX214" fmla="*/ 255895 w 476250"/>
                <a:gd name="connsiteY214" fmla="*/ 582479 h 885825"/>
                <a:gd name="connsiteX215" fmla="*/ 255895 w 476250"/>
                <a:gd name="connsiteY215" fmla="*/ 572906 h 885825"/>
                <a:gd name="connsiteX216" fmla="*/ 255895 w 476250"/>
                <a:gd name="connsiteY216" fmla="*/ 569716 h 885825"/>
                <a:gd name="connsiteX217" fmla="*/ 255895 w 476250"/>
                <a:gd name="connsiteY217" fmla="*/ 566525 h 885825"/>
                <a:gd name="connsiteX218" fmla="*/ 262306 w 476250"/>
                <a:gd name="connsiteY218" fmla="*/ 560133 h 885825"/>
                <a:gd name="connsiteX219" fmla="*/ 262306 w 476250"/>
                <a:gd name="connsiteY219" fmla="*/ 556943 h 885825"/>
                <a:gd name="connsiteX220" fmla="*/ 262306 w 476250"/>
                <a:gd name="connsiteY220" fmla="*/ 553752 h 885825"/>
                <a:gd name="connsiteX221" fmla="*/ 259105 w 476250"/>
                <a:gd name="connsiteY221" fmla="*/ 553752 h 885825"/>
                <a:gd name="connsiteX222" fmla="*/ 255895 w 476250"/>
                <a:gd name="connsiteY222" fmla="*/ 547370 h 885825"/>
                <a:gd name="connsiteX223" fmla="*/ 255895 w 476250"/>
                <a:gd name="connsiteY223" fmla="*/ 544179 h 885825"/>
                <a:gd name="connsiteX224" fmla="*/ 255895 w 476250"/>
                <a:gd name="connsiteY224" fmla="*/ 540979 h 885825"/>
                <a:gd name="connsiteX225" fmla="*/ 255895 w 476250"/>
                <a:gd name="connsiteY225" fmla="*/ 537788 h 885825"/>
                <a:gd name="connsiteX226" fmla="*/ 255895 w 476250"/>
                <a:gd name="connsiteY226" fmla="*/ 534597 h 885825"/>
                <a:gd name="connsiteX227" fmla="*/ 259105 w 476250"/>
                <a:gd name="connsiteY227" fmla="*/ 531406 h 885825"/>
                <a:gd name="connsiteX228" fmla="*/ 259105 w 476250"/>
                <a:gd name="connsiteY228" fmla="*/ 528215 h 885825"/>
                <a:gd name="connsiteX229" fmla="*/ 259105 w 476250"/>
                <a:gd name="connsiteY229" fmla="*/ 528215 h 885825"/>
                <a:gd name="connsiteX230" fmla="*/ 262306 w 476250"/>
                <a:gd name="connsiteY230" fmla="*/ 521833 h 885825"/>
                <a:gd name="connsiteX231" fmla="*/ 262306 w 476250"/>
                <a:gd name="connsiteY231" fmla="*/ 518643 h 885825"/>
                <a:gd name="connsiteX232" fmla="*/ 262306 w 476250"/>
                <a:gd name="connsiteY232" fmla="*/ 515442 h 885825"/>
                <a:gd name="connsiteX233" fmla="*/ 262306 w 476250"/>
                <a:gd name="connsiteY233" fmla="*/ 515442 h 885825"/>
                <a:gd name="connsiteX234" fmla="*/ 262306 w 476250"/>
                <a:gd name="connsiteY234" fmla="*/ 515442 h 885825"/>
                <a:gd name="connsiteX235" fmla="*/ 262306 w 476250"/>
                <a:gd name="connsiteY235" fmla="*/ 512251 h 885825"/>
                <a:gd name="connsiteX236" fmla="*/ 262306 w 476250"/>
                <a:gd name="connsiteY236" fmla="*/ 512251 h 885825"/>
                <a:gd name="connsiteX237" fmla="*/ 262306 w 476250"/>
                <a:gd name="connsiteY237" fmla="*/ 512251 h 885825"/>
                <a:gd name="connsiteX238" fmla="*/ 262306 w 476250"/>
                <a:gd name="connsiteY238" fmla="*/ 512251 h 885825"/>
                <a:gd name="connsiteX239" fmla="*/ 262306 w 476250"/>
                <a:gd name="connsiteY239" fmla="*/ 509060 h 885825"/>
                <a:gd name="connsiteX240" fmla="*/ 262306 w 476250"/>
                <a:gd name="connsiteY240" fmla="*/ 509060 h 885825"/>
                <a:gd name="connsiteX241" fmla="*/ 265516 w 476250"/>
                <a:gd name="connsiteY241" fmla="*/ 509060 h 885825"/>
                <a:gd name="connsiteX242" fmla="*/ 265516 w 476250"/>
                <a:gd name="connsiteY242" fmla="*/ 509060 h 885825"/>
                <a:gd name="connsiteX243" fmla="*/ 268726 w 476250"/>
                <a:gd name="connsiteY243" fmla="*/ 505870 h 885825"/>
                <a:gd name="connsiteX244" fmla="*/ 271935 w 476250"/>
                <a:gd name="connsiteY244" fmla="*/ 505870 h 885825"/>
                <a:gd name="connsiteX245" fmla="*/ 271935 w 476250"/>
                <a:gd name="connsiteY245" fmla="*/ 505870 h 885825"/>
                <a:gd name="connsiteX246" fmla="*/ 281556 w 476250"/>
                <a:gd name="connsiteY246" fmla="*/ 505870 h 885825"/>
                <a:gd name="connsiteX247" fmla="*/ 284756 w 476250"/>
                <a:gd name="connsiteY247" fmla="*/ 505870 h 885825"/>
                <a:gd name="connsiteX248" fmla="*/ 284756 w 476250"/>
                <a:gd name="connsiteY248" fmla="*/ 505870 h 885825"/>
                <a:gd name="connsiteX249" fmla="*/ 287966 w 476250"/>
                <a:gd name="connsiteY249" fmla="*/ 505870 h 885825"/>
                <a:gd name="connsiteX250" fmla="*/ 291176 w 476250"/>
                <a:gd name="connsiteY250" fmla="*/ 502679 h 885825"/>
                <a:gd name="connsiteX251" fmla="*/ 294386 w 476250"/>
                <a:gd name="connsiteY251" fmla="*/ 499488 h 885825"/>
                <a:gd name="connsiteX252" fmla="*/ 297586 w 476250"/>
                <a:gd name="connsiteY252" fmla="*/ 496297 h 885825"/>
                <a:gd name="connsiteX253" fmla="*/ 304006 w 476250"/>
                <a:gd name="connsiteY253" fmla="*/ 486715 h 885825"/>
                <a:gd name="connsiteX254" fmla="*/ 307207 w 476250"/>
                <a:gd name="connsiteY254" fmla="*/ 483524 h 885825"/>
                <a:gd name="connsiteX255" fmla="*/ 310416 w 476250"/>
                <a:gd name="connsiteY255" fmla="*/ 480333 h 885825"/>
                <a:gd name="connsiteX256" fmla="*/ 310416 w 476250"/>
                <a:gd name="connsiteY256" fmla="*/ 480333 h 885825"/>
                <a:gd name="connsiteX257" fmla="*/ 310416 w 476250"/>
                <a:gd name="connsiteY257" fmla="*/ 475542 h 885825"/>
                <a:gd name="connsiteX258" fmla="*/ 313627 w 476250"/>
                <a:gd name="connsiteY258" fmla="*/ 475542 h 885825"/>
                <a:gd name="connsiteX259" fmla="*/ 313627 w 476250"/>
                <a:gd name="connsiteY259" fmla="*/ 475542 h 885825"/>
                <a:gd name="connsiteX260" fmla="*/ 313627 w 476250"/>
                <a:gd name="connsiteY260" fmla="*/ 472351 h 885825"/>
                <a:gd name="connsiteX261" fmla="*/ 316827 w 476250"/>
                <a:gd name="connsiteY261" fmla="*/ 472351 h 885825"/>
                <a:gd name="connsiteX262" fmla="*/ 316827 w 476250"/>
                <a:gd name="connsiteY262" fmla="*/ 472351 h 885825"/>
                <a:gd name="connsiteX263" fmla="*/ 316827 w 476250"/>
                <a:gd name="connsiteY263" fmla="*/ 472351 h 885825"/>
                <a:gd name="connsiteX264" fmla="*/ 320037 w 476250"/>
                <a:gd name="connsiteY264" fmla="*/ 472351 h 885825"/>
                <a:gd name="connsiteX265" fmla="*/ 320037 w 476250"/>
                <a:gd name="connsiteY265" fmla="*/ 469160 h 885825"/>
                <a:gd name="connsiteX266" fmla="*/ 320037 w 476250"/>
                <a:gd name="connsiteY266" fmla="*/ 469160 h 885825"/>
                <a:gd name="connsiteX267" fmla="*/ 323247 w 476250"/>
                <a:gd name="connsiteY267" fmla="*/ 465969 h 885825"/>
                <a:gd name="connsiteX268" fmla="*/ 326457 w 476250"/>
                <a:gd name="connsiteY268" fmla="*/ 459587 h 885825"/>
                <a:gd name="connsiteX269" fmla="*/ 329657 w 476250"/>
                <a:gd name="connsiteY269" fmla="*/ 456387 h 885825"/>
                <a:gd name="connsiteX270" fmla="*/ 329657 w 476250"/>
                <a:gd name="connsiteY270" fmla="*/ 456387 h 885825"/>
                <a:gd name="connsiteX271" fmla="*/ 332867 w 476250"/>
                <a:gd name="connsiteY271" fmla="*/ 446815 h 885825"/>
                <a:gd name="connsiteX272" fmla="*/ 332867 w 476250"/>
                <a:gd name="connsiteY272" fmla="*/ 443624 h 885825"/>
                <a:gd name="connsiteX273" fmla="*/ 339277 w 476250"/>
                <a:gd name="connsiteY273" fmla="*/ 440433 h 885825"/>
                <a:gd name="connsiteX274" fmla="*/ 339277 w 476250"/>
                <a:gd name="connsiteY274" fmla="*/ 437242 h 885825"/>
                <a:gd name="connsiteX275" fmla="*/ 345697 w 476250"/>
                <a:gd name="connsiteY275" fmla="*/ 424469 h 885825"/>
                <a:gd name="connsiteX276" fmla="*/ 355318 w 476250"/>
                <a:gd name="connsiteY276" fmla="*/ 414896 h 885825"/>
                <a:gd name="connsiteX277" fmla="*/ 358527 w 476250"/>
                <a:gd name="connsiteY277" fmla="*/ 405314 h 885825"/>
                <a:gd name="connsiteX278" fmla="*/ 364937 w 476250"/>
                <a:gd name="connsiteY278" fmla="*/ 398932 h 885825"/>
                <a:gd name="connsiteX279" fmla="*/ 368148 w 476250"/>
                <a:gd name="connsiteY279" fmla="*/ 392551 h 885825"/>
                <a:gd name="connsiteX280" fmla="*/ 374558 w 476250"/>
                <a:gd name="connsiteY280" fmla="*/ 386159 h 885825"/>
                <a:gd name="connsiteX281" fmla="*/ 382578 w 476250"/>
                <a:gd name="connsiteY281" fmla="*/ 373396 h 885825"/>
                <a:gd name="connsiteX282" fmla="*/ 382578 w 476250"/>
                <a:gd name="connsiteY282" fmla="*/ 370205 h 885825"/>
                <a:gd name="connsiteX283" fmla="*/ 382578 w 476250"/>
                <a:gd name="connsiteY283" fmla="*/ 360623 h 885825"/>
                <a:gd name="connsiteX284" fmla="*/ 382578 w 476250"/>
                <a:gd name="connsiteY284" fmla="*/ 360623 h 885825"/>
                <a:gd name="connsiteX285" fmla="*/ 385779 w 476250"/>
                <a:gd name="connsiteY285" fmla="*/ 354241 h 885825"/>
                <a:gd name="connsiteX286" fmla="*/ 385779 w 476250"/>
                <a:gd name="connsiteY286" fmla="*/ 351050 h 885825"/>
                <a:gd name="connsiteX287" fmla="*/ 385779 w 476250"/>
                <a:gd name="connsiteY287" fmla="*/ 341468 h 885825"/>
                <a:gd name="connsiteX288" fmla="*/ 385779 w 476250"/>
                <a:gd name="connsiteY288" fmla="*/ 338277 h 885825"/>
                <a:gd name="connsiteX289" fmla="*/ 385779 w 476250"/>
                <a:gd name="connsiteY289" fmla="*/ 335086 h 885825"/>
                <a:gd name="connsiteX290" fmla="*/ 385779 w 476250"/>
                <a:gd name="connsiteY290" fmla="*/ 331895 h 885825"/>
                <a:gd name="connsiteX291" fmla="*/ 382578 w 476250"/>
                <a:gd name="connsiteY291" fmla="*/ 325514 h 885825"/>
                <a:gd name="connsiteX292" fmla="*/ 382578 w 476250"/>
                <a:gd name="connsiteY292" fmla="*/ 325514 h 885825"/>
                <a:gd name="connsiteX293" fmla="*/ 382578 w 476250"/>
                <a:gd name="connsiteY293" fmla="*/ 319132 h 885825"/>
                <a:gd name="connsiteX294" fmla="*/ 377768 w 476250"/>
                <a:gd name="connsiteY294" fmla="*/ 312741 h 885825"/>
                <a:gd name="connsiteX295" fmla="*/ 382578 w 476250"/>
                <a:gd name="connsiteY295" fmla="*/ 309550 h 885825"/>
                <a:gd name="connsiteX296" fmla="*/ 382578 w 476250"/>
                <a:gd name="connsiteY296" fmla="*/ 303168 h 885825"/>
                <a:gd name="connsiteX297" fmla="*/ 382578 w 476250"/>
                <a:gd name="connsiteY297" fmla="*/ 299977 h 885825"/>
                <a:gd name="connsiteX298" fmla="*/ 382578 w 476250"/>
                <a:gd name="connsiteY298" fmla="*/ 293586 h 885825"/>
                <a:gd name="connsiteX299" fmla="*/ 385779 w 476250"/>
                <a:gd name="connsiteY299" fmla="*/ 293586 h 885825"/>
                <a:gd name="connsiteX300" fmla="*/ 385779 w 476250"/>
                <a:gd name="connsiteY300" fmla="*/ 290395 h 885825"/>
                <a:gd name="connsiteX301" fmla="*/ 388988 w 476250"/>
                <a:gd name="connsiteY301" fmla="*/ 284013 h 885825"/>
                <a:gd name="connsiteX302" fmla="*/ 388988 w 476250"/>
                <a:gd name="connsiteY302" fmla="*/ 280822 h 885825"/>
                <a:gd name="connsiteX303" fmla="*/ 388988 w 476250"/>
                <a:gd name="connsiteY303" fmla="*/ 276031 h 885825"/>
                <a:gd name="connsiteX304" fmla="*/ 388988 w 476250"/>
                <a:gd name="connsiteY304" fmla="*/ 272840 h 885825"/>
                <a:gd name="connsiteX305" fmla="*/ 385779 w 476250"/>
                <a:gd name="connsiteY305" fmla="*/ 260077 h 885825"/>
                <a:gd name="connsiteX306" fmla="*/ 382578 w 476250"/>
                <a:gd name="connsiteY306" fmla="*/ 253686 h 885825"/>
                <a:gd name="connsiteX307" fmla="*/ 377768 w 476250"/>
                <a:gd name="connsiteY307" fmla="*/ 250495 h 885825"/>
                <a:gd name="connsiteX308" fmla="*/ 382578 w 476250"/>
                <a:gd name="connsiteY308" fmla="*/ 244113 h 885825"/>
                <a:gd name="connsiteX309" fmla="*/ 385779 w 476250"/>
                <a:gd name="connsiteY309" fmla="*/ 237731 h 885825"/>
                <a:gd name="connsiteX310" fmla="*/ 385779 w 476250"/>
                <a:gd name="connsiteY310" fmla="*/ 237731 h 885825"/>
                <a:gd name="connsiteX311" fmla="*/ 388988 w 476250"/>
                <a:gd name="connsiteY311" fmla="*/ 218576 h 885825"/>
                <a:gd name="connsiteX312" fmla="*/ 388988 w 476250"/>
                <a:gd name="connsiteY312" fmla="*/ 189849 h 885825"/>
                <a:gd name="connsiteX313" fmla="*/ 392198 w 476250"/>
                <a:gd name="connsiteY313" fmla="*/ 186649 h 885825"/>
                <a:gd name="connsiteX314" fmla="*/ 395408 w 476250"/>
                <a:gd name="connsiteY314" fmla="*/ 170694 h 885825"/>
                <a:gd name="connsiteX315" fmla="*/ 395408 w 476250"/>
                <a:gd name="connsiteY315" fmla="*/ 167503 h 885825"/>
                <a:gd name="connsiteX316" fmla="*/ 398609 w 476250"/>
                <a:gd name="connsiteY316" fmla="*/ 164312 h 885825"/>
                <a:gd name="connsiteX317" fmla="*/ 401818 w 476250"/>
                <a:gd name="connsiteY317" fmla="*/ 161112 h 885825"/>
                <a:gd name="connsiteX318" fmla="*/ 405029 w 476250"/>
                <a:gd name="connsiteY318" fmla="*/ 157921 h 885825"/>
                <a:gd name="connsiteX319" fmla="*/ 417849 w 476250"/>
                <a:gd name="connsiteY319" fmla="*/ 154730 h 885825"/>
                <a:gd name="connsiteX320" fmla="*/ 421059 w 476250"/>
                <a:gd name="connsiteY320" fmla="*/ 151540 h 885825"/>
                <a:gd name="connsiteX321" fmla="*/ 424269 w 476250"/>
                <a:gd name="connsiteY321" fmla="*/ 148349 h 885825"/>
                <a:gd name="connsiteX322" fmla="*/ 427479 w 476250"/>
                <a:gd name="connsiteY322" fmla="*/ 145158 h 885825"/>
                <a:gd name="connsiteX323" fmla="*/ 433889 w 476250"/>
                <a:gd name="connsiteY323" fmla="*/ 141967 h 885825"/>
                <a:gd name="connsiteX324" fmla="*/ 433889 w 476250"/>
                <a:gd name="connsiteY324" fmla="*/ 141967 h 885825"/>
                <a:gd name="connsiteX325" fmla="*/ 437099 w 476250"/>
                <a:gd name="connsiteY325" fmla="*/ 138766 h 885825"/>
                <a:gd name="connsiteX326" fmla="*/ 437099 w 476250"/>
                <a:gd name="connsiteY326" fmla="*/ 132385 h 885825"/>
                <a:gd name="connsiteX327" fmla="*/ 437099 w 476250"/>
                <a:gd name="connsiteY327" fmla="*/ 122812 h 885825"/>
                <a:gd name="connsiteX328" fmla="*/ 437099 w 476250"/>
                <a:gd name="connsiteY328" fmla="*/ 122812 h 885825"/>
                <a:gd name="connsiteX329" fmla="*/ 437099 w 476250"/>
                <a:gd name="connsiteY329" fmla="*/ 122812 h 885825"/>
                <a:gd name="connsiteX330" fmla="*/ 440300 w 476250"/>
                <a:gd name="connsiteY330" fmla="*/ 116421 h 885825"/>
                <a:gd name="connsiteX331" fmla="*/ 443509 w 476250"/>
                <a:gd name="connsiteY331" fmla="*/ 113230 h 885825"/>
                <a:gd name="connsiteX332" fmla="*/ 443509 w 476250"/>
                <a:gd name="connsiteY332" fmla="*/ 110039 h 885825"/>
                <a:gd name="connsiteX333" fmla="*/ 443509 w 476250"/>
                <a:gd name="connsiteY333" fmla="*/ 106848 h 885825"/>
                <a:gd name="connsiteX334" fmla="*/ 443509 w 476250"/>
                <a:gd name="connsiteY334" fmla="*/ 106848 h 885825"/>
                <a:gd name="connsiteX335" fmla="*/ 443509 w 476250"/>
                <a:gd name="connsiteY335" fmla="*/ 103657 h 885825"/>
                <a:gd name="connsiteX336" fmla="*/ 443509 w 476250"/>
                <a:gd name="connsiteY336" fmla="*/ 103657 h 885825"/>
                <a:gd name="connsiteX337" fmla="*/ 443509 w 476250"/>
                <a:gd name="connsiteY337" fmla="*/ 100466 h 885825"/>
                <a:gd name="connsiteX338" fmla="*/ 443509 w 476250"/>
                <a:gd name="connsiteY338" fmla="*/ 97276 h 885825"/>
                <a:gd name="connsiteX339" fmla="*/ 446719 w 476250"/>
                <a:gd name="connsiteY339" fmla="*/ 90884 h 885825"/>
                <a:gd name="connsiteX340" fmla="*/ 449920 w 476250"/>
                <a:gd name="connsiteY340" fmla="*/ 87693 h 885825"/>
                <a:gd name="connsiteX341" fmla="*/ 449920 w 476250"/>
                <a:gd name="connsiteY341" fmla="*/ 84502 h 885825"/>
                <a:gd name="connsiteX342" fmla="*/ 449920 w 476250"/>
                <a:gd name="connsiteY342" fmla="*/ 81312 h 885825"/>
                <a:gd name="connsiteX343" fmla="*/ 449920 w 476250"/>
                <a:gd name="connsiteY343" fmla="*/ 70139 h 885825"/>
                <a:gd name="connsiteX344" fmla="*/ 453130 w 476250"/>
                <a:gd name="connsiteY344" fmla="*/ 54175 h 885825"/>
                <a:gd name="connsiteX345" fmla="*/ 453130 w 476250"/>
                <a:gd name="connsiteY345" fmla="*/ 50984 h 885825"/>
                <a:gd name="connsiteX346" fmla="*/ 449920 w 476250"/>
                <a:gd name="connsiteY346" fmla="*/ 44602 h 885825"/>
                <a:gd name="connsiteX347" fmla="*/ 449920 w 476250"/>
                <a:gd name="connsiteY347" fmla="*/ 41411 h 885825"/>
                <a:gd name="connsiteX348" fmla="*/ 449920 w 476250"/>
                <a:gd name="connsiteY348" fmla="*/ 35030 h 885825"/>
                <a:gd name="connsiteX349" fmla="*/ 449920 w 476250"/>
                <a:gd name="connsiteY349" fmla="*/ 31829 h 885825"/>
                <a:gd name="connsiteX350" fmla="*/ 449920 w 476250"/>
                <a:gd name="connsiteY350" fmla="*/ 28638 h 885825"/>
                <a:gd name="connsiteX351" fmla="*/ 449920 w 476250"/>
                <a:gd name="connsiteY351" fmla="*/ 25448 h 885825"/>
                <a:gd name="connsiteX352" fmla="*/ 449920 w 476250"/>
                <a:gd name="connsiteY352" fmla="*/ 22257 h 885825"/>
                <a:gd name="connsiteX353" fmla="*/ 449920 w 476250"/>
                <a:gd name="connsiteY353" fmla="*/ 19066 h 885825"/>
                <a:gd name="connsiteX354" fmla="*/ 449920 w 476250"/>
                <a:gd name="connsiteY354" fmla="*/ 19066 h 885825"/>
                <a:gd name="connsiteX355" fmla="*/ 453130 w 476250"/>
                <a:gd name="connsiteY355" fmla="*/ 15875 h 885825"/>
                <a:gd name="connsiteX356" fmla="*/ 456339 w 476250"/>
                <a:gd name="connsiteY356" fmla="*/ 15875 h 885825"/>
                <a:gd name="connsiteX357" fmla="*/ 456339 w 476250"/>
                <a:gd name="connsiteY357" fmla="*/ 15875 h 885825"/>
                <a:gd name="connsiteX358" fmla="*/ 462750 w 476250"/>
                <a:gd name="connsiteY358" fmla="*/ 15875 h 885825"/>
                <a:gd name="connsiteX359" fmla="*/ 465960 w 476250"/>
                <a:gd name="connsiteY359" fmla="*/ 12684 h 885825"/>
                <a:gd name="connsiteX360" fmla="*/ 469170 w 476250"/>
                <a:gd name="connsiteY360" fmla="*/ 12684 h 885825"/>
                <a:gd name="connsiteX361" fmla="*/ 472370 w 476250"/>
                <a:gd name="connsiteY361" fmla="*/ 9484 h 885825"/>
                <a:gd name="connsiteX362" fmla="*/ 475580 w 476250"/>
                <a:gd name="connsiteY362" fmla="*/ 6293 h 885825"/>
                <a:gd name="connsiteX363" fmla="*/ 475580 w 476250"/>
                <a:gd name="connsiteY363" fmla="*/ -89 h 885825"/>
                <a:gd name="connsiteX364" fmla="*/ 388988 w 476250"/>
                <a:gd name="connsiteY364" fmla="*/ -89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</a:cxnLst>
              <a:rect l="l" t="t" r="r" b="b"/>
              <a:pathLst>
                <a:path w="476250" h="885825">
                  <a:moveTo>
                    <a:pt x="388988" y="-89"/>
                  </a:moveTo>
                  <a:lnTo>
                    <a:pt x="336077" y="-89"/>
                  </a:lnTo>
                  <a:lnTo>
                    <a:pt x="252685" y="-89"/>
                  </a:lnTo>
                  <a:lnTo>
                    <a:pt x="135633" y="-89"/>
                  </a:lnTo>
                  <a:lnTo>
                    <a:pt x="129213" y="47793"/>
                  </a:lnTo>
                  <a:lnTo>
                    <a:pt x="116392" y="122812"/>
                  </a:lnTo>
                  <a:lnTo>
                    <a:pt x="106772" y="189849"/>
                  </a:lnTo>
                  <a:lnTo>
                    <a:pt x="100352" y="224958"/>
                  </a:lnTo>
                  <a:lnTo>
                    <a:pt x="90732" y="293586"/>
                  </a:lnTo>
                  <a:lnTo>
                    <a:pt x="84321" y="328704"/>
                  </a:lnTo>
                  <a:lnTo>
                    <a:pt x="84321" y="331895"/>
                  </a:lnTo>
                  <a:lnTo>
                    <a:pt x="87522" y="335086"/>
                  </a:lnTo>
                  <a:lnTo>
                    <a:pt x="113182" y="363814"/>
                  </a:lnTo>
                  <a:lnTo>
                    <a:pt x="119592" y="373396"/>
                  </a:lnTo>
                  <a:lnTo>
                    <a:pt x="116392" y="379778"/>
                  </a:lnTo>
                  <a:lnTo>
                    <a:pt x="87522" y="493096"/>
                  </a:lnTo>
                  <a:lnTo>
                    <a:pt x="84321" y="499488"/>
                  </a:lnTo>
                  <a:lnTo>
                    <a:pt x="81112" y="502679"/>
                  </a:lnTo>
                  <a:lnTo>
                    <a:pt x="74702" y="509060"/>
                  </a:lnTo>
                  <a:lnTo>
                    <a:pt x="74702" y="509060"/>
                  </a:lnTo>
                  <a:lnTo>
                    <a:pt x="74702" y="512251"/>
                  </a:lnTo>
                  <a:lnTo>
                    <a:pt x="74702" y="512251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8643"/>
                  </a:lnTo>
                  <a:lnTo>
                    <a:pt x="74702" y="518643"/>
                  </a:lnTo>
                  <a:lnTo>
                    <a:pt x="74702" y="525024"/>
                  </a:lnTo>
                  <a:lnTo>
                    <a:pt x="74702" y="528215"/>
                  </a:lnTo>
                  <a:lnTo>
                    <a:pt x="74702" y="534597"/>
                  </a:lnTo>
                  <a:lnTo>
                    <a:pt x="74702" y="537788"/>
                  </a:lnTo>
                  <a:lnTo>
                    <a:pt x="77902" y="537788"/>
                  </a:lnTo>
                  <a:lnTo>
                    <a:pt x="77902" y="537788"/>
                  </a:lnTo>
                  <a:lnTo>
                    <a:pt x="77902" y="540979"/>
                  </a:lnTo>
                  <a:lnTo>
                    <a:pt x="77902" y="540979"/>
                  </a:lnTo>
                  <a:lnTo>
                    <a:pt x="81112" y="540979"/>
                  </a:lnTo>
                  <a:lnTo>
                    <a:pt x="81112" y="544179"/>
                  </a:lnTo>
                  <a:lnTo>
                    <a:pt x="81112" y="544179"/>
                  </a:lnTo>
                  <a:lnTo>
                    <a:pt x="77902" y="547370"/>
                  </a:lnTo>
                  <a:lnTo>
                    <a:pt x="77902" y="550561"/>
                  </a:lnTo>
                  <a:lnTo>
                    <a:pt x="77902" y="553752"/>
                  </a:lnTo>
                  <a:lnTo>
                    <a:pt x="74702" y="556943"/>
                  </a:lnTo>
                  <a:lnTo>
                    <a:pt x="74702" y="566525"/>
                  </a:lnTo>
                  <a:lnTo>
                    <a:pt x="77902" y="572906"/>
                  </a:lnTo>
                  <a:lnTo>
                    <a:pt x="81112" y="572906"/>
                  </a:lnTo>
                  <a:lnTo>
                    <a:pt x="84321" y="579288"/>
                  </a:lnTo>
                  <a:lnTo>
                    <a:pt x="87522" y="579288"/>
                  </a:lnTo>
                  <a:lnTo>
                    <a:pt x="90732" y="579288"/>
                  </a:lnTo>
                  <a:lnTo>
                    <a:pt x="90732" y="582479"/>
                  </a:lnTo>
                  <a:lnTo>
                    <a:pt x="90732" y="582479"/>
                  </a:lnTo>
                  <a:lnTo>
                    <a:pt x="93942" y="582479"/>
                  </a:lnTo>
                  <a:lnTo>
                    <a:pt x="97142" y="595252"/>
                  </a:lnTo>
                  <a:lnTo>
                    <a:pt x="97142" y="598443"/>
                  </a:lnTo>
                  <a:lnTo>
                    <a:pt x="100352" y="601634"/>
                  </a:lnTo>
                  <a:lnTo>
                    <a:pt x="106772" y="608016"/>
                  </a:lnTo>
                  <a:lnTo>
                    <a:pt x="109973" y="611206"/>
                  </a:lnTo>
                  <a:lnTo>
                    <a:pt x="109973" y="611206"/>
                  </a:lnTo>
                  <a:lnTo>
                    <a:pt x="113182" y="614407"/>
                  </a:lnTo>
                  <a:lnTo>
                    <a:pt x="113182" y="617598"/>
                  </a:lnTo>
                  <a:lnTo>
                    <a:pt x="113182" y="620789"/>
                  </a:lnTo>
                  <a:lnTo>
                    <a:pt x="113182" y="623979"/>
                  </a:lnTo>
                  <a:lnTo>
                    <a:pt x="113182" y="627170"/>
                  </a:lnTo>
                  <a:lnTo>
                    <a:pt x="113182" y="627170"/>
                  </a:lnTo>
                  <a:lnTo>
                    <a:pt x="116392" y="627170"/>
                  </a:lnTo>
                  <a:lnTo>
                    <a:pt x="116392" y="627170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6743"/>
                  </a:lnTo>
                  <a:lnTo>
                    <a:pt x="116392" y="6367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6392" y="639943"/>
                  </a:lnTo>
                  <a:lnTo>
                    <a:pt x="116392" y="639943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22803" y="643134"/>
                  </a:lnTo>
                  <a:lnTo>
                    <a:pt x="122803" y="643134"/>
                  </a:lnTo>
                  <a:lnTo>
                    <a:pt x="126012" y="649516"/>
                  </a:lnTo>
                  <a:lnTo>
                    <a:pt x="126012" y="655898"/>
                  </a:lnTo>
                  <a:lnTo>
                    <a:pt x="126012" y="655898"/>
                  </a:lnTo>
                  <a:lnTo>
                    <a:pt x="129213" y="655898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62289"/>
                  </a:lnTo>
                  <a:lnTo>
                    <a:pt x="132423" y="662289"/>
                  </a:lnTo>
                  <a:lnTo>
                    <a:pt x="132423" y="665480"/>
                  </a:lnTo>
                  <a:lnTo>
                    <a:pt x="132423" y="665480"/>
                  </a:lnTo>
                  <a:lnTo>
                    <a:pt x="132423" y="668671"/>
                  </a:lnTo>
                  <a:lnTo>
                    <a:pt x="129213" y="671862"/>
                  </a:lnTo>
                  <a:lnTo>
                    <a:pt x="129213" y="675053"/>
                  </a:lnTo>
                  <a:lnTo>
                    <a:pt x="129213" y="683034"/>
                  </a:lnTo>
                  <a:lnTo>
                    <a:pt x="129213" y="686225"/>
                  </a:lnTo>
                  <a:lnTo>
                    <a:pt x="129213" y="689416"/>
                  </a:lnTo>
                  <a:lnTo>
                    <a:pt x="129213" y="689416"/>
                  </a:lnTo>
                  <a:lnTo>
                    <a:pt x="126012" y="692607"/>
                  </a:lnTo>
                  <a:lnTo>
                    <a:pt x="122803" y="698998"/>
                  </a:lnTo>
                  <a:lnTo>
                    <a:pt x="122803" y="698998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6392" y="702189"/>
                  </a:lnTo>
                  <a:lnTo>
                    <a:pt x="116392" y="702189"/>
                  </a:lnTo>
                  <a:lnTo>
                    <a:pt x="113182" y="702189"/>
                  </a:lnTo>
                  <a:lnTo>
                    <a:pt x="109973" y="705380"/>
                  </a:lnTo>
                  <a:lnTo>
                    <a:pt x="84321" y="750071"/>
                  </a:lnTo>
                  <a:lnTo>
                    <a:pt x="47441" y="807526"/>
                  </a:lnTo>
                  <a:lnTo>
                    <a:pt x="-670" y="885736"/>
                  </a:lnTo>
                  <a:lnTo>
                    <a:pt x="68282" y="885736"/>
                  </a:lnTo>
                  <a:lnTo>
                    <a:pt x="129213" y="885736"/>
                  </a:lnTo>
                  <a:lnTo>
                    <a:pt x="135633" y="885736"/>
                  </a:lnTo>
                  <a:lnTo>
                    <a:pt x="174114" y="842645"/>
                  </a:lnTo>
                  <a:lnTo>
                    <a:pt x="202984" y="810717"/>
                  </a:lnTo>
                  <a:lnTo>
                    <a:pt x="227035" y="785181"/>
                  </a:lnTo>
                  <a:lnTo>
                    <a:pt x="230235" y="778799"/>
                  </a:lnTo>
                  <a:lnTo>
                    <a:pt x="230235" y="775608"/>
                  </a:lnTo>
                  <a:lnTo>
                    <a:pt x="230235" y="772417"/>
                  </a:lnTo>
                  <a:lnTo>
                    <a:pt x="23023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6655" y="769226"/>
                  </a:lnTo>
                  <a:lnTo>
                    <a:pt x="236655" y="766026"/>
                  </a:lnTo>
                  <a:lnTo>
                    <a:pt x="239865" y="766026"/>
                  </a:lnTo>
                  <a:lnTo>
                    <a:pt x="243065" y="769226"/>
                  </a:lnTo>
                  <a:lnTo>
                    <a:pt x="243065" y="769226"/>
                  </a:lnTo>
                  <a:lnTo>
                    <a:pt x="246275" y="769226"/>
                  </a:lnTo>
                  <a:lnTo>
                    <a:pt x="249485" y="769226"/>
                  </a:lnTo>
                  <a:lnTo>
                    <a:pt x="259105" y="772417"/>
                  </a:lnTo>
                  <a:lnTo>
                    <a:pt x="259105" y="772417"/>
                  </a:lnTo>
                  <a:lnTo>
                    <a:pt x="262306" y="772417"/>
                  </a:lnTo>
                  <a:lnTo>
                    <a:pt x="265516" y="775608"/>
                  </a:lnTo>
                  <a:lnTo>
                    <a:pt x="268726" y="778799"/>
                  </a:lnTo>
                  <a:lnTo>
                    <a:pt x="268726" y="778799"/>
                  </a:lnTo>
                  <a:lnTo>
                    <a:pt x="271935" y="778799"/>
                  </a:lnTo>
                  <a:lnTo>
                    <a:pt x="271935" y="778799"/>
                  </a:lnTo>
                  <a:lnTo>
                    <a:pt x="275136" y="781990"/>
                  </a:lnTo>
                  <a:lnTo>
                    <a:pt x="278346" y="778799"/>
                  </a:lnTo>
                  <a:lnTo>
                    <a:pt x="278346" y="778799"/>
                  </a:lnTo>
                  <a:lnTo>
                    <a:pt x="281556" y="778799"/>
                  </a:lnTo>
                  <a:lnTo>
                    <a:pt x="284756" y="778799"/>
                  </a:lnTo>
                  <a:lnTo>
                    <a:pt x="284756" y="775608"/>
                  </a:lnTo>
                  <a:lnTo>
                    <a:pt x="287966" y="766026"/>
                  </a:lnTo>
                  <a:lnTo>
                    <a:pt x="287966" y="766026"/>
                  </a:lnTo>
                  <a:lnTo>
                    <a:pt x="291176" y="762835"/>
                  </a:lnTo>
                  <a:lnTo>
                    <a:pt x="291176" y="756453"/>
                  </a:lnTo>
                  <a:lnTo>
                    <a:pt x="291176" y="753262"/>
                  </a:lnTo>
                  <a:lnTo>
                    <a:pt x="291176" y="753262"/>
                  </a:lnTo>
                  <a:lnTo>
                    <a:pt x="297586" y="750071"/>
                  </a:lnTo>
                  <a:lnTo>
                    <a:pt x="297586" y="75007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0489"/>
                  </a:lnTo>
                  <a:lnTo>
                    <a:pt x="300796" y="740489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0917"/>
                  </a:lnTo>
                  <a:lnTo>
                    <a:pt x="307207" y="730917"/>
                  </a:lnTo>
                  <a:lnTo>
                    <a:pt x="307207" y="727726"/>
                  </a:lnTo>
                  <a:lnTo>
                    <a:pt x="304006" y="724535"/>
                  </a:lnTo>
                  <a:lnTo>
                    <a:pt x="300796" y="724535"/>
                  </a:lnTo>
                  <a:lnTo>
                    <a:pt x="297586" y="721344"/>
                  </a:lnTo>
                  <a:lnTo>
                    <a:pt x="297586" y="721344"/>
                  </a:lnTo>
                  <a:lnTo>
                    <a:pt x="297586" y="718144"/>
                  </a:lnTo>
                  <a:lnTo>
                    <a:pt x="294386" y="714953"/>
                  </a:lnTo>
                  <a:lnTo>
                    <a:pt x="294386" y="714953"/>
                  </a:lnTo>
                  <a:lnTo>
                    <a:pt x="291176" y="714953"/>
                  </a:lnTo>
                  <a:lnTo>
                    <a:pt x="291176" y="711762"/>
                  </a:lnTo>
                  <a:lnTo>
                    <a:pt x="287966" y="711762"/>
                  </a:lnTo>
                  <a:lnTo>
                    <a:pt x="281556" y="708571"/>
                  </a:lnTo>
                  <a:lnTo>
                    <a:pt x="275136" y="698998"/>
                  </a:lnTo>
                  <a:lnTo>
                    <a:pt x="275136" y="695808"/>
                  </a:lnTo>
                  <a:lnTo>
                    <a:pt x="271935" y="686225"/>
                  </a:lnTo>
                  <a:lnTo>
                    <a:pt x="271935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5516" y="683034"/>
                  </a:lnTo>
                  <a:lnTo>
                    <a:pt x="259105" y="665480"/>
                  </a:lnTo>
                  <a:lnTo>
                    <a:pt x="259105" y="662289"/>
                  </a:lnTo>
                  <a:lnTo>
                    <a:pt x="255895" y="655898"/>
                  </a:lnTo>
                  <a:lnTo>
                    <a:pt x="255895" y="643134"/>
                  </a:lnTo>
                  <a:lnTo>
                    <a:pt x="255895" y="639943"/>
                  </a:lnTo>
                  <a:lnTo>
                    <a:pt x="255895" y="636743"/>
                  </a:lnTo>
                  <a:lnTo>
                    <a:pt x="249485" y="630361"/>
                  </a:lnTo>
                  <a:lnTo>
                    <a:pt x="249485" y="630361"/>
                  </a:lnTo>
                  <a:lnTo>
                    <a:pt x="249485" y="627170"/>
                  </a:lnTo>
                  <a:lnTo>
                    <a:pt x="249485" y="623979"/>
                  </a:lnTo>
                  <a:lnTo>
                    <a:pt x="252685" y="614407"/>
                  </a:lnTo>
                  <a:lnTo>
                    <a:pt x="252685" y="611206"/>
                  </a:lnTo>
                  <a:lnTo>
                    <a:pt x="252685" y="608016"/>
                  </a:lnTo>
                  <a:lnTo>
                    <a:pt x="252685" y="601634"/>
                  </a:lnTo>
                  <a:lnTo>
                    <a:pt x="252685" y="598443"/>
                  </a:lnTo>
                  <a:lnTo>
                    <a:pt x="252685" y="595252"/>
                  </a:lnTo>
                  <a:lnTo>
                    <a:pt x="255895" y="585670"/>
                  </a:lnTo>
                  <a:lnTo>
                    <a:pt x="255895" y="582479"/>
                  </a:lnTo>
                  <a:lnTo>
                    <a:pt x="255895" y="582479"/>
                  </a:lnTo>
                  <a:lnTo>
                    <a:pt x="255895" y="572906"/>
                  </a:lnTo>
                  <a:lnTo>
                    <a:pt x="255895" y="569716"/>
                  </a:lnTo>
                  <a:lnTo>
                    <a:pt x="255895" y="566525"/>
                  </a:lnTo>
                  <a:lnTo>
                    <a:pt x="262306" y="560133"/>
                  </a:lnTo>
                  <a:lnTo>
                    <a:pt x="262306" y="556943"/>
                  </a:lnTo>
                  <a:lnTo>
                    <a:pt x="262306" y="553752"/>
                  </a:lnTo>
                  <a:lnTo>
                    <a:pt x="259105" y="553752"/>
                  </a:lnTo>
                  <a:lnTo>
                    <a:pt x="255895" y="547370"/>
                  </a:lnTo>
                  <a:lnTo>
                    <a:pt x="255895" y="544179"/>
                  </a:lnTo>
                  <a:lnTo>
                    <a:pt x="255895" y="540979"/>
                  </a:lnTo>
                  <a:lnTo>
                    <a:pt x="255895" y="537788"/>
                  </a:lnTo>
                  <a:lnTo>
                    <a:pt x="255895" y="534597"/>
                  </a:lnTo>
                  <a:lnTo>
                    <a:pt x="259105" y="531406"/>
                  </a:lnTo>
                  <a:lnTo>
                    <a:pt x="259105" y="528215"/>
                  </a:lnTo>
                  <a:lnTo>
                    <a:pt x="259105" y="528215"/>
                  </a:lnTo>
                  <a:lnTo>
                    <a:pt x="262306" y="521833"/>
                  </a:lnTo>
                  <a:lnTo>
                    <a:pt x="262306" y="518643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09060"/>
                  </a:lnTo>
                  <a:lnTo>
                    <a:pt x="262306" y="509060"/>
                  </a:lnTo>
                  <a:lnTo>
                    <a:pt x="265516" y="509060"/>
                  </a:lnTo>
                  <a:lnTo>
                    <a:pt x="265516" y="509060"/>
                  </a:lnTo>
                  <a:lnTo>
                    <a:pt x="268726" y="505870"/>
                  </a:lnTo>
                  <a:lnTo>
                    <a:pt x="271935" y="505870"/>
                  </a:lnTo>
                  <a:lnTo>
                    <a:pt x="271935" y="505870"/>
                  </a:lnTo>
                  <a:lnTo>
                    <a:pt x="281556" y="505870"/>
                  </a:lnTo>
                  <a:lnTo>
                    <a:pt x="284756" y="505870"/>
                  </a:lnTo>
                  <a:lnTo>
                    <a:pt x="284756" y="505870"/>
                  </a:lnTo>
                  <a:lnTo>
                    <a:pt x="287966" y="505870"/>
                  </a:lnTo>
                  <a:lnTo>
                    <a:pt x="291176" y="502679"/>
                  </a:lnTo>
                  <a:lnTo>
                    <a:pt x="294386" y="499488"/>
                  </a:lnTo>
                  <a:lnTo>
                    <a:pt x="297586" y="496297"/>
                  </a:lnTo>
                  <a:lnTo>
                    <a:pt x="304006" y="486715"/>
                  </a:lnTo>
                  <a:lnTo>
                    <a:pt x="307207" y="483524"/>
                  </a:lnTo>
                  <a:lnTo>
                    <a:pt x="310416" y="480333"/>
                  </a:lnTo>
                  <a:lnTo>
                    <a:pt x="310416" y="480333"/>
                  </a:lnTo>
                  <a:lnTo>
                    <a:pt x="310416" y="475542"/>
                  </a:lnTo>
                  <a:lnTo>
                    <a:pt x="313627" y="475542"/>
                  </a:lnTo>
                  <a:lnTo>
                    <a:pt x="313627" y="475542"/>
                  </a:lnTo>
                  <a:lnTo>
                    <a:pt x="3136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20037" y="472351"/>
                  </a:lnTo>
                  <a:lnTo>
                    <a:pt x="320037" y="469160"/>
                  </a:lnTo>
                  <a:lnTo>
                    <a:pt x="320037" y="469160"/>
                  </a:lnTo>
                  <a:lnTo>
                    <a:pt x="323247" y="465969"/>
                  </a:lnTo>
                  <a:lnTo>
                    <a:pt x="326457" y="459587"/>
                  </a:lnTo>
                  <a:lnTo>
                    <a:pt x="329657" y="456387"/>
                  </a:lnTo>
                  <a:lnTo>
                    <a:pt x="329657" y="456387"/>
                  </a:lnTo>
                  <a:lnTo>
                    <a:pt x="332867" y="446815"/>
                  </a:lnTo>
                  <a:lnTo>
                    <a:pt x="332867" y="443624"/>
                  </a:lnTo>
                  <a:lnTo>
                    <a:pt x="339277" y="440433"/>
                  </a:lnTo>
                  <a:lnTo>
                    <a:pt x="339277" y="437242"/>
                  </a:lnTo>
                  <a:lnTo>
                    <a:pt x="345697" y="424469"/>
                  </a:lnTo>
                  <a:lnTo>
                    <a:pt x="355318" y="414896"/>
                  </a:lnTo>
                  <a:lnTo>
                    <a:pt x="358527" y="405314"/>
                  </a:lnTo>
                  <a:lnTo>
                    <a:pt x="364937" y="398932"/>
                  </a:lnTo>
                  <a:lnTo>
                    <a:pt x="368148" y="392551"/>
                  </a:lnTo>
                  <a:lnTo>
                    <a:pt x="374558" y="386159"/>
                  </a:lnTo>
                  <a:lnTo>
                    <a:pt x="382578" y="373396"/>
                  </a:lnTo>
                  <a:lnTo>
                    <a:pt x="382578" y="370205"/>
                  </a:lnTo>
                  <a:lnTo>
                    <a:pt x="382578" y="360623"/>
                  </a:lnTo>
                  <a:lnTo>
                    <a:pt x="382578" y="360623"/>
                  </a:lnTo>
                  <a:lnTo>
                    <a:pt x="385779" y="354241"/>
                  </a:lnTo>
                  <a:lnTo>
                    <a:pt x="385779" y="351050"/>
                  </a:lnTo>
                  <a:lnTo>
                    <a:pt x="385779" y="341468"/>
                  </a:lnTo>
                  <a:lnTo>
                    <a:pt x="385779" y="338277"/>
                  </a:lnTo>
                  <a:lnTo>
                    <a:pt x="385779" y="335086"/>
                  </a:lnTo>
                  <a:lnTo>
                    <a:pt x="385779" y="331895"/>
                  </a:lnTo>
                  <a:lnTo>
                    <a:pt x="382578" y="325514"/>
                  </a:lnTo>
                  <a:lnTo>
                    <a:pt x="382578" y="325514"/>
                  </a:lnTo>
                  <a:lnTo>
                    <a:pt x="382578" y="319132"/>
                  </a:lnTo>
                  <a:lnTo>
                    <a:pt x="377768" y="312741"/>
                  </a:lnTo>
                  <a:lnTo>
                    <a:pt x="382578" y="309550"/>
                  </a:lnTo>
                  <a:lnTo>
                    <a:pt x="382578" y="303168"/>
                  </a:lnTo>
                  <a:lnTo>
                    <a:pt x="382578" y="299977"/>
                  </a:lnTo>
                  <a:lnTo>
                    <a:pt x="382578" y="293586"/>
                  </a:lnTo>
                  <a:lnTo>
                    <a:pt x="385779" y="293586"/>
                  </a:lnTo>
                  <a:lnTo>
                    <a:pt x="385779" y="290395"/>
                  </a:lnTo>
                  <a:lnTo>
                    <a:pt x="388988" y="284013"/>
                  </a:lnTo>
                  <a:lnTo>
                    <a:pt x="388988" y="280822"/>
                  </a:lnTo>
                  <a:lnTo>
                    <a:pt x="388988" y="276031"/>
                  </a:lnTo>
                  <a:lnTo>
                    <a:pt x="388988" y="272840"/>
                  </a:lnTo>
                  <a:lnTo>
                    <a:pt x="385779" y="260077"/>
                  </a:lnTo>
                  <a:lnTo>
                    <a:pt x="382578" y="253686"/>
                  </a:lnTo>
                  <a:lnTo>
                    <a:pt x="377768" y="250495"/>
                  </a:lnTo>
                  <a:lnTo>
                    <a:pt x="382578" y="244113"/>
                  </a:lnTo>
                  <a:lnTo>
                    <a:pt x="385779" y="237731"/>
                  </a:lnTo>
                  <a:lnTo>
                    <a:pt x="385779" y="237731"/>
                  </a:lnTo>
                  <a:lnTo>
                    <a:pt x="388988" y="218576"/>
                  </a:lnTo>
                  <a:lnTo>
                    <a:pt x="388988" y="189849"/>
                  </a:lnTo>
                  <a:lnTo>
                    <a:pt x="392198" y="186649"/>
                  </a:lnTo>
                  <a:lnTo>
                    <a:pt x="395408" y="170694"/>
                  </a:lnTo>
                  <a:lnTo>
                    <a:pt x="395408" y="167503"/>
                  </a:lnTo>
                  <a:lnTo>
                    <a:pt x="398609" y="164312"/>
                  </a:lnTo>
                  <a:lnTo>
                    <a:pt x="401818" y="161112"/>
                  </a:lnTo>
                  <a:lnTo>
                    <a:pt x="405029" y="157921"/>
                  </a:lnTo>
                  <a:lnTo>
                    <a:pt x="417849" y="154730"/>
                  </a:lnTo>
                  <a:lnTo>
                    <a:pt x="421059" y="151540"/>
                  </a:lnTo>
                  <a:lnTo>
                    <a:pt x="424269" y="148349"/>
                  </a:lnTo>
                  <a:lnTo>
                    <a:pt x="427479" y="145158"/>
                  </a:lnTo>
                  <a:lnTo>
                    <a:pt x="433889" y="141967"/>
                  </a:lnTo>
                  <a:lnTo>
                    <a:pt x="433889" y="141967"/>
                  </a:lnTo>
                  <a:lnTo>
                    <a:pt x="437099" y="138766"/>
                  </a:lnTo>
                  <a:lnTo>
                    <a:pt x="437099" y="132385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40300" y="116421"/>
                  </a:lnTo>
                  <a:lnTo>
                    <a:pt x="443509" y="113230"/>
                  </a:lnTo>
                  <a:lnTo>
                    <a:pt x="443509" y="110039"/>
                  </a:lnTo>
                  <a:lnTo>
                    <a:pt x="443509" y="106848"/>
                  </a:lnTo>
                  <a:lnTo>
                    <a:pt x="443509" y="106848"/>
                  </a:lnTo>
                  <a:lnTo>
                    <a:pt x="443509" y="103657"/>
                  </a:lnTo>
                  <a:lnTo>
                    <a:pt x="443509" y="103657"/>
                  </a:lnTo>
                  <a:lnTo>
                    <a:pt x="443509" y="100466"/>
                  </a:lnTo>
                  <a:lnTo>
                    <a:pt x="443509" y="97276"/>
                  </a:lnTo>
                  <a:lnTo>
                    <a:pt x="446719" y="90884"/>
                  </a:lnTo>
                  <a:lnTo>
                    <a:pt x="449920" y="87693"/>
                  </a:lnTo>
                  <a:lnTo>
                    <a:pt x="449920" y="84502"/>
                  </a:lnTo>
                  <a:lnTo>
                    <a:pt x="449920" y="81312"/>
                  </a:lnTo>
                  <a:lnTo>
                    <a:pt x="449920" y="70139"/>
                  </a:lnTo>
                  <a:lnTo>
                    <a:pt x="453130" y="54175"/>
                  </a:lnTo>
                  <a:lnTo>
                    <a:pt x="453130" y="50984"/>
                  </a:lnTo>
                  <a:lnTo>
                    <a:pt x="449920" y="44602"/>
                  </a:lnTo>
                  <a:lnTo>
                    <a:pt x="449920" y="41411"/>
                  </a:lnTo>
                  <a:lnTo>
                    <a:pt x="449920" y="35030"/>
                  </a:lnTo>
                  <a:lnTo>
                    <a:pt x="449920" y="31829"/>
                  </a:lnTo>
                  <a:lnTo>
                    <a:pt x="449920" y="28638"/>
                  </a:lnTo>
                  <a:lnTo>
                    <a:pt x="449920" y="25448"/>
                  </a:lnTo>
                  <a:lnTo>
                    <a:pt x="449920" y="22257"/>
                  </a:lnTo>
                  <a:lnTo>
                    <a:pt x="449920" y="19066"/>
                  </a:lnTo>
                  <a:lnTo>
                    <a:pt x="449920" y="19066"/>
                  </a:lnTo>
                  <a:lnTo>
                    <a:pt x="453130" y="15875"/>
                  </a:lnTo>
                  <a:lnTo>
                    <a:pt x="456339" y="15875"/>
                  </a:lnTo>
                  <a:lnTo>
                    <a:pt x="456339" y="15875"/>
                  </a:lnTo>
                  <a:lnTo>
                    <a:pt x="462750" y="15875"/>
                  </a:lnTo>
                  <a:lnTo>
                    <a:pt x="465960" y="12684"/>
                  </a:lnTo>
                  <a:lnTo>
                    <a:pt x="469170" y="12684"/>
                  </a:lnTo>
                  <a:lnTo>
                    <a:pt x="472370" y="9484"/>
                  </a:lnTo>
                  <a:lnTo>
                    <a:pt x="475580" y="6293"/>
                  </a:lnTo>
                  <a:lnTo>
                    <a:pt x="475580" y="-89"/>
                  </a:lnTo>
                  <a:lnTo>
                    <a:pt x="388988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9ABC58E-A270-043B-FDFC-2CF0B0B0173C}"/>
                </a:ext>
              </a:extLst>
            </p:cNvPr>
            <p:cNvSpPr/>
            <p:nvPr/>
          </p:nvSpPr>
          <p:spPr>
            <a:xfrm>
              <a:off x="6390683" y="4389708"/>
              <a:ext cx="942975" cy="1171575"/>
            </a:xfrm>
            <a:custGeom>
              <a:avLst/>
              <a:gdLst>
                <a:gd name="connsiteX0" fmla="*/ 942305 w 942975"/>
                <a:gd name="connsiteY0" fmla="*/ 229730 h 1171575"/>
                <a:gd name="connsiteX1" fmla="*/ 939095 w 942975"/>
                <a:gd name="connsiteY1" fmla="*/ 223301 h 1171575"/>
                <a:gd name="connsiteX2" fmla="*/ 939095 w 942975"/>
                <a:gd name="connsiteY2" fmla="*/ 213652 h 1171575"/>
                <a:gd name="connsiteX3" fmla="*/ 939095 w 942975"/>
                <a:gd name="connsiteY3" fmla="*/ 210442 h 1171575"/>
                <a:gd name="connsiteX4" fmla="*/ 932685 w 942975"/>
                <a:gd name="connsiteY4" fmla="*/ 207232 h 1171575"/>
                <a:gd name="connsiteX5" fmla="*/ 932685 w 942975"/>
                <a:gd name="connsiteY5" fmla="*/ 204013 h 1171575"/>
                <a:gd name="connsiteX6" fmla="*/ 929475 w 942975"/>
                <a:gd name="connsiteY6" fmla="*/ 200803 h 1171575"/>
                <a:gd name="connsiteX7" fmla="*/ 926265 w 942975"/>
                <a:gd name="connsiteY7" fmla="*/ 200803 h 1171575"/>
                <a:gd name="connsiteX8" fmla="*/ 926265 w 942975"/>
                <a:gd name="connsiteY8" fmla="*/ 194373 h 1171575"/>
                <a:gd name="connsiteX9" fmla="*/ 923064 w 942975"/>
                <a:gd name="connsiteY9" fmla="*/ 191154 h 1171575"/>
                <a:gd name="connsiteX10" fmla="*/ 919855 w 942975"/>
                <a:gd name="connsiteY10" fmla="*/ 191154 h 1171575"/>
                <a:gd name="connsiteX11" fmla="*/ 910234 w 942975"/>
                <a:gd name="connsiteY11" fmla="*/ 187944 h 1171575"/>
                <a:gd name="connsiteX12" fmla="*/ 910234 w 942975"/>
                <a:gd name="connsiteY12" fmla="*/ 187944 h 1171575"/>
                <a:gd name="connsiteX13" fmla="*/ 907025 w 942975"/>
                <a:gd name="connsiteY13" fmla="*/ 187944 h 1171575"/>
                <a:gd name="connsiteX14" fmla="*/ 897404 w 942975"/>
                <a:gd name="connsiteY14" fmla="*/ 191154 h 1171575"/>
                <a:gd name="connsiteX15" fmla="*/ 884574 w 942975"/>
                <a:gd name="connsiteY15" fmla="*/ 191154 h 1171575"/>
                <a:gd name="connsiteX16" fmla="*/ 871744 w 942975"/>
                <a:gd name="connsiteY16" fmla="*/ 187944 h 1171575"/>
                <a:gd name="connsiteX17" fmla="*/ 865324 w 942975"/>
                <a:gd name="connsiteY17" fmla="*/ 187944 h 1171575"/>
                <a:gd name="connsiteX18" fmla="*/ 865324 w 942975"/>
                <a:gd name="connsiteY18" fmla="*/ 183124 h 1171575"/>
                <a:gd name="connsiteX19" fmla="*/ 860514 w 942975"/>
                <a:gd name="connsiteY19" fmla="*/ 183124 h 1171575"/>
                <a:gd name="connsiteX20" fmla="*/ 854103 w 942975"/>
                <a:gd name="connsiteY20" fmla="*/ 183124 h 1171575"/>
                <a:gd name="connsiteX21" fmla="*/ 854103 w 942975"/>
                <a:gd name="connsiteY21" fmla="*/ 183124 h 1171575"/>
                <a:gd name="connsiteX22" fmla="*/ 850894 w 942975"/>
                <a:gd name="connsiteY22" fmla="*/ 183124 h 1171575"/>
                <a:gd name="connsiteX23" fmla="*/ 847683 w 942975"/>
                <a:gd name="connsiteY23" fmla="*/ 179905 h 1171575"/>
                <a:gd name="connsiteX24" fmla="*/ 844483 w 942975"/>
                <a:gd name="connsiteY24" fmla="*/ 179905 h 1171575"/>
                <a:gd name="connsiteX25" fmla="*/ 841273 w 942975"/>
                <a:gd name="connsiteY25" fmla="*/ 183124 h 1171575"/>
                <a:gd name="connsiteX26" fmla="*/ 841273 w 942975"/>
                <a:gd name="connsiteY26" fmla="*/ 183124 h 1171575"/>
                <a:gd name="connsiteX27" fmla="*/ 838064 w 942975"/>
                <a:gd name="connsiteY27" fmla="*/ 179905 h 1171575"/>
                <a:gd name="connsiteX28" fmla="*/ 831653 w 942975"/>
                <a:gd name="connsiteY28" fmla="*/ 183124 h 1171575"/>
                <a:gd name="connsiteX29" fmla="*/ 828443 w 942975"/>
                <a:gd name="connsiteY29" fmla="*/ 179905 h 1171575"/>
                <a:gd name="connsiteX30" fmla="*/ 825233 w 942975"/>
                <a:gd name="connsiteY30" fmla="*/ 179905 h 1171575"/>
                <a:gd name="connsiteX31" fmla="*/ 815613 w 942975"/>
                <a:gd name="connsiteY31" fmla="*/ 173475 h 1171575"/>
                <a:gd name="connsiteX32" fmla="*/ 809203 w 942975"/>
                <a:gd name="connsiteY32" fmla="*/ 170266 h 1171575"/>
                <a:gd name="connsiteX33" fmla="*/ 802783 w 942975"/>
                <a:gd name="connsiteY33" fmla="*/ 160617 h 1171575"/>
                <a:gd name="connsiteX34" fmla="*/ 793162 w 942975"/>
                <a:gd name="connsiteY34" fmla="*/ 147768 h 1171575"/>
                <a:gd name="connsiteX35" fmla="*/ 789953 w 942975"/>
                <a:gd name="connsiteY35" fmla="*/ 147768 h 1171575"/>
                <a:gd name="connsiteX36" fmla="*/ 789953 w 942975"/>
                <a:gd name="connsiteY36" fmla="*/ 144548 h 1171575"/>
                <a:gd name="connsiteX37" fmla="*/ 789953 w 942975"/>
                <a:gd name="connsiteY37" fmla="*/ 144548 h 1171575"/>
                <a:gd name="connsiteX38" fmla="*/ 786743 w 942975"/>
                <a:gd name="connsiteY38" fmla="*/ 141338 h 1171575"/>
                <a:gd name="connsiteX39" fmla="*/ 786743 w 942975"/>
                <a:gd name="connsiteY39" fmla="*/ 141338 h 1171575"/>
                <a:gd name="connsiteX40" fmla="*/ 786743 w 942975"/>
                <a:gd name="connsiteY40" fmla="*/ 141338 h 1171575"/>
                <a:gd name="connsiteX41" fmla="*/ 783542 w 942975"/>
                <a:gd name="connsiteY41" fmla="*/ 138119 h 1171575"/>
                <a:gd name="connsiteX42" fmla="*/ 780332 w 942975"/>
                <a:gd name="connsiteY42" fmla="*/ 131689 h 1171575"/>
                <a:gd name="connsiteX43" fmla="*/ 773912 w 942975"/>
                <a:gd name="connsiteY43" fmla="*/ 128479 h 1171575"/>
                <a:gd name="connsiteX44" fmla="*/ 773912 w 942975"/>
                <a:gd name="connsiteY44" fmla="*/ 122050 h 1171575"/>
                <a:gd name="connsiteX45" fmla="*/ 770712 w 942975"/>
                <a:gd name="connsiteY45" fmla="*/ 122050 h 1171575"/>
                <a:gd name="connsiteX46" fmla="*/ 767502 w 942975"/>
                <a:gd name="connsiteY46" fmla="*/ 118840 h 1171575"/>
                <a:gd name="connsiteX47" fmla="*/ 761092 w 942975"/>
                <a:gd name="connsiteY47" fmla="*/ 115621 h 1171575"/>
                <a:gd name="connsiteX48" fmla="*/ 761092 w 942975"/>
                <a:gd name="connsiteY48" fmla="*/ 112411 h 1171575"/>
                <a:gd name="connsiteX49" fmla="*/ 757882 w 942975"/>
                <a:gd name="connsiteY49" fmla="*/ 112411 h 1171575"/>
                <a:gd name="connsiteX50" fmla="*/ 754672 w 942975"/>
                <a:gd name="connsiteY50" fmla="*/ 109191 h 1171575"/>
                <a:gd name="connsiteX51" fmla="*/ 748262 w 942975"/>
                <a:gd name="connsiteY51" fmla="*/ 109191 h 1171575"/>
                <a:gd name="connsiteX52" fmla="*/ 745052 w 942975"/>
                <a:gd name="connsiteY52" fmla="*/ 105981 h 1171575"/>
                <a:gd name="connsiteX53" fmla="*/ 738632 w 942975"/>
                <a:gd name="connsiteY53" fmla="*/ 99552 h 1171575"/>
                <a:gd name="connsiteX54" fmla="*/ 729012 w 942975"/>
                <a:gd name="connsiteY54" fmla="*/ 77054 h 1171575"/>
                <a:gd name="connsiteX55" fmla="*/ 725802 w 942975"/>
                <a:gd name="connsiteY55" fmla="*/ 70625 h 1171575"/>
                <a:gd name="connsiteX56" fmla="*/ 722602 w 942975"/>
                <a:gd name="connsiteY56" fmla="*/ 57766 h 1171575"/>
                <a:gd name="connsiteX57" fmla="*/ 716182 w 942975"/>
                <a:gd name="connsiteY57" fmla="*/ 28838 h 1171575"/>
                <a:gd name="connsiteX58" fmla="*/ 716182 w 942975"/>
                <a:gd name="connsiteY58" fmla="*/ 22409 h 1171575"/>
                <a:gd name="connsiteX59" fmla="*/ 716182 w 942975"/>
                <a:gd name="connsiteY59" fmla="*/ 19199 h 1171575"/>
                <a:gd name="connsiteX60" fmla="*/ 716182 w 942975"/>
                <a:gd name="connsiteY60" fmla="*/ 12770 h 1171575"/>
                <a:gd name="connsiteX61" fmla="*/ 719391 w 942975"/>
                <a:gd name="connsiteY61" fmla="*/ -89 h 1171575"/>
                <a:gd name="connsiteX62" fmla="*/ 719391 w 942975"/>
                <a:gd name="connsiteY62" fmla="*/ -89 h 1171575"/>
                <a:gd name="connsiteX63" fmla="*/ 624770 w 942975"/>
                <a:gd name="connsiteY63" fmla="*/ -89 h 1171575"/>
                <a:gd name="connsiteX64" fmla="*/ 472418 w 942975"/>
                <a:gd name="connsiteY64" fmla="*/ -89 h 1171575"/>
                <a:gd name="connsiteX65" fmla="*/ 233473 w 942975"/>
                <a:gd name="connsiteY65" fmla="*/ -89 h 1171575"/>
                <a:gd name="connsiteX66" fmla="*/ 233473 w 942975"/>
                <a:gd name="connsiteY66" fmla="*/ -89 h 1171575"/>
                <a:gd name="connsiteX67" fmla="*/ 223844 w 942975"/>
                <a:gd name="connsiteY67" fmla="*/ 12770 h 1171575"/>
                <a:gd name="connsiteX68" fmla="*/ 223844 w 942975"/>
                <a:gd name="connsiteY68" fmla="*/ 12770 h 1171575"/>
                <a:gd name="connsiteX69" fmla="*/ 219033 w 942975"/>
                <a:gd name="connsiteY69" fmla="*/ 19199 h 1171575"/>
                <a:gd name="connsiteX70" fmla="*/ 219033 w 942975"/>
                <a:gd name="connsiteY70" fmla="*/ 19199 h 1171575"/>
                <a:gd name="connsiteX71" fmla="*/ 215833 w 942975"/>
                <a:gd name="connsiteY71" fmla="*/ 22409 h 1171575"/>
                <a:gd name="connsiteX72" fmla="*/ 212623 w 942975"/>
                <a:gd name="connsiteY72" fmla="*/ 22409 h 1171575"/>
                <a:gd name="connsiteX73" fmla="*/ 203003 w 942975"/>
                <a:gd name="connsiteY73" fmla="*/ 25629 h 1171575"/>
                <a:gd name="connsiteX74" fmla="*/ 203003 w 942975"/>
                <a:gd name="connsiteY74" fmla="*/ 25629 h 1171575"/>
                <a:gd name="connsiteX75" fmla="*/ 199793 w 942975"/>
                <a:gd name="connsiteY75" fmla="*/ 25629 h 1171575"/>
                <a:gd name="connsiteX76" fmla="*/ 199793 w 942975"/>
                <a:gd name="connsiteY76" fmla="*/ 28838 h 1171575"/>
                <a:gd name="connsiteX77" fmla="*/ 199793 w 942975"/>
                <a:gd name="connsiteY77" fmla="*/ 28838 h 1171575"/>
                <a:gd name="connsiteX78" fmla="*/ 203003 w 942975"/>
                <a:gd name="connsiteY78" fmla="*/ 28838 h 1171575"/>
                <a:gd name="connsiteX79" fmla="*/ 203003 w 942975"/>
                <a:gd name="connsiteY79" fmla="*/ 28838 h 1171575"/>
                <a:gd name="connsiteX80" fmla="*/ 209414 w 942975"/>
                <a:gd name="connsiteY80" fmla="*/ 35268 h 1171575"/>
                <a:gd name="connsiteX81" fmla="*/ 215833 w 942975"/>
                <a:gd name="connsiteY81" fmla="*/ 38478 h 1171575"/>
                <a:gd name="connsiteX82" fmla="*/ 219033 w 942975"/>
                <a:gd name="connsiteY82" fmla="*/ 41697 h 1171575"/>
                <a:gd name="connsiteX83" fmla="*/ 219033 w 942975"/>
                <a:gd name="connsiteY83" fmla="*/ 48127 h 1171575"/>
                <a:gd name="connsiteX84" fmla="*/ 219033 w 942975"/>
                <a:gd name="connsiteY84" fmla="*/ 54556 h 1171575"/>
                <a:gd name="connsiteX85" fmla="*/ 219033 w 942975"/>
                <a:gd name="connsiteY85" fmla="*/ 64195 h 1171575"/>
                <a:gd name="connsiteX86" fmla="*/ 219033 w 942975"/>
                <a:gd name="connsiteY86" fmla="*/ 67405 h 1171575"/>
                <a:gd name="connsiteX87" fmla="*/ 230264 w 942975"/>
                <a:gd name="connsiteY87" fmla="*/ 89913 h 1171575"/>
                <a:gd name="connsiteX88" fmla="*/ 230264 w 942975"/>
                <a:gd name="connsiteY88" fmla="*/ 93123 h 1171575"/>
                <a:gd name="connsiteX89" fmla="*/ 230264 w 942975"/>
                <a:gd name="connsiteY89" fmla="*/ 96342 h 1171575"/>
                <a:gd name="connsiteX90" fmla="*/ 227054 w 942975"/>
                <a:gd name="connsiteY90" fmla="*/ 99552 h 1171575"/>
                <a:gd name="connsiteX91" fmla="*/ 227054 w 942975"/>
                <a:gd name="connsiteY91" fmla="*/ 102762 h 1171575"/>
                <a:gd name="connsiteX92" fmla="*/ 230264 w 942975"/>
                <a:gd name="connsiteY92" fmla="*/ 115621 h 1171575"/>
                <a:gd name="connsiteX93" fmla="*/ 230264 w 942975"/>
                <a:gd name="connsiteY93" fmla="*/ 118840 h 1171575"/>
                <a:gd name="connsiteX94" fmla="*/ 223844 w 942975"/>
                <a:gd name="connsiteY94" fmla="*/ 125270 h 1171575"/>
                <a:gd name="connsiteX95" fmla="*/ 215833 w 942975"/>
                <a:gd name="connsiteY95" fmla="*/ 128479 h 1171575"/>
                <a:gd name="connsiteX96" fmla="*/ 215833 w 942975"/>
                <a:gd name="connsiteY96" fmla="*/ 131689 h 1171575"/>
                <a:gd name="connsiteX97" fmla="*/ 212623 w 942975"/>
                <a:gd name="connsiteY97" fmla="*/ 134909 h 1171575"/>
                <a:gd name="connsiteX98" fmla="*/ 209414 w 942975"/>
                <a:gd name="connsiteY98" fmla="*/ 138119 h 1171575"/>
                <a:gd name="connsiteX99" fmla="*/ 206203 w 942975"/>
                <a:gd name="connsiteY99" fmla="*/ 138119 h 1171575"/>
                <a:gd name="connsiteX100" fmla="*/ 203003 w 942975"/>
                <a:gd name="connsiteY100" fmla="*/ 138119 h 1171575"/>
                <a:gd name="connsiteX101" fmla="*/ 199793 w 942975"/>
                <a:gd name="connsiteY101" fmla="*/ 138119 h 1171575"/>
                <a:gd name="connsiteX102" fmla="*/ 196583 w 942975"/>
                <a:gd name="connsiteY102" fmla="*/ 141338 h 1171575"/>
                <a:gd name="connsiteX103" fmla="*/ 196583 w 942975"/>
                <a:gd name="connsiteY103" fmla="*/ 144548 h 1171575"/>
                <a:gd name="connsiteX104" fmla="*/ 196583 w 942975"/>
                <a:gd name="connsiteY104" fmla="*/ 144548 h 1171575"/>
                <a:gd name="connsiteX105" fmla="*/ 196583 w 942975"/>
                <a:gd name="connsiteY105" fmla="*/ 144548 h 1171575"/>
                <a:gd name="connsiteX106" fmla="*/ 196583 w 942975"/>
                <a:gd name="connsiteY106" fmla="*/ 147768 h 1171575"/>
                <a:gd name="connsiteX107" fmla="*/ 196583 w 942975"/>
                <a:gd name="connsiteY107" fmla="*/ 147768 h 1171575"/>
                <a:gd name="connsiteX108" fmla="*/ 196583 w 942975"/>
                <a:gd name="connsiteY108" fmla="*/ 150977 h 1171575"/>
                <a:gd name="connsiteX109" fmla="*/ 196583 w 942975"/>
                <a:gd name="connsiteY109" fmla="*/ 150977 h 1171575"/>
                <a:gd name="connsiteX110" fmla="*/ 196583 w 942975"/>
                <a:gd name="connsiteY110" fmla="*/ 150977 h 1171575"/>
                <a:gd name="connsiteX111" fmla="*/ 193373 w 942975"/>
                <a:gd name="connsiteY111" fmla="*/ 163836 h 1171575"/>
                <a:gd name="connsiteX112" fmla="*/ 193373 w 942975"/>
                <a:gd name="connsiteY112" fmla="*/ 163836 h 1171575"/>
                <a:gd name="connsiteX113" fmla="*/ 196583 w 942975"/>
                <a:gd name="connsiteY113" fmla="*/ 167046 h 1171575"/>
                <a:gd name="connsiteX114" fmla="*/ 199793 w 942975"/>
                <a:gd name="connsiteY114" fmla="*/ 170266 h 1171575"/>
                <a:gd name="connsiteX115" fmla="*/ 199793 w 942975"/>
                <a:gd name="connsiteY115" fmla="*/ 173475 h 1171575"/>
                <a:gd name="connsiteX116" fmla="*/ 199793 w 942975"/>
                <a:gd name="connsiteY116" fmla="*/ 176695 h 1171575"/>
                <a:gd name="connsiteX117" fmla="*/ 190173 w 942975"/>
                <a:gd name="connsiteY117" fmla="*/ 179905 h 1171575"/>
                <a:gd name="connsiteX118" fmla="*/ 190173 w 942975"/>
                <a:gd name="connsiteY118" fmla="*/ 183124 h 1171575"/>
                <a:gd name="connsiteX119" fmla="*/ 193373 w 942975"/>
                <a:gd name="connsiteY119" fmla="*/ 187944 h 1171575"/>
                <a:gd name="connsiteX120" fmla="*/ 199793 w 942975"/>
                <a:gd name="connsiteY120" fmla="*/ 194373 h 1171575"/>
                <a:gd name="connsiteX121" fmla="*/ 203003 w 942975"/>
                <a:gd name="connsiteY121" fmla="*/ 197583 h 1171575"/>
                <a:gd name="connsiteX122" fmla="*/ 206203 w 942975"/>
                <a:gd name="connsiteY122" fmla="*/ 200803 h 1171575"/>
                <a:gd name="connsiteX123" fmla="*/ 206203 w 942975"/>
                <a:gd name="connsiteY123" fmla="*/ 204013 h 1171575"/>
                <a:gd name="connsiteX124" fmla="*/ 206203 w 942975"/>
                <a:gd name="connsiteY124" fmla="*/ 210442 h 1171575"/>
                <a:gd name="connsiteX125" fmla="*/ 206203 w 942975"/>
                <a:gd name="connsiteY125" fmla="*/ 213652 h 1171575"/>
                <a:gd name="connsiteX126" fmla="*/ 199793 w 942975"/>
                <a:gd name="connsiteY126" fmla="*/ 216872 h 1171575"/>
                <a:gd name="connsiteX127" fmla="*/ 196583 w 942975"/>
                <a:gd name="connsiteY127" fmla="*/ 213652 h 1171575"/>
                <a:gd name="connsiteX128" fmla="*/ 190173 w 942975"/>
                <a:gd name="connsiteY128" fmla="*/ 210442 h 1171575"/>
                <a:gd name="connsiteX129" fmla="*/ 186963 w 942975"/>
                <a:gd name="connsiteY129" fmla="*/ 210442 h 1171575"/>
                <a:gd name="connsiteX130" fmla="*/ 186963 w 942975"/>
                <a:gd name="connsiteY130" fmla="*/ 210442 h 1171575"/>
                <a:gd name="connsiteX131" fmla="*/ 183753 w 942975"/>
                <a:gd name="connsiteY131" fmla="*/ 213652 h 1171575"/>
                <a:gd name="connsiteX132" fmla="*/ 186963 w 942975"/>
                <a:gd name="connsiteY132" fmla="*/ 216872 h 1171575"/>
                <a:gd name="connsiteX133" fmla="*/ 186963 w 942975"/>
                <a:gd name="connsiteY133" fmla="*/ 220081 h 1171575"/>
                <a:gd name="connsiteX134" fmla="*/ 186963 w 942975"/>
                <a:gd name="connsiteY134" fmla="*/ 220081 h 1171575"/>
                <a:gd name="connsiteX135" fmla="*/ 186963 w 942975"/>
                <a:gd name="connsiteY135" fmla="*/ 223301 h 1171575"/>
                <a:gd name="connsiteX136" fmla="*/ 186963 w 942975"/>
                <a:gd name="connsiteY136" fmla="*/ 226511 h 1171575"/>
                <a:gd name="connsiteX137" fmla="*/ 183753 w 942975"/>
                <a:gd name="connsiteY137" fmla="*/ 229730 h 1171575"/>
                <a:gd name="connsiteX138" fmla="*/ 174133 w 942975"/>
                <a:gd name="connsiteY138" fmla="*/ 242579 h 1171575"/>
                <a:gd name="connsiteX139" fmla="*/ 170923 w 942975"/>
                <a:gd name="connsiteY139" fmla="*/ 245799 h 1171575"/>
                <a:gd name="connsiteX140" fmla="*/ 167723 w 942975"/>
                <a:gd name="connsiteY140" fmla="*/ 249009 h 1171575"/>
                <a:gd name="connsiteX141" fmla="*/ 164512 w 942975"/>
                <a:gd name="connsiteY141" fmla="*/ 249009 h 1171575"/>
                <a:gd name="connsiteX142" fmla="*/ 158093 w 942975"/>
                <a:gd name="connsiteY142" fmla="*/ 249009 h 1171575"/>
                <a:gd name="connsiteX143" fmla="*/ 154892 w 942975"/>
                <a:gd name="connsiteY143" fmla="*/ 249009 h 1171575"/>
                <a:gd name="connsiteX144" fmla="*/ 151682 w 942975"/>
                <a:gd name="connsiteY144" fmla="*/ 249009 h 1171575"/>
                <a:gd name="connsiteX145" fmla="*/ 148473 w 942975"/>
                <a:gd name="connsiteY145" fmla="*/ 252228 h 1171575"/>
                <a:gd name="connsiteX146" fmla="*/ 148473 w 942975"/>
                <a:gd name="connsiteY146" fmla="*/ 255438 h 1171575"/>
                <a:gd name="connsiteX147" fmla="*/ 145262 w 942975"/>
                <a:gd name="connsiteY147" fmla="*/ 258658 h 1171575"/>
                <a:gd name="connsiteX148" fmla="*/ 148473 w 942975"/>
                <a:gd name="connsiteY148" fmla="*/ 258658 h 1171575"/>
                <a:gd name="connsiteX149" fmla="*/ 151682 w 942975"/>
                <a:gd name="connsiteY149" fmla="*/ 261868 h 1171575"/>
                <a:gd name="connsiteX150" fmla="*/ 151682 w 942975"/>
                <a:gd name="connsiteY150" fmla="*/ 261868 h 1171575"/>
                <a:gd name="connsiteX151" fmla="*/ 151682 w 942975"/>
                <a:gd name="connsiteY151" fmla="*/ 265087 h 1171575"/>
                <a:gd name="connsiteX152" fmla="*/ 151682 w 942975"/>
                <a:gd name="connsiteY152" fmla="*/ 274726 h 1171575"/>
                <a:gd name="connsiteX153" fmla="*/ 151682 w 942975"/>
                <a:gd name="connsiteY153" fmla="*/ 277936 h 1171575"/>
                <a:gd name="connsiteX154" fmla="*/ 148473 w 942975"/>
                <a:gd name="connsiteY154" fmla="*/ 281156 h 1171575"/>
                <a:gd name="connsiteX155" fmla="*/ 148473 w 942975"/>
                <a:gd name="connsiteY155" fmla="*/ 284366 h 1171575"/>
                <a:gd name="connsiteX156" fmla="*/ 148473 w 942975"/>
                <a:gd name="connsiteY156" fmla="*/ 287585 h 1171575"/>
                <a:gd name="connsiteX157" fmla="*/ 135642 w 942975"/>
                <a:gd name="connsiteY157" fmla="*/ 306864 h 1171575"/>
                <a:gd name="connsiteX158" fmla="*/ 135642 w 942975"/>
                <a:gd name="connsiteY158" fmla="*/ 313293 h 1171575"/>
                <a:gd name="connsiteX159" fmla="*/ 132442 w 942975"/>
                <a:gd name="connsiteY159" fmla="*/ 326152 h 1171575"/>
                <a:gd name="connsiteX160" fmla="*/ 129232 w 942975"/>
                <a:gd name="connsiteY160" fmla="*/ 329371 h 1171575"/>
                <a:gd name="connsiteX161" fmla="*/ 126022 w 942975"/>
                <a:gd name="connsiteY161" fmla="*/ 335791 h 1171575"/>
                <a:gd name="connsiteX162" fmla="*/ 126022 w 942975"/>
                <a:gd name="connsiteY162" fmla="*/ 342220 h 1171575"/>
                <a:gd name="connsiteX163" fmla="*/ 129232 w 942975"/>
                <a:gd name="connsiteY163" fmla="*/ 345440 h 1171575"/>
                <a:gd name="connsiteX164" fmla="*/ 132442 w 942975"/>
                <a:gd name="connsiteY164" fmla="*/ 348650 h 1171575"/>
                <a:gd name="connsiteX165" fmla="*/ 135642 w 942975"/>
                <a:gd name="connsiteY165" fmla="*/ 351869 h 1171575"/>
                <a:gd name="connsiteX166" fmla="*/ 138852 w 942975"/>
                <a:gd name="connsiteY166" fmla="*/ 351869 h 1171575"/>
                <a:gd name="connsiteX167" fmla="*/ 142062 w 942975"/>
                <a:gd name="connsiteY167" fmla="*/ 351869 h 1171575"/>
                <a:gd name="connsiteX168" fmla="*/ 142062 w 942975"/>
                <a:gd name="connsiteY168" fmla="*/ 355079 h 1171575"/>
                <a:gd name="connsiteX169" fmla="*/ 142062 w 942975"/>
                <a:gd name="connsiteY169" fmla="*/ 358299 h 1171575"/>
                <a:gd name="connsiteX170" fmla="*/ 142062 w 942975"/>
                <a:gd name="connsiteY170" fmla="*/ 358299 h 1171575"/>
                <a:gd name="connsiteX171" fmla="*/ 142062 w 942975"/>
                <a:gd name="connsiteY171" fmla="*/ 361509 h 1171575"/>
                <a:gd name="connsiteX172" fmla="*/ 145262 w 942975"/>
                <a:gd name="connsiteY172" fmla="*/ 361509 h 1171575"/>
                <a:gd name="connsiteX173" fmla="*/ 145262 w 942975"/>
                <a:gd name="connsiteY173" fmla="*/ 361509 h 1171575"/>
                <a:gd name="connsiteX174" fmla="*/ 148473 w 942975"/>
                <a:gd name="connsiteY174" fmla="*/ 364718 h 1171575"/>
                <a:gd name="connsiteX175" fmla="*/ 151682 w 942975"/>
                <a:gd name="connsiteY175" fmla="*/ 367938 h 1171575"/>
                <a:gd name="connsiteX176" fmla="*/ 154892 w 942975"/>
                <a:gd name="connsiteY176" fmla="*/ 388826 h 1171575"/>
                <a:gd name="connsiteX177" fmla="*/ 154892 w 942975"/>
                <a:gd name="connsiteY177" fmla="*/ 395256 h 1171575"/>
                <a:gd name="connsiteX178" fmla="*/ 151682 w 942975"/>
                <a:gd name="connsiteY178" fmla="*/ 401685 h 1171575"/>
                <a:gd name="connsiteX179" fmla="*/ 151682 w 942975"/>
                <a:gd name="connsiteY179" fmla="*/ 404905 h 1171575"/>
                <a:gd name="connsiteX180" fmla="*/ 151682 w 942975"/>
                <a:gd name="connsiteY180" fmla="*/ 404905 h 1171575"/>
                <a:gd name="connsiteX181" fmla="*/ 154892 w 942975"/>
                <a:gd name="connsiteY181" fmla="*/ 408114 h 1171575"/>
                <a:gd name="connsiteX182" fmla="*/ 154892 w 942975"/>
                <a:gd name="connsiteY182" fmla="*/ 411324 h 1171575"/>
                <a:gd name="connsiteX183" fmla="*/ 154892 w 942975"/>
                <a:gd name="connsiteY183" fmla="*/ 414544 h 1171575"/>
                <a:gd name="connsiteX184" fmla="*/ 151682 w 942975"/>
                <a:gd name="connsiteY184" fmla="*/ 414544 h 1171575"/>
                <a:gd name="connsiteX185" fmla="*/ 148473 w 942975"/>
                <a:gd name="connsiteY185" fmla="*/ 414544 h 1171575"/>
                <a:gd name="connsiteX186" fmla="*/ 148473 w 942975"/>
                <a:gd name="connsiteY186" fmla="*/ 414544 h 1171575"/>
                <a:gd name="connsiteX187" fmla="*/ 145262 w 942975"/>
                <a:gd name="connsiteY187" fmla="*/ 414544 h 1171575"/>
                <a:gd name="connsiteX188" fmla="*/ 145262 w 942975"/>
                <a:gd name="connsiteY188" fmla="*/ 414544 h 1171575"/>
                <a:gd name="connsiteX189" fmla="*/ 145262 w 942975"/>
                <a:gd name="connsiteY189" fmla="*/ 417754 h 1171575"/>
                <a:gd name="connsiteX190" fmla="*/ 142062 w 942975"/>
                <a:gd name="connsiteY190" fmla="*/ 420973 h 1171575"/>
                <a:gd name="connsiteX191" fmla="*/ 138852 w 942975"/>
                <a:gd name="connsiteY191" fmla="*/ 424183 h 1171575"/>
                <a:gd name="connsiteX192" fmla="*/ 132442 w 942975"/>
                <a:gd name="connsiteY192" fmla="*/ 427403 h 1171575"/>
                <a:gd name="connsiteX193" fmla="*/ 126022 w 942975"/>
                <a:gd name="connsiteY193" fmla="*/ 430612 h 1171575"/>
                <a:gd name="connsiteX194" fmla="*/ 122812 w 942975"/>
                <a:gd name="connsiteY194" fmla="*/ 433832 h 1171575"/>
                <a:gd name="connsiteX195" fmla="*/ 116402 w 942975"/>
                <a:gd name="connsiteY195" fmla="*/ 443471 h 1171575"/>
                <a:gd name="connsiteX196" fmla="*/ 119612 w 942975"/>
                <a:gd name="connsiteY196" fmla="*/ 453110 h 1171575"/>
                <a:gd name="connsiteX197" fmla="*/ 122812 w 942975"/>
                <a:gd name="connsiteY197" fmla="*/ 462759 h 1171575"/>
                <a:gd name="connsiteX198" fmla="*/ 122812 w 942975"/>
                <a:gd name="connsiteY198" fmla="*/ 482038 h 1171575"/>
                <a:gd name="connsiteX199" fmla="*/ 122812 w 942975"/>
                <a:gd name="connsiteY199" fmla="*/ 488467 h 1171575"/>
                <a:gd name="connsiteX200" fmla="*/ 119612 w 942975"/>
                <a:gd name="connsiteY200" fmla="*/ 494896 h 1171575"/>
                <a:gd name="connsiteX201" fmla="*/ 116402 w 942975"/>
                <a:gd name="connsiteY201" fmla="*/ 498116 h 1171575"/>
                <a:gd name="connsiteX202" fmla="*/ 109982 w 942975"/>
                <a:gd name="connsiteY202" fmla="*/ 507756 h 1171575"/>
                <a:gd name="connsiteX203" fmla="*/ 103571 w 942975"/>
                <a:gd name="connsiteY203" fmla="*/ 517395 h 1171575"/>
                <a:gd name="connsiteX204" fmla="*/ 97152 w 942975"/>
                <a:gd name="connsiteY204" fmla="*/ 520614 h 1171575"/>
                <a:gd name="connsiteX205" fmla="*/ 93952 w 942975"/>
                <a:gd name="connsiteY205" fmla="*/ 520614 h 1171575"/>
                <a:gd name="connsiteX206" fmla="*/ 81121 w 942975"/>
                <a:gd name="connsiteY206" fmla="*/ 523824 h 1171575"/>
                <a:gd name="connsiteX207" fmla="*/ 74702 w 942975"/>
                <a:gd name="connsiteY207" fmla="*/ 523824 h 1171575"/>
                <a:gd name="connsiteX208" fmla="*/ 71501 w 942975"/>
                <a:gd name="connsiteY208" fmla="*/ 530254 h 1171575"/>
                <a:gd name="connsiteX209" fmla="*/ 71501 w 942975"/>
                <a:gd name="connsiteY209" fmla="*/ 530254 h 1171575"/>
                <a:gd name="connsiteX210" fmla="*/ 71501 w 942975"/>
                <a:gd name="connsiteY210" fmla="*/ 530254 h 1171575"/>
                <a:gd name="connsiteX211" fmla="*/ 60271 w 942975"/>
                <a:gd name="connsiteY211" fmla="*/ 543112 h 1171575"/>
                <a:gd name="connsiteX212" fmla="*/ 60271 w 942975"/>
                <a:gd name="connsiteY212" fmla="*/ 546322 h 1171575"/>
                <a:gd name="connsiteX213" fmla="*/ 60271 w 942975"/>
                <a:gd name="connsiteY213" fmla="*/ 549541 h 1171575"/>
                <a:gd name="connsiteX214" fmla="*/ 60271 w 942975"/>
                <a:gd name="connsiteY214" fmla="*/ 552752 h 1171575"/>
                <a:gd name="connsiteX215" fmla="*/ 60271 w 942975"/>
                <a:gd name="connsiteY215" fmla="*/ 552752 h 1171575"/>
                <a:gd name="connsiteX216" fmla="*/ 57061 w 942975"/>
                <a:gd name="connsiteY216" fmla="*/ 555971 h 1171575"/>
                <a:gd name="connsiteX217" fmla="*/ 50651 w 942975"/>
                <a:gd name="connsiteY217" fmla="*/ 565610 h 1171575"/>
                <a:gd name="connsiteX218" fmla="*/ 47441 w 942975"/>
                <a:gd name="connsiteY218" fmla="*/ 572039 h 1171575"/>
                <a:gd name="connsiteX219" fmla="*/ 47441 w 942975"/>
                <a:gd name="connsiteY219" fmla="*/ 575250 h 1171575"/>
                <a:gd name="connsiteX220" fmla="*/ 50651 w 942975"/>
                <a:gd name="connsiteY220" fmla="*/ 578469 h 1171575"/>
                <a:gd name="connsiteX221" fmla="*/ 50651 w 942975"/>
                <a:gd name="connsiteY221" fmla="*/ 578469 h 1171575"/>
                <a:gd name="connsiteX222" fmla="*/ 60271 w 942975"/>
                <a:gd name="connsiteY222" fmla="*/ 581679 h 1171575"/>
                <a:gd name="connsiteX223" fmla="*/ 60271 w 942975"/>
                <a:gd name="connsiteY223" fmla="*/ 581679 h 1171575"/>
                <a:gd name="connsiteX224" fmla="*/ 53860 w 942975"/>
                <a:gd name="connsiteY224" fmla="*/ 581679 h 1171575"/>
                <a:gd name="connsiteX225" fmla="*/ 53860 w 942975"/>
                <a:gd name="connsiteY225" fmla="*/ 584899 h 1171575"/>
                <a:gd name="connsiteX226" fmla="*/ 53860 w 942975"/>
                <a:gd name="connsiteY226" fmla="*/ 588108 h 1171575"/>
                <a:gd name="connsiteX227" fmla="*/ 15370 w 942975"/>
                <a:gd name="connsiteY227" fmla="*/ 588108 h 1171575"/>
                <a:gd name="connsiteX228" fmla="*/ 15370 w 942975"/>
                <a:gd name="connsiteY228" fmla="*/ 588108 h 1171575"/>
                <a:gd name="connsiteX229" fmla="*/ 15370 w 942975"/>
                <a:gd name="connsiteY229" fmla="*/ 596147 h 1171575"/>
                <a:gd name="connsiteX230" fmla="*/ 15370 w 942975"/>
                <a:gd name="connsiteY230" fmla="*/ 602577 h 1171575"/>
                <a:gd name="connsiteX231" fmla="*/ 15370 w 942975"/>
                <a:gd name="connsiteY231" fmla="*/ 602577 h 1171575"/>
                <a:gd name="connsiteX232" fmla="*/ 12160 w 942975"/>
                <a:gd name="connsiteY232" fmla="*/ 605787 h 1171575"/>
                <a:gd name="connsiteX233" fmla="*/ 8950 w 942975"/>
                <a:gd name="connsiteY233" fmla="*/ 609006 h 1171575"/>
                <a:gd name="connsiteX234" fmla="*/ 5750 w 942975"/>
                <a:gd name="connsiteY234" fmla="*/ 612216 h 1171575"/>
                <a:gd name="connsiteX235" fmla="*/ 5750 w 942975"/>
                <a:gd name="connsiteY235" fmla="*/ 615426 h 1171575"/>
                <a:gd name="connsiteX236" fmla="*/ 5750 w 942975"/>
                <a:gd name="connsiteY236" fmla="*/ 618645 h 1171575"/>
                <a:gd name="connsiteX237" fmla="*/ 5750 w 942975"/>
                <a:gd name="connsiteY237" fmla="*/ 618645 h 1171575"/>
                <a:gd name="connsiteX238" fmla="*/ 5750 w 942975"/>
                <a:gd name="connsiteY238" fmla="*/ 621856 h 1171575"/>
                <a:gd name="connsiteX239" fmla="*/ 5750 w 942975"/>
                <a:gd name="connsiteY239" fmla="*/ 625075 h 1171575"/>
                <a:gd name="connsiteX240" fmla="*/ 2540 w 942975"/>
                <a:gd name="connsiteY240" fmla="*/ 628285 h 1171575"/>
                <a:gd name="connsiteX241" fmla="*/ -670 w 942975"/>
                <a:gd name="connsiteY241" fmla="*/ 631504 h 1171575"/>
                <a:gd name="connsiteX242" fmla="*/ 2540 w 942975"/>
                <a:gd name="connsiteY242" fmla="*/ 634714 h 1171575"/>
                <a:gd name="connsiteX243" fmla="*/ 2540 w 942975"/>
                <a:gd name="connsiteY243" fmla="*/ 637934 h 1171575"/>
                <a:gd name="connsiteX244" fmla="*/ 5750 w 942975"/>
                <a:gd name="connsiteY244" fmla="*/ 641143 h 1171575"/>
                <a:gd name="connsiteX245" fmla="*/ 8950 w 942975"/>
                <a:gd name="connsiteY245" fmla="*/ 644363 h 1171575"/>
                <a:gd name="connsiteX246" fmla="*/ 8950 w 942975"/>
                <a:gd name="connsiteY246" fmla="*/ 647573 h 1171575"/>
                <a:gd name="connsiteX247" fmla="*/ 8950 w 942975"/>
                <a:gd name="connsiteY247" fmla="*/ 650783 h 1171575"/>
                <a:gd name="connsiteX248" fmla="*/ 5750 w 942975"/>
                <a:gd name="connsiteY248" fmla="*/ 654003 h 1171575"/>
                <a:gd name="connsiteX249" fmla="*/ 5750 w 942975"/>
                <a:gd name="connsiteY249" fmla="*/ 657212 h 1171575"/>
                <a:gd name="connsiteX250" fmla="*/ 5750 w 942975"/>
                <a:gd name="connsiteY250" fmla="*/ 660432 h 1171575"/>
                <a:gd name="connsiteX251" fmla="*/ 8950 w 942975"/>
                <a:gd name="connsiteY251" fmla="*/ 660432 h 1171575"/>
                <a:gd name="connsiteX252" fmla="*/ 12160 w 942975"/>
                <a:gd name="connsiteY252" fmla="*/ 666861 h 1171575"/>
                <a:gd name="connsiteX253" fmla="*/ 15370 w 942975"/>
                <a:gd name="connsiteY253" fmla="*/ 673290 h 1171575"/>
                <a:gd name="connsiteX254" fmla="*/ 15370 w 942975"/>
                <a:gd name="connsiteY254" fmla="*/ 676501 h 1171575"/>
                <a:gd name="connsiteX255" fmla="*/ 12160 w 942975"/>
                <a:gd name="connsiteY255" fmla="*/ 682930 h 1171575"/>
                <a:gd name="connsiteX256" fmla="*/ 5750 w 942975"/>
                <a:gd name="connsiteY256" fmla="*/ 689359 h 1171575"/>
                <a:gd name="connsiteX257" fmla="*/ 5750 w 942975"/>
                <a:gd name="connsiteY257" fmla="*/ 689359 h 1171575"/>
                <a:gd name="connsiteX258" fmla="*/ 5750 w 942975"/>
                <a:gd name="connsiteY258" fmla="*/ 692569 h 1171575"/>
                <a:gd name="connsiteX259" fmla="*/ 5750 w 942975"/>
                <a:gd name="connsiteY259" fmla="*/ 695788 h 1171575"/>
                <a:gd name="connsiteX260" fmla="*/ 5750 w 942975"/>
                <a:gd name="connsiteY260" fmla="*/ 698999 h 1171575"/>
                <a:gd name="connsiteX261" fmla="*/ 2540 w 942975"/>
                <a:gd name="connsiteY261" fmla="*/ 702218 h 1171575"/>
                <a:gd name="connsiteX262" fmla="*/ 2540 w 942975"/>
                <a:gd name="connsiteY262" fmla="*/ 702218 h 1171575"/>
                <a:gd name="connsiteX263" fmla="*/ 5750 w 942975"/>
                <a:gd name="connsiteY263" fmla="*/ 705428 h 1171575"/>
                <a:gd name="connsiteX264" fmla="*/ 12160 w 942975"/>
                <a:gd name="connsiteY264" fmla="*/ 711857 h 1171575"/>
                <a:gd name="connsiteX265" fmla="*/ 12160 w 942975"/>
                <a:gd name="connsiteY265" fmla="*/ 715067 h 1171575"/>
                <a:gd name="connsiteX266" fmla="*/ 15370 w 942975"/>
                <a:gd name="connsiteY266" fmla="*/ 718286 h 1171575"/>
                <a:gd name="connsiteX267" fmla="*/ 12160 w 942975"/>
                <a:gd name="connsiteY267" fmla="*/ 721497 h 1171575"/>
                <a:gd name="connsiteX268" fmla="*/ 8950 w 942975"/>
                <a:gd name="connsiteY268" fmla="*/ 731145 h 1171575"/>
                <a:gd name="connsiteX269" fmla="*/ 5750 w 942975"/>
                <a:gd name="connsiteY269" fmla="*/ 737575 h 1171575"/>
                <a:gd name="connsiteX270" fmla="*/ 8950 w 942975"/>
                <a:gd name="connsiteY270" fmla="*/ 740784 h 1171575"/>
                <a:gd name="connsiteX271" fmla="*/ 21780 w 942975"/>
                <a:gd name="connsiteY271" fmla="*/ 756853 h 1171575"/>
                <a:gd name="connsiteX272" fmla="*/ 28200 w 942975"/>
                <a:gd name="connsiteY272" fmla="*/ 760073 h 1171575"/>
                <a:gd name="connsiteX273" fmla="*/ 28200 w 942975"/>
                <a:gd name="connsiteY273" fmla="*/ 760073 h 1171575"/>
                <a:gd name="connsiteX274" fmla="*/ 31401 w 942975"/>
                <a:gd name="connsiteY274" fmla="*/ 766502 h 1171575"/>
                <a:gd name="connsiteX275" fmla="*/ 34610 w 942975"/>
                <a:gd name="connsiteY275" fmla="*/ 772922 h 1171575"/>
                <a:gd name="connsiteX276" fmla="*/ 37821 w 942975"/>
                <a:gd name="connsiteY276" fmla="*/ 779351 h 1171575"/>
                <a:gd name="connsiteX277" fmla="*/ 37821 w 942975"/>
                <a:gd name="connsiteY277" fmla="*/ 782571 h 1171575"/>
                <a:gd name="connsiteX278" fmla="*/ 37821 w 942975"/>
                <a:gd name="connsiteY278" fmla="*/ 789000 h 1171575"/>
                <a:gd name="connsiteX279" fmla="*/ 37821 w 942975"/>
                <a:gd name="connsiteY279" fmla="*/ 797030 h 1171575"/>
                <a:gd name="connsiteX280" fmla="*/ 37821 w 942975"/>
                <a:gd name="connsiteY280" fmla="*/ 800249 h 1171575"/>
                <a:gd name="connsiteX281" fmla="*/ 41030 w 942975"/>
                <a:gd name="connsiteY281" fmla="*/ 809888 h 1171575"/>
                <a:gd name="connsiteX282" fmla="*/ 41030 w 942975"/>
                <a:gd name="connsiteY282" fmla="*/ 819528 h 1171575"/>
                <a:gd name="connsiteX283" fmla="*/ 41030 w 942975"/>
                <a:gd name="connsiteY283" fmla="*/ 822747 h 1171575"/>
                <a:gd name="connsiteX284" fmla="*/ 41030 w 942975"/>
                <a:gd name="connsiteY284" fmla="*/ 825957 h 1171575"/>
                <a:gd name="connsiteX285" fmla="*/ 47441 w 942975"/>
                <a:gd name="connsiteY285" fmla="*/ 835606 h 1171575"/>
                <a:gd name="connsiteX286" fmla="*/ 47441 w 942975"/>
                <a:gd name="connsiteY286" fmla="*/ 835606 h 1171575"/>
                <a:gd name="connsiteX287" fmla="*/ 47441 w 942975"/>
                <a:gd name="connsiteY287" fmla="*/ 845245 h 1171575"/>
                <a:gd name="connsiteX288" fmla="*/ 47441 w 942975"/>
                <a:gd name="connsiteY288" fmla="*/ 851675 h 1171575"/>
                <a:gd name="connsiteX289" fmla="*/ 50651 w 942975"/>
                <a:gd name="connsiteY289" fmla="*/ 858104 h 1171575"/>
                <a:gd name="connsiteX290" fmla="*/ 53860 w 942975"/>
                <a:gd name="connsiteY290" fmla="*/ 861314 h 1171575"/>
                <a:gd name="connsiteX291" fmla="*/ 60271 w 942975"/>
                <a:gd name="connsiteY291" fmla="*/ 861314 h 1171575"/>
                <a:gd name="connsiteX292" fmla="*/ 65081 w 942975"/>
                <a:gd name="connsiteY292" fmla="*/ 858104 h 1171575"/>
                <a:gd name="connsiteX293" fmla="*/ 71501 w 942975"/>
                <a:gd name="connsiteY293" fmla="*/ 854884 h 1171575"/>
                <a:gd name="connsiteX294" fmla="*/ 77911 w 942975"/>
                <a:gd name="connsiteY294" fmla="*/ 845245 h 1171575"/>
                <a:gd name="connsiteX295" fmla="*/ 84331 w 942975"/>
                <a:gd name="connsiteY295" fmla="*/ 842035 h 1171575"/>
                <a:gd name="connsiteX296" fmla="*/ 97152 w 942975"/>
                <a:gd name="connsiteY296" fmla="*/ 832386 h 1171575"/>
                <a:gd name="connsiteX297" fmla="*/ 100362 w 942975"/>
                <a:gd name="connsiteY297" fmla="*/ 832386 h 1171575"/>
                <a:gd name="connsiteX298" fmla="*/ 103571 w 942975"/>
                <a:gd name="connsiteY298" fmla="*/ 832386 h 1171575"/>
                <a:gd name="connsiteX299" fmla="*/ 109982 w 942975"/>
                <a:gd name="connsiteY299" fmla="*/ 838816 h 1171575"/>
                <a:gd name="connsiteX300" fmla="*/ 113192 w 942975"/>
                <a:gd name="connsiteY300" fmla="*/ 842035 h 1171575"/>
                <a:gd name="connsiteX301" fmla="*/ 116402 w 942975"/>
                <a:gd name="connsiteY301" fmla="*/ 842035 h 1171575"/>
                <a:gd name="connsiteX302" fmla="*/ 126022 w 942975"/>
                <a:gd name="connsiteY302" fmla="*/ 832386 h 1171575"/>
                <a:gd name="connsiteX303" fmla="*/ 129232 w 942975"/>
                <a:gd name="connsiteY303" fmla="*/ 829177 h 1171575"/>
                <a:gd name="connsiteX304" fmla="*/ 145262 w 942975"/>
                <a:gd name="connsiteY304" fmla="*/ 832386 h 1171575"/>
                <a:gd name="connsiteX305" fmla="*/ 148473 w 942975"/>
                <a:gd name="connsiteY305" fmla="*/ 835606 h 1171575"/>
                <a:gd name="connsiteX306" fmla="*/ 151682 w 942975"/>
                <a:gd name="connsiteY306" fmla="*/ 835606 h 1171575"/>
                <a:gd name="connsiteX307" fmla="*/ 154892 w 942975"/>
                <a:gd name="connsiteY307" fmla="*/ 838816 h 1171575"/>
                <a:gd name="connsiteX308" fmla="*/ 154892 w 942975"/>
                <a:gd name="connsiteY308" fmla="*/ 842035 h 1171575"/>
                <a:gd name="connsiteX309" fmla="*/ 151682 w 942975"/>
                <a:gd name="connsiteY309" fmla="*/ 851675 h 1171575"/>
                <a:gd name="connsiteX310" fmla="*/ 148473 w 942975"/>
                <a:gd name="connsiteY310" fmla="*/ 854884 h 1171575"/>
                <a:gd name="connsiteX311" fmla="*/ 148473 w 942975"/>
                <a:gd name="connsiteY311" fmla="*/ 854884 h 1171575"/>
                <a:gd name="connsiteX312" fmla="*/ 151682 w 942975"/>
                <a:gd name="connsiteY312" fmla="*/ 858104 h 1171575"/>
                <a:gd name="connsiteX313" fmla="*/ 154892 w 942975"/>
                <a:gd name="connsiteY313" fmla="*/ 864533 h 1171575"/>
                <a:gd name="connsiteX314" fmla="*/ 158093 w 942975"/>
                <a:gd name="connsiteY314" fmla="*/ 867744 h 1171575"/>
                <a:gd name="connsiteX315" fmla="*/ 158093 w 942975"/>
                <a:gd name="connsiteY315" fmla="*/ 874173 h 1171575"/>
                <a:gd name="connsiteX316" fmla="*/ 161303 w 942975"/>
                <a:gd name="connsiteY316" fmla="*/ 880602 h 1171575"/>
                <a:gd name="connsiteX317" fmla="*/ 158093 w 942975"/>
                <a:gd name="connsiteY317" fmla="*/ 896671 h 1171575"/>
                <a:gd name="connsiteX318" fmla="*/ 158093 w 942975"/>
                <a:gd name="connsiteY318" fmla="*/ 906320 h 1171575"/>
                <a:gd name="connsiteX319" fmla="*/ 154892 w 942975"/>
                <a:gd name="connsiteY319" fmla="*/ 909529 h 1171575"/>
                <a:gd name="connsiteX320" fmla="*/ 151682 w 942975"/>
                <a:gd name="connsiteY320" fmla="*/ 909529 h 1171575"/>
                <a:gd name="connsiteX321" fmla="*/ 151682 w 942975"/>
                <a:gd name="connsiteY321" fmla="*/ 912740 h 1171575"/>
                <a:gd name="connsiteX322" fmla="*/ 148473 w 942975"/>
                <a:gd name="connsiteY322" fmla="*/ 912740 h 1171575"/>
                <a:gd name="connsiteX323" fmla="*/ 148473 w 942975"/>
                <a:gd name="connsiteY323" fmla="*/ 915959 h 1171575"/>
                <a:gd name="connsiteX324" fmla="*/ 142062 w 942975"/>
                <a:gd name="connsiteY324" fmla="*/ 922388 h 1171575"/>
                <a:gd name="connsiteX325" fmla="*/ 142062 w 942975"/>
                <a:gd name="connsiteY325" fmla="*/ 925598 h 1171575"/>
                <a:gd name="connsiteX326" fmla="*/ 142062 w 942975"/>
                <a:gd name="connsiteY326" fmla="*/ 928818 h 1171575"/>
                <a:gd name="connsiteX327" fmla="*/ 145262 w 942975"/>
                <a:gd name="connsiteY327" fmla="*/ 935247 h 1171575"/>
                <a:gd name="connsiteX328" fmla="*/ 148473 w 942975"/>
                <a:gd name="connsiteY328" fmla="*/ 938457 h 1171575"/>
                <a:gd name="connsiteX329" fmla="*/ 158093 w 942975"/>
                <a:gd name="connsiteY329" fmla="*/ 944886 h 1171575"/>
                <a:gd name="connsiteX330" fmla="*/ 161303 w 942975"/>
                <a:gd name="connsiteY330" fmla="*/ 948096 h 1171575"/>
                <a:gd name="connsiteX331" fmla="*/ 161303 w 942975"/>
                <a:gd name="connsiteY331" fmla="*/ 951316 h 1171575"/>
                <a:gd name="connsiteX332" fmla="*/ 158093 w 942975"/>
                <a:gd name="connsiteY332" fmla="*/ 954525 h 1171575"/>
                <a:gd name="connsiteX333" fmla="*/ 154892 w 942975"/>
                <a:gd name="connsiteY333" fmla="*/ 960955 h 1171575"/>
                <a:gd name="connsiteX334" fmla="*/ 151682 w 942975"/>
                <a:gd name="connsiteY334" fmla="*/ 964174 h 1171575"/>
                <a:gd name="connsiteX335" fmla="*/ 151682 w 942975"/>
                <a:gd name="connsiteY335" fmla="*/ 967385 h 1171575"/>
                <a:gd name="connsiteX336" fmla="*/ 151682 w 942975"/>
                <a:gd name="connsiteY336" fmla="*/ 977023 h 1171575"/>
                <a:gd name="connsiteX337" fmla="*/ 151682 w 942975"/>
                <a:gd name="connsiteY337" fmla="*/ 980243 h 1171575"/>
                <a:gd name="connsiteX338" fmla="*/ 151682 w 942975"/>
                <a:gd name="connsiteY338" fmla="*/ 983453 h 1171575"/>
                <a:gd name="connsiteX339" fmla="*/ 148473 w 942975"/>
                <a:gd name="connsiteY339" fmla="*/ 983453 h 1171575"/>
                <a:gd name="connsiteX340" fmla="*/ 148473 w 942975"/>
                <a:gd name="connsiteY340" fmla="*/ 986672 h 1171575"/>
                <a:gd name="connsiteX341" fmla="*/ 148473 w 942975"/>
                <a:gd name="connsiteY341" fmla="*/ 986672 h 1171575"/>
                <a:gd name="connsiteX342" fmla="*/ 148473 w 942975"/>
                <a:gd name="connsiteY342" fmla="*/ 989883 h 1171575"/>
                <a:gd name="connsiteX343" fmla="*/ 148473 w 942975"/>
                <a:gd name="connsiteY343" fmla="*/ 989883 h 1171575"/>
                <a:gd name="connsiteX344" fmla="*/ 148473 w 942975"/>
                <a:gd name="connsiteY344" fmla="*/ 994702 h 1171575"/>
                <a:gd name="connsiteX345" fmla="*/ 148473 w 942975"/>
                <a:gd name="connsiteY345" fmla="*/ 994702 h 1171575"/>
                <a:gd name="connsiteX346" fmla="*/ 142062 w 942975"/>
                <a:gd name="connsiteY346" fmla="*/ 1004351 h 1171575"/>
                <a:gd name="connsiteX347" fmla="*/ 135642 w 942975"/>
                <a:gd name="connsiteY347" fmla="*/ 1010780 h 1171575"/>
                <a:gd name="connsiteX348" fmla="*/ 138852 w 942975"/>
                <a:gd name="connsiteY348" fmla="*/ 1013990 h 1171575"/>
                <a:gd name="connsiteX349" fmla="*/ 142062 w 942975"/>
                <a:gd name="connsiteY349" fmla="*/ 1017209 h 1171575"/>
                <a:gd name="connsiteX350" fmla="*/ 145262 w 942975"/>
                <a:gd name="connsiteY350" fmla="*/ 1017209 h 1171575"/>
                <a:gd name="connsiteX351" fmla="*/ 148473 w 942975"/>
                <a:gd name="connsiteY351" fmla="*/ 1017209 h 1171575"/>
                <a:gd name="connsiteX352" fmla="*/ 151682 w 942975"/>
                <a:gd name="connsiteY352" fmla="*/ 1020420 h 1171575"/>
                <a:gd name="connsiteX353" fmla="*/ 151682 w 942975"/>
                <a:gd name="connsiteY353" fmla="*/ 1023629 h 1171575"/>
                <a:gd name="connsiteX354" fmla="*/ 151682 w 942975"/>
                <a:gd name="connsiteY354" fmla="*/ 1033278 h 1171575"/>
                <a:gd name="connsiteX355" fmla="*/ 154892 w 942975"/>
                <a:gd name="connsiteY355" fmla="*/ 1036488 h 1171575"/>
                <a:gd name="connsiteX356" fmla="*/ 158093 w 942975"/>
                <a:gd name="connsiteY356" fmla="*/ 1039707 h 1171575"/>
                <a:gd name="connsiteX357" fmla="*/ 167723 w 942975"/>
                <a:gd name="connsiteY357" fmla="*/ 1042918 h 1171575"/>
                <a:gd name="connsiteX358" fmla="*/ 174133 w 942975"/>
                <a:gd name="connsiteY358" fmla="*/ 1046137 h 1171575"/>
                <a:gd name="connsiteX359" fmla="*/ 180553 w 942975"/>
                <a:gd name="connsiteY359" fmla="*/ 1052557 h 1171575"/>
                <a:gd name="connsiteX360" fmla="*/ 190173 w 942975"/>
                <a:gd name="connsiteY360" fmla="*/ 1062206 h 1171575"/>
                <a:gd name="connsiteX361" fmla="*/ 193373 w 942975"/>
                <a:gd name="connsiteY361" fmla="*/ 1065416 h 1171575"/>
                <a:gd name="connsiteX362" fmla="*/ 196583 w 942975"/>
                <a:gd name="connsiteY362" fmla="*/ 1071845 h 1171575"/>
                <a:gd name="connsiteX363" fmla="*/ 196583 w 942975"/>
                <a:gd name="connsiteY363" fmla="*/ 1075065 h 1171575"/>
                <a:gd name="connsiteX364" fmla="*/ 196583 w 942975"/>
                <a:gd name="connsiteY364" fmla="*/ 1081494 h 1171575"/>
                <a:gd name="connsiteX365" fmla="*/ 193373 w 942975"/>
                <a:gd name="connsiteY365" fmla="*/ 1091133 h 1171575"/>
                <a:gd name="connsiteX366" fmla="*/ 199793 w 942975"/>
                <a:gd name="connsiteY366" fmla="*/ 1094343 h 1171575"/>
                <a:gd name="connsiteX367" fmla="*/ 209414 w 942975"/>
                <a:gd name="connsiteY367" fmla="*/ 1094343 h 1171575"/>
                <a:gd name="connsiteX368" fmla="*/ 236674 w 942975"/>
                <a:gd name="connsiteY368" fmla="*/ 1094343 h 1171575"/>
                <a:gd name="connsiteX369" fmla="*/ 265544 w 942975"/>
                <a:gd name="connsiteY369" fmla="*/ 1094343 h 1171575"/>
                <a:gd name="connsiteX370" fmla="*/ 291205 w 942975"/>
                <a:gd name="connsiteY370" fmla="*/ 1097563 h 1171575"/>
                <a:gd name="connsiteX371" fmla="*/ 316865 w 942975"/>
                <a:gd name="connsiteY371" fmla="*/ 1097563 h 1171575"/>
                <a:gd name="connsiteX372" fmla="*/ 345726 w 942975"/>
                <a:gd name="connsiteY372" fmla="*/ 1097563 h 1171575"/>
                <a:gd name="connsiteX373" fmla="*/ 371386 w 942975"/>
                <a:gd name="connsiteY373" fmla="*/ 1097563 h 1171575"/>
                <a:gd name="connsiteX374" fmla="*/ 398656 w 942975"/>
                <a:gd name="connsiteY374" fmla="*/ 1097563 h 1171575"/>
                <a:gd name="connsiteX375" fmla="*/ 427517 w 942975"/>
                <a:gd name="connsiteY375" fmla="*/ 1097563 h 1171575"/>
                <a:gd name="connsiteX376" fmla="*/ 437137 w 942975"/>
                <a:gd name="connsiteY376" fmla="*/ 1097563 h 1171575"/>
                <a:gd name="connsiteX377" fmla="*/ 449967 w 942975"/>
                <a:gd name="connsiteY377" fmla="*/ 1103992 h 1171575"/>
                <a:gd name="connsiteX378" fmla="*/ 469217 w 942975"/>
                <a:gd name="connsiteY378" fmla="*/ 1113631 h 1171575"/>
                <a:gd name="connsiteX379" fmla="*/ 491668 w 942975"/>
                <a:gd name="connsiteY379" fmla="*/ 1123270 h 1171575"/>
                <a:gd name="connsiteX380" fmla="*/ 523739 w 942975"/>
                <a:gd name="connsiteY380" fmla="*/ 1123270 h 1171575"/>
                <a:gd name="connsiteX381" fmla="*/ 550999 w 942975"/>
                <a:gd name="connsiteY381" fmla="*/ 1129700 h 1171575"/>
                <a:gd name="connsiteX382" fmla="*/ 567039 w 942975"/>
                <a:gd name="connsiteY382" fmla="*/ 1142559 h 1171575"/>
                <a:gd name="connsiteX383" fmla="*/ 573459 w 942975"/>
                <a:gd name="connsiteY383" fmla="*/ 1142559 h 1171575"/>
                <a:gd name="connsiteX384" fmla="*/ 595909 w 942975"/>
                <a:gd name="connsiteY384" fmla="*/ 1148988 h 1171575"/>
                <a:gd name="connsiteX385" fmla="*/ 599110 w 942975"/>
                <a:gd name="connsiteY385" fmla="*/ 1148988 h 1171575"/>
                <a:gd name="connsiteX386" fmla="*/ 602320 w 942975"/>
                <a:gd name="connsiteY386" fmla="*/ 1152198 h 1171575"/>
                <a:gd name="connsiteX387" fmla="*/ 602320 w 942975"/>
                <a:gd name="connsiteY387" fmla="*/ 1152198 h 1171575"/>
                <a:gd name="connsiteX388" fmla="*/ 611940 w 942975"/>
                <a:gd name="connsiteY388" fmla="*/ 1152198 h 1171575"/>
                <a:gd name="connsiteX389" fmla="*/ 615150 w 942975"/>
                <a:gd name="connsiteY389" fmla="*/ 1155417 h 1171575"/>
                <a:gd name="connsiteX390" fmla="*/ 615150 w 942975"/>
                <a:gd name="connsiteY390" fmla="*/ 1155417 h 1171575"/>
                <a:gd name="connsiteX391" fmla="*/ 615150 w 942975"/>
                <a:gd name="connsiteY391" fmla="*/ 1165057 h 1171575"/>
                <a:gd name="connsiteX392" fmla="*/ 618360 w 942975"/>
                <a:gd name="connsiteY392" fmla="*/ 1168276 h 1171575"/>
                <a:gd name="connsiteX393" fmla="*/ 615150 w 942975"/>
                <a:gd name="connsiteY393" fmla="*/ 1171486 h 1171575"/>
                <a:gd name="connsiteX394" fmla="*/ 618360 w 942975"/>
                <a:gd name="connsiteY394" fmla="*/ 1171486 h 1171575"/>
                <a:gd name="connsiteX395" fmla="*/ 618360 w 942975"/>
                <a:gd name="connsiteY395" fmla="*/ 1171486 h 1171575"/>
                <a:gd name="connsiteX396" fmla="*/ 621570 w 942975"/>
                <a:gd name="connsiteY396" fmla="*/ 1168276 h 1171575"/>
                <a:gd name="connsiteX397" fmla="*/ 621570 w 942975"/>
                <a:gd name="connsiteY397" fmla="*/ 1165057 h 1171575"/>
                <a:gd name="connsiteX398" fmla="*/ 624770 w 942975"/>
                <a:gd name="connsiteY398" fmla="*/ 1161847 h 1171575"/>
                <a:gd name="connsiteX399" fmla="*/ 627980 w 942975"/>
                <a:gd name="connsiteY399" fmla="*/ 1158628 h 1171575"/>
                <a:gd name="connsiteX400" fmla="*/ 624770 w 942975"/>
                <a:gd name="connsiteY400" fmla="*/ 1155417 h 1171575"/>
                <a:gd name="connsiteX401" fmla="*/ 621570 w 942975"/>
                <a:gd name="connsiteY401" fmla="*/ 1148988 h 1171575"/>
                <a:gd name="connsiteX402" fmla="*/ 608739 w 942975"/>
                <a:gd name="connsiteY402" fmla="*/ 1129700 h 1171575"/>
                <a:gd name="connsiteX403" fmla="*/ 589489 w 942975"/>
                <a:gd name="connsiteY403" fmla="*/ 1097563 h 1171575"/>
                <a:gd name="connsiteX404" fmla="*/ 579869 w 942975"/>
                <a:gd name="connsiteY404" fmla="*/ 1081494 h 1171575"/>
                <a:gd name="connsiteX405" fmla="*/ 570249 w 942975"/>
                <a:gd name="connsiteY405" fmla="*/ 1058987 h 1171575"/>
                <a:gd name="connsiteX406" fmla="*/ 567039 w 942975"/>
                <a:gd name="connsiteY406" fmla="*/ 1049347 h 1171575"/>
                <a:gd name="connsiteX407" fmla="*/ 557419 w 942975"/>
                <a:gd name="connsiteY407" fmla="*/ 1030059 h 1171575"/>
                <a:gd name="connsiteX408" fmla="*/ 554209 w 942975"/>
                <a:gd name="connsiteY408" fmla="*/ 1023629 h 1171575"/>
                <a:gd name="connsiteX409" fmla="*/ 550999 w 942975"/>
                <a:gd name="connsiteY409" fmla="*/ 1023629 h 1171575"/>
                <a:gd name="connsiteX410" fmla="*/ 547798 w 942975"/>
                <a:gd name="connsiteY410" fmla="*/ 1023629 h 1171575"/>
                <a:gd name="connsiteX411" fmla="*/ 544589 w 942975"/>
                <a:gd name="connsiteY411" fmla="*/ 1026849 h 1171575"/>
                <a:gd name="connsiteX412" fmla="*/ 536569 w 942975"/>
                <a:gd name="connsiteY412" fmla="*/ 1030059 h 1171575"/>
                <a:gd name="connsiteX413" fmla="*/ 526948 w 942975"/>
                <a:gd name="connsiteY413" fmla="*/ 1036488 h 1171575"/>
                <a:gd name="connsiteX414" fmla="*/ 526948 w 942975"/>
                <a:gd name="connsiteY414" fmla="*/ 1036488 h 1171575"/>
                <a:gd name="connsiteX415" fmla="*/ 523739 w 942975"/>
                <a:gd name="connsiteY415" fmla="*/ 1036488 h 1171575"/>
                <a:gd name="connsiteX416" fmla="*/ 523739 w 942975"/>
                <a:gd name="connsiteY416" fmla="*/ 1036488 h 1171575"/>
                <a:gd name="connsiteX417" fmla="*/ 530158 w 942975"/>
                <a:gd name="connsiteY417" fmla="*/ 1030059 h 1171575"/>
                <a:gd name="connsiteX418" fmla="*/ 530158 w 942975"/>
                <a:gd name="connsiteY418" fmla="*/ 1026849 h 1171575"/>
                <a:gd name="connsiteX419" fmla="*/ 523739 w 942975"/>
                <a:gd name="connsiteY419" fmla="*/ 1023629 h 1171575"/>
                <a:gd name="connsiteX420" fmla="*/ 514118 w 942975"/>
                <a:gd name="connsiteY420" fmla="*/ 1017209 h 1171575"/>
                <a:gd name="connsiteX421" fmla="*/ 507698 w 942975"/>
                <a:gd name="connsiteY421" fmla="*/ 1017209 h 1171575"/>
                <a:gd name="connsiteX422" fmla="*/ 501288 w 942975"/>
                <a:gd name="connsiteY422" fmla="*/ 1017209 h 1171575"/>
                <a:gd name="connsiteX423" fmla="*/ 475628 w 942975"/>
                <a:gd name="connsiteY423" fmla="*/ 1023629 h 1171575"/>
                <a:gd name="connsiteX424" fmla="*/ 478837 w 942975"/>
                <a:gd name="connsiteY424" fmla="*/ 1023629 h 1171575"/>
                <a:gd name="connsiteX425" fmla="*/ 485248 w 942975"/>
                <a:gd name="connsiteY425" fmla="*/ 1020420 h 1171575"/>
                <a:gd name="connsiteX426" fmla="*/ 488458 w 942975"/>
                <a:gd name="connsiteY426" fmla="*/ 1017209 h 1171575"/>
                <a:gd name="connsiteX427" fmla="*/ 491668 w 942975"/>
                <a:gd name="connsiteY427" fmla="*/ 1013990 h 1171575"/>
                <a:gd name="connsiteX428" fmla="*/ 498078 w 942975"/>
                <a:gd name="connsiteY428" fmla="*/ 1013990 h 1171575"/>
                <a:gd name="connsiteX429" fmla="*/ 504498 w 942975"/>
                <a:gd name="connsiteY429" fmla="*/ 1010780 h 1171575"/>
                <a:gd name="connsiteX430" fmla="*/ 504498 w 942975"/>
                <a:gd name="connsiteY430" fmla="*/ 1010780 h 1171575"/>
                <a:gd name="connsiteX431" fmla="*/ 507698 w 942975"/>
                <a:gd name="connsiteY431" fmla="*/ 1010780 h 1171575"/>
                <a:gd name="connsiteX432" fmla="*/ 514118 w 942975"/>
                <a:gd name="connsiteY432" fmla="*/ 1010780 h 1171575"/>
                <a:gd name="connsiteX433" fmla="*/ 530158 w 942975"/>
                <a:gd name="connsiteY433" fmla="*/ 1020420 h 1171575"/>
                <a:gd name="connsiteX434" fmla="*/ 530158 w 942975"/>
                <a:gd name="connsiteY434" fmla="*/ 1020420 h 1171575"/>
                <a:gd name="connsiteX435" fmla="*/ 533358 w 942975"/>
                <a:gd name="connsiteY435" fmla="*/ 1020420 h 1171575"/>
                <a:gd name="connsiteX436" fmla="*/ 536569 w 942975"/>
                <a:gd name="connsiteY436" fmla="*/ 1020420 h 1171575"/>
                <a:gd name="connsiteX437" fmla="*/ 539778 w 942975"/>
                <a:gd name="connsiteY437" fmla="*/ 1013990 h 1171575"/>
                <a:gd name="connsiteX438" fmla="*/ 544589 w 942975"/>
                <a:gd name="connsiteY438" fmla="*/ 1013990 h 1171575"/>
                <a:gd name="connsiteX439" fmla="*/ 547798 w 942975"/>
                <a:gd name="connsiteY439" fmla="*/ 1013990 h 1171575"/>
                <a:gd name="connsiteX440" fmla="*/ 550999 w 942975"/>
                <a:gd name="connsiteY440" fmla="*/ 1013990 h 1171575"/>
                <a:gd name="connsiteX441" fmla="*/ 554209 w 942975"/>
                <a:gd name="connsiteY441" fmla="*/ 1013990 h 1171575"/>
                <a:gd name="connsiteX442" fmla="*/ 554209 w 942975"/>
                <a:gd name="connsiteY442" fmla="*/ 1010780 h 1171575"/>
                <a:gd name="connsiteX443" fmla="*/ 557419 w 942975"/>
                <a:gd name="connsiteY443" fmla="*/ 1007561 h 1171575"/>
                <a:gd name="connsiteX444" fmla="*/ 554209 w 942975"/>
                <a:gd name="connsiteY444" fmla="*/ 1004351 h 1171575"/>
                <a:gd name="connsiteX445" fmla="*/ 554209 w 942975"/>
                <a:gd name="connsiteY445" fmla="*/ 1001131 h 1171575"/>
                <a:gd name="connsiteX446" fmla="*/ 544589 w 942975"/>
                <a:gd name="connsiteY446" fmla="*/ 964174 h 1171575"/>
                <a:gd name="connsiteX447" fmla="*/ 539778 w 942975"/>
                <a:gd name="connsiteY447" fmla="*/ 957745 h 1171575"/>
                <a:gd name="connsiteX448" fmla="*/ 539778 w 942975"/>
                <a:gd name="connsiteY448" fmla="*/ 948096 h 1171575"/>
                <a:gd name="connsiteX449" fmla="*/ 536569 w 942975"/>
                <a:gd name="connsiteY449" fmla="*/ 944886 h 1171575"/>
                <a:gd name="connsiteX450" fmla="*/ 536569 w 942975"/>
                <a:gd name="connsiteY450" fmla="*/ 938457 h 1171575"/>
                <a:gd name="connsiteX451" fmla="*/ 533358 w 942975"/>
                <a:gd name="connsiteY451" fmla="*/ 928818 h 1171575"/>
                <a:gd name="connsiteX452" fmla="*/ 533358 w 942975"/>
                <a:gd name="connsiteY452" fmla="*/ 915959 h 1171575"/>
                <a:gd name="connsiteX453" fmla="*/ 530158 w 942975"/>
                <a:gd name="connsiteY453" fmla="*/ 906320 h 1171575"/>
                <a:gd name="connsiteX454" fmla="*/ 530158 w 942975"/>
                <a:gd name="connsiteY454" fmla="*/ 903100 h 1171575"/>
                <a:gd name="connsiteX455" fmla="*/ 530158 w 942975"/>
                <a:gd name="connsiteY455" fmla="*/ 899890 h 1171575"/>
                <a:gd name="connsiteX456" fmla="*/ 526948 w 942975"/>
                <a:gd name="connsiteY456" fmla="*/ 899890 h 1171575"/>
                <a:gd name="connsiteX457" fmla="*/ 520528 w 942975"/>
                <a:gd name="connsiteY457" fmla="*/ 903100 h 1171575"/>
                <a:gd name="connsiteX458" fmla="*/ 514118 w 942975"/>
                <a:gd name="connsiteY458" fmla="*/ 906320 h 1171575"/>
                <a:gd name="connsiteX459" fmla="*/ 510908 w 942975"/>
                <a:gd name="connsiteY459" fmla="*/ 909529 h 1171575"/>
                <a:gd name="connsiteX460" fmla="*/ 504498 w 942975"/>
                <a:gd name="connsiteY460" fmla="*/ 915959 h 1171575"/>
                <a:gd name="connsiteX461" fmla="*/ 501288 w 942975"/>
                <a:gd name="connsiteY461" fmla="*/ 919169 h 1171575"/>
                <a:gd name="connsiteX462" fmla="*/ 501288 w 942975"/>
                <a:gd name="connsiteY462" fmla="*/ 912740 h 1171575"/>
                <a:gd name="connsiteX463" fmla="*/ 507698 w 942975"/>
                <a:gd name="connsiteY463" fmla="*/ 906320 h 1171575"/>
                <a:gd name="connsiteX464" fmla="*/ 517328 w 942975"/>
                <a:gd name="connsiteY464" fmla="*/ 899890 h 1171575"/>
                <a:gd name="connsiteX465" fmla="*/ 523739 w 942975"/>
                <a:gd name="connsiteY465" fmla="*/ 893461 h 1171575"/>
                <a:gd name="connsiteX466" fmla="*/ 530158 w 942975"/>
                <a:gd name="connsiteY466" fmla="*/ 887031 h 1171575"/>
                <a:gd name="connsiteX467" fmla="*/ 533358 w 942975"/>
                <a:gd name="connsiteY467" fmla="*/ 887031 h 1171575"/>
                <a:gd name="connsiteX468" fmla="*/ 533358 w 942975"/>
                <a:gd name="connsiteY468" fmla="*/ 880602 h 1171575"/>
                <a:gd name="connsiteX469" fmla="*/ 533358 w 942975"/>
                <a:gd name="connsiteY469" fmla="*/ 874173 h 1171575"/>
                <a:gd name="connsiteX470" fmla="*/ 533358 w 942975"/>
                <a:gd name="connsiteY470" fmla="*/ 864533 h 1171575"/>
                <a:gd name="connsiteX471" fmla="*/ 530158 w 942975"/>
                <a:gd name="connsiteY471" fmla="*/ 858104 h 1171575"/>
                <a:gd name="connsiteX472" fmla="*/ 530158 w 942975"/>
                <a:gd name="connsiteY472" fmla="*/ 854884 h 1171575"/>
                <a:gd name="connsiteX473" fmla="*/ 533358 w 942975"/>
                <a:gd name="connsiteY473" fmla="*/ 851675 h 1171575"/>
                <a:gd name="connsiteX474" fmla="*/ 533358 w 942975"/>
                <a:gd name="connsiteY474" fmla="*/ 845245 h 1171575"/>
                <a:gd name="connsiteX475" fmla="*/ 539778 w 942975"/>
                <a:gd name="connsiteY475" fmla="*/ 829177 h 1171575"/>
                <a:gd name="connsiteX476" fmla="*/ 539778 w 942975"/>
                <a:gd name="connsiteY476" fmla="*/ 822747 h 1171575"/>
                <a:gd name="connsiteX477" fmla="*/ 544589 w 942975"/>
                <a:gd name="connsiteY477" fmla="*/ 819528 h 1171575"/>
                <a:gd name="connsiteX478" fmla="*/ 544589 w 942975"/>
                <a:gd name="connsiteY478" fmla="*/ 813108 h 1171575"/>
                <a:gd name="connsiteX479" fmla="*/ 550999 w 942975"/>
                <a:gd name="connsiteY479" fmla="*/ 806679 h 1171575"/>
                <a:gd name="connsiteX480" fmla="*/ 550999 w 942975"/>
                <a:gd name="connsiteY480" fmla="*/ 800249 h 1171575"/>
                <a:gd name="connsiteX481" fmla="*/ 554209 w 942975"/>
                <a:gd name="connsiteY481" fmla="*/ 797030 h 1171575"/>
                <a:gd name="connsiteX482" fmla="*/ 557419 w 942975"/>
                <a:gd name="connsiteY482" fmla="*/ 793820 h 1171575"/>
                <a:gd name="connsiteX483" fmla="*/ 563829 w 942975"/>
                <a:gd name="connsiteY483" fmla="*/ 782571 h 1171575"/>
                <a:gd name="connsiteX484" fmla="*/ 563829 w 942975"/>
                <a:gd name="connsiteY484" fmla="*/ 782571 h 1171575"/>
                <a:gd name="connsiteX485" fmla="*/ 563829 w 942975"/>
                <a:gd name="connsiteY485" fmla="*/ 776142 h 1171575"/>
                <a:gd name="connsiteX486" fmla="*/ 567039 w 942975"/>
                <a:gd name="connsiteY486" fmla="*/ 776142 h 1171575"/>
                <a:gd name="connsiteX487" fmla="*/ 570249 w 942975"/>
                <a:gd name="connsiteY487" fmla="*/ 776142 h 1171575"/>
                <a:gd name="connsiteX488" fmla="*/ 570249 w 942975"/>
                <a:gd name="connsiteY488" fmla="*/ 776142 h 1171575"/>
                <a:gd name="connsiteX489" fmla="*/ 573459 w 942975"/>
                <a:gd name="connsiteY489" fmla="*/ 776142 h 1171575"/>
                <a:gd name="connsiteX490" fmla="*/ 576659 w 942975"/>
                <a:gd name="connsiteY490" fmla="*/ 772922 h 1171575"/>
                <a:gd name="connsiteX491" fmla="*/ 576659 w 942975"/>
                <a:gd name="connsiteY491" fmla="*/ 769712 h 1171575"/>
                <a:gd name="connsiteX492" fmla="*/ 583079 w 942975"/>
                <a:gd name="connsiteY492" fmla="*/ 769712 h 1171575"/>
                <a:gd name="connsiteX493" fmla="*/ 595909 w 942975"/>
                <a:gd name="connsiteY493" fmla="*/ 763282 h 1171575"/>
                <a:gd name="connsiteX494" fmla="*/ 618360 w 942975"/>
                <a:gd name="connsiteY494" fmla="*/ 753644 h 1171575"/>
                <a:gd name="connsiteX495" fmla="*/ 618360 w 942975"/>
                <a:gd name="connsiteY495" fmla="*/ 750424 h 1171575"/>
                <a:gd name="connsiteX496" fmla="*/ 621570 w 942975"/>
                <a:gd name="connsiteY496" fmla="*/ 750424 h 1171575"/>
                <a:gd name="connsiteX497" fmla="*/ 624770 w 942975"/>
                <a:gd name="connsiteY497" fmla="*/ 747214 h 1171575"/>
                <a:gd name="connsiteX498" fmla="*/ 627980 w 942975"/>
                <a:gd name="connsiteY498" fmla="*/ 743995 h 1171575"/>
                <a:gd name="connsiteX499" fmla="*/ 624770 w 942975"/>
                <a:gd name="connsiteY499" fmla="*/ 740784 h 1171575"/>
                <a:gd name="connsiteX500" fmla="*/ 621570 w 942975"/>
                <a:gd name="connsiteY500" fmla="*/ 740784 h 1171575"/>
                <a:gd name="connsiteX501" fmla="*/ 621570 w 942975"/>
                <a:gd name="connsiteY501" fmla="*/ 737575 h 1171575"/>
                <a:gd name="connsiteX502" fmla="*/ 618360 w 942975"/>
                <a:gd name="connsiteY502" fmla="*/ 737575 h 1171575"/>
                <a:gd name="connsiteX503" fmla="*/ 615150 w 942975"/>
                <a:gd name="connsiteY503" fmla="*/ 737575 h 1171575"/>
                <a:gd name="connsiteX504" fmla="*/ 615150 w 942975"/>
                <a:gd name="connsiteY504" fmla="*/ 734355 h 1171575"/>
                <a:gd name="connsiteX505" fmla="*/ 611940 w 942975"/>
                <a:gd name="connsiteY505" fmla="*/ 731145 h 1171575"/>
                <a:gd name="connsiteX506" fmla="*/ 608739 w 942975"/>
                <a:gd name="connsiteY506" fmla="*/ 727926 h 1171575"/>
                <a:gd name="connsiteX507" fmla="*/ 608739 w 942975"/>
                <a:gd name="connsiteY507" fmla="*/ 724716 h 1171575"/>
                <a:gd name="connsiteX508" fmla="*/ 608739 w 942975"/>
                <a:gd name="connsiteY508" fmla="*/ 721497 h 1171575"/>
                <a:gd name="connsiteX509" fmla="*/ 608739 w 942975"/>
                <a:gd name="connsiteY509" fmla="*/ 718286 h 1171575"/>
                <a:gd name="connsiteX510" fmla="*/ 605530 w 942975"/>
                <a:gd name="connsiteY510" fmla="*/ 718286 h 1171575"/>
                <a:gd name="connsiteX511" fmla="*/ 602320 w 942975"/>
                <a:gd name="connsiteY511" fmla="*/ 715067 h 1171575"/>
                <a:gd name="connsiteX512" fmla="*/ 602320 w 942975"/>
                <a:gd name="connsiteY512" fmla="*/ 711857 h 1171575"/>
                <a:gd name="connsiteX513" fmla="*/ 602320 w 942975"/>
                <a:gd name="connsiteY513" fmla="*/ 711857 h 1171575"/>
                <a:gd name="connsiteX514" fmla="*/ 599110 w 942975"/>
                <a:gd name="connsiteY514" fmla="*/ 711857 h 1171575"/>
                <a:gd name="connsiteX515" fmla="*/ 599110 w 942975"/>
                <a:gd name="connsiteY515" fmla="*/ 711857 h 1171575"/>
                <a:gd name="connsiteX516" fmla="*/ 592700 w 942975"/>
                <a:gd name="connsiteY516" fmla="*/ 711857 h 1171575"/>
                <a:gd name="connsiteX517" fmla="*/ 589489 w 942975"/>
                <a:gd name="connsiteY517" fmla="*/ 715067 h 1171575"/>
                <a:gd name="connsiteX518" fmla="*/ 583079 w 942975"/>
                <a:gd name="connsiteY518" fmla="*/ 715067 h 1171575"/>
                <a:gd name="connsiteX519" fmla="*/ 576659 w 942975"/>
                <a:gd name="connsiteY519" fmla="*/ 711857 h 1171575"/>
                <a:gd name="connsiteX520" fmla="*/ 573459 w 942975"/>
                <a:gd name="connsiteY520" fmla="*/ 711857 h 1171575"/>
                <a:gd name="connsiteX521" fmla="*/ 570249 w 942975"/>
                <a:gd name="connsiteY521" fmla="*/ 711857 h 1171575"/>
                <a:gd name="connsiteX522" fmla="*/ 570249 w 942975"/>
                <a:gd name="connsiteY522" fmla="*/ 711857 h 1171575"/>
                <a:gd name="connsiteX523" fmla="*/ 567039 w 942975"/>
                <a:gd name="connsiteY523" fmla="*/ 711857 h 1171575"/>
                <a:gd name="connsiteX524" fmla="*/ 563829 w 942975"/>
                <a:gd name="connsiteY524" fmla="*/ 715067 h 1171575"/>
                <a:gd name="connsiteX525" fmla="*/ 560629 w 942975"/>
                <a:gd name="connsiteY525" fmla="*/ 718286 h 1171575"/>
                <a:gd name="connsiteX526" fmla="*/ 554209 w 942975"/>
                <a:gd name="connsiteY526" fmla="*/ 718286 h 1171575"/>
                <a:gd name="connsiteX527" fmla="*/ 550999 w 942975"/>
                <a:gd name="connsiteY527" fmla="*/ 718286 h 1171575"/>
                <a:gd name="connsiteX528" fmla="*/ 550999 w 942975"/>
                <a:gd name="connsiteY528" fmla="*/ 718286 h 1171575"/>
                <a:gd name="connsiteX529" fmla="*/ 550999 w 942975"/>
                <a:gd name="connsiteY529" fmla="*/ 718286 h 1171575"/>
                <a:gd name="connsiteX530" fmla="*/ 547798 w 942975"/>
                <a:gd name="connsiteY530" fmla="*/ 718286 h 1171575"/>
                <a:gd name="connsiteX531" fmla="*/ 547798 w 942975"/>
                <a:gd name="connsiteY531" fmla="*/ 718286 h 1171575"/>
                <a:gd name="connsiteX532" fmla="*/ 554209 w 942975"/>
                <a:gd name="connsiteY532" fmla="*/ 715067 h 1171575"/>
                <a:gd name="connsiteX533" fmla="*/ 557419 w 942975"/>
                <a:gd name="connsiteY533" fmla="*/ 715067 h 1171575"/>
                <a:gd name="connsiteX534" fmla="*/ 560629 w 942975"/>
                <a:gd name="connsiteY534" fmla="*/ 711857 h 1171575"/>
                <a:gd name="connsiteX535" fmla="*/ 563829 w 942975"/>
                <a:gd name="connsiteY535" fmla="*/ 708638 h 1171575"/>
                <a:gd name="connsiteX536" fmla="*/ 573459 w 942975"/>
                <a:gd name="connsiteY536" fmla="*/ 711857 h 1171575"/>
                <a:gd name="connsiteX537" fmla="*/ 579869 w 942975"/>
                <a:gd name="connsiteY537" fmla="*/ 708638 h 1171575"/>
                <a:gd name="connsiteX538" fmla="*/ 586280 w 942975"/>
                <a:gd name="connsiteY538" fmla="*/ 711857 h 1171575"/>
                <a:gd name="connsiteX539" fmla="*/ 589489 w 942975"/>
                <a:gd name="connsiteY539" fmla="*/ 711857 h 1171575"/>
                <a:gd name="connsiteX540" fmla="*/ 592700 w 942975"/>
                <a:gd name="connsiteY540" fmla="*/ 708638 h 1171575"/>
                <a:gd name="connsiteX541" fmla="*/ 595909 w 942975"/>
                <a:gd name="connsiteY541" fmla="*/ 708638 h 1171575"/>
                <a:gd name="connsiteX542" fmla="*/ 599110 w 942975"/>
                <a:gd name="connsiteY542" fmla="*/ 705428 h 1171575"/>
                <a:gd name="connsiteX543" fmla="*/ 599110 w 942975"/>
                <a:gd name="connsiteY543" fmla="*/ 702218 h 1171575"/>
                <a:gd name="connsiteX544" fmla="*/ 599110 w 942975"/>
                <a:gd name="connsiteY544" fmla="*/ 698999 h 1171575"/>
                <a:gd name="connsiteX545" fmla="*/ 599110 w 942975"/>
                <a:gd name="connsiteY545" fmla="*/ 689359 h 1171575"/>
                <a:gd name="connsiteX546" fmla="*/ 595909 w 942975"/>
                <a:gd name="connsiteY546" fmla="*/ 682930 h 1171575"/>
                <a:gd name="connsiteX547" fmla="*/ 592700 w 942975"/>
                <a:gd name="connsiteY547" fmla="*/ 676501 h 1171575"/>
                <a:gd name="connsiteX548" fmla="*/ 589489 w 942975"/>
                <a:gd name="connsiteY548" fmla="*/ 673290 h 1171575"/>
                <a:gd name="connsiteX549" fmla="*/ 589489 w 942975"/>
                <a:gd name="connsiteY549" fmla="*/ 670071 h 1171575"/>
                <a:gd name="connsiteX550" fmla="*/ 579869 w 942975"/>
                <a:gd name="connsiteY550" fmla="*/ 666861 h 1171575"/>
                <a:gd name="connsiteX551" fmla="*/ 583079 w 942975"/>
                <a:gd name="connsiteY551" fmla="*/ 666861 h 1171575"/>
                <a:gd name="connsiteX552" fmla="*/ 586280 w 942975"/>
                <a:gd name="connsiteY552" fmla="*/ 666861 h 1171575"/>
                <a:gd name="connsiteX553" fmla="*/ 589489 w 942975"/>
                <a:gd name="connsiteY553" fmla="*/ 670071 h 1171575"/>
                <a:gd name="connsiteX554" fmla="*/ 592700 w 942975"/>
                <a:gd name="connsiteY554" fmla="*/ 670071 h 1171575"/>
                <a:gd name="connsiteX555" fmla="*/ 592700 w 942975"/>
                <a:gd name="connsiteY555" fmla="*/ 673290 h 1171575"/>
                <a:gd name="connsiteX556" fmla="*/ 599110 w 942975"/>
                <a:gd name="connsiteY556" fmla="*/ 686139 h 1171575"/>
                <a:gd name="connsiteX557" fmla="*/ 602320 w 942975"/>
                <a:gd name="connsiteY557" fmla="*/ 689359 h 1171575"/>
                <a:gd name="connsiteX558" fmla="*/ 605530 w 942975"/>
                <a:gd name="connsiteY558" fmla="*/ 695788 h 1171575"/>
                <a:gd name="connsiteX559" fmla="*/ 605530 w 942975"/>
                <a:gd name="connsiteY559" fmla="*/ 698999 h 1171575"/>
                <a:gd name="connsiteX560" fmla="*/ 608739 w 942975"/>
                <a:gd name="connsiteY560" fmla="*/ 705428 h 1171575"/>
                <a:gd name="connsiteX561" fmla="*/ 611940 w 942975"/>
                <a:gd name="connsiteY561" fmla="*/ 708638 h 1171575"/>
                <a:gd name="connsiteX562" fmla="*/ 615150 w 942975"/>
                <a:gd name="connsiteY562" fmla="*/ 711857 h 1171575"/>
                <a:gd name="connsiteX563" fmla="*/ 615150 w 942975"/>
                <a:gd name="connsiteY563" fmla="*/ 718286 h 1171575"/>
                <a:gd name="connsiteX564" fmla="*/ 618360 w 942975"/>
                <a:gd name="connsiteY564" fmla="*/ 721497 h 1171575"/>
                <a:gd name="connsiteX565" fmla="*/ 618360 w 942975"/>
                <a:gd name="connsiteY565" fmla="*/ 724716 h 1171575"/>
                <a:gd name="connsiteX566" fmla="*/ 621570 w 942975"/>
                <a:gd name="connsiteY566" fmla="*/ 731145 h 1171575"/>
                <a:gd name="connsiteX567" fmla="*/ 624770 w 942975"/>
                <a:gd name="connsiteY567" fmla="*/ 731145 h 1171575"/>
                <a:gd name="connsiteX568" fmla="*/ 627980 w 942975"/>
                <a:gd name="connsiteY568" fmla="*/ 737575 h 1171575"/>
                <a:gd name="connsiteX569" fmla="*/ 627980 w 942975"/>
                <a:gd name="connsiteY569" fmla="*/ 737575 h 1171575"/>
                <a:gd name="connsiteX570" fmla="*/ 631190 w 942975"/>
                <a:gd name="connsiteY570" fmla="*/ 737575 h 1171575"/>
                <a:gd name="connsiteX571" fmla="*/ 637600 w 942975"/>
                <a:gd name="connsiteY571" fmla="*/ 740784 h 1171575"/>
                <a:gd name="connsiteX572" fmla="*/ 650430 w 942975"/>
                <a:gd name="connsiteY572" fmla="*/ 737575 h 1171575"/>
                <a:gd name="connsiteX573" fmla="*/ 660051 w 942975"/>
                <a:gd name="connsiteY573" fmla="*/ 731145 h 1171575"/>
                <a:gd name="connsiteX574" fmla="*/ 669680 w 942975"/>
                <a:gd name="connsiteY574" fmla="*/ 724716 h 1171575"/>
                <a:gd name="connsiteX575" fmla="*/ 682510 w 942975"/>
                <a:gd name="connsiteY575" fmla="*/ 715067 h 1171575"/>
                <a:gd name="connsiteX576" fmla="*/ 688921 w 942975"/>
                <a:gd name="connsiteY576" fmla="*/ 708638 h 1171575"/>
                <a:gd name="connsiteX577" fmla="*/ 692131 w 942975"/>
                <a:gd name="connsiteY577" fmla="*/ 698999 h 1171575"/>
                <a:gd name="connsiteX578" fmla="*/ 692131 w 942975"/>
                <a:gd name="connsiteY578" fmla="*/ 698999 h 1171575"/>
                <a:gd name="connsiteX579" fmla="*/ 695331 w 942975"/>
                <a:gd name="connsiteY579" fmla="*/ 695788 h 1171575"/>
                <a:gd name="connsiteX580" fmla="*/ 695331 w 942975"/>
                <a:gd name="connsiteY580" fmla="*/ 692569 h 1171575"/>
                <a:gd name="connsiteX581" fmla="*/ 698541 w 942975"/>
                <a:gd name="connsiteY581" fmla="*/ 689359 h 1171575"/>
                <a:gd name="connsiteX582" fmla="*/ 701751 w 942975"/>
                <a:gd name="connsiteY582" fmla="*/ 676501 h 1171575"/>
                <a:gd name="connsiteX583" fmla="*/ 701751 w 942975"/>
                <a:gd name="connsiteY583" fmla="*/ 657212 h 1171575"/>
                <a:gd name="connsiteX584" fmla="*/ 701751 w 942975"/>
                <a:gd name="connsiteY584" fmla="*/ 654003 h 1171575"/>
                <a:gd name="connsiteX585" fmla="*/ 701751 w 942975"/>
                <a:gd name="connsiteY585" fmla="*/ 647573 h 1171575"/>
                <a:gd name="connsiteX586" fmla="*/ 706561 w 942975"/>
                <a:gd name="connsiteY586" fmla="*/ 644363 h 1171575"/>
                <a:gd name="connsiteX587" fmla="*/ 706561 w 942975"/>
                <a:gd name="connsiteY587" fmla="*/ 634714 h 1171575"/>
                <a:gd name="connsiteX588" fmla="*/ 706561 w 942975"/>
                <a:gd name="connsiteY588" fmla="*/ 631504 h 1171575"/>
                <a:gd name="connsiteX589" fmla="*/ 709771 w 942975"/>
                <a:gd name="connsiteY589" fmla="*/ 618645 h 1171575"/>
                <a:gd name="connsiteX590" fmla="*/ 709771 w 942975"/>
                <a:gd name="connsiteY590" fmla="*/ 605787 h 1171575"/>
                <a:gd name="connsiteX591" fmla="*/ 712981 w 942975"/>
                <a:gd name="connsiteY591" fmla="*/ 602577 h 1171575"/>
                <a:gd name="connsiteX592" fmla="*/ 716182 w 942975"/>
                <a:gd name="connsiteY592" fmla="*/ 592928 h 1171575"/>
                <a:gd name="connsiteX593" fmla="*/ 716182 w 942975"/>
                <a:gd name="connsiteY593" fmla="*/ 584899 h 1171575"/>
                <a:gd name="connsiteX594" fmla="*/ 716182 w 942975"/>
                <a:gd name="connsiteY594" fmla="*/ 578469 h 1171575"/>
                <a:gd name="connsiteX595" fmla="*/ 716182 w 942975"/>
                <a:gd name="connsiteY595" fmla="*/ 578469 h 1171575"/>
                <a:gd name="connsiteX596" fmla="*/ 712981 w 942975"/>
                <a:gd name="connsiteY596" fmla="*/ 575250 h 1171575"/>
                <a:gd name="connsiteX597" fmla="*/ 712981 w 942975"/>
                <a:gd name="connsiteY597" fmla="*/ 578469 h 1171575"/>
                <a:gd name="connsiteX598" fmla="*/ 709771 w 942975"/>
                <a:gd name="connsiteY598" fmla="*/ 581679 h 1171575"/>
                <a:gd name="connsiteX599" fmla="*/ 709771 w 942975"/>
                <a:gd name="connsiteY599" fmla="*/ 584899 h 1171575"/>
                <a:gd name="connsiteX600" fmla="*/ 706561 w 942975"/>
                <a:gd name="connsiteY600" fmla="*/ 588108 h 1171575"/>
                <a:gd name="connsiteX601" fmla="*/ 709771 w 942975"/>
                <a:gd name="connsiteY601" fmla="*/ 592928 h 1171575"/>
                <a:gd name="connsiteX602" fmla="*/ 706561 w 942975"/>
                <a:gd name="connsiteY602" fmla="*/ 599358 h 1171575"/>
                <a:gd name="connsiteX603" fmla="*/ 701751 w 942975"/>
                <a:gd name="connsiteY603" fmla="*/ 605787 h 1171575"/>
                <a:gd name="connsiteX604" fmla="*/ 692131 w 942975"/>
                <a:gd name="connsiteY604" fmla="*/ 605787 h 1171575"/>
                <a:gd name="connsiteX605" fmla="*/ 692131 w 942975"/>
                <a:gd name="connsiteY605" fmla="*/ 605787 h 1171575"/>
                <a:gd name="connsiteX606" fmla="*/ 688921 w 942975"/>
                <a:gd name="connsiteY606" fmla="*/ 602577 h 1171575"/>
                <a:gd name="connsiteX607" fmla="*/ 688921 w 942975"/>
                <a:gd name="connsiteY607" fmla="*/ 602577 h 1171575"/>
                <a:gd name="connsiteX608" fmla="*/ 695331 w 942975"/>
                <a:gd name="connsiteY608" fmla="*/ 602577 h 1171575"/>
                <a:gd name="connsiteX609" fmla="*/ 698541 w 942975"/>
                <a:gd name="connsiteY609" fmla="*/ 599358 h 1171575"/>
                <a:gd name="connsiteX610" fmla="*/ 698541 w 942975"/>
                <a:gd name="connsiteY610" fmla="*/ 596147 h 1171575"/>
                <a:gd name="connsiteX611" fmla="*/ 698541 w 942975"/>
                <a:gd name="connsiteY611" fmla="*/ 592928 h 1171575"/>
                <a:gd name="connsiteX612" fmla="*/ 698541 w 942975"/>
                <a:gd name="connsiteY612" fmla="*/ 592928 h 1171575"/>
                <a:gd name="connsiteX613" fmla="*/ 701751 w 942975"/>
                <a:gd name="connsiteY613" fmla="*/ 588108 h 1171575"/>
                <a:gd name="connsiteX614" fmla="*/ 701751 w 942975"/>
                <a:gd name="connsiteY614" fmla="*/ 588108 h 1171575"/>
                <a:gd name="connsiteX615" fmla="*/ 706561 w 942975"/>
                <a:gd name="connsiteY615" fmla="*/ 588108 h 1171575"/>
                <a:gd name="connsiteX616" fmla="*/ 701751 w 942975"/>
                <a:gd name="connsiteY616" fmla="*/ 584899 h 1171575"/>
                <a:gd name="connsiteX617" fmla="*/ 701751 w 942975"/>
                <a:gd name="connsiteY617" fmla="*/ 584899 h 1171575"/>
                <a:gd name="connsiteX618" fmla="*/ 701751 w 942975"/>
                <a:gd name="connsiteY618" fmla="*/ 581679 h 1171575"/>
                <a:gd name="connsiteX619" fmla="*/ 706561 w 942975"/>
                <a:gd name="connsiteY619" fmla="*/ 581679 h 1171575"/>
                <a:gd name="connsiteX620" fmla="*/ 709771 w 942975"/>
                <a:gd name="connsiteY620" fmla="*/ 578469 h 1171575"/>
                <a:gd name="connsiteX621" fmla="*/ 709771 w 942975"/>
                <a:gd name="connsiteY621" fmla="*/ 572039 h 1171575"/>
                <a:gd name="connsiteX622" fmla="*/ 709771 w 942975"/>
                <a:gd name="connsiteY622" fmla="*/ 572039 h 1171575"/>
                <a:gd name="connsiteX623" fmla="*/ 712981 w 942975"/>
                <a:gd name="connsiteY623" fmla="*/ 568820 h 1171575"/>
                <a:gd name="connsiteX624" fmla="*/ 712981 w 942975"/>
                <a:gd name="connsiteY624" fmla="*/ 568820 h 1171575"/>
                <a:gd name="connsiteX625" fmla="*/ 712981 w 942975"/>
                <a:gd name="connsiteY625" fmla="*/ 565610 h 1171575"/>
                <a:gd name="connsiteX626" fmla="*/ 716182 w 942975"/>
                <a:gd name="connsiteY626" fmla="*/ 565610 h 1171575"/>
                <a:gd name="connsiteX627" fmla="*/ 716182 w 942975"/>
                <a:gd name="connsiteY627" fmla="*/ 565610 h 1171575"/>
                <a:gd name="connsiteX628" fmla="*/ 716182 w 942975"/>
                <a:gd name="connsiteY628" fmla="*/ 562401 h 1171575"/>
                <a:gd name="connsiteX629" fmla="*/ 712981 w 942975"/>
                <a:gd name="connsiteY629" fmla="*/ 559181 h 1171575"/>
                <a:gd name="connsiteX630" fmla="*/ 712981 w 942975"/>
                <a:gd name="connsiteY630" fmla="*/ 555971 h 1171575"/>
                <a:gd name="connsiteX631" fmla="*/ 716182 w 942975"/>
                <a:gd name="connsiteY631" fmla="*/ 552752 h 1171575"/>
                <a:gd name="connsiteX632" fmla="*/ 719391 w 942975"/>
                <a:gd name="connsiteY632" fmla="*/ 549541 h 1171575"/>
                <a:gd name="connsiteX633" fmla="*/ 719391 w 942975"/>
                <a:gd name="connsiteY633" fmla="*/ 546322 h 1171575"/>
                <a:gd name="connsiteX634" fmla="*/ 719391 w 942975"/>
                <a:gd name="connsiteY634" fmla="*/ 539893 h 1171575"/>
                <a:gd name="connsiteX635" fmla="*/ 722602 w 942975"/>
                <a:gd name="connsiteY635" fmla="*/ 533473 h 1171575"/>
                <a:gd name="connsiteX636" fmla="*/ 741842 w 942975"/>
                <a:gd name="connsiteY636" fmla="*/ 514185 h 1171575"/>
                <a:gd name="connsiteX637" fmla="*/ 751462 w 942975"/>
                <a:gd name="connsiteY637" fmla="*/ 507756 h 1171575"/>
                <a:gd name="connsiteX638" fmla="*/ 761092 w 942975"/>
                <a:gd name="connsiteY638" fmla="*/ 504536 h 1171575"/>
                <a:gd name="connsiteX639" fmla="*/ 764292 w 942975"/>
                <a:gd name="connsiteY639" fmla="*/ 498116 h 1171575"/>
                <a:gd name="connsiteX640" fmla="*/ 767502 w 942975"/>
                <a:gd name="connsiteY640" fmla="*/ 494896 h 1171575"/>
                <a:gd name="connsiteX641" fmla="*/ 767502 w 942975"/>
                <a:gd name="connsiteY641" fmla="*/ 491687 h 1171575"/>
                <a:gd name="connsiteX642" fmla="*/ 770712 w 942975"/>
                <a:gd name="connsiteY642" fmla="*/ 485258 h 1171575"/>
                <a:gd name="connsiteX643" fmla="*/ 773912 w 942975"/>
                <a:gd name="connsiteY643" fmla="*/ 475608 h 1171575"/>
                <a:gd name="connsiteX644" fmla="*/ 777123 w 942975"/>
                <a:gd name="connsiteY644" fmla="*/ 472399 h 1171575"/>
                <a:gd name="connsiteX645" fmla="*/ 783542 w 942975"/>
                <a:gd name="connsiteY645" fmla="*/ 469189 h 1171575"/>
                <a:gd name="connsiteX646" fmla="*/ 789953 w 942975"/>
                <a:gd name="connsiteY646" fmla="*/ 462759 h 1171575"/>
                <a:gd name="connsiteX647" fmla="*/ 799573 w 942975"/>
                <a:gd name="connsiteY647" fmla="*/ 459540 h 1171575"/>
                <a:gd name="connsiteX648" fmla="*/ 802783 w 942975"/>
                <a:gd name="connsiteY648" fmla="*/ 459540 h 1171575"/>
                <a:gd name="connsiteX649" fmla="*/ 805993 w 942975"/>
                <a:gd name="connsiteY649" fmla="*/ 456330 h 1171575"/>
                <a:gd name="connsiteX650" fmla="*/ 805993 w 942975"/>
                <a:gd name="connsiteY650" fmla="*/ 453110 h 1171575"/>
                <a:gd name="connsiteX651" fmla="*/ 805993 w 942975"/>
                <a:gd name="connsiteY651" fmla="*/ 449901 h 1171575"/>
                <a:gd name="connsiteX652" fmla="*/ 809203 w 942975"/>
                <a:gd name="connsiteY652" fmla="*/ 449901 h 1171575"/>
                <a:gd name="connsiteX653" fmla="*/ 812403 w 942975"/>
                <a:gd name="connsiteY653" fmla="*/ 443471 h 1171575"/>
                <a:gd name="connsiteX654" fmla="*/ 815613 w 942975"/>
                <a:gd name="connsiteY654" fmla="*/ 440252 h 1171575"/>
                <a:gd name="connsiteX655" fmla="*/ 818823 w 942975"/>
                <a:gd name="connsiteY655" fmla="*/ 437042 h 1171575"/>
                <a:gd name="connsiteX656" fmla="*/ 825233 w 942975"/>
                <a:gd name="connsiteY656" fmla="*/ 433832 h 1171575"/>
                <a:gd name="connsiteX657" fmla="*/ 831653 w 942975"/>
                <a:gd name="connsiteY657" fmla="*/ 430612 h 1171575"/>
                <a:gd name="connsiteX658" fmla="*/ 838064 w 942975"/>
                <a:gd name="connsiteY658" fmla="*/ 427403 h 1171575"/>
                <a:gd name="connsiteX659" fmla="*/ 844483 w 942975"/>
                <a:gd name="connsiteY659" fmla="*/ 427403 h 1171575"/>
                <a:gd name="connsiteX660" fmla="*/ 847683 w 942975"/>
                <a:gd name="connsiteY660" fmla="*/ 427403 h 1171575"/>
                <a:gd name="connsiteX661" fmla="*/ 850894 w 942975"/>
                <a:gd name="connsiteY661" fmla="*/ 424183 h 1171575"/>
                <a:gd name="connsiteX662" fmla="*/ 854103 w 942975"/>
                <a:gd name="connsiteY662" fmla="*/ 420973 h 1171575"/>
                <a:gd name="connsiteX663" fmla="*/ 850894 w 942975"/>
                <a:gd name="connsiteY663" fmla="*/ 417754 h 1171575"/>
                <a:gd name="connsiteX664" fmla="*/ 854103 w 942975"/>
                <a:gd name="connsiteY664" fmla="*/ 414544 h 1171575"/>
                <a:gd name="connsiteX665" fmla="*/ 854103 w 942975"/>
                <a:gd name="connsiteY665" fmla="*/ 414544 h 1171575"/>
                <a:gd name="connsiteX666" fmla="*/ 857314 w 942975"/>
                <a:gd name="connsiteY666" fmla="*/ 414544 h 1171575"/>
                <a:gd name="connsiteX667" fmla="*/ 860514 w 942975"/>
                <a:gd name="connsiteY667" fmla="*/ 414544 h 1171575"/>
                <a:gd name="connsiteX668" fmla="*/ 868534 w 942975"/>
                <a:gd name="connsiteY668" fmla="*/ 414544 h 1171575"/>
                <a:gd name="connsiteX669" fmla="*/ 868534 w 942975"/>
                <a:gd name="connsiteY669" fmla="*/ 414544 h 1171575"/>
                <a:gd name="connsiteX670" fmla="*/ 868534 w 942975"/>
                <a:gd name="connsiteY670" fmla="*/ 411324 h 1171575"/>
                <a:gd name="connsiteX671" fmla="*/ 868534 w 942975"/>
                <a:gd name="connsiteY671" fmla="*/ 404905 h 1171575"/>
                <a:gd name="connsiteX672" fmla="*/ 871744 w 942975"/>
                <a:gd name="connsiteY672" fmla="*/ 398475 h 1171575"/>
                <a:gd name="connsiteX673" fmla="*/ 874954 w 942975"/>
                <a:gd name="connsiteY673" fmla="*/ 398475 h 1171575"/>
                <a:gd name="connsiteX674" fmla="*/ 878154 w 942975"/>
                <a:gd name="connsiteY674" fmla="*/ 395256 h 1171575"/>
                <a:gd name="connsiteX675" fmla="*/ 881364 w 942975"/>
                <a:gd name="connsiteY675" fmla="*/ 388826 h 1171575"/>
                <a:gd name="connsiteX676" fmla="*/ 884574 w 942975"/>
                <a:gd name="connsiteY676" fmla="*/ 388826 h 1171575"/>
                <a:gd name="connsiteX677" fmla="*/ 890984 w 942975"/>
                <a:gd name="connsiteY677" fmla="*/ 384007 h 1171575"/>
                <a:gd name="connsiteX678" fmla="*/ 890984 w 942975"/>
                <a:gd name="connsiteY678" fmla="*/ 380797 h 1171575"/>
                <a:gd name="connsiteX679" fmla="*/ 890984 w 942975"/>
                <a:gd name="connsiteY679" fmla="*/ 380797 h 1171575"/>
                <a:gd name="connsiteX680" fmla="*/ 894194 w 942975"/>
                <a:gd name="connsiteY680" fmla="*/ 374367 h 1171575"/>
                <a:gd name="connsiteX681" fmla="*/ 897404 w 942975"/>
                <a:gd name="connsiteY681" fmla="*/ 374367 h 1171575"/>
                <a:gd name="connsiteX682" fmla="*/ 897404 w 942975"/>
                <a:gd name="connsiteY682" fmla="*/ 371148 h 1171575"/>
                <a:gd name="connsiteX683" fmla="*/ 900605 w 942975"/>
                <a:gd name="connsiteY683" fmla="*/ 371148 h 1171575"/>
                <a:gd name="connsiteX684" fmla="*/ 907025 w 942975"/>
                <a:gd name="connsiteY684" fmla="*/ 371148 h 1171575"/>
                <a:gd name="connsiteX685" fmla="*/ 910234 w 942975"/>
                <a:gd name="connsiteY685" fmla="*/ 371148 h 1171575"/>
                <a:gd name="connsiteX686" fmla="*/ 913435 w 942975"/>
                <a:gd name="connsiteY686" fmla="*/ 367938 h 1171575"/>
                <a:gd name="connsiteX687" fmla="*/ 913435 w 942975"/>
                <a:gd name="connsiteY687" fmla="*/ 371148 h 1171575"/>
                <a:gd name="connsiteX688" fmla="*/ 916645 w 942975"/>
                <a:gd name="connsiteY688" fmla="*/ 371148 h 1171575"/>
                <a:gd name="connsiteX689" fmla="*/ 919855 w 942975"/>
                <a:gd name="connsiteY689" fmla="*/ 371148 h 1171575"/>
                <a:gd name="connsiteX690" fmla="*/ 919855 w 942975"/>
                <a:gd name="connsiteY690" fmla="*/ 367938 h 1171575"/>
                <a:gd name="connsiteX691" fmla="*/ 919855 w 942975"/>
                <a:gd name="connsiteY691" fmla="*/ 364718 h 1171575"/>
                <a:gd name="connsiteX692" fmla="*/ 916645 w 942975"/>
                <a:gd name="connsiteY692" fmla="*/ 364718 h 1171575"/>
                <a:gd name="connsiteX693" fmla="*/ 913435 w 942975"/>
                <a:gd name="connsiteY693" fmla="*/ 361509 h 1171575"/>
                <a:gd name="connsiteX694" fmla="*/ 913435 w 942975"/>
                <a:gd name="connsiteY694" fmla="*/ 358299 h 1171575"/>
                <a:gd name="connsiteX695" fmla="*/ 916645 w 942975"/>
                <a:gd name="connsiteY695" fmla="*/ 358299 h 1171575"/>
                <a:gd name="connsiteX696" fmla="*/ 916645 w 942975"/>
                <a:gd name="connsiteY696" fmla="*/ 355079 h 1171575"/>
                <a:gd name="connsiteX697" fmla="*/ 916645 w 942975"/>
                <a:gd name="connsiteY697" fmla="*/ 355079 h 1171575"/>
                <a:gd name="connsiteX698" fmla="*/ 916645 w 942975"/>
                <a:gd name="connsiteY698" fmla="*/ 355079 h 1171575"/>
                <a:gd name="connsiteX699" fmla="*/ 916645 w 942975"/>
                <a:gd name="connsiteY699" fmla="*/ 348650 h 1171575"/>
                <a:gd name="connsiteX700" fmla="*/ 913435 w 942975"/>
                <a:gd name="connsiteY700" fmla="*/ 348650 h 1171575"/>
                <a:gd name="connsiteX701" fmla="*/ 916645 w 942975"/>
                <a:gd name="connsiteY701" fmla="*/ 345440 h 1171575"/>
                <a:gd name="connsiteX702" fmla="*/ 916645 w 942975"/>
                <a:gd name="connsiteY702" fmla="*/ 342220 h 1171575"/>
                <a:gd name="connsiteX703" fmla="*/ 919855 w 942975"/>
                <a:gd name="connsiteY703" fmla="*/ 339011 h 1171575"/>
                <a:gd name="connsiteX704" fmla="*/ 926265 w 942975"/>
                <a:gd name="connsiteY704" fmla="*/ 342220 h 1171575"/>
                <a:gd name="connsiteX705" fmla="*/ 929475 w 942975"/>
                <a:gd name="connsiteY705" fmla="*/ 345440 h 1171575"/>
                <a:gd name="connsiteX706" fmla="*/ 932685 w 942975"/>
                <a:gd name="connsiteY706" fmla="*/ 345440 h 1171575"/>
                <a:gd name="connsiteX707" fmla="*/ 935895 w 942975"/>
                <a:gd name="connsiteY707" fmla="*/ 342220 h 1171575"/>
                <a:gd name="connsiteX708" fmla="*/ 935895 w 942975"/>
                <a:gd name="connsiteY708" fmla="*/ 342220 h 1171575"/>
                <a:gd name="connsiteX709" fmla="*/ 935895 w 942975"/>
                <a:gd name="connsiteY709" fmla="*/ 342220 h 1171575"/>
                <a:gd name="connsiteX710" fmla="*/ 932685 w 942975"/>
                <a:gd name="connsiteY710" fmla="*/ 339011 h 1171575"/>
                <a:gd name="connsiteX711" fmla="*/ 932685 w 942975"/>
                <a:gd name="connsiteY711" fmla="*/ 339011 h 1171575"/>
                <a:gd name="connsiteX712" fmla="*/ 935895 w 942975"/>
                <a:gd name="connsiteY712" fmla="*/ 335791 h 1171575"/>
                <a:gd name="connsiteX713" fmla="*/ 932685 w 942975"/>
                <a:gd name="connsiteY713" fmla="*/ 332581 h 1171575"/>
                <a:gd name="connsiteX714" fmla="*/ 929475 w 942975"/>
                <a:gd name="connsiteY714" fmla="*/ 332581 h 1171575"/>
                <a:gd name="connsiteX715" fmla="*/ 926265 w 942975"/>
                <a:gd name="connsiteY715" fmla="*/ 329371 h 1171575"/>
                <a:gd name="connsiteX716" fmla="*/ 926265 w 942975"/>
                <a:gd name="connsiteY716" fmla="*/ 322942 h 1171575"/>
                <a:gd name="connsiteX717" fmla="*/ 923064 w 942975"/>
                <a:gd name="connsiteY717" fmla="*/ 313293 h 1171575"/>
                <a:gd name="connsiteX718" fmla="*/ 919855 w 942975"/>
                <a:gd name="connsiteY718" fmla="*/ 310083 h 1171575"/>
                <a:gd name="connsiteX719" fmla="*/ 916645 w 942975"/>
                <a:gd name="connsiteY719" fmla="*/ 310083 h 1171575"/>
                <a:gd name="connsiteX720" fmla="*/ 913435 w 942975"/>
                <a:gd name="connsiteY720" fmla="*/ 310083 h 1171575"/>
                <a:gd name="connsiteX721" fmla="*/ 907025 w 942975"/>
                <a:gd name="connsiteY721" fmla="*/ 310083 h 1171575"/>
                <a:gd name="connsiteX722" fmla="*/ 903814 w 942975"/>
                <a:gd name="connsiteY722" fmla="*/ 313293 h 1171575"/>
                <a:gd name="connsiteX723" fmla="*/ 890984 w 942975"/>
                <a:gd name="connsiteY723" fmla="*/ 319722 h 1171575"/>
                <a:gd name="connsiteX724" fmla="*/ 884574 w 942975"/>
                <a:gd name="connsiteY724" fmla="*/ 322942 h 1171575"/>
                <a:gd name="connsiteX725" fmla="*/ 881364 w 942975"/>
                <a:gd name="connsiteY725" fmla="*/ 322942 h 1171575"/>
                <a:gd name="connsiteX726" fmla="*/ 874954 w 942975"/>
                <a:gd name="connsiteY726" fmla="*/ 329371 h 1171575"/>
                <a:gd name="connsiteX727" fmla="*/ 868534 w 942975"/>
                <a:gd name="connsiteY727" fmla="*/ 329371 h 1171575"/>
                <a:gd name="connsiteX728" fmla="*/ 860514 w 942975"/>
                <a:gd name="connsiteY728" fmla="*/ 326152 h 1171575"/>
                <a:gd name="connsiteX729" fmla="*/ 865324 w 942975"/>
                <a:gd name="connsiteY729" fmla="*/ 326152 h 1171575"/>
                <a:gd name="connsiteX730" fmla="*/ 874954 w 942975"/>
                <a:gd name="connsiteY730" fmla="*/ 326152 h 1171575"/>
                <a:gd name="connsiteX731" fmla="*/ 878154 w 942975"/>
                <a:gd name="connsiteY731" fmla="*/ 326152 h 1171575"/>
                <a:gd name="connsiteX732" fmla="*/ 884574 w 942975"/>
                <a:gd name="connsiteY732" fmla="*/ 319722 h 1171575"/>
                <a:gd name="connsiteX733" fmla="*/ 890984 w 942975"/>
                <a:gd name="connsiteY733" fmla="*/ 316513 h 1171575"/>
                <a:gd name="connsiteX734" fmla="*/ 894194 w 942975"/>
                <a:gd name="connsiteY734" fmla="*/ 316513 h 1171575"/>
                <a:gd name="connsiteX735" fmla="*/ 897404 w 942975"/>
                <a:gd name="connsiteY735" fmla="*/ 313293 h 1171575"/>
                <a:gd name="connsiteX736" fmla="*/ 900605 w 942975"/>
                <a:gd name="connsiteY736" fmla="*/ 306864 h 1171575"/>
                <a:gd name="connsiteX737" fmla="*/ 903814 w 942975"/>
                <a:gd name="connsiteY737" fmla="*/ 303654 h 1171575"/>
                <a:gd name="connsiteX738" fmla="*/ 913435 w 942975"/>
                <a:gd name="connsiteY738" fmla="*/ 303654 h 1171575"/>
                <a:gd name="connsiteX739" fmla="*/ 919855 w 942975"/>
                <a:gd name="connsiteY739" fmla="*/ 306864 h 1171575"/>
                <a:gd name="connsiteX740" fmla="*/ 923064 w 942975"/>
                <a:gd name="connsiteY740" fmla="*/ 306864 h 1171575"/>
                <a:gd name="connsiteX741" fmla="*/ 926265 w 942975"/>
                <a:gd name="connsiteY741" fmla="*/ 306864 h 1171575"/>
                <a:gd name="connsiteX742" fmla="*/ 926265 w 942975"/>
                <a:gd name="connsiteY742" fmla="*/ 306864 h 1171575"/>
                <a:gd name="connsiteX743" fmla="*/ 932685 w 942975"/>
                <a:gd name="connsiteY743" fmla="*/ 287585 h 1171575"/>
                <a:gd name="connsiteX744" fmla="*/ 935895 w 942975"/>
                <a:gd name="connsiteY744" fmla="*/ 274726 h 1171575"/>
                <a:gd name="connsiteX745" fmla="*/ 939095 w 942975"/>
                <a:gd name="connsiteY745" fmla="*/ 265087 h 1171575"/>
                <a:gd name="connsiteX746" fmla="*/ 942305 w 942975"/>
                <a:gd name="connsiteY746" fmla="*/ 245799 h 1171575"/>
                <a:gd name="connsiteX747" fmla="*/ 942305 w 942975"/>
                <a:gd name="connsiteY747" fmla="*/ 236160 h 1171575"/>
                <a:gd name="connsiteX748" fmla="*/ 942305 w 942975"/>
                <a:gd name="connsiteY748" fmla="*/ 22973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</a:cxnLst>
              <a:rect l="l" t="t" r="r" b="b"/>
              <a:pathLst>
                <a:path w="942975" h="1171575">
                  <a:moveTo>
                    <a:pt x="942305" y="229730"/>
                  </a:moveTo>
                  <a:lnTo>
                    <a:pt x="939095" y="223301"/>
                  </a:lnTo>
                  <a:lnTo>
                    <a:pt x="939095" y="213652"/>
                  </a:lnTo>
                  <a:lnTo>
                    <a:pt x="939095" y="210442"/>
                  </a:lnTo>
                  <a:lnTo>
                    <a:pt x="932685" y="207232"/>
                  </a:lnTo>
                  <a:lnTo>
                    <a:pt x="932685" y="204013"/>
                  </a:lnTo>
                  <a:lnTo>
                    <a:pt x="929475" y="200803"/>
                  </a:lnTo>
                  <a:lnTo>
                    <a:pt x="926265" y="200803"/>
                  </a:lnTo>
                  <a:lnTo>
                    <a:pt x="926265" y="194373"/>
                  </a:lnTo>
                  <a:lnTo>
                    <a:pt x="923064" y="191154"/>
                  </a:lnTo>
                  <a:lnTo>
                    <a:pt x="919855" y="191154"/>
                  </a:lnTo>
                  <a:lnTo>
                    <a:pt x="910234" y="187944"/>
                  </a:lnTo>
                  <a:lnTo>
                    <a:pt x="910234" y="187944"/>
                  </a:lnTo>
                  <a:lnTo>
                    <a:pt x="907025" y="187944"/>
                  </a:lnTo>
                  <a:lnTo>
                    <a:pt x="897404" y="191154"/>
                  </a:lnTo>
                  <a:lnTo>
                    <a:pt x="884574" y="191154"/>
                  </a:lnTo>
                  <a:lnTo>
                    <a:pt x="871744" y="187944"/>
                  </a:lnTo>
                  <a:lnTo>
                    <a:pt x="865324" y="187944"/>
                  </a:lnTo>
                  <a:lnTo>
                    <a:pt x="865324" y="183124"/>
                  </a:lnTo>
                  <a:lnTo>
                    <a:pt x="860514" y="183124"/>
                  </a:lnTo>
                  <a:lnTo>
                    <a:pt x="854103" y="183124"/>
                  </a:lnTo>
                  <a:lnTo>
                    <a:pt x="854103" y="183124"/>
                  </a:lnTo>
                  <a:lnTo>
                    <a:pt x="850894" y="183124"/>
                  </a:lnTo>
                  <a:lnTo>
                    <a:pt x="847683" y="179905"/>
                  </a:lnTo>
                  <a:lnTo>
                    <a:pt x="844483" y="179905"/>
                  </a:lnTo>
                  <a:lnTo>
                    <a:pt x="841273" y="183124"/>
                  </a:lnTo>
                  <a:lnTo>
                    <a:pt x="841273" y="183124"/>
                  </a:lnTo>
                  <a:lnTo>
                    <a:pt x="838064" y="179905"/>
                  </a:lnTo>
                  <a:lnTo>
                    <a:pt x="831653" y="183124"/>
                  </a:lnTo>
                  <a:lnTo>
                    <a:pt x="828443" y="179905"/>
                  </a:lnTo>
                  <a:lnTo>
                    <a:pt x="825233" y="179905"/>
                  </a:lnTo>
                  <a:lnTo>
                    <a:pt x="815613" y="173475"/>
                  </a:lnTo>
                  <a:lnTo>
                    <a:pt x="809203" y="170266"/>
                  </a:lnTo>
                  <a:lnTo>
                    <a:pt x="802783" y="160617"/>
                  </a:lnTo>
                  <a:lnTo>
                    <a:pt x="793162" y="147768"/>
                  </a:lnTo>
                  <a:lnTo>
                    <a:pt x="789953" y="147768"/>
                  </a:lnTo>
                  <a:lnTo>
                    <a:pt x="789953" y="144548"/>
                  </a:lnTo>
                  <a:lnTo>
                    <a:pt x="789953" y="14454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3542" y="138119"/>
                  </a:lnTo>
                  <a:lnTo>
                    <a:pt x="780332" y="131689"/>
                  </a:lnTo>
                  <a:lnTo>
                    <a:pt x="773912" y="128479"/>
                  </a:lnTo>
                  <a:lnTo>
                    <a:pt x="773912" y="122050"/>
                  </a:lnTo>
                  <a:lnTo>
                    <a:pt x="770712" y="122050"/>
                  </a:lnTo>
                  <a:lnTo>
                    <a:pt x="767502" y="118840"/>
                  </a:lnTo>
                  <a:lnTo>
                    <a:pt x="761092" y="115621"/>
                  </a:lnTo>
                  <a:lnTo>
                    <a:pt x="761092" y="112411"/>
                  </a:lnTo>
                  <a:lnTo>
                    <a:pt x="757882" y="112411"/>
                  </a:lnTo>
                  <a:lnTo>
                    <a:pt x="754672" y="109191"/>
                  </a:lnTo>
                  <a:lnTo>
                    <a:pt x="748262" y="109191"/>
                  </a:lnTo>
                  <a:lnTo>
                    <a:pt x="745052" y="105981"/>
                  </a:lnTo>
                  <a:lnTo>
                    <a:pt x="738632" y="99552"/>
                  </a:lnTo>
                  <a:lnTo>
                    <a:pt x="729012" y="77054"/>
                  </a:lnTo>
                  <a:lnTo>
                    <a:pt x="725802" y="70625"/>
                  </a:lnTo>
                  <a:lnTo>
                    <a:pt x="722602" y="57766"/>
                  </a:lnTo>
                  <a:lnTo>
                    <a:pt x="716182" y="28838"/>
                  </a:lnTo>
                  <a:lnTo>
                    <a:pt x="716182" y="22409"/>
                  </a:lnTo>
                  <a:lnTo>
                    <a:pt x="716182" y="19199"/>
                  </a:lnTo>
                  <a:lnTo>
                    <a:pt x="716182" y="12770"/>
                  </a:lnTo>
                  <a:lnTo>
                    <a:pt x="719391" y="-89"/>
                  </a:lnTo>
                  <a:lnTo>
                    <a:pt x="719391" y="-89"/>
                  </a:lnTo>
                  <a:lnTo>
                    <a:pt x="624770" y="-89"/>
                  </a:lnTo>
                  <a:lnTo>
                    <a:pt x="472418" y="-89"/>
                  </a:lnTo>
                  <a:lnTo>
                    <a:pt x="233473" y="-89"/>
                  </a:lnTo>
                  <a:lnTo>
                    <a:pt x="233473" y="-89"/>
                  </a:lnTo>
                  <a:lnTo>
                    <a:pt x="223844" y="12770"/>
                  </a:lnTo>
                  <a:lnTo>
                    <a:pt x="223844" y="12770"/>
                  </a:lnTo>
                  <a:lnTo>
                    <a:pt x="219033" y="19199"/>
                  </a:lnTo>
                  <a:lnTo>
                    <a:pt x="219033" y="19199"/>
                  </a:lnTo>
                  <a:lnTo>
                    <a:pt x="215833" y="22409"/>
                  </a:lnTo>
                  <a:lnTo>
                    <a:pt x="212623" y="22409"/>
                  </a:lnTo>
                  <a:lnTo>
                    <a:pt x="203003" y="25629"/>
                  </a:lnTo>
                  <a:lnTo>
                    <a:pt x="203003" y="25629"/>
                  </a:lnTo>
                  <a:lnTo>
                    <a:pt x="199793" y="25629"/>
                  </a:lnTo>
                  <a:lnTo>
                    <a:pt x="199793" y="28838"/>
                  </a:lnTo>
                  <a:lnTo>
                    <a:pt x="199793" y="28838"/>
                  </a:lnTo>
                  <a:lnTo>
                    <a:pt x="203003" y="28838"/>
                  </a:lnTo>
                  <a:lnTo>
                    <a:pt x="203003" y="28838"/>
                  </a:lnTo>
                  <a:lnTo>
                    <a:pt x="209414" y="35268"/>
                  </a:lnTo>
                  <a:lnTo>
                    <a:pt x="215833" y="38478"/>
                  </a:lnTo>
                  <a:lnTo>
                    <a:pt x="219033" y="41697"/>
                  </a:lnTo>
                  <a:lnTo>
                    <a:pt x="219033" y="48127"/>
                  </a:lnTo>
                  <a:lnTo>
                    <a:pt x="219033" y="54556"/>
                  </a:lnTo>
                  <a:lnTo>
                    <a:pt x="219033" y="64195"/>
                  </a:lnTo>
                  <a:lnTo>
                    <a:pt x="219033" y="67405"/>
                  </a:lnTo>
                  <a:lnTo>
                    <a:pt x="230264" y="89913"/>
                  </a:lnTo>
                  <a:lnTo>
                    <a:pt x="230264" y="93123"/>
                  </a:lnTo>
                  <a:lnTo>
                    <a:pt x="230264" y="96342"/>
                  </a:lnTo>
                  <a:lnTo>
                    <a:pt x="227054" y="99552"/>
                  </a:lnTo>
                  <a:lnTo>
                    <a:pt x="227054" y="102762"/>
                  </a:lnTo>
                  <a:lnTo>
                    <a:pt x="230264" y="115621"/>
                  </a:lnTo>
                  <a:lnTo>
                    <a:pt x="230264" y="118840"/>
                  </a:lnTo>
                  <a:lnTo>
                    <a:pt x="223844" y="125270"/>
                  </a:lnTo>
                  <a:lnTo>
                    <a:pt x="215833" y="128479"/>
                  </a:lnTo>
                  <a:lnTo>
                    <a:pt x="215833" y="131689"/>
                  </a:lnTo>
                  <a:lnTo>
                    <a:pt x="212623" y="134909"/>
                  </a:lnTo>
                  <a:lnTo>
                    <a:pt x="209414" y="138119"/>
                  </a:lnTo>
                  <a:lnTo>
                    <a:pt x="206203" y="138119"/>
                  </a:lnTo>
                  <a:lnTo>
                    <a:pt x="203003" y="138119"/>
                  </a:lnTo>
                  <a:lnTo>
                    <a:pt x="199793" y="138119"/>
                  </a:lnTo>
                  <a:lnTo>
                    <a:pt x="196583" y="14133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7768"/>
                  </a:lnTo>
                  <a:lnTo>
                    <a:pt x="196583" y="147768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3373" y="163836"/>
                  </a:lnTo>
                  <a:lnTo>
                    <a:pt x="193373" y="163836"/>
                  </a:lnTo>
                  <a:lnTo>
                    <a:pt x="196583" y="167046"/>
                  </a:lnTo>
                  <a:lnTo>
                    <a:pt x="199793" y="170266"/>
                  </a:lnTo>
                  <a:lnTo>
                    <a:pt x="199793" y="173475"/>
                  </a:lnTo>
                  <a:lnTo>
                    <a:pt x="199793" y="176695"/>
                  </a:lnTo>
                  <a:lnTo>
                    <a:pt x="190173" y="179905"/>
                  </a:lnTo>
                  <a:lnTo>
                    <a:pt x="190173" y="183124"/>
                  </a:lnTo>
                  <a:lnTo>
                    <a:pt x="193373" y="187944"/>
                  </a:lnTo>
                  <a:lnTo>
                    <a:pt x="199793" y="194373"/>
                  </a:lnTo>
                  <a:lnTo>
                    <a:pt x="203003" y="197583"/>
                  </a:lnTo>
                  <a:lnTo>
                    <a:pt x="206203" y="200803"/>
                  </a:lnTo>
                  <a:lnTo>
                    <a:pt x="206203" y="204013"/>
                  </a:lnTo>
                  <a:lnTo>
                    <a:pt x="206203" y="210442"/>
                  </a:lnTo>
                  <a:lnTo>
                    <a:pt x="206203" y="213652"/>
                  </a:lnTo>
                  <a:lnTo>
                    <a:pt x="199793" y="216872"/>
                  </a:lnTo>
                  <a:lnTo>
                    <a:pt x="196583" y="213652"/>
                  </a:lnTo>
                  <a:lnTo>
                    <a:pt x="190173" y="210442"/>
                  </a:lnTo>
                  <a:lnTo>
                    <a:pt x="186963" y="210442"/>
                  </a:lnTo>
                  <a:lnTo>
                    <a:pt x="186963" y="210442"/>
                  </a:lnTo>
                  <a:lnTo>
                    <a:pt x="183753" y="213652"/>
                  </a:lnTo>
                  <a:lnTo>
                    <a:pt x="186963" y="216872"/>
                  </a:lnTo>
                  <a:lnTo>
                    <a:pt x="186963" y="220081"/>
                  </a:lnTo>
                  <a:lnTo>
                    <a:pt x="186963" y="220081"/>
                  </a:lnTo>
                  <a:lnTo>
                    <a:pt x="186963" y="223301"/>
                  </a:lnTo>
                  <a:lnTo>
                    <a:pt x="186963" y="226511"/>
                  </a:lnTo>
                  <a:lnTo>
                    <a:pt x="183753" y="229730"/>
                  </a:lnTo>
                  <a:lnTo>
                    <a:pt x="174133" y="242579"/>
                  </a:lnTo>
                  <a:lnTo>
                    <a:pt x="170923" y="245799"/>
                  </a:lnTo>
                  <a:lnTo>
                    <a:pt x="167723" y="249009"/>
                  </a:lnTo>
                  <a:lnTo>
                    <a:pt x="164512" y="249009"/>
                  </a:lnTo>
                  <a:lnTo>
                    <a:pt x="158093" y="249009"/>
                  </a:lnTo>
                  <a:lnTo>
                    <a:pt x="154892" y="249009"/>
                  </a:lnTo>
                  <a:lnTo>
                    <a:pt x="151682" y="249009"/>
                  </a:lnTo>
                  <a:lnTo>
                    <a:pt x="148473" y="252228"/>
                  </a:lnTo>
                  <a:lnTo>
                    <a:pt x="148473" y="255438"/>
                  </a:lnTo>
                  <a:lnTo>
                    <a:pt x="145262" y="258658"/>
                  </a:lnTo>
                  <a:lnTo>
                    <a:pt x="148473" y="258658"/>
                  </a:lnTo>
                  <a:lnTo>
                    <a:pt x="151682" y="261868"/>
                  </a:lnTo>
                  <a:lnTo>
                    <a:pt x="151682" y="261868"/>
                  </a:lnTo>
                  <a:lnTo>
                    <a:pt x="151682" y="265087"/>
                  </a:lnTo>
                  <a:lnTo>
                    <a:pt x="151682" y="274726"/>
                  </a:lnTo>
                  <a:lnTo>
                    <a:pt x="151682" y="277936"/>
                  </a:lnTo>
                  <a:lnTo>
                    <a:pt x="148473" y="281156"/>
                  </a:lnTo>
                  <a:lnTo>
                    <a:pt x="148473" y="284366"/>
                  </a:lnTo>
                  <a:lnTo>
                    <a:pt x="148473" y="287585"/>
                  </a:lnTo>
                  <a:lnTo>
                    <a:pt x="135642" y="306864"/>
                  </a:lnTo>
                  <a:lnTo>
                    <a:pt x="135642" y="313293"/>
                  </a:lnTo>
                  <a:lnTo>
                    <a:pt x="132442" y="326152"/>
                  </a:lnTo>
                  <a:lnTo>
                    <a:pt x="129232" y="329371"/>
                  </a:lnTo>
                  <a:lnTo>
                    <a:pt x="126022" y="335791"/>
                  </a:lnTo>
                  <a:lnTo>
                    <a:pt x="126022" y="342220"/>
                  </a:lnTo>
                  <a:lnTo>
                    <a:pt x="129232" y="345440"/>
                  </a:lnTo>
                  <a:lnTo>
                    <a:pt x="132442" y="348650"/>
                  </a:lnTo>
                  <a:lnTo>
                    <a:pt x="135642" y="351869"/>
                  </a:lnTo>
                  <a:lnTo>
                    <a:pt x="138852" y="351869"/>
                  </a:lnTo>
                  <a:lnTo>
                    <a:pt x="142062" y="351869"/>
                  </a:lnTo>
                  <a:lnTo>
                    <a:pt x="142062" y="355079"/>
                  </a:lnTo>
                  <a:lnTo>
                    <a:pt x="142062" y="358299"/>
                  </a:lnTo>
                  <a:lnTo>
                    <a:pt x="142062" y="358299"/>
                  </a:lnTo>
                  <a:lnTo>
                    <a:pt x="142062" y="361509"/>
                  </a:lnTo>
                  <a:lnTo>
                    <a:pt x="145262" y="361509"/>
                  </a:lnTo>
                  <a:lnTo>
                    <a:pt x="145262" y="361509"/>
                  </a:lnTo>
                  <a:lnTo>
                    <a:pt x="148473" y="364718"/>
                  </a:lnTo>
                  <a:lnTo>
                    <a:pt x="151682" y="367938"/>
                  </a:lnTo>
                  <a:lnTo>
                    <a:pt x="154892" y="388826"/>
                  </a:lnTo>
                  <a:lnTo>
                    <a:pt x="154892" y="395256"/>
                  </a:lnTo>
                  <a:lnTo>
                    <a:pt x="151682" y="401685"/>
                  </a:lnTo>
                  <a:lnTo>
                    <a:pt x="151682" y="404905"/>
                  </a:lnTo>
                  <a:lnTo>
                    <a:pt x="151682" y="404905"/>
                  </a:lnTo>
                  <a:lnTo>
                    <a:pt x="154892" y="408114"/>
                  </a:lnTo>
                  <a:lnTo>
                    <a:pt x="154892" y="411324"/>
                  </a:lnTo>
                  <a:lnTo>
                    <a:pt x="154892" y="414544"/>
                  </a:lnTo>
                  <a:lnTo>
                    <a:pt x="151682" y="414544"/>
                  </a:lnTo>
                  <a:lnTo>
                    <a:pt x="148473" y="414544"/>
                  </a:lnTo>
                  <a:lnTo>
                    <a:pt x="148473" y="414544"/>
                  </a:lnTo>
                  <a:lnTo>
                    <a:pt x="145262" y="414544"/>
                  </a:lnTo>
                  <a:lnTo>
                    <a:pt x="145262" y="414544"/>
                  </a:lnTo>
                  <a:lnTo>
                    <a:pt x="145262" y="417754"/>
                  </a:lnTo>
                  <a:lnTo>
                    <a:pt x="142062" y="420973"/>
                  </a:lnTo>
                  <a:lnTo>
                    <a:pt x="138852" y="424183"/>
                  </a:lnTo>
                  <a:lnTo>
                    <a:pt x="132442" y="427403"/>
                  </a:lnTo>
                  <a:lnTo>
                    <a:pt x="126022" y="430612"/>
                  </a:lnTo>
                  <a:lnTo>
                    <a:pt x="122812" y="433832"/>
                  </a:lnTo>
                  <a:lnTo>
                    <a:pt x="116402" y="443471"/>
                  </a:lnTo>
                  <a:lnTo>
                    <a:pt x="119612" y="453110"/>
                  </a:lnTo>
                  <a:lnTo>
                    <a:pt x="122812" y="462759"/>
                  </a:lnTo>
                  <a:lnTo>
                    <a:pt x="122812" y="482038"/>
                  </a:lnTo>
                  <a:lnTo>
                    <a:pt x="122812" y="488467"/>
                  </a:lnTo>
                  <a:lnTo>
                    <a:pt x="119612" y="494896"/>
                  </a:lnTo>
                  <a:lnTo>
                    <a:pt x="116402" y="498116"/>
                  </a:lnTo>
                  <a:lnTo>
                    <a:pt x="109982" y="507756"/>
                  </a:lnTo>
                  <a:lnTo>
                    <a:pt x="103571" y="517395"/>
                  </a:lnTo>
                  <a:lnTo>
                    <a:pt x="97152" y="520614"/>
                  </a:lnTo>
                  <a:lnTo>
                    <a:pt x="93952" y="520614"/>
                  </a:lnTo>
                  <a:lnTo>
                    <a:pt x="81121" y="523824"/>
                  </a:lnTo>
                  <a:lnTo>
                    <a:pt x="74702" y="52382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60271" y="543112"/>
                  </a:lnTo>
                  <a:lnTo>
                    <a:pt x="60271" y="546322"/>
                  </a:lnTo>
                  <a:lnTo>
                    <a:pt x="60271" y="549541"/>
                  </a:lnTo>
                  <a:lnTo>
                    <a:pt x="60271" y="552752"/>
                  </a:lnTo>
                  <a:lnTo>
                    <a:pt x="60271" y="552752"/>
                  </a:lnTo>
                  <a:lnTo>
                    <a:pt x="57061" y="555971"/>
                  </a:lnTo>
                  <a:lnTo>
                    <a:pt x="50651" y="565610"/>
                  </a:lnTo>
                  <a:lnTo>
                    <a:pt x="47441" y="572039"/>
                  </a:lnTo>
                  <a:lnTo>
                    <a:pt x="47441" y="575250"/>
                  </a:lnTo>
                  <a:lnTo>
                    <a:pt x="50651" y="578469"/>
                  </a:lnTo>
                  <a:lnTo>
                    <a:pt x="50651" y="578469"/>
                  </a:lnTo>
                  <a:lnTo>
                    <a:pt x="60271" y="581679"/>
                  </a:lnTo>
                  <a:lnTo>
                    <a:pt x="60271" y="581679"/>
                  </a:lnTo>
                  <a:lnTo>
                    <a:pt x="53860" y="581679"/>
                  </a:lnTo>
                  <a:lnTo>
                    <a:pt x="53860" y="584899"/>
                  </a:lnTo>
                  <a:lnTo>
                    <a:pt x="53860" y="588108"/>
                  </a:lnTo>
                  <a:lnTo>
                    <a:pt x="15370" y="588108"/>
                  </a:lnTo>
                  <a:lnTo>
                    <a:pt x="15370" y="588108"/>
                  </a:lnTo>
                  <a:lnTo>
                    <a:pt x="15370" y="596147"/>
                  </a:lnTo>
                  <a:lnTo>
                    <a:pt x="15370" y="602577"/>
                  </a:lnTo>
                  <a:lnTo>
                    <a:pt x="15370" y="602577"/>
                  </a:lnTo>
                  <a:lnTo>
                    <a:pt x="12160" y="605787"/>
                  </a:lnTo>
                  <a:lnTo>
                    <a:pt x="8950" y="609006"/>
                  </a:lnTo>
                  <a:lnTo>
                    <a:pt x="5750" y="612216"/>
                  </a:lnTo>
                  <a:lnTo>
                    <a:pt x="5750" y="615426"/>
                  </a:lnTo>
                  <a:lnTo>
                    <a:pt x="5750" y="618645"/>
                  </a:lnTo>
                  <a:lnTo>
                    <a:pt x="5750" y="618645"/>
                  </a:lnTo>
                  <a:lnTo>
                    <a:pt x="5750" y="621856"/>
                  </a:lnTo>
                  <a:lnTo>
                    <a:pt x="5750" y="625075"/>
                  </a:lnTo>
                  <a:lnTo>
                    <a:pt x="2540" y="628285"/>
                  </a:lnTo>
                  <a:lnTo>
                    <a:pt x="-670" y="631504"/>
                  </a:lnTo>
                  <a:lnTo>
                    <a:pt x="2540" y="634714"/>
                  </a:lnTo>
                  <a:lnTo>
                    <a:pt x="2540" y="637934"/>
                  </a:lnTo>
                  <a:lnTo>
                    <a:pt x="5750" y="641143"/>
                  </a:lnTo>
                  <a:lnTo>
                    <a:pt x="8950" y="644363"/>
                  </a:lnTo>
                  <a:lnTo>
                    <a:pt x="8950" y="647573"/>
                  </a:lnTo>
                  <a:lnTo>
                    <a:pt x="8950" y="650783"/>
                  </a:lnTo>
                  <a:lnTo>
                    <a:pt x="5750" y="654003"/>
                  </a:lnTo>
                  <a:lnTo>
                    <a:pt x="5750" y="657212"/>
                  </a:lnTo>
                  <a:lnTo>
                    <a:pt x="5750" y="660432"/>
                  </a:lnTo>
                  <a:lnTo>
                    <a:pt x="8950" y="660432"/>
                  </a:lnTo>
                  <a:lnTo>
                    <a:pt x="12160" y="666861"/>
                  </a:lnTo>
                  <a:lnTo>
                    <a:pt x="15370" y="673290"/>
                  </a:lnTo>
                  <a:lnTo>
                    <a:pt x="15370" y="676501"/>
                  </a:lnTo>
                  <a:lnTo>
                    <a:pt x="12160" y="682930"/>
                  </a:lnTo>
                  <a:lnTo>
                    <a:pt x="5750" y="689359"/>
                  </a:lnTo>
                  <a:lnTo>
                    <a:pt x="5750" y="689359"/>
                  </a:lnTo>
                  <a:lnTo>
                    <a:pt x="5750" y="692569"/>
                  </a:lnTo>
                  <a:lnTo>
                    <a:pt x="5750" y="695788"/>
                  </a:lnTo>
                  <a:lnTo>
                    <a:pt x="5750" y="698999"/>
                  </a:lnTo>
                  <a:lnTo>
                    <a:pt x="2540" y="702218"/>
                  </a:lnTo>
                  <a:lnTo>
                    <a:pt x="2540" y="702218"/>
                  </a:lnTo>
                  <a:lnTo>
                    <a:pt x="5750" y="705428"/>
                  </a:lnTo>
                  <a:lnTo>
                    <a:pt x="12160" y="711857"/>
                  </a:lnTo>
                  <a:lnTo>
                    <a:pt x="12160" y="715067"/>
                  </a:lnTo>
                  <a:lnTo>
                    <a:pt x="15370" y="718286"/>
                  </a:lnTo>
                  <a:lnTo>
                    <a:pt x="12160" y="721497"/>
                  </a:lnTo>
                  <a:lnTo>
                    <a:pt x="8950" y="731145"/>
                  </a:lnTo>
                  <a:lnTo>
                    <a:pt x="5750" y="737575"/>
                  </a:lnTo>
                  <a:lnTo>
                    <a:pt x="8950" y="740784"/>
                  </a:lnTo>
                  <a:lnTo>
                    <a:pt x="21780" y="756853"/>
                  </a:lnTo>
                  <a:lnTo>
                    <a:pt x="28200" y="760073"/>
                  </a:lnTo>
                  <a:lnTo>
                    <a:pt x="28200" y="760073"/>
                  </a:lnTo>
                  <a:lnTo>
                    <a:pt x="31401" y="766502"/>
                  </a:lnTo>
                  <a:lnTo>
                    <a:pt x="34610" y="772922"/>
                  </a:lnTo>
                  <a:lnTo>
                    <a:pt x="37821" y="779351"/>
                  </a:lnTo>
                  <a:lnTo>
                    <a:pt x="37821" y="782571"/>
                  </a:lnTo>
                  <a:lnTo>
                    <a:pt x="37821" y="789000"/>
                  </a:lnTo>
                  <a:lnTo>
                    <a:pt x="37821" y="797030"/>
                  </a:lnTo>
                  <a:lnTo>
                    <a:pt x="37821" y="800249"/>
                  </a:lnTo>
                  <a:lnTo>
                    <a:pt x="41030" y="809888"/>
                  </a:lnTo>
                  <a:lnTo>
                    <a:pt x="41030" y="819528"/>
                  </a:lnTo>
                  <a:lnTo>
                    <a:pt x="41030" y="822747"/>
                  </a:lnTo>
                  <a:lnTo>
                    <a:pt x="41030" y="825957"/>
                  </a:lnTo>
                  <a:lnTo>
                    <a:pt x="47441" y="835606"/>
                  </a:lnTo>
                  <a:lnTo>
                    <a:pt x="47441" y="835606"/>
                  </a:lnTo>
                  <a:lnTo>
                    <a:pt x="47441" y="845245"/>
                  </a:lnTo>
                  <a:lnTo>
                    <a:pt x="47441" y="851675"/>
                  </a:lnTo>
                  <a:lnTo>
                    <a:pt x="50651" y="858104"/>
                  </a:lnTo>
                  <a:lnTo>
                    <a:pt x="53860" y="861314"/>
                  </a:lnTo>
                  <a:lnTo>
                    <a:pt x="60271" y="861314"/>
                  </a:lnTo>
                  <a:lnTo>
                    <a:pt x="65081" y="858104"/>
                  </a:lnTo>
                  <a:lnTo>
                    <a:pt x="71501" y="854884"/>
                  </a:lnTo>
                  <a:lnTo>
                    <a:pt x="77911" y="845245"/>
                  </a:lnTo>
                  <a:lnTo>
                    <a:pt x="84331" y="842035"/>
                  </a:lnTo>
                  <a:lnTo>
                    <a:pt x="97152" y="832386"/>
                  </a:lnTo>
                  <a:lnTo>
                    <a:pt x="100362" y="832386"/>
                  </a:lnTo>
                  <a:lnTo>
                    <a:pt x="103571" y="832386"/>
                  </a:lnTo>
                  <a:lnTo>
                    <a:pt x="109982" y="838816"/>
                  </a:lnTo>
                  <a:lnTo>
                    <a:pt x="113192" y="842035"/>
                  </a:lnTo>
                  <a:lnTo>
                    <a:pt x="116402" y="842035"/>
                  </a:lnTo>
                  <a:lnTo>
                    <a:pt x="126022" y="832386"/>
                  </a:lnTo>
                  <a:lnTo>
                    <a:pt x="129232" y="829177"/>
                  </a:lnTo>
                  <a:lnTo>
                    <a:pt x="145262" y="832386"/>
                  </a:lnTo>
                  <a:lnTo>
                    <a:pt x="148473" y="835606"/>
                  </a:lnTo>
                  <a:lnTo>
                    <a:pt x="151682" y="835606"/>
                  </a:lnTo>
                  <a:lnTo>
                    <a:pt x="154892" y="838816"/>
                  </a:lnTo>
                  <a:lnTo>
                    <a:pt x="154892" y="842035"/>
                  </a:lnTo>
                  <a:lnTo>
                    <a:pt x="151682" y="851675"/>
                  </a:lnTo>
                  <a:lnTo>
                    <a:pt x="148473" y="854884"/>
                  </a:lnTo>
                  <a:lnTo>
                    <a:pt x="148473" y="854884"/>
                  </a:lnTo>
                  <a:lnTo>
                    <a:pt x="151682" y="858104"/>
                  </a:lnTo>
                  <a:lnTo>
                    <a:pt x="154892" y="864533"/>
                  </a:lnTo>
                  <a:lnTo>
                    <a:pt x="158093" y="867744"/>
                  </a:lnTo>
                  <a:lnTo>
                    <a:pt x="158093" y="874173"/>
                  </a:lnTo>
                  <a:lnTo>
                    <a:pt x="161303" y="880602"/>
                  </a:lnTo>
                  <a:lnTo>
                    <a:pt x="158093" y="896671"/>
                  </a:lnTo>
                  <a:lnTo>
                    <a:pt x="158093" y="906320"/>
                  </a:lnTo>
                  <a:lnTo>
                    <a:pt x="154892" y="909529"/>
                  </a:lnTo>
                  <a:lnTo>
                    <a:pt x="151682" y="909529"/>
                  </a:lnTo>
                  <a:lnTo>
                    <a:pt x="151682" y="912740"/>
                  </a:lnTo>
                  <a:lnTo>
                    <a:pt x="148473" y="912740"/>
                  </a:lnTo>
                  <a:lnTo>
                    <a:pt x="148473" y="915959"/>
                  </a:lnTo>
                  <a:lnTo>
                    <a:pt x="142062" y="922388"/>
                  </a:lnTo>
                  <a:lnTo>
                    <a:pt x="142062" y="925598"/>
                  </a:lnTo>
                  <a:lnTo>
                    <a:pt x="142062" y="928818"/>
                  </a:lnTo>
                  <a:lnTo>
                    <a:pt x="145262" y="935247"/>
                  </a:lnTo>
                  <a:lnTo>
                    <a:pt x="148473" y="938457"/>
                  </a:lnTo>
                  <a:lnTo>
                    <a:pt x="158093" y="944886"/>
                  </a:lnTo>
                  <a:lnTo>
                    <a:pt x="161303" y="948096"/>
                  </a:lnTo>
                  <a:lnTo>
                    <a:pt x="161303" y="951316"/>
                  </a:lnTo>
                  <a:lnTo>
                    <a:pt x="158093" y="954525"/>
                  </a:lnTo>
                  <a:lnTo>
                    <a:pt x="154892" y="960955"/>
                  </a:lnTo>
                  <a:lnTo>
                    <a:pt x="151682" y="964174"/>
                  </a:lnTo>
                  <a:lnTo>
                    <a:pt x="151682" y="967385"/>
                  </a:lnTo>
                  <a:lnTo>
                    <a:pt x="151682" y="977023"/>
                  </a:lnTo>
                  <a:lnTo>
                    <a:pt x="151682" y="980243"/>
                  </a:lnTo>
                  <a:lnTo>
                    <a:pt x="151682" y="983453"/>
                  </a:lnTo>
                  <a:lnTo>
                    <a:pt x="148473" y="983453"/>
                  </a:lnTo>
                  <a:lnTo>
                    <a:pt x="148473" y="986672"/>
                  </a:lnTo>
                  <a:lnTo>
                    <a:pt x="148473" y="986672"/>
                  </a:lnTo>
                  <a:lnTo>
                    <a:pt x="148473" y="989883"/>
                  </a:lnTo>
                  <a:lnTo>
                    <a:pt x="148473" y="989883"/>
                  </a:lnTo>
                  <a:lnTo>
                    <a:pt x="148473" y="994702"/>
                  </a:lnTo>
                  <a:lnTo>
                    <a:pt x="148473" y="994702"/>
                  </a:lnTo>
                  <a:lnTo>
                    <a:pt x="142062" y="1004351"/>
                  </a:lnTo>
                  <a:lnTo>
                    <a:pt x="135642" y="1010780"/>
                  </a:lnTo>
                  <a:lnTo>
                    <a:pt x="138852" y="1013990"/>
                  </a:lnTo>
                  <a:lnTo>
                    <a:pt x="142062" y="1017209"/>
                  </a:lnTo>
                  <a:lnTo>
                    <a:pt x="145262" y="1017209"/>
                  </a:lnTo>
                  <a:lnTo>
                    <a:pt x="148473" y="1017209"/>
                  </a:lnTo>
                  <a:lnTo>
                    <a:pt x="151682" y="1020420"/>
                  </a:lnTo>
                  <a:lnTo>
                    <a:pt x="151682" y="1023629"/>
                  </a:lnTo>
                  <a:lnTo>
                    <a:pt x="151682" y="1033278"/>
                  </a:lnTo>
                  <a:lnTo>
                    <a:pt x="154892" y="1036488"/>
                  </a:lnTo>
                  <a:lnTo>
                    <a:pt x="158093" y="1039707"/>
                  </a:lnTo>
                  <a:lnTo>
                    <a:pt x="167723" y="1042918"/>
                  </a:lnTo>
                  <a:lnTo>
                    <a:pt x="174133" y="1046137"/>
                  </a:lnTo>
                  <a:lnTo>
                    <a:pt x="180553" y="1052557"/>
                  </a:lnTo>
                  <a:lnTo>
                    <a:pt x="190173" y="1062206"/>
                  </a:lnTo>
                  <a:lnTo>
                    <a:pt x="193373" y="1065416"/>
                  </a:lnTo>
                  <a:lnTo>
                    <a:pt x="196583" y="1071845"/>
                  </a:lnTo>
                  <a:lnTo>
                    <a:pt x="196583" y="1075065"/>
                  </a:lnTo>
                  <a:lnTo>
                    <a:pt x="196583" y="1081494"/>
                  </a:lnTo>
                  <a:lnTo>
                    <a:pt x="193373" y="1091133"/>
                  </a:lnTo>
                  <a:lnTo>
                    <a:pt x="199793" y="1094343"/>
                  </a:lnTo>
                  <a:lnTo>
                    <a:pt x="209414" y="1094343"/>
                  </a:lnTo>
                  <a:lnTo>
                    <a:pt x="236674" y="1094343"/>
                  </a:lnTo>
                  <a:lnTo>
                    <a:pt x="265544" y="1094343"/>
                  </a:lnTo>
                  <a:lnTo>
                    <a:pt x="291205" y="1097563"/>
                  </a:lnTo>
                  <a:lnTo>
                    <a:pt x="316865" y="1097563"/>
                  </a:lnTo>
                  <a:lnTo>
                    <a:pt x="345726" y="1097563"/>
                  </a:lnTo>
                  <a:lnTo>
                    <a:pt x="371386" y="1097563"/>
                  </a:lnTo>
                  <a:lnTo>
                    <a:pt x="398656" y="1097563"/>
                  </a:lnTo>
                  <a:lnTo>
                    <a:pt x="427517" y="1097563"/>
                  </a:lnTo>
                  <a:lnTo>
                    <a:pt x="437137" y="1097563"/>
                  </a:lnTo>
                  <a:lnTo>
                    <a:pt x="449967" y="1103992"/>
                  </a:lnTo>
                  <a:lnTo>
                    <a:pt x="469217" y="1113631"/>
                  </a:lnTo>
                  <a:lnTo>
                    <a:pt x="491668" y="1123270"/>
                  </a:lnTo>
                  <a:lnTo>
                    <a:pt x="523739" y="1123270"/>
                  </a:lnTo>
                  <a:lnTo>
                    <a:pt x="550999" y="1129700"/>
                  </a:lnTo>
                  <a:lnTo>
                    <a:pt x="567039" y="1142559"/>
                  </a:lnTo>
                  <a:lnTo>
                    <a:pt x="573459" y="1142559"/>
                  </a:lnTo>
                  <a:lnTo>
                    <a:pt x="595909" y="1148988"/>
                  </a:lnTo>
                  <a:lnTo>
                    <a:pt x="599110" y="1148988"/>
                  </a:lnTo>
                  <a:lnTo>
                    <a:pt x="602320" y="1152198"/>
                  </a:lnTo>
                  <a:lnTo>
                    <a:pt x="602320" y="1152198"/>
                  </a:lnTo>
                  <a:lnTo>
                    <a:pt x="611940" y="1152198"/>
                  </a:lnTo>
                  <a:lnTo>
                    <a:pt x="615150" y="1155417"/>
                  </a:lnTo>
                  <a:lnTo>
                    <a:pt x="615150" y="1155417"/>
                  </a:lnTo>
                  <a:lnTo>
                    <a:pt x="615150" y="1165057"/>
                  </a:lnTo>
                  <a:lnTo>
                    <a:pt x="618360" y="1168276"/>
                  </a:lnTo>
                  <a:lnTo>
                    <a:pt x="615150" y="1171486"/>
                  </a:lnTo>
                  <a:lnTo>
                    <a:pt x="618360" y="1171486"/>
                  </a:lnTo>
                  <a:lnTo>
                    <a:pt x="618360" y="1171486"/>
                  </a:lnTo>
                  <a:lnTo>
                    <a:pt x="621570" y="1168276"/>
                  </a:lnTo>
                  <a:lnTo>
                    <a:pt x="621570" y="1165057"/>
                  </a:lnTo>
                  <a:lnTo>
                    <a:pt x="624770" y="1161847"/>
                  </a:lnTo>
                  <a:lnTo>
                    <a:pt x="627980" y="1158628"/>
                  </a:lnTo>
                  <a:lnTo>
                    <a:pt x="624770" y="1155417"/>
                  </a:lnTo>
                  <a:lnTo>
                    <a:pt x="621570" y="1148988"/>
                  </a:lnTo>
                  <a:lnTo>
                    <a:pt x="608739" y="1129700"/>
                  </a:lnTo>
                  <a:lnTo>
                    <a:pt x="589489" y="1097563"/>
                  </a:lnTo>
                  <a:lnTo>
                    <a:pt x="579869" y="1081494"/>
                  </a:lnTo>
                  <a:lnTo>
                    <a:pt x="570249" y="1058987"/>
                  </a:lnTo>
                  <a:lnTo>
                    <a:pt x="567039" y="1049347"/>
                  </a:lnTo>
                  <a:lnTo>
                    <a:pt x="557419" y="1030059"/>
                  </a:lnTo>
                  <a:lnTo>
                    <a:pt x="554209" y="1023629"/>
                  </a:lnTo>
                  <a:lnTo>
                    <a:pt x="550999" y="1023629"/>
                  </a:lnTo>
                  <a:lnTo>
                    <a:pt x="547798" y="1023629"/>
                  </a:lnTo>
                  <a:lnTo>
                    <a:pt x="544589" y="1026849"/>
                  </a:lnTo>
                  <a:lnTo>
                    <a:pt x="536569" y="1030059"/>
                  </a:lnTo>
                  <a:lnTo>
                    <a:pt x="526948" y="1036488"/>
                  </a:lnTo>
                  <a:lnTo>
                    <a:pt x="526948" y="1036488"/>
                  </a:lnTo>
                  <a:lnTo>
                    <a:pt x="523739" y="1036488"/>
                  </a:lnTo>
                  <a:lnTo>
                    <a:pt x="523739" y="1036488"/>
                  </a:lnTo>
                  <a:lnTo>
                    <a:pt x="530158" y="1030059"/>
                  </a:lnTo>
                  <a:lnTo>
                    <a:pt x="530158" y="1026849"/>
                  </a:lnTo>
                  <a:lnTo>
                    <a:pt x="523739" y="1023629"/>
                  </a:lnTo>
                  <a:lnTo>
                    <a:pt x="514118" y="1017209"/>
                  </a:lnTo>
                  <a:lnTo>
                    <a:pt x="507698" y="1017209"/>
                  </a:lnTo>
                  <a:lnTo>
                    <a:pt x="501288" y="1017209"/>
                  </a:lnTo>
                  <a:lnTo>
                    <a:pt x="475628" y="1023629"/>
                  </a:lnTo>
                  <a:lnTo>
                    <a:pt x="478837" y="1023629"/>
                  </a:lnTo>
                  <a:lnTo>
                    <a:pt x="485248" y="1020420"/>
                  </a:lnTo>
                  <a:lnTo>
                    <a:pt x="488458" y="1017209"/>
                  </a:lnTo>
                  <a:lnTo>
                    <a:pt x="491668" y="1013990"/>
                  </a:lnTo>
                  <a:lnTo>
                    <a:pt x="498078" y="1013990"/>
                  </a:lnTo>
                  <a:lnTo>
                    <a:pt x="504498" y="1010780"/>
                  </a:lnTo>
                  <a:lnTo>
                    <a:pt x="504498" y="1010780"/>
                  </a:lnTo>
                  <a:lnTo>
                    <a:pt x="507698" y="1010780"/>
                  </a:lnTo>
                  <a:lnTo>
                    <a:pt x="514118" y="1010780"/>
                  </a:lnTo>
                  <a:lnTo>
                    <a:pt x="530158" y="1020420"/>
                  </a:lnTo>
                  <a:lnTo>
                    <a:pt x="530158" y="1020420"/>
                  </a:lnTo>
                  <a:lnTo>
                    <a:pt x="533358" y="1020420"/>
                  </a:lnTo>
                  <a:lnTo>
                    <a:pt x="536569" y="1020420"/>
                  </a:lnTo>
                  <a:lnTo>
                    <a:pt x="539778" y="1013990"/>
                  </a:lnTo>
                  <a:lnTo>
                    <a:pt x="544589" y="1013990"/>
                  </a:lnTo>
                  <a:lnTo>
                    <a:pt x="547798" y="1013990"/>
                  </a:lnTo>
                  <a:lnTo>
                    <a:pt x="550999" y="1013990"/>
                  </a:lnTo>
                  <a:lnTo>
                    <a:pt x="554209" y="1013990"/>
                  </a:lnTo>
                  <a:lnTo>
                    <a:pt x="554209" y="1010780"/>
                  </a:lnTo>
                  <a:lnTo>
                    <a:pt x="557419" y="1007561"/>
                  </a:lnTo>
                  <a:lnTo>
                    <a:pt x="554209" y="1004351"/>
                  </a:lnTo>
                  <a:lnTo>
                    <a:pt x="554209" y="1001131"/>
                  </a:lnTo>
                  <a:lnTo>
                    <a:pt x="544589" y="964174"/>
                  </a:lnTo>
                  <a:lnTo>
                    <a:pt x="539778" y="957745"/>
                  </a:lnTo>
                  <a:lnTo>
                    <a:pt x="539778" y="948096"/>
                  </a:lnTo>
                  <a:lnTo>
                    <a:pt x="536569" y="944886"/>
                  </a:lnTo>
                  <a:lnTo>
                    <a:pt x="536569" y="938457"/>
                  </a:lnTo>
                  <a:lnTo>
                    <a:pt x="533358" y="928818"/>
                  </a:lnTo>
                  <a:lnTo>
                    <a:pt x="533358" y="915959"/>
                  </a:lnTo>
                  <a:lnTo>
                    <a:pt x="530158" y="906320"/>
                  </a:lnTo>
                  <a:lnTo>
                    <a:pt x="530158" y="903100"/>
                  </a:lnTo>
                  <a:lnTo>
                    <a:pt x="530158" y="899890"/>
                  </a:lnTo>
                  <a:lnTo>
                    <a:pt x="526948" y="899890"/>
                  </a:lnTo>
                  <a:lnTo>
                    <a:pt x="520528" y="903100"/>
                  </a:lnTo>
                  <a:lnTo>
                    <a:pt x="514118" y="906320"/>
                  </a:lnTo>
                  <a:lnTo>
                    <a:pt x="510908" y="909529"/>
                  </a:lnTo>
                  <a:lnTo>
                    <a:pt x="504498" y="915959"/>
                  </a:lnTo>
                  <a:lnTo>
                    <a:pt x="501288" y="919169"/>
                  </a:lnTo>
                  <a:lnTo>
                    <a:pt x="501288" y="912740"/>
                  </a:lnTo>
                  <a:lnTo>
                    <a:pt x="507698" y="906320"/>
                  </a:lnTo>
                  <a:lnTo>
                    <a:pt x="517328" y="899890"/>
                  </a:lnTo>
                  <a:lnTo>
                    <a:pt x="523739" y="893461"/>
                  </a:lnTo>
                  <a:lnTo>
                    <a:pt x="530158" y="887031"/>
                  </a:lnTo>
                  <a:lnTo>
                    <a:pt x="533358" y="887031"/>
                  </a:lnTo>
                  <a:lnTo>
                    <a:pt x="533358" y="880602"/>
                  </a:lnTo>
                  <a:lnTo>
                    <a:pt x="533358" y="874173"/>
                  </a:lnTo>
                  <a:lnTo>
                    <a:pt x="533358" y="864533"/>
                  </a:lnTo>
                  <a:lnTo>
                    <a:pt x="530158" y="858104"/>
                  </a:lnTo>
                  <a:lnTo>
                    <a:pt x="530158" y="854884"/>
                  </a:lnTo>
                  <a:lnTo>
                    <a:pt x="533358" y="851675"/>
                  </a:lnTo>
                  <a:lnTo>
                    <a:pt x="533358" y="845245"/>
                  </a:lnTo>
                  <a:lnTo>
                    <a:pt x="539778" y="829177"/>
                  </a:lnTo>
                  <a:lnTo>
                    <a:pt x="539778" y="822747"/>
                  </a:lnTo>
                  <a:lnTo>
                    <a:pt x="544589" y="819528"/>
                  </a:lnTo>
                  <a:lnTo>
                    <a:pt x="544589" y="813108"/>
                  </a:lnTo>
                  <a:lnTo>
                    <a:pt x="550999" y="806679"/>
                  </a:lnTo>
                  <a:lnTo>
                    <a:pt x="550999" y="800249"/>
                  </a:lnTo>
                  <a:lnTo>
                    <a:pt x="554209" y="797030"/>
                  </a:lnTo>
                  <a:lnTo>
                    <a:pt x="557419" y="793820"/>
                  </a:lnTo>
                  <a:lnTo>
                    <a:pt x="563829" y="782571"/>
                  </a:lnTo>
                  <a:lnTo>
                    <a:pt x="563829" y="782571"/>
                  </a:lnTo>
                  <a:lnTo>
                    <a:pt x="563829" y="776142"/>
                  </a:lnTo>
                  <a:lnTo>
                    <a:pt x="567039" y="776142"/>
                  </a:lnTo>
                  <a:lnTo>
                    <a:pt x="570249" y="776142"/>
                  </a:lnTo>
                  <a:lnTo>
                    <a:pt x="570249" y="776142"/>
                  </a:lnTo>
                  <a:lnTo>
                    <a:pt x="573459" y="776142"/>
                  </a:lnTo>
                  <a:lnTo>
                    <a:pt x="576659" y="772922"/>
                  </a:lnTo>
                  <a:lnTo>
                    <a:pt x="576659" y="769712"/>
                  </a:lnTo>
                  <a:lnTo>
                    <a:pt x="583079" y="769712"/>
                  </a:lnTo>
                  <a:lnTo>
                    <a:pt x="595909" y="763282"/>
                  </a:lnTo>
                  <a:lnTo>
                    <a:pt x="618360" y="753644"/>
                  </a:lnTo>
                  <a:lnTo>
                    <a:pt x="618360" y="750424"/>
                  </a:lnTo>
                  <a:lnTo>
                    <a:pt x="621570" y="750424"/>
                  </a:lnTo>
                  <a:lnTo>
                    <a:pt x="624770" y="747214"/>
                  </a:lnTo>
                  <a:lnTo>
                    <a:pt x="627980" y="743995"/>
                  </a:lnTo>
                  <a:lnTo>
                    <a:pt x="624770" y="740784"/>
                  </a:lnTo>
                  <a:lnTo>
                    <a:pt x="621570" y="740784"/>
                  </a:lnTo>
                  <a:lnTo>
                    <a:pt x="621570" y="737575"/>
                  </a:lnTo>
                  <a:lnTo>
                    <a:pt x="618360" y="737575"/>
                  </a:lnTo>
                  <a:lnTo>
                    <a:pt x="615150" y="737575"/>
                  </a:lnTo>
                  <a:lnTo>
                    <a:pt x="615150" y="734355"/>
                  </a:lnTo>
                  <a:lnTo>
                    <a:pt x="611940" y="731145"/>
                  </a:lnTo>
                  <a:lnTo>
                    <a:pt x="608739" y="727926"/>
                  </a:lnTo>
                  <a:lnTo>
                    <a:pt x="608739" y="724716"/>
                  </a:lnTo>
                  <a:lnTo>
                    <a:pt x="608739" y="721497"/>
                  </a:lnTo>
                  <a:lnTo>
                    <a:pt x="608739" y="718286"/>
                  </a:lnTo>
                  <a:lnTo>
                    <a:pt x="605530" y="718286"/>
                  </a:lnTo>
                  <a:lnTo>
                    <a:pt x="602320" y="715067"/>
                  </a:lnTo>
                  <a:lnTo>
                    <a:pt x="602320" y="711857"/>
                  </a:lnTo>
                  <a:lnTo>
                    <a:pt x="602320" y="711857"/>
                  </a:lnTo>
                  <a:lnTo>
                    <a:pt x="599110" y="711857"/>
                  </a:lnTo>
                  <a:lnTo>
                    <a:pt x="599110" y="711857"/>
                  </a:lnTo>
                  <a:lnTo>
                    <a:pt x="592700" y="711857"/>
                  </a:lnTo>
                  <a:lnTo>
                    <a:pt x="589489" y="715067"/>
                  </a:lnTo>
                  <a:lnTo>
                    <a:pt x="583079" y="715067"/>
                  </a:lnTo>
                  <a:lnTo>
                    <a:pt x="576659" y="711857"/>
                  </a:lnTo>
                  <a:lnTo>
                    <a:pt x="573459" y="711857"/>
                  </a:lnTo>
                  <a:lnTo>
                    <a:pt x="570249" y="711857"/>
                  </a:lnTo>
                  <a:lnTo>
                    <a:pt x="570249" y="711857"/>
                  </a:lnTo>
                  <a:lnTo>
                    <a:pt x="567039" y="711857"/>
                  </a:lnTo>
                  <a:lnTo>
                    <a:pt x="563829" y="715067"/>
                  </a:lnTo>
                  <a:lnTo>
                    <a:pt x="560629" y="718286"/>
                  </a:lnTo>
                  <a:lnTo>
                    <a:pt x="55420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47798" y="718286"/>
                  </a:lnTo>
                  <a:lnTo>
                    <a:pt x="547798" y="718286"/>
                  </a:lnTo>
                  <a:lnTo>
                    <a:pt x="554209" y="715067"/>
                  </a:lnTo>
                  <a:lnTo>
                    <a:pt x="557419" y="715067"/>
                  </a:lnTo>
                  <a:lnTo>
                    <a:pt x="560629" y="711857"/>
                  </a:lnTo>
                  <a:lnTo>
                    <a:pt x="563829" y="708638"/>
                  </a:lnTo>
                  <a:lnTo>
                    <a:pt x="573459" y="711857"/>
                  </a:lnTo>
                  <a:lnTo>
                    <a:pt x="579869" y="708638"/>
                  </a:lnTo>
                  <a:lnTo>
                    <a:pt x="586280" y="711857"/>
                  </a:lnTo>
                  <a:lnTo>
                    <a:pt x="589489" y="711857"/>
                  </a:lnTo>
                  <a:lnTo>
                    <a:pt x="592700" y="708638"/>
                  </a:lnTo>
                  <a:lnTo>
                    <a:pt x="595909" y="708638"/>
                  </a:lnTo>
                  <a:lnTo>
                    <a:pt x="599110" y="705428"/>
                  </a:lnTo>
                  <a:lnTo>
                    <a:pt x="599110" y="702218"/>
                  </a:lnTo>
                  <a:lnTo>
                    <a:pt x="599110" y="698999"/>
                  </a:lnTo>
                  <a:lnTo>
                    <a:pt x="599110" y="689359"/>
                  </a:lnTo>
                  <a:lnTo>
                    <a:pt x="595909" y="682930"/>
                  </a:lnTo>
                  <a:lnTo>
                    <a:pt x="592700" y="676501"/>
                  </a:lnTo>
                  <a:lnTo>
                    <a:pt x="589489" y="673290"/>
                  </a:lnTo>
                  <a:lnTo>
                    <a:pt x="589489" y="670071"/>
                  </a:lnTo>
                  <a:lnTo>
                    <a:pt x="579869" y="666861"/>
                  </a:lnTo>
                  <a:lnTo>
                    <a:pt x="583079" y="666861"/>
                  </a:lnTo>
                  <a:lnTo>
                    <a:pt x="586280" y="666861"/>
                  </a:lnTo>
                  <a:lnTo>
                    <a:pt x="589489" y="670071"/>
                  </a:lnTo>
                  <a:lnTo>
                    <a:pt x="592700" y="670071"/>
                  </a:lnTo>
                  <a:lnTo>
                    <a:pt x="592700" y="673290"/>
                  </a:lnTo>
                  <a:lnTo>
                    <a:pt x="599110" y="686139"/>
                  </a:lnTo>
                  <a:lnTo>
                    <a:pt x="602320" y="689359"/>
                  </a:lnTo>
                  <a:lnTo>
                    <a:pt x="605530" y="695788"/>
                  </a:lnTo>
                  <a:lnTo>
                    <a:pt x="605530" y="698999"/>
                  </a:lnTo>
                  <a:lnTo>
                    <a:pt x="608739" y="705428"/>
                  </a:lnTo>
                  <a:lnTo>
                    <a:pt x="611940" y="708638"/>
                  </a:lnTo>
                  <a:lnTo>
                    <a:pt x="615150" y="711857"/>
                  </a:lnTo>
                  <a:lnTo>
                    <a:pt x="615150" y="718286"/>
                  </a:lnTo>
                  <a:lnTo>
                    <a:pt x="618360" y="721497"/>
                  </a:lnTo>
                  <a:lnTo>
                    <a:pt x="618360" y="724716"/>
                  </a:lnTo>
                  <a:lnTo>
                    <a:pt x="621570" y="731145"/>
                  </a:lnTo>
                  <a:lnTo>
                    <a:pt x="624770" y="731145"/>
                  </a:lnTo>
                  <a:lnTo>
                    <a:pt x="627980" y="737575"/>
                  </a:lnTo>
                  <a:lnTo>
                    <a:pt x="627980" y="737575"/>
                  </a:lnTo>
                  <a:lnTo>
                    <a:pt x="631190" y="737575"/>
                  </a:lnTo>
                  <a:lnTo>
                    <a:pt x="637600" y="740784"/>
                  </a:lnTo>
                  <a:lnTo>
                    <a:pt x="650430" y="737575"/>
                  </a:lnTo>
                  <a:lnTo>
                    <a:pt x="660051" y="731145"/>
                  </a:lnTo>
                  <a:lnTo>
                    <a:pt x="669680" y="724716"/>
                  </a:lnTo>
                  <a:lnTo>
                    <a:pt x="682510" y="715067"/>
                  </a:lnTo>
                  <a:lnTo>
                    <a:pt x="688921" y="708638"/>
                  </a:lnTo>
                  <a:lnTo>
                    <a:pt x="692131" y="698999"/>
                  </a:lnTo>
                  <a:lnTo>
                    <a:pt x="692131" y="698999"/>
                  </a:lnTo>
                  <a:lnTo>
                    <a:pt x="695331" y="695788"/>
                  </a:lnTo>
                  <a:lnTo>
                    <a:pt x="695331" y="692569"/>
                  </a:lnTo>
                  <a:lnTo>
                    <a:pt x="698541" y="689359"/>
                  </a:lnTo>
                  <a:lnTo>
                    <a:pt x="701751" y="676501"/>
                  </a:lnTo>
                  <a:lnTo>
                    <a:pt x="701751" y="657212"/>
                  </a:lnTo>
                  <a:lnTo>
                    <a:pt x="701751" y="654003"/>
                  </a:lnTo>
                  <a:lnTo>
                    <a:pt x="701751" y="647573"/>
                  </a:lnTo>
                  <a:lnTo>
                    <a:pt x="706561" y="644363"/>
                  </a:lnTo>
                  <a:lnTo>
                    <a:pt x="706561" y="634714"/>
                  </a:lnTo>
                  <a:lnTo>
                    <a:pt x="706561" y="631504"/>
                  </a:lnTo>
                  <a:lnTo>
                    <a:pt x="709771" y="618645"/>
                  </a:lnTo>
                  <a:lnTo>
                    <a:pt x="709771" y="605787"/>
                  </a:lnTo>
                  <a:lnTo>
                    <a:pt x="712981" y="602577"/>
                  </a:lnTo>
                  <a:lnTo>
                    <a:pt x="716182" y="592928"/>
                  </a:lnTo>
                  <a:lnTo>
                    <a:pt x="716182" y="584899"/>
                  </a:lnTo>
                  <a:lnTo>
                    <a:pt x="716182" y="578469"/>
                  </a:lnTo>
                  <a:lnTo>
                    <a:pt x="716182" y="578469"/>
                  </a:lnTo>
                  <a:lnTo>
                    <a:pt x="712981" y="575250"/>
                  </a:lnTo>
                  <a:lnTo>
                    <a:pt x="712981" y="578469"/>
                  </a:lnTo>
                  <a:lnTo>
                    <a:pt x="709771" y="581679"/>
                  </a:lnTo>
                  <a:lnTo>
                    <a:pt x="709771" y="584899"/>
                  </a:lnTo>
                  <a:lnTo>
                    <a:pt x="706561" y="588108"/>
                  </a:lnTo>
                  <a:lnTo>
                    <a:pt x="709771" y="592928"/>
                  </a:lnTo>
                  <a:lnTo>
                    <a:pt x="706561" y="599358"/>
                  </a:lnTo>
                  <a:lnTo>
                    <a:pt x="701751" y="605787"/>
                  </a:lnTo>
                  <a:lnTo>
                    <a:pt x="692131" y="605787"/>
                  </a:lnTo>
                  <a:lnTo>
                    <a:pt x="692131" y="605787"/>
                  </a:lnTo>
                  <a:lnTo>
                    <a:pt x="688921" y="602577"/>
                  </a:lnTo>
                  <a:lnTo>
                    <a:pt x="688921" y="602577"/>
                  </a:lnTo>
                  <a:lnTo>
                    <a:pt x="695331" y="602577"/>
                  </a:lnTo>
                  <a:lnTo>
                    <a:pt x="698541" y="599358"/>
                  </a:lnTo>
                  <a:lnTo>
                    <a:pt x="698541" y="596147"/>
                  </a:lnTo>
                  <a:lnTo>
                    <a:pt x="698541" y="592928"/>
                  </a:lnTo>
                  <a:lnTo>
                    <a:pt x="698541" y="592928"/>
                  </a:lnTo>
                  <a:lnTo>
                    <a:pt x="701751" y="588108"/>
                  </a:lnTo>
                  <a:lnTo>
                    <a:pt x="701751" y="588108"/>
                  </a:lnTo>
                  <a:lnTo>
                    <a:pt x="706561" y="588108"/>
                  </a:lnTo>
                  <a:lnTo>
                    <a:pt x="701751" y="584899"/>
                  </a:lnTo>
                  <a:lnTo>
                    <a:pt x="701751" y="584899"/>
                  </a:lnTo>
                  <a:lnTo>
                    <a:pt x="701751" y="581679"/>
                  </a:lnTo>
                  <a:lnTo>
                    <a:pt x="706561" y="581679"/>
                  </a:lnTo>
                  <a:lnTo>
                    <a:pt x="709771" y="578469"/>
                  </a:lnTo>
                  <a:lnTo>
                    <a:pt x="709771" y="572039"/>
                  </a:lnTo>
                  <a:lnTo>
                    <a:pt x="709771" y="572039"/>
                  </a:lnTo>
                  <a:lnTo>
                    <a:pt x="712981" y="568820"/>
                  </a:lnTo>
                  <a:lnTo>
                    <a:pt x="712981" y="568820"/>
                  </a:lnTo>
                  <a:lnTo>
                    <a:pt x="712981" y="565610"/>
                  </a:lnTo>
                  <a:lnTo>
                    <a:pt x="716182" y="565610"/>
                  </a:lnTo>
                  <a:lnTo>
                    <a:pt x="716182" y="565610"/>
                  </a:lnTo>
                  <a:lnTo>
                    <a:pt x="716182" y="562401"/>
                  </a:lnTo>
                  <a:lnTo>
                    <a:pt x="712981" y="559181"/>
                  </a:lnTo>
                  <a:lnTo>
                    <a:pt x="712981" y="555971"/>
                  </a:lnTo>
                  <a:lnTo>
                    <a:pt x="716182" y="552752"/>
                  </a:lnTo>
                  <a:lnTo>
                    <a:pt x="719391" y="549541"/>
                  </a:lnTo>
                  <a:lnTo>
                    <a:pt x="719391" y="546322"/>
                  </a:lnTo>
                  <a:lnTo>
                    <a:pt x="719391" y="539893"/>
                  </a:lnTo>
                  <a:lnTo>
                    <a:pt x="722602" y="533473"/>
                  </a:lnTo>
                  <a:lnTo>
                    <a:pt x="741842" y="514185"/>
                  </a:lnTo>
                  <a:lnTo>
                    <a:pt x="751462" y="507756"/>
                  </a:lnTo>
                  <a:lnTo>
                    <a:pt x="761092" y="504536"/>
                  </a:lnTo>
                  <a:lnTo>
                    <a:pt x="764292" y="498116"/>
                  </a:lnTo>
                  <a:lnTo>
                    <a:pt x="767502" y="494896"/>
                  </a:lnTo>
                  <a:lnTo>
                    <a:pt x="767502" y="491687"/>
                  </a:lnTo>
                  <a:lnTo>
                    <a:pt x="770712" y="485258"/>
                  </a:lnTo>
                  <a:lnTo>
                    <a:pt x="773912" y="475608"/>
                  </a:lnTo>
                  <a:lnTo>
                    <a:pt x="777123" y="472399"/>
                  </a:lnTo>
                  <a:lnTo>
                    <a:pt x="783542" y="469189"/>
                  </a:lnTo>
                  <a:lnTo>
                    <a:pt x="789953" y="462759"/>
                  </a:lnTo>
                  <a:lnTo>
                    <a:pt x="799573" y="459540"/>
                  </a:lnTo>
                  <a:lnTo>
                    <a:pt x="802783" y="459540"/>
                  </a:lnTo>
                  <a:lnTo>
                    <a:pt x="805993" y="456330"/>
                  </a:lnTo>
                  <a:lnTo>
                    <a:pt x="805993" y="453110"/>
                  </a:lnTo>
                  <a:lnTo>
                    <a:pt x="805993" y="449901"/>
                  </a:lnTo>
                  <a:lnTo>
                    <a:pt x="809203" y="449901"/>
                  </a:lnTo>
                  <a:lnTo>
                    <a:pt x="812403" y="443471"/>
                  </a:lnTo>
                  <a:lnTo>
                    <a:pt x="815613" y="440252"/>
                  </a:lnTo>
                  <a:lnTo>
                    <a:pt x="818823" y="437042"/>
                  </a:lnTo>
                  <a:lnTo>
                    <a:pt x="825233" y="433832"/>
                  </a:lnTo>
                  <a:lnTo>
                    <a:pt x="831653" y="430612"/>
                  </a:lnTo>
                  <a:lnTo>
                    <a:pt x="838064" y="427403"/>
                  </a:lnTo>
                  <a:lnTo>
                    <a:pt x="844483" y="427403"/>
                  </a:lnTo>
                  <a:lnTo>
                    <a:pt x="847683" y="427403"/>
                  </a:lnTo>
                  <a:lnTo>
                    <a:pt x="850894" y="424183"/>
                  </a:lnTo>
                  <a:lnTo>
                    <a:pt x="854103" y="420973"/>
                  </a:lnTo>
                  <a:lnTo>
                    <a:pt x="850894" y="417754"/>
                  </a:lnTo>
                  <a:lnTo>
                    <a:pt x="854103" y="414544"/>
                  </a:lnTo>
                  <a:lnTo>
                    <a:pt x="854103" y="414544"/>
                  </a:lnTo>
                  <a:lnTo>
                    <a:pt x="857314" y="414544"/>
                  </a:lnTo>
                  <a:lnTo>
                    <a:pt x="860514" y="414544"/>
                  </a:lnTo>
                  <a:lnTo>
                    <a:pt x="868534" y="414544"/>
                  </a:lnTo>
                  <a:lnTo>
                    <a:pt x="868534" y="414544"/>
                  </a:lnTo>
                  <a:lnTo>
                    <a:pt x="868534" y="411324"/>
                  </a:lnTo>
                  <a:lnTo>
                    <a:pt x="868534" y="404905"/>
                  </a:lnTo>
                  <a:lnTo>
                    <a:pt x="871744" y="398475"/>
                  </a:lnTo>
                  <a:lnTo>
                    <a:pt x="874954" y="398475"/>
                  </a:lnTo>
                  <a:lnTo>
                    <a:pt x="878154" y="395256"/>
                  </a:lnTo>
                  <a:lnTo>
                    <a:pt x="881364" y="388826"/>
                  </a:lnTo>
                  <a:lnTo>
                    <a:pt x="884574" y="388826"/>
                  </a:lnTo>
                  <a:lnTo>
                    <a:pt x="890984" y="384007"/>
                  </a:lnTo>
                  <a:lnTo>
                    <a:pt x="890984" y="380797"/>
                  </a:lnTo>
                  <a:lnTo>
                    <a:pt x="890984" y="380797"/>
                  </a:lnTo>
                  <a:lnTo>
                    <a:pt x="894194" y="374367"/>
                  </a:lnTo>
                  <a:lnTo>
                    <a:pt x="897404" y="374367"/>
                  </a:lnTo>
                  <a:lnTo>
                    <a:pt x="897404" y="371148"/>
                  </a:lnTo>
                  <a:lnTo>
                    <a:pt x="900605" y="371148"/>
                  </a:lnTo>
                  <a:lnTo>
                    <a:pt x="907025" y="371148"/>
                  </a:lnTo>
                  <a:lnTo>
                    <a:pt x="910234" y="371148"/>
                  </a:lnTo>
                  <a:lnTo>
                    <a:pt x="913435" y="367938"/>
                  </a:lnTo>
                  <a:lnTo>
                    <a:pt x="913435" y="371148"/>
                  </a:lnTo>
                  <a:lnTo>
                    <a:pt x="916645" y="371148"/>
                  </a:lnTo>
                  <a:lnTo>
                    <a:pt x="919855" y="371148"/>
                  </a:lnTo>
                  <a:lnTo>
                    <a:pt x="919855" y="367938"/>
                  </a:lnTo>
                  <a:lnTo>
                    <a:pt x="919855" y="364718"/>
                  </a:lnTo>
                  <a:lnTo>
                    <a:pt x="916645" y="364718"/>
                  </a:lnTo>
                  <a:lnTo>
                    <a:pt x="913435" y="361509"/>
                  </a:lnTo>
                  <a:lnTo>
                    <a:pt x="913435" y="358299"/>
                  </a:lnTo>
                  <a:lnTo>
                    <a:pt x="916645" y="35829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48650"/>
                  </a:lnTo>
                  <a:lnTo>
                    <a:pt x="913435" y="348650"/>
                  </a:lnTo>
                  <a:lnTo>
                    <a:pt x="916645" y="345440"/>
                  </a:lnTo>
                  <a:lnTo>
                    <a:pt x="916645" y="342220"/>
                  </a:lnTo>
                  <a:lnTo>
                    <a:pt x="919855" y="339011"/>
                  </a:lnTo>
                  <a:lnTo>
                    <a:pt x="926265" y="342220"/>
                  </a:lnTo>
                  <a:lnTo>
                    <a:pt x="929475" y="345440"/>
                  </a:lnTo>
                  <a:lnTo>
                    <a:pt x="932685" y="34544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2685" y="339011"/>
                  </a:lnTo>
                  <a:lnTo>
                    <a:pt x="932685" y="339011"/>
                  </a:lnTo>
                  <a:lnTo>
                    <a:pt x="935895" y="335791"/>
                  </a:lnTo>
                  <a:lnTo>
                    <a:pt x="932685" y="332581"/>
                  </a:lnTo>
                  <a:lnTo>
                    <a:pt x="929475" y="332581"/>
                  </a:lnTo>
                  <a:lnTo>
                    <a:pt x="926265" y="329371"/>
                  </a:lnTo>
                  <a:lnTo>
                    <a:pt x="926265" y="322942"/>
                  </a:lnTo>
                  <a:lnTo>
                    <a:pt x="923064" y="313293"/>
                  </a:lnTo>
                  <a:lnTo>
                    <a:pt x="919855" y="310083"/>
                  </a:lnTo>
                  <a:lnTo>
                    <a:pt x="916645" y="310083"/>
                  </a:lnTo>
                  <a:lnTo>
                    <a:pt x="913435" y="310083"/>
                  </a:lnTo>
                  <a:lnTo>
                    <a:pt x="907025" y="310083"/>
                  </a:lnTo>
                  <a:lnTo>
                    <a:pt x="903814" y="313293"/>
                  </a:lnTo>
                  <a:lnTo>
                    <a:pt x="890984" y="319722"/>
                  </a:lnTo>
                  <a:lnTo>
                    <a:pt x="884574" y="322942"/>
                  </a:lnTo>
                  <a:lnTo>
                    <a:pt x="881364" y="322942"/>
                  </a:lnTo>
                  <a:lnTo>
                    <a:pt x="874954" y="329371"/>
                  </a:lnTo>
                  <a:lnTo>
                    <a:pt x="868534" y="329371"/>
                  </a:lnTo>
                  <a:lnTo>
                    <a:pt x="860514" y="326152"/>
                  </a:lnTo>
                  <a:lnTo>
                    <a:pt x="865324" y="326152"/>
                  </a:lnTo>
                  <a:lnTo>
                    <a:pt x="874954" y="326152"/>
                  </a:lnTo>
                  <a:lnTo>
                    <a:pt x="878154" y="326152"/>
                  </a:lnTo>
                  <a:lnTo>
                    <a:pt x="884574" y="319722"/>
                  </a:lnTo>
                  <a:lnTo>
                    <a:pt x="890984" y="316513"/>
                  </a:lnTo>
                  <a:lnTo>
                    <a:pt x="894194" y="316513"/>
                  </a:lnTo>
                  <a:lnTo>
                    <a:pt x="897404" y="313293"/>
                  </a:lnTo>
                  <a:lnTo>
                    <a:pt x="900605" y="306864"/>
                  </a:lnTo>
                  <a:lnTo>
                    <a:pt x="903814" y="303654"/>
                  </a:lnTo>
                  <a:lnTo>
                    <a:pt x="913435" y="303654"/>
                  </a:lnTo>
                  <a:lnTo>
                    <a:pt x="919855" y="306864"/>
                  </a:lnTo>
                  <a:lnTo>
                    <a:pt x="923064" y="306864"/>
                  </a:lnTo>
                  <a:lnTo>
                    <a:pt x="926265" y="306864"/>
                  </a:lnTo>
                  <a:lnTo>
                    <a:pt x="926265" y="306864"/>
                  </a:lnTo>
                  <a:lnTo>
                    <a:pt x="932685" y="287585"/>
                  </a:lnTo>
                  <a:lnTo>
                    <a:pt x="935895" y="274726"/>
                  </a:lnTo>
                  <a:lnTo>
                    <a:pt x="939095" y="265087"/>
                  </a:lnTo>
                  <a:lnTo>
                    <a:pt x="942305" y="245799"/>
                  </a:lnTo>
                  <a:lnTo>
                    <a:pt x="942305" y="236160"/>
                  </a:lnTo>
                  <a:lnTo>
                    <a:pt x="942305" y="22973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E74B5F3-319A-4760-F944-B1ED3A3C2EAF}"/>
                </a:ext>
              </a:extLst>
            </p:cNvPr>
            <p:cNvSpPr/>
            <p:nvPr/>
          </p:nvSpPr>
          <p:spPr>
            <a:xfrm>
              <a:off x="7133633" y="2208483"/>
              <a:ext cx="295275" cy="600075"/>
            </a:xfrm>
            <a:custGeom>
              <a:avLst/>
              <a:gdLst>
                <a:gd name="connsiteX0" fmla="*/ 294605 w 295275"/>
                <a:gd name="connsiteY0" fmla="*/ 96437 h 600075"/>
                <a:gd name="connsiteX1" fmla="*/ 294605 w 295275"/>
                <a:gd name="connsiteY1" fmla="*/ 96437 h 600075"/>
                <a:gd name="connsiteX2" fmla="*/ 294605 w 295275"/>
                <a:gd name="connsiteY2" fmla="*/ 93218 h 600075"/>
                <a:gd name="connsiteX3" fmla="*/ 294605 w 295275"/>
                <a:gd name="connsiteY3" fmla="*/ 89998 h 600075"/>
                <a:gd name="connsiteX4" fmla="*/ 294605 w 295275"/>
                <a:gd name="connsiteY4" fmla="*/ 89998 h 600075"/>
                <a:gd name="connsiteX5" fmla="*/ 291462 w 295275"/>
                <a:gd name="connsiteY5" fmla="*/ 83569 h 600075"/>
                <a:gd name="connsiteX6" fmla="*/ 291462 w 295275"/>
                <a:gd name="connsiteY6" fmla="*/ 80350 h 600075"/>
                <a:gd name="connsiteX7" fmla="*/ 288328 w 295275"/>
                <a:gd name="connsiteY7" fmla="*/ 80350 h 600075"/>
                <a:gd name="connsiteX8" fmla="*/ 288328 w 295275"/>
                <a:gd name="connsiteY8" fmla="*/ 77130 h 600075"/>
                <a:gd name="connsiteX9" fmla="*/ 291462 w 295275"/>
                <a:gd name="connsiteY9" fmla="*/ 73911 h 600075"/>
                <a:gd name="connsiteX10" fmla="*/ 291462 w 295275"/>
                <a:gd name="connsiteY10" fmla="*/ 70701 h 600075"/>
                <a:gd name="connsiteX11" fmla="*/ 291462 w 295275"/>
                <a:gd name="connsiteY11" fmla="*/ 64262 h 600075"/>
                <a:gd name="connsiteX12" fmla="*/ 291462 w 295275"/>
                <a:gd name="connsiteY12" fmla="*/ 64262 h 600075"/>
                <a:gd name="connsiteX13" fmla="*/ 288328 w 295275"/>
                <a:gd name="connsiteY13" fmla="*/ 61042 h 600075"/>
                <a:gd name="connsiteX14" fmla="*/ 288328 w 295275"/>
                <a:gd name="connsiteY14" fmla="*/ 61042 h 600075"/>
                <a:gd name="connsiteX15" fmla="*/ 288328 w 295275"/>
                <a:gd name="connsiteY15" fmla="*/ 61042 h 600075"/>
                <a:gd name="connsiteX16" fmla="*/ 288328 w 295275"/>
                <a:gd name="connsiteY16" fmla="*/ 61042 h 600075"/>
                <a:gd name="connsiteX17" fmla="*/ 288328 w 295275"/>
                <a:gd name="connsiteY17" fmla="*/ 61042 h 600075"/>
                <a:gd name="connsiteX18" fmla="*/ 285185 w 295275"/>
                <a:gd name="connsiteY18" fmla="*/ 61042 h 600075"/>
                <a:gd name="connsiteX19" fmla="*/ 285185 w 295275"/>
                <a:gd name="connsiteY19" fmla="*/ 61042 h 600075"/>
                <a:gd name="connsiteX20" fmla="*/ 271049 w 295275"/>
                <a:gd name="connsiteY20" fmla="*/ 64262 h 600075"/>
                <a:gd name="connsiteX21" fmla="*/ 258486 w 295275"/>
                <a:gd name="connsiteY21" fmla="*/ 67481 h 600075"/>
                <a:gd name="connsiteX22" fmla="*/ 258486 w 295275"/>
                <a:gd name="connsiteY22" fmla="*/ 67481 h 600075"/>
                <a:gd name="connsiteX23" fmla="*/ 255343 w 295275"/>
                <a:gd name="connsiteY23" fmla="*/ 67481 h 600075"/>
                <a:gd name="connsiteX24" fmla="*/ 255343 w 295275"/>
                <a:gd name="connsiteY24" fmla="*/ 64262 h 600075"/>
                <a:gd name="connsiteX25" fmla="*/ 255343 w 295275"/>
                <a:gd name="connsiteY25" fmla="*/ 64262 h 600075"/>
                <a:gd name="connsiteX26" fmla="*/ 255343 w 295275"/>
                <a:gd name="connsiteY26" fmla="*/ 64262 h 600075"/>
                <a:gd name="connsiteX27" fmla="*/ 255343 w 295275"/>
                <a:gd name="connsiteY27" fmla="*/ 57823 h 600075"/>
                <a:gd name="connsiteX28" fmla="*/ 255343 w 295275"/>
                <a:gd name="connsiteY28" fmla="*/ 54613 h 600075"/>
                <a:gd name="connsiteX29" fmla="*/ 255343 w 295275"/>
                <a:gd name="connsiteY29" fmla="*/ 54613 h 600075"/>
                <a:gd name="connsiteX30" fmla="*/ 252199 w 295275"/>
                <a:gd name="connsiteY30" fmla="*/ 51394 h 600075"/>
                <a:gd name="connsiteX31" fmla="*/ 252199 w 295275"/>
                <a:gd name="connsiteY31" fmla="*/ 48174 h 600075"/>
                <a:gd name="connsiteX32" fmla="*/ 252199 w 295275"/>
                <a:gd name="connsiteY32" fmla="*/ 48174 h 600075"/>
                <a:gd name="connsiteX33" fmla="*/ 252199 w 295275"/>
                <a:gd name="connsiteY33" fmla="*/ 44955 h 600075"/>
                <a:gd name="connsiteX34" fmla="*/ 252199 w 295275"/>
                <a:gd name="connsiteY34" fmla="*/ 44955 h 600075"/>
                <a:gd name="connsiteX35" fmla="*/ 252199 w 295275"/>
                <a:gd name="connsiteY35" fmla="*/ 41735 h 600075"/>
                <a:gd name="connsiteX36" fmla="*/ 252199 w 295275"/>
                <a:gd name="connsiteY36" fmla="*/ 38525 h 600075"/>
                <a:gd name="connsiteX37" fmla="*/ 252199 w 295275"/>
                <a:gd name="connsiteY37" fmla="*/ 38525 h 600075"/>
                <a:gd name="connsiteX38" fmla="*/ 249057 w 295275"/>
                <a:gd name="connsiteY38" fmla="*/ 38525 h 600075"/>
                <a:gd name="connsiteX39" fmla="*/ 249057 w 295275"/>
                <a:gd name="connsiteY39" fmla="*/ 35306 h 600075"/>
                <a:gd name="connsiteX40" fmla="*/ 245913 w 295275"/>
                <a:gd name="connsiteY40" fmla="*/ 32087 h 600075"/>
                <a:gd name="connsiteX41" fmla="*/ 242780 w 295275"/>
                <a:gd name="connsiteY41" fmla="*/ 28867 h 600075"/>
                <a:gd name="connsiteX42" fmla="*/ 211366 w 295275"/>
                <a:gd name="connsiteY42" fmla="*/ 9560 h 600075"/>
                <a:gd name="connsiteX43" fmla="*/ 205080 w 295275"/>
                <a:gd name="connsiteY43" fmla="*/ 6350 h 600075"/>
                <a:gd name="connsiteX44" fmla="*/ 201936 w 295275"/>
                <a:gd name="connsiteY44" fmla="*/ 3130 h 600075"/>
                <a:gd name="connsiteX45" fmla="*/ 192516 w 295275"/>
                <a:gd name="connsiteY45" fmla="*/ 3130 h 600075"/>
                <a:gd name="connsiteX46" fmla="*/ 179953 w 295275"/>
                <a:gd name="connsiteY46" fmla="*/ 6350 h 600075"/>
                <a:gd name="connsiteX47" fmla="*/ 173666 w 295275"/>
                <a:gd name="connsiteY47" fmla="*/ 6350 h 600075"/>
                <a:gd name="connsiteX48" fmla="*/ 170523 w 295275"/>
                <a:gd name="connsiteY48" fmla="*/ 6350 h 600075"/>
                <a:gd name="connsiteX49" fmla="*/ 170523 w 295275"/>
                <a:gd name="connsiteY49" fmla="*/ 6350 h 600075"/>
                <a:gd name="connsiteX50" fmla="*/ 170523 w 295275"/>
                <a:gd name="connsiteY50" fmla="*/ 6350 h 600075"/>
                <a:gd name="connsiteX51" fmla="*/ 167389 w 295275"/>
                <a:gd name="connsiteY51" fmla="*/ 3130 h 600075"/>
                <a:gd name="connsiteX52" fmla="*/ 167389 w 295275"/>
                <a:gd name="connsiteY52" fmla="*/ 3130 h 600075"/>
                <a:gd name="connsiteX53" fmla="*/ 167389 w 295275"/>
                <a:gd name="connsiteY53" fmla="*/ 3130 h 600075"/>
                <a:gd name="connsiteX54" fmla="*/ 161103 w 295275"/>
                <a:gd name="connsiteY54" fmla="*/ 3130 h 600075"/>
                <a:gd name="connsiteX55" fmla="*/ 157959 w 295275"/>
                <a:gd name="connsiteY55" fmla="*/ 3130 h 600075"/>
                <a:gd name="connsiteX56" fmla="*/ 151682 w 295275"/>
                <a:gd name="connsiteY56" fmla="*/ 3130 h 600075"/>
                <a:gd name="connsiteX57" fmla="*/ 148539 w 295275"/>
                <a:gd name="connsiteY57" fmla="*/ 6350 h 600075"/>
                <a:gd name="connsiteX58" fmla="*/ 142253 w 295275"/>
                <a:gd name="connsiteY58" fmla="*/ 6350 h 600075"/>
                <a:gd name="connsiteX59" fmla="*/ 139119 w 295275"/>
                <a:gd name="connsiteY59" fmla="*/ 9560 h 600075"/>
                <a:gd name="connsiteX60" fmla="*/ 132832 w 295275"/>
                <a:gd name="connsiteY60" fmla="*/ 9560 h 600075"/>
                <a:gd name="connsiteX61" fmla="*/ 126546 w 295275"/>
                <a:gd name="connsiteY61" fmla="*/ 9560 h 600075"/>
                <a:gd name="connsiteX62" fmla="*/ 123412 w 295275"/>
                <a:gd name="connsiteY62" fmla="*/ 9560 h 600075"/>
                <a:gd name="connsiteX63" fmla="*/ 120269 w 295275"/>
                <a:gd name="connsiteY63" fmla="*/ 9560 h 600075"/>
                <a:gd name="connsiteX64" fmla="*/ 120269 w 295275"/>
                <a:gd name="connsiteY64" fmla="*/ 9560 h 600075"/>
                <a:gd name="connsiteX65" fmla="*/ 120269 w 295275"/>
                <a:gd name="connsiteY65" fmla="*/ 9560 h 600075"/>
                <a:gd name="connsiteX66" fmla="*/ 115554 w 295275"/>
                <a:gd name="connsiteY66" fmla="*/ 9560 h 600075"/>
                <a:gd name="connsiteX67" fmla="*/ 112411 w 295275"/>
                <a:gd name="connsiteY67" fmla="*/ 9560 h 600075"/>
                <a:gd name="connsiteX68" fmla="*/ 112411 w 295275"/>
                <a:gd name="connsiteY68" fmla="*/ 9560 h 600075"/>
                <a:gd name="connsiteX69" fmla="*/ 109277 w 295275"/>
                <a:gd name="connsiteY69" fmla="*/ 9560 h 600075"/>
                <a:gd name="connsiteX70" fmla="*/ 102991 w 295275"/>
                <a:gd name="connsiteY70" fmla="*/ 9560 h 600075"/>
                <a:gd name="connsiteX71" fmla="*/ 102991 w 295275"/>
                <a:gd name="connsiteY71" fmla="*/ 9560 h 600075"/>
                <a:gd name="connsiteX72" fmla="*/ 102991 w 295275"/>
                <a:gd name="connsiteY72" fmla="*/ 9560 h 600075"/>
                <a:gd name="connsiteX73" fmla="*/ 99847 w 295275"/>
                <a:gd name="connsiteY73" fmla="*/ 6350 h 600075"/>
                <a:gd name="connsiteX74" fmla="*/ 99847 w 295275"/>
                <a:gd name="connsiteY74" fmla="*/ 6350 h 600075"/>
                <a:gd name="connsiteX75" fmla="*/ 99847 w 295275"/>
                <a:gd name="connsiteY75" fmla="*/ 6350 h 600075"/>
                <a:gd name="connsiteX76" fmla="*/ 96704 w 295275"/>
                <a:gd name="connsiteY76" fmla="*/ 6350 h 600075"/>
                <a:gd name="connsiteX77" fmla="*/ 96704 w 295275"/>
                <a:gd name="connsiteY77" fmla="*/ 9560 h 600075"/>
                <a:gd name="connsiteX78" fmla="*/ 93570 w 295275"/>
                <a:gd name="connsiteY78" fmla="*/ 9560 h 600075"/>
                <a:gd name="connsiteX79" fmla="*/ 93570 w 295275"/>
                <a:gd name="connsiteY79" fmla="*/ 9560 h 600075"/>
                <a:gd name="connsiteX80" fmla="*/ 90427 w 295275"/>
                <a:gd name="connsiteY80" fmla="*/ 9560 h 600075"/>
                <a:gd name="connsiteX81" fmla="*/ 90427 w 295275"/>
                <a:gd name="connsiteY81" fmla="*/ 6350 h 600075"/>
                <a:gd name="connsiteX82" fmla="*/ 87284 w 295275"/>
                <a:gd name="connsiteY82" fmla="*/ 6350 h 600075"/>
                <a:gd name="connsiteX83" fmla="*/ 84141 w 295275"/>
                <a:gd name="connsiteY83" fmla="*/ 6350 h 600075"/>
                <a:gd name="connsiteX84" fmla="*/ 77864 w 295275"/>
                <a:gd name="connsiteY84" fmla="*/ 3130 h 600075"/>
                <a:gd name="connsiteX85" fmla="*/ 46450 w 295275"/>
                <a:gd name="connsiteY85" fmla="*/ 6350 h 600075"/>
                <a:gd name="connsiteX86" fmla="*/ 43307 w 295275"/>
                <a:gd name="connsiteY86" fmla="*/ 3130 h 600075"/>
                <a:gd name="connsiteX87" fmla="*/ 43307 w 295275"/>
                <a:gd name="connsiteY87" fmla="*/ 3130 h 600075"/>
                <a:gd name="connsiteX88" fmla="*/ 40164 w 295275"/>
                <a:gd name="connsiteY88" fmla="*/ 3130 h 600075"/>
                <a:gd name="connsiteX89" fmla="*/ 40164 w 295275"/>
                <a:gd name="connsiteY89" fmla="*/ 3130 h 600075"/>
                <a:gd name="connsiteX90" fmla="*/ 40164 w 295275"/>
                <a:gd name="connsiteY90" fmla="*/ -89 h 600075"/>
                <a:gd name="connsiteX91" fmla="*/ 40164 w 295275"/>
                <a:gd name="connsiteY91" fmla="*/ -89 h 600075"/>
                <a:gd name="connsiteX92" fmla="*/ 37030 w 295275"/>
                <a:gd name="connsiteY92" fmla="*/ -89 h 600075"/>
                <a:gd name="connsiteX93" fmla="*/ 33887 w 295275"/>
                <a:gd name="connsiteY93" fmla="*/ -89 h 600075"/>
                <a:gd name="connsiteX94" fmla="*/ 33887 w 295275"/>
                <a:gd name="connsiteY94" fmla="*/ -89 h 600075"/>
                <a:gd name="connsiteX95" fmla="*/ 30743 w 295275"/>
                <a:gd name="connsiteY95" fmla="*/ -89 h 600075"/>
                <a:gd name="connsiteX96" fmla="*/ 27600 w 295275"/>
                <a:gd name="connsiteY96" fmla="*/ -89 h 600075"/>
                <a:gd name="connsiteX97" fmla="*/ 18180 w 295275"/>
                <a:gd name="connsiteY97" fmla="*/ 3130 h 600075"/>
                <a:gd name="connsiteX98" fmla="*/ 15037 w 295275"/>
                <a:gd name="connsiteY98" fmla="*/ 3130 h 600075"/>
                <a:gd name="connsiteX99" fmla="*/ 15037 w 295275"/>
                <a:gd name="connsiteY99" fmla="*/ -89 h 600075"/>
                <a:gd name="connsiteX100" fmla="*/ 11893 w 295275"/>
                <a:gd name="connsiteY100" fmla="*/ -89 h 600075"/>
                <a:gd name="connsiteX101" fmla="*/ 5616 w 295275"/>
                <a:gd name="connsiteY101" fmla="*/ -89 h 600075"/>
                <a:gd name="connsiteX102" fmla="*/ 2473 w 295275"/>
                <a:gd name="connsiteY102" fmla="*/ -89 h 600075"/>
                <a:gd name="connsiteX103" fmla="*/ 2473 w 295275"/>
                <a:gd name="connsiteY103" fmla="*/ 3130 h 600075"/>
                <a:gd name="connsiteX104" fmla="*/ 2473 w 295275"/>
                <a:gd name="connsiteY104" fmla="*/ 3130 h 600075"/>
                <a:gd name="connsiteX105" fmla="*/ -670 w 295275"/>
                <a:gd name="connsiteY105" fmla="*/ 3130 h 600075"/>
                <a:gd name="connsiteX106" fmla="*/ -670 w 295275"/>
                <a:gd name="connsiteY106" fmla="*/ 6350 h 600075"/>
                <a:gd name="connsiteX107" fmla="*/ -670 w 295275"/>
                <a:gd name="connsiteY107" fmla="*/ 6350 h 600075"/>
                <a:gd name="connsiteX108" fmla="*/ -670 w 295275"/>
                <a:gd name="connsiteY108" fmla="*/ 6350 h 600075"/>
                <a:gd name="connsiteX109" fmla="*/ 2473 w 295275"/>
                <a:gd name="connsiteY109" fmla="*/ 9560 h 600075"/>
                <a:gd name="connsiteX110" fmla="*/ 2473 w 295275"/>
                <a:gd name="connsiteY110" fmla="*/ 12779 h 600075"/>
                <a:gd name="connsiteX111" fmla="*/ 2473 w 295275"/>
                <a:gd name="connsiteY111" fmla="*/ 15999 h 600075"/>
                <a:gd name="connsiteX112" fmla="*/ 2473 w 295275"/>
                <a:gd name="connsiteY112" fmla="*/ 15999 h 600075"/>
                <a:gd name="connsiteX113" fmla="*/ 2473 w 295275"/>
                <a:gd name="connsiteY113" fmla="*/ 15999 h 600075"/>
                <a:gd name="connsiteX114" fmla="*/ 2473 w 295275"/>
                <a:gd name="connsiteY114" fmla="*/ 15999 h 600075"/>
                <a:gd name="connsiteX115" fmla="*/ 2473 w 295275"/>
                <a:gd name="connsiteY115" fmla="*/ 15999 h 600075"/>
                <a:gd name="connsiteX116" fmla="*/ 2473 w 295275"/>
                <a:gd name="connsiteY116" fmla="*/ 15999 h 600075"/>
                <a:gd name="connsiteX117" fmla="*/ 2473 w 295275"/>
                <a:gd name="connsiteY117" fmla="*/ 19218 h 600075"/>
                <a:gd name="connsiteX118" fmla="*/ 2473 w 295275"/>
                <a:gd name="connsiteY118" fmla="*/ 19218 h 600075"/>
                <a:gd name="connsiteX119" fmla="*/ 2473 w 295275"/>
                <a:gd name="connsiteY119" fmla="*/ 19218 h 600075"/>
                <a:gd name="connsiteX120" fmla="*/ 2473 w 295275"/>
                <a:gd name="connsiteY120" fmla="*/ 19218 h 600075"/>
                <a:gd name="connsiteX121" fmla="*/ -670 w 295275"/>
                <a:gd name="connsiteY121" fmla="*/ 25648 h 600075"/>
                <a:gd name="connsiteX122" fmla="*/ -670 w 295275"/>
                <a:gd name="connsiteY122" fmla="*/ 28867 h 600075"/>
                <a:gd name="connsiteX123" fmla="*/ -670 w 295275"/>
                <a:gd name="connsiteY123" fmla="*/ 28867 h 600075"/>
                <a:gd name="connsiteX124" fmla="*/ -670 w 295275"/>
                <a:gd name="connsiteY124" fmla="*/ 32087 h 600075"/>
                <a:gd name="connsiteX125" fmla="*/ -670 w 295275"/>
                <a:gd name="connsiteY125" fmla="*/ 35306 h 600075"/>
                <a:gd name="connsiteX126" fmla="*/ -670 w 295275"/>
                <a:gd name="connsiteY126" fmla="*/ 41735 h 600075"/>
                <a:gd name="connsiteX127" fmla="*/ -670 w 295275"/>
                <a:gd name="connsiteY127" fmla="*/ 48174 h 600075"/>
                <a:gd name="connsiteX128" fmla="*/ -670 w 295275"/>
                <a:gd name="connsiteY128" fmla="*/ 57823 h 600075"/>
                <a:gd name="connsiteX129" fmla="*/ -670 w 295275"/>
                <a:gd name="connsiteY129" fmla="*/ 64262 h 600075"/>
                <a:gd name="connsiteX130" fmla="*/ 2473 w 295275"/>
                <a:gd name="connsiteY130" fmla="*/ 77130 h 600075"/>
                <a:gd name="connsiteX131" fmla="*/ 5616 w 295275"/>
                <a:gd name="connsiteY131" fmla="*/ 77130 h 600075"/>
                <a:gd name="connsiteX132" fmla="*/ 8750 w 295275"/>
                <a:gd name="connsiteY132" fmla="*/ 80350 h 600075"/>
                <a:gd name="connsiteX133" fmla="*/ 8750 w 295275"/>
                <a:gd name="connsiteY133" fmla="*/ 80350 h 600075"/>
                <a:gd name="connsiteX134" fmla="*/ 8750 w 295275"/>
                <a:gd name="connsiteY134" fmla="*/ 83569 h 600075"/>
                <a:gd name="connsiteX135" fmla="*/ 8750 w 295275"/>
                <a:gd name="connsiteY135" fmla="*/ 83569 h 600075"/>
                <a:gd name="connsiteX136" fmla="*/ 8750 w 295275"/>
                <a:gd name="connsiteY136" fmla="*/ 86789 h 600075"/>
                <a:gd name="connsiteX137" fmla="*/ 8750 w 295275"/>
                <a:gd name="connsiteY137" fmla="*/ 86789 h 600075"/>
                <a:gd name="connsiteX138" fmla="*/ 8750 w 295275"/>
                <a:gd name="connsiteY138" fmla="*/ 86789 h 600075"/>
                <a:gd name="connsiteX139" fmla="*/ 11893 w 295275"/>
                <a:gd name="connsiteY139" fmla="*/ 89998 h 600075"/>
                <a:gd name="connsiteX140" fmla="*/ 11893 w 295275"/>
                <a:gd name="connsiteY140" fmla="*/ 93218 h 600075"/>
                <a:gd name="connsiteX141" fmla="*/ 11893 w 295275"/>
                <a:gd name="connsiteY141" fmla="*/ 96437 h 600075"/>
                <a:gd name="connsiteX142" fmla="*/ 11893 w 295275"/>
                <a:gd name="connsiteY142" fmla="*/ 99657 h 600075"/>
                <a:gd name="connsiteX143" fmla="*/ 11893 w 295275"/>
                <a:gd name="connsiteY143" fmla="*/ 99657 h 600075"/>
                <a:gd name="connsiteX144" fmla="*/ 15037 w 295275"/>
                <a:gd name="connsiteY144" fmla="*/ 112525 h 600075"/>
                <a:gd name="connsiteX145" fmla="*/ 15037 w 295275"/>
                <a:gd name="connsiteY145" fmla="*/ 115744 h 600075"/>
                <a:gd name="connsiteX146" fmla="*/ 18180 w 295275"/>
                <a:gd name="connsiteY146" fmla="*/ 115744 h 600075"/>
                <a:gd name="connsiteX147" fmla="*/ 18180 w 295275"/>
                <a:gd name="connsiteY147" fmla="*/ 115744 h 600075"/>
                <a:gd name="connsiteX148" fmla="*/ 21323 w 295275"/>
                <a:gd name="connsiteY148" fmla="*/ 118964 h 600075"/>
                <a:gd name="connsiteX149" fmla="*/ 21323 w 295275"/>
                <a:gd name="connsiteY149" fmla="*/ 118964 h 600075"/>
                <a:gd name="connsiteX150" fmla="*/ 21323 w 295275"/>
                <a:gd name="connsiteY150" fmla="*/ 122183 h 600075"/>
                <a:gd name="connsiteX151" fmla="*/ 21323 w 295275"/>
                <a:gd name="connsiteY151" fmla="*/ 125393 h 600075"/>
                <a:gd name="connsiteX152" fmla="*/ 21323 w 295275"/>
                <a:gd name="connsiteY152" fmla="*/ 125393 h 600075"/>
                <a:gd name="connsiteX153" fmla="*/ 24457 w 295275"/>
                <a:gd name="connsiteY153" fmla="*/ 128613 h 600075"/>
                <a:gd name="connsiteX154" fmla="*/ 21323 w 295275"/>
                <a:gd name="connsiteY154" fmla="*/ 131832 h 600075"/>
                <a:gd name="connsiteX155" fmla="*/ 21323 w 295275"/>
                <a:gd name="connsiteY155" fmla="*/ 135052 h 600075"/>
                <a:gd name="connsiteX156" fmla="*/ 21323 w 295275"/>
                <a:gd name="connsiteY156" fmla="*/ 138271 h 600075"/>
                <a:gd name="connsiteX157" fmla="*/ 21323 w 295275"/>
                <a:gd name="connsiteY157" fmla="*/ 141481 h 600075"/>
                <a:gd name="connsiteX158" fmla="*/ 21323 w 295275"/>
                <a:gd name="connsiteY158" fmla="*/ 144701 h 600075"/>
                <a:gd name="connsiteX159" fmla="*/ 21323 w 295275"/>
                <a:gd name="connsiteY159" fmla="*/ 147920 h 600075"/>
                <a:gd name="connsiteX160" fmla="*/ 18180 w 295275"/>
                <a:gd name="connsiteY160" fmla="*/ 147920 h 600075"/>
                <a:gd name="connsiteX161" fmla="*/ 21323 w 295275"/>
                <a:gd name="connsiteY161" fmla="*/ 155959 h 600075"/>
                <a:gd name="connsiteX162" fmla="*/ 21323 w 295275"/>
                <a:gd name="connsiteY162" fmla="*/ 162398 h 600075"/>
                <a:gd name="connsiteX163" fmla="*/ 21323 w 295275"/>
                <a:gd name="connsiteY163" fmla="*/ 162398 h 600075"/>
                <a:gd name="connsiteX164" fmla="*/ 21323 w 295275"/>
                <a:gd name="connsiteY164" fmla="*/ 165617 h 600075"/>
                <a:gd name="connsiteX165" fmla="*/ 21323 w 295275"/>
                <a:gd name="connsiteY165" fmla="*/ 165617 h 600075"/>
                <a:gd name="connsiteX166" fmla="*/ 21323 w 295275"/>
                <a:gd name="connsiteY166" fmla="*/ 168837 h 600075"/>
                <a:gd name="connsiteX167" fmla="*/ 24457 w 295275"/>
                <a:gd name="connsiteY167" fmla="*/ 172047 h 600075"/>
                <a:gd name="connsiteX168" fmla="*/ 24457 w 295275"/>
                <a:gd name="connsiteY168" fmla="*/ 184925 h 600075"/>
                <a:gd name="connsiteX169" fmla="*/ 24457 w 295275"/>
                <a:gd name="connsiteY169" fmla="*/ 194573 h 600075"/>
                <a:gd name="connsiteX170" fmla="*/ 24457 w 295275"/>
                <a:gd name="connsiteY170" fmla="*/ 197793 h 600075"/>
                <a:gd name="connsiteX171" fmla="*/ 24457 w 295275"/>
                <a:gd name="connsiteY171" fmla="*/ 201012 h 600075"/>
                <a:gd name="connsiteX172" fmla="*/ 24457 w 295275"/>
                <a:gd name="connsiteY172" fmla="*/ 204222 h 600075"/>
                <a:gd name="connsiteX173" fmla="*/ 27600 w 295275"/>
                <a:gd name="connsiteY173" fmla="*/ 210661 h 600075"/>
                <a:gd name="connsiteX174" fmla="*/ 27600 w 295275"/>
                <a:gd name="connsiteY174" fmla="*/ 213881 h 600075"/>
                <a:gd name="connsiteX175" fmla="*/ 27600 w 295275"/>
                <a:gd name="connsiteY175" fmla="*/ 220310 h 600075"/>
                <a:gd name="connsiteX176" fmla="*/ 27600 w 295275"/>
                <a:gd name="connsiteY176" fmla="*/ 223529 h 600075"/>
                <a:gd name="connsiteX177" fmla="*/ 27600 w 295275"/>
                <a:gd name="connsiteY177" fmla="*/ 226749 h 600075"/>
                <a:gd name="connsiteX178" fmla="*/ 40164 w 295275"/>
                <a:gd name="connsiteY178" fmla="*/ 246056 h 600075"/>
                <a:gd name="connsiteX179" fmla="*/ 43307 w 295275"/>
                <a:gd name="connsiteY179" fmla="*/ 249275 h 600075"/>
                <a:gd name="connsiteX180" fmla="*/ 43307 w 295275"/>
                <a:gd name="connsiteY180" fmla="*/ 249275 h 600075"/>
                <a:gd name="connsiteX181" fmla="*/ 43307 w 295275"/>
                <a:gd name="connsiteY181" fmla="*/ 255705 h 600075"/>
                <a:gd name="connsiteX182" fmla="*/ 46450 w 295275"/>
                <a:gd name="connsiteY182" fmla="*/ 255705 h 600075"/>
                <a:gd name="connsiteX183" fmla="*/ 46450 w 295275"/>
                <a:gd name="connsiteY183" fmla="*/ 262144 h 600075"/>
                <a:gd name="connsiteX184" fmla="*/ 49593 w 295275"/>
                <a:gd name="connsiteY184" fmla="*/ 268573 h 600075"/>
                <a:gd name="connsiteX185" fmla="*/ 52727 w 295275"/>
                <a:gd name="connsiteY185" fmla="*/ 278232 h 600075"/>
                <a:gd name="connsiteX186" fmla="*/ 52727 w 295275"/>
                <a:gd name="connsiteY186" fmla="*/ 281451 h 600075"/>
                <a:gd name="connsiteX187" fmla="*/ 52727 w 295275"/>
                <a:gd name="connsiteY187" fmla="*/ 281451 h 600075"/>
                <a:gd name="connsiteX188" fmla="*/ 55870 w 295275"/>
                <a:gd name="connsiteY188" fmla="*/ 284661 h 600075"/>
                <a:gd name="connsiteX189" fmla="*/ 59014 w 295275"/>
                <a:gd name="connsiteY189" fmla="*/ 287880 h 600075"/>
                <a:gd name="connsiteX190" fmla="*/ 62157 w 295275"/>
                <a:gd name="connsiteY190" fmla="*/ 287880 h 600075"/>
                <a:gd name="connsiteX191" fmla="*/ 62157 w 295275"/>
                <a:gd name="connsiteY191" fmla="*/ 291100 h 600075"/>
                <a:gd name="connsiteX192" fmla="*/ 65300 w 295275"/>
                <a:gd name="connsiteY192" fmla="*/ 294319 h 600075"/>
                <a:gd name="connsiteX193" fmla="*/ 65300 w 295275"/>
                <a:gd name="connsiteY193" fmla="*/ 300758 h 600075"/>
                <a:gd name="connsiteX194" fmla="*/ 68434 w 295275"/>
                <a:gd name="connsiteY194" fmla="*/ 300758 h 600075"/>
                <a:gd name="connsiteX195" fmla="*/ 68434 w 295275"/>
                <a:gd name="connsiteY195" fmla="*/ 303968 h 600075"/>
                <a:gd name="connsiteX196" fmla="*/ 71577 w 295275"/>
                <a:gd name="connsiteY196" fmla="*/ 303968 h 600075"/>
                <a:gd name="connsiteX197" fmla="*/ 71577 w 295275"/>
                <a:gd name="connsiteY197" fmla="*/ 307188 h 600075"/>
                <a:gd name="connsiteX198" fmla="*/ 71577 w 295275"/>
                <a:gd name="connsiteY198" fmla="*/ 310407 h 600075"/>
                <a:gd name="connsiteX199" fmla="*/ 74720 w 295275"/>
                <a:gd name="connsiteY199" fmla="*/ 313626 h 600075"/>
                <a:gd name="connsiteX200" fmla="*/ 74720 w 295275"/>
                <a:gd name="connsiteY200" fmla="*/ 316836 h 600075"/>
                <a:gd name="connsiteX201" fmla="*/ 74720 w 295275"/>
                <a:gd name="connsiteY201" fmla="*/ 320056 h 600075"/>
                <a:gd name="connsiteX202" fmla="*/ 74720 w 295275"/>
                <a:gd name="connsiteY202" fmla="*/ 329714 h 600075"/>
                <a:gd name="connsiteX203" fmla="*/ 74720 w 295275"/>
                <a:gd name="connsiteY203" fmla="*/ 332934 h 600075"/>
                <a:gd name="connsiteX204" fmla="*/ 71577 w 295275"/>
                <a:gd name="connsiteY204" fmla="*/ 332934 h 600075"/>
                <a:gd name="connsiteX205" fmla="*/ 71577 w 295275"/>
                <a:gd name="connsiteY205" fmla="*/ 332934 h 600075"/>
                <a:gd name="connsiteX206" fmla="*/ 68434 w 295275"/>
                <a:gd name="connsiteY206" fmla="*/ 332934 h 600075"/>
                <a:gd name="connsiteX207" fmla="*/ 68434 w 295275"/>
                <a:gd name="connsiteY207" fmla="*/ 332934 h 600075"/>
                <a:gd name="connsiteX208" fmla="*/ 68434 w 295275"/>
                <a:gd name="connsiteY208" fmla="*/ 332934 h 600075"/>
                <a:gd name="connsiteX209" fmla="*/ 68434 w 295275"/>
                <a:gd name="connsiteY209" fmla="*/ 336143 h 600075"/>
                <a:gd name="connsiteX210" fmla="*/ 65300 w 295275"/>
                <a:gd name="connsiteY210" fmla="*/ 339363 h 600075"/>
                <a:gd name="connsiteX211" fmla="*/ 65300 w 295275"/>
                <a:gd name="connsiteY211" fmla="*/ 339363 h 600075"/>
                <a:gd name="connsiteX212" fmla="*/ 68434 w 295275"/>
                <a:gd name="connsiteY212" fmla="*/ 342583 h 600075"/>
                <a:gd name="connsiteX213" fmla="*/ 68434 w 295275"/>
                <a:gd name="connsiteY213" fmla="*/ 357060 h 600075"/>
                <a:gd name="connsiteX214" fmla="*/ 68434 w 295275"/>
                <a:gd name="connsiteY214" fmla="*/ 360280 h 600075"/>
                <a:gd name="connsiteX215" fmla="*/ 68434 w 295275"/>
                <a:gd name="connsiteY215" fmla="*/ 363499 h 600075"/>
                <a:gd name="connsiteX216" fmla="*/ 68434 w 295275"/>
                <a:gd name="connsiteY216" fmla="*/ 363499 h 600075"/>
                <a:gd name="connsiteX217" fmla="*/ 71577 w 295275"/>
                <a:gd name="connsiteY217" fmla="*/ 366709 h 600075"/>
                <a:gd name="connsiteX218" fmla="*/ 71577 w 295275"/>
                <a:gd name="connsiteY218" fmla="*/ 369929 h 600075"/>
                <a:gd name="connsiteX219" fmla="*/ 71577 w 295275"/>
                <a:gd name="connsiteY219" fmla="*/ 379587 h 600075"/>
                <a:gd name="connsiteX220" fmla="*/ 74720 w 295275"/>
                <a:gd name="connsiteY220" fmla="*/ 389236 h 600075"/>
                <a:gd name="connsiteX221" fmla="*/ 74720 w 295275"/>
                <a:gd name="connsiteY221" fmla="*/ 392455 h 600075"/>
                <a:gd name="connsiteX222" fmla="*/ 74720 w 295275"/>
                <a:gd name="connsiteY222" fmla="*/ 395675 h 600075"/>
                <a:gd name="connsiteX223" fmla="*/ 81007 w 295275"/>
                <a:gd name="connsiteY223" fmla="*/ 402104 h 600075"/>
                <a:gd name="connsiteX224" fmla="*/ 96704 w 295275"/>
                <a:gd name="connsiteY224" fmla="*/ 431060 h 600075"/>
                <a:gd name="connsiteX225" fmla="*/ 96704 w 295275"/>
                <a:gd name="connsiteY225" fmla="*/ 440718 h 600075"/>
                <a:gd name="connsiteX226" fmla="*/ 99847 w 295275"/>
                <a:gd name="connsiteY226" fmla="*/ 443938 h 600075"/>
                <a:gd name="connsiteX227" fmla="*/ 96704 w 295275"/>
                <a:gd name="connsiteY227" fmla="*/ 450367 h 600075"/>
                <a:gd name="connsiteX228" fmla="*/ 96704 w 295275"/>
                <a:gd name="connsiteY228" fmla="*/ 453587 h 600075"/>
                <a:gd name="connsiteX229" fmla="*/ 99847 w 295275"/>
                <a:gd name="connsiteY229" fmla="*/ 456806 h 600075"/>
                <a:gd name="connsiteX230" fmla="*/ 99847 w 295275"/>
                <a:gd name="connsiteY230" fmla="*/ 460026 h 600075"/>
                <a:gd name="connsiteX231" fmla="*/ 99847 w 295275"/>
                <a:gd name="connsiteY231" fmla="*/ 463236 h 600075"/>
                <a:gd name="connsiteX232" fmla="*/ 102991 w 295275"/>
                <a:gd name="connsiteY232" fmla="*/ 466455 h 600075"/>
                <a:gd name="connsiteX233" fmla="*/ 102991 w 295275"/>
                <a:gd name="connsiteY233" fmla="*/ 469674 h 600075"/>
                <a:gd name="connsiteX234" fmla="*/ 102991 w 295275"/>
                <a:gd name="connsiteY234" fmla="*/ 472894 h 600075"/>
                <a:gd name="connsiteX235" fmla="*/ 99847 w 295275"/>
                <a:gd name="connsiteY235" fmla="*/ 479323 h 600075"/>
                <a:gd name="connsiteX236" fmla="*/ 102991 w 295275"/>
                <a:gd name="connsiteY236" fmla="*/ 482543 h 600075"/>
                <a:gd name="connsiteX237" fmla="*/ 102991 w 295275"/>
                <a:gd name="connsiteY237" fmla="*/ 482543 h 600075"/>
                <a:gd name="connsiteX238" fmla="*/ 102991 w 295275"/>
                <a:gd name="connsiteY238" fmla="*/ 485762 h 600075"/>
                <a:gd name="connsiteX239" fmla="*/ 102991 w 295275"/>
                <a:gd name="connsiteY239" fmla="*/ 485762 h 600075"/>
                <a:gd name="connsiteX240" fmla="*/ 102991 w 295275"/>
                <a:gd name="connsiteY240" fmla="*/ 488982 h 600075"/>
                <a:gd name="connsiteX241" fmla="*/ 102991 w 295275"/>
                <a:gd name="connsiteY241" fmla="*/ 488982 h 600075"/>
                <a:gd name="connsiteX242" fmla="*/ 99847 w 295275"/>
                <a:gd name="connsiteY242" fmla="*/ 488982 h 600075"/>
                <a:gd name="connsiteX243" fmla="*/ 102991 w 295275"/>
                <a:gd name="connsiteY243" fmla="*/ 498631 h 600075"/>
                <a:gd name="connsiteX244" fmla="*/ 102991 w 295275"/>
                <a:gd name="connsiteY244" fmla="*/ 501850 h 600075"/>
                <a:gd name="connsiteX245" fmla="*/ 102991 w 295275"/>
                <a:gd name="connsiteY245" fmla="*/ 511508 h 600075"/>
                <a:gd name="connsiteX246" fmla="*/ 99847 w 295275"/>
                <a:gd name="connsiteY246" fmla="*/ 524377 h 600075"/>
                <a:gd name="connsiteX247" fmla="*/ 99847 w 295275"/>
                <a:gd name="connsiteY247" fmla="*/ 527596 h 600075"/>
                <a:gd name="connsiteX248" fmla="*/ 96704 w 295275"/>
                <a:gd name="connsiteY248" fmla="*/ 534026 h 600075"/>
                <a:gd name="connsiteX249" fmla="*/ 96704 w 295275"/>
                <a:gd name="connsiteY249" fmla="*/ 550113 h 600075"/>
                <a:gd name="connsiteX250" fmla="*/ 90427 w 295275"/>
                <a:gd name="connsiteY250" fmla="*/ 574250 h 600075"/>
                <a:gd name="connsiteX251" fmla="*/ 90427 w 295275"/>
                <a:gd name="connsiteY251" fmla="*/ 583898 h 600075"/>
                <a:gd name="connsiteX252" fmla="*/ 87284 w 295275"/>
                <a:gd name="connsiteY252" fmla="*/ 590337 h 600075"/>
                <a:gd name="connsiteX253" fmla="*/ 87284 w 295275"/>
                <a:gd name="connsiteY253" fmla="*/ 593547 h 600075"/>
                <a:gd name="connsiteX254" fmla="*/ 90427 w 295275"/>
                <a:gd name="connsiteY254" fmla="*/ 599986 h 600075"/>
                <a:gd name="connsiteX255" fmla="*/ 90427 w 295275"/>
                <a:gd name="connsiteY255" fmla="*/ 599986 h 600075"/>
                <a:gd name="connsiteX256" fmla="*/ 154826 w 295275"/>
                <a:gd name="connsiteY256" fmla="*/ 599986 h 600075"/>
                <a:gd name="connsiteX257" fmla="*/ 161103 w 295275"/>
                <a:gd name="connsiteY257" fmla="*/ 599986 h 600075"/>
                <a:gd name="connsiteX258" fmla="*/ 264763 w 295275"/>
                <a:gd name="connsiteY258" fmla="*/ 599986 h 600075"/>
                <a:gd name="connsiteX259" fmla="*/ 267907 w 295275"/>
                <a:gd name="connsiteY259" fmla="*/ 599986 h 600075"/>
                <a:gd name="connsiteX260" fmla="*/ 267907 w 295275"/>
                <a:gd name="connsiteY260" fmla="*/ 599986 h 600075"/>
                <a:gd name="connsiteX261" fmla="*/ 267907 w 295275"/>
                <a:gd name="connsiteY261" fmla="*/ 599986 h 600075"/>
                <a:gd name="connsiteX262" fmla="*/ 267907 w 295275"/>
                <a:gd name="connsiteY262" fmla="*/ 577459 h 600075"/>
                <a:gd name="connsiteX263" fmla="*/ 267907 w 295275"/>
                <a:gd name="connsiteY263" fmla="*/ 450367 h 600075"/>
                <a:gd name="connsiteX264" fmla="*/ 267907 w 295275"/>
                <a:gd name="connsiteY264" fmla="*/ 450367 h 600075"/>
                <a:gd name="connsiteX265" fmla="*/ 267907 w 295275"/>
                <a:gd name="connsiteY265" fmla="*/ 300758 h 600075"/>
                <a:gd name="connsiteX266" fmla="*/ 264763 w 295275"/>
                <a:gd name="connsiteY266" fmla="*/ 191354 h 600075"/>
                <a:gd name="connsiteX267" fmla="*/ 264763 w 295275"/>
                <a:gd name="connsiteY267" fmla="*/ 191354 h 600075"/>
                <a:gd name="connsiteX268" fmla="*/ 264763 w 295275"/>
                <a:gd name="connsiteY268" fmla="*/ 188135 h 600075"/>
                <a:gd name="connsiteX269" fmla="*/ 267907 w 295275"/>
                <a:gd name="connsiteY269" fmla="*/ 181705 h 600075"/>
                <a:gd name="connsiteX270" fmla="*/ 267907 w 295275"/>
                <a:gd name="connsiteY270" fmla="*/ 181705 h 600075"/>
                <a:gd name="connsiteX271" fmla="*/ 267907 w 295275"/>
                <a:gd name="connsiteY271" fmla="*/ 181705 h 600075"/>
                <a:gd name="connsiteX272" fmla="*/ 267907 w 295275"/>
                <a:gd name="connsiteY272" fmla="*/ 181705 h 600075"/>
                <a:gd name="connsiteX273" fmla="*/ 271049 w 295275"/>
                <a:gd name="connsiteY273" fmla="*/ 181705 h 600075"/>
                <a:gd name="connsiteX274" fmla="*/ 274184 w 295275"/>
                <a:gd name="connsiteY274" fmla="*/ 181705 h 600075"/>
                <a:gd name="connsiteX275" fmla="*/ 274184 w 295275"/>
                <a:gd name="connsiteY275" fmla="*/ 181705 h 600075"/>
                <a:gd name="connsiteX276" fmla="*/ 274184 w 295275"/>
                <a:gd name="connsiteY276" fmla="*/ 178486 h 600075"/>
                <a:gd name="connsiteX277" fmla="*/ 274184 w 295275"/>
                <a:gd name="connsiteY277" fmla="*/ 178486 h 600075"/>
                <a:gd name="connsiteX278" fmla="*/ 274184 w 295275"/>
                <a:gd name="connsiteY278" fmla="*/ 178486 h 600075"/>
                <a:gd name="connsiteX279" fmla="*/ 274184 w 295275"/>
                <a:gd name="connsiteY279" fmla="*/ 178486 h 600075"/>
                <a:gd name="connsiteX280" fmla="*/ 274184 w 295275"/>
                <a:gd name="connsiteY280" fmla="*/ 175266 h 600075"/>
                <a:gd name="connsiteX281" fmla="*/ 274184 w 295275"/>
                <a:gd name="connsiteY281" fmla="*/ 172047 h 600075"/>
                <a:gd name="connsiteX282" fmla="*/ 274184 w 295275"/>
                <a:gd name="connsiteY282" fmla="*/ 168837 h 600075"/>
                <a:gd name="connsiteX283" fmla="*/ 278898 w 295275"/>
                <a:gd name="connsiteY283" fmla="*/ 162398 h 600075"/>
                <a:gd name="connsiteX284" fmla="*/ 278898 w 295275"/>
                <a:gd name="connsiteY284" fmla="*/ 162398 h 600075"/>
                <a:gd name="connsiteX285" fmla="*/ 278898 w 295275"/>
                <a:gd name="connsiteY285" fmla="*/ 162398 h 600075"/>
                <a:gd name="connsiteX286" fmla="*/ 278898 w 295275"/>
                <a:gd name="connsiteY286" fmla="*/ 159178 h 600075"/>
                <a:gd name="connsiteX287" fmla="*/ 278898 w 295275"/>
                <a:gd name="connsiteY287" fmla="*/ 155959 h 600075"/>
                <a:gd name="connsiteX288" fmla="*/ 278898 w 295275"/>
                <a:gd name="connsiteY288" fmla="*/ 155959 h 600075"/>
                <a:gd name="connsiteX289" fmla="*/ 278898 w 295275"/>
                <a:gd name="connsiteY289" fmla="*/ 155959 h 600075"/>
                <a:gd name="connsiteX290" fmla="*/ 285185 w 295275"/>
                <a:gd name="connsiteY290" fmla="*/ 144701 h 600075"/>
                <a:gd name="connsiteX291" fmla="*/ 285185 w 295275"/>
                <a:gd name="connsiteY291" fmla="*/ 141481 h 600075"/>
                <a:gd name="connsiteX292" fmla="*/ 285185 w 295275"/>
                <a:gd name="connsiteY292" fmla="*/ 141481 h 600075"/>
                <a:gd name="connsiteX293" fmla="*/ 285185 w 295275"/>
                <a:gd name="connsiteY293" fmla="*/ 135052 h 600075"/>
                <a:gd name="connsiteX294" fmla="*/ 285185 w 295275"/>
                <a:gd name="connsiteY294" fmla="*/ 135052 h 600075"/>
                <a:gd name="connsiteX295" fmla="*/ 285185 w 295275"/>
                <a:gd name="connsiteY295" fmla="*/ 135052 h 600075"/>
                <a:gd name="connsiteX296" fmla="*/ 285185 w 295275"/>
                <a:gd name="connsiteY296" fmla="*/ 131832 h 600075"/>
                <a:gd name="connsiteX297" fmla="*/ 288328 w 295275"/>
                <a:gd name="connsiteY297" fmla="*/ 131832 h 600075"/>
                <a:gd name="connsiteX298" fmla="*/ 288328 w 295275"/>
                <a:gd name="connsiteY298" fmla="*/ 128613 h 600075"/>
                <a:gd name="connsiteX299" fmla="*/ 288328 w 295275"/>
                <a:gd name="connsiteY299" fmla="*/ 128613 h 600075"/>
                <a:gd name="connsiteX300" fmla="*/ 288328 w 295275"/>
                <a:gd name="connsiteY300" fmla="*/ 125393 h 600075"/>
                <a:gd name="connsiteX301" fmla="*/ 288328 w 295275"/>
                <a:gd name="connsiteY301" fmla="*/ 125393 h 600075"/>
                <a:gd name="connsiteX302" fmla="*/ 288328 w 295275"/>
                <a:gd name="connsiteY302" fmla="*/ 125393 h 600075"/>
                <a:gd name="connsiteX303" fmla="*/ 288328 w 295275"/>
                <a:gd name="connsiteY303" fmla="*/ 122183 h 600075"/>
                <a:gd name="connsiteX304" fmla="*/ 291462 w 295275"/>
                <a:gd name="connsiteY304" fmla="*/ 122183 h 600075"/>
                <a:gd name="connsiteX305" fmla="*/ 291462 w 295275"/>
                <a:gd name="connsiteY305" fmla="*/ 122183 h 600075"/>
                <a:gd name="connsiteX306" fmla="*/ 291462 w 295275"/>
                <a:gd name="connsiteY306" fmla="*/ 118964 h 600075"/>
                <a:gd name="connsiteX307" fmla="*/ 291462 w 295275"/>
                <a:gd name="connsiteY307" fmla="*/ 112525 h 600075"/>
                <a:gd name="connsiteX308" fmla="*/ 294605 w 295275"/>
                <a:gd name="connsiteY308" fmla="*/ 106086 h 600075"/>
                <a:gd name="connsiteX309" fmla="*/ 294605 w 295275"/>
                <a:gd name="connsiteY309" fmla="*/ 102876 h 600075"/>
                <a:gd name="connsiteX310" fmla="*/ 294605 w 295275"/>
                <a:gd name="connsiteY310" fmla="*/ 99657 h 600075"/>
                <a:gd name="connsiteX311" fmla="*/ 294605 w 295275"/>
                <a:gd name="connsiteY311" fmla="*/ 96437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295275" h="600075">
                  <a:moveTo>
                    <a:pt x="294605" y="96437"/>
                  </a:moveTo>
                  <a:lnTo>
                    <a:pt x="294605" y="96437"/>
                  </a:lnTo>
                  <a:lnTo>
                    <a:pt x="294605" y="93218"/>
                  </a:lnTo>
                  <a:lnTo>
                    <a:pt x="294605" y="89998"/>
                  </a:lnTo>
                  <a:lnTo>
                    <a:pt x="294605" y="89998"/>
                  </a:lnTo>
                  <a:lnTo>
                    <a:pt x="291462" y="83569"/>
                  </a:lnTo>
                  <a:lnTo>
                    <a:pt x="291462" y="80350"/>
                  </a:lnTo>
                  <a:lnTo>
                    <a:pt x="288328" y="80350"/>
                  </a:lnTo>
                  <a:lnTo>
                    <a:pt x="288328" y="77130"/>
                  </a:lnTo>
                  <a:lnTo>
                    <a:pt x="291462" y="73911"/>
                  </a:lnTo>
                  <a:lnTo>
                    <a:pt x="291462" y="70701"/>
                  </a:lnTo>
                  <a:lnTo>
                    <a:pt x="291462" y="64262"/>
                  </a:lnTo>
                  <a:lnTo>
                    <a:pt x="291462" y="6426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5185" y="61042"/>
                  </a:lnTo>
                  <a:lnTo>
                    <a:pt x="285185" y="61042"/>
                  </a:lnTo>
                  <a:lnTo>
                    <a:pt x="271049" y="64262"/>
                  </a:lnTo>
                  <a:lnTo>
                    <a:pt x="258486" y="67481"/>
                  </a:lnTo>
                  <a:lnTo>
                    <a:pt x="258486" y="67481"/>
                  </a:lnTo>
                  <a:lnTo>
                    <a:pt x="255343" y="67481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57823"/>
                  </a:lnTo>
                  <a:lnTo>
                    <a:pt x="255343" y="54613"/>
                  </a:lnTo>
                  <a:lnTo>
                    <a:pt x="255343" y="54613"/>
                  </a:lnTo>
                  <a:lnTo>
                    <a:pt x="252199" y="51394"/>
                  </a:lnTo>
                  <a:lnTo>
                    <a:pt x="252199" y="48174"/>
                  </a:lnTo>
                  <a:lnTo>
                    <a:pt x="252199" y="48174"/>
                  </a:lnTo>
                  <a:lnTo>
                    <a:pt x="252199" y="44955"/>
                  </a:lnTo>
                  <a:lnTo>
                    <a:pt x="252199" y="44955"/>
                  </a:lnTo>
                  <a:lnTo>
                    <a:pt x="252199" y="41735"/>
                  </a:lnTo>
                  <a:lnTo>
                    <a:pt x="252199" y="38525"/>
                  </a:lnTo>
                  <a:lnTo>
                    <a:pt x="252199" y="38525"/>
                  </a:lnTo>
                  <a:lnTo>
                    <a:pt x="249057" y="38525"/>
                  </a:lnTo>
                  <a:lnTo>
                    <a:pt x="249057" y="35306"/>
                  </a:lnTo>
                  <a:lnTo>
                    <a:pt x="245913" y="32087"/>
                  </a:lnTo>
                  <a:lnTo>
                    <a:pt x="242780" y="28867"/>
                  </a:lnTo>
                  <a:lnTo>
                    <a:pt x="211366" y="9560"/>
                  </a:lnTo>
                  <a:lnTo>
                    <a:pt x="205080" y="6350"/>
                  </a:lnTo>
                  <a:lnTo>
                    <a:pt x="201936" y="3130"/>
                  </a:lnTo>
                  <a:lnTo>
                    <a:pt x="192516" y="3130"/>
                  </a:lnTo>
                  <a:lnTo>
                    <a:pt x="179953" y="6350"/>
                  </a:lnTo>
                  <a:lnTo>
                    <a:pt x="173666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1103" y="3130"/>
                  </a:lnTo>
                  <a:lnTo>
                    <a:pt x="157959" y="3130"/>
                  </a:lnTo>
                  <a:lnTo>
                    <a:pt x="151682" y="3130"/>
                  </a:lnTo>
                  <a:lnTo>
                    <a:pt x="148539" y="6350"/>
                  </a:lnTo>
                  <a:lnTo>
                    <a:pt x="142253" y="6350"/>
                  </a:lnTo>
                  <a:lnTo>
                    <a:pt x="139119" y="9560"/>
                  </a:lnTo>
                  <a:lnTo>
                    <a:pt x="132832" y="9560"/>
                  </a:lnTo>
                  <a:lnTo>
                    <a:pt x="126546" y="9560"/>
                  </a:lnTo>
                  <a:lnTo>
                    <a:pt x="123412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15554" y="9560"/>
                  </a:lnTo>
                  <a:lnTo>
                    <a:pt x="112411" y="9560"/>
                  </a:lnTo>
                  <a:lnTo>
                    <a:pt x="112411" y="9560"/>
                  </a:lnTo>
                  <a:lnTo>
                    <a:pt x="109277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6704" y="6350"/>
                  </a:lnTo>
                  <a:lnTo>
                    <a:pt x="96704" y="9560"/>
                  </a:lnTo>
                  <a:lnTo>
                    <a:pt x="93570" y="9560"/>
                  </a:lnTo>
                  <a:lnTo>
                    <a:pt x="93570" y="9560"/>
                  </a:lnTo>
                  <a:lnTo>
                    <a:pt x="90427" y="9560"/>
                  </a:lnTo>
                  <a:lnTo>
                    <a:pt x="90427" y="6350"/>
                  </a:lnTo>
                  <a:lnTo>
                    <a:pt x="87284" y="6350"/>
                  </a:lnTo>
                  <a:lnTo>
                    <a:pt x="84141" y="6350"/>
                  </a:lnTo>
                  <a:lnTo>
                    <a:pt x="77864" y="3130"/>
                  </a:lnTo>
                  <a:lnTo>
                    <a:pt x="46450" y="6350"/>
                  </a:lnTo>
                  <a:lnTo>
                    <a:pt x="43307" y="3130"/>
                  </a:lnTo>
                  <a:lnTo>
                    <a:pt x="43307" y="3130"/>
                  </a:lnTo>
                  <a:lnTo>
                    <a:pt x="40164" y="3130"/>
                  </a:lnTo>
                  <a:lnTo>
                    <a:pt x="40164" y="3130"/>
                  </a:lnTo>
                  <a:lnTo>
                    <a:pt x="40164" y="-89"/>
                  </a:lnTo>
                  <a:lnTo>
                    <a:pt x="40164" y="-89"/>
                  </a:lnTo>
                  <a:lnTo>
                    <a:pt x="37030" y="-89"/>
                  </a:lnTo>
                  <a:lnTo>
                    <a:pt x="33887" y="-89"/>
                  </a:lnTo>
                  <a:lnTo>
                    <a:pt x="33887" y="-89"/>
                  </a:lnTo>
                  <a:lnTo>
                    <a:pt x="30743" y="-89"/>
                  </a:lnTo>
                  <a:lnTo>
                    <a:pt x="27600" y="-89"/>
                  </a:lnTo>
                  <a:lnTo>
                    <a:pt x="18180" y="3130"/>
                  </a:lnTo>
                  <a:lnTo>
                    <a:pt x="15037" y="3130"/>
                  </a:lnTo>
                  <a:lnTo>
                    <a:pt x="15037" y="-89"/>
                  </a:lnTo>
                  <a:lnTo>
                    <a:pt x="11893" y="-89"/>
                  </a:lnTo>
                  <a:lnTo>
                    <a:pt x="5616" y="-89"/>
                  </a:lnTo>
                  <a:lnTo>
                    <a:pt x="2473" y="-89"/>
                  </a:lnTo>
                  <a:lnTo>
                    <a:pt x="2473" y="3130"/>
                  </a:lnTo>
                  <a:lnTo>
                    <a:pt x="2473" y="3130"/>
                  </a:lnTo>
                  <a:lnTo>
                    <a:pt x="-670" y="313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2473" y="9560"/>
                  </a:lnTo>
                  <a:lnTo>
                    <a:pt x="2473" y="1277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-670" y="25648"/>
                  </a:lnTo>
                  <a:lnTo>
                    <a:pt x="-670" y="28867"/>
                  </a:lnTo>
                  <a:lnTo>
                    <a:pt x="-670" y="28867"/>
                  </a:lnTo>
                  <a:lnTo>
                    <a:pt x="-670" y="32087"/>
                  </a:lnTo>
                  <a:lnTo>
                    <a:pt x="-670" y="35306"/>
                  </a:lnTo>
                  <a:lnTo>
                    <a:pt x="-670" y="41735"/>
                  </a:lnTo>
                  <a:lnTo>
                    <a:pt x="-670" y="48174"/>
                  </a:lnTo>
                  <a:lnTo>
                    <a:pt x="-670" y="57823"/>
                  </a:lnTo>
                  <a:lnTo>
                    <a:pt x="-670" y="64262"/>
                  </a:lnTo>
                  <a:lnTo>
                    <a:pt x="2473" y="77130"/>
                  </a:lnTo>
                  <a:lnTo>
                    <a:pt x="5616" y="77130"/>
                  </a:lnTo>
                  <a:lnTo>
                    <a:pt x="8750" y="80350"/>
                  </a:lnTo>
                  <a:lnTo>
                    <a:pt x="8750" y="80350"/>
                  </a:lnTo>
                  <a:lnTo>
                    <a:pt x="8750" y="83569"/>
                  </a:lnTo>
                  <a:lnTo>
                    <a:pt x="8750" y="8356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11893" y="89998"/>
                  </a:lnTo>
                  <a:lnTo>
                    <a:pt x="11893" y="93218"/>
                  </a:lnTo>
                  <a:lnTo>
                    <a:pt x="11893" y="96437"/>
                  </a:lnTo>
                  <a:lnTo>
                    <a:pt x="11893" y="99657"/>
                  </a:lnTo>
                  <a:lnTo>
                    <a:pt x="11893" y="99657"/>
                  </a:lnTo>
                  <a:lnTo>
                    <a:pt x="15037" y="112525"/>
                  </a:lnTo>
                  <a:lnTo>
                    <a:pt x="15037" y="115744"/>
                  </a:lnTo>
                  <a:lnTo>
                    <a:pt x="18180" y="115744"/>
                  </a:lnTo>
                  <a:lnTo>
                    <a:pt x="18180" y="115744"/>
                  </a:lnTo>
                  <a:lnTo>
                    <a:pt x="21323" y="118964"/>
                  </a:lnTo>
                  <a:lnTo>
                    <a:pt x="21323" y="118964"/>
                  </a:lnTo>
                  <a:lnTo>
                    <a:pt x="21323" y="122183"/>
                  </a:lnTo>
                  <a:lnTo>
                    <a:pt x="21323" y="125393"/>
                  </a:lnTo>
                  <a:lnTo>
                    <a:pt x="21323" y="125393"/>
                  </a:lnTo>
                  <a:lnTo>
                    <a:pt x="24457" y="128613"/>
                  </a:lnTo>
                  <a:lnTo>
                    <a:pt x="21323" y="131832"/>
                  </a:lnTo>
                  <a:lnTo>
                    <a:pt x="21323" y="135052"/>
                  </a:lnTo>
                  <a:lnTo>
                    <a:pt x="21323" y="138271"/>
                  </a:lnTo>
                  <a:lnTo>
                    <a:pt x="21323" y="141481"/>
                  </a:lnTo>
                  <a:lnTo>
                    <a:pt x="21323" y="144701"/>
                  </a:lnTo>
                  <a:lnTo>
                    <a:pt x="21323" y="147920"/>
                  </a:lnTo>
                  <a:lnTo>
                    <a:pt x="18180" y="147920"/>
                  </a:lnTo>
                  <a:lnTo>
                    <a:pt x="21323" y="155959"/>
                  </a:lnTo>
                  <a:lnTo>
                    <a:pt x="21323" y="162398"/>
                  </a:lnTo>
                  <a:lnTo>
                    <a:pt x="21323" y="162398"/>
                  </a:lnTo>
                  <a:lnTo>
                    <a:pt x="21323" y="165617"/>
                  </a:lnTo>
                  <a:lnTo>
                    <a:pt x="21323" y="165617"/>
                  </a:lnTo>
                  <a:lnTo>
                    <a:pt x="21323" y="168837"/>
                  </a:lnTo>
                  <a:lnTo>
                    <a:pt x="24457" y="172047"/>
                  </a:lnTo>
                  <a:lnTo>
                    <a:pt x="24457" y="184925"/>
                  </a:lnTo>
                  <a:lnTo>
                    <a:pt x="24457" y="194573"/>
                  </a:lnTo>
                  <a:lnTo>
                    <a:pt x="24457" y="197793"/>
                  </a:lnTo>
                  <a:lnTo>
                    <a:pt x="24457" y="201012"/>
                  </a:lnTo>
                  <a:lnTo>
                    <a:pt x="24457" y="204222"/>
                  </a:lnTo>
                  <a:lnTo>
                    <a:pt x="27600" y="210661"/>
                  </a:lnTo>
                  <a:lnTo>
                    <a:pt x="27600" y="213881"/>
                  </a:lnTo>
                  <a:lnTo>
                    <a:pt x="27600" y="220310"/>
                  </a:lnTo>
                  <a:lnTo>
                    <a:pt x="27600" y="223529"/>
                  </a:lnTo>
                  <a:lnTo>
                    <a:pt x="27600" y="226749"/>
                  </a:lnTo>
                  <a:lnTo>
                    <a:pt x="40164" y="246056"/>
                  </a:lnTo>
                  <a:lnTo>
                    <a:pt x="43307" y="249275"/>
                  </a:lnTo>
                  <a:lnTo>
                    <a:pt x="43307" y="249275"/>
                  </a:lnTo>
                  <a:lnTo>
                    <a:pt x="43307" y="255705"/>
                  </a:lnTo>
                  <a:lnTo>
                    <a:pt x="46450" y="255705"/>
                  </a:lnTo>
                  <a:lnTo>
                    <a:pt x="46450" y="262144"/>
                  </a:lnTo>
                  <a:lnTo>
                    <a:pt x="49593" y="268573"/>
                  </a:lnTo>
                  <a:lnTo>
                    <a:pt x="52727" y="278232"/>
                  </a:lnTo>
                  <a:lnTo>
                    <a:pt x="52727" y="281451"/>
                  </a:lnTo>
                  <a:lnTo>
                    <a:pt x="52727" y="281451"/>
                  </a:lnTo>
                  <a:lnTo>
                    <a:pt x="55870" y="284661"/>
                  </a:lnTo>
                  <a:lnTo>
                    <a:pt x="59014" y="287880"/>
                  </a:lnTo>
                  <a:lnTo>
                    <a:pt x="62157" y="287880"/>
                  </a:lnTo>
                  <a:lnTo>
                    <a:pt x="62157" y="291100"/>
                  </a:lnTo>
                  <a:lnTo>
                    <a:pt x="65300" y="294319"/>
                  </a:lnTo>
                  <a:lnTo>
                    <a:pt x="65300" y="300758"/>
                  </a:lnTo>
                  <a:lnTo>
                    <a:pt x="68434" y="300758"/>
                  </a:lnTo>
                  <a:lnTo>
                    <a:pt x="68434" y="303968"/>
                  </a:lnTo>
                  <a:lnTo>
                    <a:pt x="71577" y="303968"/>
                  </a:lnTo>
                  <a:lnTo>
                    <a:pt x="71577" y="307188"/>
                  </a:lnTo>
                  <a:lnTo>
                    <a:pt x="71577" y="310407"/>
                  </a:lnTo>
                  <a:lnTo>
                    <a:pt x="74720" y="313626"/>
                  </a:lnTo>
                  <a:lnTo>
                    <a:pt x="74720" y="316836"/>
                  </a:lnTo>
                  <a:lnTo>
                    <a:pt x="74720" y="320056"/>
                  </a:lnTo>
                  <a:lnTo>
                    <a:pt x="74720" y="329714"/>
                  </a:lnTo>
                  <a:lnTo>
                    <a:pt x="74720" y="332934"/>
                  </a:lnTo>
                  <a:lnTo>
                    <a:pt x="71577" y="332934"/>
                  </a:lnTo>
                  <a:lnTo>
                    <a:pt x="71577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6143"/>
                  </a:lnTo>
                  <a:lnTo>
                    <a:pt x="65300" y="339363"/>
                  </a:lnTo>
                  <a:lnTo>
                    <a:pt x="65300" y="339363"/>
                  </a:lnTo>
                  <a:lnTo>
                    <a:pt x="68434" y="342583"/>
                  </a:lnTo>
                  <a:lnTo>
                    <a:pt x="68434" y="357060"/>
                  </a:lnTo>
                  <a:lnTo>
                    <a:pt x="68434" y="360280"/>
                  </a:lnTo>
                  <a:lnTo>
                    <a:pt x="68434" y="363499"/>
                  </a:lnTo>
                  <a:lnTo>
                    <a:pt x="68434" y="363499"/>
                  </a:lnTo>
                  <a:lnTo>
                    <a:pt x="71577" y="366709"/>
                  </a:lnTo>
                  <a:lnTo>
                    <a:pt x="71577" y="369929"/>
                  </a:lnTo>
                  <a:lnTo>
                    <a:pt x="71577" y="379587"/>
                  </a:lnTo>
                  <a:lnTo>
                    <a:pt x="74720" y="389236"/>
                  </a:lnTo>
                  <a:lnTo>
                    <a:pt x="74720" y="392455"/>
                  </a:lnTo>
                  <a:lnTo>
                    <a:pt x="74720" y="395675"/>
                  </a:lnTo>
                  <a:lnTo>
                    <a:pt x="81007" y="402104"/>
                  </a:lnTo>
                  <a:lnTo>
                    <a:pt x="96704" y="431060"/>
                  </a:lnTo>
                  <a:lnTo>
                    <a:pt x="96704" y="440718"/>
                  </a:lnTo>
                  <a:lnTo>
                    <a:pt x="99847" y="443938"/>
                  </a:lnTo>
                  <a:lnTo>
                    <a:pt x="96704" y="450367"/>
                  </a:lnTo>
                  <a:lnTo>
                    <a:pt x="96704" y="453587"/>
                  </a:lnTo>
                  <a:lnTo>
                    <a:pt x="99847" y="456806"/>
                  </a:lnTo>
                  <a:lnTo>
                    <a:pt x="99847" y="460026"/>
                  </a:lnTo>
                  <a:lnTo>
                    <a:pt x="99847" y="463236"/>
                  </a:lnTo>
                  <a:lnTo>
                    <a:pt x="102991" y="466455"/>
                  </a:lnTo>
                  <a:lnTo>
                    <a:pt x="102991" y="469674"/>
                  </a:lnTo>
                  <a:lnTo>
                    <a:pt x="102991" y="472894"/>
                  </a:lnTo>
                  <a:lnTo>
                    <a:pt x="99847" y="479323"/>
                  </a:lnTo>
                  <a:lnTo>
                    <a:pt x="102991" y="482543"/>
                  </a:lnTo>
                  <a:lnTo>
                    <a:pt x="102991" y="482543"/>
                  </a:lnTo>
                  <a:lnTo>
                    <a:pt x="102991" y="485762"/>
                  </a:lnTo>
                  <a:lnTo>
                    <a:pt x="102991" y="485762"/>
                  </a:lnTo>
                  <a:lnTo>
                    <a:pt x="102991" y="488982"/>
                  </a:lnTo>
                  <a:lnTo>
                    <a:pt x="102991" y="488982"/>
                  </a:lnTo>
                  <a:lnTo>
                    <a:pt x="99847" y="488982"/>
                  </a:lnTo>
                  <a:lnTo>
                    <a:pt x="102991" y="498631"/>
                  </a:lnTo>
                  <a:lnTo>
                    <a:pt x="102991" y="501850"/>
                  </a:lnTo>
                  <a:lnTo>
                    <a:pt x="102991" y="511508"/>
                  </a:lnTo>
                  <a:lnTo>
                    <a:pt x="99847" y="524377"/>
                  </a:lnTo>
                  <a:lnTo>
                    <a:pt x="99847" y="527596"/>
                  </a:lnTo>
                  <a:lnTo>
                    <a:pt x="96704" y="534026"/>
                  </a:lnTo>
                  <a:lnTo>
                    <a:pt x="96704" y="550113"/>
                  </a:lnTo>
                  <a:lnTo>
                    <a:pt x="90427" y="574250"/>
                  </a:lnTo>
                  <a:lnTo>
                    <a:pt x="90427" y="583898"/>
                  </a:lnTo>
                  <a:lnTo>
                    <a:pt x="87284" y="590337"/>
                  </a:lnTo>
                  <a:lnTo>
                    <a:pt x="87284" y="593547"/>
                  </a:lnTo>
                  <a:lnTo>
                    <a:pt x="90427" y="599986"/>
                  </a:lnTo>
                  <a:lnTo>
                    <a:pt x="90427" y="599986"/>
                  </a:lnTo>
                  <a:lnTo>
                    <a:pt x="154826" y="599986"/>
                  </a:lnTo>
                  <a:lnTo>
                    <a:pt x="161103" y="599986"/>
                  </a:lnTo>
                  <a:lnTo>
                    <a:pt x="264763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77459"/>
                  </a:lnTo>
                  <a:lnTo>
                    <a:pt x="267907" y="450367"/>
                  </a:lnTo>
                  <a:lnTo>
                    <a:pt x="267907" y="450367"/>
                  </a:lnTo>
                  <a:lnTo>
                    <a:pt x="267907" y="300758"/>
                  </a:lnTo>
                  <a:lnTo>
                    <a:pt x="264763" y="191354"/>
                  </a:lnTo>
                  <a:lnTo>
                    <a:pt x="264763" y="191354"/>
                  </a:lnTo>
                  <a:lnTo>
                    <a:pt x="264763" y="18813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71049" y="181705"/>
                  </a:lnTo>
                  <a:lnTo>
                    <a:pt x="274184" y="181705"/>
                  </a:lnTo>
                  <a:lnTo>
                    <a:pt x="274184" y="181705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5266"/>
                  </a:lnTo>
                  <a:lnTo>
                    <a:pt x="274184" y="172047"/>
                  </a:lnTo>
                  <a:lnTo>
                    <a:pt x="274184" y="168837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59178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85185" y="144701"/>
                  </a:lnTo>
                  <a:lnTo>
                    <a:pt x="285185" y="141481"/>
                  </a:lnTo>
                  <a:lnTo>
                    <a:pt x="285185" y="141481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1832"/>
                  </a:lnTo>
                  <a:lnTo>
                    <a:pt x="288328" y="131832"/>
                  </a:lnTo>
                  <a:lnTo>
                    <a:pt x="288328" y="128613"/>
                  </a:lnTo>
                  <a:lnTo>
                    <a:pt x="288328" y="12861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2183"/>
                  </a:lnTo>
                  <a:lnTo>
                    <a:pt x="291462" y="122183"/>
                  </a:lnTo>
                  <a:lnTo>
                    <a:pt x="291462" y="122183"/>
                  </a:lnTo>
                  <a:lnTo>
                    <a:pt x="291462" y="118964"/>
                  </a:lnTo>
                  <a:lnTo>
                    <a:pt x="291462" y="112525"/>
                  </a:lnTo>
                  <a:lnTo>
                    <a:pt x="294605" y="106086"/>
                  </a:lnTo>
                  <a:lnTo>
                    <a:pt x="294605" y="102876"/>
                  </a:lnTo>
                  <a:lnTo>
                    <a:pt x="294605" y="99657"/>
                  </a:lnTo>
                  <a:lnTo>
                    <a:pt x="294605" y="9643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9431463-A44A-809B-A501-BAABD9C6A0CF}"/>
                </a:ext>
              </a:extLst>
            </p:cNvPr>
            <p:cNvSpPr/>
            <p:nvPr/>
          </p:nvSpPr>
          <p:spPr>
            <a:xfrm>
              <a:off x="6743108" y="1732233"/>
              <a:ext cx="466725" cy="542925"/>
            </a:xfrm>
            <a:custGeom>
              <a:avLst/>
              <a:gdLst>
                <a:gd name="connsiteX0" fmla="*/ 462826 w 466725"/>
                <a:gd name="connsiteY0" fmla="*/ 469170 h 542925"/>
                <a:gd name="connsiteX1" fmla="*/ 459597 w 466725"/>
                <a:gd name="connsiteY1" fmla="*/ 465960 h 542925"/>
                <a:gd name="connsiteX2" fmla="*/ 456368 w 466725"/>
                <a:gd name="connsiteY2" fmla="*/ 462759 h 542925"/>
                <a:gd name="connsiteX3" fmla="*/ 456368 w 466725"/>
                <a:gd name="connsiteY3" fmla="*/ 462759 h 542925"/>
                <a:gd name="connsiteX4" fmla="*/ 456368 w 466725"/>
                <a:gd name="connsiteY4" fmla="*/ 462759 h 542925"/>
                <a:gd name="connsiteX5" fmla="*/ 456368 w 466725"/>
                <a:gd name="connsiteY5" fmla="*/ 462759 h 542925"/>
                <a:gd name="connsiteX6" fmla="*/ 453139 w 466725"/>
                <a:gd name="connsiteY6" fmla="*/ 462759 h 542925"/>
                <a:gd name="connsiteX7" fmla="*/ 453139 w 466725"/>
                <a:gd name="connsiteY7" fmla="*/ 462759 h 542925"/>
                <a:gd name="connsiteX8" fmla="*/ 453139 w 466725"/>
                <a:gd name="connsiteY8" fmla="*/ 459559 h 542925"/>
                <a:gd name="connsiteX9" fmla="*/ 453139 w 466725"/>
                <a:gd name="connsiteY9" fmla="*/ 459559 h 542925"/>
                <a:gd name="connsiteX10" fmla="*/ 453139 w 466725"/>
                <a:gd name="connsiteY10" fmla="*/ 456349 h 542925"/>
                <a:gd name="connsiteX11" fmla="*/ 449910 w 466725"/>
                <a:gd name="connsiteY11" fmla="*/ 449948 h 542925"/>
                <a:gd name="connsiteX12" fmla="*/ 449910 w 466725"/>
                <a:gd name="connsiteY12" fmla="*/ 449948 h 542925"/>
                <a:gd name="connsiteX13" fmla="*/ 449910 w 466725"/>
                <a:gd name="connsiteY13" fmla="*/ 446748 h 542925"/>
                <a:gd name="connsiteX14" fmla="*/ 449910 w 466725"/>
                <a:gd name="connsiteY14" fmla="*/ 446748 h 542925"/>
                <a:gd name="connsiteX15" fmla="*/ 449910 w 466725"/>
                <a:gd name="connsiteY15" fmla="*/ 443538 h 542925"/>
                <a:gd name="connsiteX16" fmla="*/ 449910 w 466725"/>
                <a:gd name="connsiteY16" fmla="*/ 443538 h 542925"/>
                <a:gd name="connsiteX17" fmla="*/ 440214 w 466725"/>
                <a:gd name="connsiteY17" fmla="*/ 443538 h 542925"/>
                <a:gd name="connsiteX18" fmla="*/ 440214 w 466725"/>
                <a:gd name="connsiteY18" fmla="*/ 443538 h 542925"/>
                <a:gd name="connsiteX19" fmla="*/ 440214 w 466725"/>
                <a:gd name="connsiteY19" fmla="*/ 443538 h 542925"/>
                <a:gd name="connsiteX20" fmla="*/ 436985 w 466725"/>
                <a:gd name="connsiteY20" fmla="*/ 440337 h 542925"/>
                <a:gd name="connsiteX21" fmla="*/ 427298 w 466725"/>
                <a:gd name="connsiteY21" fmla="*/ 430727 h 542925"/>
                <a:gd name="connsiteX22" fmla="*/ 427298 w 466725"/>
                <a:gd name="connsiteY22" fmla="*/ 430727 h 542925"/>
                <a:gd name="connsiteX23" fmla="*/ 427298 w 466725"/>
                <a:gd name="connsiteY23" fmla="*/ 430727 h 542925"/>
                <a:gd name="connsiteX24" fmla="*/ 427298 w 466725"/>
                <a:gd name="connsiteY24" fmla="*/ 427526 h 542925"/>
                <a:gd name="connsiteX25" fmla="*/ 427298 w 466725"/>
                <a:gd name="connsiteY25" fmla="*/ 419516 h 542925"/>
                <a:gd name="connsiteX26" fmla="*/ 427298 w 466725"/>
                <a:gd name="connsiteY26" fmla="*/ 416315 h 542925"/>
                <a:gd name="connsiteX27" fmla="*/ 420840 w 466725"/>
                <a:gd name="connsiteY27" fmla="*/ 406705 h 542925"/>
                <a:gd name="connsiteX28" fmla="*/ 420840 w 466725"/>
                <a:gd name="connsiteY28" fmla="*/ 403504 h 542925"/>
                <a:gd name="connsiteX29" fmla="*/ 427298 w 466725"/>
                <a:gd name="connsiteY29" fmla="*/ 368271 h 542925"/>
                <a:gd name="connsiteX30" fmla="*/ 417611 w 466725"/>
                <a:gd name="connsiteY30" fmla="*/ 361861 h 542925"/>
                <a:gd name="connsiteX31" fmla="*/ 417611 w 466725"/>
                <a:gd name="connsiteY31" fmla="*/ 355451 h 542925"/>
                <a:gd name="connsiteX32" fmla="*/ 424069 w 466725"/>
                <a:gd name="connsiteY32" fmla="*/ 342640 h 542925"/>
                <a:gd name="connsiteX33" fmla="*/ 424069 w 466725"/>
                <a:gd name="connsiteY33" fmla="*/ 342640 h 542925"/>
                <a:gd name="connsiteX34" fmla="*/ 424069 w 466725"/>
                <a:gd name="connsiteY34" fmla="*/ 339439 h 542925"/>
                <a:gd name="connsiteX35" fmla="*/ 420840 w 466725"/>
                <a:gd name="connsiteY35" fmla="*/ 336239 h 542925"/>
                <a:gd name="connsiteX36" fmla="*/ 417611 w 466725"/>
                <a:gd name="connsiteY36" fmla="*/ 333029 h 542925"/>
                <a:gd name="connsiteX37" fmla="*/ 417611 w 466725"/>
                <a:gd name="connsiteY37" fmla="*/ 333029 h 542925"/>
                <a:gd name="connsiteX38" fmla="*/ 414372 w 466725"/>
                <a:gd name="connsiteY38" fmla="*/ 329828 h 542925"/>
                <a:gd name="connsiteX39" fmla="*/ 411143 w 466725"/>
                <a:gd name="connsiteY39" fmla="*/ 317017 h 542925"/>
                <a:gd name="connsiteX40" fmla="*/ 411143 w 466725"/>
                <a:gd name="connsiteY40" fmla="*/ 317017 h 542925"/>
                <a:gd name="connsiteX41" fmla="*/ 407914 w 466725"/>
                <a:gd name="connsiteY41" fmla="*/ 313817 h 542925"/>
                <a:gd name="connsiteX42" fmla="*/ 407914 w 466725"/>
                <a:gd name="connsiteY42" fmla="*/ 313817 h 542925"/>
                <a:gd name="connsiteX43" fmla="*/ 404686 w 466725"/>
                <a:gd name="connsiteY43" fmla="*/ 313817 h 542925"/>
                <a:gd name="connsiteX44" fmla="*/ 401457 w 466725"/>
                <a:gd name="connsiteY44" fmla="*/ 310616 h 542925"/>
                <a:gd name="connsiteX45" fmla="*/ 401457 w 466725"/>
                <a:gd name="connsiteY45" fmla="*/ 310616 h 542925"/>
                <a:gd name="connsiteX46" fmla="*/ 398228 w 466725"/>
                <a:gd name="connsiteY46" fmla="*/ 307407 h 542925"/>
                <a:gd name="connsiteX47" fmla="*/ 398228 w 466725"/>
                <a:gd name="connsiteY47" fmla="*/ 304206 h 542925"/>
                <a:gd name="connsiteX48" fmla="*/ 391769 w 466725"/>
                <a:gd name="connsiteY48" fmla="*/ 294595 h 542925"/>
                <a:gd name="connsiteX49" fmla="*/ 388541 w 466725"/>
                <a:gd name="connsiteY49" fmla="*/ 294595 h 542925"/>
                <a:gd name="connsiteX50" fmla="*/ 388541 w 466725"/>
                <a:gd name="connsiteY50" fmla="*/ 294595 h 542925"/>
                <a:gd name="connsiteX51" fmla="*/ 385312 w 466725"/>
                <a:gd name="connsiteY51" fmla="*/ 291395 h 542925"/>
                <a:gd name="connsiteX52" fmla="*/ 382073 w 466725"/>
                <a:gd name="connsiteY52" fmla="*/ 288195 h 542925"/>
                <a:gd name="connsiteX53" fmla="*/ 378844 w 466725"/>
                <a:gd name="connsiteY53" fmla="*/ 284985 h 542925"/>
                <a:gd name="connsiteX54" fmla="*/ 378844 w 466725"/>
                <a:gd name="connsiteY54" fmla="*/ 284985 h 542925"/>
                <a:gd name="connsiteX55" fmla="*/ 375615 w 466725"/>
                <a:gd name="connsiteY55" fmla="*/ 278584 h 542925"/>
                <a:gd name="connsiteX56" fmla="*/ 375615 w 466725"/>
                <a:gd name="connsiteY56" fmla="*/ 278584 h 542925"/>
                <a:gd name="connsiteX57" fmla="*/ 375615 w 466725"/>
                <a:gd name="connsiteY57" fmla="*/ 275374 h 542925"/>
                <a:gd name="connsiteX58" fmla="*/ 365928 w 466725"/>
                <a:gd name="connsiteY58" fmla="*/ 272174 h 542925"/>
                <a:gd name="connsiteX59" fmla="*/ 365928 w 466725"/>
                <a:gd name="connsiteY59" fmla="*/ 272174 h 542925"/>
                <a:gd name="connsiteX60" fmla="*/ 365928 w 466725"/>
                <a:gd name="connsiteY60" fmla="*/ 268973 h 542925"/>
                <a:gd name="connsiteX61" fmla="*/ 365928 w 466725"/>
                <a:gd name="connsiteY61" fmla="*/ 268973 h 542925"/>
                <a:gd name="connsiteX62" fmla="*/ 365928 w 466725"/>
                <a:gd name="connsiteY62" fmla="*/ 268973 h 542925"/>
                <a:gd name="connsiteX63" fmla="*/ 362699 w 466725"/>
                <a:gd name="connsiteY63" fmla="*/ 262563 h 542925"/>
                <a:gd name="connsiteX64" fmla="*/ 362699 w 466725"/>
                <a:gd name="connsiteY64" fmla="*/ 259362 h 542925"/>
                <a:gd name="connsiteX65" fmla="*/ 359470 w 466725"/>
                <a:gd name="connsiteY65" fmla="*/ 252952 h 542925"/>
                <a:gd name="connsiteX66" fmla="*/ 356241 w 466725"/>
                <a:gd name="connsiteY66" fmla="*/ 252952 h 542925"/>
                <a:gd name="connsiteX67" fmla="*/ 338477 w 466725"/>
                <a:gd name="connsiteY67" fmla="*/ 240141 h 542925"/>
                <a:gd name="connsiteX68" fmla="*/ 338477 w 466725"/>
                <a:gd name="connsiteY68" fmla="*/ 236941 h 542925"/>
                <a:gd name="connsiteX69" fmla="*/ 335239 w 466725"/>
                <a:gd name="connsiteY69" fmla="*/ 233740 h 542925"/>
                <a:gd name="connsiteX70" fmla="*/ 335239 w 466725"/>
                <a:gd name="connsiteY70" fmla="*/ 230530 h 542925"/>
                <a:gd name="connsiteX71" fmla="*/ 332010 w 466725"/>
                <a:gd name="connsiteY71" fmla="*/ 230530 h 542925"/>
                <a:gd name="connsiteX72" fmla="*/ 325552 w 466725"/>
                <a:gd name="connsiteY72" fmla="*/ 227330 h 542925"/>
                <a:gd name="connsiteX73" fmla="*/ 325552 w 466725"/>
                <a:gd name="connsiteY73" fmla="*/ 227330 h 542925"/>
                <a:gd name="connsiteX74" fmla="*/ 322323 w 466725"/>
                <a:gd name="connsiteY74" fmla="*/ 222529 h 542925"/>
                <a:gd name="connsiteX75" fmla="*/ 319094 w 466725"/>
                <a:gd name="connsiteY75" fmla="*/ 222529 h 542925"/>
                <a:gd name="connsiteX76" fmla="*/ 315865 w 466725"/>
                <a:gd name="connsiteY76" fmla="*/ 216119 h 542925"/>
                <a:gd name="connsiteX77" fmla="*/ 315865 w 466725"/>
                <a:gd name="connsiteY77" fmla="*/ 216119 h 542925"/>
                <a:gd name="connsiteX78" fmla="*/ 315865 w 466725"/>
                <a:gd name="connsiteY78" fmla="*/ 216119 h 542925"/>
                <a:gd name="connsiteX79" fmla="*/ 312636 w 466725"/>
                <a:gd name="connsiteY79" fmla="*/ 212919 h 542925"/>
                <a:gd name="connsiteX80" fmla="*/ 309407 w 466725"/>
                <a:gd name="connsiteY80" fmla="*/ 212919 h 542925"/>
                <a:gd name="connsiteX81" fmla="*/ 309407 w 466725"/>
                <a:gd name="connsiteY81" fmla="*/ 212919 h 542925"/>
                <a:gd name="connsiteX82" fmla="*/ 309407 w 466725"/>
                <a:gd name="connsiteY82" fmla="*/ 209718 h 542925"/>
                <a:gd name="connsiteX83" fmla="*/ 309407 w 466725"/>
                <a:gd name="connsiteY83" fmla="*/ 206508 h 542925"/>
                <a:gd name="connsiteX84" fmla="*/ 302939 w 466725"/>
                <a:gd name="connsiteY84" fmla="*/ 200108 h 542925"/>
                <a:gd name="connsiteX85" fmla="*/ 299711 w 466725"/>
                <a:gd name="connsiteY85" fmla="*/ 200108 h 542925"/>
                <a:gd name="connsiteX86" fmla="*/ 293252 w 466725"/>
                <a:gd name="connsiteY86" fmla="*/ 196898 h 542925"/>
                <a:gd name="connsiteX87" fmla="*/ 293252 w 466725"/>
                <a:gd name="connsiteY87" fmla="*/ 196898 h 542925"/>
                <a:gd name="connsiteX88" fmla="*/ 293252 w 466725"/>
                <a:gd name="connsiteY88" fmla="*/ 196898 h 542925"/>
                <a:gd name="connsiteX89" fmla="*/ 293252 w 466725"/>
                <a:gd name="connsiteY89" fmla="*/ 196898 h 542925"/>
                <a:gd name="connsiteX90" fmla="*/ 293252 w 466725"/>
                <a:gd name="connsiteY90" fmla="*/ 193697 h 542925"/>
                <a:gd name="connsiteX91" fmla="*/ 293252 w 466725"/>
                <a:gd name="connsiteY91" fmla="*/ 193697 h 542925"/>
                <a:gd name="connsiteX92" fmla="*/ 293252 w 466725"/>
                <a:gd name="connsiteY92" fmla="*/ 190497 h 542925"/>
                <a:gd name="connsiteX93" fmla="*/ 290023 w 466725"/>
                <a:gd name="connsiteY93" fmla="*/ 190497 h 542925"/>
                <a:gd name="connsiteX94" fmla="*/ 290023 w 466725"/>
                <a:gd name="connsiteY94" fmla="*/ 190497 h 542925"/>
                <a:gd name="connsiteX95" fmla="*/ 283566 w 466725"/>
                <a:gd name="connsiteY95" fmla="*/ 184086 h 542925"/>
                <a:gd name="connsiteX96" fmla="*/ 277108 w 466725"/>
                <a:gd name="connsiteY96" fmla="*/ 180886 h 542925"/>
                <a:gd name="connsiteX97" fmla="*/ 277108 w 466725"/>
                <a:gd name="connsiteY97" fmla="*/ 180886 h 542925"/>
                <a:gd name="connsiteX98" fmla="*/ 273878 w 466725"/>
                <a:gd name="connsiteY98" fmla="*/ 174476 h 542925"/>
                <a:gd name="connsiteX99" fmla="*/ 270640 w 466725"/>
                <a:gd name="connsiteY99" fmla="*/ 174476 h 542925"/>
                <a:gd name="connsiteX100" fmla="*/ 270640 w 466725"/>
                <a:gd name="connsiteY100" fmla="*/ 174476 h 542925"/>
                <a:gd name="connsiteX101" fmla="*/ 267411 w 466725"/>
                <a:gd name="connsiteY101" fmla="*/ 174476 h 542925"/>
                <a:gd name="connsiteX102" fmla="*/ 251266 w 466725"/>
                <a:gd name="connsiteY102" fmla="*/ 168075 h 542925"/>
                <a:gd name="connsiteX103" fmla="*/ 248038 w 466725"/>
                <a:gd name="connsiteY103" fmla="*/ 168075 h 542925"/>
                <a:gd name="connsiteX104" fmla="*/ 248038 w 466725"/>
                <a:gd name="connsiteY104" fmla="*/ 168075 h 542925"/>
                <a:gd name="connsiteX105" fmla="*/ 244808 w 466725"/>
                <a:gd name="connsiteY105" fmla="*/ 168075 h 542925"/>
                <a:gd name="connsiteX106" fmla="*/ 241579 w 466725"/>
                <a:gd name="connsiteY106" fmla="*/ 168075 h 542925"/>
                <a:gd name="connsiteX107" fmla="*/ 241579 w 466725"/>
                <a:gd name="connsiteY107" fmla="*/ 168075 h 542925"/>
                <a:gd name="connsiteX108" fmla="*/ 238350 w 466725"/>
                <a:gd name="connsiteY108" fmla="*/ 168075 h 542925"/>
                <a:gd name="connsiteX109" fmla="*/ 238350 w 466725"/>
                <a:gd name="connsiteY109" fmla="*/ 168075 h 542925"/>
                <a:gd name="connsiteX110" fmla="*/ 238350 w 466725"/>
                <a:gd name="connsiteY110" fmla="*/ 168075 h 542925"/>
                <a:gd name="connsiteX111" fmla="*/ 231883 w 466725"/>
                <a:gd name="connsiteY111" fmla="*/ 161665 h 542925"/>
                <a:gd name="connsiteX112" fmla="*/ 228654 w 466725"/>
                <a:gd name="connsiteY112" fmla="*/ 161665 h 542925"/>
                <a:gd name="connsiteX113" fmla="*/ 228654 w 466725"/>
                <a:gd name="connsiteY113" fmla="*/ 161665 h 542925"/>
                <a:gd name="connsiteX114" fmla="*/ 225425 w 466725"/>
                <a:gd name="connsiteY114" fmla="*/ 161665 h 542925"/>
                <a:gd name="connsiteX115" fmla="*/ 222196 w 466725"/>
                <a:gd name="connsiteY115" fmla="*/ 164874 h 542925"/>
                <a:gd name="connsiteX116" fmla="*/ 215738 w 466725"/>
                <a:gd name="connsiteY116" fmla="*/ 164874 h 542925"/>
                <a:gd name="connsiteX117" fmla="*/ 215738 w 466725"/>
                <a:gd name="connsiteY117" fmla="*/ 168075 h 542925"/>
                <a:gd name="connsiteX118" fmla="*/ 212509 w 466725"/>
                <a:gd name="connsiteY118" fmla="*/ 168075 h 542925"/>
                <a:gd name="connsiteX119" fmla="*/ 212509 w 466725"/>
                <a:gd name="connsiteY119" fmla="*/ 168075 h 542925"/>
                <a:gd name="connsiteX120" fmla="*/ 209280 w 466725"/>
                <a:gd name="connsiteY120" fmla="*/ 168075 h 542925"/>
                <a:gd name="connsiteX121" fmla="*/ 206051 w 466725"/>
                <a:gd name="connsiteY121" fmla="*/ 164874 h 542925"/>
                <a:gd name="connsiteX122" fmla="*/ 206051 w 466725"/>
                <a:gd name="connsiteY122" fmla="*/ 164874 h 542925"/>
                <a:gd name="connsiteX123" fmla="*/ 206051 w 466725"/>
                <a:gd name="connsiteY123" fmla="*/ 164874 h 542925"/>
                <a:gd name="connsiteX124" fmla="*/ 199583 w 466725"/>
                <a:gd name="connsiteY124" fmla="*/ 168075 h 542925"/>
                <a:gd name="connsiteX125" fmla="*/ 196355 w 466725"/>
                <a:gd name="connsiteY125" fmla="*/ 168075 h 542925"/>
                <a:gd name="connsiteX126" fmla="*/ 189897 w 466725"/>
                <a:gd name="connsiteY126" fmla="*/ 164874 h 542925"/>
                <a:gd name="connsiteX127" fmla="*/ 189897 w 466725"/>
                <a:gd name="connsiteY127" fmla="*/ 164874 h 542925"/>
                <a:gd name="connsiteX128" fmla="*/ 189897 w 466725"/>
                <a:gd name="connsiteY128" fmla="*/ 164874 h 542925"/>
                <a:gd name="connsiteX129" fmla="*/ 189897 w 466725"/>
                <a:gd name="connsiteY129" fmla="*/ 161665 h 542925"/>
                <a:gd name="connsiteX130" fmla="*/ 189897 w 466725"/>
                <a:gd name="connsiteY130" fmla="*/ 158464 h 542925"/>
                <a:gd name="connsiteX131" fmla="*/ 189897 w 466725"/>
                <a:gd name="connsiteY131" fmla="*/ 152054 h 542925"/>
                <a:gd name="connsiteX132" fmla="*/ 189897 w 466725"/>
                <a:gd name="connsiteY132" fmla="*/ 148853 h 542925"/>
                <a:gd name="connsiteX133" fmla="*/ 189897 w 466725"/>
                <a:gd name="connsiteY133" fmla="*/ 148853 h 542925"/>
                <a:gd name="connsiteX134" fmla="*/ 193126 w 466725"/>
                <a:gd name="connsiteY134" fmla="*/ 145653 h 542925"/>
                <a:gd name="connsiteX135" fmla="*/ 193126 w 466725"/>
                <a:gd name="connsiteY135" fmla="*/ 145653 h 542925"/>
                <a:gd name="connsiteX136" fmla="*/ 196355 w 466725"/>
                <a:gd name="connsiteY136" fmla="*/ 142453 h 542925"/>
                <a:gd name="connsiteX137" fmla="*/ 196355 w 466725"/>
                <a:gd name="connsiteY137" fmla="*/ 142453 h 542925"/>
                <a:gd name="connsiteX138" fmla="*/ 196355 w 466725"/>
                <a:gd name="connsiteY138" fmla="*/ 142453 h 542925"/>
                <a:gd name="connsiteX139" fmla="*/ 193126 w 466725"/>
                <a:gd name="connsiteY139" fmla="*/ 136042 h 542925"/>
                <a:gd name="connsiteX140" fmla="*/ 196355 w 466725"/>
                <a:gd name="connsiteY140" fmla="*/ 129641 h 542925"/>
                <a:gd name="connsiteX141" fmla="*/ 196355 w 466725"/>
                <a:gd name="connsiteY141" fmla="*/ 126432 h 542925"/>
                <a:gd name="connsiteX142" fmla="*/ 196355 w 466725"/>
                <a:gd name="connsiteY142" fmla="*/ 126432 h 542925"/>
                <a:gd name="connsiteX143" fmla="*/ 196355 w 466725"/>
                <a:gd name="connsiteY143" fmla="*/ 126432 h 542925"/>
                <a:gd name="connsiteX144" fmla="*/ 196355 w 466725"/>
                <a:gd name="connsiteY144" fmla="*/ 126432 h 542925"/>
                <a:gd name="connsiteX145" fmla="*/ 199583 w 466725"/>
                <a:gd name="connsiteY145" fmla="*/ 126432 h 542925"/>
                <a:gd name="connsiteX146" fmla="*/ 199583 w 466725"/>
                <a:gd name="connsiteY146" fmla="*/ 126432 h 542925"/>
                <a:gd name="connsiteX147" fmla="*/ 199583 w 466725"/>
                <a:gd name="connsiteY147" fmla="*/ 123231 h 542925"/>
                <a:gd name="connsiteX148" fmla="*/ 199583 w 466725"/>
                <a:gd name="connsiteY148" fmla="*/ 123231 h 542925"/>
                <a:gd name="connsiteX149" fmla="*/ 199583 w 466725"/>
                <a:gd name="connsiteY149" fmla="*/ 123231 h 542925"/>
                <a:gd name="connsiteX150" fmla="*/ 199583 w 466725"/>
                <a:gd name="connsiteY150" fmla="*/ 123231 h 542925"/>
                <a:gd name="connsiteX151" fmla="*/ 199583 w 466725"/>
                <a:gd name="connsiteY151" fmla="*/ 120031 h 542925"/>
                <a:gd name="connsiteX152" fmla="*/ 196355 w 466725"/>
                <a:gd name="connsiteY152" fmla="*/ 120031 h 542925"/>
                <a:gd name="connsiteX153" fmla="*/ 196355 w 466725"/>
                <a:gd name="connsiteY153" fmla="*/ 116821 h 542925"/>
                <a:gd name="connsiteX154" fmla="*/ 193126 w 466725"/>
                <a:gd name="connsiteY154" fmla="*/ 113620 h 542925"/>
                <a:gd name="connsiteX155" fmla="*/ 193126 w 466725"/>
                <a:gd name="connsiteY155" fmla="*/ 113620 h 542925"/>
                <a:gd name="connsiteX156" fmla="*/ 193126 w 466725"/>
                <a:gd name="connsiteY156" fmla="*/ 107220 h 542925"/>
                <a:gd name="connsiteX157" fmla="*/ 193126 w 466725"/>
                <a:gd name="connsiteY157" fmla="*/ 100809 h 542925"/>
                <a:gd name="connsiteX158" fmla="*/ 193126 w 466725"/>
                <a:gd name="connsiteY158" fmla="*/ 97609 h 542925"/>
                <a:gd name="connsiteX159" fmla="*/ 196355 w 466725"/>
                <a:gd name="connsiteY159" fmla="*/ 91199 h 542925"/>
                <a:gd name="connsiteX160" fmla="*/ 196355 w 466725"/>
                <a:gd name="connsiteY160" fmla="*/ 91199 h 542925"/>
                <a:gd name="connsiteX161" fmla="*/ 199583 w 466725"/>
                <a:gd name="connsiteY161" fmla="*/ 87998 h 542925"/>
                <a:gd name="connsiteX162" fmla="*/ 199583 w 466725"/>
                <a:gd name="connsiteY162" fmla="*/ 87998 h 542925"/>
                <a:gd name="connsiteX163" fmla="*/ 199583 w 466725"/>
                <a:gd name="connsiteY163" fmla="*/ 87998 h 542925"/>
                <a:gd name="connsiteX164" fmla="*/ 202812 w 466725"/>
                <a:gd name="connsiteY164" fmla="*/ 87998 h 542925"/>
                <a:gd name="connsiteX165" fmla="*/ 202812 w 466725"/>
                <a:gd name="connsiteY165" fmla="*/ 84798 h 542925"/>
                <a:gd name="connsiteX166" fmla="*/ 202812 w 466725"/>
                <a:gd name="connsiteY166" fmla="*/ 84798 h 542925"/>
                <a:gd name="connsiteX167" fmla="*/ 202812 w 466725"/>
                <a:gd name="connsiteY167" fmla="*/ 81588 h 542925"/>
                <a:gd name="connsiteX168" fmla="*/ 202812 w 466725"/>
                <a:gd name="connsiteY168" fmla="*/ 81588 h 542925"/>
                <a:gd name="connsiteX169" fmla="*/ 202812 w 466725"/>
                <a:gd name="connsiteY169" fmla="*/ 81588 h 542925"/>
                <a:gd name="connsiteX170" fmla="*/ 202812 w 466725"/>
                <a:gd name="connsiteY170" fmla="*/ 78387 h 542925"/>
                <a:gd name="connsiteX171" fmla="*/ 202812 w 466725"/>
                <a:gd name="connsiteY171" fmla="*/ 78387 h 542925"/>
                <a:gd name="connsiteX172" fmla="*/ 199583 w 466725"/>
                <a:gd name="connsiteY172" fmla="*/ 78387 h 542925"/>
                <a:gd name="connsiteX173" fmla="*/ 196355 w 466725"/>
                <a:gd name="connsiteY173" fmla="*/ 75187 h 542925"/>
                <a:gd name="connsiteX174" fmla="*/ 196355 w 466725"/>
                <a:gd name="connsiteY174" fmla="*/ 71977 h 542925"/>
                <a:gd name="connsiteX175" fmla="*/ 196355 w 466725"/>
                <a:gd name="connsiteY175" fmla="*/ 71977 h 542925"/>
                <a:gd name="connsiteX176" fmla="*/ 193126 w 466725"/>
                <a:gd name="connsiteY176" fmla="*/ 65576 h 542925"/>
                <a:gd name="connsiteX177" fmla="*/ 193126 w 466725"/>
                <a:gd name="connsiteY177" fmla="*/ 62376 h 542925"/>
                <a:gd name="connsiteX178" fmla="*/ 189897 w 466725"/>
                <a:gd name="connsiteY178" fmla="*/ 59166 h 542925"/>
                <a:gd name="connsiteX179" fmla="*/ 189897 w 466725"/>
                <a:gd name="connsiteY179" fmla="*/ 59166 h 542925"/>
                <a:gd name="connsiteX180" fmla="*/ 178591 w 466725"/>
                <a:gd name="connsiteY180" fmla="*/ 49555 h 542925"/>
                <a:gd name="connsiteX181" fmla="*/ 178591 w 466725"/>
                <a:gd name="connsiteY181" fmla="*/ 46355 h 542925"/>
                <a:gd name="connsiteX182" fmla="*/ 175362 w 466725"/>
                <a:gd name="connsiteY182" fmla="*/ 43154 h 542925"/>
                <a:gd name="connsiteX183" fmla="*/ 175362 w 466725"/>
                <a:gd name="connsiteY183" fmla="*/ 36744 h 542925"/>
                <a:gd name="connsiteX184" fmla="*/ 172133 w 466725"/>
                <a:gd name="connsiteY184" fmla="*/ 33544 h 542925"/>
                <a:gd name="connsiteX185" fmla="*/ 172133 w 466725"/>
                <a:gd name="connsiteY185" fmla="*/ 30343 h 542925"/>
                <a:gd name="connsiteX186" fmla="*/ 168903 w 466725"/>
                <a:gd name="connsiteY186" fmla="*/ 27133 h 542925"/>
                <a:gd name="connsiteX187" fmla="*/ 149520 w 466725"/>
                <a:gd name="connsiteY187" fmla="*/ 9522 h 542925"/>
                <a:gd name="connsiteX188" fmla="*/ 149520 w 466725"/>
                <a:gd name="connsiteY188" fmla="*/ 9522 h 542925"/>
                <a:gd name="connsiteX189" fmla="*/ 149520 w 466725"/>
                <a:gd name="connsiteY189" fmla="*/ 9522 h 542925"/>
                <a:gd name="connsiteX190" fmla="*/ 143063 w 466725"/>
                <a:gd name="connsiteY190" fmla="*/ 9522 h 542925"/>
                <a:gd name="connsiteX191" fmla="*/ 143063 w 466725"/>
                <a:gd name="connsiteY191" fmla="*/ 9522 h 542925"/>
                <a:gd name="connsiteX192" fmla="*/ 139833 w 466725"/>
                <a:gd name="connsiteY192" fmla="*/ 9522 h 542925"/>
                <a:gd name="connsiteX193" fmla="*/ 139833 w 466725"/>
                <a:gd name="connsiteY193" fmla="*/ 6321 h 542925"/>
                <a:gd name="connsiteX194" fmla="*/ 139833 w 466725"/>
                <a:gd name="connsiteY194" fmla="*/ 6321 h 542925"/>
                <a:gd name="connsiteX195" fmla="*/ 139833 w 466725"/>
                <a:gd name="connsiteY195" fmla="*/ 6321 h 542925"/>
                <a:gd name="connsiteX196" fmla="*/ 136604 w 466725"/>
                <a:gd name="connsiteY196" fmla="*/ 3111 h 542925"/>
                <a:gd name="connsiteX197" fmla="*/ 136604 w 466725"/>
                <a:gd name="connsiteY197" fmla="*/ 3111 h 542925"/>
                <a:gd name="connsiteX198" fmla="*/ 133375 w 466725"/>
                <a:gd name="connsiteY198" fmla="*/ 3111 h 542925"/>
                <a:gd name="connsiteX199" fmla="*/ 133375 w 466725"/>
                <a:gd name="connsiteY199" fmla="*/ 3111 h 542925"/>
                <a:gd name="connsiteX200" fmla="*/ 133375 w 466725"/>
                <a:gd name="connsiteY200" fmla="*/ 3111 h 542925"/>
                <a:gd name="connsiteX201" fmla="*/ 130146 w 466725"/>
                <a:gd name="connsiteY201" fmla="*/ 3111 h 542925"/>
                <a:gd name="connsiteX202" fmla="*/ 130146 w 466725"/>
                <a:gd name="connsiteY202" fmla="*/ 3111 h 542925"/>
                <a:gd name="connsiteX203" fmla="*/ 126918 w 466725"/>
                <a:gd name="connsiteY203" fmla="*/ 3111 h 542925"/>
                <a:gd name="connsiteX204" fmla="*/ 126918 w 466725"/>
                <a:gd name="connsiteY204" fmla="*/ 3111 h 542925"/>
                <a:gd name="connsiteX205" fmla="*/ 126918 w 466725"/>
                <a:gd name="connsiteY205" fmla="*/ 3111 h 542925"/>
                <a:gd name="connsiteX206" fmla="*/ 123679 w 466725"/>
                <a:gd name="connsiteY206" fmla="*/ 3111 h 542925"/>
                <a:gd name="connsiteX207" fmla="*/ 120450 w 466725"/>
                <a:gd name="connsiteY207" fmla="*/ -89 h 542925"/>
                <a:gd name="connsiteX208" fmla="*/ 120450 w 466725"/>
                <a:gd name="connsiteY208" fmla="*/ -89 h 542925"/>
                <a:gd name="connsiteX209" fmla="*/ 113992 w 466725"/>
                <a:gd name="connsiteY209" fmla="*/ -89 h 542925"/>
                <a:gd name="connsiteX210" fmla="*/ 110763 w 466725"/>
                <a:gd name="connsiteY210" fmla="*/ 6321 h 542925"/>
                <a:gd name="connsiteX211" fmla="*/ 110763 w 466725"/>
                <a:gd name="connsiteY211" fmla="*/ 19133 h 542925"/>
                <a:gd name="connsiteX212" fmla="*/ 110763 w 466725"/>
                <a:gd name="connsiteY212" fmla="*/ 22333 h 542925"/>
                <a:gd name="connsiteX213" fmla="*/ 110763 w 466725"/>
                <a:gd name="connsiteY213" fmla="*/ 22333 h 542925"/>
                <a:gd name="connsiteX214" fmla="*/ 107534 w 466725"/>
                <a:gd name="connsiteY214" fmla="*/ 22333 h 542925"/>
                <a:gd name="connsiteX215" fmla="*/ 107534 w 466725"/>
                <a:gd name="connsiteY215" fmla="*/ 22333 h 542925"/>
                <a:gd name="connsiteX216" fmla="*/ 104305 w 466725"/>
                <a:gd name="connsiteY216" fmla="*/ 27133 h 542925"/>
                <a:gd name="connsiteX217" fmla="*/ 104305 w 466725"/>
                <a:gd name="connsiteY217" fmla="*/ 33544 h 542925"/>
                <a:gd name="connsiteX218" fmla="*/ 101076 w 466725"/>
                <a:gd name="connsiteY218" fmla="*/ 36744 h 542925"/>
                <a:gd name="connsiteX219" fmla="*/ 101076 w 466725"/>
                <a:gd name="connsiteY219" fmla="*/ 39954 h 542925"/>
                <a:gd name="connsiteX220" fmla="*/ 101076 w 466725"/>
                <a:gd name="connsiteY220" fmla="*/ 43154 h 542925"/>
                <a:gd name="connsiteX221" fmla="*/ 104305 w 466725"/>
                <a:gd name="connsiteY221" fmla="*/ 49555 h 542925"/>
                <a:gd name="connsiteX222" fmla="*/ 104305 w 466725"/>
                <a:gd name="connsiteY222" fmla="*/ 52765 h 542925"/>
                <a:gd name="connsiteX223" fmla="*/ 104305 w 466725"/>
                <a:gd name="connsiteY223" fmla="*/ 55966 h 542925"/>
                <a:gd name="connsiteX224" fmla="*/ 101076 w 466725"/>
                <a:gd name="connsiteY224" fmla="*/ 62376 h 542925"/>
                <a:gd name="connsiteX225" fmla="*/ 101076 w 466725"/>
                <a:gd name="connsiteY225" fmla="*/ 62376 h 542925"/>
                <a:gd name="connsiteX226" fmla="*/ 101076 w 466725"/>
                <a:gd name="connsiteY226" fmla="*/ 65576 h 542925"/>
                <a:gd name="connsiteX227" fmla="*/ 101076 w 466725"/>
                <a:gd name="connsiteY227" fmla="*/ 65576 h 542925"/>
                <a:gd name="connsiteX228" fmla="*/ 97847 w 466725"/>
                <a:gd name="connsiteY228" fmla="*/ 65576 h 542925"/>
                <a:gd name="connsiteX229" fmla="*/ 97847 w 466725"/>
                <a:gd name="connsiteY229" fmla="*/ 68777 h 542925"/>
                <a:gd name="connsiteX230" fmla="*/ 97847 w 466725"/>
                <a:gd name="connsiteY230" fmla="*/ 68777 h 542925"/>
                <a:gd name="connsiteX231" fmla="*/ 94618 w 466725"/>
                <a:gd name="connsiteY231" fmla="*/ 71977 h 542925"/>
                <a:gd name="connsiteX232" fmla="*/ 94618 w 466725"/>
                <a:gd name="connsiteY232" fmla="*/ 75187 h 542925"/>
                <a:gd name="connsiteX233" fmla="*/ 94618 w 466725"/>
                <a:gd name="connsiteY233" fmla="*/ 78387 h 542925"/>
                <a:gd name="connsiteX234" fmla="*/ 94618 w 466725"/>
                <a:gd name="connsiteY234" fmla="*/ 81588 h 542925"/>
                <a:gd name="connsiteX235" fmla="*/ 94618 w 466725"/>
                <a:gd name="connsiteY235" fmla="*/ 87998 h 542925"/>
                <a:gd name="connsiteX236" fmla="*/ 94618 w 466725"/>
                <a:gd name="connsiteY236" fmla="*/ 91199 h 542925"/>
                <a:gd name="connsiteX237" fmla="*/ 94618 w 466725"/>
                <a:gd name="connsiteY237" fmla="*/ 94399 h 542925"/>
                <a:gd name="connsiteX238" fmla="*/ 94618 w 466725"/>
                <a:gd name="connsiteY238" fmla="*/ 97609 h 542925"/>
                <a:gd name="connsiteX239" fmla="*/ 91380 w 466725"/>
                <a:gd name="connsiteY239" fmla="*/ 97609 h 542925"/>
                <a:gd name="connsiteX240" fmla="*/ 84922 w 466725"/>
                <a:gd name="connsiteY240" fmla="*/ 100809 h 542925"/>
                <a:gd name="connsiteX241" fmla="*/ 81692 w 466725"/>
                <a:gd name="connsiteY241" fmla="*/ 100809 h 542925"/>
                <a:gd name="connsiteX242" fmla="*/ 81692 w 466725"/>
                <a:gd name="connsiteY242" fmla="*/ 100809 h 542925"/>
                <a:gd name="connsiteX243" fmla="*/ 81692 w 466725"/>
                <a:gd name="connsiteY243" fmla="*/ 100809 h 542925"/>
                <a:gd name="connsiteX244" fmla="*/ 81692 w 466725"/>
                <a:gd name="connsiteY244" fmla="*/ 104010 h 542925"/>
                <a:gd name="connsiteX245" fmla="*/ 78464 w 466725"/>
                <a:gd name="connsiteY245" fmla="*/ 104010 h 542925"/>
                <a:gd name="connsiteX246" fmla="*/ 75235 w 466725"/>
                <a:gd name="connsiteY246" fmla="*/ 107220 h 542925"/>
                <a:gd name="connsiteX247" fmla="*/ 75235 w 466725"/>
                <a:gd name="connsiteY247" fmla="*/ 107220 h 542925"/>
                <a:gd name="connsiteX248" fmla="*/ 75235 w 466725"/>
                <a:gd name="connsiteY248" fmla="*/ 107220 h 542925"/>
                <a:gd name="connsiteX249" fmla="*/ 75235 w 466725"/>
                <a:gd name="connsiteY249" fmla="*/ 110420 h 542925"/>
                <a:gd name="connsiteX250" fmla="*/ 72006 w 466725"/>
                <a:gd name="connsiteY250" fmla="*/ 110420 h 542925"/>
                <a:gd name="connsiteX251" fmla="*/ 72006 w 466725"/>
                <a:gd name="connsiteY251" fmla="*/ 110420 h 542925"/>
                <a:gd name="connsiteX252" fmla="*/ 75235 w 466725"/>
                <a:gd name="connsiteY252" fmla="*/ 113620 h 542925"/>
                <a:gd name="connsiteX253" fmla="*/ 75235 w 466725"/>
                <a:gd name="connsiteY253" fmla="*/ 113620 h 542925"/>
                <a:gd name="connsiteX254" fmla="*/ 75235 w 466725"/>
                <a:gd name="connsiteY254" fmla="*/ 113620 h 542925"/>
                <a:gd name="connsiteX255" fmla="*/ 72006 w 466725"/>
                <a:gd name="connsiteY255" fmla="*/ 116821 h 542925"/>
                <a:gd name="connsiteX256" fmla="*/ 72006 w 466725"/>
                <a:gd name="connsiteY256" fmla="*/ 116821 h 542925"/>
                <a:gd name="connsiteX257" fmla="*/ 72006 w 466725"/>
                <a:gd name="connsiteY257" fmla="*/ 116821 h 542925"/>
                <a:gd name="connsiteX258" fmla="*/ 68777 w 466725"/>
                <a:gd name="connsiteY258" fmla="*/ 116821 h 542925"/>
                <a:gd name="connsiteX259" fmla="*/ 65548 w 466725"/>
                <a:gd name="connsiteY259" fmla="*/ 120031 h 542925"/>
                <a:gd name="connsiteX260" fmla="*/ 65548 w 466725"/>
                <a:gd name="connsiteY260" fmla="*/ 126432 h 542925"/>
                <a:gd name="connsiteX261" fmla="*/ 65548 w 466725"/>
                <a:gd name="connsiteY261" fmla="*/ 129641 h 542925"/>
                <a:gd name="connsiteX262" fmla="*/ 68777 w 466725"/>
                <a:gd name="connsiteY262" fmla="*/ 132842 h 542925"/>
                <a:gd name="connsiteX263" fmla="*/ 68777 w 466725"/>
                <a:gd name="connsiteY263" fmla="*/ 132842 h 542925"/>
                <a:gd name="connsiteX264" fmla="*/ 68777 w 466725"/>
                <a:gd name="connsiteY264" fmla="*/ 136042 h 542925"/>
                <a:gd name="connsiteX265" fmla="*/ 72006 w 466725"/>
                <a:gd name="connsiteY265" fmla="*/ 142453 h 542925"/>
                <a:gd name="connsiteX266" fmla="*/ 72006 w 466725"/>
                <a:gd name="connsiteY266" fmla="*/ 142453 h 542925"/>
                <a:gd name="connsiteX267" fmla="*/ 72006 w 466725"/>
                <a:gd name="connsiteY267" fmla="*/ 145653 h 542925"/>
                <a:gd name="connsiteX268" fmla="*/ 72006 w 466725"/>
                <a:gd name="connsiteY268" fmla="*/ 145653 h 542925"/>
                <a:gd name="connsiteX269" fmla="*/ 75235 w 466725"/>
                <a:gd name="connsiteY269" fmla="*/ 158464 h 542925"/>
                <a:gd name="connsiteX270" fmla="*/ 75235 w 466725"/>
                <a:gd name="connsiteY270" fmla="*/ 164874 h 542925"/>
                <a:gd name="connsiteX271" fmla="*/ 75235 w 466725"/>
                <a:gd name="connsiteY271" fmla="*/ 168075 h 542925"/>
                <a:gd name="connsiteX272" fmla="*/ 75235 w 466725"/>
                <a:gd name="connsiteY272" fmla="*/ 171275 h 542925"/>
                <a:gd name="connsiteX273" fmla="*/ 75235 w 466725"/>
                <a:gd name="connsiteY273" fmla="*/ 174476 h 542925"/>
                <a:gd name="connsiteX274" fmla="*/ 78464 w 466725"/>
                <a:gd name="connsiteY274" fmla="*/ 177686 h 542925"/>
                <a:gd name="connsiteX275" fmla="*/ 81692 w 466725"/>
                <a:gd name="connsiteY275" fmla="*/ 177686 h 542925"/>
                <a:gd name="connsiteX276" fmla="*/ 81692 w 466725"/>
                <a:gd name="connsiteY276" fmla="*/ 177686 h 542925"/>
                <a:gd name="connsiteX277" fmla="*/ 81692 w 466725"/>
                <a:gd name="connsiteY277" fmla="*/ 190497 h 542925"/>
                <a:gd name="connsiteX278" fmla="*/ 81692 w 466725"/>
                <a:gd name="connsiteY278" fmla="*/ 209718 h 542925"/>
                <a:gd name="connsiteX279" fmla="*/ 81692 w 466725"/>
                <a:gd name="connsiteY279" fmla="*/ 212919 h 542925"/>
                <a:gd name="connsiteX280" fmla="*/ 78464 w 466725"/>
                <a:gd name="connsiteY280" fmla="*/ 219319 h 542925"/>
                <a:gd name="connsiteX281" fmla="*/ 75235 w 466725"/>
                <a:gd name="connsiteY281" fmla="*/ 227330 h 542925"/>
                <a:gd name="connsiteX282" fmla="*/ 75235 w 466725"/>
                <a:gd name="connsiteY282" fmla="*/ 227330 h 542925"/>
                <a:gd name="connsiteX283" fmla="*/ 75235 w 466725"/>
                <a:gd name="connsiteY283" fmla="*/ 230530 h 542925"/>
                <a:gd name="connsiteX284" fmla="*/ 78464 w 466725"/>
                <a:gd name="connsiteY284" fmla="*/ 230530 h 542925"/>
                <a:gd name="connsiteX285" fmla="*/ 81692 w 466725"/>
                <a:gd name="connsiteY285" fmla="*/ 230530 h 542925"/>
                <a:gd name="connsiteX286" fmla="*/ 84922 w 466725"/>
                <a:gd name="connsiteY286" fmla="*/ 230530 h 542925"/>
                <a:gd name="connsiteX287" fmla="*/ 88151 w 466725"/>
                <a:gd name="connsiteY287" fmla="*/ 236941 h 542925"/>
                <a:gd name="connsiteX288" fmla="*/ 91380 w 466725"/>
                <a:gd name="connsiteY288" fmla="*/ 240141 h 542925"/>
                <a:gd name="connsiteX289" fmla="*/ 91380 w 466725"/>
                <a:gd name="connsiteY289" fmla="*/ 246551 h 542925"/>
                <a:gd name="connsiteX290" fmla="*/ 88151 w 466725"/>
                <a:gd name="connsiteY290" fmla="*/ 246551 h 542925"/>
                <a:gd name="connsiteX291" fmla="*/ 84922 w 466725"/>
                <a:gd name="connsiteY291" fmla="*/ 246551 h 542925"/>
                <a:gd name="connsiteX292" fmla="*/ 84922 w 466725"/>
                <a:gd name="connsiteY292" fmla="*/ 249752 h 542925"/>
                <a:gd name="connsiteX293" fmla="*/ 84922 w 466725"/>
                <a:gd name="connsiteY293" fmla="*/ 249752 h 542925"/>
                <a:gd name="connsiteX294" fmla="*/ 84922 w 466725"/>
                <a:gd name="connsiteY294" fmla="*/ 249752 h 542925"/>
                <a:gd name="connsiteX295" fmla="*/ 84922 w 466725"/>
                <a:gd name="connsiteY295" fmla="*/ 252952 h 542925"/>
                <a:gd name="connsiteX296" fmla="*/ 84922 w 466725"/>
                <a:gd name="connsiteY296" fmla="*/ 259362 h 542925"/>
                <a:gd name="connsiteX297" fmla="*/ 84922 w 466725"/>
                <a:gd name="connsiteY297" fmla="*/ 262563 h 542925"/>
                <a:gd name="connsiteX298" fmla="*/ 81692 w 466725"/>
                <a:gd name="connsiteY298" fmla="*/ 262563 h 542925"/>
                <a:gd name="connsiteX299" fmla="*/ 78464 w 466725"/>
                <a:gd name="connsiteY299" fmla="*/ 265773 h 542925"/>
                <a:gd name="connsiteX300" fmla="*/ 75235 w 466725"/>
                <a:gd name="connsiteY300" fmla="*/ 268973 h 542925"/>
                <a:gd name="connsiteX301" fmla="*/ 72006 w 466725"/>
                <a:gd name="connsiteY301" fmla="*/ 272174 h 542925"/>
                <a:gd name="connsiteX302" fmla="*/ 68777 w 466725"/>
                <a:gd name="connsiteY302" fmla="*/ 272174 h 542925"/>
                <a:gd name="connsiteX303" fmla="*/ 65548 w 466725"/>
                <a:gd name="connsiteY303" fmla="*/ 272174 h 542925"/>
                <a:gd name="connsiteX304" fmla="*/ 55852 w 466725"/>
                <a:gd name="connsiteY304" fmla="*/ 265773 h 542925"/>
                <a:gd name="connsiteX305" fmla="*/ 52622 w 466725"/>
                <a:gd name="connsiteY305" fmla="*/ 268973 h 542925"/>
                <a:gd name="connsiteX306" fmla="*/ 52622 w 466725"/>
                <a:gd name="connsiteY306" fmla="*/ 272174 h 542925"/>
                <a:gd name="connsiteX307" fmla="*/ 52622 w 466725"/>
                <a:gd name="connsiteY307" fmla="*/ 275374 h 542925"/>
                <a:gd name="connsiteX308" fmla="*/ 55852 w 466725"/>
                <a:gd name="connsiteY308" fmla="*/ 278584 h 542925"/>
                <a:gd name="connsiteX309" fmla="*/ 52622 w 466725"/>
                <a:gd name="connsiteY309" fmla="*/ 281784 h 542925"/>
                <a:gd name="connsiteX310" fmla="*/ 52622 w 466725"/>
                <a:gd name="connsiteY310" fmla="*/ 281784 h 542925"/>
                <a:gd name="connsiteX311" fmla="*/ 49393 w 466725"/>
                <a:gd name="connsiteY311" fmla="*/ 284985 h 542925"/>
                <a:gd name="connsiteX312" fmla="*/ 49393 w 466725"/>
                <a:gd name="connsiteY312" fmla="*/ 284985 h 542925"/>
                <a:gd name="connsiteX313" fmla="*/ 46164 w 466725"/>
                <a:gd name="connsiteY313" fmla="*/ 288195 h 542925"/>
                <a:gd name="connsiteX314" fmla="*/ 42935 w 466725"/>
                <a:gd name="connsiteY314" fmla="*/ 301006 h 542925"/>
                <a:gd name="connsiteX315" fmla="*/ 42935 w 466725"/>
                <a:gd name="connsiteY315" fmla="*/ 304206 h 542925"/>
                <a:gd name="connsiteX316" fmla="*/ 39707 w 466725"/>
                <a:gd name="connsiteY316" fmla="*/ 307407 h 542925"/>
                <a:gd name="connsiteX317" fmla="*/ 39707 w 466725"/>
                <a:gd name="connsiteY317" fmla="*/ 310616 h 542925"/>
                <a:gd name="connsiteX318" fmla="*/ 39707 w 466725"/>
                <a:gd name="connsiteY318" fmla="*/ 313817 h 542925"/>
                <a:gd name="connsiteX319" fmla="*/ 39707 w 466725"/>
                <a:gd name="connsiteY319" fmla="*/ 313817 h 542925"/>
                <a:gd name="connsiteX320" fmla="*/ 39707 w 466725"/>
                <a:gd name="connsiteY320" fmla="*/ 317017 h 542925"/>
                <a:gd name="connsiteX321" fmla="*/ 39707 w 466725"/>
                <a:gd name="connsiteY321" fmla="*/ 317017 h 542925"/>
                <a:gd name="connsiteX322" fmla="*/ 39707 w 466725"/>
                <a:gd name="connsiteY322" fmla="*/ 320218 h 542925"/>
                <a:gd name="connsiteX323" fmla="*/ 36478 w 466725"/>
                <a:gd name="connsiteY323" fmla="*/ 323428 h 542925"/>
                <a:gd name="connsiteX324" fmla="*/ 36478 w 466725"/>
                <a:gd name="connsiteY324" fmla="*/ 323428 h 542925"/>
                <a:gd name="connsiteX325" fmla="*/ 33248 w 466725"/>
                <a:gd name="connsiteY325" fmla="*/ 326628 h 542925"/>
                <a:gd name="connsiteX326" fmla="*/ 30010 w 466725"/>
                <a:gd name="connsiteY326" fmla="*/ 345849 h 542925"/>
                <a:gd name="connsiteX327" fmla="*/ 33248 w 466725"/>
                <a:gd name="connsiteY327" fmla="*/ 349050 h 542925"/>
                <a:gd name="connsiteX328" fmla="*/ 33248 w 466725"/>
                <a:gd name="connsiteY328" fmla="*/ 352250 h 542925"/>
                <a:gd name="connsiteX329" fmla="*/ 36478 w 466725"/>
                <a:gd name="connsiteY329" fmla="*/ 355451 h 542925"/>
                <a:gd name="connsiteX330" fmla="*/ 39707 w 466725"/>
                <a:gd name="connsiteY330" fmla="*/ 358661 h 542925"/>
                <a:gd name="connsiteX331" fmla="*/ 39707 w 466725"/>
                <a:gd name="connsiteY331" fmla="*/ 358661 h 542925"/>
                <a:gd name="connsiteX332" fmla="*/ 39707 w 466725"/>
                <a:gd name="connsiteY332" fmla="*/ 361861 h 542925"/>
                <a:gd name="connsiteX333" fmla="*/ 39707 w 466725"/>
                <a:gd name="connsiteY333" fmla="*/ 361861 h 542925"/>
                <a:gd name="connsiteX334" fmla="*/ 33248 w 466725"/>
                <a:gd name="connsiteY334" fmla="*/ 361861 h 542925"/>
                <a:gd name="connsiteX335" fmla="*/ 30010 w 466725"/>
                <a:gd name="connsiteY335" fmla="*/ 361861 h 542925"/>
                <a:gd name="connsiteX336" fmla="*/ 30010 w 466725"/>
                <a:gd name="connsiteY336" fmla="*/ 365061 h 542925"/>
                <a:gd name="connsiteX337" fmla="*/ 26781 w 466725"/>
                <a:gd name="connsiteY337" fmla="*/ 368271 h 542925"/>
                <a:gd name="connsiteX338" fmla="*/ 26781 w 466725"/>
                <a:gd name="connsiteY338" fmla="*/ 371472 h 542925"/>
                <a:gd name="connsiteX339" fmla="*/ 21943 w 466725"/>
                <a:gd name="connsiteY339" fmla="*/ 374672 h 542925"/>
                <a:gd name="connsiteX340" fmla="*/ 21943 w 466725"/>
                <a:gd name="connsiteY340" fmla="*/ 377873 h 542925"/>
                <a:gd name="connsiteX341" fmla="*/ 18713 w 466725"/>
                <a:gd name="connsiteY341" fmla="*/ 377873 h 542925"/>
                <a:gd name="connsiteX342" fmla="*/ 18713 w 466725"/>
                <a:gd name="connsiteY342" fmla="*/ 374672 h 542925"/>
                <a:gd name="connsiteX343" fmla="*/ 18713 w 466725"/>
                <a:gd name="connsiteY343" fmla="*/ 371472 h 542925"/>
                <a:gd name="connsiteX344" fmla="*/ 15484 w 466725"/>
                <a:gd name="connsiteY344" fmla="*/ 368271 h 542925"/>
                <a:gd name="connsiteX345" fmla="*/ 15484 w 466725"/>
                <a:gd name="connsiteY345" fmla="*/ 368271 h 542925"/>
                <a:gd name="connsiteX346" fmla="*/ 12246 w 466725"/>
                <a:gd name="connsiteY346" fmla="*/ 368271 h 542925"/>
                <a:gd name="connsiteX347" fmla="*/ 5788 w 466725"/>
                <a:gd name="connsiteY347" fmla="*/ 381083 h 542925"/>
                <a:gd name="connsiteX348" fmla="*/ 5788 w 466725"/>
                <a:gd name="connsiteY348" fmla="*/ 381083 h 542925"/>
                <a:gd name="connsiteX349" fmla="*/ 5788 w 466725"/>
                <a:gd name="connsiteY349" fmla="*/ 384283 h 542925"/>
                <a:gd name="connsiteX350" fmla="*/ 5788 w 466725"/>
                <a:gd name="connsiteY350" fmla="*/ 390693 h 542925"/>
                <a:gd name="connsiteX351" fmla="*/ 5788 w 466725"/>
                <a:gd name="connsiteY351" fmla="*/ 390693 h 542925"/>
                <a:gd name="connsiteX352" fmla="*/ 2559 w 466725"/>
                <a:gd name="connsiteY352" fmla="*/ 397094 h 542925"/>
                <a:gd name="connsiteX353" fmla="*/ 2559 w 466725"/>
                <a:gd name="connsiteY353" fmla="*/ 400294 h 542925"/>
                <a:gd name="connsiteX354" fmla="*/ 2559 w 466725"/>
                <a:gd name="connsiteY354" fmla="*/ 403504 h 542925"/>
                <a:gd name="connsiteX355" fmla="*/ 2559 w 466725"/>
                <a:gd name="connsiteY355" fmla="*/ 406705 h 542925"/>
                <a:gd name="connsiteX356" fmla="*/ 2559 w 466725"/>
                <a:gd name="connsiteY356" fmla="*/ 409905 h 542925"/>
                <a:gd name="connsiteX357" fmla="*/ 2559 w 466725"/>
                <a:gd name="connsiteY357" fmla="*/ 413115 h 542925"/>
                <a:gd name="connsiteX358" fmla="*/ 2559 w 466725"/>
                <a:gd name="connsiteY358" fmla="*/ 416315 h 542925"/>
                <a:gd name="connsiteX359" fmla="*/ 2559 w 466725"/>
                <a:gd name="connsiteY359" fmla="*/ 419516 h 542925"/>
                <a:gd name="connsiteX360" fmla="*/ -670 w 466725"/>
                <a:gd name="connsiteY360" fmla="*/ 427526 h 542925"/>
                <a:gd name="connsiteX361" fmla="*/ -670 w 466725"/>
                <a:gd name="connsiteY361" fmla="*/ 433927 h 542925"/>
                <a:gd name="connsiteX362" fmla="*/ -670 w 466725"/>
                <a:gd name="connsiteY362" fmla="*/ 437137 h 542925"/>
                <a:gd name="connsiteX363" fmla="*/ 2559 w 466725"/>
                <a:gd name="connsiteY363" fmla="*/ 440337 h 542925"/>
                <a:gd name="connsiteX364" fmla="*/ 5788 w 466725"/>
                <a:gd name="connsiteY364" fmla="*/ 453149 h 542925"/>
                <a:gd name="connsiteX365" fmla="*/ 12246 w 466725"/>
                <a:gd name="connsiteY365" fmla="*/ 456349 h 542925"/>
                <a:gd name="connsiteX366" fmla="*/ 12246 w 466725"/>
                <a:gd name="connsiteY366" fmla="*/ 459559 h 542925"/>
                <a:gd name="connsiteX367" fmla="*/ 12246 w 466725"/>
                <a:gd name="connsiteY367" fmla="*/ 465960 h 542925"/>
                <a:gd name="connsiteX368" fmla="*/ 12246 w 466725"/>
                <a:gd name="connsiteY368" fmla="*/ 469170 h 542925"/>
                <a:gd name="connsiteX369" fmla="*/ 12246 w 466725"/>
                <a:gd name="connsiteY369" fmla="*/ 472370 h 542925"/>
                <a:gd name="connsiteX370" fmla="*/ 15484 w 466725"/>
                <a:gd name="connsiteY370" fmla="*/ 472370 h 542925"/>
                <a:gd name="connsiteX371" fmla="*/ 18713 w 466725"/>
                <a:gd name="connsiteY371" fmla="*/ 478771 h 542925"/>
                <a:gd name="connsiteX372" fmla="*/ 21943 w 466725"/>
                <a:gd name="connsiteY372" fmla="*/ 478771 h 542925"/>
                <a:gd name="connsiteX373" fmla="*/ 30010 w 466725"/>
                <a:gd name="connsiteY373" fmla="*/ 478771 h 542925"/>
                <a:gd name="connsiteX374" fmla="*/ 33248 w 466725"/>
                <a:gd name="connsiteY374" fmla="*/ 478771 h 542925"/>
                <a:gd name="connsiteX375" fmla="*/ 36478 w 466725"/>
                <a:gd name="connsiteY375" fmla="*/ 481981 h 542925"/>
                <a:gd name="connsiteX376" fmla="*/ 39707 w 466725"/>
                <a:gd name="connsiteY376" fmla="*/ 481981 h 542925"/>
                <a:gd name="connsiteX377" fmla="*/ 42935 w 466725"/>
                <a:gd name="connsiteY377" fmla="*/ 485181 h 542925"/>
                <a:gd name="connsiteX378" fmla="*/ 42935 w 466725"/>
                <a:gd name="connsiteY378" fmla="*/ 488382 h 542925"/>
                <a:gd name="connsiteX379" fmla="*/ 42935 w 466725"/>
                <a:gd name="connsiteY379" fmla="*/ 491591 h 542925"/>
                <a:gd name="connsiteX380" fmla="*/ 42935 w 466725"/>
                <a:gd name="connsiteY380" fmla="*/ 491591 h 542925"/>
                <a:gd name="connsiteX381" fmla="*/ 39707 w 466725"/>
                <a:gd name="connsiteY381" fmla="*/ 494792 h 542925"/>
                <a:gd name="connsiteX382" fmla="*/ 39707 w 466725"/>
                <a:gd name="connsiteY382" fmla="*/ 494792 h 542925"/>
                <a:gd name="connsiteX383" fmla="*/ 39707 w 466725"/>
                <a:gd name="connsiteY383" fmla="*/ 501193 h 542925"/>
                <a:gd name="connsiteX384" fmla="*/ 36478 w 466725"/>
                <a:gd name="connsiteY384" fmla="*/ 501193 h 542925"/>
                <a:gd name="connsiteX385" fmla="*/ 36478 w 466725"/>
                <a:gd name="connsiteY385" fmla="*/ 501193 h 542925"/>
                <a:gd name="connsiteX386" fmla="*/ 30010 w 466725"/>
                <a:gd name="connsiteY386" fmla="*/ 501193 h 542925"/>
                <a:gd name="connsiteX387" fmla="*/ 26781 w 466725"/>
                <a:gd name="connsiteY387" fmla="*/ 501193 h 542925"/>
                <a:gd name="connsiteX388" fmla="*/ 26781 w 466725"/>
                <a:gd name="connsiteY388" fmla="*/ 501193 h 542925"/>
                <a:gd name="connsiteX389" fmla="*/ 26781 w 466725"/>
                <a:gd name="connsiteY389" fmla="*/ 504403 h 542925"/>
                <a:gd name="connsiteX390" fmla="*/ 26781 w 466725"/>
                <a:gd name="connsiteY390" fmla="*/ 504403 h 542925"/>
                <a:gd name="connsiteX391" fmla="*/ 26781 w 466725"/>
                <a:gd name="connsiteY391" fmla="*/ 507603 h 542925"/>
                <a:gd name="connsiteX392" fmla="*/ 30010 w 466725"/>
                <a:gd name="connsiteY392" fmla="*/ 507603 h 542925"/>
                <a:gd name="connsiteX393" fmla="*/ 30010 w 466725"/>
                <a:gd name="connsiteY393" fmla="*/ 507603 h 542925"/>
                <a:gd name="connsiteX394" fmla="*/ 30010 w 466725"/>
                <a:gd name="connsiteY394" fmla="*/ 510803 h 542925"/>
                <a:gd name="connsiteX395" fmla="*/ 30010 w 466725"/>
                <a:gd name="connsiteY395" fmla="*/ 514004 h 542925"/>
                <a:gd name="connsiteX396" fmla="*/ 30010 w 466725"/>
                <a:gd name="connsiteY396" fmla="*/ 514004 h 542925"/>
                <a:gd name="connsiteX397" fmla="*/ 33248 w 466725"/>
                <a:gd name="connsiteY397" fmla="*/ 514004 h 542925"/>
                <a:gd name="connsiteX398" fmla="*/ 33248 w 466725"/>
                <a:gd name="connsiteY398" fmla="*/ 517214 h 542925"/>
                <a:gd name="connsiteX399" fmla="*/ 30010 w 466725"/>
                <a:gd name="connsiteY399" fmla="*/ 520414 h 542925"/>
                <a:gd name="connsiteX400" fmla="*/ 30010 w 466725"/>
                <a:gd name="connsiteY400" fmla="*/ 520414 h 542925"/>
                <a:gd name="connsiteX401" fmla="*/ 30010 w 466725"/>
                <a:gd name="connsiteY401" fmla="*/ 523615 h 542925"/>
                <a:gd name="connsiteX402" fmla="*/ 33248 w 466725"/>
                <a:gd name="connsiteY402" fmla="*/ 523615 h 542925"/>
                <a:gd name="connsiteX403" fmla="*/ 33248 w 466725"/>
                <a:gd name="connsiteY403" fmla="*/ 526825 h 542925"/>
                <a:gd name="connsiteX404" fmla="*/ 33248 w 466725"/>
                <a:gd name="connsiteY404" fmla="*/ 526825 h 542925"/>
                <a:gd name="connsiteX405" fmla="*/ 33248 w 466725"/>
                <a:gd name="connsiteY405" fmla="*/ 526825 h 542925"/>
                <a:gd name="connsiteX406" fmla="*/ 33248 w 466725"/>
                <a:gd name="connsiteY406" fmla="*/ 530025 h 542925"/>
                <a:gd name="connsiteX407" fmla="*/ 33248 w 466725"/>
                <a:gd name="connsiteY407" fmla="*/ 533225 h 542925"/>
                <a:gd name="connsiteX408" fmla="*/ 33248 w 466725"/>
                <a:gd name="connsiteY408" fmla="*/ 536426 h 542925"/>
                <a:gd name="connsiteX409" fmla="*/ 36478 w 466725"/>
                <a:gd name="connsiteY409" fmla="*/ 536426 h 542925"/>
                <a:gd name="connsiteX410" fmla="*/ 36478 w 466725"/>
                <a:gd name="connsiteY410" fmla="*/ 536426 h 542925"/>
                <a:gd name="connsiteX411" fmla="*/ 39707 w 466725"/>
                <a:gd name="connsiteY411" fmla="*/ 536426 h 542925"/>
                <a:gd name="connsiteX412" fmla="*/ 39707 w 466725"/>
                <a:gd name="connsiteY412" fmla="*/ 539636 h 542925"/>
                <a:gd name="connsiteX413" fmla="*/ 42935 w 466725"/>
                <a:gd name="connsiteY413" fmla="*/ 539636 h 542925"/>
                <a:gd name="connsiteX414" fmla="*/ 62309 w 466725"/>
                <a:gd name="connsiteY414" fmla="*/ 536426 h 542925"/>
                <a:gd name="connsiteX415" fmla="*/ 65548 w 466725"/>
                <a:gd name="connsiteY415" fmla="*/ 536426 h 542925"/>
                <a:gd name="connsiteX416" fmla="*/ 68777 w 466725"/>
                <a:gd name="connsiteY416" fmla="*/ 536426 h 542925"/>
                <a:gd name="connsiteX417" fmla="*/ 75235 w 466725"/>
                <a:gd name="connsiteY417" fmla="*/ 539636 h 542925"/>
                <a:gd name="connsiteX418" fmla="*/ 97847 w 466725"/>
                <a:gd name="connsiteY418" fmla="*/ 533225 h 542925"/>
                <a:gd name="connsiteX419" fmla="*/ 110763 w 466725"/>
                <a:gd name="connsiteY419" fmla="*/ 533225 h 542925"/>
                <a:gd name="connsiteX420" fmla="*/ 110763 w 466725"/>
                <a:gd name="connsiteY420" fmla="*/ 533225 h 542925"/>
                <a:gd name="connsiteX421" fmla="*/ 113992 w 466725"/>
                <a:gd name="connsiteY421" fmla="*/ 530025 h 542925"/>
                <a:gd name="connsiteX422" fmla="*/ 113992 w 466725"/>
                <a:gd name="connsiteY422" fmla="*/ 530025 h 542925"/>
                <a:gd name="connsiteX423" fmla="*/ 113992 w 466725"/>
                <a:gd name="connsiteY423" fmla="*/ 530025 h 542925"/>
                <a:gd name="connsiteX424" fmla="*/ 113992 w 466725"/>
                <a:gd name="connsiteY424" fmla="*/ 530025 h 542925"/>
                <a:gd name="connsiteX425" fmla="*/ 117221 w 466725"/>
                <a:gd name="connsiteY425" fmla="*/ 530025 h 542925"/>
                <a:gd name="connsiteX426" fmla="*/ 117221 w 466725"/>
                <a:gd name="connsiteY426" fmla="*/ 526825 h 542925"/>
                <a:gd name="connsiteX427" fmla="*/ 117221 w 466725"/>
                <a:gd name="connsiteY427" fmla="*/ 526825 h 542925"/>
                <a:gd name="connsiteX428" fmla="*/ 117221 w 466725"/>
                <a:gd name="connsiteY428" fmla="*/ 523615 h 542925"/>
                <a:gd name="connsiteX429" fmla="*/ 117221 w 466725"/>
                <a:gd name="connsiteY429" fmla="*/ 517214 h 542925"/>
                <a:gd name="connsiteX430" fmla="*/ 117221 w 466725"/>
                <a:gd name="connsiteY430" fmla="*/ 517214 h 542925"/>
                <a:gd name="connsiteX431" fmla="*/ 117221 w 466725"/>
                <a:gd name="connsiteY431" fmla="*/ 517214 h 542925"/>
                <a:gd name="connsiteX432" fmla="*/ 117221 w 466725"/>
                <a:gd name="connsiteY432" fmla="*/ 514004 h 542925"/>
                <a:gd name="connsiteX433" fmla="*/ 117221 w 466725"/>
                <a:gd name="connsiteY433" fmla="*/ 514004 h 542925"/>
                <a:gd name="connsiteX434" fmla="*/ 117221 w 466725"/>
                <a:gd name="connsiteY434" fmla="*/ 514004 h 542925"/>
                <a:gd name="connsiteX435" fmla="*/ 117221 w 466725"/>
                <a:gd name="connsiteY435" fmla="*/ 514004 h 542925"/>
                <a:gd name="connsiteX436" fmla="*/ 120450 w 466725"/>
                <a:gd name="connsiteY436" fmla="*/ 510803 h 542925"/>
                <a:gd name="connsiteX437" fmla="*/ 120450 w 466725"/>
                <a:gd name="connsiteY437" fmla="*/ 510803 h 542925"/>
                <a:gd name="connsiteX438" fmla="*/ 126918 w 466725"/>
                <a:gd name="connsiteY438" fmla="*/ 510803 h 542925"/>
                <a:gd name="connsiteX439" fmla="*/ 130146 w 466725"/>
                <a:gd name="connsiteY439" fmla="*/ 507603 h 542925"/>
                <a:gd name="connsiteX440" fmla="*/ 130146 w 466725"/>
                <a:gd name="connsiteY440" fmla="*/ 507603 h 542925"/>
                <a:gd name="connsiteX441" fmla="*/ 133375 w 466725"/>
                <a:gd name="connsiteY441" fmla="*/ 504403 h 542925"/>
                <a:gd name="connsiteX442" fmla="*/ 136604 w 466725"/>
                <a:gd name="connsiteY442" fmla="*/ 504403 h 542925"/>
                <a:gd name="connsiteX443" fmla="*/ 136604 w 466725"/>
                <a:gd name="connsiteY443" fmla="*/ 504403 h 542925"/>
                <a:gd name="connsiteX444" fmla="*/ 139833 w 466725"/>
                <a:gd name="connsiteY444" fmla="*/ 504403 h 542925"/>
                <a:gd name="connsiteX445" fmla="*/ 146291 w 466725"/>
                <a:gd name="connsiteY445" fmla="*/ 504403 h 542925"/>
                <a:gd name="connsiteX446" fmla="*/ 152749 w 466725"/>
                <a:gd name="connsiteY446" fmla="*/ 504403 h 542925"/>
                <a:gd name="connsiteX447" fmla="*/ 155978 w 466725"/>
                <a:gd name="connsiteY447" fmla="*/ 504403 h 542925"/>
                <a:gd name="connsiteX448" fmla="*/ 155978 w 466725"/>
                <a:gd name="connsiteY448" fmla="*/ 504403 h 542925"/>
                <a:gd name="connsiteX449" fmla="*/ 155978 w 466725"/>
                <a:gd name="connsiteY449" fmla="*/ 504403 h 542925"/>
                <a:gd name="connsiteX450" fmla="*/ 159217 w 466725"/>
                <a:gd name="connsiteY450" fmla="*/ 501193 h 542925"/>
                <a:gd name="connsiteX451" fmla="*/ 159217 w 466725"/>
                <a:gd name="connsiteY451" fmla="*/ 501193 h 542925"/>
                <a:gd name="connsiteX452" fmla="*/ 159217 w 466725"/>
                <a:gd name="connsiteY452" fmla="*/ 501193 h 542925"/>
                <a:gd name="connsiteX453" fmla="*/ 159217 w 466725"/>
                <a:gd name="connsiteY453" fmla="*/ 497992 h 542925"/>
                <a:gd name="connsiteX454" fmla="*/ 159217 w 466725"/>
                <a:gd name="connsiteY454" fmla="*/ 494792 h 542925"/>
                <a:gd name="connsiteX455" fmla="*/ 162446 w 466725"/>
                <a:gd name="connsiteY455" fmla="*/ 494792 h 542925"/>
                <a:gd name="connsiteX456" fmla="*/ 162446 w 466725"/>
                <a:gd name="connsiteY456" fmla="*/ 494792 h 542925"/>
                <a:gd name="connsiteX457" fmla="*/ 162446 w 466725"/>
                <a:gd name="connsiteY457" fmla="*/ 494792 h 542925"/>
                <a:gd name="connsiteX458" fmla="*/ 165675 w 466725"/>
                <a:gd name="connsiteY458" fmla="*/ 494792 h 542925"/>
                <a:gd name="connsiteX459" fmla="*/ 165675 w 466725"/>
                <a:gd name="connsiteY459" fmla="*/ 494792 h 542925"/>
                <a:gd name="connsiteX460" fmla="*/ 165675 w 466725"/>
                <a:gd name="connsiteY460" fmla="*/ 494792 h 542925"/>
                <a:gd name="connsiteX461" fmla="*/ 168903 w 466725"/>
                <a:gd name="connsiteY461" fmla="*/ 491591 h 542925"/>
                <a:gd name="connsiteX462" fmla="*/ 168903 w 466725"/>
                <a:gd name="connsiteY462" fmla="*/ 491591 h 542925"/>
                <a:gd name="connsiteX463" fmla="*/ 168903 w 466725"/>
                <a:gd name="connsiteY463" fmla="*/ 491591 h 542925"/>
                <a:gd name="connsiteX464" fmla="*/ 168903 w 466725"/>
                <a:gd name="connsiteY464" fmla="*/ 488382 h 542925"/>
                <a:gd name="connsiteX465" fmla="*/ 168903 w 466725"/>
                <a:gd name="connsiteY465" fmla="*/ 488382 h 542925"/>
                <a:gd name="connsiteX466" fmla="*/ 172133 w 466725"/>
                <a:gd name="connsiteY466" fmla="*/ 491591 h 542925"/>
                <a:gd name="connsiteX467" fmla="*/ 175362 w 466725"/>
                <a:gd name="connsiteY467" fmla="*/ 491591 h 542925"/>
                <a:gd name="connsiteX468" fmla="*/ 175362 w 466725"/>
                <a:gd name="connsiteY468" fmla="*/ 491591 h 542925"/>
                <a:gd name="connsiteX469" fmla="*/ 175362 w 466725"/>
                <a:gd name="connsiteY469" fmla="*/ 491591 h 542925"/>
                <a:gd name="connsiteX470" fmla="*/ 181819 w 466725"/>
                <a:gd name="connsiteY470" fmla="*/ 497992 h 542925"/>
                <a:gd name="connsiteX471" fmla="*/ 181819 w 466725"/>
                <a:gd name="connsiteY471" fmla="*/ 501193 h 542925"/>
                <a:gd name="connsiteX472" fmla="*/ 181819 w 466725"/>
                <a:gd name="connsiteY472" fmla="*/ 501193 h 542925"/>
                <a:gd name="connsiteX473" fmla="*/ 186668 w 466725"/>
                <a:gd name="connsiteY473" fmla="*/ 504403 h 542925"/>
                <a:gd name="connsiteX474" fmla="*/ 186668 w 466725"/>
                <a:gd name="connsiteY474" fmla="*/ 504403 h 542925"/>
                <a:gd name="connsiteX475" fmla="*/ 189897 w 466725"/>
                <a:gd name="connsiteY475" fmla="*/ 507603 h 542925"/>
                <a:gd name="connsiteX476" fmla="*/ 193126 w 466725"/>
                <a:gd name="connsiteY476" fmla="*/ 507603 h 542925"/>
                <a:gd name="connsiteX477" fmla="*/ 199583 w 466725"/>
                <a:gd name="connsiteY477" fmla="*/ 504403 h 542925"/>
                <a:gd name="connsiteX478" fmla="*/ 199583 w 466725"/>
                <a:gd name="connsiteY478" fmla="*/ 504403 h 542925"/>
                <a:gd name="connsiteX479" fmla="*/ 202812 w 466725"/>
                <a:gd name="connsiteY479" fmla="*/ 507603 h 542925"/>
                <a:gd name="connsiteX480" fmla="*/ 202812 w 466725"/>
                <a:gd name="connsiteY480" fmla="*/ 507603 h 542925"/>
                <a:gd name="connsiteX481" fmla="*/ 202812 w 466725"/>
                <a:gd name="connsiteY481" fmla="*/ 542836 h 542925"/>
                <a:gd name="connsiteX482" fmla="*/ 206051 w 466725"/>
                <a:gd name="connsiteY482" fmla="*/ 542836 h 542925"/>
                <a:gd name="connsiteX483" fmla="*/ 206051 w 466725"/>
                <a:gd name="connsiteY483" fmla="*/ 542836 h 542925"/>
                <a:gd name="connsiteX484" fmla="*/ 228654 w 466725"/>
                <a:gd name="connsiteY484" fmla="*/ 542836 h 542925"/>
                <a:gd name="connsiteX485" fmla="*/ 235112 w 466725"/>
                <a:gd name="connsiteY485" fmla="*/ 539636 h 542925"/>
                <a:gd name="connsiteX486" fmla="*/ 257724 w 466725"/>
                <a:gd name="connsiteY486" fmla="*/ 523615 h 542925"/>
                <a:gd name="connsiteX487" fmla="*/ 260953 w 466725"/>
                <a:gd name="connsiteY487" fmla="*/ 520414 h 542925"/>
                <a:gd name="connsiteX488" fmla="*/ 260953 w 466725"/>
                <a:gd name="connsiteY488" fmla="*/ 520414 h 542925"/>
                <a:gd name="connsiteX489" fmla="*/ 264182 w 466725"/>
                <a:gd name="connsiteY489" fmla="*/ 517214 h 542925"/>
                <a:gd name="connsiteX490" fmla="*/ 264182 w 466725"/>
                <a:gd name="connsiteY490" fmla="*/ 517214 h 542925"/>
                <a:gd name="connsiteX491" fmla="*/ 280337 w 466725"/>
                <a:gd name="connsiteY491" fmla="*/ 517214 h 542925"/>
                <a:gd name="connsiteX492" fmla="*/ 283566 w 466725"/>
                <a:gd name="connsiteY492" fmla="*/ 514004 h 542925"/>
                <a:gd name="connsiteX493" fmla="*/ 286794 w 466725"/>
                <a:gd name="connsiteY493" fmla="*/ 514004 h 542925"/>
                <a:gd name="connsiteX494" fmla="*/ 290023 w 466725"/>
                <a:gd name="connsiteY494" fmla="*/ 510803 h 542925"/>
                <a:gd name="connsiteX495" fmla="*/ 293252 w 466725"/>
                <a:gd name="connsiteY495" fmla="*/ 507603 h 542925"/>
                <a:gd name="connsiteX496" fmla="*/ 306178 w 466725"/>
                <a:gd name="connsiteY496" fmla="*/ 504403 h 542925"/>
                <a:gd name="connsiteX497" fmla="*/ 309407 w 466725"/>
                <a:gd name="connsiteY497" fmla="*/ 504403 h 542925"/>
                <a:gd name="connsiteX498" fmla="*/ 312636 w 466725"/>
                <a:gd name="connsiteY498" fmla="*/ 507603 h 542925"/>
                <a:gd name="connsiteX499" fmla="*/ 315865 w 466725"/>
                <a:gd name="connsiteY499" fmla="*/ 510803 h 542925"/>
                <a:gd name="connsiteX500" fmla="*/ 319094 w 466725"/>
                <a:gd name="connsiteY500" fmla="*/ 514004 h 542925"/>
                <a:gd name="connsiteX501" fmla="*/ 319094 w 466725"/>
                <a:gd name="connsiteY501" fmla="*/ 517214 h 542925"/>
                <a:gd name="connsiteX502" fmla="*/ 319094 w 466725"/>
                <a:gd name="connsiteY502" fmla="*/ 520414 h 542925"/>
                <a:gd name="connsiteX503" fmla="*/ 325552 w 466725"/>
                <a:gd name="connsiteY503" fmla="*/ 520414 h 542925"/>
                <a:gd name="connsiteX504" fmla="*/ 325552 w 466725"/>
                <a:gd name="connsiteY504" fmla="*/ 523615 h 542925"/>
                <a:gd name="connsiteX505" fmla="*/ 328781 w 466725"/>
                <a:gd name="connsiteY505" fmla="*/ 523615 h 542925"/>
                <a:gd name="connsiteX506" fmla="*/ 332010 w 466725"/>
                <a:gd name="connsiteY506" fmla="*/ 530025 h 542925"/>
                <a:gd name="connsiteX507" fmla="*/ 332010 w 466725"/>
                <a:gd name="connsiteY507" fmla="*/ 530025 h 542925"/>
                <a:gd name="connsiteX508" fmla="*/ 341706 w 466725"/>
                <a:gd name="connsiteY508" fmla="*/ 530025 h 542925"/>
                <a:gd name="connsiteX509" fmla="*/ 344935 w 466725"/>
                <a:gd name="connsiteY509" fmla="*/ 530025 h 542925"/>
                <a:gd name="connsiteX510" fmla="*/ 344935 w 466725"/>
                <a:gd name="connsiteY510" fmla="*/ 530025 h 542925"/>
                <a:gd name="connsiteX511" fmla="*/ 344935 w 466725"/>
                <a:gd name="connsiteY511" fmla="*/ 530025 h 542925"/>
                <a:gd name="connsiteX512" fmla="*/ 349774 w 466725"/>
                <a:gd name="connsiteY512" fmla="*/ 530025 h 542925"/>
                <a:gd name="connsiteX513" fmla="*/ 349774 w 466725"/>
                <a:gd name="connsiteY513" fmla="*/ 530025 h 542925"/>
                <a:gd name="connsiteX514" fmla="*/ 353012 w 466725"/>
                <a:gd name="connsiteY514" fmla="*/ 530025 h 542925"/>
                <a:gd name="connsiteX515" fmla="*/ 356241 w 466725"/>
                <a:gd name="connsiteY515" fmla="*/ 530025 h 542925"/>
                <a:gd name="connsiteX516" fmla="*/ 362699 w 466725"/>
                <a:gd name="connsiteY516" fmla="*/ 526825 h 542925"/>
                <a:gd name="connsiteX517" fmla="*/ 369157 w 466725"/>
                <a:gd name="connsiteY517" fmla="*/ 526825 h 542925"/>
                <a:gd name="connsiteX518" fmla="*/ 372386 w 466725"/>
                <a:gd name="connsiteY518" fmla="*/ 526825 h 542925"/>
                <a:gd name="connsiteX519" fmla="*/ 372386 w 466725"/>
                <a:gd name="connsiteY519" fmla="*/ 526825 h 542925"/>
                <a:gd name="connsiteX520" fmla="*/ 375615 w 466725"/>
                <a:gd name="connsiteY520" fmla="*/ 526825 h 542925"/>
                <a:gd name="connsiteX521" fmla="*/ 375615 w 466725"/>
                <a:gd name="connsiteY521" fmla="*/ 526825 h 542925"/>
                <a:gd name="connsiteX522" fmla="*/ 385312 w 466725"/>
                <a:gd name="connsiteY522" fmla="*/ 533225 h 542925"/>
                <a:gd name="connsiteX523" fmla="*/ 385312 w 466725"/>
                <a:gd name="connsiteY523" fmla="*/ 523615 h 542925"/>
                <a:gd name="connsiteX524" fmla="*/ 385312 w 466725"/>
                <a:gd name="connsiteY524" fmla="*/ 517214 h 542925"/>
                <a:gd name="connsiteX525" fmla="*/ 385312 w 466725"/>
                <a:gd name="connsiteY525" fmla="*/ 510803 h 542925"/>
                <a:gd name="connsiteX526" fmla="*/ 385312 w 466725"/>
                <a:gd name="connsiteY526" fmla="*/ 507603 h 542925"/>
                <a:gd name="connsiteX527" fmla="*/ 385312 w 466725"/>
                <a:gd name="connsiteY527" fmla="*/ 504403 h 542925"/>
                <a:gd name="connsiteX528" fmla="*/ 385312 w 466725"/>
                <a:gd name="connsiteY528" fmla="*/ 504403 h 542925"/>
                <a:gd name="connsiteX529" fmla="*/ 385312 w 466725"/>
                <a:gd name="connsiteY529" fmla="*/ 501193 h 542925"/>
                <a:gd name="connsiteX530" fmla="*/ 388541 w 466725"/>
                <a:gd name="connsiteY530" fmla="*/ 494792 h 542925"/>
                <a:gd name="connsiteX531" fmla="*/ 388541 w 466725"/>
                <a:gd name="connsiteY531" fmla="*/ 494792 h 542925"/>
                <a:gd name="connsiteX532" fmla="*/ 388541 w 466725"/>
                <a:gd name="connsiteY532" fmla="*/ 494792 h 542925"/>
                <a:gd name="connsiteX533" fmla="*/ 388541 w 466725"/>
                <a:gd name="connsiteY533" fmla="*/ 494792 h 542925"/>
                <a:gd name="connsiteX534" fmla="*/ 388541 w 466725"/>
                <a:gd name="connsiteY534" fmla="*/ 491591 h 542925"/>
                <a:gd name="connsiteX535" fmla="*/ 388541 w 466725"/>
                <a:gd name="connsiteY535" fmla="*/ 491591 h 542925"/>
                <a:gd name="connsiteX536" fmla="*/ 388541 w 466725"/>
                <a:gd name="connsiteY536" fmla="*/ 491591 h 542925"/>
                <a:gd name="connsiteX537" fmla="*/ 388541 w 466725"/>
                <a:gd name="connsiteY537" fmla="*/ 491591 h 542925"/>
                <a:gd name="connsiteX538" fmla="*/ 388541 w 466725"/>
                <a:gd name="connsiteY538" fmla="*/ 491591 h 542925"/>
                <a:gd name="connsiteX539" fmla="*/ 388541 w 466725"/>
                <a:gd name="connsiteY539" fmla="*/ 491591 h 542925"/>
                <a:gd name="connsiteX540" fmla="*/ 388541 w 466725"/>
                <a:gd name="connsiteY540" fmla="*/ 488382 h 542925"/>
                <a:gd name="connsiteX541" fmla="*/ 388541 w 466725"/>
                <a:gd name="connsiteY541" fmla="*/ 485181 h 542925"/>
                <a:gd name="connsiteX542" fmla="*/ 385312 w 466725"/>
                <a:gd name="connsiteY542" fmla="*/ 481981 h 542925"/>
                <a:gd name="connsiteX543" fmla="*/ 385312 w 466725"/>
                <a:gd name="connsiteY543" fmla="*/ 481981 h 542925"/>
                <a:gd name="connsiteX544" fmla="*/ 385312 w 466725"/>
                <a:gd name="connsiteY544" fmla="*/ 481981 h 542925"/>
                <a:gd name="connsiteX545" fmla="*/ 385312 w 466725"/>
                <a:gd name="connsiteY545" fmla="*/ 478771 h 542925"/>
                <a:gd name="connsiteX546" fmla="*/ 388541 w 466725"/>
                <a:gd name="connsiteY546" fmla="*/ 478771 h 542925"/>
                <a:gd name="connsiteX547" fmla="*/ 388541 w 466725"/>
                <a:gd name="connsiteY547" fmla="*/ 478771 h 542925"/>
                <a:gd name="connsiteX548" fmla="*/ 388541 w 466725"/>
                <a:gd name="connsiteY548" fmla="*/ 475570 h 542925"/>
                <a:gd name="connsiteX549" fmla="*/ 391769 w 466725"/>
                <a:gd name="connsiteY549" fmla="*/ 475570 h 542925"/>
                <a:gd name="connsiteX550" fmla="*/ 398228 w 466725"/>
                <a:gd name="connsiteY550" fmla="*/ 475570 h 542925"/>
                <a:gd name="connsiteX551" fmla="*/ 401457 w 466725"/>
                <a:gd name="connsiteY551" fmla="*/ 475570 h 542925"/>
                <a:gd name="connsiteX552" fmla="*/ 401457 w 466725"/>
                <a:gd name="connsiteY552" fmla="*/ 478771 h 542925"/>
                <a:gd name="connsiteX553" fmla="*/ 404686 w 466725"/>
                <a:gd name="connsiteY553" fmla="*/ 478771 h 542925"/>
                <a:gd name="connsiteX554" fmla="*/ 414372 w 466725"/>
                <a:gd name="connsiteY554" fmla="*/ 475570 h 542925"/>
                <a:gd name="connsiteX555" fmla="*/ 417611 w 466725"/>
                <a:gd name="connsiteY555" fmla="*/ 475570 h 542925"/>
                <a:gd name="connsiteX556" fmla="*/ 420840 w 466725"/>
                <a:gd name="connsiteY556" fmla="*/ 475570 h 542925"/>
                <a:gd name="connsiteX557" fmla="*/ 420840 w 466725"/>
                <a:gd name="connsiteY557" fmla="*/ 475570 h 542925"/>
                <a:gd name="connsiteX558" fmla="*/ 424069 w 466725"/>
                <a:gd name="connsiteY558" fmla="*/ 475570 h 542925"/>
                <a:gd name="connsiteX559" fmla="*/ 427298 w 466725"/>
                <a:gd name="connsiteY559" fmla="*/ 475570 h 542925"/>
                <a:gd name="connsiteX560" fmla="*/ 427298 w 466725"/>
                <a:gd name="connsiteY560" fmla="*/ 475570 h 542925"/>
                <a:gd name="connsiteX561" fmla="*/ 427298 w 466725"/>
                <a:gd name="connsiteY561" fmla="*/ 478771 h 542925"/>
                <a:gd name="connsiteX562" fmla="*/ 427298 w 466725"/>
                <a:gd name="connsiteY562" fmla="*/ 478771 h 542925"/>
                <a:gd name="connsiteX563" fmla="*/ 430527 w 466725"/>
                <a:gd name="connsiteY563" fmla="*/ 478771 h 542925"/>
                <a:gd name="connsiteX564" fmla="*/ 430527 w 466725"/>
                <a:gd name="connsiteY564" fmla="*/ 478771 h 542925"/>
                <a:gd name="connsiteX565" fmla="*/ 433756 w 466725"/>
                <a:gd name="connsiteY565" fmla="*/ 481981 h 542925"/>
                <a:gd name="connsiteX566" fmla="*/ 466055 w 466725"/>
                <a:gd name="connsiteY566" fmla="*/ 478771 h 542925"/>
                <a:gd name="connsiteX567" fmla="*/ 462826 w 466725"/>
                <a:gd name="connsiteY567" fmla="*/ 46917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</a:cxnLst>
              <a:rect l="l" t="t" r="r" b="b"/>
              <a:pathLst>
                <a:path w="466725" h="542925">
                  <a:moveTo>
                    <a:pt x="462826" y="469170"/>
                  </a:moveTo>
                  <a:lnTo>
                    <a:pt x="459597" y="465960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3139" y="462759"/>
                  </a:lnTo>
                  <a:lnTo>
                    <a:pt x="453139" y="462759"/>
                  </a:lnTo>
                  <a:lnTo>
                    <a:pt x="453139" y="459559"/>
                  </a:lnTo>
                  <a:lnTo>
                    <a:pt x="453139" y="459559"/>
                  </a:lnTo>
                  <a:lnTo>
                    <a:pt x="453139" y="456349"/>
                  </a:lnTo>
                  <a:lnTo>
                    <a:pt x="449910" y="449948"/>
                  </a:lnTo>
                  <a:lnTo>
                    <a:pt x="449910" y="449948"/>
                  </a:lnTo>
                  <a:lnTo>
                    <a:pt x="449910" y="446748"/>
                  </a:lnTo>
                  <a:lnTo>
                    <a:pt x="449910" y="446748"/>
                  </a:lnTo>
                  <a:lnTo>
                    <a:pt x="449910" y="443538"/>
                  </a:lnTo>
                  <a:lnTo>
                    <a:pt x="449910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36985" y="44033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27526"/>
                  </a:lnTo>
                  <a:lnTo>
                    <a:pt x="427298" y="419516"/>
                  </a:lnTo>
                  <a:lnTo>
                    <a:pt x="427298" y="416315"/>
                  </a:lnTo>
                  <a:lnTo>
                    <a:pt x="420840" y="406705"/>
                  </a:lnTo>
                  <a:lnTo>
                    <a:pt x="420840" y="403504"/>
                  </a:lnTo>
                  <a:lnTo>
                    <a:pt x="427298" y="368271"/>
                  </a:lnTo>
                  <a:lnTo>
                    <a:pt x="417611" y="361861"/>
                  </a:lnTo>
                  <a:lnTo>
                    <a:pt x="417611" y="355451"/>
                  </a:lnTo>
                  <a:lnTo>
                    <a:pt x="424069" y="342640"/>
                  </a:lnTo>
                  <a:lnTo>
                    <a:pt x="424069" y="342640"/>
                  </a:lnTo>
                  <a:lnTo>
                    <a:pt x="424069" y="339439"/>
                  </a:lnTo>
                  <a:lnTo>
                    <a:pt x="420840" y="336239"/>
                  </a:lnTo>
                  <a:lnTo>
                    <a:pt x="417611" y="333029"/>
                  </a:lnTo>
                  <a:lnTo>
                    <a:pt x="417611" y="333029"/>
                  </a:lnTo>
                  <a:lnTo>
                    <a:pt x="414372" y="329828"/>
                  </a:lnTo>
                  <a:lnTo>
                    <a:pt x="411143" y="317017"/>
                  </a:lnTo>
                  <a:lnTo>
                    <a:pt x="411143" y="317017"/>
                  </a:lnTo>
                  <a:lnTo>
                    <a:pt x="407914" y="313817"/>
                  </a:lnTo>
                  <a:lnTo>
                    <a:pt x="407914" y="313817"/>
                  </a:lnTo>
                  <a:lnTo>
                    <a:pt x="404686" y="313817"/>
                  </a:lnTo>
                  <a:lnTo>
                    <a:pt x="401457" y="310616"/>
                  </a:lnTo>
                  <a:lnTo>
                    <a:pt x="401457" y="310616"/>
                  </a:lnTo>
                  <a:lnTo>
                    <a:pt x="398228" y="307407"/>
                  </a:lnTo>
                  <a:lnTo>
                    <a:pt x="398228" y="304206"/>
                  </a:lnTo>
                  <a:lnTo>
                    <a:pt x="391769" y="294595"/>
                  </a:lnTo>
                  <a:lnTo>
                    <a:pt x="388541" y="294595"/>
                  </a:lnTo>
                  <a:lnTo>
                    <a:pt x="388541" y="294595"/>
                  </a:lnTo>
                  <a:lnTo>
                    <a:pt x="385312" y="291395"/>
                  </a:lnTo>
                  <a:lnTo>
                    <a:pt x="382073" y="288195"/>
                  </a:lnTo>
                  <a:lnTo>
                    <a:pt x="378844" y="284985"/>
                  </a:lnTo>
                  <a:lnTo>
                    <a:pt x="378844" y="284985"/>
                  </a:lnTo>
                  <a:lnTo>
                    <a:pt x="375615" y="278584"/>
                  </a:lnTo>
                  <a:lnTo>
                    <a:pt x="375615" y="278584"/>
                  </a:lnTo>
                  <a:lnTo>
                    <a:pt x="375615" y="275374"/>
                  </a:lnTo>
                  <a:lnTo>
                    <a:pt x="365928" y="272174"/>
                  </a:lnTo>
                  <a:lnTo>
                    <a:pt x="365928" y="272174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2699" y="262563"/>
                  </a:lnTo>
                  <a:lnTo>
                    <a:pt x="362699" y="259362"/>
                  </a:lnTo>
                  <a:lnTo>
                    <a:pt x="359470" y="252952"/>
                  </a:lnTo>
                  <a:lnTo>
                    <a:pt x="356241" y="252952"/>
                  </a:lnTo>
                  <a:lnTo>
                    <a:pt x="338477" y="240141"/>
                  </a:lnTo>
                  <a:lnTo>
                    <a:pt x="338477" y="236941"/>
                  </a:lnTo>
                  <a:lnTo>
                    <a:pt x="335239" y="233740"/>
                  </a:lnTo>
                  <a:lnTo>
                    <a:pt x="335239" y="230530"/>
                  </a:lnTo>
                  <a:lnTo>
                    <a:pt x="332010" y="230530"/>
                  </a:lnTo>
                  <a:lnTo>
                    <a:pt x="325552" y="227330"/>
                  </a:lnTo>
                  <a:lnTo>
                    <a:pt x="325552" y="227330"/>
                  </a:lnTo>
                  <a:lnTo>
                    <a:pt x="322323" y="222529"/>
                  </a:lnTo>
                  <a:lnTo>
                    <a:pt x="319094" y="22252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2636" y="212919"/>
                  </a:lnTo>
                  <a:lnTo>
                    <a:pt x="309407" y="212919"/>
                  </a:lnTo>
                  <a:lnTo>
                    <a:pt x="309407" y="212919"/>
                  </a:lnTo>
                  <a:lnTo>
                    <a:pt x="309407" y="209718"/>
                  </a:lnTo>
                  <a:lnTo>
                    <a:pt x="309407" y="206508"/>
                  </a:lnTo>
                  <a:lnTo>
                    <a:pt x="302939" y="200108"/>
                  </a:lnTo>
                  <a:lnTo>
                    <a:pt x="299711" y="20010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3697"/>
                  </a:lnTo>
                  <a:lnTo>
                    <a:pt x="293252" y="193697"/>
                  </a:lnTo>
                  <a:lnTo>
                    <a:pt x="293252" y="190497"/>
                  </a:lnTo>
                  <a:lnTo>
                    <a:pt x="290023" y="190497"/>
                  </a:lnTo>
                  <a:lnTo>
                    <a:pt x="290023" y="190497"/>
                  </a:lnTo>
                  <a:lnTo>
                    <a:pt x="283566" y="184086"/>
                  </a:lnTo>
                  <a:lnTo>
                    <a:pt x="277108" y="180886"/>
                  </a:lnTo>
                  <a:lnTo>
                    <a:pt x="277108" y="180886"/>
                  </a:lnTo>
                  <a:lnTo>
                    <a:pt x="273878" y="174476"/>
                  </a:lnTo>
                  <a:lnTo>
                    <a:pt x="270640" y="174476"/>
                  </a:lnTo>
                  <a:lnTo>
                    <a:pt x="270640" y="174476"/>
                  </a:lnTo>
                  <a:lnTo>
                    <a:pt x="267411" y="174476"/>
                  </a:lnTo>
                  <a:lnTo>
                    <a:pt x="251266" y="168075"/>
                  </a:lnTo>
                  <a:lnTo>
                    <a:pt x="248038" y="168075"/>
                  </a:lnTo>
                  <a:lnTo>
                    <a:pt x="248038" y="168075"/>
                  </a:lnTo>
                  <a:lnTo>
                    <a:pt x="244808" y="168075"/>
                  </a:lnTo>
                  <a:lnTo>
                    <a:pt x="241579" y="168075"/>
                  </a:lnTo>
                  <a:lnTo>
                    <a:pt x="241579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1883" y="161665"/>
                  </a:lnTo>
                  <a:lnTo>
                    <a:pt x="228654" y="161665"/>
                  </a:lnTo>
                  <a:lnTo>
                    <a:pt x="228654" y="161665"/>
                  </a:lnTo>
                  <a:lnTo>
                    <a:pt x="225425" y="161665"/>
                  </a:lnTo>
                  <a:lnTo>
                    <a:pt x="222196" y="164874"/>
                  </a:lnTo>
                  <a:lnTo>
                    <a:pt x="215738" y="164874"/>
                  </a:lnTo>
                  <a:lnTo>
                    <a:pt x="215738" y="168075"/>
                  </a:lnTo>
                  <a:lnTo>
                    <a:pt x="212509" y="168075"/>
                  </a:lnTo>
                  <a:lnTo>
                    <a:pt x="212509" y="168075"/>
                  </a:lnTo>
                  <a:lnTo>
                    <a:pt x="209280" y="168075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199583" y="168075"/>
                  </a:lnTo>
                  <a:lnTo>
                    <a:pt x="196355" y="168075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1665"/>
                  </a:lnTo>
                  <a:lnTo>
                    <a:pt x="189897" y="158464"/>
                  </a:lnTo>
                  <a:lnTo>
                    <a:pt x="189897" y="152054"/>
                  </a:lnTo>
                  <a:lnTo>
                    <a:pt x="189897" y="148853"/>
                  </a:lnTo>
                  <a:lnTo>
                    <a:pt x="189897" y="148853"/>
                  </a:lnTo>
                  <a:lnTo>
                    <a:pt x="193126" y="145653"/>
                  </a:lnTo>
                  <a:lnTo>
                    <a:pt x="193126" y="1456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3126" y="136042"/>
                  </a:lnTo>
                  <a:lnTo>
                    <a:pt x="196355" y="129641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9583" y="126432"/>
                  </a:lnTo>
                  <a:lnTo>
                    <a:pt x="199583" y="126432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0031"/>
                  </a:lnTo>
                  <a:lnTo>
                    <a:pt x="196355" y="120031"/>
                  </a:lnTo>
                  <a:lnTo>
                    <a:pt x="196355" y="116821"/>
                  </a:lnTo>
                  <a:lnTo>
                    <a:pt x="193126" y="113620"/>
                  </a:lnTo>
                  <a:lnTo>
                    <a:pt x="193126" y="113620"/>
                  </a:lnTo>
                  <a:lnTo>
                    <a:pt x="193126" y="107220"/>
                  </a:lnTo>
                  <a:lnTo>
                    <a:pt x="193126" y="100809"/>
                  </a:lnTo>
                  <a:lnTo>
                    <a:pt x="193126" y="97609"/>
                  </a:lnTo>
                  <a:lnTo>
                    <a:pt x="196355" y="91199"/>
                  </a:lnTo>
                  <a:lnTo>
                    <a:pt x="196355" y="91199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202812" y="87998"/>
                  </a:lnTo>
                  <a:lnTo>
                    <a:pt x="202812" y="84798"/>
                  </a:lnTo>
                  <a:lnTo>
                    <a:pt x="202812" y="8479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78387"/>
                  </a:lnTo>
                  <a:lnTo>
                    <a:pt x="202812" y="78387"/>
                  </a:lnTo>
                  <a:lnTo>
                    <a:pt x="199583" y="78387"/>
                  </a:lnTo>
                  <a:lnTo>
                    <a:pt x="196355" y="75187"/>
                  </a:lnTo>
                  <a:lnTo>
                    <a:pt x="196355" y="71977"/>
                  </a:lnTo>
                  <a:lnTo>
                    <a:pt x="196355" y="71977"/>
                  </a:lnTo>
                  <a:lnTo>
                    <a:pt x="193126" y="65576"/>
                  </a:lnTo>
                  <a:lnTo>
                    <a:pt x="193126" y="62376"/>
                  </a:lnTo>
                  <a:lnTo>
                    <a:pt x="189897" y="59166"/>
                  </a:lnTo>
                  <a:lnTo>
                    <a:pt x="189897" y="59166"/>
                  </a:lnTo>
                  <a:lnTo>
                    <a:pt x="178591" y="49555"/>
                  </a:lnTo>
                  <a:lnTo>
                    <a:pt x="178591" y="46355"/>
                  </a:lnTo>
                  <a:lnTo>
                    <a:pt x="175362" y="43154"/>
                  </a:lnTo>
                  <a:lnTo>
                    <a:pt x="175362" y="36744"/>
                  </a:lnTo>
                  <a:lnTo>
                    <a:pt x="172133" y="33544"/>
                  </a:lnTo>
                  <a:lnTo>
                    <a:pt x="172133" y="30343"/>
                  </a:lnTo>
                  <a:lnTo>
                    <a:pt x="168903" y="27133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3063" y="9522"/>
                  </a:lnTo>
                  <a:lnTo>
                    <a:pt x="143063" y="9522"/>
                  </a:lnTo>
                  <a:lnTo>
                    <a:pt x="139833" y="9522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6604" y="3111"/>
                  </a:lnTo>
                  <a:lnTo>
                    <a:pt x="136604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0146" y="3111"/>
                  </a:lnTo>
                  <a:lnTo>
                    <a:pt x="130146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3679" y="3111"/>
                  </a:lnTo>
                  <a:lnTo>
                    <a:pt x="120450" y="-89"/>
                  </a:lnTo>
                  <a:lnTo>
                    <a:pt x="120450" y="-89"/>
                  </a:lnTo>
                  <a:lnTo>
                    <a:pt x="113992" y="-89"/>
                  </a:lnTo>
                  <a:lnTo>
                    <a:pt x="110763" y="6321"/>
                  </a:lnTo>
                  <a:lnTo>
                    <a:pt x="110763" y="19133"/>
                  </a:lnTo>
                  <a:lnTo>
                    <a:pt x="110763" y="22333"/>
                  </a:lnTo>
                  <a:lnTo>
                    <a:pt x="110763" y="22333"/>
                  </a:lnTo>
                  <a:lnTo>
                    <a:pt x="107534" y="22333"/>
                  </a:lnTo>
                  <a:lnTo>
                    <a:pt x="107534" y="22333"/>
                  </a:lnTo>
                  <a:lnTo>
                    <a:pt x="104305" y="27133"/>
                  </a:lnTo>
                  <a:lnTo>
                    <a:pt x="104305" y="33544"/>
                  </a:lnTo>
                  <a:lnTo>
                    <a:pt x="101076" y="36744"/>
                  </a:lnTo>
                  <a:lnTo>
                    <a:pt x="101076" y="39954"/>
                  </a:lnTo>
                  <a:lnTo>
                    <a:pt x="101076" y="43154"/>
                  </a:lnTo>
                  <a:lnTo>
                    <a:pt x="104305" y="49555"/>
                  </a:lnTo>
                  <a:lnTo>
                    <a:pt x="104305" y="52765"/>
                  </a:lnTo>
                  <a:lnTo>
                    <a:pt x="104305" y="55966"/>
                  </a:lnTo>
                  <a:lnTo>
                    <a:pt x="101076" y="62376"/>
                  </a:lnTo>
                  <a:lnTo>
                    <a:pt x="101076" y="62376"/>
                  </a:lnTo>
                  <a:lnTo>
                    <a:pt x="101076" y="65576"/>
                  </a:lnTo>
                  <a:lnTo>
                    <a:pt x="101076" y="65576"/>
                  </a:lnTo>
                  <a:lnTo>
                    <a:pt x="97847" y="65576"/>
                  </a:lnTo>
                  <a:lnTo>
                    <a:pt x="97847" y="68777"/>
                  </a:lnTo>
                  <a:lnTo>
                    <a:pt x="97847" y="68777"/>
                  </a:lnTo>
                  <a:lnTo>
                    <a:pt x="94618" y="71977"/>
                  </a:lnTo>
                  <a:lnTo>
                    <a:pt x="94618" y="75187"/>
                  </a:lnTo>
                  <a:lnTo>
                    <a:pt x="94618" y="78387"/>
                  </a:lnTo>
                  <a:lnTo>
                    <a:pt x="94618" y="81588"/>
                  </a:lnTo>
                  <a:lnTo>
                    <a:pt x="94618" y="87998"/>
                  </a:lnTo>
                  <a:lnTo>
                    <a:pt x="94618" y="91199"/>
                  </a:lnTo>
                  <a:lnTo>
                    <a:pt x="94618" y="94399"/>
                  </a:lnTo>
                  <a:lnTo>
                    <a:pt x="94618" y="97609"/>
                  </a:lnTo>
                  <a:lnTo>
                    <a:pt x="91380" y="97609"/>
                  </a:lnTo>
                  <a:lnTo>
                    <a:pt x="8492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4010"/>
                  </a:lnTo>
                  <a:lnTo>
                    <a:pt x="78464" y="10401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10420"/>
                  </a:lnTo>
                  <a:lnTo>
                    <a:pt x="72006" y="110420"/>
                  </a:lnTo>
                  <a:lnTo>
                    <a:pt x="72006" y="1104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68777" y="116821"/>
                  </a:lnTo>
                  <a:lnTo>
                    <a:pt x="65548" y="120031"/>
                  </a:lnTo>
                  <a:lnTo>
                    <a:pt x="65548" y="126432"/>
                  </a:lnTo>
                  <a:lnTo>
                    <a:pt x="65548" y="129641"/>
                  </a:lnTo>
                  <a:lnTo>
                    <a:pt x="68777" y="132842"/>
                  </a:lnTo>
                  <a:lnTo>
                    <a:pt x="68777" y="132842"/>
                  </a:lnTo>
                  <a:lnTo>
                    <a:pt x="68777" y="136042"/>
                  </a:lnTo>
                  <a:lnTo>
                    <a:pt x="72006" y="142453"/>
                  </a:lnTo>
                  <a:lnTo>
                    <a:pt x="72006" y="142453"/>
                  </a:lnTo>
                  <a:lnTo>
                    <a:pt x="72006" y="145653"/>
                  </a:lnTo>
                  <a:lnTo>
                    <a:pt x="72006" y="145653"/>
                  </a:lnTo>
                  <a:lnTo>
                    <a:pt x="75235" y="158464"/>
                  </a:lnTo>
                  <a:lnTo>
                    <a:pt x="75235" y="164874"/>
                  </a:lnTo>
                  <a:lnTo>
                    <a:pt x="75235" y="168075"/>
                  </a:lnTo>
                  <a:lnTo>
                    <a:pt x="75235" y="171275"/>
                  </a:lnTo>
                  <a:lnTo>
                    <a:pt x="75235" y="174476"/>
                  </a:lnTo>
                  <a:lnTo>
                    <a:pt x="78464" y="177686"/>
                  </a:lnTo>
                  <a:lnTo>
                    <a:pt x="81692" y="177686"/>
                  </a:lnTo>
                  <a:lnTo>
                    <a:pt x="81692" y="177686"/>
                  </a:lnTo>
                  <a:lnTo>
                    <a:pt x="81692" y="190497"/>
                  </a:lnTo>
                  <a:lnTo>
                    <a:pt x="81692" y="209718"/>
                  </a:lnTo>
                  <a:lnTo>
                    <a:pt x="81692" y="212919"/>
                  </a:lnTo>
                  <a:lnTo>
                    <a:pt x="78464" y="219319"/>
                  </a:lnTo>
                  <a:lnTo>
                    <a:pt x="75235" y="227330"/>
                  </a:lnTo>
                  <a:lnTo>
                    <a:pt x="75235" y="227330"/>
                  </a:lnTo>
                  <a:lnTo>
                    <a:pt x="75235" y="230530"/>
                  </a:lnTo>
                  <a:lnTo>
                    <a:pt x="78464" y="230530"/>
                  </a:lnTo>
                  <a:lnTo>
                    <a:pt x="81692" y="230530"/>
                  </a:lnTo>
                  <a:lnTo>
                    <a:pt x="84922" y="230530"/>
                  </a:lnTo>
                  <a:lnTo>
                    <a:pt x="88151" y="236941"/>
                  </a:lnTo>
                  <a:lnTo>
                    <a:pt x="91380" y="240141"/>
                  </a:lnTo>
                  <a:lnTo>
                    <a:pt x="91380" y="246551"/>
                  </a:lnTo>
                  <a:lnTo>
                    <a:pt x="88151" y="246551"/>
                  </a:lnTo>
                  <a:lnTo>
                    <a:pt x="84922" y="246551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52952"/>
                  </a:lnTo>
                  <a:lnTo>
                    <a:pt x="84922" y="259362"/>
                  </a:lnTo>
                  <a:lnTo>
                    <a:pt x="84922" y="262563"/>
                  </a:lnTo>
                  <a:lnTo>
                    <a:pt x="81692" y="262563"/>
                  </a:lnTo>
                  <a:lnTo>
                    <a:pt x="78464" y="265773"/>
                  </a:lnTo>
                  <a:lnTo>
                    <a:pt x="75235" y="268973"/>
                  </a:lnTo>
                  <a:lnTo>
                    <a:pt x="72006" y="272174"/>
                  </a:lnTo>
                  <a:lnTo>
                    <a:pt x="68777" y="272174"/>
                  </a:lnTo>
                  <a:lnTo>
                    <a:pt x="65548" y="272174"/>
                  </a:lnTo>
                  <a:lnTo>
                    <a:pt x="55852" y="265773"/>
                  </a:lnTo>
                  <a:lnTo>
                    <a:pt x="52622" y="268973"/>
                  </a:lnTo>
                  <a:lnTo>
                    <a:pt x="52622" y="272174"/>
                  </a:lnTo>
                  <a:lnTo>
                    <a:pt x="52622" y="275374"/>
                  </a:lnTo>
                  <a:lnTo>
                    <a:pt x="55852" y="278584"/>
                  </a:lnTo>
                  <a:lnTo>
                    <a:pt x="52622" y="281784"/>
                  </a:lnTo>
                  <a:lnTo>
                    <a:pt x="52622" y="281784"/>
                  </a:lnTo>
                  <a:lnTo>
                    <a:pt x="49393" y="284985"/>
                  </a:lnTo>
                  <a:lnTo>
                    <a:pt x="49393" y="284985"/>
                  </a:lnTo>
                  <a:lnTo>
                    <a:pt x="46164" y="288195"/>
                  </a:lnTo>
                  <a:lnTo>
                    <a:pt x="42935" y="301006"/>
                  </a:lnTo>
                  <a:lnTo>
                    <a:pt x="42935" y="304206"/>
                  </a:lnTo>
                  <a:lnTo>
                    <a:pt x="39707" y="307407"/>
                  </a:lnTo>
                  <a:lnTo>
                    <a:pt x="39707" y="310616"/>
                  </a:lnTo>
                  <a:lnTo>
                    <a:pt x="39707" y="313817"/>
                  </a:lnTo>
                  <a:lnTo>
                    <a:pt x="39707" y="313817"/>
                  </a:lnTo>
                  <a:lnTo>
                    <a:pt x="39707" y="317017"/>
                  </a:lnTo>
                  <a:lnTo>
                    <a:pt x="39707" y="317017"/>
                  </a:lnTo>
                  <a:lnTo>
                    <a:pt x="39707" y="320218"/>
                  </a:lnTo>
                  <a:lnTo>
                    <a:pt x="36478" y="323428"/>
                  </a:lnTo>
                  <a:lnTo>
                    <a:pt x="36478" y="323428"/>
                  </a:lnTo>
                  <a:lnTo>
                    <a:pt x="33248" y="326628"/>
                  </a:lnTo>
                  <a:lnTo>
                    <a:pt x="30010" y="345849"/>
                  </a:lnTo>
                  <a:lnTo>
                    <a:pt x="33248" y="349050"/>
                  </a:lnTo>
                  <a:lnTo>
                    <a:pt x="33248" y="352250"/>
                  </a:lnTo>
                  <a:lnTo>
                    <a:pt x="36478" y="355451"/>
                  </a:lnTo>
                  <a:lnTo>
                    <a:pt x="39707" y="358661"/>
                  </a:lnTo>
                  <a:lnTo>
                    <a:pt x="39707" y="358661"/>
                  </a:lnTo>
                  <a:lnTo>
                    <a:pt x="39707" y="361861"/>
                  </a:lnTo>
                  <a:lnTo>
                    <a:pt x="39707" y="361861"/>
                  </a:lnTo>
                  <a:lnTo>
                    <a:pt x="33248" y="361861"/>
                  </a:lnTo>
                  <a:lnTo>
                    <a:pt x="30010" y="361861"/>
                  </a:lnTo>
                  <a:lnTo>
                    <a:pt x="30010" y="365061"/>
                  </a:lnTo>
                  <a:lnTo>
                    <a:pt x="26781" y="368271"/>
                  </a:lnTo>
                  <a:lnTo>
                    <a:pt x="26781" y="371472"/>
                  </a:lnTo>
                  <a:lnTo>
                    <a:pt x="21943" y="374672"/>
                  </a:lnTo>
                  <a:lnTo>
                    <a:pt x="21943" y="377873"/>
                  </a:lnTo>
                  <a:lnTo>
                    <a:pt x="18713" y="377873"/>
                  </a:lnTo>
                  <a:lnTo>
                    <a:pt x="18713" y="374672"/>
                  </a:lnTo>
                  <a:lnTo>
                    <a:pt x="18713" y="371472"/>
                  </a:lnTo>
                  <a:lnTo>
                    <a:pt x="15484" y="368271"/>
                  </a:lnTo>
                  <a:lnTo>
                    <a:pt x="15484" y="368271"/>
                  </a:lnTo>
                  <a:lnTo>
                    <a:pt x="12246" y="368271"/>
                  </a:lnTo>
                  <a:lnTo>
                    <a:pt x="5788" y="381083"/>
                  </a:lnTo>
                  <a:lnTo>
                    <a:pt x="5788" y="381083"/>
                  </a:lnTo>
                  <a:lnTo>
                    <a:pt x="5788" y="384283"/>
                  </a:lnTo>
                  <a:lnTo>
                    <a:pt x="5788" y="390693"/>
                  </a:lnTo>
                  <a:lnTo>
                    <a:pt x="5788" y="390693"/>
                  </a:lnTo>
                  <a:lnTo>
                    <a:pt x="2559" y="397094"/>
                  </a:lnTo>
                  <a:lnTo>
                    <a:pt x="2559" y="400294"/>
                  </a:lnTo>
                  <a:lnTo>
                    <a:pt x="2559" y="403504"/>
                  </a:lnTo>
                  <a:lnTo>
                    <a:pt x="2559" y="406705"/>
                  </a:lnTo>
                  <a:lnTo>
                    <a:pt x="2559" y="409905"/>
                  </a:lnTo>
                  <a:lnTo>
                    <a:pt x="2559" y="413115"/>
                  </a:lnTo>
                  <a:lnTo>
                    <a:pt x="2559" y="416315"/>
                  </a:lnTo>
                  <a:lnTo>
                    <a:pt x="2559" y="419516"/>
                  </a:lnTo>
                  <a:lnTo>
                    <a:pt x="-670" y="427526"/>
                  </a:lnTo>
                  <a:lnTo>
                    <a:pt x="-670" y="433927"/>
                  </a:lnTo>
                  <a:lnTo>
                    <a:pt x="-670" y="437137"/>
                  </a:lnTo>
                  <a:lnTo>
                    <a:pt x="2559" y="440337"/>
                  </a:lnTo>
                  <a:lnTo>
                    <a:pt x="5788" y="453149"/>
                  </a:lnTo>
                  <a:lnTo>
                    <a:pt x="12246" y="456349"/>
                  </a:lnTo>
                  <a:lnTo>
                    <a:pt x="12246" y="459559"/>
                  </a:lnTo>
                  <a:lnTo>
                    <a:pt x="12246" y="465960"/>
                  </a:lnTo>
                  <a:lnTo>
                    <a:pt x="12246" y="469170"/>
                  </a:lnTo>
                  <a:lnTo>
                    <a:pt x="12246" y="472370"/>
                  </a:lnTo>
                  <a:lnTo>
                    <a:pt x="15484" y="472370"/>
                  </a:lnTo>
                  <a:lnTo>
                    <a:pt x="18713" y="478771"/>
                  </a:lnTo>
                  <a:lnTo>
                    <a:pt x="21943" y="478771"/>
                  </a:lnTo>
                  <a:lnTo>
                    <a:pt x="30010" y="478771"/>
                  </a:lnTo>
                  <a:lnTo>
                    <a:pt x="33248" y="478771"/>
                  </a:lnTo>
                  <a:lnTo>
                    <a:pt x="36478" y="481981"/>
                  </a:lnTo>
                  <a:lnTo>
                    <a:pt x="39707" y="481981"/>
                  </a:lnTo>
                  <a:lnTo>
                    <a:pt x="42935" y="485181"/>
                  </a:lnTo>
                  <a:lnTo>
                    <a:pt x="42935" y="488382"/>
                  </a:lnTo>
                  <a:lnTo>
                    <a:pt x="42935" y="491591"/>
                  </a:lnTo>
                  <a:lnTo>
                    <a:pt x="42935" y="491591"/>
                  </a:lnTo>
                  <a:lnTo>
                    <a:pt x="39707" y="494792"/>
                  </a:lnTo>
                  <a:lnTo>
                    <a:pt x="39707" y="494792"/>
                  </a:lnTo>
                  <a:lnTo>
                    <a:pt x="39707" y="501193"/>
                  </a:lnTo>
                  <a:lnTo>
                    <a:pt x="36478" y="501193"/>
                  </a:lnTo>
                  <a:lnTo>
                    <a:pt x="36478" y="501193"/>
                  </a:lnTo>
                  <a:lnTo>
                    <a:pt x="30010" y="501193"/>
                  </a:lnTo>
                  <a:lnTo>
                    <a:pt x="26781" y="501193"/>
                  </a:lnTo>
                  <a:lnTo>
                    <a:pt x="26781" y="501193"/>
                  </a:lnTo>
                  <a:lnTo>
                    <a:pt x="26781" y="504403"/>
                  </a:lnTo>
                  <a:lnTo>
                    <a:pt x="26781" y="504403"/>
                  </a:lnTo>
                  <a:lnTo>
                    <a:pt x="26781" y="507603"/>
                  </a:lnTo>
                  <a:lnTo>
                    <a:pt x="30010" y="507603"/>
                  </a:lnTo>
                  <a:lnTo>
                    <a:pt x="30010" y="507603"/>
                  </a:lnTo>
                  <a:lnTo>
                    <a:pt x="30010" y="510803"/>
                  </a:lnTo>
                  <a:lnTo>
                    <a:pt x="30010" y="514004"/>
                  </a:lnTo>
                  <a:lnTo>
                    <a:pt x="30010" y="514004"/>
                  </a:lnTo>
                  <a:lnTo>
                    <a:pt x="33248" y="514004"/>
                  </a:lnTo>
                  <a:lnTo>
                    <a:pt x="33248" y="517214"/>
                  </a:lnTo>
                  <a:lnTo>
                    <a:pt x="30010" y="520414"/>
                  </a:lnTo>
                  <a:lnTo>
                    <a:pt x="30010" y="520414"/>
                  </a:lnTo>
                  <a:lnTo>
                    <a:pt x="30010" y="523615"/>
                  </a:lnTo>
                  <a:lnTo>
                    <a:pt x="33248" y="52361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30025"/>
                  </a:lnTo>
                  <a:lnTo>
                    <a:pt x="33248" y="533225"/>
                  </a:lnTo>
                  <a:lnTo>
                    <a:pt x="33248" y="536426"/>
                  </a:lnTo>
                  <a:lnTo>
                    <a:pt x="36478" y="536426"/>
                  </a:lnTo>
                  <a:lnTo>
                    <a:pt x="36478" y="536426"/>
                  </a:lnTo>
                  <a:lnTo>
                    <a:pt x="39707" y="536426"/>
                  </a:lnTo>
                  <a:lnTo>
                    <a:pt x="39707" y="539636"/>
                  </a:lnTo>
                  <a:lnTo>
                    <a:pt x="42935" y="539636"/>
                  </a:lnTo>
                  <a:lnTo>
                    <a:pt x="62309" y="536426"/>
                  </a:lnTo>
                  <a:lnTo>
                    <a:pt x="65548" y="536426"/>
                  </a:lnTo>
                  <a:lnTo>
                    <a:pt x="68777" y="536426"/>
                  </a:lnTo>
                  <a:lnTo>
                    <a:pt x="75235" y="539636"/>
                  </a:lnTo>
                  <a:lnTo>
                    <a:pt x="97847" y="533225"/>
                  </a:lnTo>
                  <a:lnTo>
                    <a:pt x="110763" y="533225"/>
                  </a:lnTo>
                  <a:lnTo>
                    <a:pt x="110763" y="5332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7221" y="530025"/>
                  </a:lnTo>
                  <a:lnTo>
                    <a:pt x="117221" y="526825"/>
                  </a:lnTo>
                  <a:lnTo>
                    <a:pt x="117221" y="526825"/>
                  </a:lnTo>
                  <a:lnTo>
                    <a:pt x="117221" y="523615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20450" y="510803"/>
                  </a:lnTo>
                  <a:lnTo>
                    <a:pt x="120450" y="510803"/>
                  </a:lnTo>
                  <a:lnTo>
                    <a:pt x="126918" y="510803"/>
                  </a:lnTo>
                  <a:lnTo>
                    <a:pt x="130146" y="507603"/>
                  </a:lnTo>
                  <a:lnTo>
                    <a:pt x="130146" y="507603"/>
                  </a:lnTo>
                  <a:lnTo>
                    <a:pt x="133375" y="504403"/>
                  </a:lnTo>
                  <a:lnTo>
                    <a:pt x="136604" y="504403"/>
                  </a:lnTo>
                  <a:lnTo>
                    <a:pt x="136604" y="504403"/>
                  </a:lnTo>
                  <a:lnTo>
                    <a:pt x="139833" y="504403"/>
                  </a:lnTo>
                  <a:lnTo>
                    <a:pt x="146291" y="504403"/>
                  </a:lnTo>
                  <a:lnTo>
                    <a:pt x="152749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497992"/>
                  </a:lnTo>
                  <a:lnTo>
                    <a:pt x="159217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88382"/>
                  </a:lnTo>
                  <a:lnTo>
                    <a:pt x="168903" y="488382"/>
                  </a:lnTo>
                  <a:lnTo>
                    <a:pt x="172133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81819" y="497992"/>
                  </a:lnTo>
                  <a:lnTo>
                    <a:pt x="181819" y="501193"/>
                  </a:lnTo>
                  <a:lnTo>
                    <a:pt x="181819" y="501193"/>
                  </a:lnTo>
                  <a:lnTo>
                    <a:pt x="186668" y="504403"/>
                  </a:lnTo>
                  <a:lnTo>
                    <a:pt x="186668" y="504403"/>
                  </a:lnTo>
                  <a:lnTo>
                    <a:pt x="189897" y="507603"/>
                  </a:lnTo>
                  <a:lnTo>
                    <a:pt x="193126" y="507603"/>
                  </a:lnTo>
                  <a:lnTo>
                    <a:pt x="199583" y="504403"/>
                  </a:lnTo>
                  <a:lnTo>
                    <a:pt x="199583" y="504403"/>
                  </a:lnTo>
                  <a:lnTo>
                    <a:pt x="202812" y="507603"/>
                  </a:lnTo>
                  <a:lnTo>
                    <a:pt x="202812" y="507603"/>
                  </a:lnTo>
                  <a:lnTo>
                    <a:pt x="202812" y="542836"/>
                  </a:lnTo>
                  <a:lnTo>
                    <a:pt x="206051" y="542836"/>
                  </a:lnTo>
                  <a:lnTo>
                    <a:pt x="206051" y="542836"/>
                  </a:lnTo>
                  <a:lnTo>
                    <a:pt x="228654" y="542836"/>
                  </a:lnTo>
                  <a:lnTo>
                    <a:pt x="235112" y="539636"/>
                  </a:lnTo>
                  <a:lnTo>
                    <a:pt x="257724" y="523615"/>
                  </a:lnTo>
                  <a:lnTo>
                    <a:pt x="260953" y="520414"/>
                  </a:lnTo>
                  <a:lnTo>
                    <a:pt x="260953" y="520414"/>
                  </a:lnTo>
                  <a:lnTo>
                    <a:pt x="264182" y="517214"/>
                  </a:lnTo>
                  <a:lnTo>
                    <a:pt x="264182" y="517214"/>
                  </a:lnTo>
                  <a:lnTo>
                    <a:pt x="280337" y="517214"/>
                  </a:lnTo>
                  <a:lnTo>
                    <a:pt x="283566" y="514004"/>
                  </a:lnTo>
                  <a:lnTo>
                    <a:pt x="286794" y="514004"/>
                  </a:lnTo>
                  <a:lnTo>
                    <a:pt x="290023" y="510803"/>
                  </a:lnTo>
                  <a:lnTo>
                    <a:pt x="293252" y="507603"/>
                  </a:lnTo>
                  <a:lnTo>
                    <a:pt x="306178" y="504403"/>
                  </a:lnTo>
                  <a:lnTo>
                    <a:pt x="309407" y="504403"/>
                  </a:lnTo>
                  <a:lnTo>
                    <a:pt x="312636" y="507603"/>
                  </a:lnTo>
                  <a:lnTo>
                    <a:pt x="315865" y="510803"/>
                  </a:lnTo>
                  <a:lnTo>
                    <a:pt x="319094" y="514004"/>
                  </a:lnTo>
                  <a:lnTo>
                    <a:pt x="319094" y="517214"/>
                  </a:lnTo>
                  <a:lnTo>
                    <a:pt x="319094" y="520414"/>
                  </a:lnTo>
                  <a:lnTo>
                    <a:pt x="325552" y="520414"/>
                  </a:lnTo>
                  <a:lnTo>
                    <a:pt x="325552" y="523615"/>
                  </a:lnTo>
                  <a:lnTo>
                    <a:pt x="328781" y="523615"/>
                  </a:lnTo>
                  <a:lnTo>
                    <a:pt x="332010" y="530025"/>
                  </a:lnTo>
                  <a:lnTo>
                    <a:pt x="332010" y="530025"/>
                  </a:lnTo>
                  <a:lnTo>
                    <a:pt x="341706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9774" y="530025"/>
                  </a:lnTo>
                  <a:lnTo>
                    <a:pt x="349774" y="530025"/>
                  </a:lnTo>
                  <a:lnTo>
                    <a:pt x="353012" y="530025"/>
                  </a:lnTo>
                  <a:lnTo>
                    <a:pt x="356241" y="530025"/>
                  </a:lnTo>
                  <a:lnTo>
                    <a:pt x="362699" y="526825"/>
                  </a:lnTo>
                  <a:lnTo>
                    <a:pt x="369157" y="526825"/>
                  </a:lnTo>
                  <a:lnTo>
                    <a:pt x="372386" y="526825"/>
                  </a:lnTo>
                  <a:lnTo>
                    <a:pt x="372386" y="526825"/>
                  </a:lnTo>
                  <a:lnTo>
                    <a:pt x="375615" y="526825"/>
                  </a:lnTo>
                  <a:lnTo>
                    <a:pt x="375615" y="526825"/>
                  </a:lnTo>
                  <a:lnTo>
                    <a:pt x="385312" y="533225"/>
                  </a:lnTo>
                  <a:lnTo>
                    <a:pt x="385312" y="523615"/>
                  </a:lnTo>
                  <a:lnTo>
                    <a:pt x="385312" y="517214"/>
                  </a:lnTo>
                  <a:lnTo>
                    <a:pt x="385312" y="510803"/>
                  </a:lnTo>
                  <a:lnTo>
                    <a:pt x="385312" y="507603"/>
                  </a:lnTo>
                  <a:lnTo>
                    <a:pt x="385312" y="504403"/>
                  </a:lnTo>
                  <a:lnTo>
                    <a:pt x="385312" y="504403"/>
                  </a:lnTo>
                  <a:lnTo>
                    <a:pt x="385312" y="501193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88382"/>
                  </a:lnTo>
                  <a:lnTo>
                    <a:pt x="388541" y="4851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78771"/>
                  </a:lnTo>
                  <a:lnTo>
                    <a:pt x="388541" y="478771"/>
                  </a:lnTo>
                  <a:lnTo>
                    <a:pt x="388541" y="478771"/>
                  </a:lnTo>
                  <a:lnTo>
                    <a:pt x="388541" y="475570"/>
                  </a:lnTo>
                  <a:lnTo>
                    <a:pt x="391769" y="475570"/>
                  </a:lnTo>
                  <a:lnTo>
                    <a:pt x="398228" y="475570"/>
                  </a:lnTo>
                  <a:lnTo>
                    <a:pt x="401457" y="475570"/>
                  </a:lnTo>
                  <a:lnTo>
                    <a:pt x="401457" y="478771"/>
                  </a:lnTo>
                  <a:lnTo>
                    <a:pt x="404686" y="478771"/>
                  </a:lnTo>
                  <a:lnTo>
                    <a:pt x="414372" y="475570"/>
                  </a:lnTo>
                  <a:lnTo>
                    <a:pt x="417611" y="475570"/>
                  </a:lnTo>
                  <a:lnTo>
                    <a:pt x="420840" y="475570"/>
                  </a:lnTo>
                  <a:lnTo>
                    <a:pt x="420840" y="475570"/>
                  </a:lnTo>
                  <a:lnTo>
                    <a:pt x="424069" y="475570"/>
                  </a:lnTo>
                  <a:lnTo>
                    <a:pt x="427298" y="475570"/>
                  </a:lnTo>
                  <a:lnTo>
                    <a:pt x="427298" y="475570"/>
                  </a:lnTo>
                  <a:lnTo>
                    <a:pt x="427298" y="478771"/>
                  </a:lnTo>
                  <a:lnTo>
                    <a:pt x="427298" y="478771"/>
                  </a:lnTo>
                  <a:lnTo>
                    <a:pt x="430527" y="478771"/>
                  </a:lnTo>
                  <a:lnTo>
                    <a:pt x="430527" y="478771"/>
                  </a:lnTo>
                  <a:lnTo>
                    <a:pt x="433756" y="481981"/>
                  </a:lnTo>
                  <a:lnTo>
                    <a:pt x="466055" y="478771"/>
                  </a:lnTo>
                  <a:lnTo>
                    <a:pt x="462826" y="469170"/>
                  </a:ln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4B42B1F-4593-236E-4F58-7ED719F8586C}"/>
                </a:ext>
              </a:extLst>
            </p:cNvPr>
            <p:cNvSpPr/>
            <p:nvPr/>
          </p:nvSpPr>
          <p:spPr>
            <a:xfrm>
              <a:off x="6990758" y="884509"/>
              <a:ext cx="742950" cy="571499"/>
            </a:xfrm>
            <a:custGeom>
              <a:avLst/>
              <a:gdLst>
                <a:gd name="connsiteX0" fmla="*/ 742280 w 742950"/>
                <a:gd name="connsiteY0" fmla="*/ 273725 h 571499"/>
                <a:gd name="connsiteX1" fmla="*/ 742280 w 742950"/>
                <a:gd name="connsiteY1" fmla="*/ 198897 h 571499"/>
                <a:gd name="connsiteX2" fmla="*/ 742280 w 742950"/>
                <a:gd name="connsiteY2" fmla="*/ 60403 h 571499"/>
                <a:gd name="connsiteX3" fmla="*/ 737508 w 742950"/>
                <a:gd name="connsiteY3" fmla="*/ 60403 h 571499"/>
                <a:gd name="connsiteX4" fmla="*/ 737508 w 742950"/>
                <a:gd name="connsiteY4" fmla="*/ 60403 h 571499"/>
                <a:gd name="connsiteX5" fmla="*/ 727964 w 742950"/>
                <a:gd name="connsiteY5" fmla="*/ 54036 h 571499"/>
                <a:gd name="connsiteX6" fmla="*/ 727964 w 742950"/>
                <a:gd name="connsiteY6" fmla="*/ 50852 h 571499"/>
                <a:gd name="connsiteX7" fmla="*/ 724783 w 742950"/>
                <a:gd name="connsiteY7" fmla="*/ 50852 h 571499"/>
                <a:gd name="connsiteX8" fmla="*/ 724783 w 742950"/>
                <a:gd name="connsiteY8" fmla="*/ 47668 h 571499"/>
                <a:gd name="connsiteX9" fmla="*/ 718420 w 742950"/>
                <a:gd name="connsiteY9" fmla="*/ 47668 h 571499"/>
                <a:gd name="connsiteX10" fmla="*/ 718420 w 742950"/>
                <a:gd name="connsiteY10" fmla="*/ 47668 h 571499"/>
                <a:gd name="connsiteX11" fmla="*/ 715239 w 742950"/>
                <a:gd name="connsiteY11" fmla="*/ 44484 h 571499"/>
                <a:gd name="connsiteX12" fmla="*/ 715239 w 742950"/>
                <a:gd name="connsiteY12" fmla="*/ 41301 h 571499"/>
                <a:gd name="connsiteX13" fmla="*/ 712057 w 742950"/>
                <a:gd name="connsiteY13" fmla="*/ 41301 h 571499"/>
                <a:gd name="connsiteX14" fmla="*/ 708876 w 742950"/>
                <a:gd name="connsiteY14" fmla="*/ 41301 h 571499"/>
                <a:gd name="connsiteX15" fmla="*/ 708876 w 742950"/>
                <a:gd name="connsiteY15" fmla="*/ 41301 h 571499"/>
                <a:gd name="connsiteX16" fmla="*/ 705694 w 742950"/>
                <a:gd name="connsiteY16" fmla="*/ 38117 h 571499"/>
                <a:gd name="connsiteX17" fmla="*/ 705694 w 742950"/>
                <a:gd name="connsiteY17" fmla="*/ 38117 h 571499"/>
                <a:gd name="connsiteX18" fmla="*/ 705694 w 742950"/>
                <a:gd name="connsiteY18" fmla="*/ 38117 h 571499"/>
                <a:gd name="connsiteX19" fmla="*/ 705694 w 742950"/>
                <a:gd name="connsiteY19" fmla="*/ 34933 h 571499"/>
                <a:gd name="connsiteX20" fmla="*/ 705694 w 742950"/>
                <a:gd name="connsiteY20" fmla="*/ 34933 h 571499"/>
                <a:gd name="connsiteX21" fmla="*/ 705694 w 742950"/>
                <a:gd name="connsiteY21" fmla="*/ 31749 h 571499"/>
                <a:gd name="connsiteX22" fmla="*/ 705694 w 742950"/>
                <a:gd name="connsiteY22" fmla="*/ 31749 h 571499"/>
                <a:gd name="connsiteX23" fmla="*/ 705694 w 742950"/>
                <a:gd name="connsiteY23" fmla="*/ 31749 h 571499"/>
                <a:gd name="connsiteX24" fmla="*/ 705694 w 742950"/>
                <a:gd name="connsiteY24" fmla="*/ 31749 h 571499"/>
                <a:gd name="connsiteX25" fmla="*/ 705694 w 742950"/>
                <a:gd name="connsiteY25" fmla="*/ 31749 h 571499"/>
                <a:gd name="connsiteX26" fmla="*/ 702503 w 742950"/>
                <a:gd name="connsiteY26" fmla="*/ 28565 h 571499"/>
                <a:gd name="connsiteX27" fmla="*/ 702503 w 742950"/>
                <a:gd name="connsiteY27" fmla="*/ 28565 h 571499"/>
                <a:gd name="connsiteX28" fmla="*/ 702503 w 742950"/>
                <a:gd name="connsiteY28" fmla="*/ 28565 h 571499"/>
                <a:gd name="connsiteX29" fmla="*/ 702503 w 742950"/>
                <a:gd name="connsiteY29" fmla="*/ 28565 h 571499"/>
                <a:gd name="connsiteX30" fmla="*/ 702503 w 742950"/>
                <a:gd name="connsiteY30" fmla="*/ 25381 h 571499"/>
                <a:gd name="connsiteX31" fmla="*/ 699322 w 742950"/>
                <a:gd name="connsiteY31" fmla="*/ 25381 h 571499"/>
                <a:gd name="connsiteX32" fmla="*/ 696141 w 742950"/>
                <a:gd name="connsiteY32" fmla="*/ 22198 h 571499"/>
                <a:gd name="connsiteX33" fmla="*/ 689778 w 742950"/>
                <a:gd name="connsiteY33" fmla="*/ 19013 h 571499"/>
                <a:gd name="connsiteX34" fmla="*/ 686597 w 742950"/>
                <a:gd name="connsiteY34" fmla="*/ 15830 h 571499"/>
                <a:gd name="connsiteX35" fmla="*/ 686597 w 742950"/>
                <a:gd name="connsiteY35" fmla="*/ 15830 h 571499"/>
                <a:gd name="connsiteX36" fmla="*/ 686597 w 742950"/>
                <a:gd name="connsiteY36" fmla="*/ 9462 h 571499"/>
                <a:gd name="connsiteX37" fmla="*/ 686597 w 742950"/>
                <a:gd name="connsiteY37" fmla="*/ 9462 h 571499"/>
                <a:gd name="connsiteX38" fmla="*/ 686597 w 742950"/>
                <a:gd name="connsiteY38" fmla="*/ 9462 h 571499"/>
                <a:gd name="connsiteX39" fmla="*/ 686597 w 742950"/>
                <a:gd name="connsiteY39" fmla="*/ 6278 h 571499"/>
                <a:gd name="connsiteX40" fmla="*/ 686597 w 742950"/>
                <a:gd name="connsiteY40" fmla="*/ 3094 h 571499"/>
                <a:gd name="connsiteX41" fmla="*/ 686597 w 742950"/>
                <a:gd name="connsiteY41" fmla="*/ -89 h 571499"/>
                <a:gd name="connsiteX42" fmla="*/ 683416 w 742950"/>
                <a:gd name="connsiteY42" fmla="*/ -89 h 571499"/>
                <a:gd name="connsiteX43" fmla="*/ 680234 w 742950"/>
                <a:gd name="connsiteY43" fmla="*/ -89 h 571499"/>
                <a:gd name="connsiteX44" fmla="*/ 661146 w 742950"/>
                <a:gd name="connsiteY44" fmla="*/ -89 h 571499"/>
                <a:gd name="connsiteX45" fmla="*/ 661146 w 742950"/>
                <a:gd name="connsiteY45" fmla="*/ -89 h 571499"/>
                <a:gd name="connsiteX46" fmla="*/ 622961 w 742950"/>
                <a:gd name="connsiteY46" fmla="*/ -89 h 571499"/>
                <a:gd name="connsiteX47" fmla="*/ 587966 w 742950"/>
                <a:gd name="connsiteY47" fmla="*/ -89 h 571499"/>
                <a:gd name="connsiteX48" fmla="*/ 581603 w 742950"/>
                <a:gd name="connsiteY48" fmla="*/ -89 h 571499"/>
                <a:gd name="connsiteX49" fmla="*/ 581603 w 742950"/>
                <a:gd name="connsiteY49" fmla="*/ 3094 h 571499"/>
                <a:gd name="connsiteX50" fmla="*/ 573650 w 742950"/>
                <a:gd name="connsiteY50" fmla="*/ 6278 h 571499"/>
                <a:gd name="connsiteX51" fmla="*/ 573650 w 742950"/>
                <a:gd name="connsiteY51" fmla="*/ 6278 h 571499"/>
                <a:gd name="connsiteX52" fmla="*/ 567277 w 742950"/>
                <a:gd name="connsiteY52" fmla="*/ 3094 h 571499"/>
                <a:gd name="connsiteX53" fmla="*/ 564096 w 742950"/>
                <a:gd name="connsiteY53" fmla="*/ -89 h 571499"/>
                <a:gd name="connsiteX54" fmla="*/ 554552 w 742950"/>
                <a:gd name="connsiteY54" fmla="*/ -89 h 571499"/>
                <a:gd name="connsiteX55" fmla="*/ 551370 w 742950"/>
                <a:gd name="connsiteY55" fmla="*/ -89 h 571499"/>
                <a:gd name="connsiteX56" fmla="*/ 548189 w 742950"/>
                <a:gd name="connsiteY56" fmla="*/ -89 h 571499"/>
                <a:gd name="connsiteX57" fmla="*/ 548189 w 742950"/>
                <a:gd name="connsiteY57" fmla="*/ 3094 h 571499"/>
                <a:gd name="connsiteX58" fmla="*/ 548189 w 742950"/>
                <a:gd name="connsiteY58" fmla="*/ 3094 h 571499"/>
                <a:gd name="connsiteX59" fmla="*/ 548189 w 742950"/>
                <a:gd name="connsiteY59" fmla="*/ 6278 h 571499"/>
                <a:gd name="connsiteX60" fmla="*/ 548189 w 742950"/>
                <a:gd name="connsiteY60" fmla="*/ 6278 h 571499"/>
                <a:gd name="connsiteX61" fmla="*/ 548189 w 742950"/>
                <a:gd name="connsiteY61" fmla="*/ 9462 h 571499"/>
                <a:gd name="connsiteX62" fmla="*/ 545008 w 742950"/>
                <a:gd name="connsiteY62" fmla="*/ 9462 h 571499"/>
                <a:gd name="connsiteX63" fmla="*/ 545008 w 742950"/>
                <a:gd name="connsiteY63" fmla="*/ 9462 h 571499"/>
                <a:gd name="connsiteX64" fmla="*/ 545008 w 742950"/>
                <a:gd name="connsiteY64" fmla="*/ 9462 h 571499"/>
                <a:gd name="connsiteX65" fmla="*/ 545008 w 742950"/>
                <a:gd name="connsiteY65" fmla="*/ 9462 h 571499"/>
                <a:gd name="connsiteX66" fmla="*/ 541827 w 742950"/>
                <a:gd name="connsiteY66" fmla="*/ 12646 h 571499"/>
                <a:gd name="connsiteX67" fmla="*/ 541827 w 742950"/>
                <a:gd name="connsiteY67" fmla="*/ 19013 h 571499"/>
                <a:gd name="connsiteX68" fmla="*/ 538645 w 742950"/>
                <a:gd name="connsiteY68" fmla="*/ 28565 h 571499"/>
                <a:gd name="connsiteX69" fmla="*/ 535464 w 742950"/>
                <a:gd name="connsiteY69" fmla="*/ 31749 h 571499"/>
                <a:gd name="connsiteX70" fmla="*/ 535464 w 742950"/>
                <a:gd name="connsiteY70" fmla="*/ 31749 h 571499"/>
                <a:gd name="connsiteX71" fmla="*/ 532282 w 742950"/>
                <a:gd name="connsiteY71" fmla="*/ 31749 h 571499"/>
                <a:gd name="connsiteX72" fmla="*/ 525919 w 742950"/>
                <a:gd name="connsiteY72" fmla="*/ 57220 h 571499"/>
                <a:gd name="connsiteX73" fmla="*/ 522738 w 742950"/>
                <a:gd name="connsiteY73" fmla="*/ 60403 h 571499"/>
                <a:gd name="connsiteX74" fmla="*/ 516376 w 742950"/>
                <a:gd name="connsiteY74" fmla="*/ 68366 h 571499"/>
                <a:gd name="connsiteX75" fmla="*/ 513194 w 742950"/>
                <a:gd name="connsiteY75" fmla="*/ 71548 h 571499"/>
                <a:gd name="connsiteX76" fmla="*/ 510013 w 742950"/>
                <a:gd name="connsiteY76" fmla="*/ 90655 h 571499"/>
                <a:gd name="connsiteX77" fmla="*/ 510013 w 742950"/>
                <a:gd name="connsiteY77" fmla="*/ 100199 h 571499"/>
                <a:gd name="connsiteX78" fmla="*/ 506832 w 742950"/>
                <a:gd name="connsiteY78" fmla="*/ 100199 h 571499"/>
                <a:gd name="connsiteX79" fmla="*/ 503650 w 742950"/>
                <a:gd name="connsiteY79" fmla="*/ 109752 h 571499"/>
                <a:gd name="connsiteX80" fmla="*/ 503650 w 742950"/>
                <a:gd name="connsiteY80" fmla="*/ 112934 h 571499"/>
                <a:gd name="connsiteX81" fmla="*/ 503650 w 742950"/>
                <a:gd name="connsiteY81" fmla="*/ 112934 h 571499"/>
                <a:gd name="connsiteX82" fmla="*/ 503650 w 742950"/>
                <a:gd name="connsiteY82" fmla="*/ 106571 h 571499"/>
                <a:gd name="connsiteX83" fmla="*/ 500459 w 742950"/>
                <a:gd name="connsiteY83" fmla="*/ 103390 h 571499"/>
                <a:gd name="connsiteX84" fmla="*/ 500459 w 742950"/>
                <a:gd name="connsiteY84" fmla="*/ 100199 h 571499"/>
                <a:gd name="connsiteX85" fmla="*/ 500459 w 742950"/>
                <a:gd name="connsiteY85" fmla="*/ 97017 h 571499"/>
                <a:gd name="connsiteX86" fmla="*/ 500459 w 742950"/>
                <a:gd name="connsiteY86" fmla="*/ 93836 h 571499"/>
                <a:gd name="connsiteX87" fmla="*/ 497278 w 742950"/>
                <a:gd name="connsiteY87" fmla="*/ 93836 h 571499"/>
                <a:gd name="connsiteX88" fmla="*/ 497278 w 742950"/>
                <a:gd name="connsiteY88" fmla="*/ 93836 h 571499"/>
                <a:gd name="connsiteX89" fmla="*/ 494096 w 742950"/>
                <a:gd name="connsiteY89" fmla="*/ 84283 h 571499"/>
                <a:gd name="connsiteX90" fmla="*/ 490915 w 742950"/>
                <a:gd name="connsiteY90" fmla="*/ 84283 h 571499"/>
                <a:gd name="connsiteX91" fmla="*/ 490915 w 742950"/>
                <a:gd name="connsiteY91" fmla="*/ 84283 h 571499"/>
                <a:gd name="connsiteX92" fmla="*/ 490915 w 742950"/>
                <a:gd name="connsiteY92" fmla="*/ 84283 h 571499"/>
                <a:gd name="connsiteX93" fmla="*/ 490915 w 742950"/>
                <a:gd name="connsiteY93" fmla="*/ 81101 h 571499"/>
                <a:gd name="connsiteX94" fmla="*/ 490915 w 742950"/>
                <a:gd name="connsiteY94" fmla="*/ 81101 h 571499"/>
                <a:gd name="connsiteX95" fmla="*/ 490915 w 742950"/>
                <a:gd name="connsiteY95" fmla="*/ 77910 h 571499"/>
                <a:gd name="connsiteX96" fmla="*/ 490915 w 742950"/>
                <a:gd name="connsiteY96" fmla="*/ 77910 h 571499"/>
                <a:gd name="connsiteX97" fmla="*/ 490915 w 742950"/>
                <a:gd name="connsiteY97" fmla="*/ 74729 h 571499"/>
                <a:gd name="connsiteX98" fmla="*/ 490915 w 742950"/>
                <a:gd name="connsiteY98" fmla="*/ 74729 h 571499"/>
                <a:gd name="connsiteX99" fmla="*/ 494096 w 742950"/>
                <a:gd name="connsiteY99" fmla="*/ 71548 h 571499"/>
                <a:gd name="connsiteX100" fmla="*/ 494096 w 742950"/>
                <a:gd name="connsiteY100" fmla="*/ 71548 h 571499"/>
                <a:gd name="connsiteX101" fmla="*/ 487734 w 742950"/>
                <a:gd name="connsiteY101" fmla="*/ 63585 h 571499"/>
                <a:gd name="connsiteX102" fmla="*/ 484553 w 742950"/>
                <a:gd name="connsiteY102" fmla="*/ 60403 h 571499"/>
                <a:gd name="connsiteX103" fmla="*/ 484553 w 742950"/>
                <a:gd name="connsiteY103" fmla="*/ 57220 h 571499"/>
                <a:gd name="connsiteX104" fmla="*/ 484553 w 742950"/>
                <a:gd name="connsiteY104" fmla="*/ 57220 h 571499"/>
                <a:gd name="connsiteX105" fmla="*/ 481371 w 742950"/>
                <a:gd name="connsiteY105" fmla="*/ 54036 h 571499"/>
                <a:gd name="connsiteX106" fmla="*/ 481371 w 742950"/>
                <a:gd name="connsiteY106" fmla="*/ 54036 h 571499"/>
                <a:gd name="connsiteX107" fmla="*/ 481371 w 742950"/>
                <a:gd name="connsiteY107" fmla="*/ 54036 h 571499"/>
                <a:gd name="connsiteX108" fmla="*/ 481371 w 742950"/>
                <a:gd name="connsiteY108" fmla="*/ 50852 h 571499"/>
                <a:gd name="connsiteX109" fmla="*/ 481371 w 742950"/>
                <a:gd name="connsiteY109" fmla="*/ 50852 h 571499"/>
                <a:gd name="connsiteX110" fmla="*/ 481371 w 742950"/>
                <a:gd name="connsiteY110" fmla="*/ 47668 h 571499"/>
                <a:gd name="connsiteX111" fmla="*/ 478190 w 742950"/>
                <a:gd name="connsiteY111" fmla="*/ 47668 h 571499"/>
                <a:gd name="connsiteX112" fmla="*/ 475009 w 742950"/>
                <a:gd name="connsiteY112" fmla="*/ 44484 h 571499"/>
                <a:gd name="connsiteX113" fmla="*/ 478190 w 742950"/>
                <a:gd name="connsiteY113" fmla="*/ 41301 h 571499"/>
                <a:gd name="connsiteX114" fmla="*/ 478190 w 742950"/>
                <a:gd name="connsiteY114" fmla="*/ 38117 h 571499"/>
                <a:gd name="connsiteX115" fmla="*/ 478190 w 742950"/>
                <a:gd name="connsiteY115" fmla="*/ 38117 h 571499"/>
                <a:gd name="connsiteX116" fmla="*/ 478190 w 742950"/>
                <a:gd name="connsiteY116" fmla="*/ 34933 h 571499"/>
                <a:gd name="connsiteX117" fmla="*/ 478190 w 742950"/>
                <a:gd name="connsiteY117" fmla="*/ 31749 h 571499"/>
                <a:gd name="connsiteX118" fmla="*/ 478190 w 742950"/>
                <a:gd name="connsiteY118" fmla="*/ 31749 h 571499"/>
                <a:gd name="connsiteX119" fmla="*/ 475009 w 742950"/>
                <a:gd name="connsiteY119" fmla="*/ 28565 h 571499"/>
                <a:gd name="connsiteX120" fmla="*/ 471827 w 742950"/>
                <a:gd name="connsiteY120" fmla="*/ 25381 h 571499"/>
                <a:gd name="connsiteX121" fmla="*/ 471827 w 742950"/>
                <a:gd name="connsiteY121" fmla="*/ 25381 h 571499"/>
                <a:gd name="connsiteX122" fmla="*/ 468646 w 742950"/>
                <a:gd name="connsiteY122" fmla="*/ 25381 h 571499"/>
                <a:gd name="connsiteX123" fmla="*/ 465464 w 742950"/>
                <a:gd name="connsiteY123" fmla="*/ 22198 h 571499"/>
                <a:gd name="connsiteX124" fmla="*/ 462283 w 742950"/>
                <a:gd name="connsiteY124" fmla="*/ 22198 h 571499"/>
                <a:gd name="connsiteX125" fmla="*/ 462283 w 742950"/>
                <a:gd name="connsiteY125" fmla="*/ 22198 h 571499"/>
                <a:gd name="connsiteX126" fmla="*/ 462283 w 742950"/>
                <a:gd name="connsiteY126" fmla="*/ 22198 h 571499"/>
                <a:gd name="connsiteX127" fmla="*/ 459102 w 742950"/>
                <a:gd name="connsiteY127" fmla="*/ 22198 h 571499"/>
                <a:gd name="connsiteX128" fmla="*/ 459102 w 742950"/>
                <a:gd name="connsiteY128" fmla="*/ 22198 h 571499"/>
                <a:gd name="connsiteX129" fmla="*/ 452739 w 742950"/>
                <a:gd name="connsiteY129" fmla="*/ 22198 h 571499"/>
                <a:gd name="connsiteX130" fmla="*/ 446377 w 742950"/>
                <a:gd name="connsiteY130" fmla="*/ 19013 h 571499"/>
                <a:gd name="connsiteX131" fmla="*/ 424097 w 742950"/>
                <a:gd name="connsiteY131" fmla="*/ 12646 h 571499"/>
                <a:gd name="connsiteX132" fmla="*/ 403419 w 742950"/>
                <a:gd name="connsiteY132" fmla="*/ 12646 h 571499"/>
                <a:gd name="connsiteX133" fmla="*/ 400238 w 742950"/>
                <a:gd name="connsiteY133" fmla="*/ 15830 h 571499"/>
                <a:gd name="connsiteX134" fmla="*/ 400238 w 742950"/>
                <a:gd name="connsiteY134" fmla="*/ 15830 h 571499"/>
                <a:gd name="connsiteX135" fmla="*/ 400238 w 742950"/>
                <a:gd name="connsiteY135" fmla="*/ 19013 h 571499"/>
                <a:gd name="connsiteX136" fmla="*/ 397056 w 742950"/>
                <a:gd name="connsiteY136" fmla="*/ 22198 h 571499"/>
                <a:gd name="connsiteX137" fmla="*/ 397056 w 742950"/>
                <a:gd name="connsiteY137" fmla="*/ 22198 h 571499"/>
                <a:gd name="connsiteX138" fmla="*/ 397056 w 742950"/>
                <a:gd name="connsiteY138" fmla="*/ 28565 h 571499"/>
                <a:gd name="connsiteX139" fmla="*/ 397056 w 742950"/>
                <a:gd name="connsiteY139" fmla="*/ 31749 h 571499"/>
                <a:gd name="connsiteX140" fmla="*/ 397056 w 742950"/>
                <a:gd name="connsiteY140" fmla="*/ 41301 h 571499"/>
                <a:gd name="connsiteX141" fmla="*/ 397056 w 742950"/>
                <a:gd name="connsiteY141" fmla="*/ 41301 h 571499"/>
                <a:gd name="connsiteX142" fmla="*/ 397056 w 742950"/>
                <a:gd name="connsiteY142" fmla="*/ 41301 h 571499"/>
                <a:gd name="connsiteX143" fmla="*/ 393875 w 742950"/>
                <a:gd name="connsiteY143" fmla="*/ 44484 h 571499"/>
                <a:gd name="connsiteX144" fmla="*/ 393875 w 742950"/>
                <a:gd name="connsiteY144" fmla="*/ 44484 h 571499"/>
                <a:gd name="connsiteX145" fmla="*/ 390693 w 742950"/>
                <a:gd name="connsiteY145" fmla="*/ 47668 h 571499"/>
                <a:gd name="connsiteX146" fmla="*/ 387512 w 742950"/>
                <a:gd name="connsiteY146" fmla="*/ 54036 h 571499"/>
                <a:gd name="connsiteX147" fmla="*/ 387512 w 742950"/>
                <a:gd name="connsiteY147" fmla="*/ 57220 h 571499"/>
                <a:gd name="connsiteX148" fmla="*/ 387512 w 742950"/>
                <a:gd name="connsiteY148" fmla="*/ 60403 h 571499"/>
                <a:gd name="connsiteX149" fmla="*/ 384330 w 742950"/>
                <a:gd name="connsiteY149" fmla="*/ 63585 h 571499"/>
                <a:gd name="connsiteX150" fmla="*/ 384330 w 742950"/>
                <a:gd name="connsiteY150" fmla="*/ 68366 h 571499"/>
                <a:gd name="connsiteX151" fmla="*/ 384330 w 742950"/>
                <a:gd name="connsiteY151" fmla="*/ 68366 h 571499"/>
                <a:gd name="connsiteX152" fmla="*/ 384330 w 742950"/>
                <a:gd name="connsiteY152" fmla="*/ 71548 h 571499"/>
                <a:gd name="connsiteX153" fmla="*/ 384330 w 742950"/>
                <a:gd name="connsiteY153" fmla="*/ 77910 h 571499"/>
                <a:gd name="connsiteX154" fmla="*/ 384330 w 742950"/>
                <a:gd name="connsiteY154" fmla="*/ 77910 h 571499"/>
                <a:gd name="connsiteX155" fmla="*/ 384330 w 742950"/>
                <a:gd name="connsiteY155" fmla="*/ 77910 h 571499"/>
                <a:gd name="connsiteX156" fmla="*/ 384330 w 742950"/>
                <a:gd name="connsiteY156" fmla="*/ 77910 h 571499"/>
                <a:gd name="connsiteX157" fmla="*/ 387512 w 742950"/>
                <a:gd name="connsiteY157" fmla="*/ 77910 h 571499"/>
                <a:gd name="connsiteX158" fmla="*/ 387512 w 742950"/>
                <a:gd name="connsiteY158" fmla="*/ 77910 h 571499"/>
                <a:gd name="connsiteX159" fmla="*/ 393875 w 742950"/>
                <a:gd name="connsiteY159" fmla="*/ 81101 h 571499"/>
                <a:gd name="connsiteX160" fmla="*/ 393875 w 742950"/>
                <a:gd name="connsiteY160" fmla="*/ 84283 h 571499"/>
                <a:gd name="connsiteX161" fmla="*/ 390693 w 742950"/>
                <a:gd name="connsiteY161" fmla="*/ 87464 h 571499"/>
                <a:gd name="connsiteX162" fmla="*/ 390693 w 742950"/>
                <a:gd name="connsiteY162" fmla="*/ 87464 h 571499"/>
                <a:gd name="connsiteX163" fmla="*/ 390693 w 742950"/>
                <a:gd name="connsiteY163" fmla="*/ 90655 h 571499"/>
                <a:gd name="connsiteX164" fmla="*/ 390693 w 742950"/>
                <a:gd name="connsiteY164" fmla="*/ 93836 h 571499"/>
                <a:gd name="connsiteX165" fmla="*/ 390693 w 742950"/>
                <a:gd name="connsiteY165" fmla="*/ 93836 h 571499"/>
                <a:gd name="connsiteX166" fmla="*/ 390693 w 742950"/>
                <a:gd name="connsiteY166" fmla="*/ 97017 h 571499"/>
                <a:gd name="connsiteX167" fmla="*/ 390693 w 742950"/>
                <a:gd name="connsiteY167" fmla="*/ 97017 h 571499"/>
                <a:gd name="connsiteX168" fmla="*/ 393875 w 742950"/>
                <a:gd name="connsiteY168" fmla="*/ 109752 h 571499"/>
                <a:gd name="connsiteX169" fmla="*/ 393875 w 742950"/>
                <a:gd name="connsiteY169" fmla="*/ 109752 h 571499"/>
                <a:gd name="connsiteX170" fmla="*/ 393875 w 742950"/>
                <a:gd name="connsiteY170" fmla="*/ 112934 h 571499"/>
                <a:gd name="connsiteX171" fmla="*/ 393875 w 742950"/>
                <a:gd name="connsiteY171" fmla="*/ 112934 h 571499"/>
                <a:gd name="connsiteX172" fmla="*/ 397056 w 742950"/>
                <a:gd name="connsiteY172" fmla="*/ 122487 h 571499"/>
                <a:gd name="connsiteX173" fmla="*/ 397056 w 742950"/>
                <a:gd name="connsiteY173" fmla="*/ 122487 h 571499"/>
                <a:gd name="connsiteX174" fmla="*/ 397056 w 742950"/>
                <a:gd name="connsiteY174" fmla="*/ 122487 h 571499"/>
                <a:gd name="connsiteX175" fmla="*/ 400238 w 742950"/>
                <a:gd name="connsiteY175" fmla="*/ 125669 h 571499"/>
                <a:gd name="connsiteX176" fmla="*/ 400238 w 742950"/>
                <a:gd name="connsiteY176" fmla="*/ 125669 h 571499"/>
                <a:gd name="connsiteX177" fmla="*/ 403419 w 742950"/>
                <a:gd name="connsiteY177" fmla="*/ 128860 h 571499"/>
                <a:gd name="connsiteX178" fmla="*/ 403419 w 742950"/>
                <a:gd name="connsiteY178" fmla="*/ 128860 h 571499"/>
                <a:gd name="connsiteX179" fmla="*/ 412963 w 742950"/>
                <a:gd name="connsiteY179" fmla="*/ 128860 h 571499"/>
                <a:gd name="connsiteX180" fmla="*/ 416144 w 742950"/>
                <a:gd name="connsiteY180" fmla="*/ 128860 h 571499"/>
                <a:gd name="connsiteX181" fmla="*/ 419325 w 742950"/>
                <a:gd name="connsiteY181" fmla="*/ 128860 h 571499"/>
                <a:gd name="connsiteX182" fmla="*/ 419325 w 742950"/>
                <a:gd name="connsiteY182" fmla="*/ 128860 h 571499"/>
                <a:gd name="connsiteX183" fmla="*/ 424097 w 742950"/>
                <a:gd name="connsiteY183" fmla="*/ 132041 h 571499"/>
                <a:gd name="connsiteX184" fmla="*/ 424097 w 742950"/>
                <a:gd name="connsiteY184" fmla="*/ 132041 h 571499"/>
                <a:gd name="connsiteX185" fmla="*/ 424097 w 742950"/>
                <a:gd name="connsiteY185" fmla="*/ 132041 h 571499"/>
                <a:gd name="connsiteX186" fmla="*/ 424097 w 742950"/>
                <a:gd name="connsiteY186" fmla="*/ 135222 h 571499"/>
                <a:gd name="connsiteX187" fmla="*/ 424097 w 742950"/>
                <a:gd name="connsiteY187" fmla="*/ 135222 h 571499"/>
                <a:gd name="connsiteX188" fmla="*/ 424097 w 742950"/>
                <a:gd name="connsiteY188" fmla="*/ 138404 h 571499"/>
                <a:gd name="connsiteX189" fmla="*/ 424097 w 742950"/>
                <a:gd name="connsiteY189" fmla="*/ 151138 h 571499"/>
                <a:gd name="connsiteX190" fmla="*/ 419325 w 742950"/>
                <a:gd name="connsiteY190" fmla="*/ 157511 h 571499"/>
                <a:gd name="connsiteX191" fmla="*/ 419325 w 742950"/>
                <a:gd name="connsiteY191" fmla="*/ 160692 h 571499"/>
                <a:gd name="connsiteX192" fmla="*/ 419325 w 742950"/>
                <a:gd name="connsiteY192" fmla="*/ 160692 h 571499"/>
                <a:gd name="connsiteX193" fmla="*/ 419325 w 742950"/>
                <a:gd name="connsiteY193" fmla="*/ 160692 h 571499"/>
                <a:gd name="connsiteX194" fmla="*/ 419325 w 742950"/>
                <a:gd name="connsiteY194" fmla="*/ 163883 h 571499"/>
                <a:gd name="connsiteX195" fmla="*/ 419325 w 742950"/>
                <a:gd name="connsiteY195" fmla="*/ 163883 h 571499"/>
                <a:gd name="connsiteX196" fmla="*/ 419325 w 742950"/>
                <a:gd name="connsiteY196" fmla="*/ 163883 h 571499"/>
                <a:gd name="connsiteX197" fmla="*/ 419325 w 742950"/>
                <a:gd name="connsiteY197" fmla="*/ 163883 h 571499"/>
                <a:gd name="connsiteX198" fmla="*/ 424097 w 742950"/>
                <a:gd name="connsiteY198" fmla="*/ 163883 h 571499"/>
                <a:gd name="connsiteX199" fmla="*/ 424097 w 742950"/>
                <a:gd name="connsiteY199" fmla="*/ 163883 h 571499"/>
                <a:gd name="connsiteX200" fmla="*/ 427279 w 742950"/>
                <a:gd name="connsiteY200" fmla="*/ 167064 h 571499"/>
                <a:gd name="connsiteX201" fmla="*/ 430460 w 742950"/>
                <a:gd name="connsiteY201" fmla="*/ 167064 h 571499"/>
                <a:gd name="connsiteX202" fmla="*/ 430460 w 742950"/>
                <a:gd name="connsiteY202" fmla="*/ 167064 h 571499"/>
                <a:gd name="connsiteX203" fmla="*/ 433641 w 742950"/>
                <a:gd name="connsiteY203" fmla="*/ 173427 h 571499"/>
                <a:gd name="connsiteX204" fmla="*/ 433641 w 742950"/>
                <a:gd name="connsiteY204" fmla="*/ 176618 h 571499"/>
                <a:gd name="connsiteX205" fmla="*/ 440014 w 742950"/>
                <a:gd name="connsiteY205" fmla="*/ 182981 h 571499"/>
                <a:gd name="connsiteX206" fmla="*/ 440014 w 742950"/>
                <a:gd name="connsiteY206" fmla="*/ 186162 h 571499"/>
                <a:gd name="connsiteX207" fmla="*/ 440014 w 742950"/>
                <a:gd name="connsiteY207" fmla="*/ 186162 h 571499"/>
                <a:gd name="connsiteX208" fmla="*/ 440014 w 742950"/>
                <a:gd name="connsiteY208" fmla="*/ 189353 h 571499"/>
                <a:gd name="connsiteX209" fmla="*/ 440014 w 742950"/>
                <a:gd name="connsiteY209" fmla="*/ 192534 h 571499"/>
                <a:gd name="connsiteX210" fmla="*/ 440014 w 742950"/>
                <a:gd name="connsiteY210" fmla="*/ 192534 h 571499"/>
                <a:gd name="connsiteX211" fmla="*/ 440014 w 742950"/>
                <a:gd name="connsiteY211" fmla="*/ 192534 h 571499"/>
                <a:gd name="connsiteX212" fmla="*/ 443195 w 742950"/>
                <a:gd name="connsiteY212" fmla="*/ 192534 h 571499"/>
                <a:gd name="connsiteX213" fmla="*/ 443195 w 742950"/>
                <a:gd name="connsiteY213" fmla="*/ 192534 h 571499"/>
                <a:gd name="connsiteX214" fmla="*/ 446377 w 742950"/>
                <a:gd name="connsiteY214" fmla="*/ 192534 h 571499"/>
                <a:gd name="connsiteX215" fmla="*/ 449558 w 742950"/>
                <a:gd name="connsiteY215" fmla="*/ 192534 h 571499"/>
                <a:gd name="connsiteX216" fmla="*/ 449558 w 742950"/>
                <a:gd name="connsiteY216" fmla="*/ 192534 h 571499"/>
                <a:gd name="connsiteX217" fmla="*/ 452739 w 742950"/>
                <a:gd name="connsiteY217" fmla="*/ 192534 h 571499"/>
                <a:gd name="connsiteX218" fmla="*/ 452739 w 742950"/>
                <a:gd name="connsiteY218" fmla="*/ 192534 h 571499"/>
                <a:gd name="connsiteX219" fmla="*/ 452739 w 742950"/>
                <a:gd name="connsiteY219" fmla="*/ 192534 h 571499"/>
                <a:gd name="connsiteX220" fmla="*/ 452739 w 742950"/>
                <a:gd name="connsiteY220" fmla="*/ 189353 h 571499"/>
                <a:gd name="connsiteX221" fmla="*/ 455920 w 742950"/>
                <a:gd name="connsiteY221" fmla="*/ 189353 h 571499"/>
                <a:gd name="connsiteX222" fmla="*/ 455920 w 742950"/>
                <a:gd name="connsiteY222" fmla="*/ 189353 h 571499"/>
                <a:gd name="connsiteX223" fmla="*/ 462283 w 742950"/>
                <a:gd name="connsiteY223" fmla="*/ 189353 h 571499"/>
                <a:gd name="connsiteX224" fmla="*/ 462283 w 742950"/>
                <a:gd name="connsiteY224" fmla="*/ 186162 h 571499"/>
                <a:gd name="connsiteX225" fmla="*/ 465464 w 742950"/>
                <a:gd name="connsiteY225" fmla="*/ 186162 h 571499"/>
                <a:gd name="connsiteX226" fmla="*/ 465464 w 742950"/>
                <a:gd name="connsiteY226" fmla="*/ 186162 h 571499"/>
                <a:gd name="connsiteX227" fmla="*/ 465464 w 742950"/>
                <a:gd name="connsiteY227" fmla="*/ 189353 h 571499"/>
                <a:gd name="connsiteX228" fmla="*/ 468646 w 742950"/>
                <a:gd name="connsiteY228" fmla="*/ 189353 h 571499"/>
                <a:gd name="connsiteX229" fmla="*/ 468646 w 742950"/>
                <a:gd name="connsiteY229" fmla="*/ 189353 h 571499"/>
                <a:gd name="connsiteX230" fmla="*/ 468646 w 742950"/>
                <a:gd name="connsiteY230" fmla="*/ 189353 h 571499"/>
                <a:gd name="connsiteX231" fmla="*/ 468646 w 742950"/>
                <a:gd name="connsiteY231" fmla="*/ 189353 h 571499"/>
                <a:gd name="connsiteX232" fmla="*/ 475009 w 742950"/>
                <a:gd name="connsiteY232" fmla="*/ 192534 h 571499"/>
                <a:gd name="connsiteX233" fmla="*/ 478190 w 742950"/>
                <a:gd name="connsiteY233" fmla="*/ 192534 h 571499"/>
                <a:gd name="connsiteX234" fmla="*/ 481371 w 742950"/>
                <a:gd name="connsiteY234" fmla="*/ 195715 h 571499"/>
                <a:gd name="connsiteX235" fmla="*/ 481371 w 742950"/>
                <a:gd name="connsiteY235" fmla="*/ 198897 h 571499"/>
                <a:gd name="connsiteX236" fmla="*/ 481371 w 742950"/>
                <a:gd name="connsiteY236" fmla="*/ 198897 h 571499"/>
                <a:gd name="connsiteX237" fmla="*/ 484553 w 742950"/>
                <a:gd name="connsiteY237" fmla="*/ 202088 h 571499"/>
                <a:gd name="connsiteX238" fmla="*/ 487734 w 742950"/>
                <a:gd name="connsiteY238" fmla="*/ 205269 h 571499"/>
                <a:gd name="connsiteX239" fmla="*/ 487734 w 742950"/>
                <a:gd name="connsiteY239" fmla="*/ 205269 h 571499"/>
                <a:gd name="connsiteX240" fmla="*/ 487734 w 742950"/>
                <a:gd name="connsiteY240" fmla="*/ 205269 h 571499"/>
                <a:gd name="connsiteX241" fmla="*/ 487734 w 742950"/>
                <a:gd name="connsiteY241" fmla="*/ 205269 h 571499"/>
                <a:gd name="connsiteX242" fmla="*/ 490915 w 742950"/>
                <a:gd name="connsiteY242" fmla="*/ 208450 h 571499"/>
                <a:gd name="connsiteX243" fmla="*/ 494096 w 742950"/>
                <a:gd name="connsiteY243" fmla="*/ 205269 h 571499"/>
                <a:gd name="connsiteX244" fmla="*/ 494096 w 742950"/>
                <a:gd name="connsiteY244" fmla="*/ 205269 h 571499"/>
                <a:gd name="connsiteX245" fmla="*/ 497278 w 742950"/>
                <a:gd name="connsiteY245" fmla="*/ 198897 h 571499"/>
                <a:gd name="connsiteX246" fmla="*/ 497278 w 742950"/>
                <a:gd name="connsiteY246" fmla="*/ 198897 h 571499"/>
                <a:gd name="connsiteX247" fmla="*/ 500459 w 742950"/>
                <a:gd name="connsiteY247" fmla="*/ 195715 h 571499"/>
                <a:gd name="connsiteX248" fmla="*/ 500459 w 742950"/>
                <a:gd name="connsiteY248" fmla="*/ 195715 h 571499"/>
                <a:gd name="connsiteX249" fmla="*/ 500459 w 742950"/>
                <a:gd name="connsiteY249" fmla="*/ 192534 h 571499"/>
                <a:gd name="connsiteX250" fmla="*/ 503650 w 742950"/>
                <a:gd name="connsiteY250" fmla="*/ 192534 h 571499"/>
                <a:gd name="connsiteX251" fmla="*/ 516376 w 742950"/>
                <a:gd name="connsiteY251" fmla="*/ 192534 h 571499"/>
                <a:gd name="connsiteX252" fmla="*/ 519557 w 742950"/>
                <a:gd name="connsiteY252" fmla="*/ 195715 h 571499"/>
                <a:gd name="connsiteX253" fmla="*/ 522738 w 742950"/>
                <a:gd name="connsiteY253" fmla="*/ 195715 h 571499"/>
                <a:gd name="connsiteX254" fmla="*/ 522738 w 742950"/>
                <a:gd name="connsiteY254" fmla="*/ 195715 h 571499"/>
                <a:gd name="connsiteX255" fmla="*/ 522738 w 742950"/>
                <a:gd name="connsiteY255" fmla="*/ 198897 h 571499"/>
                <a:gd name="connsiteX256" fmla="*/ 525919 w 742950"/>
                <a:gd name="connsiteY256" fmla="*/ 283269 h 571499"/>
                <a:gd name="connsiteX257" fmla="*/ 525919 w 742950"/>
                <a:gd name="connsiteY257" fmla="*/ 283269 h 571499"/>
                <a:gd name="connsiteX258" fmla="*/ 522738 w 742950"/>
                <a:gd name="connsiteY258" fmla="*/ 289642 h 571499"/>
                <a:gd name="connsiteX259" fmla="*/ 519557 w 742950"/>
                <a:gd name="connsiteY259" fmla="*/ 296004 h 571499"/>
                <a:gd name="connsiteX260" fmla="*/ 510013 w 742950"/>
                <a:gd name="connsiteY260" fmla="*/ 308739 h 571499"/>
                <a:gd name="connsiteX261" fmla="*/ 510013 w 742950"/>
                <a:gd name="connsiteY261" fmla="*/ 311930 h 571499"/>
                <a:gd name="connsiteX262" fmla="*/ 506832 w 742950"/>
                <a:gd name="connsiteY262" fmla="*/ 311930 h 571499"/>
                <a:gd name="connsiteX263" fmla="*/ 506832 w 742950"/>
                <a:gd name="connsiteY263" fmla="*/ 311930 h 571499"/>
                <a:gd name="connsiteX264" fmla="*/ 506832 w 742950"/>
                <a:gd name="connsiteY264" fmla="*/ 311930 h 571499"/>
                <a:gd name="connsiteX265" fmla="*/ 503650 w 742950"/>
                <a:gd name="connsiteY265" fmla="*/ 311930 h 571499"/>
                <a:gd name="connsiteX266" fmla="*/ 503650 w 742950"/>
                <a:gd name="connsiteY266" fmla="*/ 311930 h 571499"/>
                <a:gd name="connsiteX267" fmla="*/ 500459 w 742950"/>
                <a:gd name="connsiteY267" fmla="*/ 311930 h 571499"/>
                <a:gd name="connsiteX268" fmla="*/ 500459 w 742950"/>
                <a:gd name="connsiteY268" fmla="*/ 311930 h 571499"/>
                <a:gd name="connsiteX269" fmla="*/ 500459 w 742950"/>
                <a:gd name="connsiteY269" fmla="*/ 311930 h 571499"/>
                <a:gd name="connsiteX270" fmla="*/ 497278 w 742950"/>
                <a:gd name="connsiteY270" fmla="*/ 311930 h 571499"/>
                <a:gd name="connsiteX271" fmla="*/ 497278 w 742950"/>
                <a:gd name="connsiteY271" fmla="*/ 315111 h 571499"/>
                <a:gd name="connsiteX272" fmla="*/ 494096 w 742950"/>
                <a:gd name="connsiteY272" fmla="*/ 315111 h 571499"/>
                <a:gd name="connsiteX273" fmla="*/ 494096 w 742950"/>
                <a:gd name="connsiteY273" fmla="*/ 315111 h 571499"/>
                <a:gd name="connsiteX274" fmla="*/ 494096 w 742950"/>
                <a:gd name="connsiteY274" fmla="*/ 315111 h 571499"/>
                <a:gd name="connsiteX275" fmla="*/ 494096 w 742950"/>
                <a:gd name="connsiteY275" fmla="*/ 315111 h 571499"/>
                <a:gd name="connsiteX276" fmla="*/ 490915 w 742950"/>
                <a:gd name="connsiteY276" fmla="*/ 318293 h 571499"/>
                <a:gd name="connsiteX277" fmla="*/ 490915 w 742950"/>
                <a:gd name="connsiteY277" fmla="*/ 318293 h 571499"/>
                <a:gd name="connsiteX278" fmla="*/ 490915 w 742950"/>
                <a:gd name="connsiteY278" fmla="*/ 318293 h 571499"/>
                <a:gd name="connsiteX279" fmla="*/ 484553 w 742950"/>
                <a:gd name="connsiteY279" fmla="*/ 321474 h 571499"/>
                <a:gd name="connsiteX280" fmla="*/ 478190 w 742950"/>
                <a:gd name="connsiteY280" fmla="*/ 327846 h 571499"/>
                <a:gd name="connsiteX281" fmla="*/ 475009 w 742950"/>
                <a:gd name="connsiteY281" fmla="*/ 327846 h 571499"/>
                <a:gd name="connsiteX282" fmla="*/ 475009 w 742950"/>
                <a:gd name="connsiteY282" fmla="*/ 331028 h 571499"/>
                <a:gd name="connsiteX283" fmla="*/ 475009 w 742950"/>
                <a:gd name="connsiteY283" fmla="*/ 334219 h 571499"/>
                <a:gd name="connsiteX284" fmla="*/ 471827 w 742950"/>
                <a:gd name="connsiteY284" fmla="*/ 337400 h 571499"/>
                <a:gd name="connsiteX285" fmla="*/ 471827 w 742950"/>
                <a:gd name="connsiteY285" fmla="*/ 337400 h 571499"/>
                <a:gd name="connsiteX286" fmla="*/ 471827 w 742950"/>
                <a:gd name="connsiteY286" fmla="*/ 337400 h 571499"/>
                <a:gd name="connsiteX287" fmla="*/ 471827 w 742950"/>
                <a:gd name="connsiteY287" fmla="*/ 337400 h 571499"/>
                <a:gd name="connsiteX288" fmla="*/ 471827 w 742950"/>
                <a:gd name="connsiteY288" fmla="*/ 337400 h 571499"/>
                <a:gd name="connsiteX289" fmla="*/ 468646 w 742950"/>
                <a:gd name="connsiteY289" fmla="*/ 337400 h 571499"/>
                <a:gd name="connsiteX290" fmla="*/ 446377 w 742950"/>
                <a:gd name="connsiteY290" fmla="*/ 318293 h 571499"/>
                <a:gd name="connsiteX291" fmla="*/ 446377 w 742950"/>
                <a:gd name="connsiteY291" fmla="*/ 318293 h 571499"/>
                <a:gd name="connsiteX292" fmla="*/ 443195 w 742950"/>
                <a:gd name="connsiteY292" fmla="*/ 318293 h 571499"/>
                <a:gd name="connsiteX293" fmla="*/ 443195 w 742950"/>
                <a:gd name="connsiteY293" fmla="*/ 321474 h 571499"/>
                <a:gd name="connsiteX294" fmla="*/ 436832 w 742950"/>
                <a:gd name="connsiteY294" fmla="*/ 334219 h 571499"/>
                <a:gd name="connsiteX295" fmla="*/ 436832 w 742950"/>
                <a:gd name="connsiteY295" fmla="*/ 337400 h 571499"/>
                <a:gd name="connsiteX296" fmla="*/ 436832 w 742950"/>
                <a:gd name="connsiteY296" fmla="*/ 337400 h 571499"/>
                <a:gd name="connsiteX297" fmla="*/ 436832 w 742950"/>
                <a:gd name="connsiteY297" fmla="*/ 337400 h 571499"/>
                <a:gd name="connsiteX298" fmla="*/ 433641 w 742950"/>
                <a:gd name="connsiteY298" fmla="*/ 337400 h 571499"/>
                <a:gd name="connsiteX299" fmla="*/ 433641 w 742950"/>
                <a:gd name="connsiteY299" fmla="*/ 337400 h 571499"/>
                <a:gd name="connsiteX300" fmla="*/ 419325 w 742950"/>
                <a:gd name="connsiteY300" fmla="*/ 331028 h 571499"/>
                <a:gd name="connsiteX301" fmla="*/ 416144 w 742950"/>
                <a:gd name="connsiteY301" fmla="*/ 331028 h 571499"/>
                <a:gd name="connsiteX302" fmla="*/ 406600 w 742950"/>
                <a:gd name="connsiteY302" fmla="*/ 321474 h 571499"/>
                <a:gd name="connsiteX303" fmla="*/ 406600 w 742950"/>
                <a:gd name="connsiteY303" fmla="*/ 321474 h 571499"/>
                <a:gd name="connsiteX304" fmla="*/ 406600 w 742950"/>
                <a:gd name="connsiteY304" fmla="*/ 321474 h 571499"/>
                <a:gd name="connsiteX305" fmla="*/ 406600 w 742950"/>
                <a:gd name="connsiteY305" fmla="*/ 318293 h 571499"/>
                <a:gd name="connsiteX306" fmla="*/ 406600 w 742950"/>
                <a:gd name="connsiteY306" fmla="*/ 318293 h 571499"/>
                <a:gd name="connsiteX307" fmla="*/ 403419 w 742950"/>
                <a:gd name="connsiteY307" fmla="*/ 318293 h 571499"/>
                <a:gd name="connsiteX308" fmla="*/ 403419 w 742950"/>
                <a:gd name="connsiteY308" fmla="*/ 318293 h 571499"/>
                <a:gd name="connsiteX309" fmla="*/ 403419 w 742950"/>
                <a:gd name="connsiteY309" fmla="*/ 318293 h 571499"/>
                <a:gd name="connsiteX310" fmla="*/ 400238 w 742950"/>
                <a:gd name="connsiteY310" fmla="*/ 321474 h 571499"/>
                <a:gd name="connsiteX311" fmla="*/ 397056 w 742950"/>
                <a:gd name="connsiteY311" fmla="*/ 321474 h 571499"/>
                <a:gd name="connsiteX312" fmla="*/ 393875 w 742950"/>
                <a:gd name="connsiteY312" fmla="*/ 321474 h 571499"/>
                <a:gd name="connsiteX313" fmla="*/ 390693 w 742950"/>
                <a:gd name="connsiteY313" fmla="*/ 324665 h 571499"/>
                <a:gd name="connsiteX314" fmla="*/ 387512 w 742950"/>
                <a:gd name="connsiteY314" fmla="*/ 321474 h 571499"/>
                <a:gd name="connsiteX315" fmla="*/ 381149 w 742950"/>
                <a:gd name="connsiteY315" fmla="*/ 318293 h 571499"/>
                <a:gd name="connsiteX316" fmla="*/ 381149 w 742950"/>
                <a:gd name="connsiteY316" fmla="*/ 318293 h 571499"/>
                <a:gd name="connsiteX317" fmla="*/ 381149 w 742950"/>
                <a:gd name="connsiteY317" fmla="*/ 318293 h 571499"/>
                <a:gd name="connsiteX318" fmla="*/ 377968 w 742950"/>
                <a:gd name="connsiteY318" fmla="*/ 318293 h 571499"/>
                <a:gd name="connsiteX319" fmla="*/ 374787 w 742950"/>
                <a:gd name="connsiteY319" fmla="*/ 318293 h 571499"/>
                <a:gd name="connsiteX320" fmla="*/ 371605 w 742950"/>
                <a:gd name="connsiteY320" fmla="*/ 318293 h 571499"/>
                <a:gd name="connsiteX321" fmla="*/ 371605 w 742950"/>
                <a:gd name="connsiteY321" fmla="*/ 315111 h 571499"/>
                <a:gd name="connsiteX322" fmla="*/ 368424 w 742950"/>
                <a:gd name="connsiteY322" fmla="*/ 315111 h 571499"/>
                <a:gd name="connsiteX323" fmla="*/ 368424 w 742950"/>
                <a:gd name="connsiteY323" fmla="*/ 311930 h 571499"/>
                <a:gd name="connsiteX324" fmla="*/ 368424 w 742950"/>
                <a:gd name="connsiteY324" fmla="*/ 311930 h 571499"/>
                <a:gd name="connsiteX325" fmla="*/ 365233 w 742950"/>
                <a:gd name="connsiteY325" fmla="*/ 311930 h 571499"/>
                <a:gd name="connsiteX326" fmla="*/ 365233 w 742950"/>
                <a:gd name="connsiteY326" fmla="*/ 311930 h 571499"/>
                <a:gd name="connsiteX327" fmla="*/ 365233 w 742950"/>
                <a:gd name="connsiteY327" fmla="*/ 311930 h 571499"/>
                <a:gd name="connsiteX328" fmla="*/ 365233 w 742950"/>
                <a:gd name="connsiteY328" fmla="*/ 311930 h 571499"/>
                <a:gd name="connsiteX329" fmla="*/ 365233 w 742950"/>
                <a:gd name="connsiteY329" fmla="*/ 315111 h 571499"/>
                <a:gd name="connsiteX330" fmla="*/ 362051 w 742950"/>
                <a:gd name="connsiteY330" fmla="*/ 315111 h 571499"/>
                <a:gd name="connsiteX331" fmla="*/ 362051 w 742950"/>
                <a:gd name="connsiteY331" fmla="*/ 315111 h 571499"/>
                <a:gd name="connsiteX332" fmla="*/ 362051 w 742950"/>
                <a:gd name="connsiteY332" fmla="*/ 315111 h 571499"/>
                <a:gd name="connsiteX333" fmla="*/ 358870 w 742950"/>
                <a:gd name="connsiteY333" fmla="*/ 311930 h 571499"/>
                <a:gd name="connsiteX334" fmla="*/ 355689 w 742950"/>
                <a:gd name="connsiteY334" fmla="*/ 311930 h 571499"/>
                <a:gd name="connsiteX335" fmla="*/ 355689 w 742950"/>
                <a:gd name="connsiteY335" fmla="*/ 311930 h 571499"/>
                <a:gd name="connsiteX336" fmla="*/ 352507 w 742950"/>
                <a:gd name="connsiteY336" fmla="*/ 308739 h 571499"/>
                <a:gd name="connsiteX337" fmla="*/ 352507 w 742950"/>
                <a:gd name="connsiteY337" fmla="*/ 305558 h 571499"/>
                <a:gd name="connsiteX338" fmla="*/ 339782 w 742950"/>
                <a:gd name="connsiteY338" fmla="*/ 289642 h 571499"/>
                <a:gd name="connsiteX339" fmla="*/ 336601 w 742950"/>
                <a:gd name="connsiteY339" fmla="*/ 280088 h 571499"/>
                <a:gd name="connsiteX340" fmla="*/ 336601 w 742950"/>
                <a:gd name="connsiteY340" fmla="*/ 280088 h 571499"/>
                <a:gd name="connsiteX341" fmla="*/ 336601 w 742950"/>
                <a:gd name="connsiteY341" fmla="*/ 273725 h 571499"/>
                <a:gd name="connsiteX342" fmla="*/ 336601 w 742950"/>
                <a:gd name="connsiteY342" fmla="*/ 267353 h 571499"/>
                <a:gd name="connsiteX343" fmla="*/ 333420 w 742950"/>
                <a:gd name="connsiteY343" fmla="*/ 267353 h 571499"/>
                <a:gd name="connsiteX344" fmla="*/ 327057 w 742950"/>
                <a:gd name="connsiteY344" fmla="*/ 262581 h 571499"/>
                <a:gd name="connsiteX345" fmla="*/ 327057 w 742950"/>
                <a:gd name="connsiteY345" fmla="*/ 262581 h 571499"/>
                <a:gd name="connsiteX346" fmla="*/ 323875 w 742950"/>
                <a:gd name="connsiteY346" fmla="*/ 259390 h 571499"/>
                <a:gd name="connsiteX347" fmla="*/ 320694 w 742950"/>
                <a:gd name="connsiteY347" fmla="*/ 256209 h 571499"/>
                <a:gd name="connsiteX348" fmla="*/ 320694 w 742950"/>
                <a:gd name="connsiteY348" fmla="*/ 256209 h 571499"/>
                <a:gd name="connsiteX349" fmla="*/ 317513 w 742950"/>
                <a:gd name="connsiteY349" fmla="*/ 256209 h 571499"/>
                <a:gd name="connsiteX350" fmla="*/ 317513 w 742950"/>
                <a:gd name="connsiteY350" fmla="*/ 256209 h 571499"/>
                <a:gd name="connsiteX351" fmla="*/ 317513 w 742950"/>
                <a:gd name="connsiteY351" fmla="*/ 256209 h 571499"/>
                <a:gd name="connsiteX352" fmla="*/ 317513 w 742950"/>
                <a:gd name="connsiteY352" fmla="*/ 256209 h 571499"/>
                <a:gd name="connsiteX353" fmla="*/ 314331 w 742950"/>
                <a:gd name="connsiteY353" fmla="*/ 256209 h 571499"/>
                <a:gd name="connsiteX354" fmla="*/ 314331 w 742950"/>
                <a:gd name="connsiteY354" fmla="*/ 256209 h 571499"/>
                <a:gd name="connsiteX355" fmla="*/ 314331 w 742950"/>
                <a:gd name="connsiteY355" fmla="*/ 256209 h 571499"/>
                <a:gd name="connsiteX356" fmla="*/ 314331 w 742950"/>
                <a:gd name="connsiteY356" fmla="*/ 256209 h 571499"/>
                <a:gd name="connsiteX357" fmla="*/ 314331 w 742950"/>
                <a:gd name="connsiteY357" fmla="*/ 256209 h 571499"/>
                <a:gd name="connsiteX358" fmla="*/ 311150 w 742950"/>
                <a:gd name="connsiteY358" fmla="*/ 256209 h 571499"/>
                <a:gd name="connsiteX359" fmla="*/ 311150 w 742950"/>
                <a:gd name="connsiteY359" fmla="*/ 256209 h 571499"/>
                <a:gd name="connsiteX360" fmla="*/ 311150 w 742950"/>
                <a:gd name="connsiteY360" fmla="*/ 256209 h 571499"/>
                <a:gd name="connsiteX361" fmla="*/ 311150 w 742950"/>
                <a:gd name="connsiteY361" fmla="*/ 253027 h 571499"/>
                <a:gd name="connsiteX362" fmla="*/ 307969 w 742950"/>
                <a:gd name="connsiteY362" fmla="*/ 253027 h 571499"/>
                <a:gd name="connsiteX363" fmla="*/ 307969 w 742950"/>
                <a:gd name="connsiteY363" fmla="*/ 249846 h 571499"/>
                <a:gd name="connsiteX364" fmla="*/ 307969 w 742950"/>
                <a:gd name="connsiteY364" fmla="*/ 246655 h 571499"/>
                <a:gd name="connsiteX365" fmla="*/ 307969 w 742950"/>
                <a:gd name="connsiteY365" fmla="*/ 246655 h 571499"/>
                <a:gd name="connsiteX366" fmla="*/ 307969 w 742950"/>
                <a:gd name="connsiteY366" fmla="*/ 246655 h 571499"/>
                <a:gd name="connsiteX367" fmla="*/ 307969 w 742950"/>
                <a:gd name="connsiteY367" fmla="*/ 243474 h 571499"/>
                <a:gd name="connsiteX368" fmla="*/ 307969 w 742950"/>
                <a:gd name="connsiteY368" fmla="*/ 243474 h 571499"/>
                <a:gd name="connsiteX369" fmla="*/ 307969 w 742950"/>
                <a:gd name="connsiteY369" fmla="*/ 243474 h 571499"/>
                <a:gd name="connsiteX370" fmla="*/ 307969 w 742950"/>
                <a:gd name="connsiteY370" fmla="*/ 243474 h 571499"/>
                <a:gd name="connsiteX371" fmla="*/ 307969 w 742950"/>
                <a:gd name="connsiteY371" fmla="*/ 243474 h 571499"/>
                <a:gd name="connsiteX372" fmla="*/ 304787 w 742950"/>
                <a:gd name="connsiteY372" fmla="*/ 243474 h 571499"/>
                <a:gd name="connsiteX373" fmla="*/ 304787 w 742950"/>
                <a:gd name="connsiteY373" fmla="*/ 240292 h 571499"/>
                <a:gd name="connsiteX374" fmla="*/ 304787 w 742950"/>
                <a:gd name="connsiteY374" fmla="*/ 240292 h 571499"/>
                <a:gd name="connsiteX375" fmla="*/ 304787 w 742950"/>
                <a:gd name="connsiteY375" fmla="*/ 240292 h 571499"/>
                <a:gd name="connsiteX376" fmla="*/ 304787 w 742950"/>
                <a:gd name="connsiteY376" fmla="*/ 240292 h 571499"/>
                <a:gd name="connsiteX377" fmla="*/ 304787 w 742950"/>
                <a:gd name="connsiteY377" fmla="*/ 240292 h 571499"/>
                <a:gd name="connsiteX378" fmla="*/ 304787 w 742950"/>
                <a:gd name="connsiteY378" fmla="*/ 237111 h 571499"/>
                <a:gd name="connsiteX379" fmla="*/ 304787 w 742950"/>
                <a:gd name="connsiteY379" fmla="*/ 237111 h 571499"/>
                <a:gd name="connsiteX380" fmla="*/ 304787 w 742950"/>
                <a:gd name="connsiteY380" fmla="*/ 227558 h 571499"/>
                <a:gd name="connsiteX381" fmla="*/ 304787 w 742950"/>
                <a:gd name="connsiteY381" fmla="*/ 227558 h 571499"/>
                <a:gd name="connsiteX382" fmla="*/ 304787 w 742950"/>
                <a:gd name="connsiteY382" fmla="*/ 227558 h 571499"/>
                <a:gd name="connsiteX383" fmla="*/ 304787 w 742950"/>
                <a:gd name="connsiteY383" fmla="*/ 224376 h 571499"/>
                <a:gd name="connsiteX384" fmla="*/ 304787 w 742950"/>
                <a:gd name="connsiteY384" fmla="*/ 224376 h 571499"/>
                <a:gd name="connsiteX385" fmla="*/ 307969 w 742950"/>
                <a:gd name="connsiteY385" fmla="*/ 221185 h 571499"/>
                <a:gd name="connsiteX386" fmla="*/ 307969 w 742950"/>
                <a:gd name="connsiteY386" fmla="*/ 221185 h 571499"/>
                <a:gd name="connsiteX387" fmla="*/ 307969 w 742950"/>
                <a:gd name="connsiteY387" fmla="*/ 221185 h 571499"/>
                <a:gd name="connsiteX388" fmla="*/ 307969 w 742950"/>
                <a:gd name="connsiteY388" fmla="*/ 218004 h 571499"/>
                <a:gd name="connsiteX389" fmla="*/ 307969 w 742950"/>
                <a:gd name="connsiteY389" fmla="*/ 218004 h 571499"/>
                <a:gd name="connsiteX390" fmla="*/ 307969 w 742950"/>
                <a:gd name="connsiteY390" fmla="*/ 218004 h 571499"/>
                <a:gd name="connsiteX391" fmla="*/ 307969 w 742950"/>
                <a:gd name="connsiteY391" fmla="*/ 214823 h 571499"/>
                <a:gd name="connsiteX392" fmla="*/ 307969 w 742950"/>
                <a:gd name="connsiteY392" fmla="*/ 208450 h 571499"/>
                <a:gd name="connsiteX393" fmla="*/ 307969 w 742950"/>
                <a:gd name="connsiteY393" fmla="*/ 205269 h 571499"/>
                <a:gd name="connsiteX394" fmla="*/ 307969 w 742950"/>
                <a:gd name="connsiteY394" fmla="*/ 202088 h 571499"/>
                <a:gd name="connsiteX395" fmla="*/ 307969 w 742950"/>
                <a:gd name="connsiteY395" fmla="*/ 198897 h 571499"/>
                <a:gd name="connsiteX396" fmla="*/ 307969 w 742950"/>
                <a:gd name="connsiteY396" fmla="*/ 198897 h 571499"/>
                <a:gd name="connsiteX397" fmla="*/ 307969 w 742950"/>
                <a:gd name="connsiteY397" fmla="*/ 198897 h 571499"/>
                <a:gd name="connsiteX398" fmla="*/ 307969 w 742950"/>
                <a:gd name="connsiteY398" fmla="*/ 195715 h 571499"/>
                <a:gd name="connsiteX399" fmla="*/ 304787 w 742950"/>
                <a:gd name="connsiteY399" fmla="*/ 192534 h 571499"/>
                <a:gd name="connsiteX400" fmla="*/ 285690 w 742950"/>
                <a:gd name="connsiteY400" fmla="*/ 182981 h 571499"/>
                <a:gd name="connsiteX401" fmla="*/ 285690 w 742950"/>
                <a:gd name="connsiteY401" fmla="*/ 182981 h 571499"/>
                <a:gd name="connsiteX402" fmla="*/ 285690 w 742950"/>
                <a:gd name="connsiteY402" fmla="*/ 182981 h 571499"/>
                <a:gd name="connsiteX403" fmla="*/ 285690 w 742950"/>
                <a:gd name="connsiteY403" fmla="*/ 182981 h 571499"/>
                <a:gd name="connsiteX404" fmla="*/ 282508 w 742950"/>
                <a:gd name="connsiteY404" fmla="*/ 182981 h 571499"/>
                <a:gd name="connsiteX405" fmla="*/ 282508 w 742950"/>
                <a:gd name="connsiteY405" fmla="*/ 182981 h 571499"/>
                <a:gd name="connsiteX406" fmla="*/ 279327 w 742950"/>
                <a:gd name="connsiteY406" fmla="*/ 182981 h 571499"/>
                <a:gd name="connsiteX407" fmla="*/ 276146 w 742950"/>
                <a:gd name="connsiteY407" fmla="*/ 179799 h 571499"/>
                <a:gd name="connsiteX408" fmla="*/ 272964 w 742950"/>
                <a:gd name="connsiteY408" fmla="*/ 179799 h 571499"/>
                <a:gd name="connsiteX409" fmla="*/ 266601 w 742950"/>
                <a:gd name="connsiteY409" fmla="*/ 176618 h 571499"/>
                <a:gd name="connsiteX410" fmla="*/ 266601 w 742950"/>
                <a:gd name="connsiteY410" fmla="*/ 176618 h 571499"/>
                <a:gd name="connsiteX411" fmla="*/ 266601 w 742950"/>
                <a:gd name="connsiteY411" fmla="*/ 176618 h 571499"/>
                <a:gd name="connsiteX412" fmla="*/ 263420 w 742950"/>
                <a:gd name="connsiteY412" fmla="*/ 176618 h 571499"/>
                <a:gd name="connsiteX413" fmla="*/ 263420 w 742950"/>
                <a:gd name="connsiteY413" fmla="*/ 176618 h 571499"/>
                <a:gd name="connsiteX414" fmla="*/ 263420 w 742950"/>
                <a:gd name="connsiteY414" fmla="*/ 176618 h 571499"/>
                <a:gd name="connsiteX415" fmla="*/ 263420 w 742950"/>
                <a:gd name="connsiteY415" fmla="*/ 179799 h 571499"/>
                <a:gd name="connsiteX416" fmla="*/ 263420 w 742950"/>
                <a:gd name="connsiteY416" fmla="*/ 179799 h 571499"/>
                <a:gd name="connsiteX417" fmla="*/ 258648 w 742950"/>
                <a:gd name="connsiteY417" fmla="*/ 192534 h 571499"/>
                <a:gd name="connsiteX418" fmla="*/ 258648 w 742950"/>
                <a:gd name="connsiteY418" fmla="*/ 195715 h 571499"/>
                <a:gd name="connsiteX419" fmla="*/ 258648 w 742950"/>
                <a:gd name="connsiteY419" fmla="*/ 198897 h 571499"/>
                <a:gd name="connsiteX420" fmla="*/ 258648 w 742950"/>
                <a:gd name="connsiteY420" fmla="*/ 198897 h 571499"/>
                <a:gd name="connsiteX421" fmla="*/ 263420 w 742950"/>
                <a:gd name="connsiteY421" fmla="*/ 208450 h 571499"/>
                <a:gd name="connsiteX422" fmla="*/ 263420 w 742950"/>
                <a:gd name="connsiteY422" fmla="*/ 208450 h 571499"/>
                <a:gd name="connsiteX423" fmla="*/ 266601 w 742950"/>
                <a:gd name="connsiteY423" fmla="*/ 218004 h 571499"/>
                <a:gd name="connsiteX424" fmla="*/ 266601 w 742950"/>
                <a:gd name="connsiteY424" fmla="*/ 221185 h 571499"/>
                <a:gd name="connsiteX425" fmla="*/ 266601 w 742950"/>
                <a:gd name="connsiteY425" fmla="*/ 230739 h 571499"/>
                <a:gd name="connsiteX426" fmla="*/ 266601 w 742950"/>
                <a:gd name="connsiteY426" fmla="*/ 240292 h 571499"/>
                <a:gd name="connsiteX427" fmla="*/ 266601 w 742950"/>
                <a:gd name="connsiteY427" fmla="*/ 253027 h 571499"/>
                <a:gd name="connsiteX428" fmla="*/ 266601 w 742950"/>
                <a:gd name="connsiteY428" fmla="*/ 259390 h 571499"/>
                <a:gd name="connsiteX429" fmla="*/ 266601 w 742950"/>
                <a:gd name="connsiteY429" fmla="*/ 262581 h 571499"/>
                <a:gd name="connsiteX430" fmla="*/ 266601 w 742950"/>
                <a:gd name="connsiteY430" fmla="*/ 267353 h 571499"/>
                <a:gd name="connsiteX431" fmla="*/ 263420 w 742950"/>
                <a:gd name="connsiteY431" fmla="*/ 267353 h 571499"/>
                <a:gd name="connsiteX432" fmla="*/ 263420 w 742950"/>
                <a:gd name="connsiteY432" fmla="*/ 270534 h 571499"/>
                <a:gd name="connsiteX433" fmla="*/ 263420 w 742950"/>
                <a:gd name="connsiteY433" fmla="*/ 270534 h 571499"/>
                <a:gd name="connsiteX434" fmla="*/ 263420 w 742950"/>
                <a:gd name="connsiteY434" fmla="*/ 276907 h 571499"/>
                <a:gd name="connsiteX435" fmla="*/ 258648 w 742950"/>
                <a:gd name="connsiteY435" fmla="*/ 276907 h 571499"/>
                <a:gd name="connsiteX436" fmla="*/ 258648 w 742950"/>
                <a:gd name="connsiteY436" fmla="*/ 276907 h 571499"/>
                <a:gd name="connsiteX437" fmla="*/ 255467 w 742950"/>
                <a:gd name="connsiteY437" fmla="*/ 276907 h 571499"/>
                <a:gd name="connsiteX438" fmla="*/ 255467 w 742950"/>
                <a:gd name="connsiteY438" fmla="*/ 280088 h 571499"/>
                <a:gd name="connsiteX439" fmla="*/ 249104 w 742950"/>
                <a:gd name="connsiteY439" fmla="*/ 286460 h 571499"/>
                <a:gd name="connsiteX440" fmla="*/ 245923 w 742950"/>
                <a:gd name="connsiteY440" fmla="*/ 289642 h 571499"/>
                <a:gd name="connsiteX441" fmla="*/ 239560 w 742950"/>
                <a:gd name="connsiteY441" fmla="*/ 289642 h 571499"/>
                <a:gd name="connsiteX442" fmla="*/ 233197 w 742950"/>
                <a:gd name="connsiteY442" fmla="*/ 289642 h 571499"/>
                <a:gd name="connsiteX443" fmla="*/ 230016 w 742950"/>
                <a:gd name="connsiteY443" fmla="*/ 286460 h 571499"/>
                <a:gd name="connsiteX444" fmla="*/ 226825 w 742950"/>
                <a:gd name="connsiteY444" fmla="*/ 283269 h 571499"/>
                <a:gd name="connsiteX445" fmla="*/ 223644 w 742950"/>
                <a:gd name="connsiteY445" fmla="*/ 283269 h 571499"/>
                <a:gd name="connsiteX446" fmla="*/ 220462 w 742950"/>
                <a:gd name="connsiteY446" fmla="*/ 276907 h 571499"/>
                <a:gd name="connsiteX447" fmla="*/ 214099 w 742950"/>
                <a:gd name="connsiteY447" fmla="*/ 270534 h 571499"/>
                <a:gd name="connsiteX448" fmla="*/ 214099 w 742950"/>
                <a:gd name="connsiteY448" fmla="*/ 270534 h 571499"/>
                <a:gd name="connsiteX449" fmla="*/ 204556 w 742950"/>
                <a:gd name="connsiteY449" fmla="*/ 267353 h 571499"/>
                <a:gd name="connsiteX450" fmla="*/ 201374 w 742950"/>
                <a:gd name="connsiteY450" fmla="*/ 262581 h 571499"/>
                <a:gd name="connsiteX451" fmla="*/ 201374 w 742950"/>
                <a:gd name="connsiteY451" fmla="*/ 262581 h 571499"/>
                <a:gd name="connsiteX452" fmla="*/ 198193 w 742950"/>
                <a:gd name="connsiteY452" fmla="*/ 259390 h 571499"/>
                <a:gd name="connsiteX453" fmla="*/ 195012 w 742950"/>
                <a:gd name="connsiteY453" fmla="*/ 256209 h 571499"/>
                <a:gd name="connsiteX454" fmla="*/ 195012 w 742950"/>
                <a:gd name="connsiteY454" fmla="*/ 256209 h 571499"/>
                <a:gd name="connsiteX455" fmla="*/ 195012 w 742950"/>
                <a:gd name="connsiteY455" fmla="*/ 256209 h 571499"/>
                <a:gd name="connsiteX456" fmla="*/ 195012 w 742950"/>
                <a:gd name="connsiteY456" fmla="*/ 253027 h 571499"/>
                <a:gd name="connsiteX457" fmla="*/ 195012 w 742950"/>
                <a:gd name="connsiteY457" fmla="*/ 253027 h 571499"/>
                <a:gd name="connsiteX458" fmla="*/ 191830 w 742950"/>
                <a:gd name="connsiteY458" fmla="*/ 249846 h 571499"/>
                <a:gd name="connsiteX459" fmla="*/ 191830 w 742950"/>
                <a:gd name="connsiteY459" fmla="*/ 249846 h 571499"/>
                <a:gd name="connsiteX460" fmla="*/ 191830 w 742950"/>
                <a:gd name="connsiteY460" fmla="*/ 249846 h 571499"/>
                <a:gd name="connsiteX461" fmla="*/ 191830 w 742950"/>
                <a:gd name="connsiteY461" fmla="*/ 249846 h 571499"/>
                <a:gd name="connsiteX462" fmla="*/ 188649 w 742950"/>
                <a:gd name="connsiteY462" fmla="*/ 249846 h 571499"/>
                <a:gd name="connsiteX463" fmla="*/ 188649 w 742950"/>
                <a:gd name="connsiteY463" fmla="*/ 249846 h 571499"/>
                <a:gd name="connsiteX464" fmla="*/ 188649 w 742950"/>
                <a:gd name="connsiteY464" fmla="*/ 249846 h 571499"/>
                <a:gd name="connsiteX465" fmla="*/ 188649 w 742950"/>
                <a:gd name="connsiteY465" fmla="*/ 246655 h 571499"/>
                <a:gd name="connsiteX466" fmla="*/ 188649 w 742950"/>
                <a:gd name="connsiteY466" fmla="*/ 246655 h 571499"/>
                <a:gd name="connsiteX467" fmla="*/ 182286 w 742950"/>
                <a:gd name="connsiteY467" fmla="*/ 240292 h 571499"/>
                <a:gd name="connsiteX468" fmla="*/ 179105 w 742950"/>
                <a:gd name="connsiteY468" fmla="*/ 237111 h 571499"/>
                <a:gd name="connsiteX469" fmla="*/ 179105 w 742950"/>
                <a:gd name="connsiteY469" fmla="*/ 237111 h 571499"/>
                <a:gd name="connsiteX470" fmla="*/ 179105 w 742950"/>
                <a:gd name="connsiteY470" fmla="*/ 233920 h 571499"/>
                <a:gd name="connsiteX471" fmla="*/ 175923 w 742950"/>
                <a:gd name="connsiteY471" fmla="*/ 233920 h 571499"/>
                <a:gd name="connsiteX472" fmla="*/ 175923 w 742950"/>
                <a:gd name="connsiteY472" fmla="*/ 233920 h 571499"/>
                <a:gd name="connsiteX473" fmla="*/ 172742 w 742950"/>
                <a:gd name="connsiteY473" fmla="*/ 233920 h 571499"/>
                <a:gd name="connsiteX474" fmla="*/ 172742 w 742950"/>
                <a:gd name="connsiteY474" fmla="*/ 233920 h 571499"/>
                <a:gd name="connsiteX475" fmla="*/ 169561 w 742950"/>
                <a:gd name="connsiteY475" fmla="*/ 233920 h 571499"/>
                <a:gd name="connsiteX476" fmla="*/ 169561 w 742950"/>
                <a:gd name="connsiteY476" fmla="*/ 233920 h 571499"/>
                <a:gd name="connsiteX477" fmla="*/ 169561 w 742950"/>
                <a:gd name="connsiteY477" fmla="*/ 233920 h 571499"/>
                <a:gd name="connsiteX478" fmla="*/ 166380 w 742950"/>
                <a:gd name="connsiteY478" fmla="*/ 230739 h 571499"/>
                <a:gd name="connsiteX479" fmla="*/ 166380 w 742950"/>
                <a:gd name="connsiteY479" fmla="*/ 227558 h 571499"/>
                <a:gd name="connsiteX480" fmla="*/ 166380 w 742950"/>
                <a:gd name="connsiteY480" fmla="*/ 227558 h 571499"/>
                <a:gd name="connsiteX481" fmla="*/ 163189 w 742950"/>
                <a:gd name="connsiteY481" fmla="*/ 227558 h 571499"/>
                <a:gd name="connsiteX482" fmla="*/ 163189 w 742950"/>
                <a:gd name="connsiteY482" fmla="*/ 227558 h 571499"/>
                <a:gd name="connsiteX483" fmla="*/ 160007 w 742950"/>
                <a:gd name="connsiteY483" fmla="*/ 227558 h 571499"/>
                <a:gd name="connsiteX484" fmla="*/ 156826 w 742950"/>
                <a:gd name="connsiteY484" fmla="*/ 224376 h 571499"/>
                <a:gd name="connsiteX485" fmla="*/ 156826 w 742950"/>
                <a:gd name="connsiteY485" fmla="*/ 224376 h 571499"/>
                <a:gd name="connsiteX486" fmla="*/ 153644 w 742950"/>
                <a:gd name="connsiteY486" fmla="*/ 237111 h 571499"/>
                <a:gd name="connsiteX487" fmla="*/ 150463 w 742950"/>
                <a:gd name="connsiteY487" fmla="*/ 249846 h 571499"/>
                <a:gd name="connsiteX488" fmla="*/ 147282 w 742950"/>
                <a:gd name="connsiteY488" fmla="*/ 256209 h 571499"/>
                <a:gd name="connsiteX489" fmla="*/ 144100 w 742950"/>
                <a:gd name="connsiteY489" fmla="*/ 262581 h 571499"/>
                <a:gd name="connsiteX490" fmla="*/ 140919 w 742950"/>
                <a:gd name="connsiteY490" fmla="*/ 267353 h 571499"/>
                <a:gd name="connsiteX491" fmla="*/ 134557 w 742950"/>
                <a:gd name="connsiteY491" fmla="*/ 267353 h 571499"/>
                <a:gd name="connsiteX492" fmla="*/ 134557 w 742950"/>
                <a:gd name="connsiteY492" fmla="*/ 267353 h 571499"/>
                <a:gd name="connsiteX493" fmla="*/ 131375 w 742950"/>
                <a:gd name="connsiteY493" fmla="*/ 270534 h 571499"/>
                <a:gd name="connsiteX494" fmla="*/ 128194 w 742950"/>
                <a:gd name="connsiteY494" fmla="*/ 270534 h 571499"/>
                <a:gd name="connsiteX495" fmla="*/ 128194 w 742950"/>
                <a:gd name="connsiteY495" fmla="*/ 270534 h 571499"/>
                <a:gd name="connsiteX496" fmla="*/ 112287 w 742950"/>
                <a:gd name="connsiteY496" fmla="*/ 276907 h 571499"/>
                <a:gd name="connsiteX497" fmla="*/ 97971 w 742950"/>
                <a:gd name="connsiteY497" fmla="*/ 283269 h 571499"/>
                <a:gd name="connsiteX498" fmla="*/ 82055 w 742950"/>
                <a:gd name="connsiteY498" fmla="*/ 289642 h 571499"/>
                <a:gd name="connsiteX499" fmla="*/ 66148 w 742950"/>
                <a:gd name="connsiteY499" fmla="*/ 296004 h 571499"/>
                <a:gd name="connsiteX500" fmla="*/ 62967 w 742950"/>
                <a:gd name="connsiteY500" fmla="*/ 299195 h 571499"/>
                <a:gd name="connsiteX501" fmla="*/ 56604 w 742950"/>
                <a:gd name="connsiteY501" fmla="*/ 302376 h 571499"/>
                <a:gd name="connsiteX502" fmla="*/ 50241 w 742950"/>
                <a:gd name="connsiteY502" fmla="*/ 305558 h 571499"/>
                <a:gd name="connsiteX503" fmla="*/ 43878 w 742950"/>
                <a:gd name="connsiteY503" fmla="*/ 305558 h 571499"/>
                <a:gd name="connsiteX504" fmla="*/ 40697 w 742950"/>
                <a:gd name="connsiteY504" fmla="*/ 308739 h 571499"/>
                <a:gd name="connsiteX505" fmla="*/ 37515 w 742950"/>
                <a:gd name="connsiteY505" fmla="*/ 308739 h 571499"/>
                <a:gd name="connsiteX506" fmla="*/ 37515 w 742950"/>
                <a:gd name="connsiteY506" fmla="*/ 311930 h 571499"/>
                <a:gd name="connsiteX507" fmla="*/ 37515 w 742950"/>
                <a:gd name="connsiteY507" fmla="*/ 315111 h 571499"/>
                <a:gd name="connsiteX508" fmla="*/ 31153 w 742950"/>
                <a:gd name="connsiteY508" fmla="*/ 321474 h 571499"/>
                <a:gd name="connsiteX509" fmla="*/ 31153 w 742950"/>
                <a:gd name="connsiteY509" fmla="*/ 324665 h 571499"/>
                <a:gd name="connsiteX510" fmla="*/ 27962 w 742950"/>
                <a:gd name="connsiteY510" fmla="*/ 324665 h 571499"/>
                <a:gd name="connsiteX511" fmla="*/ 24781 w 742950"/>
                <a:gd name="connsiteY511" fmla="*/ 321474 h 571499"/>
                <a:gd name="connsiteX512" fmla="*/ 24781 w 742950"/>
                <a:gd name="connsiteY512" fmla="*/ 321474 h 571499"/>
                <a:gd name="connsiteX513" fmla="*/ 21600 w 742950"/>
                <a:gd name="connsiteY513" fmla="*/ 324665 h 571499"/>
                <a:gd name="connsiteX514" fmla="*/ 18418 w 742950"/>
                <a:gd name="connsiteY514" fmla="*/ 334219 h 571499"/>
                <a:gd name="connsiteX515" fmla="*/ 15237 w 742950"/>
                <a:gd name="connsiteY515" fmla="*/ 337400 h 571499"/>
                <a:gd name="connsiteX516" fmla="*/ 15237 w 742950"/>
                <a:gd name="connsiteY516" fmla="*/ 340581 h 571499"/>
                <a:gd name="connsiteX517" fmla="*/ 15237 w 742950"/>
                <a:gd name="connsiteY517" fmla="*/ 340581 h 571499"/>
                <a:gd name="connsiteX518" fmla="*/ 12055 w 742950"/>
                <a:gd name="connsiteY518" fmla="*/ 337400 h 571499"/>
                <a:gd name="connsiteX519" fmla="*/ 12055 w 742950"/>
                <a:gd name="connsiteY519" fmla="*/ 337400 h 571499"/>
                <a:gd name="connsiteX520" fmla="*/ 8874 w 742950"/>
                <a:gd name="connsiteY520" fmla="*/ 337400 h 571499"/>
                <a:gd name="connsiteX521" fmla="*/ 8874 w 742950"/>
                <a:gd name="connsiteY521" fmla="*/ 340581 h 571499"/>
                <a:gd name="connsiteX522" fmla="*/ 8874 w 742950"/>
                <a:gd name="connsiteY522" fmla="*/ 340581 h 571499"/>
                <a:gd name="connsiteX523" fmla="*/ 8874 w 742950"/>
                <a:gd name="connsiteY523" fmla="*/ 346953 h 571499"/>
                <a:gd name="connsiteX524" fmla="*/ 2511 w 742950"/>
                <a:gd name="connsiteY524" fmla="*/ 359688 h 571499"/>
                <a:gd name="connsiteX525" fmla="*/ -670 w 742950"/>
                <a:gd name="connsiteY525" fmla="*/ 359688 h 571499"/>
                <a:gd name="connsiteX526" fmla="*/ -670 w 742950"/>
                <a:gd name="connsiteY526" fmla="*/ 362870 h 571499"/>
                <a:gd name="connsiteX527" fmla="*/ 2511 w 742950"/>
                <a:gd name="connsiteY527" fmla="*/ 369232 h 571499"/>
                <a:gd name="connsiteX528" fmla="*/ 2511 w 742950"/>
                <a:gd name="connsiteY528" fmla="*/ 372423 h 571499"/>
                <a:gd name="connsiteX529" fmla="*/ 5693 w 742950"/>
                <a:gd name="connsiteY529" fmla="*/ 372423 h 571499"/>
                <a:gd name="connsiteX530" fmla="*/ 8874 w 742950"/>
                <a:gd name="connsiteY530" fmla="*/ 372423 h 571499"/>
                <a:gd name="connsiteX531" fmla="*/ 8874 w 742950"/>
                <a:gd name="connsiteY531" fmla="*/ 375605 h 571499"/>
                <a:gd name="connsiteX532" fmla="*/ 12055 w 742950"/>
                <a:gd name="connsiteY532" fmla="*/ 375605 h 571499"/>
                <a:gd name="connsiteX533" fmla="*/ 12055 w 742950"/>
                <a:gd name="connsiteY533" fmla="*/ 375605 h 571499"/>
                <a:gd name="connsiteX534" fmla="*/ 12055 w 742950"/>
                <a:gd name="connsiteY534" fmla="*/ 375605 h 571499"/>
                <a:gd name="connsiteX535" fmla="*/ 15237 w 742950"/>
                <a:gd name="connsiteY535" fmla="*/ 378786 h 571499"/>
                <a:gd name="connsiteX536" fmla="*/ 15237 w 742950"/>
                <a:gd name="connsiteY536" fmla="*/ 378786 h 571499"/>
                <a:gd name="connsiteX537" fmla="*/ 12055 w 742950"/>
                <a:gd name="connsiteY537" fmla="*/ 378786 h 571499"/>
                <a:gd name="connsiteX538" fmla="*/ 12055 w 742950"/>
                <a:gd name="connsiteY538" fmla="*/ 378786 h 571499"/>
                <a:gd name="connsiteX539" fmla="*/ 12055 w 742950"/>
                <a:gd name="connsiteY539" fmla="*/ 378786 h 571499"/>
                <a:gd name="connsiteX540" fmla="*/ 15237 w 742950"/>
                <a:gd name="connsiteY540" fmla="*/ 381967 h 571499"/>
                <a:gd name="connsiteX541" fmla="*/ 15237 w 742950"/>
                <a:gd name="connsiteY541" fmla="*/ 381967 h 571499"/>
                <a:gd name="connsiteX542" fmla="*/ 15237 w 742950"/>
                <a:gd name="connsiteY542" fmla="*/ 381967 h 571499"/>
                <a:gd name="connsiteX543" fmla="*/ 15237 w 742950"/>
                <a:gd name="connsiteY543" fmla="*/ 381967 h 571499"/>
                <a:gd name="connsiteX544" fmla="*/ 18418 w 742950"/>
                <a:gd name="connsiteY544" fmla="*/ 385158 h 571499"/>
                <a:gd name="connsiteX545" fmla="*/ 18418 w 742950"/>
                <a:gd name="connsiteY545" fmla="*/ 385158 h 571499"/>
                <a:gd name="connsiteX546" fmla="*/ 18418 w 742950"/>
                <a:gd name="connsiteY546" fmla="*/ 385158 h 571499"/>
                <a:gd name="connsiteX547" fmla="*/ 15237 w 742950"/>
                <a:gd name="connsiteY547" fmla="*/ 391521 h 571499"/>
                <a:gd name="connsiteX548" fmla="*/ 18418 w 742950"/>
                <a:gd name="connsiteY548" fmla="*/ 394712 h 571499"/>
                <a:gd name="connsiteX549" fmla="*/ 21600 w 742950"/>
                <a:gd name="connsiteY549" fmla="*/ 397893 h 571499"/>
                <a:gd name="connsiteX550" fmla="*/ 24781 w 742950"/>
                <a:gd name="connsiteY550" fmla="*/ 401075 h 571499"/>
                <a:gd name="connsiteX551" fmla="*/ 24781 w 742950"/>
                <a:gd name="connsiteY551" fmla="*/ 404256 h 571499"/>
                <a:gd name="connsiteX552" fmla="*/ 24781 w 742950"/>
                <a:gd name="connsiteY552" fmla="*/ 407447 h 571499"/>
                <a:gd name="connsiteX553" fmla="*/ 21600 w 742950"/>
                <a:gd name="connsiteY553" fmla="*/ 407447 h 571499"/>
                <a:gd name="connsiteX554" fmla="*/ 18418 w 742950"/>
                <a:gd name="connsiteY554" fmla="*/ 407447 h 571499"/>
                <a:gd name="connsiteX555" fmla="*/ 15237 w 742950"/>
                <a:gd name="connsiteY555" fmla="*/ 407447 h 571499"/>
                <a:gd name="connsiteX556" fmla="*/ 15237 w 742950"/>
                <a:gd name="connsiteY556" fmla="*/ 407447 h 571499"/>
                <a:gd name="connsiteX557" fmla="*/ 12055 w 742950"/>
                <a:gd name="connsiteY557" fmla="*/ 407447 h 571499"/>
                <a:gd name="connsiteX558" fmla="*/ 12055 w 742950"/>
                <a:gd name="connsiteY558" fmla="*/ 407447 h 571499"/>
                <a:gd name="connsiteX559" fmla="*/ 8874 w 742950"/>
                <a:gd name="connsiteY559" fmla="*/ 407447 h 571499"/>
                <a:gd name="connsiteX560" fmla="*/ 12055 w 742950"/>
                <a:gd name="connsiteY560" fmla="*/ 410628 h 571499"/>
                <a:gd name="connsiteX561" fmla="*/ 91599 w 742950"/>
                <a:gd name="connsiteY561" fmla="*/ 426544 h 571499"/>
                <a:gd name="connsiteX562" fmla="*/ 233197 w 742950"/>
                <a:gd name="connsiteY562" fmla="*/ 423363 h 571499"/>
                <a:gd name="connsiteX563" fmla="*/ 239560 w 742950"/>
                <a:gd name="connsiteY563" fmla="*/ 423363 h 571499"/>
                <a:gd name="connsiteX564" fmla="*/ 239560 w 742950"/>
                <a:gd name="connsiteY564" fmla="*/ 423363 h 571499"/>
                <a:gd name="connsiteX565" fmla="*/ 239560 w 742950"/>
                <a:gd name="connsiteY565" fmla="*/ 423363 h 571499"/>
                <a:gd name="connsiteX566" fmla="*/ 239560 w 742950"/>
                <a:gd name="connsiteY566" fmla="*/ 423363 h 571499"/>
                <a:gd name="connsiteX567" fmla="*/ 239560 w 742950"/>
                <a:gd name="connsiteY567" fmla="*/ 426544 h 571499"/>
                <a:gd name="connsiteX568" fmla="*/ 242741 w 742950"/>
                <a:gd name="connsiteY568" fmla="*/ 426544 h 571499"/>
                <a:gd name="connsiteX569" fmla="*/ 242741 w 742950"/>
                <a:gd name="connsiteY569" fmla="*/ 429726 h 571499"/>
                <a:gd name="connsiteX570" fmla="*/ 242741 w 742950"/>
                <a:gd name="connsiteY570" fmla="*/ 439279 h 571499"/>
                <a:gd name="connsiteX571" fmla="*/ 242741 w 742950"/>
                <a:gd name="connsiteY571" fmla="*/ 439279 h 571499"/>
                <a:gd name="connsiteX572" fmla="*/ 242741 w 742950"/>
                <a:gd name="connsiteY572" fmla="*/ 442461 h 571499"/>
                <a:gd name="connsiteX573" fmla="*/ 245923 w 742950"/>
                <a:gd name="connsiteY573" fmla="*/ 442461 h 571499"/>
                <a:gd name="connsiteX574" fmla="*/ 245923 w 742950"/>
                <a:gd name="connsiteY574" fmla="*/ 442461 h 571499"/>
                <a:gd name="connsiteX575" fmla="*/ 249104 w 742950"/>
                <a:gd name="connsiteY575" fmla="*/ 445651 h 571499"/>
                <a:gd name="connsiteX576" fmla="*/ 249104 w 742950"/>
                <a:gd name="connsiteY576" fmla="*/ 448833 h 571499"/>
                <a:gd name="connsiteX577" fmla="*/ 249104 w 742950"/>
                <a:gd name="connsiteY577" fmla="*/ 448833 h 571499"/>
                <a:gd name="connsiteX578" fmla="*/ 249104 w 742950"/>
                <a:gd name="connsiteY578" fmla="*/ 452014 h 571499"/>
                <a:gd name="connsiteX579" fmla="*/ 249104 w 742950"/>
                <a:gd name="connsiteY579" fmla="*/ 452014 h 571499"/>
                <a:gd name="connsiteX580" fmla="*/ 249104 w 742950"/>
                <a:gd name="connsiteY580" fmla="*/ 452014 h 571499"/>
                <a:gd name="connsiteX581" fmla="*/ 245923 w 742950"/>
                <a:gd name="connsiteY581" fmla="*/ 466340 h 571499"/>
                <a:gd name="connsiteX582" fmla="*/ 245923 w 742950"/>
                <a:gd name="connsiteY582" fmla="*/ 466340 h 571499"/>
                <a:gd name="connsiteX583" fmla="*/ 245923 w 742950"/>
                <a:gd name="connsiteY583" fmla="*/ 466340 h 571499"/>
                <a:gd name="connsiteX584" fmla="*/ 245923 w 742950"/>
                <a:gd name="connsiteY584" fmla="*/ 469531 h 571499"/>
                <a:gd name="connsiteX585" fmla="*/ 245923 w 742950"/>
                <a:gd name="connsiteY585" fmla="*/ 469531 h 571499"/>
                <a:gd name="connsiteX586" fmla="*/ 245923 w 742950"/>
                <a:gd name="connsiteY586" fmla="*/ 469531 h 571499"/>
                <a:gd name="connsiteX587" fmla="*/ 245923 w 742950"/>
                <a:gd name="connsiteY587" fmla="*/ 472712 h 571499"/>
                <a:gd name="connsiteX588" fmla="*/ 239560 w 742950"/>
                <a:gd name="connsiteY588" fmla="*/ 475893 h 571499"/>
                <a:gd name="connsiteX589" fmla="*/ 239560 w 742950"/>
                <a:gd name="connsiteY589" fmla="*/ 475893 h 571499"/>
                <a:gd name="connsiteX590" fmla="*/ 236379 w 742950"/>
                <a:gd name="connsiteY590" fmla="*/ 475893 h 571499"/>
                <a:gd name="connsiteX591" fmla="*/ 236379 w 742950"/>
                <a:gd name="connsiteY591" fmla="*/ 475893 h 571499"/>
                <a:gd name="connsiteX592" fmla="*/ 230016 w 742950"/>
                <a:gd name="connsiteY592" fmla="*/ 475893 h 571499"/>
                <a:gd name="connsiteX593" fmla="*/ 226825 w 742950"/>
                <a:gd name="connsiteY593" fmla="*/ 475893 h 571499"/>
                <a:gd name="connsiteX594" fmla="*/ 217281 w 742950"/>
                <a:gd name="connsiteY594" fmla="*/ 475893 h 571499"/>
                <a:gd name="connsiteX595" fmla="*/ 217281 w 742950"/>
                <a:gd name="connsiteY595" fmla="*/ 479075 h 571499"/>
                <a:gd name="connsiteX596" fmla="*/ 217281 w 742950"/>
                <a:gd name="connsiteY596" fmla="*/ 479075 h 571499"/>
                <a:gd name="connsiteX597" fmla="*/ 217281 w 742950"/>
                <a:gd name="connsiteY597" fmla="*/ 479075 h 571499"/>
                <a:gd name="connsiteX598" fmla="*/ 214099 w 742950"/>
                <a:gd name="connsiteY598" fmla="*/ 479075 h 571499"/>
                <a:gd name="connsiteX599" fmla="*/ 214099 w 742950"/>
                <a:gd name="connsiteY599" fmla="*/ 482266 h 571499"/>
                <a:gd name="connsiteX600" fmla="*/ 210918 w 742950"/>
                <a:gd name="connsiteY600" fmla="*/ 482266 h 571499"/>
                <a:gd name="connsiteX601" fmla="*/ 210918 w 742950"/>
                <a:gd name="connsiteY601" fmla="*/ 482266 h 571499"/>
                <a:gd name="connsiteX602" fmla="*/ 210918 w 742950"/>
                <a:gd name="connsiteY602" fmla="*/ 485447 h 571499"/>
                <a:gd name="connsiteX603" fmla="*/ 210918 w 742950"/>
                <a:gd name="connsiteY603" fmla="*/ 485447 h 571499"/>
                <a:gd name="connsiteX604" fmla="*/ 210918 w 742950"/>
                <a:gd name="connsiteY604" fmla="*/ 485447 h 571499"/>
                <a:gd name="connsiteX605" fmla="*/ 210918 w 742950"/>
                <a:gd name="connsiteY605" fmla="*/ 485447 h 571499"/>
                <a:gd name="connsiteX606" fmla="*/ 207737 w 742950"/>
                <a:gd name="connsiteY606" fmla="*/ 491819 h 571499"/>
                <a:gd name="connsiteX607" fmla="*/ 210918 w 742950"/>
                <a:gd name="connsiteY607" fmla="*/ 495000 h 571499"/>
                <a:gd name="connsiteX608" fmla="*/ 210918 w 742950"/>
                <a:gd name="connsiteY608" fmla="*/ 501363 h 571499"/>
                <a:gd name="connsiteX609" fmla="*/ 214099 w 742950"/>
                <a:gd name="connsiteY609" fmla="*/ 507735 h 571499"/>
                <a:gd name="connsiteX610" fmla="*/ 223644 w 742950"/>
                <a:gd name="connsiteY610" fmla="*/ 520470 h 571499"/>
                <a:gd name="connsiteX611" fmla="*/ 233197 w 742950"/>
                <a:gd name="connsiteY611" fmla="*/ 533205 h 571499"/>
                <a:gd name="connsiteX612" fmla="*/ 233197 w 742950"/>
                <a:gd name="connsiteY612" fmla="*/ 539568 h 571499"/>
                <a:gd name="connsiteX613" fmla="*/ 236379 w 742950"/>
                <a:gd name="connsiteY613" fmla="*/ 539568 h 571499"/>
                <a:gd name="connsiteX614" fmla="*/ 239560 w 742950"/>
                <a:gd name="connsiteY614" fmla="*/ 542759 h 571499"/>
                <a:gd name="connsiteX615" fmla="*/ 242741 w 742950"/>
                <a:gd name="connsiteY615" fmla="*/ 555494 h 571499"/>
                <a:gd name="connsiteX616" fmla="*/ 245923 w 742950"/>
                <a:gd name="connsiteY616" fmla="*/ 555494 h 571499"/>
                <a:gd name="connsiteX617" fmla="*/ 252285 w 742950"/>
                <a:gd name="connsiteY617" fmla="*/ 565047 h 571499"/>
                <a:gd name="connsiteX618" fmla="*/ 255467 w 742950"/>
                <a:gd name="connsiteY618" fmla="*/ 568229 h 571499"/>
                <a:gd name="connsiteX619" fmla="*/ 255467 w 742950"/>
                <a:gd name="connsiteY619" fmla="*/ 571410 h 571499"/>
                <a:gd name="connsiteX620" fmla="*/ 258648 w 742950"/>
                <a:gd name="connsiteY620" fmla="*/ 571410 h 571499"/>
                <a:gd name="connsiteX621" fmla="*/ 258648 w 742950"/>
                <a:gd name="connsiteY621" fmla="*/ 571410 h 571499"/>
                <a:gd name="connsiteX622" fmla="*/ 258648 w 742950"/>
                <a:gd name="connsiteY622" fmla="*/ 571410 h 571499"/>
                <a:gd name="connsiteX623" fmla="*/ 258648 w 742950"/>
                <a:gd name="connsiteY623" fmla="*/ 571410 h 571499"/>
                <a:gd name="connsiteX624" fmla="*/ 263420 w 742950"/>
                <a:gd name="connsiteY624" fmla="*/ 571410 h 571499"/>
                <a:gd name="connsiteX625" fmla="*/ 263420 w 742950"/>
                <a:gd name="connsiteY625" fmla="*/ 568229 h 571499"/>
                <a:gd name="connsiteX626" fmla="*/ 263420 w 742950"/>
                <a:gd name="connsiteY626" fmla="*/ 568229 h 571499"/>
                <a:gd name="connsiteX627" fmla="*/ 263420 w 742950"/>
                <a:gd name="connsiteY627" fmla="*/ 568229 h 571499"/>
                <a:gd name="connsiteX628" fmla="*/ 269783 w 742950"/>
                <a:gd name="connsiteY628" fmla="*/ 555494 h 571499"/>
                <a:gd name="connsiteX629" fmla="*/ 272964 w 742950"/>
                <a:gd name="connsiteY629" fmla="*/ 552303 h 571499"/>
                <a:gd name="connsiteX630" fmla="*/ 272964 w 742950"/>
                <a:gd name="connsiteY630" fmla="*/ 552303 h 571499"/>
                <a:gd name="connsiteX631" fmla="*/ 272964 w 742950"/>
                <a:gd name="connsiteY631" fmla="*/ 552303 h 571499"/>
                <a:gd name="connsiteX632" fmla="*/ 276146 w 742950"/>
                <a:gd name="connsiteY632" fmla="*/ 549122 h 571499"/>
                <a:gd name="connsiteX633" fmla="*/ 279327 w 742950"/>
                <a:gd name="connsiteY633" fmla="*/ 545940 h 571499"/>
                <a:gd name="connsiteX634" fmla="*/ 279327 w 742950"/>
                <a:gd name="connsiteY634" fmla="*/ 542759 h 571499"/>
                <a:gd name="connsiteX635" fmla="*/ 279327 w 742950"/>
                <a:gd name="connsiteY635" fmla="*/ 542759 h 571499"/>
                <a:gd name="connsiteX636" fmla="*/ 282508 w 742950"/>
                <a:gd name="connsiteY636" fmla="*/ 542759 h 571499"/>
                <a:gd name="connsiteX637" fmla="*/ 285690 w 742950"/>
                <a:gd name="connsiteY637" fmla="*/ 542759 h 571499"/>
                <a:gd name="connsiteX638" fmla="*/ 285690 w 742950"/>
                <a:gd name="connsiteY638" fmla="*/ 542759 h 571499"/>
                <a:gd name="connsiteX639" fmla="*/ 288871 w 742950"/>
                <a:gd name="connsiteY639" fmla="*/ 542759 h 571499"/>
                <a:gd name="connsiteX640" fmla="*/ 288871 w 742950"/>
                <a:gd name="connsiteY640" fmla="*/ 542759 h 571499"/>
                <a:gd name="connsiteX641" fmla="*/ 292052 w 742950"/>
                <a:gd name="connsiteY641" fmla="*/ 545940 h 571499"/>
                <a:gd name="connsiteX642" fmla="*/ 295233 w 742950"/>
                <a:gd name="connsiteY642" fmla="*/ 549122 h 571499"/>
                <a:gd name="connsiteX643" fmla="*/ 301606 w 742950"/>
                <a:gd name="connsiteY643" fmla="*/ 552303 h 571499"/>
                <a:gd name="connsiteX644" fmla="*/ 336601 w 742950"/>
                <a:gd name="connsiteY644" fmla="*/ 558675 h 571499"/>
                <a:gd name="connsiteX645" fmla="*/ 339782 w 742950"/>
                <a:gd name="connsiteY645" fmla="*/ 558675 h 571499"/>
                <a:gd name="connsiteX646" fmla="*/ 339782 w 742950"/>
                <a:gd name="connsiteY646" fmla="*/ 558675 h 571499"/>
                <a:gd name="connsiteX647" fmla="*/ 339782 w 742950"/>
                <a:gd name="connsiteY647" fmla="*/ 558675 h 571499"/>
                <a:gd name="connsiteX648" fmla="*/ 339782 w 742950"/>
                <a:gd name="connsiteY648" fmla="*/ 558675 h 571499"/>
                <a:gd name="connsiteX649" fmla="*/ 342964 w 742950"/>
                <a:gd name="connsiteY649" fmla="*/ 558675 h 571499"/>
                <a:gd name="connsiteX650" fmla="*/ 342964 w 742950"/>
                <a:gd name="connsiteY650" fmla="*/ 555494 h 571499"/>
                <a:gd name="connsiteX651" fmla="*/ 342964 w 742950"/>
                <a:gd name="connsiteY651" fmla="*/ 555494 h 571499"/>
                <a:gd name="connsiteX652" fmla="*/ 342964 w 742950"/>
                <a:gd name="connsiteY652" fmla="*/ 555494 h 571499"/>
                <a:gd name="connsiteX653" fmla="*/ 342964 w 742950"/>
                <a:gd name="connsiteY653" fmla="*/ 555494 h 571499"/>
                <a:gd name="connsiteX654" fmla="*/ 342964 w 742950"/>
                <a:gd name="connsiteY654" fmla="*/ 549122 h 571499"/>
                <a:gd name="connsiteX655" fmla="*/ 342964 w 742950"/>
                <a:gd name="connsiteY655" fmla="*/ 549122 h 571499"/>
                <a:gd name="connsiteX656" fmla="*/ 342964 w 742950"/>
                <a:gd name="connsiteY656" fmla="*/ 545940 h 571499"/>
                <a:gd name="connsiteX657" fmla="*/ 342964 w 742950"/>
                <a:gd name="connsiteY657" fmla="*/ 542759 h 571499"/>
                <a:gd name="connsiteX658" fmla="*/ 342964 w 742950"/>
                <a:gd name="connsiteY658" fmla="*/ 539568 h 571499"/>
                <a:gd name="connsiteX659" fmla="*/ 342964 w 742950"/>
                <a:gd name="connsiteY659" fmla="*/ 533205 h 571499"/>
                <a:gd name="connsiteX660" fmla="*/ 342964 w 742950"/>
                <a:gd name="connsiteY660" fmla="*/ 533205 h 571499"/>
                <a:gd name="connsiteX661" fmla="*/ 342964 w 742950"/>
                <a:gd name="connsiteY661" fmla="*/ 530024 h 571499"/>
                <a:gd name="connsiteX662" fmla="*/ 346145 w 742950"/>
                <a:gd name="connsiteY662" fmla="*/ 530024 h 571499"/>
                <a:gd name="connsiteX663" fmla="*/ 346145 w 742950"/>
                <a:gd name="connsiteY663" fmla="*/ 530024 h 571499"/>
                <a:gd name="connsiteX664" fmla="*/ 346145 w 742950"/>
                <a:gd name="connsiteY664" fmla="*/ 530024 h 571499"/>
                <a:gd name="connsiteX665" fmla="*/ 346145 w 742950"/>
                <a:gd name="connsiteY665" fmla="*/ 530024 h 571499"/>
                <a:gd name="connsiteX666" fmla="*/ 346145 w 742950"/>
                <a:gd name="connsiteY666" fmla="*/ 530024 h 571499"/>
                <a:gd name="connsiteX667" fmla="*/ 349326 w 742950"/>
                <a:gd name="connsiteY667" fmla="*/ 530024 h 571499"/>
                <a:gd name="connsiteX668" fmla="*/ 349326 w 742950"/>
                <a:gd name="connsiteY668" fmla="*/ 533205 h 571499"/>
                <a:gd name="connsiteX669" fmla="*/ 355689 w 742950"/>
                <a:gd name="connsiteY669" fmla="*/ 533205 h 571499"/>
                <a:gd name="connsiteX670" fmla="*/ 358870 w 742950"/>
                <a:gd name="connsiteY670" fmla="*/ 533205 h 571499"/>
                <a:gd name="connsiteX671" fmla="*/ 362051 w 742950"/>
                <a:gd name="connsiteY671" fmla="*/ 533205 h 571499"/>
                <a:gd name="connsiteX672" fmla="*/ 371605 w 742950"/>
                <a:gd name="connsiteY672" fmla="*/ 536387 h 571499"/>
                <a:gd name="connsiteX673" fmla="*/ 374787 w 742950"/>
                <a:gd name="connsiteY673" fmla="*/ 536387 h 571499"/>
                <a:gd name="connsiteX674" fmla="*/ 374787 w 742950"/>
                <a:gd name="connsiteY674" fmla="*/ 536387 h 571499"/>
                <a:gd name="connsiteX675" fmla="*/ 374787 w 742950"/>
                <a:gd name="connsiteY675" fmla="*/ 536387 h 571499"/>
                <a:gd name="connsiteX676" fmla="*/ 381149 w 742950"/>
                <a:gd name="connsiteY676" fmla="*/ 533205 h 571499"/>
                <a:gd name="connsiteX677" fmla="*/ 384330 w 742950"/>
                <a:gd name="connsiteY677" fmla="*/ 530024 h 571499"/>
                <a:gd name="connsiteX678" fmla="*/ 387512 w 742950"/>
                <a:gd name="connsiteY678" fmla="*/ 530024 h 571499"/>
                <a:gd name="connsiteX679" fmla="*/ 387512 w 742950"/>
                <a:gd name="connsiteY679" fmla="*/ 530024 h 571499"/>
                <a:gd name="connsiteX680" fmla="*/ 387512 w 742950"/>
                <a:gd name="connsiteY680" fmla="*/ 530024 h 571499"/>
                <a:gd name="connsiteX681" fmla="*/ 387512 w 742950"/>
                <a:gd name="connsiteY681" fmla="*/ 530024 h 571499"/>
                <a:gd name="connsiteX682" fmla="*/ 387512 w 742950"/>
                <a:gd name="connsiteY682" fmla="*/ 530024 h 571499"/>
                <a:gd name="connsiteX683" fmla="*/ 390693 w 742950"/>
                <a:gd name="connsiteY683" fmla="*/ 533205 h 571499"/>
                <a:gd name="connsiteX684" fmla="*/ 390693 w 742950"/>
                <a:gd name="connsiteY684" fmla="*/ 539568 h 571499"/>
                <a:gd name="connsiteX685" fmla="*/ 390693 w 742950"/>
                <a:gd name="connsiteY685" fmla="*/ 539568 h 571499"/>
                <a:gd name="connsiteX686" fmla="*/ 393875 w 742950"/>
                <a:gd name="connsiteY686" fmla="*/ 542759 h 571499"/>
                <a:gd name="connsiteX687" fmla="*/ 393875 w 742950"/>
                <a:gd name="connsiteY687" fmla="*/ 542759 h 571499"/>
                <a:gd name="connsiteX688" fmla="*/ 416144 w 742950"/>
                <a:gd name="connsiteY688" fmla="*/ 552303 h 571499"/>
                <a:gd name="connsiteX689" fmla="*/ 419325 w 742950"/>
                <a:gd name="connsiteY689" fmla="*/ 552303 h 571499"/>
                <a:gd name="connsiteX690" fmla="*/ 419325 w 742950"/>
                <a:gd name="connsiteY690" fmla="*/ 552303 h 571499"/>
                <a:gd name="connsiteX691" fmla="*/ 424097 w 742950"/>
                <a:gd name="connsiteY691" fmla="*/ 552303 h 571499"/>
                <a:gd name="connsiteX692" fmla="*/ 427279 w 742950"/>
                <a:gd name="connsiteY692" fmla="*/ 552303 h 571499"/>
                <a:gd name="connsiteX693" fmla="*/ 430460 w 742950"/>
                <a:gd name="connsiteY693" fmla="*/ 555494 h 571499"/>
                <a:gd name="connsiteX694" fmla="*/ 433641 w 742950"/>
                <a:gd name="connsiteY694" fmla="*/ 555494 h 571499"/>
                <a:gd name="connsiteX695" fmla="*/ 433641 w 742950"/>
                <a:gd name="connsiteY695" fmla="*/ 555494 h 571499"/>
                <a:gd name="connsiteX696" fmla="*/ 433641 w 742950"/>
                <a:gd name="connsiteY696" fmla="*/ 555494 h 571499"/>
                <a:gd name="connsiteX697" fmla="*/ 436832 w 742950"/>
                <a:gd name="connsiteY697" fmla="*/ 555494 h 571499"/>
                <a:gd name="connsiteX698" fmla="*/ 436832 w 742950"/>
                <a:gd name="connsiteY698" fmla="*/ 555494 h 571499"/>
                <a:gd name="connsiteX699" fmla="*/ 436832 w 742950"/>
                <a:gd name="connsiteY699" fmla="*/ 555494 h 571499"/>
                <a:gd name="connsiteX700" fmla="*/ 440014 w 742950"/>
                <a:gd name="connsiteY700" fmla="*/ 552303 h 571499"/>
                <a:gd name="connsiteX701" fmla="*/ 443195 w 742950"/>
                <a:gd name="connsiteY701" fmla="*/ 552303 h 571499"/>
                <a:gd name="connsiteX702" fmla="*/ 443195 w 742950"/>
                <a:gd name="connsiteY702" fmla="*/ 549122 h 571499"/>
                <a:gd name="connsiteX703" fmla="*/ 449558 w 742950"/>
                <a:gd name="connsiteY703" fmla="*/ 549122 h 571499"/>
                <a:gd name="connsiteX704" fmla="*/ 452739 w 742950"/>
                <a:gd name="connsiteY704" fmla="*/ 549122 h 571499"/>
                <a:gd name="connsiteX705" fmla="*/ 459102 w 742950"/>
                <a:gd name="connsiteY705" fmla="*/ 549122 h 571499"/>
                <a:gd name="connsiteX706" fmla="*/ 462283 w 742950"/>
                <a:gd name="connsiteY706" fmla="*/ 549122 h 571499"/>
                <a:gd name="connsiteX707" fmla="*/ 487734 w 742950"/>
                <a:gd name="connsiteY707" fmla="*/ 549122 h 571499"/>
                <a:gd name="connsiteX708" fmla="*/ 487734 w 742950"/>
                <a:gd name="connsiteY708" fmla="*/ 545940 h 571499"/>
                <a:gd name="connsiteX709" fmla="*/ 487734 w 742950"/>
                <a:gd name="connsiteY709" fmla="*/ 542759 h 571499"/>
                <a:gd name="connsiteX710" fmla="*/ 490915 w 742950"/>
                <a:gd name="connsiteY710" fmla="*/ 536387 h 571499"/>
                <a:gd name="connsiteX711" fmla="*/ 490915 w 742950"/>
                <a:gd name="connsiteY711" fmla="*/ 533205 h 571499"/>
                <a:gd name="connsiteX712" fmla="*/ 494096 w 742950"/>
                <a:gd name="connsiteY712" fmla="*/ 533205 h 571499"/>
                <a:gd name="connsiteX713" fmla="*/ 494096 w 742950"/>
                <a:gd name="connsiteY713" fmla="*/ 526833 h 571499"/>
                <a:gd name="connsiteX714" fmla="*/ 494096 w 742950"/>
                <a:gd name="connsiteY714" fmla="*/ 526833 h 571499"/>
                <a:gd name="connsiteX715" fmla="*/ 494096 w 742950"/>
                <a:gd name="connsiteY715" fmla="*/ 523652 h 571499"/>
                <a:gd name="connsiteX716" fmla="*/ 519557 w 742950"/>
                <a:gd name="connsiteY716" fmla="*/ 469531 h 571499"/>
                <a:gd name="connsiteX717" fmla="*/ 519557 w 742950"/>
                <a:gd name="connsiteY717" fmla="*/ 466340 h 571499"/>
                <a:gd name="connsiteX718" fmla="*/ 525919 w 742950"/>
                <a:gd name="connsiteY718" fmla="*/ 466340 h 571499"/>
                <a:gd name="connsiteX719" fmla="*/ 548189 w 742950"/>
                <a:gd name="connsiteY719" fmla="*/ 472712 h 571499"/>
                <a:gd name="connsiteX720" fmla="*/ 548189 w 742950"/>
                <a:gd name="connsiteY720" fmla="*/ 472712 h 571499"/>
                <a:gd name="connsiteX721" fmla="*/ 551370 w 742950"/>
                <a:gd name="connsiteY721" fmla="*/ 475893 h 571499"/>
                <a:gd name="connsiteX722" fmla="*/ 616598 w 742950"/>
                <a:gd name="connsiteY722" fmla="*/ 475893 h 571499"/>
                <a:gd name="connsiteX723" fmla="*/ 651602 w 742950"/>
                <a:gd name="connsiteY723" fmla="*/ 426544 h 571499"/>
                <a:gd name="connsiteX724" fmla="*/ 742280 w 742950"/>
                <a:gd name="connsiteY724" fmla="*/ 311930 h 571499"/>
                <a:gd name="connsiteX725" fmla="*/ 742280 w 742950"/>
                <a:gd name="connsiteY725" fmla="*/ 273725 h 57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</a:cxnLst>
              <a:rect l="l" t="t" r="r" b="b"/>
              <a:pathLst>
                <a:path w="742950" h="571499">
                  <a:moveTo>
                    <a:pt x="742280" y="273725"/>
                  </a:moveTo>
                  <a:lnTo>
                    <a:pt x="742280" y="198897"/>
                  </a:lnTo>
                  <a:lnTo>
                    <a:pt x="742280" y="60403"/>
                  </a:lnTo>
                  <a:lnTo>
                    <a:pt x="737508" y="60403"/>
                  </a:lnTo>
                  <a:lnTo>
                    <a:pt x="737508" y="60403"/>
                  </a:lnTo>
                  <a:lnTo>
                    <a:pt x="727964" y="54036"/>
                  </a:lnTo>
                  <a:lnTo>
                    <a:pt x="727964" y="50852"/>
                  </a:lnTo>
                  <a:lnTo>
                    <a:pt x="724783" y="50852"/>
                  </a:lnTo>
                  <a:lnTo>
                    <a:pt x="724783" y="47668"/>
                  </a:lnTo>
                  <a:lnTo>
                    <a:pt x="718420" y="47668"/>
                  </a:lnTo>
                  <a:lnTo>
                    <a:pt x="718420" y="47668"/>
                  </a:lnTo>
                  <a:lnTo>
                    <a:pt x="715239" y="44484"/>
                  </a:lnTo>
                  <a:lnTo>
                    <a:pt x="715239" y="41301"/>
                  </a:lnTo>
                  <a:lnTo>
                    <a:pt x="712057" y="41301"/>
                  </a:lnTo>
                  <a:lnTo>
                    <a:pt x="708876" y="41301"/>
                  </a:lnTo>
                  <a:lnTo>
                    <a:pt x="708876" y="41301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4933"/>
                  </a:lnTo>
                  <a:lnTo>
                    <a:pt x="705694" y="34933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5381"/>
                  </a:lnTo>
                  <a:lnTo>
                    <a:pt x="699322" y="25381"/>
                  </a:lnTo>
                  <a:lnTo>
                    <a:pt x="696141" y="22198"/>
                  </a:lnTo>
                  <a:lnTo>
                    <a:pt x="689778" y="19013"/>
                  </a:lnTo>
                  <a:lnTo>
                    <a:pt x="686597" y="15830"/>
                  </a:lnTo>
                  <a:lnTo>
                    <a:pt x="686597" y="15830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6278"/>
                  </a:lnTo>
                  <a:lnTo>
                    <a:pt x="686597" y="3094"/>
                  </a:lnTo>
                  <a:lnTo>
                    <a:pt x="686597" y="-89"/>
                  </a:lnTo>
                  <a:lnTo>
                    <a:pt x="683416" y="-89"/>
                  </a:lnTo>
                  <a:lnTo>
                    <a:pt x="680234" y="-89"/>
                  </a:lnTo>
                  <a:lnTo>
                    <a:pt x="661146" y="-89"/>
                  </a:lnTo>
                  <a:lnTo>
                    <a:pt x="661146" y="-89"/>
                  </a:lnTo>
                  <a:lnTo>
                    <a:pt x="622961" y="-89"/>
                  </a:lnTo>
                  <a:lnTo>
                    <a:pt x="587966" y="-89"/>
                  </a:lnTo>
                  <a:lnTo>
                    <a:pt x="581603" y="-89"/>
                  </a:lnTo>
                  <a:lnTo>
                    <a:pt x="581603" y="3094"/>
                  </a:lnTo>
                  <a:lnTo>
                    <a:pt x="573650" y="6278"/>
                  </a:lnTo>
                  <a:lnTo>
                    <a:pt x="573650" y="6278"/>
                  </a:lnTo>
                  <a:lnTo>
                    <a:pt x="567277" y="3094"/>
                  </a:lnTo>
                  <a:lnTo>
                    <a:pt x="564096" y="-89"/>
                  </a:lnTo>
                  <a:lnTo>
                    <a:pt x="554552" y="-89"/>
                  </a:lnTo>
                  <a:lnTo>
                    <a:pt x="551370" y="-89"/>
                  </a:lnTo>
                  <a:lnTo>
                    <a:pt x="548189" y="-89"/>
                  </a:lnTo>
                  <a:lnTo>
                    <a:pt x="548189" y="3094"/>
                  </a:lnTo>
                  <a:lnTo>
                    <a:pt x="548189" y="3094"/>
                  </a:lnTo>
                  <a:lnTo>
                    <a:pt x="548189" y="6278"/>
                  </a:lnTo>
                  <a:lnTo>
                    <a:pt x="548189" y="6278"/>
                  </a:lnTo>
                  <a:lnTo>
                    <a:pt x="548189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1827" y="12646"/>
                  </a:lnTo>
                  <a:lnTo>
                    <a:pt x="541827" y="19013"/>
                  </a:lnTo>
                  <a:lnTo>
                    <a:pt x="538645" y="28565"/>
                  </a:lnTo>
                  <a:lnTo>
                    <a:pt x="535464" y="31749"/>
                  </a:lnTo>
                  <a:lnTo>
                    <a:pt x="535464" y="31749"/>
                  </a:lnTo>
                  <a:lnTo>
                    <a:pt x="532282" y="31749"/>
                  </a:lnTo>
                  <a:lnTo>
                    <a:pt x="525919" y="57220"/>
                  </a:lnTo>
                  <a:lnTo>
                    <a:pt x="522738" y="60403"/>
                  </a:lnTo>
                  <a:lnTo>
                    <a:pt x="516376" y="68366"/>
                  </a:lnTo>
                  <a:lnTo>
                    <a:pt x="513194" y="71548"/>
                  </a:lnTo>
                  <a:lnTo>
                    <a:pt x="510013" y="90655"/>
                  </a:lnTo>
                  <a:lnTo>
                    <a:pt x="510013" y="100199"/>
                  </a:lnTo>
                  <a:lnTo>
                    <a:pt x="506832" y="100199"/>
                  </a:lnTo>
                  <a:lnTo>
                    <a:pt x="503650" y="109752"/>
                  </a:lnTo>
                  <a:lnTo>
                    <a:pt x="503650" y="112934"/>
                  </a:lnTo>
                  <a:lnTo>
                    <a:pt x="503650" y="112934"/>
                  </a:lnTo>
                  <a:lnTo>
                    <a:pt x="503650" y="106571"/>
                  </a:lnTo>
                  <a:lnTo>
                    <a:pt x="500459" y="103390"/>
                  </a:lnTo>
                  <a:lnTo>
                    <a:pt x="500459" y="100199"/>
                  </a:lnTo>
                  <a:lnTo>
                    <a:pt x="500459" y="97017"/>
                  </a:lnTo>
                  <a:lnTo>
                    <a:pt x="500459" y="93836"/>
                  </a:lnTo>
                  <a:lnTo>
                    <a:pt x="497278" y="93836"/>
                  </a:lnTo>
                  <a:lnTo>
                    <a:pt x="497278" y="93836"/>
                  </a:lnTo>
                  <a:lnTo>
                    <a:pt x="494096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1101"/>
                  </a:lnTo>
                  <a:lnTo>
                    <a:pt x="490915" y="81101"/>
                  </a:lnTo>
                  <a:lnTo>
                    <a:pt x="490915" y="77910"/>
                  </a:lnTo>
                  <a:lnTo>
                    <a:pt x="490915" y="77910"/>
                  </a:lnTo>
                  <a:lnTo>
                    <a:pt x="490915" y="74729"/>
                  </a:lnTo>
                  <a:lnTo>
                    <a:pt x="490915" y="74729"/>
                  </a:lnTo>
                  <a:lnTo>
                    <a:pt x="494096" y="71548"/>
                  </a:lnTo>
                  <a:lnTo>
                    <a:pt x="494096" y="71548"/>
                  </a:lnTo>
                  <a:lnTo>
                    <a:pt x="487734" y="63585"/>
                  </a:lnTo>
                  <a:lnTo>
                    <a:pt x="484553" y="60403"/>
                  </a:lnTo>
                  <a:lnTo>
                    <a:pt x="484553" y="57220"/>
                  </a:lnTo>
                  <a:lnTo>
                    <a:pt x="484553" y="57220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0852"/>
                  </a:lnTo>
                  <a:lnTo>
                    <a:pt x="481371" y="50852"/>
                  </a:lnTo>
                  <a:lnTo>
                    <a:pt x="481371" y="47668"/>
                  </a:lnTo>
                  <a:lnTo>
                    <a:pt x="478190" y="47668"/>
                  </a:lnTo>
                  <a:lnTo>
                    <a:pt x="475009" y="44484"/>
                  </a:lnTo>
                  <a:lnTo>
                    <a:pt x="478190" y="41301"/>
                  </a:lnTo>
                  <a:lnTo>
                    <a:pt x="478190" y="38117"/>
                  </a:lnTo>
                  <a:lnTo>
                    <a:pt x="478190" y="38117"/>
                  </a:lnTo>
                  <a:lnTo>
                    <a:pt x="478190" y="34933"/>
                  </a:lnTo>
                  <a:lnTo>
                    <a:pt x="478190" y="31749"/>
                  </a:lnTo>
                  <a:lnTo>
                    <a:pt x="478190" y="31749"/>
                  </a:lnTo>
                  <a:lnTo>
                    <a:pt x="475009" y="28565"/>
                  </a:lnTo>
                  <a:lnTo>
                    <a:pt x="471827" y="25381"/>
                  </a:lnTo>
                  <a:lnTo>
                    <a:pt x="471827" y="25381"/>
                  </a:lnTo>
                  <a:lnTo>
                    <a:pt x="468646" y="25381"/>
                  </a:lnTo>
                  <a:lnTo>
                    <a:pt x="465464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59102" y="22198"/>
                  </a:lnTo>
                  <a:lnTo>
                    <a:pt x="459102" y="22198"/>
                  </a:lnTo>
                  <a:lnTo>
                    <a:pt x="452739" y="22198"/>
                  </a:lnTo>
                  <a:lnTo>
                    <a:pt x="446377" y="19013"/>
                  </a:lnTo>
                  <a:lnTo>
                    <a:pt x="424097" y="12646"/>
                  </a:lnTo>
                  <a:lnTo>
                    <a:pt x="403419" y="12646"/>
                  </a:lnTo>
                  <a:lnTo>
                    <a:pt x="400238" y="15830"/>
                  </a:lnTo>
                  <a:lnTo>
                    <a:pt x="400238" y="15830"/>
                  </a:lnTo>
                  <a:lnTo>
                    <a:pt x="400238" y="19013"/>
                  </a:lnTo>
                  <a:lnTo>
                    <a:pt x="397056" y="22198"/>
                  </a:lnTo>
                  <a:lnTo>
                    <a:pt x="397056" y="22198"/>
                  </a:lnTo>
                  <a:lnTo>
                    <a:pt x="397056" y="28565"/>
                  </a:lnTo>
                  <a:lnTo>
                    <a:pt x="397056" y="31749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3875" y="44484"/>
                  </a:lnTo>
                  <a:lnTo>
                    <a:pt x="393875" y="44484"/>
                  </a:lnTo>
                  <a:lnTo>
                    <a:pt x="390693" y="47668"/>
                  </a:lnTo>
                  <a:lnTo>
                    <a:pt x="387512" y="54036"/>
                  </a:lnTo>
                  <a:lnTo>
                    <a:pt x="387512" y="57220"/>
                  </a:lnTo>
                  <a:lnTo>
                    <a:pt x="387512" y="60403"/>
                  </a:lnTo>
                  <a:lnTo>
                    <a:pt x="384330" y="63585"/>
                  </a:lnTo>
                  <a:lnTo>
                    <a:pt x="384330" y="68366"/>
                  </a:lnTo>
                  <a:lnTo>
                    <a:pt x="384330" y="68366"/>
                  </a:lnTo>
                  <a:lnTo>
                    <a:pt x="384330" y="71548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7512" y="77910"/>
                  </a:lnTo>
                  <a:lnTo>
                    <a:pt x="387512" y="77910"/>
                  </a:lnTo>
                  <a:lnTo>
                    <a:pt x="393875" y="81101"/>
                  </a:lnTo>
                  <a:lnTo>
                    <a:pt x="393875" y="84283"/>
                  </a:lnTo>
                  <a:lnTo>
                    <a:pt x="390693" y="87464"/>
                  </a:lnTo>
                  <a:lnTo>
                    <a:pt x="390693" y="87464"/>
                  </a:lnTo>
                  <a:lnTo>
                    <a:pt x="390693" y="90655"/>
                  </a:lnTo>
                  <a:lnTo>
                    <a:pt x="390693" y="93836"/>
                  </a:lnTo>
                  <a:lnTo>
                    <a:pt x="390693" y="93836"/>
                  </a:lnTo>
                  <a:lnTo>
                    <a:pt x="390693" y="97017"/>
                  </a:lnTo>
                  <a:lnTo>
                    <a:pt x="390693" y="97017"/>
                  </a:lnTo>
                  <a:lnTo>
                    <a:pt x="393875" y="109752"/>
                  </a:lnTo>
                  <a:lnTo>
                    <a:pt x="393875" y="109752"/>
                  </a:lnTo>
                  <a:lnTo>
                    <a:pt x="393875" y="112934"/>
                  </a:lnTo>
                  <a:lnTo>
                    <a:pt x="393875" y="112934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400238" y="125669"/>
                  </a:lnTo>
                  <a:lnTo>
                    <a:pt x="400238" y="125669"/>
                  </a:lnTo>
                  <a:lnTo>
                    <a:pt x="403419" y="128860"/>
                  </a:lnTo>
                  <a:lnTo>
                    <a:pt x="403419" y="128860"/>
                  </a:lnTo>
                  <a:lnTo>
                    <a:pt x="412963" y="128860"/>
                  </a:lnTo>
                  <a:lnTo>
                    <a:pt x="416144" y="128860"/>
                  </a:lnTo>
                  <a:lnTo>
                    <a:pt x="419325" y="128860"/>
                  </a:lnTo>
                  <a:lnTo>
                    <a:pt x="419325" y="128860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5222"/>
                  </a:lnTo>
                  <a:lnTo>
                    <a:pt x="424097" y="135222"/>
                  </a:lnTo>
                  <a:lnTo>
                    <a:pt x="424097" y="138404"/>
                  </a:lnTo>
                  <a:lnTo>
                    <a:pt x="424097" y="151138"/>
                  </a:lnTo>
                  <a:lnTo>
                    <a:pt x="419325" y="157511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24097" y="163883"/>
                  </a:lnTo>
                  <a:lnTo>
                    <a:pt x="424097" y="163883"/>
                  </a:lnTo>
                  <a:lnTo>
                    <a:pt x="427279" y="167064"/>
                  </a:lnTo>
                  <a:lnTo>
                    <a:pt x="430460" y="167064"/>
                  </a:lnTo>
                  <a:lnTo>
                    <a:pt x="430460" y="167064"/>
                  </a:lnTo>
                  <a:lnTo>
                    <a:pt x="433641" y="173427"/>
                  </a:lnTo>
                  <a:lnTo>
                    <a:pt x="433641" y="176618"/>
                  </a:lnTo>
                  <a:lnTo>
                    <a:pt x="440014" y="182981"/>
                  </a:lnTo>
                  <a:lnTo>
                    <a:pt x="440014" y="186162"/>
                  </a:lnTo>
                  <a:lnTo>
                    <a:pt x="440014" y="186162"/>
                  </a:lnTo>
                  <a:lnTo>
                    <a:pt x="440014" y="189353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3195" y="192534"/>
                  </a:lnTo>
                  <a:lnTo>
                    <a:pt x="443195" y="192534"/>
                  </a:lnTo>
                  <a:lnTo>
                    <a:pt x="446377" y="192534"/>
                  </a:lnTo>
                  <a:lnTo>
                    <a:pt x="449558" y="192534"/>
                  </a:lnTo>
                  <a:lnTo>
                    <a:pt x="449558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89353"/>
                  </a:lnTo>
                  <a:lnTo>
                    <a:pt x="455920" y="189353"/>
                  </a:lnTo>
                  <a:lnTo>
                    <a:pt x="455920" y="189353"/>
                  </a:lnTo>
                  <a:lnTo>
                    <a:pt x="462283" y="189353"/>
                  </a:lnTo>
                  <a:lnTo>
                    <a:pt x="462283" y="186162"/>
                  </a:lnTo>
                  <a:lnTo>
                    <a:pt x="465464" y="186162"/>
                  </a:lnTo>
                  <a:lnTo>
                    <a:pt x="465464" y="186162"/>
                  </a:lnTo>
                  <a:lnTo>
                    <a:pt x="465464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75009" y="192534"/>
                  </a:lnTo>
                  <a:lnTo>
                    <a:pt x="478190" y="192534"/>
                  </a:lnTo>
                  <a:lnTo>
                    <a:pt x="481371" y="195715"/>
                  </a:lnTo>
                  <a:lnTo>
                    <a:pt x="481371" y="198897"/>
                  </a:lnTo>
                  <a:lnTo>
                    <a:pt x="481371" y="198897"/>
                  </a:lnTo>
                  <a:lnTo>
                    <a:pt x="484553" y="202088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90915" y="208450"/>
                  </a:lnTo>
                  <a:lnTo>
                    <a:pt x="494096" y="205269"/>
                  </a:lnTo>
                  <a:lnTo>
                    <a:pt x="494096" y="205269"/>
                  </a:lnTo>
                  <a:lnTo>
                    <a:pt x="497278" y="198897"/>
                  </a:lnTo>
                  <a:lnTo>
                    <a:pt x="497278" y="198897"/>
                  </a:lnTo>
                  <a:lnTo>
                    <a:pt x="500459" y="195715"/>
                  </a:lnTo>
                  <a:lnTo>
                    <a:pt x="500459" y="195715"/>
                  </a:lnTo>
                  <a:lnTo>
                    <a:pt x="500459" y="192534"/>
                  </a:lnTo>
                  <a:lnTo>
                    <a:pt x="503650" y="192534"/>
                  </a:lnTo>
                  <a:lnTo>
                    <a:pt x="516376" y="192534"/>
                  </a:lnTo>
                  <a:lnTo>
                    <a:pt x="519557" y="195715"/>
                  </a:lnTo>
                  <a:lnTo>
                    <a:pt x="522738" y="195715"/>
                  </a:lnTo>
                  <a:lnTo>
                    <a:pt x="522738" y="195715"/>
                  </a:lnTo>
                  <a:lnTo>
                    <a:pt x="522738" y="198897"/>
                  </a:lnTo>
                  <a:lnTo>
                    <a:pt x="525919" y="283269"/>
                  </a:lnTo>
                  <a:lnTo>
                    <a:pt x="525919" y="283269"/>
                  </a:lnTo>
                  <a:lnTo>
                    <a:pt x="522738" y="289642"/>
                  </a:lnTo>
                  <a:lnTo>
                    <a:pt x="519557" y="296004"/>
                  </a:lnTo>
                  <a:lnTo>
                    <a:pt x="510013" y="308739"/>
                  </a:lnTo>
                  <a:lnTo>
                    <a:pt x="510013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3650" y="311930"/>
                  </a:lnTo>
                  <a:lnTo>
                    <a:pt x="503650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497278" y="311930"/>
                  </a:lnTo>
                  <a:lnTo>
                    <a:pt x="497278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84553" y="321474"/>
                  </a:lnTo>
                  <a:lnTo>
                    <a:pt x="478190" y="327846"/>
                  </a:lnTo>
                  <a:lnTo>
                    <a:pt x="475009" y="327846"/>
                  </a:lnTo>
                  <a:lnTo>
                    <a:pt x="475009" y="331028"/>
                  </a:lnTo>
                  <a:lnTo>
                    <a:pt x="475009" y="334219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68646" y="337400"/>
                  </a:lnTo>
                  <a:lnTo>
                    <a:pt x="446377" y="318293"/>
                  </a:lnTo>
                  <a:lnTo>
                    <a:pt x="446377" y="318293"/>
                  </a:lnTo>
                  <a:lnTo>
                    <a:pt x="443195" y="318293"/>
                  </a:lnTo>
                  <a:lnTo>
                    <a:pt x="443195" y="321474"/>
                  </a:lnTo>
                  <a:lnTo>
                    <a:pt x="436832" y="334219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3641" y="337400"/>
                  </a:lnTo>
                  <a:lnTo>
                    <a:pt x="433641" y="337400"/>
                  </a:lnTo>
                  <a:lnTo>
                    <a:pt x="419325" y="331028"/>
                  </a:lnTo>
                  <a:lnTo>
                    <a:pt x="416144" y="331028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18293"/>
                  </a:lnTo>
                  <a:lnTo>
                    <a:pt x="406600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0238" y="321474"/>
                  </a:lnTo>
                  <a:lnTo>
                    <a:pt x="397056" y="321474"/>
                  </a:lnTo>
                  <a:lnTo>
                    <a:pt x="393875" y="321474"/>
                  </a:lnTo>
                  <a:lnTo>
                    <a:pt x="390693" y="324665"/>
                  </a:lnTo>
                  <a:lnTo>
                    <a:pt x="387512" y="321474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77968" y="318293"/>
                  </a:lnTo>
                  <a:lnTo>
                    <a:pt x="374787" y="318293"/>
                  </a:lnTo>
                  <a:lnTo>
                    <a:pt x="371605" y="318293"/>
                  </a:lnTo>
                  <a:lnTo>
                    <a:pt x="371605" y="315111"/>
                  </a:lnTo>
                  <a:lnTo>
                    <a:pt x="368424" y="315111"/>
                  </a:lnTo>
                  <a:lnTo>
                    <a:pt x="368424" y="311930"/>
                  </a:lnTo>
                  <a:lnTo>
                    <a:pt x="368424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58870" y="311930"/>
                  </a:lnTo>
                  <a:lnTo>
                    <a:pt x="355689" y="311930"/>
                  </a:lnTo>
                  <a:lnTo>
                    <a:pt x="355689" y="311930"/>
                  </a:lnTo>
                  <a:lnTo>
                    <a:pt x="352507" y="308739"/>
                  </a:lnTo>
                  <a:lnTo>
                    <a:pt x="352507" y="305558"/>
                  </a:lnTo>
                  <a:lnTo>
                    <a:pt x="339782" y="289642"/>
                  </a:lnTo>
                  <a:lnTo>
                    <a:pt x="336601" y="280088"/>
                  </a:lnTo>
                  <a:lnTo>
                    <a:pt x="336601" y="280088"/>
                  </a:lnTo>
                  <a:lnTo>
                    <a:pt x="336601" y="273725"/>
                  </a:lnTo>
                  <a:lnTo>
                    <a:pt x="336601" y="267353"/>
                  </a:lnTo>
                  <a:lnTo>
                    <a:pt x="333420" y="267353"/>
                  </a:lnTo>
                  <a:lnTo>
                    <a:pt x="327057" y="262581"/>
                  </a:lnTo>
                  <a:lnTo>
                    <a:pt x="327057" y="262581"/>
                  </a:lnTo>
                  <a:lnTo>
                    <a:pt x="323875" y="259390"/>
                  </a:lnTo>
                  <a:lnTo>
                    <a:pt x="320694" y="256209"/>
                  </a:lnTo>
                  <a:lnTo>
                    <a:pt x="320694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3027"/>
                  </a:lnTo>
                  <a:lnTo>
                    <a:pt x="307969" y="253027"/>
                  </a:lnTo>
                  <a:lnTo>
                    <a:pt x="307969" y="249846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4787" y="243474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37111"/>
                  </a:lnTo>
                  <a:lnTo>
                    <a:pt x="304787" y="237111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4376"/>
                  </a:lnTo>
                  <a:lnTo>
                    <a:pt x="304787" y="224376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4823"/>
                  </a:lnTo>
                  <a:lnTo>
                    <a:pt x="307969" y="208450"/>
                  </a:lnTo>
                  <a:lnTo>
                    <a:pt x="307969" y="205269"/>
                  </a:lnTo>
                  <a:lnTo>
                    <a:pt x="307969" y="202088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5715"/>
                  </a:lnTo>
                  <a:lnTo>
                    <a:pt x="304787" y="192534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2508" y="182981"/>
                  </a:lnTo>
                  <a:lnTo>
                    <a:pt x="282508" y="182981"/>
                  </a:lnTo>
                  <a:lnTo>
                    <a:pt x="279327" y="182981"/>
                  </a:lnTo>
                  <a:lnTo>
                    <a:pt x="276146" y="179799"/>
                  </a:lnTo>
                  <a:lnTo>
                    <a:pt x="272964" y="179799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9799"/>
                  </a:lnTo>
                  <a:lnTo>
                    <a:pt x="263420" y="179799"/>
                  </a:lnTo>
                  <a:lnTo>
                    <a:pt x="258648" y="192534"/>
                  </a:lnTo>
                  <a:lnTo>
                    <a:pt x="258648" y="195715"/>
                  </a:lnTo>
                  <a:lnTo>
                    <a:pt x="258648" y="198897"/>
                  </a:lnTo>
                  <a:lnTo>
                    <a:pt x="258648" y="198897"/>
                  </a:lnTo>
                  <a:lnTo>
                    <a:pt x="263420" y="208450"/>
                  </a:lnTo>
                  <a:lnTo>
                    <a:pt x="263420" y="208450"/>
                  </a:lnTo>
                  <a:lnTo>
                    <a:pt x="266601" y="218004"/>
                  </a:lnTo>
                  <a:lnTo>
                    <a:pt x="266601" y="221185"/>
                  </a:lnTo>
                  <a:lnTo>
                    <a:pt x="266601" y="230739"/>
                  </a:lnTo>
                  <a:lnTo>
                    <a:pt x="266601" y="240292"/>
                  </a:lnTo>
                  <a:lnTo>
                    <a:pt x="266601" y="253027"/>
                  </a:lnTo>
                  <a:lnTo>
                    <a:pt x="266601" y="259390"/>
                  </a:lnTo>
                  <a:lnTo>
                    <a:pt x="266601" y="262581"/>
                  </a:lnTo>
                  <a:lnTo>
                    <a:pt x="266601" y="267353"/>
                  </a:lnTo>
                  <a:lnTo>
                    <a:pt x="263420" y="267353"/>
                  </a:lnTo>
                  <a:lnTo>
                    <a:pt x="263420" y="270534"/>
                  </a:lnTo>
                  <a:lnTo>
                    <a:pt x="263420" y="270534"/>
                  </a:lnTo>
                  <a:lnTo>
                    <a:pt x="263420" y="276907"/>
                  </a:lnTo>
                  <a:lnTo>
                    <a:pt x="258648" y="276907"/>
                  </a:lnTo>
                  <a:lnTo>
                    <a:pt x="258648" y="276907"/>
                  </a:lnTo>
                  <a:lnTo>
                    <a:pt x="255467" y="276907"/>
                  </a:lnTo>
                  <a:lnTo>
                    <a:pt x="255467" y="280088"/>
                  </a:lnTo>
                  <a:lnTo>
                    <a:pt x="249104" y="286460"/>
                  </a:lnTo>
                  <a:lnTo>
                    <a:pt x="245923" y="289642"/>
                  </a:lnTo>
                  <a:lnTo>
                    <a:pt x="239560" y="289642"/>
                  </a:lnTo>
                  <a:lnTo>
                    <a:pt x="233197" y="289642"/>
                  </a:lnTo>
                  <a:lnTo>
                    <a:pt x="230016" y="286460"/>
                  </a:lnTo>
                  <a:lnTo>
                    <a:pt x="226825" y="283269"/>
                  </a:lnTo>
                  <a:lnTo>
                    <a:pt x="223644" y="283269"/>
                  </a:lnTo>
                  <a:lnTo>
                    <a:pt x="220462" y="276907"/>
                  </a:lnTo>
                  <a:lnTo>
                    <a:pt x="214099" y="270534"/>
                  </a:lnTo>
                  <a:lnTo>
                    <a:pt x="214099" y="270534"/>
                  </a:lnTo>
                  <a:lnTo>
                    <a:pt x="204556" y="267353"/>
                  </a:lnTo>
                  <a:lnTo>
                    <a:pt x="201374" y="262581"/>
                  </a:lnTo>
                  <a:lnTo>
                    <a:pt x="201374" y="262581"/>
                  </a:lnTo>
                  <a:lnTo>
                    <a:pt x="198193" y="259390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3027"/>
                  </a:lnTo>
                  <a:lnTo>
                    <a:pt x="195012" y="253027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6655"/>
                  </a:lnTo>
                  <a:lnTo>
                    <a:pt x="188649" y="246655"/>
                  </a:lnTo>
                  <a:lnTo>
                    <a:pt x="182286" y="240292"/>
                  </a:lnTo>
                  <a:lnTo>
                    <a:pt x="179105" y="237111"/>
                  </a:lnTo>
                  <a:lnTo>
                    <a:pt x="179105" y="237111"/>
                  </a:lnTo>
                  <a:lnTo>
                    <a:pt x="179105" y="233920"/>
                  </a:lnTo>
                  <a:lnTo>
                    <a:pt x="175923" y="233920"/>
                  </a:lnTo>
                  <a:lnTo>
                    <a:pt x="175923" y="233920"/>
                  </a:lnTo>
                  <a:lnTo>
                    <a:pt x="172742" y="233920"/>
                  </a:lnTo>
                  <a:lnTo>
                    <a:pt x="172742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6380" y="230739"/>
                  </a:lnTo>
                  <a:lnTo>
                    <a:pt x="166380" y="227558"/>
                  </a:lnTo>
                  <a:lnTo>
                    <a:pt x="166380" y="227558"/>
                  </a:lnTo>
                  <a:lnTo>
                    <a:pt x="163189" y="227558"/>
                  </a:lnTo>
                  <a:lnTo>
                    <a:pt x="163189" y="227558"/>
                  </a:lnTo>
                  <a:lnTo>
                    <a:pt x="160007" y="227558"/>
                  </a:lnTo>
                  <a:lnTo>
                    <a:pt x="156826" y="224376"/>
                  </a:lnTo>
                  <a:lnTo>
                    <a:pt x="156826" y="224376"/>
                  </a:lnTo>
                  <a:lnTo>
                    <a:pt x="153644" y="237111"/>
                  </a:lnTo>
                  <a:lnTo>
                    <a:pt x="150463" y="249846"/>
                  </a:lnTo>
                  <a:lnTo>
                    <a:pt x="147282" y="256209"/>
                  </a:lnTo>
                  <a:lnTo>
                    <a:pt x="144100" y="262581"/>
                  </a:lnTo>
                  <a:lnTo>
                    <a:pt x="140919" y="267353"/>
                  </a:lnTo>
                  <a:lnTo>
                    <a:pt x="134557" y="267353"/>
                  </a:lnTo>
                  <a:lnTo>
                    <a:pt x="134557" y="267353"/>
                  </a:lnTo>
                  <a:lnTo>
                    <a:pt x="131375" y="270534"/>
                  </a:lnTo>
                  <a:lnTo>
                    <a:pt x="128194" y="270534"/>
                  </a:lnTo>
                  <a:lnTo>
                    <a:pt x="128194" y="270534"/>
                  </a:lnTo>
                  <a:lnTo>
                    <a:pt x="112287" y="276907"/>
                  </a:lnTo>
                  <a:lnTo>
                    <a:pt x="97971" y="283269"/>
                  </a:lnTo>
                  <a:lnTo>
                    <a:pt x="82055" y="289642"/>
                  </a:lnTo>
                  <a:lnTo>
                    <a:pt x="66148" y="296004"/>
                  </a:lnTo>
                  <a:lnTo>
                    <a:pt x="62967" y="299195"/>
                  </a:lnTo>
                  <a:lnTo>
                    <a:pt x="56604" y="302376"/>
                  </a:lnTo>
                  <a:lnTo>
                    <a:pt x="50241" y="305558"/>
                  </a:lnTo>
                  <a:lnTo>
                    <a:pt x="43878" y="305558"/>
                  </a:lnTo>
                  <a:lnTo>
                    <a:pt x="40697" y="308739"/>
                  </a:lnTo>
                  <a:lnTo>
                    <a:pt x="37515" y="308739"/>
                  </a:lnTo>
                  <a:lnTo>
                    <a:pt x="37515" y="311930"/>
                  </a:lnTo>
                  <a:lnTo>
                    <a:pt x="37515" y="315111"/>
                  </a:lnTo>
                  <a:lnTo>
                    <a:pt x="31153" y="321474"/>
                  </a:lnTo>
                  <a:lnTo>
                    <a:pt x="31153" y="324665"/>
                  </a:lnTo>
                  <a:lnTo>
                    <a:pt x="27962" y="324665"/>
                  </a:lnTo>
                  <a:lnTo>
                    <a:pt x="24781" y="321474"/>
                  </a:lnTo>
                  <a:lnTo>
                    <a:pt x="24781" y="321474"/>
                  </a:lnTo>
                  <a:lnTo>
                    <a:pt x="21600" y="324665"/>
                  </a:lnTo>
                  <a:lnTo>
                    <a:pt x="18418" y="334219"/>
                  </a:lnTo>
                  <a:lnTo>
                    <a:pt x="15237" y="337400"/>
                  </a:lnTo>
                  <a:lnTo>
                    <a:pt x="15237" y="340581"/>
                  </a:lnTo>
                  <a:lnTo>
                    <a:pt x="15237" y="340581"/>
                  </a:lnTo>
                  <a:lnTo>
                    <a:pt x="12055" y="337400"/>
                  </a:lnTo>
                  <a:lnTo>
                    <a:pt x="12055" y="337400"/>
                  </a:lnTo>
                  <a:lnTo>
                    <a:pt x="8874" y="337400"/>
                  </a:lnTo>
                  <a:lnTo>
                    <a:pt x="8874" y="340581"/>
                  </a:lnTo>
                  <a:lnTo>
                    <a:pt x="8874" y="340581"/>
                  </a:lnTo>
                  <a:lnTo>
                    <a:pt x="8874" y="346953"/>
                  </a:lnTo>
                  <a:lnTo>
                    <a:pt x="2511" y="359688"/>
                  </a:lnTo>
                  <a:lnTo>
                    <a:pt x="-670" y="359688"/>
                  </a:lnTo>
                  <a:lnTo>
                    <a:pt x="-670" y="362870"/>
                  </a:lnTo>
                  <a:lnTo>
                    <a:pt x="2511" y="369232"/>
                  </a:lnTo>
                  <a:lnTo>
                    <a:pt x="2511" y="372423"/>
                  </a:lnTo>
                  <a:lnTo>
                    <a:pt x="5693" y="372423"/>
                  </a:lnTo>
                  <a:lnTo>
                    <a:pt x="8874" y="372423"/>
                  </a:lnTo>
                  <a:lnTo>
                    <a:pt x="8874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5237" y="378786"/>
                  </a:lnTo>
                  <a:lnTo>
                    <a:pt x="15237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5237" y="391521"/>
                  </a:lnTo>
                  <a:lnTo>
                    <a:pt x="18418" y="394712"/>
                  </a:lnTo>
                  <a:lnTo>
                    <a:pt x="21600" y="397893"/>
                  </a:lnTo>
                  <a:lnTo>
                    <a:pt x="24781" y="401075"/>
                  </a:lnTo>
                  <a:lnTo>
                    <a:pt x="24781" y="404256"/>
                  </a:lnTo>
                  <a:lnTo>
                    <a:pt x="24781" y="407447"/>
                  </a:lnTo>
                  <a:lnTo>
                    <a:pt x="21600" y="407447"/>
                  </a:lnTo>
                  <a:lnTo>
                    <a:pt x="18418" y="407447"/>
                  </a:lnTo>
                  <a:lnTo>
                    <a:pt x="15237" y="407447"/>
                  </a:lnTo>
                  <a:lnTo>
                    <a:pt x="15237" y="407447"/>
                  </a:lnTo>
                  <a:lnTo>
                    <a:pt x="12055" y="407447"/>
                  </a:lnTo>
                  <a:lnTo>
                    <a:pt x="12055" y="407447"/>
                  </a:lnTo>
                  <a:lnTo>
                    <a:pt x="8874" y="407447"/>
                  </a:lnTo>
                  <a:lnTo>
                    <a:pt x="12055" y="410628"/>
                  </a:lnTo>
                  <a:lnTo>
                    <a:pt x="91599" y="426544"/>
                  </a:lnTo>
                  <a:lnTo>
                    <a:pt x="233197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6544"/>
                  </a:lnTo>
                  <a:lnTo>
                    <a:pt x="242741" y="426544"/>
                  </a:lnTo>
                  <a:lnTo>
                    <a:pt x="242741" y="429726"/>
                  </a:lnTo>
                  <a:lnTo>
                    <a:pt x="242741" y="439279"/>
                  </a:lnTo>
                  <a:lnTo>
                    <a:pt x="242741" y="439279"/>
                  </a:lnTo>
                  <a:lnTo>
                    <a:pt x="242741" y="442461"/>
                  </a:lnTo>
                  <a:lnTo>
                    <a:pt x="245923" y="442461"/>
                  </a:lnTo>
                  <a:lnTo>
                    <a:pt x="245923" y="442461"/>
                  </a:lnTo>
                  <a:lnTo>
                    <a:pt x="249104" y="445651"/>
                  </a:lnTo>
                  <a:lnTo>
                    <a:pt x="249104" y="448833"/>
                  </a:lnTo>
                  <a:lnTo>
                    <a:pt x="249104" y="448833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72712"/>
                  </a:lnTo>
                  <a:lnTo>
                    <a:pt x="239560" y="475893"/>
                  </a:lnTo>
                  <a:lnTo>
                    <a:pt x="239560" y="475893"/>
                  </a:lnTo>
                  <a:lnTo>
                    <a:pt x="236379" y="475893"/>
                  </a:lnTo>
                  <a:lnTo>
                    <a:pt x="236379" y="475893"/>
                  </a:lnTo>
                  <a:lnTo>
                    <a:pt x="230016" y="475893"/>
                  </a:lnTo>
                  <a:lnTo>
                    <a:pt x="226825" y="475893"/>
                  </a:lnTo>
                  <a:lnTo>
                    <a:pt x="217281" y="475893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4099" y="479075"/>
                  </a:lnTo>
                  <a:lnTo>
                    <a:pt x="214099" y="482266"/>
                  </a:lnTo>
                  <a:lnTo>
                    <a:pt x="210918" y="482266"/>
                  </a:lnTo>
                  <a:lnTo>
                    <a:pt x="210918" y="482266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07737" y="491819"/>
                  </a:lnTo>
                  <a:lnTo>
                    <a:pt x="210918" y="495000"/>
                  </a:lnTo>
                  <a:lnTo>
                    <a:pt x="210918" y="501363"/>
                  </a:lnTo>
                  <a:lnTo>
                    <a:pt x="214099" y="507735"/>
                  </a:lnTo>
                  <a:lnTo>
                    <a:pt x="223644" y="520470"/>
                  </a:lnTo>
                  <a:lnTo>
                    <a:pt x="233197" y="533205"/>
                  </a:lnTo>
                  <a:lnTo>
                    <a:pt x="233197" y="539568"/>
                  </a:lnTo>
                  <a:lnTo>
                    <a:pt x="236379" y="539568"/>
                  </a:lnTo>
                  <a:lnTo>
                    <a:pt x="239560" y="542759"/>
                  </a:lnTo>
                  <a:lnTo>
                    <a:pt x="242741" y="555494"/>
                  </a:lnTo>
                  <a:lnTo>
                    <a:pt x="245923" y="555494"/>
                  </a:lnTo>
                  <a:lnTo>
                    <a:pt x="252285" y="565047"/>
                  </a:lnTo>
                  <a:lnTo>
                    <a:pt x="255467" y="568229"/>
                  </a:lnTo>
                  <a:lnTo>
                    <a:pt x="255467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63420" y="571410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9783" y="555494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6146" y="549122"/>
                  </a:lnTo>
                  <a:lnTo>
                    <a:pt x="279327" y="545940"/>
                  </a:lnTo>
                  <a:lnTo>
                    <a:pt x="279327" y="542759"/>
                  </a:lnTo>
                  <a:lnTo>
                    <a:pt x="279327" y="542759"/>
                  </a:lnTo>
                  <a:lnTo>
                    <a:pt x="282508" y="542759"/>
                  </a:lnTo>
                  <a:lnTo>
                    <a:pt x="285690" y="542759"/>
                  </a:lnTo>
                  <a:lnTo>
                    <a:pt x="285690" y="542759"/>
                  </a:lnTo>
                  <a:lnTo>
                    <a:pt x="288871" y="542759"/>
                  </a:lnTo>
                  <a:lnTo>
                    <a:pt x="288871" y="542759"/>
                  </a:lnTo>
                  <a:lnTo>
                    <a:pt x="292052" y="545940"/>
                  </a:lnTo>
                  <a:lnTo>
                    <a:pt x="295233" y="549122"/>
                  </a:lnTo>
                  <a:lnTo>
                    <a:pt x="301606" y="552303"/>
                  </a:lnTo>
                  <a:lnTo>
                    <a:pt x="336601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42964" y="558675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49122"/>
                  </a:lnTo>
                  <a:lnTo>
                    <a:pt x="342964" y="549122"/>
                  </a:lnTo>
                  <a:lnTo>
                    <a:pt x="342964" y="545940"/>
                  </a:lnTo>
                  <a:lnTo>
                    <a:pt x="342964" y="542759"/>
                  </a:lnTo>
                  <a:lnTo>
                    <a:pt x="342964" y="539568"/>
                  </a:lnTo>
                  <a:lnTo>
                    <a:pt x="342964" y="533205"/>
                  </a:lnTo>
                  <a:lnTo>
                    <a:pt x="342964" y="533205"/>
                  </a:lnTo>
                  <a:lnTo>
                    <a:pt x="342964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9326" y="530024"/>
                  </a:lnTo>
                  <a:lnTo>
                    <a:pt x="349326" y="533205"/>
                  </a:lnTo>
                  <a:lnTo>
                    <a:pt x="355689" y="533205"/>
                  </a:lnTo>
                  <a:lnTo>
                    <a:pt x="358870" y="533205"/>
                  </a:lnTo>
                  <a:lnTo>
                    <a:pt x="362051" y="533205"/>
                  </a:lnTo>
                  <a:lnTo>
                    <a:pt x="371605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81149" y="533205"/>
                  </a:lnTo>
                  <a:lnTo>
                    <a:pt x="384330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90693" y="533205"/>
                  </a:lnTo>
                  <a:lnTo>
                    <a:pt x="390693" y="539568"/>
                  </a:lnTo>
                  <a:lnTo>
                    <a:pt x="390693" y="539568"/>
                  </a:lnTo>
                  <a:lnTo>
                    <a:pt x="393875" y="542759"/>
                  </a:lnTo>
                  <a:lnTo>
                    <a:pt x="393875" y="542759"/>
                  </a:lnTo>
                  <a:lnTo>
                    <a:pt x="416144" y="552303"/>
                  </a:lnTo>
                  <a:lnTo>
                    <a:pt x="419325" y="552303"/>
                  </a:lnTo>
                  <a:lnTo>
                    <a:pt x="419325" y="552303"/>
                  </a:lnTo>
                  <a:lnTo>
                    <a:pt x="424097" y="552303"/>
                  </a:lnTo>
                  <a:lnTo>
                    <a:pt x="427279" y="552303"/>
                  </a:lnTo>
                  <a:lnTo>
                    <a:pt x="430460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40014" y="552303"/>
                  </a:lnTo>
                  <a:lnTo>
                    <a:pt x="443195" y="552303"/>
                  </a:lnTo>
                  <a:lnTo>
                    <a:pt x="443195" y="549122"/>
                  </a:lnTo>
                  <a:lnTo>
                    <a:pt x="449558" y="549122"/>
                  </a:lnTo>
                  <a:lnTo>
                    <a:pt x="452739" y="549122"/>
                  </a:lnTo>
                  <a:lnTo>
                    <a:pt x="459102" y="549122"/>
                  </a:lnTo>
                  <a:lnTo>
                    <a:pt x="462283" y="549122"/>
                  </a:lnTo>
                  <a:lnTo>
                    <a:pt x="487734" y="549122"/>
                  </a:lnTo>
                  <a:lnTo>
                    <a:pt x="487734" y="545940"/>
                  </a:lnTo>
                  <a:lnTo>
                    <a:pt x="487734" y="542759"/>
                  </a:lnTo>
                  <a:lnTo>
                    <a:pt x="490915" y="536387"/>
                  </a:lnTo>
                  <a:lnTo>
                    <a:pt x="490915" y="533205"/>
                  </a:lnTo>
                  <a:lnTo>
                    <a:pt x="494096" y="533205"/>
                  </a:lnTo>
                  <a:lnTo>
                    <a:pt x="494096" y="526833"/>
                  </a:lnTo>
                  <a:lnTo>
                    <a:pt x="494096" y="526833"/>
                  </a:lnTo>
                  <a:lnTo>
                    <a:pt x="494096" y="523652"/>
                  </a:lnTo>
                  <a:lnTo>
                    <a:pt x="519557" y="469531"/>
                  </a:lnTo>
                  <a:lnTo>
                    <a:pt x="519557" y="466340"/>
                  </a:lnTo>
                  <a:lnTo>
                    <a:pt x="525919" y="466340"/>
                  </a:lnTo>
                  <a:lnTo>
                    <a:pt x="548189" y="472712"/>
                  </a:lnTo>
                  <a:lnTo>
                    <a:pt x="548189" y="472712"/>
                  </a:lnTo>
                  <a:lnTo>
                    <a:pt x="551370" y="475893"/>
                  </a:lnTo>
                  <a:lnTo>
                    <a:pt x="616598" y="475893"/>
                  </a:lnTo>
                  <a:lnTo>
                    <a:pt x="651602" y="426544"/>
                  </a:lnTo>
                  <a:lnTo>
                    <a:pt x="742280" y="311930"/>
                  </a:lnTo>
                  <a:lnTo>
                    <a:pt x="742280" y="2737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167005C-083A-1DC5-0DB6-CB1905927D8F}"/>
                </a:ext>
              </a:extLst>
            </p:cNvPr>
            <p:cNvSpPr/>
            <p:nvPr/>
          </p:nvSpPr>
          <p:spPr>
            <a:xfrm>
              <a:off x="6590708" y="3037158"/>
              <a:ext cx="1085850" cy="695325"/>
            </a:xfrm>
            <a:custGeom>
              <a:avLst/>
              <a:gdLst>
                <a:gd name="connsiteX0" fmla="*/ 1085180 w 1085850"/>
                <a:gd name="connsiteY0" fmla="*/ 541074 h 695325"/>
                <a:gd name="connsiteX1" fmla="*/ 1081989 w 1085850"/>
                <a:gd name="connsiteY1" fmla="*/ 533044 h 695325"/>
                <a:gd name="connsiteX2" fmla="*/ 1078798 w 1085850"/>
                <a:gd name="connsiteY2" fmla="*/ 523415 h 695325"/>
                <a:gd name="connsiteX3" fmla="*/ 1078798 w 1085850"/>
                <a:gd name="connsiteY3" fmla="*/ 523415 h 695325"/>
                <a:gd name="connsiteX4" fmla="*/ 1069235 w 1085850"/>
                <a:gd name="connsiteY4" fmla="*/ 513775 h 695325"/>
                <a:gd name="connsiteX5" fmla="*/ 1062854 w 1085850"/>
                <a:gd name="connsiteY5" fmla="*/ 510565 h 695325"/>
                <a:gd name="connsiteX6" fmla="*/ 1062854 w 1085850"/>
                <a:gd name="connsiteY6" fmla="*/ 510565 h 695325"/>
                <a:gd name="connsiteX7" fmla="*/ 1059672 w 1085850"/>
                <a:gd name="connsiteY7" fmla="*/ 500936 h 695325"/>
                <a:gd name="connsiteX8" fmla="*/ 1050100 w 1085850"/>
                <a:gd name="connsiteY8" fmla="*/ 494506 h 695325"/>
                <a:gd name="connsiteX9" fmla="*/ 1046909 w 1085850"/>
                <a:gd name="connsiteY9" fmla="*/ 491296 h 695325"/>
                <a:gd name="connsiteX10" fmla="*/ 1040536 w 1085850"/>
                <a:gd name="connsiteY10" fmla="*/ 488086 h 695325"/>
                <a:gd name="connsiteX11" fmla="*/ 1015019 w 1085850"/>
                <a:gd name="connsiteY11" fmla="*/ 484876 h 695325"/>
                <a:gd name="connsiteX12" fmla="*/ 1015019 w 1085850"/>
                <a:gd name="connsiteY12" fmla="*/ 481657 h 695325"/>
                <a:gd name="connsiteX13" fmla="*/ 1015019 w 1085850"/>
                <a:gd name="connsiteY13" fmla="*/ 439909 h 695325"/>
                <a:gd name="connsiteX14" fmla="*/ 1015019 w 1085850"/>
                <a:gd name="connsiteY14" fmla="*/ 356403 h 695325"/>
                <a:gd name="connsiteX15" fmla="*/ 1015019 w 1085850"/>
                <a:gd name="connsiteY15" fmla="*/ 271297 h 695325"/>
                <a:gd name="connsiteX16" fmla="*/ 1005456 w 1085850"/>
                <a:gd name="connsiteY16" fmla="*/ 268087 h 695325"/>
                <a:gd name="connsiteX17" fmla="*/ 999074 w 1085850"/>
                <a:gd name="connsiteY17" fmla="*/ 268087 h 695325"/>
                <a:gd name="connsiteX18" fmla="*/ 995892 w 1085850"/>
                <a:gd name="connsiteY18" fmla="*/ 264877 h 695325"/>
                <a:gd name="connsiteX19" fmla="*/ 979948 w 1085850"/>
                <a:gd name="connsiteY19" fmla="*/ 252028 h 695325"/>
                <a:gd name="connsiteX20" fmla="*/ 975157 w 1085850"/>
                <a:gd name="connsiteY20" fmla="*/ 252028 h 695325"/>
                <a:gd name="connsiteX21" fmla="*/ 975157 w 1085850"/>
                <a:gd name="connsiteY21" fmla="*/ 248818 h 695325"/>
                <a:gd name="connsiteX22" fmla="*/ 971975 w 1085850"/>
                <a:gd name="connsiteY22" fmla="*/ 242389 h 695325"/>
                <a:gd name="connsiteX23" fmla="*/ 968785 w 1085850"/>
                <a:gd name="connsiteY23" fmla="*/ 242389 h 695325"/>
                <a:gd name="connsiteX24" fmla="*/ 968785 w 1085850"/>
                <a:gd name="connsiteY24" fmla="*/ 239179 h 695325"/>
                <a:gd name="connsiteX25" fmla="*/ 962403 w 1085850"/>
                <a:gd name="connsiteY25" fmla="*/ 239179 h 695325"/>
                <a:gd name="connsiteX26" fmla="*/ 956030 w 1085850"/>
                <a:gd name="connsiteY26" fmla="*/ 235969 h 695325"/>
                <a:gd name="connsiteX27" fmla="*/ 952840 w 1085850"/>
                <a:gd name="connsiteY27" fmla="*/ 235969 h 695325"/>
                <a:gd name="connsiteX28" fmla="*/ 943267 w 1085850"/>
                <a:gd name="connsiteY28" fmla="*/ 223120 h 695325"/>
                <a:gd name="connsiteX29" fmla="*/ 940086 w 1085850"/>
                <a:gd name="connsiteY29" fmla="*/ 219910 h 695325"/>
                <a:gd name="connsiteX30" fmla="*/ 933704 w 1085850"/>
                <a:gd name="connsiteY30" fmla="*/ 219910 h 695325"/>
                <a:gd name="connsiteX31" fmla="*/ 933704 w 1085850"/>
                <a:gd name="connsiteY31" fmla="*/ 219910 h 695325"/>
                <a:gd name="connsiteX32" fmla="*/ 924141 w 1085850"/>
                <a:gd name="connsiteY32" fmla="*/ 213490 h 695325"/>
                <a:gd name="connsiteX33" fmla="*/ 885870 w 1085850"/>
                <a:gd name="connsiteY33" fmla="*/ 197431 h 695325"/>
                <a:gd name="connsiteX34" fmla="*/ 876306 w 1085850"/>
                <a:gd name="connsiteY34" fmla="*/ 197431 h 695325"/>
                <a:gd name="connsiteX35" fmla="*/ 844417 w 1085850"/>
                <a:gd name="connsiteY35" fmla="*/ 191002 h 695325"/>
                <a:gd name="connsiteX36" fmla="*/ 841226 w 1085850"/>
                <a:gd name="connsiteY36" fmla="*/ 194221 h 695325"/>
                <a:gd name="connsiteX37" fmla="*/ 838035 w 1085850"/>
                <a:gd name="connsiteY37" fmla="*/ 191002 h 695325"/>
                <a:gd name="connsiteX38" fmla="*/ 831653 w 1085850"/>
                <a:gd name="connsiteY38" fmla="*/ 194221 h 695325"/>
                <a:gd name="connsiteX39" fmla="*/ 828472 w 1085850"/>
                <a:gd name="connsiteY39" fmla="*/ 191002 h 695325"/>
                <a:gd name="connsiteX40" fmla="*/ 807736 w 1085850"/>
                <a:gd name="connsiteY40" fmla="*/ 191002 h 695325"/>
                <a:gd name="connsiteX41" fmla="*/ 791791 w 1085850"/>
                <a:gd name="connsiteY41" fmla="*/ 194221 h 695325"/>
                <a:gd name="connsiteX42" fmla="*/ 785419 w 1085850"/>
                <a:gd name="connsiteY42" fmla="*/ 194221 h 695325"/>
                <a:gd name="connsiteX43" fmla="*/ 779037 w 1085850"/>
                <a:gd name="connsiteY43" fmla="*/ 197431 h 695325"/>
                <a:gd name="connsiteX44" fmla="*/ 779037 w 1085850"/>
                <a:gd name="connsiteY44" fmla="*/ 197431 h 695325"/>
                <a:gd name="connsiteX45" fmla="*/ 775846 w 1085850"/>
                <a:gd name="connsiteY45" fmla="*/ 194221 h 695325"/>
                <a:gd name="connsiteX46" fmla="*/ 772665 w 1085850"/>
                <a:gd name="connsiteY46" fmla="*/ 191002 h 695325"/>
                <a:gd name="connsiteX47" fmla="*/ 763092 w 1085850"/>
                <a:gd name="connsiteY47" fmla="*/ 187792 h 695325"/>
                <a:gd name="connsiteX48" fmla="*/ 756720 w 1085850"/>
                <a:gd name="connsiteY48" fmla="*/ 187792 h 695325"/>
                <a:gd name="connsiteX49" fmla="*/ 753529 w 1085850"/>
                <a:gd name="connsiteY49" fmla="*/ 187792 h 695325"/>
                <a:gd name="connsiteX50" fmla="*/ 750338 w 1085850"/>
                <a:gd name="connsiteY50" fmla="*/ 187792 h 695325"/>
                <a:gd name="connsiteX51" fmla="*/ 747147 w 1085850"/>
                <a:gd name="connsiteY51" fmla="*/ 191002 h 695325"/>
                <a:gd name="connsiteX52" fmla="*/ 747147 w 1085850"/>
                <a:gd name="connsiteY52" fmla="*/ 191002 h 695325"/>
                <a:gd name="connsiteX53" fmla="*/ 743957 w 1085850"/>
                <a:gd name="connsiteY53" fmla="*/ 194221 h 695325"/>
                <a:gd name="connsiteX54" fmla="*/ 740766 w 1085850"/>
                <a:gd name="connsiteY54" fmla="*/ 194221 h 695325"/>
                <a:gd name="connsiteX55" fmla="*/ 740766 w 1085850"/>
                <a:gd name="connsiteY55" fmla="*/ 191002 h 695325"/>
                <a:gd name="connsiteX56" fmla="*/ 737584 w 1085850"/>
                <a:gd name="connsiteY56" fmla="*/ 191002 h 695325"/>
                <a:gd name="connsiteX57" fmla="*/ 737584 w 1085850"/>
                <a:gd name="connsiteY57" fmla="*/ 191002 h 695325"/>
                <a:gd name="connsiteX58" fmla="*/ 734393 w 1085850"/>
                <a:gd name="connsiteY58" fmla="*/ 191002 h 695325"/>
                <a:gd name="connsiteX59" fmla="*/ 731202 w 1085850"/>
                <a:gd name="connsiteY59" fmla="*/ 191002 h 695325"/>
                <a:gd name="connsiteX60" fmla="*/ 731202 w 1085850"/>
                <a:gd name="connsiteY60" fmla="*/ 191002 h 695325"/>
                <a:gd name="connsiteX61" fmla="*/ 728012 w 1085850"/>
                <a:gd name="connsiteY61" fmla="*/ 187792 h 695325"/>
                <a:gd name="connsiteX62" fmla="*/ 728012 w 1085850"/>
                <a:gd name="connsiteY62" fmla="*/ 187792 h 695325"/>
                <a:gd name="connsiteX63" fmla="*/ 724821 w 1085850"/>
                <a:gd name="connsiteY63" fmla="*/ 187792 h 695325"/>
                <a:gd name="connsiteX64" fmla="*/ 721639 w 1085850"/>
                <a:gd name="connsiteY64" fmla="*/ 184582 h 695325"/>
                <a:gd name="connsiteX65" fmla="*/ 715258 w 1085850"/>
                <a:gd name="connsiteY65" fmla="*/ 184582 h 695325"/>
                <a:gd name="connsiteX66" fmla="*/ 712067 w 1085850"/>
                <a:gd name="connsiteY66" fmla="*/ 184582 h 695325"/>
                <a:gd name="connsiteX67" fmla="*/ 712067 w 1085850"/>
                <a:gd name="connsiteY67" fmla="*/ 181372 h 695325"/>
                <a:gd name="connsiteX68" fmla="*/ 708876 w 1085850"/>
                <a:gd name="connsiteY68" fmla="*/ 181372 h 695325"/>
                <a:gd name="connsiteX69" fmla="*/ 680177 w 1085850"/>
                <a:gd name="connsiteY69" fmla="*/ 178162 h 695325"/>
                <a:gd name="connsiteX70" fmla="*/ 664232 w 1085850"/>
                <a:gd name="connsiteY70" fmla="*/ 181372 h 695325"/>
                <a:gd name="connsiteX71" fmla="*/ 656260 w 1085850"/>
                <a:gd name="connsiteY71" fmla="*/ 181372 h 695325"/>
                <a:gd name="connsiteX72" fmla="*/ 643506 w 1085850"/>
                <a:gd name="connsiteY72" fmla="*/ 178162 h 695325"/>
                <a:gd name="connsiteX73" fmla="*/ 640315 w 1085850"/>
                <a:gd name="connsiteY73" fmla="*/ 174942 h 695325"/>
                <a:gd name="connsiteX74" fmla="*/ 637124 w 1085850"/>
                <a:gd name="connsiteY74" fmla="*/ 174942 h 695325"/>
                <a:gd name="connsiteX75" fmla="*/ 633942 w 1085850"/>
                <a:gd name="connsiteY75" fmla="*/ 171732 h 695325"/>
                <a:gd name="connsiteX76" fmla="*/ 633942 w 1085850"/>
                <a:gd name="connsiteY76" fmla="*/ 165313 h 695325"/>
                <a:gd name="connsiteX77" fmla="*/ 633942 w 1085850"/>
                <a:gd name="connsiteY77" fmla="*/ 162103 h 695325"/>
                <a:gd name="connsiteX78" fmla="*/ 630752 w 1085850"/>
                <a:gd name="connsiteY78" fmla="*/ 155673 h 695325"/>
                <a:gd name="connsiteX79" fmla="*/ 627561 w 1085850"/>
                <a:gd name="connsiteY79" fmla="*/ 152463 h 695325"/>
                <a:gd name="connsiteX80" fmla="*/ 621179 w 1085850"/>
                <a:gd name="connsiteY80" fmla="*/ 152463 h 695325"/>
                <a:gd name="connsiteX81" fmla="*/ 617998 w 1085850"/>
                <a:gd name="connsiteY81" fmla="*/ 149253 h 695325"/>
                <a:gd name="connsiteX82" fmla="*/ 614807 w 1085850"/>
                <a:gd name="connsiteY82" fmla="*/ 149253 h 695325"/>
                <a:gd name="connsiteX83" fmla="*/ 614807 w 1085850"/>
                <a:gd name="connsiteY83" fmla="*/ 149253 h 695325"/>
                <a:gd name="connsiteX84" fmla="*/ 614807 w 1085850"/>
                <a:gd name="connsiteY84" fmla="*/ 146044 h 695325"/>
                <a:gd name="connsiteX85" fmla="*/ 611616 w 1085850"/>
                <a:gd name="connsiteY85" fmla="*/ 146044 h 695325"/>
                <a:gd name="connsiteX86" fmla="*/ 608425 w 1085850"/>
                <a:gd name="connsiteY86" fmla="*/ 142834 h 695325"/>
                <a:gd name="connsiteX87" fmla="*/ 602053 w 1085850"/>
                <a:gd name="connsiteY87" fmla="*/ 142834 h 695325"/>
                <a:gd name="connsiteX88" fmla="*/ 598862 w 1085850"/>
                <a:gd name="connsiteY88" fmla="*/ 142834 h 695325"/>
                <a:gd name="connsiteX89" fmla="*/ 595671 w 1085850"/>
                <a:gd name="connsiteY89" fmla="*/ 139624 h 695325"/>
                <a:gd name="connsiteX90" fmla="*/ 589289 w 1085850"/>
                <a:gd name="connsiteY90" fmla="*/ 139624 h 695325"/>
                <a:gd name="connsiteX91" fmla="*/ 579727 w 1085850"/>
                <a:gd name="connsiteY91" fmla="*/ 133194 h 695325"/>
                <a:gd name="connsiteX92" fmla="*/ 576535 w 1085850"/>
                <a:gd name="connsiteY92" fmla="*/ 128375 h 695325"/>
                <a:gd name="connsiteX93" fmla="*/ 576535 w 1085850"/>
                <a:gd name="connsiteY93" fmla="*/ 128375 h 695325"/>
                <a:gd name="connsiteX94" fmla="*/ 576535 w 1085850"/>
                <a:gd name="connsiteY94" fmla="*/ 125165 h 695325"/>
                <a:gd name="connsiteX95" fmla="*/ 573344 w 1085850"/>
                <a:gd name="connsiteY95" fmla="*/ 125165 h 695325"/>
                <a:gd name="connsiteX96" fmla="*/ 570163 w 1085850"/>
                <a:gd name="connsiteY96" fmla="*/ 118745 h 695325"/>
                <a:gd name="connsiteX97" fmla="*/ 566972 w 1085850"/>
                <a:gd name="connsiteY97" fmla="*/ 109106 h 695325"/>
                <a:gd name="connsiteX98" fmla="*/ 566972 w 1085850"/>
                <a:gd name="connsiteY98" fmla="*/ 109106 h 695325"/>
                <a:gd name="connsiteX99" fmla="*/ 566972 w 1085850"/>
                <a:gd name="connsiteY99" fmla="*/ 105896 h 695325"/>
                <a:gd name="connsiteX100" fmla="*/ 566972 w 1085850"/>
                <a:gd name="connsiteY100" fmla="*/ 102686 h 695325"/>
                <a:gd name="connsiteX101" fmla="*/ 563782 w 1085850"/>
                <a:gd name="connsiteY101" fmla="*/ 102686 h 695325"/>
                <a:gd name="connsiteX102" fmla="*/ 560591 w 1085850"/>
                <a:gd name="connsiteY102" fmla="*/ 99476 h 695325"/>
                <a:gd name="connsiteX103" fmla="*/ 560591 w 1085850"/>
                <a:gd name="connsiteY103" fmla="*/ 99476 h 695325"/>
                <a:gd name="connsiteX104" fmla="*/ 547837 w 1085850"/>
                <a:gd name="connsiteY104" fmla="*/ 102686 h 695325"/>
                <a:gd name="connsiteX105" fmla="*/ 544646 w 1085850"/>
                <a:gd name="connsiteY105" fmla="*/ 105896 h 695325"/>
                <a:gd name="connsiteX106" fmla="*/ 541455 w 1085850"/>
                <a:gd name="connsiteY106" fmla="*/ 105896 h 695325"/>
                <a:gd name="connsiteX107" fmla="*/ 531892 w 1085850"/>
                <a:gd name="connsiteY107" fmla="*/ 105896 h 695325"/>
                <a:gd name="connsiteX108" fmla="*/ 528701 w 1085850"/>
                <a:gd name="connsiteY108" fmla="*/ 105896 h 695325"/>
                <a:gd name="connsiteX109" fmla="*/ 519138 w 1085850"/>
                <a:gd name="connsiteY109" fmla="*/ 105896 h 695325"/>
                <a:gd name="connsiteX110" fmla="*/ 515947 w 1085850"/>
                <a:gd name="connsiteY110" fmla="*/ 105896 h 695325"/>
                <a:gd name="connsiteX111" fmla="*/ 512756 w 1085850"/>
                <a:gd name="connsiteY111" fmla="*/ 102686 h 695325"/>
                <a:gd name="connsiteX112" fmla="*/ 509565 w 1085850"/>
                <a:gd name="connsiteY112" fmla="*/ 96266 h 695325"/>
                <a:gd name="connsiteX113" fmla="*/ 503193 w 1085850"/>
                <a:gd name="connsiteY113" fmla="*/ 83417 h 695325"/>
                <a:gd name="connsiteX114" fmla="*/ 498411 w 1085850"/>
                <a:gd name="connsiteY114" fmla="*/ 80207 h 695325"/>
                <a:gd name="connsiteX115" fmla="*/ 492030 w 1085850"/>
                <a:gd name="connsiteY115" fmla="*/ 76987 h 695325"/>
                <a:gd name="connsiteX116" fmla="*/ 492030 w 1085850"/>
                <a:gd name="connsiteY116" fmla="*/ 76987 h 695325"/>
                <a:gd name="connsiteX117" fmla="*/ 488839 w 1085850"/>
                <a:gd name="connsiteY117" fmla="*/ 76987 h 695325"/>
                <a:gd name="connsiteX118" fmla="*/ 485648 w 1085850"/>
                <a:gd name="connsiteY118" fmla="*/ 76987 h 695325"/>
                <a:gd name="connsiteX119" fmla="*/ 485648 w 1085850"/>
                <a:gd name="connsiteY119" fmla="*/ 76987 h 695325"/>
                <a:gd name="connsiteX120" fmla="*/ 485648 w 1085850"/>
                <a:gd name="connsiteY120" fmla="*/ 76987 h 695325"/>
                <a:gd name="connsiteX121" fmla="*/ 482467 w 1085850"/>
                <a:gd name="connsiteY121" fmla="*/ 73777 h 695325"/>
                <a:gd name="connsiteX122" fmla="*/ 482467 w 1085850"/>
                <a:gd name="connsiteY122" fmla="*/ 70567 h 695325"/>
                <a:gd name="connsiteX123" fmla="*/ 482467 w 1085850"/>
                <a:gd name="connsiteY123" fmla="*/ 67357 h 695325"/>
                <a:gd name="connsiteX124" fmla="*/ 479276 w 1085850"/>
                <a:gd name="connsiteY124" fmla="*/ 67357 h 695325"/>
                <a:gd name="connsiteX125" fmla="*/ 482467 w 1085850"/>
                <a:gd name="connsiteY125" fmla="*/ 57718 h 695325"/>
                <a:gd name="connsiteX126" fmla="*/ 482467 w 1085850"/>
                <a:gd name="connsiteY126" fmla="*/ 54508 h 695325"/>
                <a:gd name="connsiteX127" fmla="*/ 488839 w 1085850"/>
                <a:gd name="connsiteY127" fmla="*/ 51298 h 695325"/>
                <a:gd name="connsiteX128" fmla="*/ 495221 w 1085850"/>
                <a:gd name="connsiteY128" fmla="*/ 44879 h 695325"/>
                <a:gd name="connsiteX129" fmla="*/ 498411 w 1085850"/>
                <a:gd name="connsiteY129" fmla="*/ 41659 h 695325"/>
                <a:gd name="connsiteX130" fmla="*/ 498411 w 1085850"/>
                <a:gd name="connsiteY130" fmla="*/ 35239 h 695325"/>
                <a:gd name="connsiteX131" fmla="*/ 498411 w 1085850"/>
                <a:gd name="connsiteY131" fmla="*/ 28819 h 695325"/>
                <a:gd name="connsiteX132" fmla="*/ 498411 w 1085850"/>
                <a:gd name="connsiteY132" fmla="*/ 22390 h 695325"/>
                <a:gd name="connsiteX133" fmla="*/ 495221 w 1085850"/>
                <a:gd name="connsiteY133" fmla="*/ 19180 h 695325"/>
                <a:gd name="connsiteX134" fmla="*/ 492030 w 1085850"/>
                <a:gd name="connsiteY134" fmla="*/ 12760 h 695325"/>
                <a:gd name="connsiteX135" fmla="*/ 488839 w 1085850"/>
                <a:gd name="connsiteY135" fmla="*/ 9550 h 695325"/>
                <a:gd name="connsiteX136" fmla="*/ 482467 w 1085850"/>
                <a:gd name="connsiteY136" fmla="*/ 6331 h 695325"/>
                <a:gd name="connsiteX137" fmla="*/ 437813 w 1085850"/>
                <a:gd name="connsiteY137" fmla="*/ -89 h 695325"/>
                <a:gd name="connsiteX138" fmla="*/ 437813 w 1085850"/>
                <a:gd name="connsiteY138" fmla="*/ 3121 h 695325"/>
                <a:gd name="connsiteX139" fmla="*/ 437813 w 1085850"/>
                <a:gd name="connsiteY139" fmla="*/ 25609 h 695325"/>
                <a:gd name="connsiteX140" fmla="*/ 434632 w 1085850"/>
                <a:gd name="connsiteY140" fmla="*/ 168523 h 695325"/>
                <a:gd name="connsiteX141" fmla="*/ 437813 w 1085850"/>
                <a:gd name="connsiteY141" fmla="*/ 171732 h 695325"/>
                <a:gd name="connsiteX142" fmla="*/ 437813 w 1085850"/>
                <a:gd name="connsiteY142" fmla="*/ 174942 h 695325"/>
                <a:gd name="connsiteX143" fmla="*/ 444195 w 1085850"/>
                <a:gd name="connsiteY143" fmla="*/ 181372 h 695325"/>
                <a:gd name="connsiteX144" fmla="*/ 460140 w 1085850"/>
                <a:gd name="connsiteY144" fmla="*/ 207061 h 695325"/>
                <a:gd name="connsiteX145" fmla="*/ 460140 w 1085850"/>
                <a:gd name="connsiteY145" fmla="*/ 210280 h 695325"/>
                <a:gd name="connsiteX146" fmla="*/ 463331 w 1085850"/>
                <a:gd name="connsiteY146" fmla="*/ 213490 h 695325"/>
                <a:gd name="connsiteX147" fmla="*/ 460140 w 1085850"/>
                <a:gd name="connsiteY147" fmla="*/ 213490 h 695325"/>
                <a:gd name="connsiteX148" fmla="*/ 463331 w 1085850"/>
                <a:gd name="connsiteY148" fmla="*/ 216700 h 695325"/>
                <a:gd name="connsiteX149" fmla="*/ 463331 w 1085850"/>
                <a:gd name="connsiteY149" fmla="*/ 216700 h 695325"/>
                <a:gd name="connsiteX150" fmla="*/ 463331 w 1085850"/>
                <a:gd name="connsiteY150" fmla="*/ 216700 h 695325"/>
                <a:gd name="connsiteX151" fmla="*/ 450577 w 1085850"/>
                <a:gd name="connsiteY151" fmla="*/ 219910 h 695325"/>
                <a:gd name="connsiteX152" fmla="*/ 447386 w 1085850"/>
                <a:gd name="connsiteY152" fmla="*/ 219910 h 695325"/>
                <a:gd name="connsiteX153" fmla="*/ 444195 w 1085850"/>
                <a:gd name="connsiteY153" fmla="*/ 219910 h 695325"/>
                <a:gd name="connsiteX154" fmla="*/ 441004 w 1085850"/>
                <a:gd name="connsiteY154" fmla="*/ 216700 h 695325"/>
                <a:gd name="connsiteX155" fmla="*/ 437813 w 1085850"/>
                <a:gd name="connsiteY155" fmla="*/ 219910 h 695325"/>
                <a:gd name="connsiteX156" fmla="*/ 437813 w 1085850"/>
                <a:gd name="connsiteY156" fmla="*/ 219910 h 695325"/>
                <a:gd name="connsiteX157" fmla="*/ 434632 w 1085850"/>
                <a:gd name="connsiteY157" fmla="*/ 219910 h 695325"/>
                <a:gd name="connsiteX158" fmla="*/ 431441 w 1085850"/>
                <a:gd name="connsiteY158" fmla="*/ 219910 h 695325"/>
                <a:gd name="connsiteX159" fmla="*/ 428250 w 1085850"/>
                <a:gd name="connsiteY159" fmla="*/ 216700 h 695325"/>
                <a:gd name="connsiteX160" fmla="*/ 428250 w 1085850"/>
                <a:gd name="connsiteY160" fmla="*/ 213490 h 695325"/>
                <a:gd name="connsiteX161" fmla="*/ 421869 w 1085850"/>
                <a:gd name="connsiteY161" fmla="*/ 219910 h 695325"/>
                <a:gd name="connsiteX162" fmla="*/ 421869 w 1085850"/>
                <a:gd name="connsiteY162" fmla="*/ 219910 h 695325"/>
                <a:gd name="connsiteX163" fmla="*/ 418678 w 1085850"/>
                <a:gd name="connsiteY163" fmla="*/ 223120 h 695325"/>
                <a:gd name="connsiteX164" fmla="*/ 409114 w 1085850"/>
                <a:gd name="connsiteY164" fmla="*/ 232759 h 695325"/>
                <a:gd name="connsiteX165" fmla="*/ 405924 w 1085850"/>
                <a:gd name="connsiteY165" fmla="*/ 232759 h 695325"/>
                <a:gd name="connsiteX166" fmla="*/ 402733 w 1085850"/>
                <a:gd name="connsiteY166" fmla="*/ 235969 h 695325"/>
                <a:gd name="connsiteX167" fmla="*/ 399552 w 1085850"/>
                <a:gd name="connsiteY167" fmla="*/ 235969 h 695325"/>
                <a:gd name="connsiteX168" fmla="*/ 393170 w 1085850"/>
                <a:gd name="connsiteY168" fmla="*/ 239179 h 695325"/>
                <a:gd name="connsiteX169" fmla="*/ 393170 w 1085850"/>
                <a:gd name="connsiteY169" fmla="*/ 245609 h 695325"/>
                <a:gd name="connsiteX170" fmla="*/ 386788 w 1085850"/>
                <a:gd name="connsiteY170" fmla="*/ 252028 h 695325"/>
                <a:gd name="connsiteX171" fmla="*/ 386788 w 1085850"/>
                <a:gd name="connsiteY171" fmla="*/ 252028 h 695325"/>
                <a:gd name="connsiteX172" fmla="*/ 383607 w 1085850"/>
                <a:gd name="connsiteY172" fmla="*/ 255238 h 695325"/>
                <a:gd name="connsiteX173" fmla="*/ 383607 w 1085850"/>
                <a:gd name="connsiteY173" fmla="*/ 255238 h 695325"/>
                <a:gd name="connsiteX174" fmla="*/ 377225 w 1085850"/>
                <a:gd name="connsiteY174" fmla="*/ 258448 h 695325"/>
                <a:gd name="connsiteX175" fmla="*/ 377225 w 1085850"/>
                <a:gd name="connsiteY175" fmla="*/ 261658 h 695325"/>
                <a:gd name="connsiteX176" fmla="*/ 374034 w 1085850"/>
                <a:gd name="connsiteY176" fmla="*/ 261658 h 695325"/>
                <a:gd name="connsiteX177" fmla="*/ 370843 w 1085850"/>
                <a:gd name="connsiteY177" fmla="*/ 264877 h 695325"/>
                <a:gd name="connsiteX178" fmla="*/ 370843 w 1085850"/>
                <a:gd name="connsiteY178" fmla="*/ 268087 h 695325"/>
                <a:gd name="connsiteX179" fmla="*/ 367662 w 1085850"/>
                <a:gd name="connsiteY179" fmla="*/ 274507 h 695325"/>
                <a:gd name="connsiteX180" fmla="*/ 367662 w 1085850"/>
                <a:gd name="connsiteY180" fmla="*/ 277717 h 695325"/>
                <a:gd name="connsiteX181" fmla="*/ 367662 w 1085850"/>
                <a:gd name="connsiteY181" fmla="*/ 277717 h 695325"/>
                <a:gd name="connsiteX182" fmla="*/ 361280 w 1085850"/>
                <a:gd name="connsiteY182" fmla="*/ 280937 h 695325"/>
                <a:gd name="connsiteX183" fmla="*/ 361280 w 1085850"/>
                <a:gd name="connsiteY183" fmla="*/ 284147 h 695325"/>
                <a:gd name="connsiteX184" fmla="*/ 358089 w 1085850"/>
                <a:gd name="connsiteY184" fmla="*/ 284147 h 695325"/>
                <a:gd name="connsiteX185" fmla="*/ 354898 w 1085850"/>
                <a:gd name="connsiteY185" fmla="*/ 293776 h 695325"/>
                <a:gd name="connsiteX186" fmla="*/ 354898 w 1085850"/>
                <a:gd name="connsiteY186" fmla="*/ 293776 h 695325"/>
                <a:gd name="connsiteX187" fmla="*/ 351717 w 1085850"/>
                <a:gd name="connsiteY187" fmla="*/ 296986 h 695325"/>
                <a:gd name="connsiteX188" fmla="*/ 351717 w 1085850"/>
                <a:gd name="connsiteY188" fmla="*/ 296986 h 695325"/>
                <a:gd name="connsiteX189" fmla="*/ 345335 w 1085850"/>
                <a:gd name="connsiteY189" fmla="*/ 300206 h 695325"/>
                <a:gd name="connsiteX190" fmla="*/ 342145 w 1085850"/>
                <a:gd name="connsiteY190" fmla="*/ 300206 h 695325"/>
                <a:gd name="connsiteX191" fmla="*/ 342145 w 1085850"/>
                <a:gd name="connsiteY191" fmla="*/ 300206 h 695325"/>
                <a:gd name="connsiteX192" fmla="*/ 337363 w 1085850"/>
                <a:gd name="connsiteY192" fmla="*/ 300206 h 695325"/>
                <a:gd name="connsiteX193" fmla="*/ 334172 w 1085850"/>
                <a:gd name="connsiteY193" fmla="*/ 300206 h 695325"/>
                <a:gd name="connsiteX194" fmla="*/ 330981 w 1085850"/>
                <a:gd name="connsiteY194" fmla="*/ 303416 h 695325"/>
                <a:gd name="connsiteX195" fmla="*/ 330981 w 1085850"/>
                <a:gd name="connsiteY195" fmla="*/ 303416 h 695325"/>
                <a:gd name="connsiteX196" fmla="*/ 324609 w 1085850"/>
                <a:gd name="connsiteY196" fmla="*/ 306625 h 695325"/>
                <a:gd name="connsiteX197" fmla="*/ 324609 w 1085850"/>
                <a:gd name="connsiteY197" fmla="*/ 306625 h 695325"/>
                <a:gd name="connsiteX198" fmla="*/ 321418 w 1085850"/>
                <a:gd name="connsiteY198" fmla="*/ 309835 h 695325"/>
                <a:gd name="connsiteX199" fmla="*/ 318227 w 1085850"/>
                <a:gd name="connsiteY199" fmla="*/ 309835 h 695325"/>
                <a:gd name="connsiteX200" fmla="*/ 315036 w 1085850"/>
                <a:gd name="connsiteY200" fmla="*/ 313045 h 695325"/>
                <a:gd name="connsiteX201" fmla="*/ 311855 w 1085850"/>
                <a:gd name="connsiteY201" fmla="*/ 316265 h 695325"/>
                <a:gd name="connsiteX202" fmla="*/ 311855 w 1085850"/>
                <a:gd name="connsiteY202" fmla="*/ 319475 h 695325"/>
                <a:gd name="connsiteX203" fmla="*/ 311855 w 1085850"/>
                <a:gd name="connsiteY203" fmla="*/ 319475 h 695325"/>
                <a:gd name="connsiteX204" fmla="*/ 308664 w 1085850"/>
                <a:gd name="connsiteY204" fmla="*/ 322685 h 695325"/>
                <a:gd name="connsiteX205" fmla="*/ 302282 w 1085850"/>
                <a:gd name="connsiteY205" fmla="*/ 333924 h 695325"/>
                <a:gd name="connsiteX206" fmla="*/ 302282 w 1085850"/>
                <a:gd name="connsiteY206" fmla="*/ 333924 h 695325"/>
                <a:gd name="connsiteX207" fmla="*/ 295910 w 1085850"/>
                <a:gd name="connsiteY207" fmla="*/ 337134 h 695325"/>
                <a:gd name="connsiteX208" fmla="*/ 289528 w 1085850"/>
                <a:gd name="connsiteY208" fmla="*/ 346773 h 695325"/>
                <a:gd name="connsiteX209" fmla="*/ 286337 w 1085850"/>
                <a:gd name="connsiteY209" fmla="*/ 349983 h 695325"/>
                <a:gd name="connsiteX210" fmla="*/ 283146 w 1085850"/>
                <a:gd name="connsiteY210" fmla="*/ 349983 h 695325"/>
                <a:gd name="connsiteX211" fmla="*/ 273584 w 1085850"/>
                <a:gd name="connsiteY211" fmla="*/ 346773 h 695325"/>
                <a:gd name="connsiteX212" fmla="*/ 267201 w 1085850"/>
                <a:gd name="connsiteY212" fmla="*/ 346773 h 695325"/>
                <a:gd name="connsiteX213" fmla="*/ 267201 w 1085850"/>
                <a:gd name="connsiteY213" fmla="*/ 349983 h 695325"/>
                <a:gd name="connsiteX214" fmla="*/ 238503 w 1085850"/>
                <a:gd name="connsiteY214" fmla="*/ 366042 h 695325"/>
                <a:gd name="connsiteX215" fmla="*/ 235312 w 1085850"/>
                <a:gd name="connsiteY215" fmla="*/ 369252 h 695325"/>
                <a:gd name="connsiteX216" fmla="*/ 232130 w 1085850"/>
                <a:gd name="connsiteY216" fmla="*/ 369252 h 695325"/>
                <a:gd name="connsiteX217" fmla="*/ 232130 w 1085850"/>
                <a:gd name="connsiteY217" fmla="*/ 372462 h 695325"/>
                <a:gd name="connsiteX218" fmla="*/ 232130 w 1085850"/>
                <a:gd name="connsiteY218" fmla="*/ 372462 h 695325"/>
                <a:gd name="connsiteX219" fmla="*/ 232130 w 1085850"/>
                <a:gd name="connsiteY219" fmla="*/ 375672 h 695325"/>
                <a:gd name="connsiteX220" fmla="*/ 232130 w 1085850"/>
                <a:gd name="connsiteY220" fmla="*/ 378892 h 695325"/>
                <a:gd name="connsiteX221" fmla="*/ 232130 w 1085850"/>
                <a:gd name="connsiteY221" fmla="*/ 382102 h 695325"/>
                <a:gd name="connsiteX222" fmla="*/ 228940 w 1085850"/>
                <a:gd name="connsiteY222" fmla="*/ 385312 h 695325"/>
                <a:gd name="connsiteX223" fmla="*/ 228940 w 1085850"/>
                <a:gd name="connsiteY223" fmla="*/ 394951 h 695325"/>
                <a:gd name="connsiteX224" fmla="*/ 228940 w 1085850"/>
                <a:gd name="connsiteY224" fmla="*/ 394951 h 695325"/>
                <a:gd name="connsiteX225" fmla="*/ 228940 w 1085850"/>
                <a:gd name="connsiteY225" fmla="*/ 398161 h 695325"/>
                <a:gd name="connsiteX226" fmla="*/ 228940 w 1085850"/>
                <a:gd name="connsiteY226" fmla="*/ 401371 h 695325"/>
                <a:gd name="connsiteX227" fmla="*/ 228940 w 1085850"/>
                <a:gd name="connsiteY227" fmla="*/ 404581 h 695325"/>
                <a:gd name="connsiteX228" fmla="*/ 228940 w 1085850"/>
                <a:gd name="connsiteY228" fmla="*/ 407790 h 695325"/>
                <a:gd name="connsiteX229" fmla="*/ 225749 w 1085850"/>
                <a:gd name="connsiteY229" fmla="*/ 407790 h 695325"/>
                <a:gd name="connsiteX230" fmla="*/ 222558 w 1085850"/>
                <a:gd name="connsiteY230" fmla="*/ 414220 h 695325"/>
                <a:gd name="connsiteX231" fmla="*/ 219367 w 1085850"/>
                <a:gd name="connsiteY231" fmla="*/ 427060 h 695325"/>
                <a:gd name="connsiteX232" fmla="*/ 219367 w 1085850"/>
                <a:gd name="connsiteY232" fmla="*/ 430270 h 695325"/>
                <a:gd name="connsiteX233" fmla="*/ 219367 w 1085850"/>
                <a:gd name="connsiteY233" fmla="*/ 436699 h 695325"/>
                <a:gd name="connsiteX234" fmla="*/ 219367 w 1085850"/>
                <a:gd name="connsiteY234" fmla="*/ 439909 h 695325"/>
                <a:gd name="connsiteX235" fmla="*/ 216186 w 1085850"/>
                <a:gd name="connsiteY235" fmla="*/ 443119 h 695325"/>
                <a:gd name="connsiteX236" fmla="*/ 216186 w 1085850"/>
                <a:gd name="connsiteY236" fmla="*/ 446329 h 695325"/>
                <a:gd name="connsiteX237" fmla="*/ 216186 w 1085850"/>
                <a:gd name="connsiteY237" fmla="*/ 446329 h 695325"/>
                <a:gd name="connsiteX238" fmla="*/ 212995 w 1085850"/>
                <a:gd name="connsiteY238" fmla="*/ 446329 h 695325"/>
                <a:gd name="connsiteX239" fmla="*/ 212995 w 1085850"/>
                <a:gd name="connsiteY239" fmla="*/ 449548 h 695325"/>
                <a:gd name="connsiteX240" fmla="*/ 209804 w 1085850"/>
                <a:gd name="connsiteY240" fmla="*/ 449548 h 695325"/>
                <a:gd name="connsiteX241" fmla="*/ 209804 w 1085850"/>
                <a:gd name="connsiteY241" fmla="*/ 449548 h 695325"/>
                <a:gd name="connsiteX242" fmla="*/ 206613 w 1085850"/>
                <a:gd name="connsiteY242" fmla="*/ 449548 h 695325"/>
                <a:gd name="connsiteX243" fmla="*/ 206613 w 1085850"/>
                <a:gd name="connsiteY243" fmla="*/ 449548 h 695325"/>
                <a:gd name="connsiteX244" fmla="*/ 203422 w 1085850"/>
                <a:gd name="connsiteY244" fmla="*/ 455968 h 695325"/>
                <a:gd name="connsiteX245" fmla="*/ 203422 w 1085850"/>
                <a:gd name="connsiteY245" fmla="*/ 459178 h 695325"/>
                <a:gd name="connsiteX246" fmla="*/ 200241 w 1085850"/>
                <a:gd name="connsiteY246" fmla="*/ 462388 h 695325"/>
                <a:gd name="connsiteX247" fmla="*/ 190668 w 1085850"/>
                <a:gd name="connsiteY247" fmla="*/ 462388 h 695325"/>
                <a:gd name="connsiteX248" fmla="*/ 179505 w 1085850"/>
                <a:gd name="connsiteY248" fmla="*/ 465607 h 695325"/>
                <a:gd name="connsiteX249" fmla="*/ 176323 w 1085850"/>
                <a:gd name="connsiteY249" fmla="*/ 465607 h 695325"/>
                <a:gd name="connsiteX250" fmla="*/ 169942 w 1085850"/>
                <a:gd name="connsiteY250" fmla="*/ 462388 h 695325"/>
                <a:gd name="connsiteX251" fmla="*/ 169942 w 1085850"/>
                <a:gd name="connsiteY251" fmla="*/ 459178 h 695325"/>
                <a:gd name="connsiteX252" fmla="*/ 166751 w 1085850"/>
                <a:gd name="connsiteY252" fmla="*/ 455968 h 695325"/>
                <a:gd name="connsiteX253" fmla="*/ 163560 w 1085850"/>
                <a:gd name="connsiteY253" fmla="*/ 455968 h 695325"/>
                <a:gd name="connsiteX254" fmla="*/ 160379 w 1085850"/>
                <a:gd name="connsiteY254" fmla="*/ 455968 h 695325"/>
                <a:gd name="connsiteX255" fmla="*/ 160379 w 1085850"/>
                <a:gd name="connsiteY255" fmla="*/ 455968 h 695325"/>
                <a:gd name="connsiteX256" fmla="*/ 153997 w 1085850"/>
                <a:gd name="connsiteY256" fmla="*/ 462388 h 695325"/>
                <a:gd name="connsiteX257" fmla="*/ 150806 w 1085850"/>
                <a:gd name="connsiteY257" fmla="*/ 465607 h 695325"/>
                <a:gd name="connsiteX258" fmla="*/ 147615 w 1085850"/>
                <a:gd name="connsiteY258" fmla="*/ 468817 h 695325"/>
                <a:gd name="connsiteX259" fmla="*/ 141243 w 1085850"/>
                <a:gd name="connsiteY259" fmla="*/ 468817 h 695325"/>
                <a:gd name="connsiteX260" fmla="*/ 138052 w 1085850"/>
                <a:gd name="connsiteY260" fmla="*/ 468817 h 695325"/>
                <a:gd name="connsiteX261" fmla="*/ 138052 w 1085850"/>
                <a:gd name="connsiteY261" fmla="*/ 468817 h 695325"/>
                <a:gd name="connsiteX262" fmla="*/ 134861 w 1085850"/>
                <a:gd name="connsiteY262" fmla="*/ 465607 h 695325"/>
                <a:gd name="connsiteX263" fmla="*/ 131670 w 1085850"/>
                <a:gd name="connsiteY263" fmla="*/ 465607 h 695325"/>
                <a:gd name="connsiteX264" fmla="*/ 128489 w 1085850"/>
                <a:gd name="connsiteY264" fmla="*/ 468817 h 695325"/>
                <a:gd name="connsiteX265" fmla="*/ 125298 w 1085850"/>
                <a:gd name="connsiteY265" fmla="*/ 468817 h 695325"/>
                <a:gd name="connsiteX266" fmla="*/ 125298 w 1085850"/>
                <a:gd name="connsiteY266" fmla="*/ 472027 h 695325"/>
                <a:gd name="connsiteX267" fmla="*/ 125298 w 1085850"/>
                <a:gd name="connsiteY267" fmla="*/ 472027 h 695325"/>
                <a:gd name="connsiteX268" fmla="*/ 122107 w 1085850"/>
                <a:gd name="connsiteY268" fmla="*/ 472027 h 695325"/>
                <a:gd name="connsiteX269" fmla="*/ 118916 w 1085850"/>
                <a:gd name="connsiteY269" fmla="*/ 472027 h 695325"/>
                <a:gd name="connsiteX270" fmla="*/ 112535 w 1085850"/>
                <a:gd name="connsiteY270" fmla="*/ 475237 h 695325"/>
                <a:gd name="connsiteX271" fmla="*/ 112535 w 1085850"/>
                <a:gd name="connsiteY271" fmla="*/ 475237 h 695325"/>
                <a:gd name="connsiteX272" fmla="*/ 109354 w 1085850"/>
                <a:gd name="connsiteY272" fmla="*/ 478447 h 695325"/>
                <a:gd name="connsiteX273" fmla="*/ 109354 w 1085850"/>
                <a:gd name="connsiteY273" fmla="*/ 478447 h 695325"/>
                <a:gd name="connsiteX274" fmla="*/ 109354 w 1085850"/>
                <a:gd name="connsiteY274" fmla="*/ 481657 h 695325"/>
                <a:gd name="connsiteX275" fmla="*/ 109354 w 1085850"/>
                <a:gd name="connsiteY275" fmla="*/ 481657 h 695325"/>
                <a:gd name="connsiteX276" fmla="*/ 109354 w 1085850"/>
                <a:gd name="connsiteY276" fmla="*/ 484876 h 695325"/>
                <a:gd name="connsiteX277" fmla="*/ 106162 w 1085850"/>
                <a:gd name="connsiteY277" fmla="*/ 484876 h 695325"/>
                <a:gd name="connsiteX278" fmla="*/ 106162 w 1085850"/>
                <a:gd name="connsiteY278" fmla="*/ 488086 h 695325"/>
                <a:gd name="connsiteX279" fmla="*/ 102971 w 1085850"/>
                <a:gd name="connsiteY279" fmla="*/ 488086 h 695325"/>
                <a:gd name="connsiteX280" fmla="*/ 99781 w 1085850"/>
                <a:gd name="connsiteY280" fmla="*/ 488086 h 695325"/>
                <a:gd name="connsiteX281" fmla="*/ 99781 w 1085850"/>
                <a:gd name="connsiteY281" fmla="*/ 491296 h 695325"/>
                <a:gd name="connsiteX282" fmla="*/ 99781 w 1085850"/>
                <a:gd name="connsiteY282" fmla="*/ 491296 h 695325"/>
                <a:gd name="connsiteX283" fmla="*/ 99781 w 1085850"/>
                <a:gd name="connsiteY283" fmla="*/ 491296 h 695325"/>
                <a:gd name="connsiteX284" fmla="*/ 96590 w 1085850"/>
                <a:gd name="connsiteY284" fmla="*/ 494506 h 695325"/>
                <a:gd name="connsiteX285" fmla="*/ 96590 w 1085850"/>
                <a:gd name="connsiteY285" fmla="*/ 494506 h 695325"/>
                <a:gd name="connsiteX286" fmla="*/ 93409 w 1085850"/>
                <a:gd name="connsiteY286" fmla="*/ 494506 h 695325"/>
                <a:gd name="connsiteX287" fmla="*/ 93409 w 1085850"/>
                <a:gd name="connsiteY287" fmla="*/ 497716 h 695325"/>
                <a:gd name="connsiteX288" fmla="*/ 93409 w 1085850"/>
                <a:gd name="connsiteY288" fmla="*/ 497716 h 695325"/>
                <a:gd name="connsiteX289" fmla="*/ 93409 w 1085850"/>
                <a:gd name="connsiteY289" fmla="*/ 500936 h 695325"/>
                <a:gd name="connsiteX290" fmla="*/ 93409 w 1085850"/>
                <a:gd name="connsiteY290" fmla="*/ 500936 h 695325"/>
                <a:gd name="connsiteX291" fmla="*/ 96590 w 1085850"/>
                <a:gd name="connsiteY291" fmla="*/ 504145 h 695325"/>
                <a:gd name="connsiteX292" fmla="*/ 96590 w 1085850"/>
                <a:gd name="connsiteY292" fmla="*/ 507355 h 695325"/>
                <a:gd name="connsiteX293" fmla="*/ 99781 w 1085850"/>
                <a:gd name="connsiteY293" fmla="*/ 507355 h 695325"/>
                <a:gd name="connsiteX294" fmla="*/ 102971 w 1085850"/>
                <a:gd name="connsiteY294" fmla="*/ 507355 h 695325"/>
                <a:gd name="connsiteX295" fmla="*/ 102971 w 1085850"/>
                <a:gd name="connsiteY295" fmla="*/ 510565 h 695325"/>
                <a:gd name="connsiteX296" fmla="*/ 106162 w 1085850"/>
                <a:gd name="connsiteY296" fmla="*/ 513775 h 695325"/>
                <a:gd name="connsiteX297" fmla="*/ 106162 w 1085850"/>
                <a:gd name="connsiteY297" fmla="*/ 516985 h 695325"/>
                <a:gd name="connsiteX298" fmla="*/ 106162 w 1085850"/>
                <a:gd name="connsiteY298" fmla="*/ 520205 h 695325"/>
                <a:gd name="connsiteX299" fmla="*/ 102971 w 1085850"/>
                <a:gd name="connsiteY299" fmla="*/ 523415 h 695325"/>
                <a:gd name="connsiteX300" fmla="*/ 102971 w 1085850"/>
                <a:gd name="connsiteY300" fmla="*/ 526625 h 695325"/>
                <a:gd name="connsiteX301" fmla="*/ 96590 w 1085850"/>
                <a:gd name="connsiteY301" fmla="*/ 537864 h 695325"/>
                <a:gd name="connsiteX302" fmla="*/ 93409 w 1085850"/>
                <a:gd name="connsiteY302" fmla="*/ 541074 h 695325"/>
                <a:gd name="connsiteX303" fmla="*/ 93409 w 1085850"/>
                <a:gd name="connsiteY303" fmla="*/ 541074 h 695325"/>
                <a:gd name="connsiteX304" fmla="*/ 93409 w 1085850"/>
                <a:gd name="connsiteY304" fmla="*/ 541074 h 695325"/>
                <a:gd name="connsiteX305" fmla="*/ 90217 w 1085850"/>
                <a:gd name="connsiteY305" fmla="*/ 544284 h 695325"/>
                <a:gd name="connsiteX306" fmla="*/ 87026 w 1085850"/>
                <a:gd name="connsiteY306" fmla="*/ 544284 h 695325"/>
                <a:gd name="connsiteX307" fmla="*/ 83836 w 1085850"/>
                <a:gd name="connsiteY307" fmla="*/ 547503 h 695325"/>
                <a:gd name="connsiteX308" fmla="*/ 77464 w 1085850"/>
                <a:gd name="connsiteY308" fmla="*/ 547503 h 695325"/>
                <a:gd name="connsiteX309" fmla="*/ 74273 w 1085850"/>
                <a:gd name="connsiteY309" fmla="*/ 547503 h 695325"/>
                <a:gd name="connsiteX310" fmla="*/ 67891 w 1085850"/>
                <a:gd name="connsiteY310" fmla="*/ 547503 h 695325"/>
                <a:gd name="connsiteX311" fmla="*/ 45574 w 1085850"/>
                <a:gd name="connsiteY311" fmla="*/ 537864 h 695325"/>
                <a:gd name="connsiteX312" fmla="*/ 39192 w 1085850"/>
                <a:gd name="connsiteY312" fmla="*/ 537864 h 695325"/>
                <a:gd name="connsiteX313" fmla="*/ 29629 w 1085850"/>
                <a:gd name="connsiteY313" fmla="*/ 537864 h 695325"/>
                <a:gd name="connsiteX314" fmla="*/ 23247 w 1085850"/>
                <a:gd name="connsiteY314" fmla="*/ 537864 h 695325"/>
                <a:gd name="connsiteX315" fmla="*/ 5712 w 1085850"/>
                <a:gd name="connsiteY315" fmla="*/ 533044 h 695325"/>
                <a:gd name="connsiteX316" fmla="*/ 5712 w 1085850"/>
                <a:gd name="connsiteY316" fmla="*/ 533044 h 695325"/>
                <a:gd name="connsiteX317" fmla="*/ 5712 w 1085850"/>
                <a:gd name="connsiteY317" fmla="*/ 537864 h 695325"/>
                <a:gd name="connsiteX318" fmla="*/ 8893 w 1085850"/>
                <a:gd name="connsiteY318" fmla="*/ 541074 h 695325"/>
                <a:gd name="connsiteX319" fmla="*/ 5712 w 1085850"/>
                <a:gd name="connsiteY319" fmla="*/ 547503 h 695325"/>
                <a:gd name="connsiteX320" fmla="*/ 5712 w 1085850"/>
                <a:gd name="connsiteY320" fmla="*/ 550713 h 695325"/>
                <a:gd name="connsiteX321" fmla="*/ 5712 w 1085850"/>
                <a:gd name="connsiteY321" fmla="*/ 557133 h 695325"/>
                <a:gd name="connsiteX322" fmla="*/ 5712 w 1085850"/>
                <a:gd name="connsiteY322" fmla="*/ 560343 h 695325"/>
                <a:gd name="connsiteX323" fmla="*/ 2521 w 1085850"/>
                <a:gd name="connsiteY323" fmla="*/ 560343 h 695325"/>
                <a:gd name="connsiteX324" fmla="*/ 2521 w 1085850"/>
                <a:gd name="connsiteY324" fmla="*/ 560343 h 695325"/>
                <a:gd name="connsiteX325" fmla="*/ 2521 w 1085850"/>
                <a:gd name="connsiteY325" fmla="*/ 566772 h 695325"/>
                <a:gd name="connsiteX326" fmla="*/ 5712 w 1085850"/>
                <a:gd name="connsiteY326" fmla="*/ 569982 h 695325"/>
                <a:gd name="connsiteX327" fmla="*/ 5712 w 1085850"/>
                <a:gd name="connsiteY327" fmla="*/ 573192 h 695325"/>
                <a:gd name="connsiteX328" fmla="*/ 5712 w 1085850"/>
                <a:gd name="connsiteY328" fmla="*/ 576402 h 695325"/>
                <a:gd name="connsiteX329" fmla="*/ 2521 w 1085850"/>
                <a:gd name="connsiteY329" fmla="*/ 586042 h 695325"/>
                <a:gd name="connsiteX330" fmla="*/ 2521 w 1085850"/>
                <a:gd name="connsiteY330" fmla="*/ 592461 h 695325"/>
                <a:gd name="connsiteX331" fmla="*/ 2521 w 1085850"/>
                <a:gd name="connsiteY331" fmla="*/ 598891 h 695325"/>
                <a:gd name="connsiteX332" fmla="*/ 2521 w 1085850"/>
                <a:gd name="connsiteY332" fmla="*/ 598891 h 695325"/>
                <a:gd name="connsiteX333" fmla="*/ 5712 w 1085850"/>
                <a:gd name="connsiteY333" fmla="*/ 602100 h 695325"/>
                <a:gd name="connsiteX334" fmla="*/ 5712 w 1085850"/>
                <a:gd name="connsiteY334" fmla="*/ 605310 h 695325"/>
                <a:gd name="connsiteX335" fmla="*/ 2521 w 1085850"/>
                <a:gd name="connsiteY335" fmla="*/ 608520 h 695325"/>
                <a:gd name="connsiteX336" fmla="*/ 2521 w 1085850"/>
                <a:gd name="connsiteY336" fmla="*/ 611730 h 695325"/>
                <a:gd name="connsiteX337" fmla="*/ 2521 w 1085850"/>
                <a:gd name="connsiteY337" fmla="*/ 614940 h 695325"/>
                <a:gd name="connsiteX338" fmla="*/ 5712 w 1085850"/>
                <a:gd name="connsiteY338" fmla="*/ 618160 h 695325"/>
                <a:gd name="connsiteX339" fmla="*/ 5712 w 1085850"/>
                <a:gd name="connsiteY339" fmla="*/ 618160 h 695325"/>
                <a:gd name="connsiteX340" fmla="*/ 5712 w 1085850"/>
                <a:gd name="connsiteY340" fmla="*/ 621370 h 695325"/>
                <a:gd name="connsiteX341" fmla="*/ 8893 w 1085850"/>
                <a:gd name="connsiteY341" fmla="*/ 624580 h 695325"/>
                <a:gd name="connsiteX342" fmla="*/ 5712 w 1085850"/>
                <a:gd name="connsiteY342" fmla="*/ 624580 h 695325"/>
                <a:gd name="connsiteX343" fmla="*/ 5712 w 1085850"/>
                <a:gd name="connsiteY343" fmla="*/ 627790 h 695325"/>
                <a:gd name="connsiteX344" fmla="*/ -670 w 1085850"/>
                <a:gd name="connsiteY344" fmla="*/ 631000 h 695325"/>
                <a:gd name="connsiteX345" fmla="*/ -670 w 1085850"/>
                <a:gd name="connsiteY345" fmla="*/ 631000 h 695325"/>
                <a:gd name="connsiteX346" fmla="*/ -670 w 1085850"/>
                <a:gd name="connsiteY346" fmla="*/ 637429 h 695325"/>
                <a:gd name="connsiteX347" fmla="*/ 5712 w 1085850"/>
                <a:gd name="connsiteY347" fmla="*/ 647058 h 695325"/>
                <a:gd name="connsiteX348" fmla="*/ 5712 w 1085850"/>
                <a:gd name="connsiteY348" fmla="*/ 653488 h 695325"/>
                <a:gd name="connsiteX349" fmla="*/ 5712 w 1085850"/>
                <a:gd name="connsiteY349" fmla="*/ 656698 h 695325"/>
                <a:gd name="connsiteX350" fmla="*/ 8893 w 1085850"/>
                <a:gd name="connsiteY350" fmla="*/ 663118 h 695325"/>
                <a:gd name="connsiteX351" fmla="*/ 12084 w 1085850"/>
                <a:gd name="connsiteY351" fmla="*/ 666328 h 695325"/>
                <a:gd name="connsiteX352" fmla="*/ 15275 w 1085850"/>
                <a:gd name="connsiteY352" fmla="*/ 669547 h 695325"/>
                <a:gd name="connsiteX353" fmla="*/ 15275 w 1085850"/>
                <a:gd name="connsiteY353" fmla="*/ 682387 h 695325"/>
                <a:gd name="connsiteX354" fmla="*/ 15275 w 1085850"/>
                <a:gd name="connsiteY354" fmla="*/ 685606 h 695325"/>
                <a:gd name="connsiteX355" fmla="*/ 15275 w 1085850"/>
                <a:gd name="connsiteY355" fmla="*/ 688816 h 695325"/>
                <a:gd name="connsiteX356" fmla="*/ 15275 w 1085850"/>
                <a:gd name="connsiteY356" fmla="*/ 688816 h 695325"/>
                <a:gd name="connsiteX357" fmla="*/ 18465 w 1085850"/>
                <a:gd name="connsiteY357" fmla="*/ 692026 h 695325"/>
                <a:gd name="connsiteX358" fmla="*/ 18465 w 1085850"/>
                <a:gd name="connsiteY358" fmla="*/ 692026 h 695325"/>
                <a:gd name="connsiteX359" fmla="*/ 80645 w 1085850"/>
                <a:gd name="connsiteY359" fmla="*/ 692026 h 695325"/>
                <a:gd name="connsiteX360" fmla="*/ 299091 w 1085850"/>
                <a:gd name="connsiteY360" fmla="*/ 692026 h 695325"/>
                <a:gd name="connsiteX361" fmla="*/ 311855 w 1085850"/>
                <a:gd name="connsiteY361" fmla="*/ 692026 h 695325"/>
                <a:gd name="connsiteX362" fmla="*/ 415496 w 1085850"/>
                <a:gd name="connsiteY362" fmla="*/ 692026 h 695325"/>
                <a:gd name="connsiteX363" fmla="*/ 456949 w 1085850"/>
                <a:gd name="connsiteY363" fmla="*/ 692026 h 695325"/>
                <a:gd name="connsiteX364" fmla="*/ 598862 w 1085850"/>
                <a:gd name="connsiteY364" fmla="*/ 692026 h 695325"/>
                <a:gd name="connsiteX365" fmla="*/ 699313 w 1085850"/>
                <a:gd name="connsiteY365" fmla="*/ 692026 h 695325"/>
                <a:gd name="connsiteX366" fmla="*/ 734393 w 1085850"/>
                <a:gd name="connsiteY366" fmla="*/ 692026 h 695325"/>
                <a:gd name="connsiteX367" fmla="*/ 807736 w 1085850"/>
                <a:gd name="connsiteY367" fmla="*/ 692026 h 695325"/>
                <a:gd name="connsiteX368" fmla="*/ 814118 w 1085850"/>
                <a:gd name="connsiteY368" fmla="*/ 692026 h 695325"/>
                <a:gd name="connsiteX369" fmla="*/ 817309 w 1085850"/>
                <a:gd name="connsiteY369" fmla="*/ 695236 h 695325"/>
                <a:gd name="connsiteX370" fmla="*/ 817309 w 1085850"/>
                <a:gd name="connsiteY370" fmla="*/ 695236 h 695325"/>
                <a:gd name="connsiteX371" fmla="*/ 814118 w 1085850"/>
                <a:gd name="connsiteY371" fmla="*/ 688816 h 695325"/>
                <a:gd name="connsiteX372" fmla="*/ 814118 w 1085850"/>
                <a:gd name="connsiteY372" fmla="*/ 685606 h 695325"/>
                <a:gd name="connsiteX373" fmla="*/ 814118 w 1085850"/>
                <a:gd name="connsiteY373" fmla="*/ 675967 h 695325"/>
                <a:gd name="connsiteX374" fmla="*/ 822090 w 1085850"/>
                <a:gd name="connsiteY374" fmla="*/ 666328 h 695325"/>
                <a:gd name="connsiteX375" fmla="*/ 825281 w 1085850"/>
                <a:gd name="connsiteY375" fmla="*/ 659908 h 695325"/>
                <a:gd name="connsiteX376" fmla="*/ 825281 w 1085850"/>
                <a:gd name="connsiteY376" fmla="*/ 653488 h 695325"/>
                <a:gd name="connsiteX377" fmla="*/ 822090 w 1085850"/>
                <a:gd name="connsiteY377" fmla="*/ 643849 h 695325"/>
                <a:gd name="connsiteX378" fmla="*/ 817309 w 1085850"/>
                <a:gd name="connsiteY378" fmla="*/ 637429 h 695325"/>
                <a:gd name="connsiteX379" fmla="*/ 822090 w 1085850"/>
                <a:gd name="connsiteY379" fmla="*/ 634219 h 695325"/>
                <a:gd name="connsiteX380" fmla="*/ 822090 w 1085850"/>
                <a:gd name="connsiteY380" fmla="*/ 631000 h 695325"/>
                <a:gd name="connsiteX381" fmla="*/ 825281 w 1085850"/>
                <a:gd name="connsiteY381" fmla="*/ 627790 h 695325"/>
                <a:gd name="connsiteX382" fmla="*/ 825281 w 1085850"/>
                <a:gd name="connsiteY382" fmla="*/ 621370 h 695325"/>
                <a:gd name="connsiteX383" fmla="*/ 825281 w 1085850"/>
                <a:gd name="connsiteY383" fmla="*/ 614940 h 695325"/>
                <a:gd name="connsiteX384" fmla="*/ 822090 w 1085850"/>
                <a:gd name="connsiteY384" fmla="*/ 611730 h 695325"/>
                <a:gd name="connsiteX385" fmla="*/ 814118 w 1085850"/>
                <a:gd name="connsiteY385" fmla="*/ 605310 h 695325"/>
                <a:gd name="connsiteX386" fmla="*/ 814118 w 1085850"/>
                <a:gd name="connsiteY386" fmla="*/ 598891 h 695325"/>
                <a:gd name="connsiteX387" fmla="*/ 814118 w 1085850"/>
                <a:gd name="connsiteY387" fmla="*/ 595671 h 695325"/>
                <a:gd name="connsiteX388" fmla="*/ 810926 w 1085850"/>
                <a:gd name="connsiteY388" fmla="*/ 586042 h 695325"/>
                <a:gd name="connsiteX389" fmla="*/ 810926 w 1085850"/>
                <a:gd name="connsiteY389" fmla="*/ 579612 h 695325"/>
                <a:gd name="connsiteX390" fmla="*/ 804545 w 1085850"/>
                <a:gd name="connsiteY390" fmla="*/ 563562 h 695325"/>
                <a:gd name="connsiteX391" fmla="*/ 801364 w 1085850"/>
                <a:gd name="connsiteY391" fmla="*/ 533044 h 695325"/>
                <a:gd name="connsiteX392" fmla="*/ 801364 w 1085850"/>
                <a:gd name="connsiteY392" fmla="*/ 526625 h 695325"/>
                <a:gd name="connsiteX393" fmla="*/ 801364 w 1085850"/>
                <a:gd name="connsiteY393" fmla="*/ 523415 h 695325"/>
                <a:gd name="connsiteX394" fmla="*/ 804545 w 1085850"/>
                <a:gd name="connsiteY394" fmla="*/ 520205 h 695325"/>
                <a:gd name="connsiteX395" fmla="*/ 804545 w 1085850"/>
                <a:gd name="connsiteY395" fmla="*/ 516985 h 695325"/>
                <a:gd name="connsiteX396" fmla="*/ 804545 w 1085850"/>
                <a:gd name="connsiteY396" fmla="*/ 513775 h 695325"/>
                <a:gd name="connsiteX397" fmla="*/ 807736 w 1085850"/>
                <a:gd name="connsiteY397" fmla="*/ 513775 h 695325"/>
                <a:gd name="connsiteX398" fmla="*/ 807736 w 1085850"/>
                <a:gd name="connsiteY398" fmla="*/ 507355 h 695325"/>
                <a:gd name="connsiteX399" fmla="*/ 807736 w 1085850"/>
                <a:gd name="connsiteY399" fmla="*/ 507355 h 695325"/>
                <a:gd name="connsiteX400" fmla="*/ 807736 w 1085850"/>
                <a:gd name="connsiteY400" fmla="*/ 507355 h 695325"/>
                <a:gd name="connsiteX401" fmla="*/ 817309 w 1085850"/>
                <a:gd name="connsiteY401" fmla="*/ 497716 h 695325"/>
                <a:gd name="connsiteX402" fmla="*/ 822090 w 1085850"/>
                <a:gd name="connsiteY402" fmla="*/ 497716 h 695325"/>
                <a:gd name="connsiteX403" fmla="*/ 822090 w 1085850"/>
                <a:gd name="connsiteY403" fmla="*/ 494506 h 695325"/>
                <a:gd name="connsiteX404" fmla="*/ 834844 w 1085850"/>
                <a:gd name="connsiteY404" fmla="*/ 494506 h 695325"/>
                <a:gd name="connsiteX405" fmla="*/ 834844 w 1085850"/>
                <a:gd name="connsiteY405" fmla="*/ 494506 h 695325"/>
                <a:gd name="connsiteX406" fmla="*/ 831653 w 1085850"/>
                <a:gd name="connsiteY406" fmla="*/ 494506 h 695325"/>
                <a:gd name="connsiteX407" fmla="*/ 831653 w 1085850"/>
                <a:gd name="connsiteY407" fmla="*/ 491296 h 695325"/>
                <a:gd name="connsiteX408" fmla="*/ 831653 w 1085850"/>
                <a:gd name="connsiteY408" fmla="*/ 488086 h 695325"/>
                <a:gd name="connsiteX409" fmla="*/ 831653 w 1085850"/>
                <a:gd name="connsiteY409" fmla="*/ 488086 h 695325"/>
                <a:gd name="connsiteX410" fmla="*/ 828472 w 1085850"/>
                <a:gd name="connsiteY410" fmla="*/ 491296 h 695325"/>
                <a:gd name="connsiteX411" fmla="*/ 825281 w 1085850"/>
                <a:gd name="connsiteY411" fmla="*/ 488086 h 695325"/>
                <a:gd name="connsiteX412" fmla="*/ 825281 w 1085850"/>
                <a:gd name="connsiteY412" fmla="*/ 488086 h 695325"/>
                <a:gd name="connsiteX413" fmla="*/ 831653 w 1085850"/>
                <a:gd name="connsiteY413" fmla="*/ 488086 h 695325"/>
                <a:gd name="connsiteX414" fmla="*/ 838035 w 1085850"/>
                <a:gd name="connsiteY414" fmla="*/ 484876 h 695325"/>
                <a:gd name="connsiteX415" fmla="*/ 847598 w 1085850"/>
                <a:gd name="connsiteY415" fmla="*/ 488086 h 695325"/>
                <a:gd name="connsiteX416" fmla="*/ 850789 w 1085850"/>
                <a:gd name="connsiteY416" fmla="*/ 491296 h 695325"/>
                <a:gd name="connsiteX417" fmla="*/ 847598 w 1085850"/>
                <a:gd name="connsiteY417" fmla="*/ 494506 h 695325"/>
                <a:gd name="connsiteX418" fmla="*/ 850789 w 1085850"/>
                <a:gd name="connsiteY418" fmla="*/ 494506 h 695325"/>
                <a:gd name="connsiteX419" fmla="*/ 853980 w 1085850"/>
                <a:gd name="connsiteY419" fmla="*/ 497716 h 695325"/>
                <a:gd name="connsiteX420" fmla="*/ 853980 w 1085850"/>
                <a:gd name="connsiteY420" fmla="*/ 500936 h 695325"/>
                <a:gd name="connsiteX421" fmla="*/ 853980 w 1085850"/>
                <a:gd name="connsiteY421" fmla="*/ 500936 h 695325"/>
                <a:gd name="connsiteX422" fmla="*/ 850789 w 1085850"/>
                <a:gd name="connsiteY422" fmla="*/ 500936 h 695325"/>
                <a:gd name="connsiteX423" fmla="*/ 844417 w 1085850"/>
                <a:gd name="connsiteY423" fmla="*/ 500936 h 695325"/>
                <a:gd name="connsiteX424" fmla="*/ 844417 w 1085850"/>
                <a:gd name="connsiteY424" fmla="*/ 500936 h 695325"/>
                <a:gd name="connsiteX425" fmla="*/ 844417 w 1085850"/>
                <a:gd name="connsiteY425" fmla="*/ 500936 h 695325"/>
                <a:gd name="connsiteX426" fmla="*/ 841226 w 1085850"/>
                <a:gd name="connsiteY426" fmla="*/ 500936 h 695325"/>
                <a:gd name="connsiteX427" fmla="*/ 841226 w 1085850"/>
                <a:gd name="connsiteY427" fmla="*/ 504145 h 695325"/>
                <a:gd name="connsiteX428" fmla="*/ 841226 w 1085850"/>
                <a:gd name="connsiteY428" fmla="*/ 500936 h 695325"/>
                <a:gd name="connsiteX429" fmla="*/ 838035 w 1085850"/>
                <a:gd name="connsiteY429" fmla="*/ 500936 h 695325"/>
                <a:gd name="connsiteX430" fmla="*/ 838035 w 1085850"/>
                <a:gd name="connsiteY430" fmla="*/ 500936 h 695325"/>
                <a:gd name="connsiteX431" fmla="*/ 834844 w 1085850"/>
                <a:gd name="connsiteY431" fmla="*/ 500936 h 695325"/>
                <a:gd name="connsiteX432" fmla="*/ 834844 w 1085850"/>
                <a:gd name="connsiteY432" fmla="*/ 504145 h 695325"/>
                <a:gd name="connsiteX433" fmla="*/ 838035 w 1085850"/>
                <a:gd name="connsiteY433" fmla="*/ 504145 h 695325"/>
                <a:gd name="connsiteX434" fmla="*/ 841226 w 1085850"/>
                <a:gd name="connsiteY434" fmla="*/ 507355 h 695325"/>
                <a:gd name="connsiteX435" fmla="*/ 850789 w 1085850"/>
                <a:gd name="connsiteY435" fmla="*/ 504145 h 695325"/>
                <a:gd name="connsiteX436" fmla="*/ 853980 w 1085850"/>
                <a:gd name="connsiteY436" fmla="*/ 504145 h 695325"/>
                <a:gd name="connsiteX437" fmla="*/ 866733 w 1085850"/>
                <a:gd name="connsiteY437" fmla="*/ 507355 h 695325"/>
                <a:gd name="connsiteX438" fmla="*/ 876306 w 1085850"/>
                <a:gd name="connsiteY438" fmla="*/ 513775 h 695325"/>
                <a:gd name="connsiteX439" fmla="*/ 892251 w 1085850"/>
                <a:gd name="connsiteY439" fmla="*/ 516985 h 695325"/>
                <a:gd name="connsiteX440" fmla="*/ 920950 w 1085850"/>
                <a:gd name="connsiteY440" fmla="*/ 533044 h 695325"/>
                <a:gd name="connsiteX441" fmla="*/ 927322 w 1085850"/>
                <a:gd name="connsiteY441" fmla="*/ 537864 h 695325"/>
                <a:gd name="connsiteX442" fmla="*/ 927322 w 1085850"/>
                <a:gd name="connsiteY442" fmla="*/ 533044 h 695325"/>
                <a:gd name="connsiteX443" fmla="*/ 930513 w 1085850"/>
                <a:gd name="connsiteY443" fmla="*/ 533044 h 695325"/>
                <a:gd name="connsiteX444" fmla="*/ 933704 w 1085850"/>
                <a:gd name="connsiteY444" fmla="*/ 533044 h 695325"/>
                <a:gd name="connsiteX445" fmla="*/ 936895 w 1085850"/>
                <a:gd name="connsiteY445" fmla="*/ 533044 h 695325"/>
                <a:gd name="connsiteX446" fmla="*/ 933704 w 1085850"/>
                <a:gd name="connsiteY446" fmla="*/ 537864 h 695325"/>
                <a:gd name="connsiteX447" fmla="*/ 933704 w 1085850"/>
                <a:gd name="connsiteY447" fmla="*/ 537864 h 695325"/>
                <a:gd name="connsiteX448" fmla="*/ 933704 w 1085850"/>
                <a:gd name="connsiteY448" fmla="*/ 541074 h 695325"/>
                <a:gd name="connsiteX449" fmla="*/ 936895 w 1085850"/>
                <a:gd name="connsiteY449" fmla="*/ 541074 h 695325"/>
                <a:gd name="connsiteX450" fmla="*/ 940086 w 1085850"/>
                <a:gd name="connsiteY450" fmla="*/ 541074 h 695325"/>
                <a:gd name="connsiteX451" fmla="*/ 946458 w 1085850"/>
                <a:gd name="connsiteY451" fmla="*/ 544284 h 695325"/>
                <a:gd name="connsiteX452" fmla="*/ 956030 w 1085850"/>
                <a:gd name="connsiteY452" fmla="*/ 553923 h 695325"/>
                <a:gd name="connsiteX453" fmla="*/ 962403 w 1085850"/>
                <a:gd name="connsiteY453" fmla="*/ 557133 h 695325"/>
                <a:gd name="connsiteX454" fmla="*/ 968785 w 1085850"/>
                <a:gd name="connsiteY454" fmla="*/ 557133 h 695325"/>
                <a:gd name="connsiteX455" fmla="*/ 986320 w 1085850"/>
                <a:gd name="connsiteY455" fmla="*/ 560343 h 695325"/>
                <a:gd name="connsiteX456" fmla="*/ 1005456 w 1085850"/>
                <a:gd name="connsiteY456" fmla="*/ 557133 h 695325"/>
                <a:gd name="connsiteX457" fmla="*/ 1015019 w 1085850"/>
                <a:gd name="connsiteY457" fmla="*/ 560343 h 695325"/>
                <a:gd name="connsiteX458" fmla="*/ 1018210 w 1085850"/>
                <a:gd name="connsiteY458" fmla="*/ 557133 h 695325"/>
                <a:gd name="connsiteX459" fmla="*/ 1024591 w 1085850"/>
                <a:gd name="connsiteY459" fmla="*/ 557133 h 695325"/>
                <a:gd name="connsiteX460" fmla="*/ 1050100 w 1085850"/>
                <a:gd name="connsiteY460" fmla="*/ 557133 h 695325"/>
                <a:gd name="connsiteX461" fmla="*/ 1053290 w 1085850"/>
                <a:gd name="connsiteY461" fmla="*/ 557133 h 695325"/>
                <a:gd name="connsiteX462" fmla="*/ 1069235 w 1085850"/>
                <a:gd name="connsiteY462" fmla="*/ 550713 h 695325"/>
                <a:gd name="connsiteX463" fmla="*/ 1075617 w 1085850"/>
                <a:gd name="connsiteY463" fmla="*/ 547503 h 695325"/>
                <a:gd name="connsiteX464" fmla="*/ 1078798 w 1085850"/>
                <a:gd name="connsiteY464" fmla="*/ 544284 h 695325"/>
                <a:gd name="connsiteX465" fmla="*/ 1081989 w 1085850"/>
                <a:gd name="connsiteY465" fmla="*/ 541074 h 695325"/>
                <a:gd name="connsiteX466" fmla="*/ 1081989 w 1085850"/>
                <a:gd name="connsiteY466" fmla="*/ 541074 h 695325"/>
                <a:gd name="connsiteX467" fmla="*/ 1085180 w 1085850"/>
                <a:gd name="connsiteY467" fmla="*/ 541074 h 695325"/>
                <a:gd name="connsiteX468" fmla="*/ 1085180 w 1085850"/>
                <a:gd name="connsiteY468" fmla="*/ 54107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</a:cxnLst>
              <a:rect l="l" t="t" r="r" b="b"/>
              <a:pathLst>
                <a:path w="1085850" h="695325">
                  <a:moveTo>
                    <a:pt x="1085180" y="541074"/>
                  </a:moveTo>
                  <a:lnTo>
                    <a:pt x="1081989" y="533044"/>
                  </a:lnTo>
                  <a:lnTo>
                    <a:pt x="1078798" y="523415"/>
                  </a:lnTo>
                  <a:lnTo>
                    <a:pt x="1078798" y="523415"/>
                  </a:lnTo>
                  <a:lnTo>
                    <a:pt x="1069235" y="513775"/>
                  </a:lnTo>
                  <a:lnTo>
                    <a:pt x="1062854" y="510565"/>
                  </a:lnTo>
                  <a:lnTo>
                    <a:pt x="1062854" y="510565"/>
                  </a:lnTo>
                  <a:lnTo>
                    <a:pt x="1059672" y="500936"/>
                  </a:lnTo>
                  <a:lnTo>
                    <a:pt x="1050100" y="494506"/>
                  </a:lnTo>
                  <a:lnTo>
                    <a:pt x="1046909" y="491296"/>
                  </a:lnTo>
                  <a:lnTo>
                    <a:pt x="1040536" y="488086"/>
                  </a:lnTo>
                  <a:lnTo>
                    <a:pt x="1015019" y="484876"/>
                  </a:lnTo>
                  <a:lnTo>
                    <a:pt x="1015019" y="481657"/>
                  </a:lnTo>
                  <a:lnTo>
                    <a:pt x="1015019" y="439909"/>
                  </a:lnTo>
                  <a:lnTo>
                    <a:pt x="1015019" y="356403"/>
                  </a:lnTo>
                  <a:lnTo>
                    <a:pt x="1015019" y="271297"/>
                  </a:lnTo>
                  <a:lnTo>
                    <a:pt x="1005456" y="268087"/>
                  </a:lnTo>
                  <a:lnTo>
                    <a:pt x="999074" y="268087"/>
                  </a:lnTo>
                  <a:lnTo>
                    <a:pt x="995892" y="264877"/>
                  </a:lnTo>
                  <a:lnTo>
                    <a:pt x="979948" y="252028"/>
                  </a:lnTo>
                  <a:lnTo>
                    <a:pt x="975157" y="252028"/>
                  </a:lnTo>
                  <a:lnTo>
                    <a:pt x="975157" y="248818"/>
                  </a:lnTo>
                  <a:lnTo>
                    <a:pt x="971975" y="242389"/>
                  </a:lnTo>
                  <a:lnTo>
                    <a:pt x="968785" y="242389"/>
                  </a:lnTo>
                  <a:lnTo>
                    <a:pt x="968785" y="239179"/>
                  </a:lnTo>
                  <a:lnTo>
                    <a:pt x="962403" y="239179"/>
                  </a:lnTo>
                  <a:lnTo>
                    <a:pt x="956030" y="235969"/>
                  </a:lnTo>
                  <a:lnTo>
                    <a:pt x="952840" y="235969"/>
                  </a:lnTo>
                  <a:lnTo>
                    <a:pt x="943267" y="223120"/>
                  </a:lnTo>
                  <a:lnTo>
                    <a:pt x="940086" y="219910"/>
                  </a:lnTo>
                  <a:lnTo>
                    <a:pt x="933704" y="219910"/>
                  </a:lnTo>
                  <a:lnTo>
                    <a:pt x="933704" y="219910"/>
                  </a:lnTo>
                  <a:lnTo>
                    <a:pt x="924141" y="213490"/>
                  </a:lnTo>
                  <a:lnTo>
                    <a:pt x="885870" y="197431"/>
                  </a:lnTo>
                  <a:lnTo>
                    <a:pt x="876306" y="197431"/>
                  </a:lnTo>
                  <a:lnTo>
                    <a:pt x="844417" y="191002"/>
                  </a:lnTo>
                  <a:lnTo>
                    <a:pt x="841226" y="194221"/>
                  </a:lnTo>
                  <a:lnTo>
                    <a:pt x="838035" y="191002"/>
                  </a:lnTo>
                  <a:lnTo>
                    <a:pt x="831653" y="194221"/>
                  </a:lnTo>
                  <a:lnTo>
                    <a:pt x="828472" y="191002"/>
                  </a:lnTo>
                  <a:lnTo>
                    <a:pt x="807736" y="191002"/>
                  </a:lnTo>
                  <a:lnTo>
                    <a:pt x="791791" y="194221"/>
                  </a:lnTo>
                  <a:lnTo>
                    <a:pt x="785419" y="194221"/>
                  </a:lnTo>
                  <a:lnTo>
                    <a:pt x="779037" y="197431"/>
                  </a:lnTo>
                  <a:lnTo>
                    <a:pt x="779037" y="197431"/>
                  </a:lnTo>
                  <a:lnTo>
                    <a:pt x="775846" y="194221"/>
                  </a:lnTo>
                  <a:lnTo>
                    <a:pt x="772665" y="191002"/>
                  </a:lnTo>
                  <a:lnTo>
                    <a:pt x="763092" y="187792"/>
                  </a:lnTo>
                  <a:lnTo>
                    <a:pt x="756720" y="187792"/>
                  </a:lnTo>
                  <a:lnTo>
                    <a:pt x="753529" y="187792"/>
                  </a:lnTo>
                  <a:lnTo>
                    <a:pt x="750338" y="187792"/>
                  </a:lnTo>
                  <a:lnTo>
                    <a:pt x="747147" y="191002"/>
                  </a:lnTo>
                  <a:lnTo>
                    <a:pt x="747147" y="191002"/>
                  </a:lnTo>
                  <a:lnTo>
                    <a:pt x="743957" y="194221"/>
                  </a:lnTo>
                  <a:lnTo>
                    <a:pt x="740766" y="194221"/>
                  </a:lnTo>
                  <a:lnTo>
                    <a:pt x="740766" y="191002"/>
                  </a:lnTo>
                  <a:lnTo>
                    <a:pt x="737584" y="191002"/>
                  </a:lnTo>
                  <a:lnTo>
                    <a:pt x="737584" y="191002"/>
                  </a:lnTo>
                  <a:lnTo>
                    <a:pt x="734393" y="191002"/>
                  </a:lnTo>
                  <a:lnTo>
                    <a:pt x="731202" y="191002"/>
                  </a:lnTo>
                  <a:lnTo>
                    <a:pt x="731202" y="191002"/>
                  </a:lnTo>
                  <a:lnTo>
                    <a:pt x="728012" y="187792"/>
                  </a:lnTo>
                  <a:lnTo>
                    <a:pt x="728012" y="187792"/>
                  </a:lnTo>
                  <a:lnTo>
                    <a:pt x="724821" y="187792"/>
                  </a:lnTo>
                  <a:lnTo>
                    <a:pt x="721639" y="184582"/>
                  </a:lnTo>
                  <a:lnTo>
                    <a:pt x="715258" y="184582"/>
                  </a:lnTo>
                  <a:lnTo>
                    <a:pt x="712067" y="184582"/>
                  </a:lnTo>
                  <a:lnTo>
                    <a:pt x="712067" y="181372"/>
                  </a:lnTo>
                  <a:lnTo>
                    <a:pt x="708876" y="181372"/>
                  </a:lnTo>
                  <a:lnTo>
                    <a:pt x="680177" y="178162"/>
                  </a:lnTo>
                  <a:lnTo>
                    <a:pt x="664232" y="181372"/>
                  </a:lnTo>
                  <a:lnTo>
                    <a:pt x="656260" y="181372"/>
                  </a:lnTo>
                  <a:lnTo>
                    <a:pt x="643506" y="178162"/>
                  </a:lnTo>
                  <a:lnTo>
                    <a:pt x="640315" y="174942"/>
                  </a:lnTo>
                  <a:lnTo>
                    <a:pt x="637124" y="174942"/>
                  </a:lnTo>
                  <a:lnTo>
                    <a:pt x="633942" y="171732"/>
                  </a:lnTo>
                  <a:lnTo>
                    <a:pt x="633942" y="165313"/>
                  </a:lnTo>
                  <a:lnTo>
                    <a:pt x="633942" y="162103"/>
                  </a:lnTo>
                  <a:lnTo>
                    <a:pt x="630752" y="155673"/>
                  </a:lnTo>
                  <a:lnTo>
                    <a:pt x="627561" y="152463"/>
                  </a:lnTo>
                  <a:lnTo>
                    <a:pt x="621179" y="152463"/>
                  </a:lnTo>
                  <a:lnTo>
                    <a:pt x="617998" y="149253"/>
                  </a:lnTo>
                  <a:lnTo>
                    <a:pt x="614807" y="149253"/>
                  </a:lnTo>
                  <a:lnTo>
                    <a:pt x="614807" y="149253"/>
                  </a:lnTo>
                  <a:lnTo>
                    <a:pt x="614807" y="146044"/>
                  </a:lnTo>
                  <a:lnTo>
                    <a:pt x="611616" y="146044"/>
                  </a:lnTo>
                  <a:lnTo>
                    <a:pt x="608425" y="142834"/>
                  </a:lnTo>
                  <a:lnTo>
                    <a:pt x="602053" y="142834"/>
                  </a:lnTo>
                  <a:lnTo>
                    <a:pt x="598862" y="142834"/>
                  </a:lnTo>
                  <a:lnTo>
                    <a:pt x="595671" y="139624"/>
                  </a:lnTo>
                  <a:lnTo>
                    <a:pt x="589289" y="139624"/>
                  </a:lnTo>
                  <a:lnTo>
                    <a:pt x="579727" y="133194"/>
                  </a:lnTo>
                  <a:lnTo>
                    <a:pt x="576535" y="128375"/>
                  </a:lnTo>
                  <a:lnTo>
                    <a:pt x="576535" y="128375"/>
                  </a:lnTo>
                  <a:lnTo>
                    <a:pt x="576535" y="125165"/>
                  </a:lnTo>
                  <a:lnTo>
                    <a:pt x="573344" y="125165"/>
                  </a:lnTo>
                  <a:lnTo>
                    <a:pt x="570163" y="118745"/>
                  </a:lnTo>
                  <a:lnTo>
                    <a:pt x="566972" y="109106"/>
                  </a:lnTo>
                  <a:lnTo>
                    <a:pt x="566972" y="109106"/>
                  </a:lnTo>
                  <a:lnTo>
                    <a:pt x="566972" y="105896"/>
                  </a:lnTo>
                  <a:lnTo>
                    <a:pt x="566972" y="102686"/>
                  </a:lnTo>
                  <a:lnTo>
                    <a:pt x="563782" y="102686"/>
                  </a:lnTo>
                  <a:lnTo>
                    <a:pt x="560591" y="99476"/>
                  </a:lnTo>
                  <a:lnTo>
                    <a:pt x="560591" y="99476"/>
                  </a:lnTo>
                  <a:lnTo>
                    <a:pt x="547837" y="102686"/>
                  </a:lnTo>
                  <a:lnTo>
                    <a:pt x="544646" y="105896"/>
                  </a:lnTo>
                  <a:lnTo>
                    <a:pt x="541455" y="105896"/>
                  </a:lnTo>
                  <a:lnTo>
                    <a:pt x="531892" y="105896"/>
                  </a:lnTo>
                  <a:lnTo>
                    <a:pt x="528701" y="105896"/>
                  </a:lnTo>
                  <a:lnTo>
                    <a:pt x="519138" y="105896"/>
                  </a:lnTo>
                  <a:lnTo>
                    <a:pt x="515947" y="105896"/>
                  </a:lnTo>
                  <a:lnTo>
                    <a:pt x="512756" y="102686"/>
                  </a:lnTo>
                  <a:lnTo>
                    <a:pt x="509565" y="96266"/>
                  </a:lnTo>
                  <a:lnTo>
                    <a:pt x="503193" y="83417"/>
                  </a:lnTo>
                  <a:lnTo>
                    <a:pt x="498411" y="80207"/>
                  </a:lnTo>
                  <a:lnTo>
                    <a:pt x="492030" y="76987"/>
                  </a:lnTo>
                  <a:lnTo>
                    <a:pt x="492030" y="76987"/>
                  </a:lnTo>
                  <a:lnTo>
                    <a:pt x="488839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2467" y="73777"/>
                  </a:lnTo>
                  <a:lnTo>
                    <a:pt x="482467" y="70567"/>
                  </a:lnTo>
                  <a:lnTo>
                    <a:pt x="482467" y="67357"/>
                  </a:lnTo>
                  <a:lnTo>
                    <a:pt x="479276" y="67357"/>
                  </a:lnTo>
                  <a:lnTo>
                    <a:pt x="482467" y="57718"/>
                  </a:lnTo>
                  <a:lnTo>
                    <a:pt x="482467" y="54508"/>
                  </a:lnTo>
                  <a:lnTo>
                    <a:pt x="488839" y="51298"/>
                  </a:lnTo>
                  <a:lnTo>
                    <a:pt x="495221" y="44879"/>
                  </a:lnTo>
                  <a:lnTo>
                    <a:pt x="498411" y="41659"/>
                  </a:lnTo>
                  <a:lnTo>
                    <a:pt x="498411" y="35239"/>
                  </a:lnTo>
                  <a:lnTo>
                    <a:pt x="498411" y="28819"/>
                  </a:lnTo>
                  <a:lnTo>
                    <a:pt x="498411" y="22390"/>
                  </a:lnTo>
                  <a:lnTo>
                    <a:pt x="495221" y="19180"/>
                  </a:lnTo>
                  <a:lnTo>
                    <a:pt x="492030" y="12760"/>
                  </a:lnTo>
                  <a:lnTo>
                    <a:pt x="488839" y="9550"/>
                  </a:lnTo>
                  <a:lnTo>
                    <a:pt x="482467" y="6331"/>
                  </a:lnTo>
                  <a:lnTo>
                    <a:pt x="437813" y="-89"/>
                  </a:lnTo>
                  <a:lnTo>
                    <a:pt x="437813" y="3121"/>
                  </a:lnTo>
                  <a:lnTo>
                    <a:pt x="437813" y="25609"/>
                  </a:lnTo>
                  <a:lnTo>
                    <a:pt x="434632" y="168523"/>
                  </a:lnTo>
                  <a:lnTo>
                    <a:pt x="437813" y="171732"/>
                  </a:lnTo>
                  <a:lnTo>
                    <a:pt x="437813" y="174942"/>
                  </a:lnTo>
                  <a:lnTo>
                    <a:pt x="444195" y="181372"/>
                  </a:lnTo>
                  <a:lnTo>
                    <a:pt x="460140" y="207061"/>
                  </a:lnTo>
                  <a:lnTo>
                    <a:pt x="460140" y="210280"/>
                  </a:lnTo>
                  <a:lnTo>
                    <a:pt x="463331" y="213490"/>
                  </a:lnTo>
                  <a:lnTo>
                    <a:pt x="460140" y="21349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50577" y="219910"/>
                  </a:lnTo>
                  <a:lnTo>
                    <a:pt x="447386" y="219910"/>
                  </a:lnTo>
                  <a:lnTo>
                    <a:pt x="444195" y="219910"/>
                  </a:lnTo>
                  <a:lnTo>
                    <a:pt x="441004" y="216700"/>
                  </a:lnTo>
                  <a:lnTo>
                    <a:pt x="437813" y="219910"/>
                  </a:lnTo>
                  <a:lnTo>
                    <a:pt x="437813" y="219910"/>
                  </a:lnTo>
                  <a:lnTo>
                    <a:pt x="434632" y="219910"/>
                  </a:lnTo>
                  <a:lnTo>
                    <a:pt x="431441" y="219910"/>
                  </a:lnTo>
                  <a:lnTo>
                    <a:pt x="428250" y="216700"/>
                  </a:lnTo>
                  <a:lnTo>
                    <a:pt x="428250" y="213490"/>
                  </a:lnTo>
                  <a:lnTo>
                    <a:pt x="421869" y="219910"/>
                  </a:lnTo>
                  <a:lnTo>
                    <a:pt x="421869" y="219910"/>
                  </a:lnTo>
                  <a:lnTo>
                    <a:pt x="418678" y="223120"/>
                  </a:lnTo>
                  <a:lnTo>
                    <a:pt x="409114" y="232759"/>
                  </a:lnTo>
                  <a:lnTo>
                    <a:pt x="405924" y="232759"/>
                  </a:lnTo>
                  <a:lnTo>
                    <a:pt x="402733" y="235969"/>
                  </a:lnTo>
                  <a:lnTo>
                    <a:pt x="399552" y="235969"/>
                  </a:lnTo>
                  <a:lnTo>
                    <a:pt x="393170" y="239179"/>
                  </a:lnTo>
                  <a:lnTo>
                    <a:pt x="393170" y="245609"/>
                  </a:lnTo>
                  <a:lnTo>
                    <a:pt x="386788" y="252028"/>
                  </a:lnTo>
                  <a:lnTo>
                    <a:pt x="386788" y="252028"/>
                  </a:lnTo>
                  <a:lnTo>
                    <a:pt x="383607" y="255238"/>
                  </a:lnTo>
                  <a:lnTo>
                    <a:pt x="383607" y="255238"/>
                  </a:lnTo>
                  <a:lnTo>
                    <a:pt x="377225" y="258448"/>
                  </a:lnTo>
                  <a:lnTo>
                    <a:pt x="377225" y="261658"/>
                  </a:lnTo>
                  <a:lnTo>
                    <a:pt x="374034" y="261658"/>
                  </a:lnTo>
                  <a:lnTo>
                    <a:pt x="370843" y="264877"/>
                  </a:lnTo>
                  <a:lnTo>
                    <a:pt x="370843" y="268087"/>
                  </a:lnTo>
                  <a:lnTo>
                    <a:pt x="367662" y="274507"/>
                  </a:lnTo>
                  <a:lnTo>
                    <a:pt x="367662" y="277717"/>
                  </a:lnTo>
                  <a:lnTo>
                    <a:pt x="367662" y="277717"/>
                  </a:lnTo>
                  <a:lnTo>
                    <a:pt x="361280" y="280937"/>
                  </a:lnTo>
                  <a:lnTo>
                    <a:pt x="361280" y="284147"/>
                  </a:lnTo>
                  <a:lnTo>
                    <a:pt x="358089" y="284147"/>
                  </a:lnTo>
                  <a:lnTo>
                    <a:pt x="354898" y="293776"/>
                  </a:lnTo>
                  <a:lnTo>
                    <a:pt x="354898" y="293776"/>
                  </a:lnTo>
                  <a:lnTo>
                    <a:pt x="351717" y="296986"/>
                  </a:lnTo>
                  <a:lnTo>
                    <a:pt x="351717" y="296986"/>
                  </a:lnTo>
                  <a:lnTo>
                    <a:pt x="345335" y="300206"/>
                  </a:lnTo>
                  <a:lnTo>
                    <a:pt x="342145" y="300206"/>
                  </a:lnTo>
                  <a:lnTo>
                    <a:pt x="342145" y="300206"/>
                  </a:lnTo>
                  <a:lnTo>
                    <a:pt x="337363" y="300206"/>
                  </a:lnTo>
                  <a:lnTo>
                    <a:pt x="334172" y="300206"/>
                  </a:lnTo>
                  <a:lnTo>
                    <a:pt x="330981" y="303416"/>
                  </a:lnTo>
                  <a:lnTo>
                    <a:pt x="330981" y="303416"/>
                  </a:lnTo>
                  <a:lnTo>
                    <a:pt x="324609" y="306625"/>
                  </a:lnTo>
                  <a:lnTo>
                    <a:pt x="324609" y="306625"/>
                  </a:lnTo>
                  <a:lnTo>
                    <a:pt x="321418" y="309835"/>
                  </a:lnTo>
                  <a:lnTo>
                    <a:pt x="318227" y="309835"/>
                  </a:lnTo>
                  <a:lnTo>
                    <a:pt x="315036" y="313045"/>
                  </a:lnTo>
                  <a:lnTo>
                    <a:pt x="311855" y="316265"/>
                  </a:lnTo>
                  <a:lnTo>
                    <a:pt x="311855" y="319475"/>
                  </a:lnTo>
                  <a:lnTo>
                    <a:pt x="311855" y="319475"/>
                  </a:lnTo>
                  <a:lnTo>
                    <a:pt x="308664" y="322685"/>
                  </a:lnTo>
                  <a:lnTo>
                    <a:pt x="302282" y="333924"/>
                  </a:lnTo>
                  <a:lnTo>
                    <a:pt x="302282" y="333924"/>
                  </a:lnTo>
                  <a:lnTo>
                    <a:pt x="295910" y="337134"/>
                  </a:lnTo>
                  <a:lnTo>
                    <a:pt x="289528" y="346773"/>
                  </a:lnTo>
                  <a:lnTo>
                    <a:pt x="286337" y="349983"/>
                  </a:lnTo>
                  <a:lnTo>
                    <a:pt x="283146" y="349983"/>
                  </a:lnTo>
                  <a:lnTo>
                    <a:pt x="273584" y="346773"/>
                  </a:lnTo>
                  <a:lnTo>
                    <a:pt x="267201" y="346773"/>
                  </a:lnTo>
                  <a:lnTo>
                    <a:pt x="267201" y="349983"/>
                  </a:lnTo>
                  <a:lnTo>
                    <a:pt x="238503" y="366042"/>
                  </a:lnTo>
                  <a:lnTo>
                    <a:pt x="235312" y="369252"/>
                  </a:lnTo>
                  <a:lnTo>
                    <a:pt x="232130" y="369252"/>
                  </a:lnTo>
                  <a:lnTo>
                    <a:pt x="232130" y="372462"/>
                  </a:lnTo>
                  <a:lnTo>
                    <a:pt x="232130" y="372462"/>
                  </a:lnTo>
                  <a:lnTo>
                    <a:pt x="232130" y="375672"/>
                  </a:lnTo>
                  <a:lnTo>
                    <a:pt x="232130" y="378892"/>
                  </a:lnTo>
                  <a:lnTo>
                    <a:pt x="232130" y="382102"/>
                  </a:lnTo>
                  <a:lnTo>
                    <a:pt x="228940" y="385312"/>
                  </a:lnTo>
                  <a:lnTo>
                    <a:pt x="228940" y="394951"/>
                  </a:lnTo>
                  <a:lnTo>
                    <a:pt x="228940" y="394951"/>
                  </a:lnTo>
                  <a:lnTo>
                    <a:pt x="228940" y="398161"/>
                  </a:lnTo>
                  <a:lnTo>
                    <a:pt x="228940" y="401371"/>
                  </a:lnTo>
                  <a:lnTo>
                    <a:pt x="228940" y="404581"/>
                  </a:lnTo>
                  <a:lnTo>
                    <a:pt x="228940" y="407790"/>
                  </a:lnTo>
                  <a:lnTo>
                    <a:pt x="225749" y="407790"/>
                  </a:lnTo>
                  <a:lnTo>
                    <a:pt x="222558" y="414220"/>
                  </a:lnTo>
                  <a:lnTo>
                    <a:pt x="219367" y="427060"/>
                  </a:lnTo>
                  <a:lnTo>
                    <a:pt x="219367" y="430270"/>
                  </a:lnTo>
                  <a:lnTo>
                    <a:pt x="219367" y="436699"/>
                  </a:lnTo>
                  <a:lnTo>
                    <a:pt x="219367" y="439909"/>
                  </a:lnTo>
                  <a:lnTo>
                    <a:pt x="216186" y="443119"/>
                  </a:lnTo>
                  <a:lnTo>
                    <a:pt x="216186" y="446329"/>
                  </a:lnTo>
                  <a:lnTo>
                    <a:pt x="216186" y="446329"/>
                  </a:lnTo>
                  <a:lnTo>
                    <a:pt x="212995" y="446329"/>
                  </a:lnTo>
                  <a:lnTo>
                    <a:pt x="212995" y="449548"/>
                  </a:lnTo>
                  <a:lnTo>
                    <a:pt x="209804" y="449548"/>
                  </a:lnTo>
                  <a:lnTo>
                    <a:pt x="209804" y="449548"/>
                  </a:lnTo>
                  <a:lnTo>
                    <a:pt x="206613" y="449548"/>
                  </a:lnTo>
                  <a:lnTo>
                    <a:pt x="206613" y="449548"/>
                  </a:lnTo>
                  <a:lnTo>
                    <a:pt x="203422" y="455968"/>
                  </a:lnTo>
                  <a:lnTo>
                    <a:pt x="203422" y="459178"/>
                  </a:lnTo>
                  <a:lnTo>
                    <a:pt x="200241" y="462388"/>
                  </a:lnTo>
                  <a:lnTo>
                    <a:pt x="190668" y="462388"/>
                  </a:lnTo>
                  <a:lnTo>
                    <a:pt x="179505" y="465607"/>
                  </a:lnTo>
                  <a:lnTo>
                    <a:pt x="176323" y="465607"/>
                  </a:lnTo>
                  <a:lnTo>
                    <a:pt x="169942" y="462388"/>
                  </a:lnTo>
                  <a:lnTo>
                    <a:pt x="169942" y="459178"/>
                  </a:lnTo>
                  <a:lnTo>
                    <a:pt x="166751" y="455968"/>
                  </a:lnTo>
                  <a:lnTo>
                    <a:pt x="163560" y="455968"/>
                  </a:lnTo>
                  <a:lnTo>
                    <a:pt x="160379" y="455968"/>
                  </a:lnTo>
                  <a:lnTo>
                    <a:pt x="160379" y="455968"/>
                  </a:lnTo>
                  <a:lnTo>
                    <a:pt x="153997" y="462388"/>
                  </a:lnTo>
                  <a:lnTo>
                    <a:pt x="150806" y="465607"/>
                  </a:lnTo>
                  <a:lnTo>
                    <a:pt x="147615" y="468817"/>
                  </a:lnTo>
                  <a:lnTo>
                    <a:pt x="141243" y="468817"/>
                  </a:lnTo>
                  <a:lnTo>
                    <a:pt x="138052" y="468817"/>
                  </a:lnTo>
                  <a:lnTo>
                    <a:pt x="138052" y="468817"/>
                  </a:lnTo>
                  <a:lnTo>
                    <a:pt x="134861" y="465607"/>
                  </a:lnTo>
                  <a:lnTo>
                    <a:pt x="131670" y="465607"/>
                  </a:lnTo>
                  <a:lnTo>
                    <a:pt x="128489" y="468817"/>
                  </a:lnTo>
                  <a:lnTo>
                    <a:pt x="125298" y="468817"/>
                  </a:lnTo>
                  <a:lnTo>
                    <a:pt x="125298" y="472027"/>
                  </a:lnTo>
                  <a:lnTo>
                    <a:pt x="125298" y="472027"/>
                  </a:lnTo>
                  <a:lnTo>
                    <a:pt x="122107" y="472027"/>
                  </a:lnTo>
                  <a:lnTo>
                    <a:pt x="118916" y="472027"/>
                  </a:lnTo>
                  <a:lnTo>
                    <a:pt x="112535" y="475237"/>
                  </a:lnTo>
                  <a:lnTo>
                    <a:pt x="112535" y="475237"/>
                  </a:lnTo>
                  <a:lnTo>
                    <a:pt x="109354" y="478447"/>
                  </a:lnTo>
                  <a:lnTo>
                    <a:pt x="109354" y="478447"/>
                  </a:lnTo>
                  <a:lnTo>
                    <a:pt x="109354" y="481657"/>
                  </a:lnTo>
                  <a:lnTo>
                    <a:pt x="109354" y="481657"/>
                  </a:lnTo>
                  <a:lnTo>
                    <a:pt x="109354" y="484876"/>
                  </a:lnTo>
                  <a:lnTo>
                    <a:pt x="106162" y="484876"/>
                  </a:lnTo>
                  <a:lnTo>
                    <a:pt x="106162" y="488086"/>
                  </a:lnTo>
                  <a:lnTo>
                    <a:pt x="102971" y="488086"/>
                  </a:lnTo>
                  <a:lnTo>
                    <a:pt x="99781" y="48808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6590" y="494506"/>
                  </a:lnTo>
                  <a:lnTo>
                    <a:pt x="96590" y="494506"/>
                  </a:lnTo>
                  <a:lnTo>
                    <a:pt x="93409" y="494506"/>
                  </a:lnTo>
                  <a:lnTo>
                    <a:pt x="93409" y="497716"/>
                  </a:lnTo>
                  <a:lnTo>
                    <a:pt x="93409" y="497716"/>
                  </a:lnTo>
                  <a:lnTo>
                    <a:pt x="93409" y="500936"/>
                  </a:lnTo>
                  <a:lnTo>
                    <a:pt x="93409" y="500936"/>
                  </a:lnTo>
                  <a:lnTo>
                    <a:pt x="96590" y="504145"/>
                  </a:lnTo>
                  <a:lnTo>
                    <a:pt x="96590" y="507355"/>
                  </a:lnTo>
                  <a:lnTo>
                    <a:pt x="99781" y="507355"/>
                  </a:lnTo>
                  <a:lnTo>
                    <a:pt x="102971" y="507355"/>
                  </a:lnTo>
                  <a:lnTo>
                    <a:pt x="102971" y="510565"/>
                  </a:lnTo>
                  <a:lnTo>
                    <a:pt x="106162" y="513775"/>
                  </a:lnTo>
                  <a:lnTo>
                    <a:pt x="106162" y="516985"/>
                  </a:lnTo>
                  <a:lnTo>
                    <a:pt x="106162" y="520205"/>
                  </a:lnTo>
                  <a:lnTo>
                    <a:pt x="102971" y="523415"/>
                  </a:lnTo>
                  <a:lnTo>
                    <a:pt x="102971" y="526625"/>
                  </a:lnTo>
                  <a:lnTo>
                    <a:pt x="96590" y="53786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0217" y="544284"/>
                  </a:lnTo>
                  <a:lnTo>
                    <a:pt x="87026" y="544284"/>
                  </a:lnTo>
                  <a:lnTo>
                    <a:pt x="83836" y="547503"/>
                  </a:lnTo>
                  <a:lnTo>
                    <a:pt x="77464" y="547503"/>
                  </a:lnTo>
                  <a:lnTo>
                    <a:pt x="74273" y="547503"/>
                  </a:lnTo>
                  <a:lnTo>
                    <a:pt x="67891" y="547503"/>
                  </a:lnTo>
                  <a:lnTo>
                    <a:pt x="45574" y="537864"/>
                  </a:lnTo>
                  <a:lnTo>
                    <a:pt x="39192" y="537864"/>
                  </a:lnTo>
                  <a:lnTo>
                    <a:pt x="29629" y="537864"/>
                  </a:lnTo>
                  <a:lnTo>
                    <a:pt x="23247" y="537864"/>
                  </a:lnTo>
                  <a:lnTo>
                    <a:pt x="5712" y="533044"/>
                  </a:lnTo>
                  <a:lnTo>
                    <a:pt x="5712" y="533044"/>
                  </a:lnTo>
                  <a:lnTo>
                    <a:pt x="5712" y="537864"/>
                  </a:lnTo>
                  <a:lnTo>
                    <a:pt x="8893" y="541074"/>
                  </a:lnTo>
                  <a:lnTo>
                    <a:pt x="5712" y="547503"/>
                  </a:lnTo>
                  <a:lnTo>
                    <a:pt x="5712" y="550713"/>
                  </a:lnTo>
                  <a:lnTo>
                    <a:pt x="5712" y="557133"/>
                  </a:lnTo>
                  <a:lnTo>
                    <a:pt x="5712" y="560343"/>
                  </a:lnTo>
                  <a:lnTo>
                    <a:pt x="2521" y="560343"/>
                  </a:lnTo>
                  <a:lnTo>
                    <a:pt x="2521" y="560343"/>
                  </a:lnTo>
                  <a:lnTo>
                    <a:pt x="2521" y="566772"/>
                  </a:lnTo>
                  <a:lnTo>
                    <a:pt x="5712" y="569982"/>
                  </a:lnTo>
                  <a:lnTo>
                    <a:pt x="5712" y="573192"/>
                  </a:lnTo>
                  <a:lnTo>
                    <a:pt x="5712" y="576402"/>
                  </a:lnTo>
                  <a:lnTo>
                    <a:pt x="2521" y="586042"/>
                  </a:lnTo>
                  <a:lnTo>
                    <a:pt x="2521" y="592461"/>
                  </a:lnTo>
                  <a:lnTo>
                    <a:pt x="2521" y="598891"/>
                  </a:lnTo>
                  <a:lnTo>
                    <a:pt x="2521" y="598891"/>
                  </a:lnTo>
                  <a:lnTo>
                    <a:pt x="5712" y="602100"/>
                  </a:lnTo>
                  <a:lnTo>
                    <a:pt x="5712" y="605310"/>
                  </a:lnTo>
                  <a:lnTo>
                    <a:pt x="2521" y="608520"/>
                  </a:lnTo>
                  <a:lnTo>
                    <a:pt x="2521" y="611730"/>
                  </a:lnTo>
                  <a:lnTo>
                    <a:pt x="2521" y="614940"/>
                  </a:lnTo>
                  <a:lnTo>
                    <a:pt x="5712" y="618160"/>
                  </a:lnTo>
                  <a:lnTo>
                    <a:pt x="5712" y="618160"/>
                  </a:lnTo>
                  <a:lnTo>
                    <a:pt x="5712" y="621370"/>
                  </a:lnTo>
                  <a:lnTo>
                    <a:pt x="8893" y="624580"/>
                  </a:lnTo>
                  <a:lnTo>
                    <a:pt x="5712" y="624580"/>
                  </a:lnTo>
                  <a:lnTo>
                    <a:pt x="5712" y="627790"/>
                  </a:lnTo>
                  <a:lnTo>
                    <a:pt x="-670" y="631000"/>
                  </a:lnTo>
                  <a:lnTo>
                    <a:pt x="-670" y="631000"/>
                  </a:lnTo>
                  <a:lnTo>
                    <a:pt x="-670" y="637429"/>
                  </a:lnTo>
                  <a:lnTo>
                    <a:pt x="5712" y="647058"/>
                  </a:lnTo>
                  <a:lnTo>
                    <a:pt x="5712" y="653488"/>
                  </a:lnTo>
                  <a:lnTo>
                    <a:pt x="5712" y="656698"/>
                  </a:lnTo>
                  <a:lnTo>
                    <a:pt x="8893" y="663118"/>
                  </a:lnTo>
                  <a:lnTo>
                    <a:pt x="12084" y="666328"/>
                  </a:lnTo>
                  <a:lnTo>
                    <a:pt x="15275" y="669547"/>
                  </a:lnTo>
                  <a:lnTo>
                    <a:pt x="15275" y="682387"/>
                  </a:lnTo>
                  <a:lnTo>
                    <a:pt x="15275" y="685606"/>
                  </a:lnTo>
                  <a:lnTo>
                    <a:pt x="15275" y="688816"/>
                  </a:lnTo>
                  <a:lnTo>
                    <a:pt x="15275" y="688816"/>
                  </a:lnTo>
                  <a:lnTo>
                    <a:pt x="18465" y="692026"/>
                  </a:lnTo>
                  <a:lnTo>
                    <a:pt x="18465" y="692026"/>
                  </a:lnTo>
                  <a:lnTo>
                    <a:pt x="80645" y="692026"/>
                  </a:lnTo>
                  <a:lnTo>
                    <a:pt x="299091" y="692026"/>
                  </a:lnTo>
                  <a:lnTo>
                    <a:pt x="311855" y="692026"/>
                  </a:lnTo>
                  <a:lnTo>
                    <a:pt x="415496" y="692026"/>
                  </a:lnTo>
                  <a:lnTo>
                    <a:pt x="456949" y="692026"/>
                  </a:lnTo>
                  <a:lnTo>
                    <a:pt x="598862" y="692026"/>
                  </a:lnTo>
                  <a:lnTo>
                    <a:pt x="699313" y="692026"/>
                  </a:lnTo>
                  <a:lnTo>
                    <a:pt x="734393" y="692026"/>
                  </a:lnTo>
                  <a:lnTo>
                    <a:pt x="807736" y="692026"/>
                  </a:lnTo>
                  <a:lnTo>
                    <a:pt x="814118" y="692026"/>
                  </a:lnTo>
                  <a:lnTo>
                    <a:pt x="817309" y="695236"/>
                  </a:lnTo>
                  <a:lnTo>
                    <a:pt x="817309" y="695236"/>
                  </a:lnTo>
                  <a:lnTo>
                    <a:pt x="814118" y="688816"/>
                  </a:lnTo>
                  <a:lnTo>
                    <a:pt x="814118" y="685606"/>
                  </a:lnTo>
                  <a:lnTo>
                    <a:pt x="814118" y="675967"/>
                  </a:lnTo>
                  <a:lnTo>
                    <a:pt x="822090" y="666328"/>
                  </a:lnTo>
                  <a:lnTo>
                    <a:pt x="825281" y="659908"/>
                  </a:lnTo>
                  <a:lnTo>
                    <a:pt x="825281" y="653488"/>
                  </a:lnTo>
                  <a:lnTo>
                    <a:pt x="822090" y="643849"/>
                  </a:lnTo>
                  <a:lnTo>
                    <a:pt x="817309" y="637429"/>
                  </a:lnTo>
                  <a:lnTo>
                    <a:pt x="822090" y="634219"/>
                  </a:lnTo>
                  <a:lnTo>
                    <a:pt x="822090" y="631000"/>
                  </a:lnTo>
                  <a:lnTo>
                    <a:pt x="825281" y="627790"/>
                  </a:lnTo>
                  <a:lnTo>
                    <a:pt x="825281" y="621370"/>
                  </a:lnTo>
                  <a:lnTo>
                    <a:pt x="825281" y="614940"/>
                  </a:lnTo>
                  <a:lnTo>
                    <a:pt x="822090" y="611730"/>
                  </a:lnTo>
                  <a:lnTo>
                    <a:pt x="814118" y="605310"/>
                  </a:lnTo>
                  <a:lnTo>
                    <a:pt x="814118" y="598891"/>
                  </a:lnTo>
                  <a:lnTo>
                    <a:pt x="814118" y="595671"/>
                  </a:lnTo>
                  <a:lnTo>
                    <a:pt x="810926" y="586042"/>
                  </a:lnTo>
                  <a:lnTo>
                    <a:pt x="810926" y="579612"/>
                  </a:lnTo>
                  <a:lnTo>
                    <a:pt x="804545" y="563562"/>
                  </a:lnTo>
                  <a:lnTo>
                    <a:pt x="801364" y="533044"/>
                  </a:lnTo>
                  <a:lnTo>
                    <a:pt x="801364" y="526625"/>
                  </a:lnTo>
                  <a:lnTo>
                    <a:pt x="801364" y="523415"/>
                  </a:lnTo>
                  <a:lnTo>
                    <a:pt x="804545" y="520205"/>
                  </a:lnTo>
                  <a:lnTo>
                    <a:pt x="804545" y="516985"/>
                  </a:lnTo>
                  <a:lnTo>
                    <a:pt x="804545" y="513775"/>
                  </a:lnTo>
                  <a:lnTo>
                    <a:pt x="807736" y="51377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17309" y="497716"/>
                  </a:lnTo>
                  <a:lnTo>
                    <a:pt x="822090" y="497716"/>
                  </a:lnTo>
                  <a:lnTo>
                    <a:pt x="822090" y="494506"/>
                  </a:lnTo>
                  <a:lnTo>
                    <a:pt x="834844" y="494506"/>
                  </a:lnTo>
                  <a:lnTo>
                    <a:pt x="834844" y="494506"/>
                  </a:lnTo>
                  <a:lnTo>
                    <a:pt x="831653" y="494506"/>
                  </a:lnTo>
                  <a:lnTo>
                    <a:pt x="831653" y="491296"/>
                  </a:lnTo>
                  <a:lnTo>
                    <a:pt x="831653" y="488086"/>
                  </a:lnTo>
                  <a:lnTo>
                    <a:pt x="831653" y="488086"/>
                  </a:lnTo>
                  <a:lnTo>
                    <a:pt x="828472" y="491296"/>
                  </a:lnTo>
                  <a:lnTo>
                    <a:pt x="825281" y="488086"/>
                  </a:lnTo>
                  <a:lnTo>
                    <a:pt x="825281" y="488086"/>
                  </a:lnTo>
                  <a:lnTo>
                    <a:pt x="831653" y="488086"/>
                  </a:lnTo>
                  <a:lnTo>
                    <a:pt x="838035" y="484876"/>
                  </a:lnTo>
                  <a:lnTo>
                    <a:pt x="847598" y="488086"/>
                  </a:lnTo>
                  <a:lnTo>
                    <a:pt x="850789" y="491296"/>
                  </a:lnTo>
                  <a:lnTo>
                    <a:pt x="847598" y="494506"/>
                  </a:lnTo>
                  <a:lnTo>
                    <a:pt x="850789" y="494506"/>
                  </a:lnTo>
                  <a:lnTo>
                    <a:pt x="853980" y="497716"/>
                  </a:lnTo>
                  <a:lnTo>
                    <a:pt x="853980" y="500936"/>
                  </a:lnTo>
                  <a:lnTo>
                    <a:pt x="853980" y="500936"/>
                  </a:lnTo>
                  <a:lnTo>
                    <a:pt x="850789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1226" y="500936"/>
                  </a:lnTo>
                  <a:lnTo>
                    <a:pt x="841226" y="504145"/>
                  </a:lnTo>
                  <a:lnTo>
                    <a:pt x="841226" y="500936"/>
                  </a:lnTo>
                  <a:lnTo>
                    <a:pt x="838035" y="500936"/>
                  </a:lnTo>
                  <a:lnTo>
                    <a:pt x="838035" y="500936"/>
                  </a:lnTo>
                  <a:lnTo>
                    <a:pt x="834844" y="500936"/>
                  </a:lnTo>
                  <a:lnTo>
                    <a:pt x="834844" y="504145"/>
                  </a:lnTo>
                  <a:lnTo>
                    <a:pt x="838035" y="504145"/>
                  </a:lnTo>
                  <a:lnTo>
                    <a:pt x="841226" y="507355"/>
                  </a:lnTo>
                  <a:lnTo>
                    <a:pt x="850789" y="504145"/>
                  </a:lnTo>
                  <a:lnTo>
                    <a:pt x="853980" y="504145"/>
                  </a:lnTo>
                  <a:lnTo>
                    <a:pt x="866733" y="507355"/>
                  </a:lnTo>
                  <a:lnTo>
                    <a:pt x="876306" y="513775"/>
                  </a:lnTo>
                  <a:lnTo>
                    <a:pt x="892251" y="516985"/>
                  </a:lnTo>
                  <a:lnTo>
                    <a:pt x="920950" y="533044"/>
                  </a:lnTo>
                  <a:lnTo>
                    <a:pt x="927322" y="537864"/>
                  </a:lnTo>
                  <a:lnTo>
                    <a:pt x="927322" y="533044"/>
                  </a:lnTo>
                  <a:lnTo>
                    <a:pt x="930513" y="533044"/>
                  </a:lnTo>
                  <a:lnTo>
                    <a:pt x="933704" y="533044"/>
                  </a:lnTo>
                  <a:lnTo>
                    <a:pt x="936895" y="533044"/>
                  </a:lnTo>
                  <a:lnTo>
                    <a:pt x="933704" y="537864"/>
                  </a:lnTo>
                  <a:lnTo>
                    <a:pt x="933704" y="537864"/>
                  </a:lnTo>
                  <a:lnTo>
                    <a:pt x="933704" y="541074"/>
                  </a:lnTo>
                  <a:lnTo>
                    <a:pt x="936895" y="541074"/>
                  </a:lnTo>
                  <a:lnTo>
                    <a:pt x="940086" y="541074"/>
                  </a:lnTo>
                  <a:lnTo>
                    <a:pt x="946458" y="544284"/>
                  </a:lnTo>
                  <a:lnTo>
                    <a:pt x="956030" y="553923"/>
                  </a:lnTo>
                  <a:lnTo>
                    <a:pt x="962403" y="557133"/>
                  </a:lnTo>
                  <a:lnTo>
                    <a:pt x="968785" y="557133"/>
                  </a:lnTo>
                  <a:lnTo>
                    <a:pt x="986320" y="560343"/>
                  </a:lnTo>
                  <a:lnTo>
                    <a:pt x="1005456" y="557133"/>
                  </a:lnTo>
                  <a:lnTo>
                    <a:pt x="1015019" y="560343"/>
                  </a:lnTo>
                  <a:lnTo>
                    <a:pt x="1018210" y="557133"/>
                  </a:lnTo>
                  <a:lnTo>
                    <a:pt x="1024591" y="557133"/>
                  </a:lnTo>
                  <a:lnTo>
                    <a:pt x="1050100" y="557133"/>
                  </a:lnTo>
                  <a:lnTo>
                    <a:pt x="1053290" y="557133"/>
                  </a:lnTo>
                  <a:lnTo>
                    <a:pt x="1069235" y="550713"/>
                  </a:lnTo>
                  <a:lnTo>
                    <a:pt x="1075617" y="547503"/>
                  </a:lnTo>
                  <a:lnTo>
                    <a:pt x="1078798" y="544284"/>
                  </a:lnTo>
                  <a:lnTo>
                    <a:pt x="1081989" y="541074"/>
                  </a:lnTo>
                  <a:lnTo>
                    <a:pt x="1081989" y="541074"/>
                  </a:lnTo>
                  <a:lnTo>
                    <a:pt x="1085180" y="541074"/>
                  </a:lnTo>
                  <a:lnTo>
                    <a:pt x="1085180" y="54107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6EB18C8-3E10-3BD5-CF15-D6977731503B}"/>
                </a:ext>
              </a:extLst>
            </p:cNvPr>
            <p:cNvSpPr/>
            <p:nvPr/>
          </p:nvSpPr>
          <p:spPr>
            <a:xfrm>
              <a:off x="6581183" y="2827608"/>
              <a:ext cx="476250" cy="752475"/>
            </a:xfrm>
            <a:custGeom>
              <a:avLst/>
              <a:gdLst>
                <a:gd name="connsiteX0" fmla="*/ 475580 w 476250"/>
                <a:gd name="connsiteY0" fmla="*/ 423974 h 752475"/>
                <a:gd name="connsiteX1" fmla="*/ 475580 w 476250"/>
                <a:gd name="connsiteY1" fmla="*/ 423974 h 752475"/>
                <a:gd name="connsiteX2" fmla="*/ 472332 w 476250"/>
                <a:gd name="connsiteY2" fmla="*/ 420783 h 752475"/>
                <a:gd name="connsiteX3" fmla="*/ 475580 w 476250"/>
                <a:gd name="connsiteY3" fmla="*/ 420783 h 752475"/>
                <a:gd name="connsiteX4" fmla="*/ 472332 w 476250"/>
                <a:gd name="connsiteY4" fmla="*/ 417601 h 752475"/>
                <a:gd name="connsiteX5" fmla="*/ 472332 w 476250"/>
                <a:gd name="connsiteY5" fmla="*/ 414410 h 752475"/>
                <a:gd name="connsiteX6" fmla="*/ 456073 w 476250"/>
                <a:gd name="connsiteY6" fmla="*/ 388902 h 752475"/>
                <a:gd name="connsiteX7" fmla="*/ 449577 w 476250"/>
                <a:gd name="connsiteY7" fmla="*/ 382530 h 752475"/>
                <a:gd name="connsiteX8" fmla="*/ 449577 w 476250"/>
                <a:gd name="connsiteY8" fmla="*/ 379339 h 752475"/>
                <a:gd name="connsiteX9" fmla="*/ 446319 w 476250"/>
                <a:gd name="connsiteY9" fmla="*/ 376149 h 752475"/>
                <a:gd name="connsiteX10" fmla="*/ 449577 w 476250"/>
                <a:gd name="connsiteY10" fmla="*/ 234264 h 752475"/>
                <a:gd name="connsiteX11" fmla="*/ 449577 w 476250"/>
                <a:gd name="connsiteY11" fmla="*/ 211947 h 752475"/>
                <a:gd name="connsiteX12" fmla="*/ 449577 w 476250"/>
                <a:gd name="connsiteY12" fmla="*/ 208756 h 752475"/>
                <a:gd name="connsiteX13" fmla="*/ 426821 w 476250"/>
                <a:gd name="connsiteY13" fmla="*/ 205565 h 752475"/>
                <a:gd name="connsiteX14" fmla="*/ 423564 w 476250"/>
                <a:gd name="connsiteY14" fmla="*/ 205565 h 752475"/>
                <a:gd name="connsiteX15" fmla="*/ 423564 w 476250"/>
                <a:gd name="connsiteY15" fmla="*/ 202375 h 752475"/>
                <a:gd name="connsiteX16" fmla="*/ 420316 w 476250"/>
                <a:gd name="connsiteY16" fmla="*/ 196002 h 752475"/>
                <a:gd name="connsiteX17" fmla="*/ 417068 w 476250"/>
                <a:gd name="connsiteY17" fmla="*/ 192811 h 752475"/>
                <a:gd name="connsiteX18" fmla="*/ 413811 w 476250"/>
                <a:gd name="connsiteY18" fmla="*/ 192811 h 752475"/>
                <a:gd name="connsiteX19" fmla="*/ 407314 w 476250"/>
                <a:gd name="connsiteY19" fmla="*/ 192811 h 752475"/>
                <a:gd name="connsiteX20" fmla="*/ 407314 w 476250"/>
                <a:gd name="connsiteY20" fmla="*/ 192811 h 752475"/>
                <a:gd name="connsiteX21" fmla="*/ 404066 w 476250"/>
                <a:gd name="connsiteY21" fmla="*/ 189620 h 752475"/>
                <a:gd name="connsiteX22" fmla="*/ 400809 w 476250"/>
                <a:gd name="connsiteY22" fmla="*/ 189620 h 752475"/>
                <a:gd name="connsiteX23" fmla="*/ 397561 w 476250"/>
                <a:gd name="connsiteY23" fmla="*/ 189620 h 752475"/>
                <a:gd name="connsiteX24" fmla="*/ 397561 w 476250"/>
                <a:gd name="connsiteY24" fmla="*/ 189620 h 752475"/>
                <a:gd name="connsiteX25" fmla="*/ 394313 w 476250"/>
                <a:gd name="connsiteY25" fmla="*/ 189620 h 752475"/>
                <a:gd name="connsiteX26" fmla="*/ 391055 w 476250"/>
                <a:gd name="connsiteY26" fmla="*/ 183248 h 752475"/>
                <a:gd name="connsiteX27" fmla="*/ 387807 w 476250"/>
                <a:gd name="connsiteY27" fmla="*/ 183248 h 752475"/>
                <a:gd name="connsiteX28" fmla="*/ 371557 w 476250"/>
                <a:gd name="connsiteY28" fmla="*/ 183248 h 752475"/>
                <a:gd name="connsiteX29" fmla="*/ 365052 w 476250"/>
                <a:gd name="connsiteY29" fmla="*/ 183248 h 752475"/>
                <a:gd name="connsiteX30" fmla="*/ 358546 w 476250"/>
                <a:gd name="connsiteY30" fmla="*/ 180057 h 752475"/>
                <a:gd name="connsiteX31" fmla="*/ 355298 w 476250"/>
                <a:gd name="connsiteY31" fmla="*/ 176866 h 752475"/>
                <a:gd name="connsiteX32" fmla="*/ 352050 w 476250"/>
                <a:gd name="connsiteY32" fmla="*/ 173685 h 752475"/>
                <a:gd name="connsiteX33" fmla="*/ 352050 w 476250"/>
                <a:gd name="connsiteY33" fmla="*/ 160931 h 752475"/>
                <a:gd name="connsiteX34" fmla="*/ 347173 w 476250"/>
                <a:gd name="connsiteY34" fmla="*/ 157740 h 752475"/>
                <a:gd name="connsiteX35" fmla="*/ 343925 w 476250"/>
                <a:gd name="connsiteY35" fmla="*/ 157740 h 752475"/>
                <a:gd name="connsiteX36" fmla="*/ 337420 w 476250"/>
                <a:gd name="connsiteY36" fmla="*/ 154549 h 752475"/>
                <a:gd name="connsiteX37" fmla="*/ 334172 w 476250"/>
                <a:gd name="connsiteY37" fmla="*/ 154549 h 752475"/>
                <a:gd name="connsiteX38" fmla="*/ 324418 w 476250"/>
                <a:gd name="connsiteY38" fmla="*/ 151358 h 752475"/>
                <a:gd name="connsiteX39" fmla="*/ 321161 w 476250"/>
                <a:gd name="connsiteY39" fmla="*/ 148177 h 752475"/>
                <a:gd name="connsiteX40" fmla="*/ 298405 w 476250"/>
                <a:gd name="connsiteY40" fmla="*/ 154549 h 752475"/>
                <a:gd name="connsiteX41" fmla="*/ 291909 w 476250"/>
                <a:gd name="connsiteY41" fmla="*/ 154549 h 752475"/>
                <a:gd name="connsiteX42" fmla="*/ 285404 w 476250"/>
                <a:gd name="connsiteY42" fmla="*/ 151358 h 752475"/>
                <a:gd name="connsiteX43" fmla="*/ 282156 w 476250"/>
                <a:gd name="connsiteY43" fmla="*/ 151358 h 752475"/>
                <a:gd name="connsiteX44" fmla="*/ 272402 w 476250"/>
                <a:gd name="connsiteY44" fmla="*/ 144986 h 752475"/>
                <a:gd name="connsiteX45" fmla="*/ 269154 w 476250"/>
                <a:gd name="connsiteY45" fmla="*/ 141795 h 752475"/>
                <a:gd name="connsiteX46" fmla="*/ 259401 w 476250"/>
                <a:gd name="connsiteY46" fmla="*/ 127451 h 752475"/>
                <a:gd name="connsiteX47" fmla="*/ 259401 w 476250"/>
                <a:gd name="connsiteY47" fmla="*/ 124260 h 752475"/>
                <a:gd name="connsiteX48" fmla="*/ 259401 w 476250"/>
                <a:gd name="connsiteY48" fmla="*/ 124260 h 752475"/>
                <a:gd name="connsiteX49" fmla="*/ 262649 w 476250"/>
                <a:gd name="connsiteY49" fmla="*/ 121069 h 752475"/>
                <a:gd name="connsiteX50" fmla="*/ 262649 w 476250"/>
                <a:gd name="connsiteY50" fmla="*/ 121069 h 752475"/>
                <a:gd name="connsiteX51" fmla="*/ 262649 w 476250"/>
                <a:gd name="connsiteY51" fmla="*/ 117888 h 752475"/>
                <a:gd name="connsiteX52" fmla="*/ 262649 w 476250"/>
                <a:gd name="connsiteY52" fmla="*/ 114697 h 752475"/>
                <a:gd name="connsiteX53" fmla="*/ 262649 w 476250"/>
                <a:gd name="connsiteY53" fmla="*/ 114697 h 752475"/>
                <a:gd name="connsiteX54" fmla="*/ 262649 w 476250"/>
                <a:gd name="connsiteY54" fmla="*/ 111506 h 752475"/>
                <a:gd name="connsiteX55" fmla="*/ 262649 w 476250"/>
                <a:gd name="connsiteY55" fmla="*/ 105134 h 752475"/>
                <a:gd name="connsiteX56" fmla="*/ 259401 w 476250"/>
                <a:gd name="connsiteY56" fmla="*/ 101943 h 752475"/>
                <a:gd name="connsiteX57" fmla="*/ 259401 w 476250"/>
                <a:gd name="connsiteY57" fmla="*/ 101943 h 752475"/>
                <a:gd name="connsiteX58" fmla="*/ 256153 w 476250"/>
                <a:gd name="connsiteY58" fmla="*/ 101943 h 752475"/>
                <a:gd name="connsiteX59" fmla="*/ 252895 w 476250"/>
                <a:gd name="connsiteY59" fmla="*/ 98752 h 752475"/>
                <a:gd name="connsiteX60" fmla="*/ 252895 w 476250"/>
                <a:gd name="connsiteY60" fmla="*/ 98752 h 752475"/>
                <a:gd name="connsiteX61" fmla="*/ 246399 w 476250"/>
                <a:gd name="connsiteY61" fmla="*/ 95561 h 752475"/>
                <a:gd name="connsiteX62" fmla="*/ 246399 w 476250"/>
                <a:gd name="connsiteY62" fmla="*/ 95561 h 752475"/>
                <a:gd name="connsiteX63" fmla="*/ 246399 w 476250"/>
                <a:gd name="connsiteY63" fmla="*/ 92380 h 752475"/>
                <a:gd name="connsiteX64" fmla="*/ 243141 w 476250"/>
                <a:gd name="connsiteY64" fmla="*/ 89189 h 752475"/>
                <a:gd name="connsiteX65" fmla="*/ 243141 w 476250"/>
                <a:gd name="connsiteY65" fmla="*/ 85998 h 752475"/>
                <a:gd name="connsiteX66" fmla="*/ 243141 w 476250"/>
                <a:gd name="connsiteY66" fmla="*/ 82807 h 752475"/>
                <a:gd name="connsiteX67" fmla="*/ 236645 w 476250"/>
                <a:gd name="connsiteY67" fmla="*/ 79626 h 752475"/>
                <a:gd name="connsiteX68" fmla="*/ 236645 w 476250"/>
                <a:gd name="connsiteY68" fmla="*/ 76435 h 752475"/>
                <a:gd name="connsiteX69" fmla="*/ 233388 w 476250"/>
                <a:gd name="connsiteY69" fmla="*/ 76435 h 752475"/>
                <a:gd name="connsiteX70" fmla="*/ 233388 w 476250"/>
                <a:gd name="connsiteY70" fmla="*/ 76435 h 752475"/>
                <a:gd name="connsiteX71" fmla="*/ 233388 w 476250"/>
                <a:gd name="connsiteY71" fmla="*/ 76435 h 752475"/>
                <a:gd name="connsiteX72" fmla="*/ 233388 w 476250"/>
                <a:gd name="connsiteY72" fmla="*/ 73244 h 752475"/>
                <a:gd name="connsiteX73" fmla="*/ 230140 w 476250"/>
                <a:gd name="connsiteY73" fmla="*/ 70053 h 752475"/>
                <a:gd name="connsiteX74" fmla="*/ 230140 w 476250"/>
                <a:gd name="connsiteY74" fmla="*/ 70053 h 752475"/>
                <a:gd name="connsiteX75" fmla="*/ 226892 w 476250"/>
                <a:gd name="connsiteY75" fmla="*/ 70053 h 752475"/>
                <a:gd name="connsiteX76" fmla="*/ 226892 w 476250"/>
                <a:gd name="connsiteY76" fmla="*/ 70053 h 752475"/>
                <a:gd name="connsiteX77" fmla="*/ 220386 w 476250"/>
                <a:gd name="connsiteY77" fmla="*/ 66872 h 752475"/>
                <a:gd name="connsiteX78" fmla="*/ 217138 w 476250"/>
                <a:gd name="connsiteY78" fmla="*/ 63681 h 752475"/>
                <a:gd name="connsiteX79" fmla="*/ 217138 w 476250"/>
                <a:gd name="connsiteY79" fmla="*/ 63681 h 752475"/>
                <a:gd name="connsiteX80" fmla="*/ 213890 w 476250"/>
                <a:gd name="connsiteY80" fmla="*/ 63681 h 752475"/>
                <a:gd name="connsiteX81" fmla="*/ 213890 w 476250"/>
                <a:gd name="connsiteY81" fmla="*/ 57299 h 752475"/>
                <a:gd name="connsiteX82" fmla="*/ 210633 w 476250"/>
                <a:gd name="connsiteY82" fmla="*/ 47736 h 752475"/>
                <a:gd name="connsiteX83" fmla="*/ 207385 w 476250"/>
                <a:gd name="connsiteY83" fmla="*/ 44545 h 752475"/>
                <a:gd name="connsiteX84" fmla="*/ 207385 w 476250"/>
                <a:gd name="connsiteY84" fmla="*/ 34982 h 752475"/>
                <a:gd name="connsiteX85" fmla="*/ 207385 w 476250"/>
                <a:gd name="connsiteY85" fmla="*/ 34982 h 752475"/>
                <a:gd name="connsiteX86" fmla="*/ 204137 w 476250"/>
                <a:gd name="connsiteY86" fmla="*/ 34982 h 752475"/>
                <a:gd name="connsiteX87" fmla="*/ 204137 w 476250"/>
                <a:gd name="connsiteY87" fmla="*/ 31801 h 752475"/>
                <a:gd name="connsiteX88" fmla="*/ 204137 w 476250"/>
                <a:gd name="connsiteY88" fmla="*/ 31801 h 752475"/>
                <a:gd name="connsiteX89" fmla="*/ 200879 w 476250"/>
                <a:gd name="connsiteY89" fmla="*/ 31801 h 752475"/>
                <a:gd name="connsiteX90" fmla="*/ 200879 w 476250"/>
                <a:gd name="connsiteY90" fmla="*/ 31801 h 752475"/>
                <a:gd name="connsiteX91" fmla="*/ 200879 w 476250"/>
                <a:gd name="connsiteY91" fmla="*/ 31801 h 752475"/>
                <a:gd name="connsiteX92" fmla="*/ 200879 w 476250"/>
                <a:gd name="connsiteY92" fmla="*/ 31801 h 752475"/>
                <a:gd name="connsiteX93" fmla="*/ 200879 w 476250"/>
                <a:gd name="connsiteY93" fmla="*/ 31801 h 752475"/>
                <a:gd name="connsiteX94" fmla="*/ 197631 w 476250"/>
                <a:gd name="connsiteY94" fmla="*/ 34982 h 752475"/>
                <a:gd name="connsiteX95" fmla="*/ 197631 w 476250"/>
                <a:gd name="connsiteY95" fmla="*/ 34982 h 752475"/>
                <a:gd name="connsiteX96" fmla="*/ 197631 w 476250"/>
                <a:gd name="connsiteY96" fmla="*/ 34982 h 752475"/>
                <a:gd name="connsiteX97" fmla="*/ 197631 w 476250"/>
                <a:gd name="connsiteY97" fmla="*/ 34982 h 752475"/>
                <a:gd name="connsiteX98" fmla="*/ 194383 w 476250"/>
                <a:gd name="connsiteY98" fmla="*/ 34982 h 752475"/>
                <a:gd name="connsiteX99" fmla="*/ 194383 w 476250"/>
                <a:gd name="connsiteY99" fmla="*/ 34982 h 752475"/>
                <a:gd name="connsiteX100" fmla="*/ 194383 w 476250"/>
                <a:gd name="connsiteY100" fmla="*/ 34982 h 752475"/>
                <a:gd name="connsiteX101" fmla="*/ 194383 w 476250"/>
                <a:gd name="connsiteY101" fmla="*/ 31801 h 752475"/>
                <a:gd name="connsiteX102" fmla="*/ 191135 w 476250"/>
                <a:gd name="connsiteY102" fmla="*/ 31801 h 752475"/>
                <a:gd name="connsiteX103" fmla="*/ 191135 w 476250"/>
                <a:gd name="connsiteY103" fmla="*/ 25419 h 752475"/>
                <a:gd name="connsiteX104" fmla="*/ 191135 w 476250"/>
                <a:gd name="connsiteY104" fmla="*/ 25419 h 752475"/>
                <a:gd name="connsiteX105" fmla="*/ 191135 w 476250"/>
                <a:gd name="connsiteY105" fmla="*/ 25419 h 752475"/>
                <a:gd name="connsiteX106" fmla="*/ 191135 w 476250"/>
                <a:gd name="connsiteY106" fmla="*/ 22228 h 752475"/>
                <a:gd name="connsiteX107" fmla="*/ 191135 w 476250"/>
                <a:gd name="connsiteY107" fmla="*/ 19047 h 752475"/>
                <a:gd name="connsiteX108" fmla="*/ 191135 w 476250"/>
                <a:gd name="connsiteY108" fmla="*/ 19047 h 752475"/>
                <a:gd name="connsiteX109" fmla="*/ 191135 w 476250"/>
                <a:gd name="connsiteY109" fmla="*/ 19047 h 752475"/>
                <a:gd name="connsiteX110" fmla="*/ 191135 w 476250"/>
                <a:gd name="connsiteY110" fmla="*/ 19047 h 752475"/>
                <a:gd name="connsiteX111" fmla="*/ 191135 w 476250"/>
                <a:gd name="connsiteY111" fmla="*/ 19047 h 752475"/>
                <a:gd name="connsiteX112" fmla="*/ 194383 w 476250"/>
                <a:gd name="connsiteY112" fmla="*/ 15856 h 752475"/>
                <a:gd name="connsiteX113" fmla="*/ 194383 w 476250"/>
                <a:gd name="connsiteY113" fmla="*/ 15856 h 752475"/>
                <a:gd name="connsiteX114" fmla="*/ 194383 w 476250"/>
                <a:gd name="connsiteY114" fmla="*/ 15856 h 752475"/>
                <a:gd name="connsiteX115" fmla="*/ 194383 w 476250"/>
                <a:gd name="connsiteY115" fmla="*/ 9474 h 752475"/>
                <a:gd name="connsiteX116" fmla="*/ 194383 w 476250"/>
                <a:gd name="connsiteY116" fmla="*/ 9474 h 752475"/>
                <a:gd name="connsiteX117" fmla="*/ 194383 w 476250"/>
                <a:gd name="connsiteY117" fmla="*/ 6293 h 752475"/>
                <a:gd name="connsiteX118" fmla="*/ 191135 w 476250"/>
                <a:gd name="connsiteY118" fmla="*/ 6293 h 752475"/>
                <a:gd name="connsiteX119" fmla="*/ 191135 w 476250"/>
                <a:gd name="connsiteY119" fmla="*/ 3102 h 752475"/>
                <a:gd name="connsiteX120" fmla="*/ 191135 w 476250"/>
                <a:gd name="connsiteY120" fmla="*/ 3102 h 752475"/>
                <a:gd name="connsiteX121" fmla="*/ 183001 w 476250"/>
                <a:gd name="connsiteY121" fmla="*/ -89 h 752475"/>
                <a:gd name="connsiteX122" fmla="*/ 183001 w 476250"/>
                <a:gd name="connsiteY122" fmla="*/ -89 h 752475"/>
                <a:gd name="connsiteX123" fmla="*/ 183001 w 476250"/>
                <a:gd name="connsiteY123" fmla="*/ -89 h 752475"/>
                <a:gd name="connsiteX124" fmla="*/ 179753 w 476250"/>
                <a:gd name="connsiteY124" fmla="*/ 3102 h 752475"/>
                <a:gd name="connsiteX125" fmla="*/ 179753 w 476250"/>
                <a:gd name="connsiteY125" fmla="*/ 3102 h 752475"/>
                <a:gd name="connsiteX126" fmla="*/ 176505 w 476250"/>
                <a:gd name="connsiteY126" fmla="*/ 3102 h 752475"/>
                <a:gd name="connsiteX127" fmla="*/ 169999 w 476250"/>
                <a:gd name="connsiteY127" fmla="*/ -89 h 752475"/>
                <a:gd name="connsiteX128" fmla="*/ 166751 w 476250"/>
                <a:gd name="connsiteY128" fmla="*/ -89 h 752475"/>
                <a:gd name="connsiteX129" fmla="*/ 163503 w 476250"/>
                <a:gd name="connsiteY129" fmla="*/ -89 h 752475"/>
                <a:gd name="connsiteX130" fmla="*/ 163503 w 476250"/>
                <a:gd name="connsiteY130" fmla="*/ -89 h 752475"/>
                <a:gd name="connsiteX131" fmla="*/ 163503 w 476250"/>
                <a:gd name="connsiteY131" fmla="*/ 3102 h 752475"/>
                <a:gd name="connsiteX132" fmla="*/ 163503 w 476250"/>
                <a:gd name="connsiteY132" fmla="*/ 6293 h 752475"/>
                <a:gd name="connsiteX133" fmla="*/ 163503 w 476250"/>
                <a:gd name="connsiteY133" fmla="*/ 6293 h 752475"/>
                <a:gd name="connsiteX134" fmla="*/ 163503 w 476250"/>
                <a:gd name="connsiteY134" fmla="*/ 6293 h 752475"/>
                <a:gd name="connsiteX135" fmla="*/ 160245 w 476250"/>
                <a:gd name="connsiteY135" fmla="*/ 9474 h 752475"/>
                <a:gd name="connsiteX136" fmla="*/ 160245 w 476250"/>
                <a:gd name="connsiteY136" fmla="*/ 9474 h 752475"/>
                <a:gd name="connsiteX137" fmla="*/ 160245 w 476250"/>
                <a:gd name="connsiteY137" fmla="*/ 9474 h 752475"/>
                <a:gd name="connsiteX138" fmla="*/ 156997 w 476250"/>
                <a:gd name="connsiteY138" fmla="*/ 15856 h 752475"/>
                <a:gd name="connsiteX139" fmla="*/ 153749 w 476250"/>
                <a:gd name="connsiteY139" fmla="*/ 15856 h 752475"/>
                <a:gd name="connsiteX140" fmla="*/ 150492 w 476250"/>
                <a:gd name="connsiteY140" fmla="*/ 15856 h 752475"/>
                <a:gd name="connsiteX141" fmla="*/ 150492 w 476250"/>
                <a:gd name="connsiteY141" fmla="*/ 15856 h 752475"/>
                <a:gd name="connsiteX142" fmla="*/ 150492 w 476250"/>
                <a:gd name="connsiteY142" fmla="*/ 19047 h 752475"/>
                <a:gd name="connsiteX143" fmla="*/ 150492 w 476250"/>
                <a:gd name="connsiteY143" fmla="*/ 19047 h 752475"/>
                <a:gd name="connsiteX144" fmla="*/ 150492 w 476250"/>
                <a:gd name="connsiteY144" fmla="*/ 22228 h 752475"/>
                <a:gd name="connsiteX145" fmla="*/ 150492 w 476250"/>
                <a:gd name="connsiteY145" fmla="*/ 22228 h 752475"/>
                <a:gd name="connsiteX146" fmla="*/ 150492 w 476250"/>
                <a:gd name="connsiteY146" fmla="*/ 22228 h 752475"/>
                <a:gd name="connsiteX147" fmla="*/ 147244 w 476250"/>
                <a:gd name="connsiteY147" fmla="*/ 25419 h 752475"/>
                <a:gd name="connsiteX148" fmla="*/ 147244 w 476250"/>
                <a:gd name="connsiteY148" fmla="*/ 28610 h 752475"/>
                <a:gd name="connsiteX149" fmla="*/ 147244 w 476250"/>
                <a:gd name="connsiteY149" fmla="*/ 28610 h 752475"/>
                <a:gd name="connsiteX150" fmla="*/ 150492 w 476250"/>
                <a:gd name="connsiteY150" fmla="*/ 31801 h 752475"/>
                <a:gd name="connsiteX151" fmla="*/ 150492 w 476250"/>
                <a:gd name="connsiteY151" fmla="*/ 34982 h 752475"/>
                <a:gd name="connsiteX152" fmla="*/ 150492 w 476250"/>
                <a:gd name="connsiteY152" fmla="*/ 38173 h 752475"/>
                <a:gd name="connsiteX153" fmla="*/ 147244 w 476250"/>
                <a:gd name="connsiteY153" fmla="*/ 41364 h 752475"/>
                <a:gd name="connsiteX154" fmla="*/ 137490 w 476250"/>
                <a:gd name="connsiteY154" fmla="*/ 41364 h 752475"/>
                <a:gd name="connsiteX155" fmla="*/ 137490 w 476250"/>
                <a:gd name="connsiteY155" fmla="*/ 41364 h 752475"/>
                <a:gd name="connsiteX156" fmla="*/ 137490 w 476250"/>
                <a:gd name="connsiteY156" fmla="*/ 41364 h 752475"/>
                <a:gd name="connsiteX157" fmla="*/ 134242 w 476250"/>
                <a:gd name="connsiteY157" fmla="*/ 41364 h 752475"/>
                <a:gd name="connsiteX158" fmla="*/ 130994 w 476250"/>
                <a:gd name="connsiteY158" fmla="*/ 38173 h 752475"/>
                <a:gd name="connsiteX159" fmla="*/ 127737 w 476250"/>
                <a:gd name="connsiteY159" fmla="*/ 38173 h 752475"/>
                <a:gd name="connsiteX160" fmla="*/ 124489 w 476250"/>
                <a:gd name="connsiteY160" fmla="*/ 38173 h 752475"/>
                <a:gd name="connsiteX161" fmla="*/ 124489 w 476250"/>
                <a:gd name="connsiteY161" fmla="*/ 41364 h 752475"/>
                <a:gd name="connsiteX162" fmla="*/ 124489 w 476250"/>
                <a:gd name="connsiteY162" fmla="*/ 47736 h 752475"/>
                <a:gd name="connsiteX163" fmla="*/ 121241 w 476250"/>
                <a:gd name="connsiteY163" fmla="*/ 47736 h 752475"/>
                <a:gd name="connsiteX164" fmla="*/ 121241 w 476250"/>
                <a:gd name="connsiteY164" fmla="*/ 50927 h 752475"/>
                <a:gd name="connsiteX165" fmla="*/ 117983 w 476250"/>
                <a:gd name="connsiteY165" fmla="*/ 50927 h 752475"/>
                <a:gd name="connsiteX166" fmla="*/ 114735 w 476250"/>
                <a:gd name="connsiteY166" fmla="*/ 50927 h 752475"/>
                <a:gd name="connsiteX167" fmla="*/ 114735 w 476250"/>
                <a:gd name="connsiteY167" fmla="*/ 47736 h 752475"/>
                <a:gd name="connsiteX168" fmla="*/ 111487 w 476250"/>
                <a:gd name="connsiteY168" fmla="*/ 50927 h 752475"/>
                <a:gd name="connsiteX169" fmla="*/ 108239 w 476250"/>
                <a:gd name="connsiteY169" fmla="*/ 50927 h 752475"/>
                <a:gd name="connsiteX170" fmla="*/ 108239 w 476250"/>
                <a:gd name="connsiteY170" fmla="*/ 54118 h 752475"/>
                <a:gd name="connsiteX171" fmla="*/ 104981 w 476250"/>
                <a:gd name="connsiteY171" fmla="*/ 63681 h 752475"/>
                <a:gd name="connsiteX172" fmla="*/ 104981 w 476250"/>
                <a:gd name="connsiteY172" fmla="*/ 66872 h 752475"/>
                <a:gd name="connsiteX173" fmla="*/ 108239 w 476250"/>
                <a:gd name="connsiteY173" fmla="*/ 76435 h 752475"/>
                <a:gd name="connsiteX174" fmla="*/ 108239 w 476250"/>
                <a:gd name="connsiteY174" fmla="*/ 79626 h 752475"/>
                <a:gd name="connsiteX175" fmla="*/ 104981 w 476250"/>
                <a:gd name="connsiteY175" fmla="*/ 82807 h 752475"/>
                <a:gd name="connsiteX176" fmla="*/ 104981 w 476250"/>
                <a:gd name="connsiteY176" fmla="*/ 79626 h 752475"/>
                <a:gd name="connsiteX177" fmla="*/ 101733 w 476250"/>
                <a:gd name="connsiteY177" fmla="*/ 79626 h 752475"/>
                <a:gd name="connsiteX178" fmla="*/ 98485 w 476250"/>
                <a:gd name="connsiteY178" fmla="*/ 79626 h 752475"/>
                <a:gd name="connsiteX179" fmla="*/ 98485 w 476250"/>
                <a:gd name="connsiteY179" fmla="*/ 79626 h 752475"/>
                <a:gd name="connsiteX180" fmla="*/ 98485 w 476250"/>
                <a:gd name="connsiteY180" fmla="*/ 82807 h 752475"/>
                <a:gd name="connsiteX181" fmla="*/ 98485 w 476250"/>
                <a:gd name="connsiteY181" fmla="*/ 89189 h 752475"/>
                <a:gd name="connsiteX182" fmla="*/ 95228 w 476250"/>
                <a:gd name="connsiteY182" fmla="*/ 89189 h 752475"/>
                <a:gd name="connsiteX183" fmla="*/ 95228 w 476250"/>
                <a:gd name="connsiteY183" fmla="*/ 98752 h 752475"/>
                <a:gd name="connsiteX184" fmla="*/ 91980 w 476250"/>
                <a:gd name="connsiteY184" fmla="*/ 98752 h 752475"/>
                <a:gd name="connsiteX185" fmla="*/ 91980 w 476250"/>
                <a:gd name="connsiteY185" fmla="*/ 101943 h 752475"/>
                <a:gd name="connsiteX186" fmla="*/ 91980 w 476250"/>
                <a:gd name="connsiteY186" fmla="*/ 101943 h 752475"/>
                <a:gd name="connsiteX187" fmla="*/ 91980 w 476250"/>
                <a:gd name="connsiteY187" fmla="*/ 105134 h 752475"/>
                <a:gd name="connsiteX188" fmla="*/ 91980 w 476250"/>
                <a:gd name="connsiteY188" fmla="*/ 105134 h 752475"/>
                <a:gd name="connsiteX189" fmla="*/ 91980 w 476250"/>
                <a:gd name="connsiteY189" fmla="*/ 105134 h 752475"/>
                <a:gd name="connsiteX190" fmla="*/ 95228 w 476250"/>
                <a:gd name="connsiteY190" fmla="*/ 105134 h 752475"/>
                <a:gd name="connsiteX191" fmla="*/ 95228 w 476250"/>
                <a:gd name="connsiteY191" fmla="*/ 108315 h 752475"/>
                <a:gd name="connsiteX192" fmla="*/ 95228 w 476250"/>
                <a:gd name="connsiteY192" fmla="*/ 108315 h 752475"/>
                <a:gd name="connsiteX193" fmla="*/ 95228 w 476250"/>
                <a:gd name="connsiteY193" fmla="*/ 108315 h 752475"/>
                <a:gd name="connsiteX194" fmla="*/ 95228 w 476250"/>
                <a:gd name="connsiteY194" fmla="*/ 108315 h 752475"/>
                <a:gd name="connsiteX195" fmla="*/ 95228 w 476250"/>
                <a:gd name="connsiteY195" fmla="*/ 111506 h 752475"/>
                <a:gd name="connsiteX196" fmla="*/ 95228 w 476250"/>
                <a:gd name="connsiteY196" fmla="*/ 111506 h 752475"/>
                <a:gd name="connsiteX197" fmla="*/ 95228 w 476250"/>
                <a:gd name="connsiteY197" fmla="*/ 114697 h 752475"/>
                <a:gd name="connsiteX198" fmla="*/ 95228 w 476250"/>
                <a:gd name="connsiteY198" fmla="*/ 114697 h 752475"/>
                <a:gd name="connsiteX199" fmla="*/ 98485 w 476250"/>
                <a:gd name="connsiteY199" fmla="*/ 117888 h 752475"/>
                <a:gd name="connsiteX200" fmla="*/ 98485 w 476250"/>
                <a:gd name="connsiteY200" fmla="*/ 117888 h 752475"/>
                <a:gd name="connsiteX201" fmla="*/ 98485 w 476250"/>
                <a:gd name="connsiteY201" fmla="*/ 121069 h 752475"/>
                <a:gd name="connsiteX202" fmla="*/ 95228 w 476250"/>
                <a:gd name="connsiteY202" fmla="*/ 121069 h 752475"/>
                <a:gd name="connsiteX203" fmla="*/ 91980 w 476250"/>
                <a:gd name="connsiteY203" fmla="*/ 121069 h 752475"/>
                <a:gd name="connsiteX204" fmla="*/ 91980 w 476250"/>
                <a:gd name="connsiteY204" fmla="*/ 121069 h 752475"/>
                <a:gd name="connsiteX205" fmla="*/ 88732 w 476250"/>
                <a:gd name="connsiteY205" fmla="*/ 121069 h 752475"/>
                <a:gd name="connsiteX206" fmla="*/ 91980 w 476250"/>
                <a:gd name="connsiteY206" fmla="*/ 124260 h 752475"/>
                <a:gd name="connsiteX207" fmla="*/ 95228 w 476250"/>
                <a:gd name="connsiteY207" fmla="*/ 127451 h 752475"/>
                <a:gd name="connsiteX208" fmla="*/ 98485 w 476250"/>
                <a:gd name="connsiteY208" fmla="*/ 127451 h 752475"/>
                <a:gd name="connsiteX209" fmla="*/ 98485 w 476250"/>
                <a:gd name="connsiteY209" fmla="*/ 133823 h 752475"/>
                <a:gd name="connsiteX210" fmla="*/ 98485 w 476250"/>
                <a:gd name="connsiteY210" fmla="*/ 137014 h 752475"/>
                <a:gd name="connsiteX211" fmla="*/ 104981 w 476250"/>
                <a:gd name="connsiteY211" fmla="*/ 141795 h 752475"/>
                <a:gd name="connsiteX212" fmla="*/ 98485 w 476250"/>
                <a:gd name="connsiteY212" fmla="*/ 144986 h 752475"/>
                <a:gd name="connsiteX213" fmla="*/ 98485 w 476250"/>
                <a:gd name="connsiteY213" fmla="*/ 148177 h 752475"/>
                <a:gd name="connsiteX214" fmla="*/ 98485 w 476250"/>
                <a:gd name="connsiteY214" fmla="*/ 151358 h 752475"/>
                <a:gd name="connsiteX215" fmla="*/ 98485 w 476250"/>
                <a:gd name="connsiteY215" fmla="*/ 154549 h 752475"/>
                <a:gd name="connsiteX216" fmla="*/ 98485 w 476250"/>
                <a:gd name="connsiteY216" fmla="*/ 157740 h 752475"/>
                <a:gd name="connsiteX217" fmla="*/ 98485 w 476250"/>
                <a:gd name="connsiteY217" fmla="*/ 157740 h 752475"/>
                <a:gd name="connsiteX218" fmla="*/ 95228 w 476250"/>
                <a:gd name="connsiteY218" fmla="*/ 160931 h 752475"/>
                <a:gd name="connsiteX219" fmla="*/ 91980 w 476250"/>
                <a:gd name="connsiteY219" fmla="*/ 167303 h 752475"/>
                <a:gd name="connsiteX220" fmla="*/ 88732 w 476250"/>
                <a:gd name="connsiteY220" fmla="*/ 170494 h 752475"/>
                <a:gd name="connsiteX221" fmla="*/ 88732 w 476250"/>
                <a:gd name="connsiteY221" fmla="*/ 173685 h 752475"/>
                <a:gd name="connsiteX222" fmla="*/ 91980 w 476250"/>
                <a:gd name="connsiteY222" fmla="*/ 176866 h 752475"/>
                <a:gd name="connsiteX223" fmla="*/ 95228 w 476250"/>
                <a:gd name="connsiteY223" fmla="*/ 186439 h 752475"/>
                <a:gd name="connsiteX224" fmla="*/ 98485 w 476250"/>
                <a:gd name="connsiteY224" fmla="*/ 189620 h 752475"/>
                <a:gd name="connsiteX225" fmla="*/ 98485 w 476250"/>
                <a:gd name="connsiteY225" fmla="*/ 192811 h 752475"/>
                <a:gd name="connsiteX226" fmla="*/ 101733 w 476250"/>
                <a:gd name="connsiteY226" fmla="*/ 196002 h 752475"/>
                <a:gd name="connsiteX227" fmla="*/ 101733 w 476250"/>
                <a:gd name="connsiteY227" fmla="*/ 199193 h 752475"/>
                <a:gd name="connsiteX228" fmla="*/ 98485 w 476250"/>
                <a:gd name="connsiteY228" fmla="*/ 205565 h 752475"/>
                <a:gd name="connsiteX229" fmla="*/ 98485 w 476250"/>
                <a:gd name="connsiteY229" fmla="*/ 208756 h 752475"/>
                <a:gd name="connsiteX230" fmla="*/ 98485 w 476250"/>
                <a:gd name="connsiteY230" fmla="*/ 208756 h 752475"/>
                <a:gd name="connsiteX231" fmla="*/ 98485 w 476250"/>
                <a:gd name="connsiteY231" fmla="*/ 211947 h 752475"/>
                <a:gd name="connsiteX232" fmla="*/ 98485 w 476250"/>
                <a:gd name="connsiteY232" fmla="*/ 215128 h 752475"/>
                <a:gd name="connsiteX233" fmla="*/ 98485 w 476250"/>
                <a:gd name="connsiteY233" fmla="*/ 215128 h 752475"/>
                <a:gd name="connsiteX234" fmla="*/ 95228 w 476250"/>
                <a:gd name="connsiteY234" fmla="*/ 218319 h 752475"/>
                <a:gd name="connsiteX235" fmla="*/ 95228 w 476250"/>
                <a:gd name="connsiteY235" fmla="*/ 218319 h 752475"/>
                <a:gd name="connsiteX236" fmla="*/ 91980 w 476250"/>
                <a:gd name="connsiteY236" fmla="*/ 221510 h 752475"/>
                <a:gd name="connsiteX237" fmla="*/ 91980 w 476250"/>
                <a:gd name="connsiteY237" fmla="*/ 221510 h 752475"/>
                <a:gd name="connsiteX238" fmla="*/ 91980 w 476250"/>
                <a:gd name="connsiteY238" fmla="*/ 224701 h 752475"/>
                <a:gd name="connsiteX239" fmla="*/ 91980 w 476250"/>
                <a:gd name="connsiteY239" fmla="*/ 231073 h 752475"/>
                <a:gd name="connsiteX240" fmla="*/ 98485 w 476250"/>
                <a:gd name="connsiteY240" fmla="*/ 253390 h 752475"/>
                <a:gd name="connsiteX241" fmla="*/ 104981 w 476250"/>
                <a:gd name="connsiteY241" fmla="*/ 259772 h 752475"/>
                <a:gd name="connsiteX242" fmla="*/ 104981 w 476250"/>
                <a:gd name="connsiteY242" fmla="*/ 266144 h 752475"/>
                <a:gd name="connsiteX243" fmla="*/ 108239 w 476250"/>
                <a:gd name="connsiteY243" fmla="*/ 272526 h 752475"/>
                <a:gd name="connsiteX244" fmla="*/ 108239 w 476250"/>
                <a:gd name="connsiteY244" fmla="*/ 275717 h 752475"/>
                <a:gd name="connsiteX245" fmla="*/ 108239 w 476250"/>
                <a:gd name="connsiteY245" fmla="*/ 278898 h 752475"/>
                <a:gd name="connsiteX246" fmla="*/ 111487 w 476250"/>
                <a:gd name="connsiteY246" fmla="*/ 282089 h 752475"/>
                <a:gd name="connsiteX247" fmla="*/ 114735 w 476250"/>
                <a:gd name="connsiteY247" fmla="*/ 285280 h 752475"/>
                <a:gd name="connsiteX248" fmla="*/ 114735 w 476250"/>
                <a:gd name="connsiteY248" fmla="*/ 285280 h 752475"/>
                <a:gd name="connsiteX249" fmla="*/ 114735 w 476250"/>
                <a:gd name="connsiteY249" fmla="*/ 288471 h 752475"/>
                <a:gd name="connsiteX250" fmla="*/ 114735 w 476250"/>
                <a:gd name="connsiteY250" fmla="*/ 288471 h 752475"/>
                <a:gd name="connsiteX251" fmla="*/ 114735 w 476250"/>
                <a:gd name="connsiteY251" fmla="*/ 288471 h 752475"/>
                <a:gd name="connsiteX252" fmla="*/ 111487 w 476250"/>
                <a:gd name="connsiteY252" fmla="*/ 291652 h 752475"/>
                <a:gd name="connsiteX253" fmla="*/ 111487 w 476250"/>
                <a:gd name="connsiteY253" fmla="*/ 294843 h 752475"/>
                <a:gd name="connsiteX254" fmla="*/ 111487 w 476250"/>
                <a:gd name="connsiteY254" fmla="*/ 298034 h 752475"/>
                <a:gd name="connsiteX255" fmla="*/ 114735 w 476250"/>
                <a:gd name="connsiteY255" fmla="*/ 301225 h 752475"/>
                <a:gd name="connsiteX256" fmla="*/ 114735 w 476250"/>
                <a:gd name="connsiteY256" fmla="*/ 301225 h 752475"/>
                <a:gd name="connsiteX257" fmla="*/ 114735 w 476250"/>
                <a:gd name="connsiteY257" fmla="*/ 301225 h 752475"/>
                <a:gd name="connsiteX258" fmla="*/ 114735 w 476250"/>
                <a:gd name="connsiteY258" fmla="*/ 301225 h 752475"/>
                <a:gd name="connsiteX259" fmla="*/ 111487 w 476250"/>
                <a:gd name="connsiteY259" fmla="*/ 307597 h 752475"/>
                <a:gd name="connsiteX260" fmla="*/ 111487 w 476250"/>
                <a:gd name="connsiteY260" fmla="*/ 310788 h 752475"/>
                <a:gd name="connsiteX261" fmla="*/ 111487 w 476250"/>
                <a:gd name="connsiteY261" fmla="*/ 317160 h 752475"/>
                <a:gd name="connsiteX262" fmla="*/ 117983 w 476250"/>
                <a:gd name="connsiteY262" fmla="*/ 341077 h 752475"/>
                <a:gd name="connsiteX263" fmla="*/ 121241 w 476250"/>
                <a:gd name="connsiteY263" fmla="*/ 347450 h 752475"/>
                <a:gd name="connsiteX264" fmla="*/ 124489 w 476250"/>
                <a:gd name="connsiteY264" fmla="*/ 350640 h 752475"/>
                <a:gd name="connsiteX265" fmla="*/ 127737 w 476250"/>
                <a:gd name="connsiteY265" fmla="*/ 353832 h 752475"/>
                <a:gd name="connsiteX266" fmla="*/ 134242 w 476250"/>
                <a:gd name="connsiteY266" fmla="*/ 357022 h 752475"/>
                <a:gd name="connsiteX267" fmla="*/ 134242 w 476250"/>
                <a:gd name="connsiteY267" fmla="*/ 363395 h 752475"/>
                <a:gd name="connsiteX268" fmla="*/ 134242 w 476250"/>
                <a:gd name="connsiteY268" fmla="*/ 366585 h 752475"/>
                <a:gd name="connsiteX269" fmla="*/ 134242 w 476250"/>
                <a:gd name="connsiteY269" fmla="*/ 366585 h 752475"/>
                <a:gd name="connsiteX270" fmla="*/ 130994 w 476250"/>
                <a:gd name="connsiteY270" fmla="*/ 372958 h 752475"/>
                <a:gd name="connsiteX271" fmla="*/ 127737 w 476250"/>
                <a:gd name="connsiteY271" fmla="*/ 372958 h 752475"/>
                <a:gd name="connsiteX272" fmla="*/ 127737 w 476250"/>
                <a:gd name="connsiteY272" fmla="*/ 376149 h 752475"/>
                <a:gd name="connsiteX273" fmla="*/ 127737 w 476250"/>
                <a:gd name="connsiteY273" fmla="*/ 376149 h 752475"/>
                <a:gd name="connsiteX274" fmla="*/ 127737 w 476250"/>
                <a:gd name="connsiteY274" fmla="*/ 379339 h 752475"/>
                <a:gd name="connsiteX275" fmla="*/ 130994 w 476250"/>
                <a:gd name="connsiteY275" fmla="*/ 379339 h 752475"/>
                <a:gd name="connsiteX276" fmla="*/ 130994 w 476250"/>
                <a:gd name="connsiteY276" fmla="*/ 379339 h 752475"/>
                <a:gd name="connsiteX277" fmla="*/ 130994 w 476250"/>
                <a:gd name="connsiteY277" fmla="*/ 382530 h 752475"/>
                <a:gd name="connsiteX278" fmla="*/ 127737 w 476250"/>
                <a:gd name="connsiteY278" fmla="*/ 382530 h 752475"/>
                <a:gd name="connsiteX279" fmla="*/ 124489 w 476250"/>
                <a:gd name="connsiteY279" fmla="*/ 382530 h 752475"/>
                <a:gd name="connsiteX280" fmla="*/ 124489 w 476250"/>
                <a:gd name="connsiteY280" fmla="*/ 385712 h 752475"/>
                <a:gd name="connsiteX281" fmla="*/ 124489 w 476250"/>
                <a:gd name="connsiteY281" fmla="*/ 388902 h 752475"/>
                <a:gd name="connsiteX282" fmla="*/ 121241 w 476250"/>
                <a:gd name="connsiteY282" fmla="*/ 388902 h 752475"/>
                <a:gd name="connsiteX283" fmla="*/ 117983 w 476250"/>
                <a:gd name="connsiteY283" fmla="*/ 388902 h 752475"/>
                <a:gd name="connsiteX284" fmla="*/ 114735 w 476250"/>
                <a:gd name="connsiteY284" fmla="*/ 388902 h 752475"/>
                <a:gd name="connsiteX285" fmla="*/ 108239 w 476250"/>
                <a:gd name="connsiteY285" fmla="*/ 388902 h 752475"/>
                <a:gd name="connsiteX286" fmla="*/ 104981 w 476250"/>
                <a:gd name="connsiteY286" fmla="*/ 392093 h 752475"/>
                <a:gd name="connsiteX287" fmla="*/ 98485 w 476250"/>
                <a:gd name="connsiteY287" fmla="*/ 395284 h 752475"/>
                <a:gd name="connsiteX288" fmla="*/ 95228 w 476250"/>
                <a:gd name="connsiteY288" fmla="*/ 398465 h 752475"/>
                <a:gd name="connsiteX289" fmla="*/ 88732 w 476250"/>
                <a:gd name="connsiteY289" fmla="*/ 398465 h 752475"/>
                <a:gd name="connsiteX290" fmla="*/ 85474 w 476250"/>
                <a:gd name="connsiteY290" fmla="*/ 398465 h 752475"/>
                <a:gd name="connsiteX291" fmla="*/ 85474 w 476250"/>
                <a:gd name="connsiteY291" fmla="*/ 401657 h 752475"/>
                <a:gd name="connsiteX292" fmla="*/ 85474 w 476250"/>
                <a:gd name="connsiteY292" fmla="*/ 401657 h 752475"/>
                <a:gd name="connsiteX293" fmla="*/ 82226 w 476250"/>
                <a:gd name="connsiteY293" fmla="*/ 404847 h 752475"/>
                <a:gd name="connsiteX294" fmla="*/ 69225 w 476250"/>
                <a:gd name="connsiteY294" fmla="*/ 411220 h 752475"/>
                <a:gd name="connsiteX295" fmla="*/ 65977 w 476250"/>
                <a:gd name="connsiteY295" fmla="*/ 414410 h 752475"/>
                <a:gd name="connsiteX296" fmla="*/ 65977 w 476250"/>
                <a:gd name="connsiteY296" fmla="*/ 417601 h 752475"/>
                <a:gd name="connsiteX297" fmla="*/ 62719 w 476250"/>
                <a:gd name="connsiteY297" fmla="*/ 427164 h 752475"/>
                <a:gd name="connsiteX298" fmla="*/ 62719 w 476250"/>
                <a:gd name="connsiteY298" fmla="*/ 433537 h 752475"/>
                <a:gd name="connsiteX299" fmla="*/ 65977 w 476250"/>
                <a:gd name="connsiteY299" fmla="*/ 443109 h 752475"/>
                <a:gd name="connsiteX300" fmla="*/ 65977 w 476250"/>
                <a:gd name="connsiteY300" fmla="*/ 465426 h 752475"/>
                <a:gd name="connsiteX301" fmla="*/ 65977 w 476250"/>
                <a:gd name="connsiteY301" fmla="*/ 474990 h 752475"/>
                <a:gd name="connsiteX302" fmla="*/ 65977 w 476250"/>
                <a:gd name="connsiteY302" fmla="*/ 481371 h 752475"/>
                <a:gd name="connsiteX303" fmla="*/ 62719 w 476250"/>
                <a:gd name="connsiteY303" fmla="*/ 481371 h 752475"/>
                <a:gd name="connsiteX304" fmla="*/ 59471 w 476250"/>
                <a:gd name="connsiteY304" fmla="*/ 484553 h 752475"/>
                <a:gd name="connsiteX305" fmla="*/ 56223 w 476250"/>
                <a:gd name="connsiteY305" fmla="*/ 487743 h 752475"/>
                <a:gd name="connsiteX306" fmla="*/ 56223 w 476250"/>
                <a:gd name="connsiteY306" fmla="*/ 487743 h 752475"/>
                <a:gd name="connsiteX307" fmla="*/ 59471 w 476250"/>
                <a:gd name="connsiteY307" fmla="*/ 494125 h 752475"/>
                <a:gd name="connsiteX308" fmla="*/ 59471 w 476250"/>
                <a:gd name="connsiteY308" fmla="*/ 497307 h 752475"/>
                <a:gd name="connsiteX309" fmla="*/ 56223 w 476250"/>
                <a:gd name="connsiteY309" fmla="*/ 497307 h 752475"/>
                <a:gd name="connsiteX310" fmla="*/ 56223 w 476250"/>
                <a:gd name="connsiteY310" fmla="*/ 503688 h 752475"/>
                <a:gd name="connsiteX311" fmla="*/ 52965 w 476250"/>
                <a:gd name="connsiteY311" fmla="*/ 503688 h 752475"/>
                <a:gd name="connsiteX312" fmla="*/ 49717 w 476250"/>
                <a:gd name="connsiteY312" fmla="*/ 510060 h 752475"/>
                <a:gd name="connsiteX313" fmla="*/ 56223 w 476250"/>
                <a:gd name="connsiteY313" fmla="*/ 513251 h 752475"/>
                <a:gd name="connsiteX314" fmla="*/ 52965 w 476250"/>
                <a:gd name="connsiteY314" fmla="*/ 519633 h 752475"/>
                <a:gd name="connsiteX315" fmla="*/ 52965 w 476250"/>
                <a:gd name="connsiteY315" fmla="*/ 522815 h 752475"/>
                <a:gd name="connsiteX316" fmla="*/ 49717 w 476250"/>
                <a:gd name="connsiteY316" fmla="*/ 522815 h 752475"/>
                <a:gd name="connsiteX317" fmla="*/ 49717 w 476250"/>
                <a:gd name="connsiteY317" fmla="*/ 522815 h 752475"/>
                <a:gd name="connsiteX318" fmla="*/ 46469 w 476250"/>
                <a:gd name="connsiteY318" fmla="*/ 522815 h 752475"/>
                <a:gd name="connsiteX319" fmla="*/ 43221 w 476250"/>
                <a:gd name="connsiteY319" fmla="*/ 522815 h 752475"/>
                <a:gd name="connsiteX320" fmla="*/ 39964 w 476250"/>
                <a:gd name="connsiteY320" fmla="*/ 522815 h 752475"/>
                <a:gd name="connsiteX321" fmla="*/ 39964 w 476250"/>
                <a:gd name="connsiteY321" fmla="*/ 519633 h 752475"/>
                <a:gd name="connsiteX322" fmla="*/ 36716 w 476250"/>
                <a:gd name="connsiteY322" fmla="*/ 519633 h 752475"/>
                <a:gd name="connsiteX323" fmla="*/ 33467 w 476250"/>
                <a:gd name="connsiteY323" fmla="*/ 513251 h 752475"/>
                <a:gd name="connsiteX324" fmla="*/ 33467 w 476250"/>
                <a:gd name="connsiteY324" fmla="*/ 513251 h 752475"/>
                <a:gd name="connsiteX325" fmla="*/ 30210 w 476250"/>
                <a:gd name="connsiteY325" fmla="*/ 516442 h 752475"/>
                <a:gd name="connsiteX326" fmla="*/ 30210 w 476250"/>
                <a:gd name="connsiteY326" fmla="*/ 519633 h 752475"/>
                <a:gd name="connsiteX327" fmla="*/ 26962 w 476250"/>
                <a:gd name="connsiteY327" fmla="*/ 522815 h 752475"/>
                <a:gd name="connsiteX328" fmla="*/ 30210 w 476250"/>
                <a:gd name="connsiteY328" fmla="*/ 526005 h 752475"/>
                <a:gd name="connsiteX329" fmla="*/ 30210 w 476250"/>
                <a:gd name="connsiteY329" fmla="*/ 529196 h 752475"/>
                <a:gd name="connsiteX330" fmla="*/ 30210 w 476250"/>
                <a:gd name="connsiteY330" fmla="*/ 532387 h 752475"/>
                <a:gd name="connsiteX331" fmla="*/ 30210 w 476250"/>
                <a:gd name="connsiteY331" fmla="*/ 535568 h 752475"/>
                <a:gd name="connsiteX332" fmla="*/ 30210 w 476250"/>
                <a:gd name="connsiteY332" fmla="*/ 540350 h 752475"/>
                <a:gd name="connsiteX333" fmla="*/ 30210 w 476250"/>
                <a:gd name="connsiteY333" fmla="*/ 543541 h 752475"/>
                <a:gd name="connsiteX334" fmla="*/ 30210 w 476250"/>
                <a:gd name="connsiteY334" fmla="*/ 549923 h 752475"/>
                <a:gd name="connsiteX335" fmla="*/ 33467 w 476250"/>
                <a:gd name="connsiteY335" fmla="*/ 553104 h 752475"/>
                <a:gd name="connsiteX336" fmla="*/ 33467 w 476250"/>
                <a:gd name="connsiteY336" fmla="*/ 556295 h 752475"/>
                <a:gd name="connsiteX337" fmla="*/ 33467 w 476250"/>
                <a:gd name="connsiteY337" fmla="*/ 559486 h 752475"/>
                <a:gd name="connsiteX338" fmla="*/ 33467 w 476250"/>
                <a:gd name="connsiteY338" fmla="*/ 559486 h 752475"/>
                <a:gd name="connsiteX339" fmla="*/ 39964 w 476250"/>
                <a:gd name="connsiteY339" fmla="*/ 565858 h 752475"/>
                <a:gd name="connsiteX340" fmla="*/ 39964 w 476250"/>
                <a:gd name="connsiteY340" fmla="*/ 565858 h 752475"/>
                <a:gd name="connsiteX341" fmla="*/ 39964 w 476250"/>
                <a:gd name="connsiteY341" fmla="*/ 569049 h 752475"/>
                <a:gd name="connsiteX342" fmla="*/ 39964 w 476250"/>
                <a:gd name="connsiteY342" fmla="*/ 572240 h 752475"/>
                <a:gd name="connsiteX343" fmla="*/ 36716 w 476250"/>
                <a:gd name="connsiteY343" fmla="*/ 581803 h 752475"/>
                <a:gd name="connsiteX344" fmla="*/ 33467 w 476250"/>
                <a:gd name="connsiteY344" fmla="*/ 581803 h 752475"/>
                <a:gd name="connsiteX345" fmla="*/ 33467 w 476250"/>
                <a:gd name="connsiteY345" fmla="*/ 581803 h 752475"/>
                <a:gd name="connsiteX346" fmla="*/ 33467 w 476250"/>
                <a:gd name="connsiteY346" fmla="*/ 584994 h 752475"/>
                <a:gd name="connsiteX347" fmla="*/ 33467 w 476250"/>
                <a:gd name="connsiteY347" fmla="*/ 584994 h 752475"/>
                <a:gd name="connsiteX348" fmla="*/ 33467 w 476250"/>
                <a:gd name="connsiteY348" fmla="*/ 588184 h 752475"/>
                <a:gd name="connsiteX349" fmla="*/ 33467 w 476250"/>
                <a:gd name="connsiteY349" fmla="*/ 591366 h 752475"/>
                <a:gd name="connsiteX350" fmla="*/ 33467 w 476250"/>
                <a:gd name="connsiteY350" fmla="*/ 591366 h 752475"/>
                <a:gd name="connsiteX351" fmla="*/ 33467 w 476250"/>
                <a:gd name="connsiteY351" fmla="*/ 597748 h 752475"/>
                <a:gd name="connsiteX352" fmla="*/ 26962 w 476250"/>
                <a:gd name="connsiteY352" fmla="*/ 597748 h 752475"/>
                <a:gd name="connsiteX353" fmla="*/ 22085 w 476250"/>
                <a:gd name="connsiteY353" fmla="*/ 594557 h 752475"/>
                <a:gd name="connsiteX354" fmla="*/ 15589 w 476250"/>
                <a:gd name="connsiteY354" fmla="*/ 594557 h 752475"/>
                <a:gd name="connsiteX355" fmla="*/ 15589 w 476250"/>
                <a:gd name="connsiteY355" fmla="*/ 597748 h 752475"/>
                <a:gd name="connsiteX356" fmla="*/ 15589 w 476250"/>
                <a:gd name="connsiteY356" fmla="*/ 597748 h 752475"/>
                <a:gd name="connsiteX357" fmla="*/ 15589 w 476250"/>
                <a:gd name="connsiteY357" fmla="*/ 597748 h 752475"/>
                <a:gd name="connsiteX358" fmla="*/ 15589 w 476250"/>
                <a:gd name="connsiteY358" fmla="*/ 600939 h 752475"/>
                <a:gd name="connsiteX359" fmla="*/ 15589 w 476250"/>
                <a:gd name="connsiteY359" fmla="*/ 600939 h 752475"/>
                <a:gd name="connsiteX360" fmla="*/ 15589 w 476250"/>
                <a:gd name="connsiteY360" fmla="*/ 604120 h 752475"/>
                <a:gd name="connsiteX361" fmla="*/ 15589 w 476250"/>
                <a:gd name="connsiteY361" fmla="*/ 607311 h 752475"/>
                <a:gd name="connsiteX362" fmla="*/ 15589 w 476250"/>
                <a:gd name="connsiteY362" fmla="*/ 610502 h 752475"/>
                <a:gd name="connsiteX363" fmla="*/ 15589 w 476250"/>
                <a:gd name="connsiteY363" fmla="*/ 610502 h 752475"/>
                <a:gd name="connsiteX364" fmla="*/ 15589 w 476250"/>
                <a:gd name="connsiteY364" fmla="*/ 610502 h 752475"/>
                <a:gd name="connsiteX365" fmla="*/ 15589 w 476250"/>
                <a:gd name="connsiteY365" fmla="*/ 613692 h 752475"/>
                <a:gd name="connsiteX366" fmla="*/ 15589 w 476250"/>
                <a:gd name="connsiteY366" fmla="*/ 613692 h 752475"/>
                <a:gd name="connsiteX367" fmla="*/ 15589 w 476250"/>
                <a:gd name="connsiteY367" fmla="*/ 616874 h 752475"/>
                <a:gd name="connsiteX368" fmla="*/ 15589 w 476250"/>
                <a:gd name="connsiteY368" fmla="*/ 620065 h 752475"/>
                <a:gd name="connsiteX369" fmla="*/ 22085 w 476250"/>
                <a:gd name="connsiteY369" fmla="*/ 623256 h 752475"/>
                <a:gd name="connsiteX370" fmla="*/ 22085 w 476250"/>
                <a:gd name="connsiteY370" fmla="*/ 626447 h 752475"/>
                <a:gd name="connsiteX371" fmla="*/ 26962 w 476250"/>
                <a:gd name="connsiteY371" fmla="*/ 626447 h 752475"/>
                <a:gd name="connsiteX372" fmla="*/ 26962 w 476250"/>
                <a:gd name="connsiteY372" fmla="*/ 629628 h 752475"/>
                <a:gd name="connsiteX373" fmla="*/ 26962 w 476250"/>
                <a:gd name="connsiteY373" fmla="*/ 626447 h 752475"/>
                <a:gd name="connsiteX374" fmla="*/ 26962 w 476250"/>
                <a:gd name="connsiteY374" fmla="*/ 626447 h 752475"/>
                <a:gd name="connsiteX375" fmla="*/ 26962 w 476250"/>
                <a:gd name="connsiteY375" fmla="*/ 626447 h 752475"/>
                <a:gd name="connsiteX376" fmla="*/ 30210 w 476250"/>
                <a:gd name="connsiteY376" fmla="*/ 626447 h 752475"/>
                <a:gd name="connsiteX377" fmla="*/ 30210 w 476250"/>
                <a:gd name="connsiteY377" fmla="*/ 626447 h 752475"/>
                <a:gd name="connsiteX378" fmla="*/ 33467 w 476250"/>
                <a:gd name="connsiteY378" fmla="*/ 626447 h 752475"/>
                <a:gd name="connsiteX379" fmla="*/ 33467 w 476250"/>
                <a:gd name="connsiteY379" fmla="*/ 626447 h 752475"/>
                <a:gd name="connsiteX380" fmla="*/ 33467 w 476250"/>
                <a:gd name="connsiteY380" fmla="*/ 629628 h 752475"/>
                <a:gd name="connsiteX381" fmla="*/ 33467 w 476250"/>
                <a:gd name="connsiteY381" fmla="*/ 629628 h 752475"/>
                <a:gd name="connsiteX382" fmla="*/ 33467 w 476250"/>
                <a:gd name="connsiteY382" fmla="*/ 632819 h 752475"/>
                <a:gd name="connsiteX383" fmla="*/ 33467 w 476250"/>
                <a:gd name="connsiteY383" fmla="*/ 636010 h 752475"/>
                <a:gd name="connsiteX384" fmla="*/ 26962 w 476250"/>
                <a:gd name="connsiteY384" fmla="*/ 645573 h 752475"/>
                <a:gd name="connsiteX385" fmla="*/ 26962 w 476250"/>
                <a:gd name="connsiteY385" fmla="*/ 645573 h 752475"/>
                <a:gd name="connsiteX386" fmla="*/ 26962 w 476250"/>
                <a:gd name="connsiteY386" fmla="*/ 645573 h 752475"/>
                <a:gd name="connsiteX387" fmla="*/ 18837 w 476250"/>
                <a:gd name="connsiteY387" fmla="*/ 645573 h 752475"/>
                <a:gd name="connsiteX388" fmla="*/ 18837 w 476250"/>
                <a:gd name="connsiteY388" fmla="*/ 645573 h 752475"/>
                <a:gd name="connsiteX389" fmla="*/ 15589 w 476250"/>
                <a:gd name="connsiteY389" fmla="*/ 648764 h 752475"/>
                <a:gd name="connsiteX390" fmla="*/ 12332 w 476250"/>
                <a:gd name="connsiteY390" fmla="*/ 661517 h 752475"/>
                <a:gd name="connsiteX391" fmla="*/ 9083 w 476250"/>
                <a:gd name="connsiteY391" fmla="*/ 664709 h 752475"/>
                <a:gd name="connsiteX392" fmla="*/ 9083 w 476250"/>
                <a:gd name="connsiteY392" fmla="*/ 667890 h 752475"/>
                <a:gd name="connsiteX393" fmla="*/ 9083 w 476250"/>
                <a:gd name="connsiteY393" fmla="*/ 667890 h 752475"/>
                <a:gd name="connsiteX394" fmla="*/ 12332 w 476250"/>
                <a:gd name="connsiteY394" fmla="*/ 671081 h 752475"/>
                <a:gd name="connsiteX395" fmla="*/ 12332 w 476250"/>
                <a:gd name="connsiteY395" fmla="*/ 671081 h 752475"/>
                <a:gd name="connsiteX396" fmla="*/ 12332 w 476250"/>
                <a:gd name="connsiteY396" fmla="*/ 677462 h 752475"/>
                <a:gd name="connsiteX397" fmla="*/ 9083 w 476250"/>
                <a:gd name="connsiteY397" fmla="*/ 680644 h 752475"/>
                <a:gd name="connsiteX398" fmla="*/ -670 w 476250"/>
                <a:gd name="connsiteY398" fmla="*/ 690216 h 752475"/>
                <a:gd name="connsiteX399" fmla="*/ -670 w 476250"/>
                <a:gd name="connsiteY399" fmla="*/ 693398 h 752475"/>
                <a:gd name="connsiteX400" fmla="*/ 2578 w 476250"/>
                <a:gd name="connsiteY400" fmla="*/ 709342 h 752475"/>
                <a:gd name="connsiteX401" fmla="*/ 2578 w 476250"/>
                <a:gd name="connsiteY401" fmla="*/ 712534 h 752475"/>
                <a:gd name="connsiteX402" fmla="*/ 9083 w 476250"/>
                <a:gd name="connsiteY402" fmla="*/ 722097 h 752475"/>
                <a:gd name="connsiteX403" fmla="*/ 9083 w 476250"/>
                <a:gd name="connsiteY403" fmla="*/ 722097 h 752475"/>
                <a:gd name="connsiteX404" fmla="*/ 12332 w 476250"/>
                <a:gd name="connsiteY404" fmla="*/ 728469 h 752475"/>
                <a:gd name="connsiteX405" fmla="*/ 12332 w 476250"/>
                <a:gd name="connsiteY405" fmla="*/ 731660 h 752475"/>
                <a:gd name="connsiteX406" fmla="*/ 9083 w 476250"/>
                <a:gd name="connsiteY406" fmla="*/ 738041 h 752475"/>
                <a:gd name="connsiteX407" fmla="*/ 9083 w 476250"/>
                <a:gd name="connsiteY407" fmla="*/ 738041 h 752475"/>
                <a:gd name="connsiteX408" fmla="*/ 9083 w 476250"/>
                <a:gd name="connsiteY408" fmla="*/ 738041 h 752475"/>
                <a:gd name="connsiteX409" fmla="*/ 26962 w 476250"/>
                <a:gd name="connsiteY409" fmla="*/ 742823 h 752475"/>
                <a:gd name="connsiteX410" fmla="*/ 33467 w 476250"/>
                <a:gd name="connsiteY410" fmla="*/ 742823 h 752475"/>
                <a:gd name="connsiteX411" fmla="*/ 43221 w 476250"/>
                <a:gd name="connsiteY411" fmla="*/ 742823 h 752475"/>
                <a:gd name="connsiteX412" fmla="*/ 49717 w 476250"/>
                <a:gd name="connsiteY412" fmla="*/ 742823 h 752475"/>
                <a:gd name="connsiteX413" fmla="*/ 72473 w 476250"/>
                <a:gd name="connsiteY413" fmla="*/ 752386 h 752475"/>
                <a:gd name="connsiteX414" fmla="*/ 78978 w 476250"/>
                <a:gd name="connsiteY414" fmla="*/ 752386 h 752475"/>
                <a:gd name="connsiteX415" fmla="*/ 82226 w 476250"/>
                <a:gd name="connsiteY415" fmla="*/ 752386 h 752475"/>
                <a:gd name="connsiteX416" fmla="*/ 88732 w 476250"/>
                <a:gd name="connsiteY416" fmla="*/ 752386 h 752475"/>
                <a:gd name="connsiteX417" fmla="*/ 91980 w 476250"/>
                <a:gd name="connsiteY417" fmla="*/ 749195 h 752475"/>
                <a:gd name="connsiteX418" fmla="*/ 95228 w 476250"/>
                <a:gd name="connsiteY418" fmla="*/ 749195 h 752475"/>
                <a:gd name="connsiteX419" fmla="*/ 98485 w 476250"/>
                <a:gd name="connsiteY419" fmla="*/ 746014 h 752475"/>
                <a:gd name="connsiteX420" fmla="*/ 98485 w 476250"/>
                <a:gd name="connsiteY420" fmla="*/ 746014 h 752475"/>
                <a:gd name="connsiteX421" fmla="*/ 98485 w 476250"/>
                <a:gd name="connsiteY421" fmla="*/ 746014 h 752475"/>
                <a:gd name="connsiteX422" fmla="*/ 101733 w 476250"/>
                <a:gd name="connsiteY422" fmla="*/ 742823 h 752475"/>
                <a:gd name="connsiteX423" fmla="*/ 108239 w 476250"/>
                <a:gd name="connsiteY423" fmla="*/ 731660 h 752475"/>
                <a:gd name="connsiteX424" fmla="*/ 108239 w 476250"/>
                <a:gd name="connsiteY424" fmla="*/ 728469 h 752475"/>
                <a:gd name="connsiteX425" fmla="*/ 111487 w 476250"/>
                <a:gd name="connsiteY425" fmla="*/ 725287 h 752475"/>
                <a:gd name="connsiteX426" fmla="*/ 111487 w 476250"/>
                <a:gd name="connsiteY426" fmla="*/ 722097 h 752475"/>
                <a:gd name="connsiteX427" fmla="*/ 111487 w 476250"/>
                <a:gd name="connsiteY427" fmla="*/ 718906 h 752475"/>
                <a:gd name="connsiteX428" fmla="*/ 108239 w 476250"/>
                <a:gd name="connsiteY428" fmla="*/ 715715 h 752475"/>
                <a:gd name="connsiteX429" fmla="*/ 108239 w 476250"/>
                <a:gd name="connsiteY429" fmla="*/ 712534 h 752475"/>
                <a:gd name="connsiteX430" fmla="*/ 104981 w 476250"/>
                <a:gd name="connsiteY430" fmla="*/ 712534 h 752475"/>
                <a:gd name="connsiteX431" fmla="*/ 101733 w 476250"/>
                <a:gd name="connsiteY431" fmla="*/ 712534 h 752475"/>
                <a:gd name="connsiteX432" fmla="*/ 101733 w 476250"/>
                <a:gd name="connsiteY432" fmla="*/ 709342 h 752475"/>
                <a:gd name="connsiteX433" fmla="*/ 98485 w 476250"/>
                <a:gd name="connsiteY433" fmla="*/ 706152 h 752475"/>
                <a:gd name="connsiteX434" fmla="*/ 98485 w 476250"/>
                <a:gd name="connsiteY434" fmla="*/ 706152 h 752475"/>
                <a:gd name="connsiteX435" fmla="*/ 98485 w 476250"/>
                <a:gd name="connsiteY435" fmla="*/ 702961 h 752475"/>
                <a:gd name="connsiteX436" fmla="*/ 98485 w 476250"/>
                <a:gd name="connsiteY436" fmla="*/ 702961 h 752475"/>
                <a:gd name="connsiteX437" fmla="*/ 98485 w 476250"/>
                <a:gd name="connsiteY437" fmla="*/ 699779 h 752475"/>
                <a:gd name="connsiteX438" fmla="*/ 101733 w 476250"/>
                <a:gd name="connsiteY438" fmla="*/ 699779 h 752475"/>
                <a:gd name="connsiteX439" fmla="*/ 101733 w 476250"/>
                <a:gd name="connsiteY439" fmla="*/ 699779 h 752475"/>
                <a:gd name="connsiteX440" fmla="*/ 104981 w 476250"/>
                <a:gd name="connsiteY440" fmla="*/ 696589 h 752475"/>
                <a:gd name="connsiteX441" fmla="*/ 104981 w 476250"/>
                <a:gd name="connsiteY441" fmla="*/ 696589 h 752475"/>
                <a:gd name="connsiteX442" fmla="*/ 104981 w 476250"/>
                <a:gd name="connsiteY442" fmla="*/ 696589 h 752475"/>
                <a:gd name="connsiteX443" fmla="*/ 104981 w 476250"/>
                <a:gd name="connsiteY443" fmla="*/ 693398 h 752475"/>
                <a:gd name="connsiteX444" fmla="*/ 108239 w 476250"/>
                <a:gd name="connsiteY444" fmla="*/ 693398 h 752475"/>
                <a:gd name="connsiteX445" fmla="*/ 111487 w 476250"/>
                <a:gd name="connsiteY445" fmla="*/ 693398 h 752475"/>
                <a:gd name="connsiteX446" fmla="*/ 111487 w 476250"/>
                <a:gd name="connsiteY446" fmla="*/ 690216 h 752475"/>
                <a:gd name="connsiteX447" fmla="*/ 114735 w 476250"/>
                <a:gd name="connsiteY447" fmla="*/ 690216 h 752475"/>
                <a:gd name="connsiteX448" fmla="*/ 114735 w 476250"/>
                <a:gd name="connsiteY448" fmla="*/ 687025 h 752475"/>
                <a:gd name="connsiteX449" fmla="*/ 114735 w 476250"/>
                <a:gd name="connsiteY449" fmla="*/ 687025 h 752475"/>
                <a:gd name="connsiteX450" fmla="*/ 114735 w 476250"/>
                <a:gd name="connsiteY450" fmla="*/ 683835 h 752475"/>
                <a:gd name="connsiteX451" fmla="*/ 114735 w 476250"/>
                <a:gd name="connsiteY451" fmla="*/ 683835 h 752475"/>
                <a:gd name="connsiteX452" fmla="*/ 117983 w 476250"/>
                <a:gd name="connsiteY452" fmla="*/ 680644 h 752475"/>
                <a:gd name="connsiteX453" fmla="*/ 117983 w 476250"/>
                <a:gd name="connsiteY453" fmla="*/ 680644 h 752475"/>
                <a:gd name="connsiteX454" fmla="*/ 124489 w 476250"/>
                <a:gd name="connsiteY454" fmla="*/ 677462 h 752475"/>
                <a:gd name="connsiteX455" fmla="*/ 127737 w 476250"/>
                <a:gd name="connsiteY455" fmla="*/ 677462 h 752475"/>
                <a:gd name="connsiteX456" fmla="*/ 130994 w 476250"/>
                <a:gd name="connsiteY456" fmla="*/ 677462 h 752475"/>
                <a:gd name="connsiteX457" fmla="*/ 130994 w 476250"/>
                <a:gd name="connsiteY457" fmla="*/ 677462 h 752475"/>
                <a:gd name="connsiteX458" fmla="*/ 130994 w 476250"/>
                <a:gd name="connsiteY458" fmla="*/ 674272 h 752475"/>
                <a:gd name="connsiteX459" fmla="*/ 134242 w 476250"/>
                <a:gd name="connsiteY459" fmla="*/ 674272 h 752475"/>
                <a:gd name="connsiteX460" fmla="*/ 137490 w 476250"/>
                <a:gd name="connsiteY460" fmla="*/ 671081 h 752475"/>
                <a:gd name="connsiteX461" fmla="*/ 140738 w 476250"/>
                <a:gd name="connsiteY461" fmla="*/ 671081 h 752475"/>
                <a:gd name="connsiteX462" fmla="*/ 143996 w 476250"/>
                <a:gd name="connsiteY462" fmla="*/ 674272 h 752475"/>
                <a:gd name="connsiteX463" fmla="*/ 143996 w 476250"/>
                <a:gd name="connsiteY463" fmla="*/ 674272 h 752475"/>
                <a:gd name="connsiteX464" fmla="*/ 147244 w 476250"/>
                <a:gd name="connsiteY464" fmla="*/ 674272 h 752475"/>
                <a:gd name="connsiteX465" fmla="*/ 153749 w 476250"/>
                <a:gd name="connsiteY465" fmla="*/ 674272 h 752475"/>
                <a:gd name="connsiteX466" fmla="*/ 156997 w 476250"/>
                <a:gd name="connsiteY466" fmla="*/ 671081 h 752475"/>
                <a:gd name="connsiteX467" fmla="*/ 160245 w 476250"/>
                <a:gd name="connsiteY467" fmla="*/ 667890 h 752475"/>
                <a:gd name="connsiteX468" fmla="*/ 166751 w 476250"/>
                <a:gd name="connsiteY468" fmla="*/ 661517 h 752475"/>
                <a:gd name="connsiteX469" fmla="*/ 166751 w 476250"/>
                <a:gd name="connsiteY469" fmla="*/ 661517 h 752475"/>
                <a:gd name="connsiteX470" fmla="*/ 169999 w 476250"/>
                <a:gd name="connsiteY470" fmla="*/ 661517 h 752475"/>
                <a:gd name="connsiteX471" fmla="*/ 173247 w 476250"/>
                <a:gd name="connsiteY471" fmla="*/ 661517 h 752475"/>
                <a:gd name="connsiteX472" fmla="*/ 176505 w 476250"/>
                <a:gd name="connsiteY472" fmla="*/ 664709 h 752475"/>
                <a:gd name="connsiteX473" fmla="*/ 176505 w 476250"/>
                <a:gd name="connsiteY473" fmla="*/ 667890 h 752475"/>
                <a:gd name="connsiteX474" fmla="*/ 183001 w 476250"/>
                <a:gd name="connsiteY474" fmla="*/ 671081 h 752475"/>
                <a:gd name="connsiteX475" fmla="*/ 186258 w 476250"/>
                <a:gd name="connsiteY475" fmla="*/ 671081 h 752475"/>
                <a:gd name="connsiteX476" fmla="*/ 197631 w 476250"/>
                <a:gd name="connsiteY476" fmla="*/ 667890 h 752475"/>
                <a:gd name="connsiteX477" fmla="*/ 207385 w 476250"/>
                <a:gd name="connsiteY477" fmla="*/ 667890 h 752475"/>
                <a:gd name="connsiteX478" fmla="*/ 210633 w 476250"/>
                <a:gd name="connsiteY478" fmla="*/ 664709 h 752475"/>
                <a:gd name="connsiteX479" fmla="*/ 210633 w 476250"/>
                <a:gd name="connsiteY479" fmla="*/ 661517 h 752475"/>
                <a:gd name="connsiteX480" fmla="*/ 213890 w 476250"/>
                <a:gd name="connsiteY480" fmla="*/ 655136 h 752475"/>
                <a:gd name="connsiteX481" fmla="*/ 213890 w 476250"/>
                <a:gd name="connsiteY481" fmla="*/ 655136 h 752475"/>
                <a:gd name="connsiteX482" fmla="*/ 217138 w 476250"/>
                <a:gd name="connsiteY482" fmla="*/ 655136 h 752475"/>
                <a:gd name="connsiteX483" fmla="*/ 217138 w 476250"/>
                <a:gd name="connsiteY483" fmla="*/ 655136 h 752475"/>
                <a:gd name="connsiteX484" fmla="*/ 220386 w 476250"/>
                <a:gd name="connsiteY484" fmla="*/ 655136 h 752475"/>
                <a:gd name="connsiteX485" fmla="*/ 220386 w 476250"/>
                <a:gd name="connsiteY485" fmla="*/ 651954 h 752475"/>
                <a:gd name="connsiteX486" fmla="*/ 223644 w 476250"/>
                <a:gd name="connsiteY486" fmla="*/ 651954 h 752475"/>
                <a:gd name="connsiteX487" fmla="*/ 223644 w 476250"/>
                <a:gd name="connsiteY487" fmla="*/ 651954 h 752475"/>
                <a:gd name="connsiteX488" fmla="*/ 223644 w 476250"/>
                <a:gd name="connsiteY488" fmla="*/ 648764 h 752475"/>
                <a:gd name="connsiteX489" fmla="*/ 226892 w 476250"/>
                <a:gd name="connsiteY489" fmla="*/ 645573 h 752475"/>
                <a:gd name="connsiteX490" fmla="*/ 226892 w 476250"/>
                <a:gd name="connsiteY490" fmla="*/ 642382 h 752475"/>
                <a:gd name="connsiteX491" fmla="*/ 226892 w 476250"/>
                <a:gd name="connsiteY491" fmla="*/ 636010 h 752475"/>
                <a:gd name="connsiteX492" fmla="*/ 226892 w 476250"/>
                <a:gd name="connsiteY492" fmla="*/ 632819 h 752475"/>
                <a:gd name="connsiteX493" fmla="*/ 230140 w 476250"/>
                <a:gd name="connsiteY493" fmla="*/ 620065 h 752475"/>
                <a:gd name="connsiteX494" fmla="*/ 233388 w 476250"/>
                <a:gd name="connsiteY494" fmla="*/ 613692 h 752475"/>
                <a:gd name="connsiteX495" fmla="*/ 236645 w 476250"/>
                <a:gd name="connsiteY495" fmla="*/ 613692 h 752475"/>
                <a:gd name="connsiteX496" fmla="*/ 236645 w 476250"/>
                <a:gd name="connsiteY496" fmla="*/ 610502 h 752475"/>
                <a:gd name="connsiteX497" fmla="*/ 236645 w 476250"/>
                <a:gd name="connsiteY497" fmla="*/ 607311 h 752475"/>
                <a:gd name="connsiteX498" fmla="*/ 236645 w 476250"/>
                <a:gd name="connsiteY498" fmla="*/ 604120 h 752475"/>
                <a:gd name="connsiteX499" fmla="*/ 236645 w 476250"/>
                <a:gd name="connsiteY499" fmla="*/ 600939 h 752475"/>
                <a:gd name="connsiteX500" fmla="*/ 236645 w 476250"/>
                <a:gd name="connsiteY500" fmla="*/ 600939 h 752475"/>
                <a:gd name="connsiteX501" fmla="*/ 236645 w 476250"/>
                <a:gd name="connsiteY501" fmla="*/ 591366 h 752475"/>
                <a:gd name="connsiteX502" fmla="*/ 239893 w 476250"/>
                <a:gd name="connsiteY502" fmla="*/ 588184 h 752475"/>
                <a:gd name="connsiteX503" fmla="*/ 239893 w 476250"/>
                <a:gd name="connsiteY503" fmla="*/ 584994 h 752475"/>
                <a:gd name="connsiteX504" fmla="*/ 239893 w 476250"/>
                <a:gd name="connsiteY504" fmla="*/ 581803 h 752475"/>
                <a:gd name="connsiteX505" fmla="*/ 239893 w 476250"/>
                <a:gd name="connsiteY505" fmla="*/ 578612 h 752475"/>
                <a:gd name="connsiteX506" fmla="*/ 239893 w 476250"/>
                <a:gd name="connsiteY506" fmla="*/ 578612 h 752475"/>
                <a:gd name="connsiteX507" fmla="*/ 239893 w 476250"/>
                <a:gd name="connsiteY507" fmla="*/ 575431 h 752475"/>
                <a:gd name="connsiteX508" fmla="*/ 243141 w 476250"/>
                <a:gd name="connsiteY508" fmla="*/ 575431 h 752475"/>
                <a:gd name="connsiteX509" fmla="*/ 246399 w 476250"/>
                <a:gd name="connsiteY509" fmla="*/ 572240 h 752475"/>
                <a:gd name="connsiteX510" fmla="*/ 275650 w 476250"/>
                <a:gd name="connsiteY510" fmla="*/ 556295 h 752475"/>
                <a:gd name="connsiteX511" fmla="*/ 275650 w 476250"/>
                <a:gd name="connsiteY511" fmla="*/ 553104 h 752475"/>
                <a:gd name="connsiteX512" fmla="*/ 282156 w 476250"/>
                <a:gd name="connsiteY512" fmla="*/ 553104 h 752475"/>
                <a:gd name="connsiteX513" fmla="*/ 291909 w 476250"/>
                <a:gd name="connsiteY513" fmla="*/ 556295 h 752475"/>
                <a:gd name="connsiteX514" fmla="*/ 295157 w 476250"/>
                <a:gd name="connsiteY514" fmla="*/ 556295 h 752475"/>
                <a:gd name="connsiteX515" fmla="*/ 298405 w 476250"/>
                <a:gd name="connsiteY515" fmla="*/ 553104 h 752475"/>
                <a:gd name="connsiteX516" fmla="*/ 304911 w 476250"/>
                <a:gd name="connsiteY516" fmla="*/ 543541 h 752475"/>
                <a:gd name="connsiteX517" fmla="*/ 311417 w 476250"/>
                <a:gd name="connsiteY517" fmla="*/ 540350 h 752475"/>
                <a:gd name="connsiteX518" fmla="*/ 311417 w 476250"/>
                <a:gd name="connsiteY518" fmla="*/ 540350 h 752475"/>
                <a:gd name="connsiteX519" fmla="*/ 317913 w 476250"/>
                <a:gd name="connsiteY519" fmla="*/ 529196 h 752475"/>
                <a:gd name="connsiteX520" fmla="*/ 321161 w 476250"/>
                <a:gd name="connsiteY520" fmla="*/ 526005 h 752475"/>
                <a:gd name="connsiteX521" fmla="*/ 321161 w 476250"/>
                <a:gd name="connsiteY521" fmla="*/ 526005 h 752475"/>
                <a:gd name="connsiteX522" fmla="*/ 321161 w 476250"/>
                <a:gd name="connsiteY522" fmla="*/ 522815 h 752475"/>
                <a:gd name="connsiteX523" fmla="*/ 324418 w 476250"/>
                <a:gd name="connsiteY523" fmla="*/ 519633 h 752475"/>
                <a:gd name="connsiteX524" fmla="*/ 327666 w 476250"/>
                <a:gd name="connsiteY524" fmla="*/ 516442 h 752475"/>
                <a:gd name="connsiteX525" fmla="*/ 330914 w 476250"/>
                <a:gd name="connsiteY525" fmla="*/ 516442 h 752475"/>
                <a:gd name="connsiteX526" fmla="*/ 334172 w 476250"/>
                <a:gd name="connsiteY526" fmla="*/ 513251 h 752475"/>
                <a:gd name="connsiteX527" fmla="*/ 334172 w 476250"/>
                <a:gd name="connsiteY527" fmla="*/ 513251 h 752475"/>
                <a:gd name="connsiteX528" fmla="*/ 340668 w 476250"/>
                <a:gd name="connsiteY528" fmla="*/ 510060 h 752475"/>
                <a:gd name="connsiteX529" fmla="*/ 340668 w 476250"/>
                <a:gd name="connsiteY529" fmla="*/ 510060 h 752475"/>
                <a:gd name="connsiteX530" fmla="*/ 343925 w 476250"/>
                <a:gd name="connsiteY530" fmla="*/ 506879 h 752475"/>
                <a:gd name="connsiteX531" fmla="*/ 347173 w 476250"/>
                <a:gd name="connsiteY531" fmla="*/ 506879 h 752475"/>
                <a:gd name="connsiteX532" fmla="*/ 352050 w 476250"/>
                <a:gd name="connsiteY532" fmla="*/ 506879 h 752475"/>
                <a:gd name="connsiteX533" fmla="*/ 352050 w 476250"/>
                <a:gd name="connsiteY533" fmla="*/ 506879 h 752475"/>
                <a:gd name="connsiteX534" fmla="*/ 355298 w 476250"/>
                <a:gd name="connsiteY534" fmla="*/ 506879 h 752475"/>
                <a:gd name="connsiteX535" fmla="*/ 361804 w 476250"/>
                <a:gd name="connsiteY535" fmla="*/ 503688 h 752475"/>
                <a:gd name="connsiteX536" fmla="*/ 361804 w 476250"/>
                <a:gd name="connsiteY536" fmla="*/ 503688 h 752475"/>
                <a:gd name="connsiteX537" fmla="*/ 365052 w 476250"/>
                <a:gd name="connsiteY537" fmla="*/ 500497 h 752475"/>
                <a:gd name="connsiteX538" fmla="*/ 365052 w 476250"/>
                <a:gd name="connsiteY538" fmla="*/ 500497 h 752475"/>
                <a:gd name="connsiteX539" fmla="*/ 368300 w 476250"/>
                <a:gd name="connsiteY539" fmla="*/ 490934 h 752475"/>
                <a:gd name="connsiteX540" fmla="*/ 371557 w 476250"/>
                <a:gd name="connsiteY540" fmla="*/ 490934 h 752475"/>
                <a:gd name="connsiteX541" fmla="*/ 371557 w 476250"/>
                <a:gd name="connsiteY541" fmla="*/ 487743 h 752475"/>
                <a:gd name="connsiteX542" fmla="*/ 378053 w 476250"/>
                <a:gd name="connsiteY542" fmla="*/ 484553 h 752475"/>
                <a:gd name="connsiteX543" fmla="*/ 378053 w 476250"/>
                <a:gd name="connsiteY543" fmla="*/ 484553 h 752475"/>
                <a:gd name="connsiteX544" fmla="*/ 378053 w 476250"/>
                <a:gd name="connsiteY544" fmla="*/ 481371 h 752475"/>
                <a:gd name="connsiteX545" fmla="*/ 381301 w 476250"/>
                <a:gd name="connsiteY545" fmla="*/ 474990 h 752475"/>
                <a:gd name="connsiteX546" fmla="*/ 381301 w 476250"/>
                <a:gd name="connsiteY546" fmla="*/ 471798 h 752475"/>
                <a:gd name="connsiteX547" fmla="*/ 384559 w 476250"/>
                <a:gd name="connsiteY547" fmla="*/ 468617 h 752475"/>
                <a:gd name="connsiteX548" fmla="*/ 387807 w 476250"/>
                <a:gd name="connsiteY548" fmla="*/ 468617 h 752475"/>
                <a:gd name="connsiteX549" fmla="*/ 387807 w 476250"/>
                <a:gd name="connsiteY549" fmla="*/ 465426 h 752475"/>
                <a:gd name="connsiteX550" fmla="*/ 394313 w 476250"/>
                <a:gd name="connsiteY550" fmla="*/ 462235 h 752475"/>
                <a:gd name="connsiteX551" fmla="*/ 394313 w 476250"/>
                <a:gd name="connsiteY551" fmla="*/ 462235 h 752475"/>
                <a:gd name="connsiteX552" fmla="*/ 397561 w 476250"/>
                <a:gd name="connsiteY552" fmla="*/ 459045 h 752475"/>
                <a:gd name="connsiteX553" fmla="*/ 397561 w 476250"/>
                <a:gd name="connsiteY553" fmla="*/ 459045 h 752475"/>
                <a:gd name="connsiteX554" fmla="*/ 404066 w 476250"/>
                <a:gd name="connsiteY554" fmla="*/ 452672 h 752475"/>
                <a:gd name="connsiteX555" fmla="*/ 404066 w 476250"/>
                <a:gd name="connsiteY555" fmla="*/ 446291 h 752475"/>
                <a:gd name="connsiteX556" fmla="*/ 410562 w 476250"/>
                <a:gd name="connsiteY556" fmla="*/ 443109 h 752475"/>
                <a:gd name="connsiteX557" fmla="*/ 413811 w 476250"/>
                <a:gd name="connsiteY557" fmla="*/ 443109 h 752475"/>
                <a:gd name="connsiteX558" fmla="*/ 417068 w 476250"/>
                <a:gd name="connsiteY558" fmla="*/ 439918 h 752475"/>
                <a:gd name="connsiteX559" fmla="*/ 420316 w 476250"/>
                <a:gd name="connsiteY559" fmla="*/ 439918 h 752475"/>
                <a:gd name="connsiteX560" fmla="*/ 430069 w 476250"/>
                <a:gd name="connsiteY560" fmla="*/ 430355 h 752475"/>
                <a:gd name="connsiteX561" fmla="*/ 433317 w 476250"/>
                <a:gd name="connsiteY561" fmla="*/ 427164 h 752475"/>
                <a:gd name="connsiteX562" fmla="*/ 433317 w 476250"/>
                <a:gd name="connsiteY562" fmla="*/ 427164 h 752475"/>
                <a:gd name="connsiteX563" fmla="*/ 439823 w 476250"/>
                <a:gd name="connsiteY563" fmla="*/ 420783 h 752475"/>
                <a:gd name="connsiteX564" fmla="*/ 439823 w 476250"/>
                <a:gd name="connsiteY564" fmla="*/ 423974 h 752475"/>
                <a:gd name="connsiteX565" fmla="*/ 443071 w 476250"/>
                <a:gd name="connsiteY565" fmla="*/ 427164 h 752475"/>
                <a:gd name="connsiteX566" fmla="*/ 446319 w 476250"/>
                <a:gd name="connsiteY566" fmla="*/ 427164 h 752475"/>
                <a:gd name="connsiteX567" fmla="*/ 449577 w 476250"/>
                <a:gd name="connsiteY567" fmla="*/ 427164 h 752475"/>
                <a:gd name="connsiteX568" fmla="*/ 449577 w 476250"/>
                <a:gd name="connsiteY568" fmla="*/ 427164 h 752475"/>
                <a:gd name="connsiteX569" fmla="*/ 452825 w 476250"/>
                <a:gd name="connsiteY569" fmla="*/ 423974 h 752475"/>
                <a:gd name="connsiteX570" fmla="*/ 456073 w 476250"/>
                <a:gd name="connsiteY570" fmla="*/ 427164 h 752475"/>
                <a:gd name="connsiteX571" fmla="*/ 459330 w 476250"/>
                <a:gd name="connsiteY571" fmla="*/ 427164 h 752475"/>
                <a:gd name="connsiteX572" fmla="*/ 462578 w 476250"/>
                <a:gd name="connsiteY572" fmla="*/ 427164 h 752475"/>
                <a:gd name="connsiteX573" fmla="*/ 475580 w 476250"/>
                <a:gd name="connsiteY573" fmla="*/ 423974 h 752475"/>
                <a:gd name="connsiteX574" fmla="*/ 475580 w 476250"/>
                <a:gd name="connsiteY574" fmla="*/ 42397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</a:cxnLst>
              <a:rect l="l" t="t" r="r" b="b"/>
              <a:pathLst>
                <a:path w="476250" h="752475">
                  <a:moveTo>
                    <a:pt x="475580" y="423974"/>
                  </a:moveTo>
                  <a:lnTo>
                    <a:pt x="475580" y="423974"/>
                  </a:lnTo>
                  <a:lnTo>
                    <a:pt x="472332" y="420783"/>
                  </a:lnTo>
                  <a:lnTo>
                    <a:pt x="475580" y="420783"/>
                  </a:lnTo>
                  <a:lnTo>
                    <a:pt x="472332" y="417601"/>
                  </a:lnTo>
                  <a:lnTo>
                    <a:pt x="472332" y="414410"/>
                  </a:lnTo>
                  <a:lnTo>
                    <a:pt x="456073" y="388902"/>
                  </a:lnTo>
                  <a:lnTo>
                    <a:pt x="449577" y="382530"/>
                  </a:lnTo>
                  <a:lnTo>
                    <a:pt x="449577" y="379339"/>
                  </a:lnTo>
                  <a:lnTo>
                    <a:pt x="446319" y="376149"/>
                  </a:lnTo>
                  <a:lnTo>
                    <a:pt x="449577" y="234264"/>
                  </a:lnTo>
                  <a:lnTo>
                    <a:pt x="449577" y="211947"/>
                  </a:lnTo>
                  <a:lnTo>
                    <a:pt x="449577" y="208756"/>
                  </a:lnTo>
                  <a:lnTo>
                    <a:pt x="426821" y="205565"/>
                  </a:lnTo>
                  <a:lnTo>
                    <a:pt x="423564" y="205565"/>
                  </a:lnTo>
                  <a:lnTo>
                    <a:pt x="423564" y="202375"/>
                  </a:lnTo>
                  <a:lnTo>
                    <a:pt x="420316" y="196002"/>
                  </a:lnTo>
                  <a:lnTo>
                    <a:pt x="417068" y="192811"/>
                  </a:lnTo>
                  <a:lnTo>
                    <a:pt x="413811" y="192811"/>
                  </a:lnTo>
                  <a:lnTo>
                    <a:pt x="407314" y="192811"/>
                  </a:lnTo>
                  <a:lnTo>
                    <a:pt x="407314" y="192811"/>
                  </a:lnTo>
                  <a:lnTo>
                    <a:pt x="404066" y="189620"/>
                  </a:lnTo>
                  <a:lnTo>
                    <a:pt x="400809" y="189620"/>
                  </a:lnTo>
                  <a:lnTo>
                    <a:pt x="397561" y="189620"/>
                  </a:lnTo>
                  <a:lnTo>
                    <a:pt x="397561" y="189620"/>
                  </a:lnTo>
                  <a:lnTo>
                    <a:pt x="394313" y="189620"/>
                  </a:lnTo>
                  <a:lnTo>
                    <a:pt x="391055" y="183248"/>
                  </a:lnTo>
                  <a:lnTo>
                    <a:pt x="387807" y="183248"/>
                  </a:lnTo>
                  <a:lnTo>
                    <a:pt x="371557" y="183248"/>
                  </a:lnTo>
                  <a:lnTo>
                    <a:pt x="365052" y="183248"/>
                  </a:lnTo>
                  <a:lnTo>
                    <a:pt x="358546" y="180057"/>
                  </a:lnTo>
                  <a:lnTo>
                    <a:pt x="355298" y="176866"/>
                  </a:lnTo>
                  <a:lnTo>
                    <a:pt x="352050" y="173685"/>
                  </a:lnTo>
                  <a:lnTo>
                    <a:pt x="352050" y="160931"/>
                  </a:lnTo>
                  <a:lnTo>
                    <a:pt x="347173" y="157740"/>
                  </a:lnTo>
                  <a:lnTo>
                    <a:pt x="343925" y="157740"/>
                  </a:lnTo>
                  <a:lnTo>
                    <a:pt x="337420" y="154549"/>
                  </a:lnTo>
                  <a:lnTo>
                    <a:pt x="334172" y="154549"/>
                  </a:lnTo>
                  <a:lnTo>
                    <a:pt x="324418" y="151358"/>
                  </a:lnTo>
                  <a:lnTo>
                    <a:pt x="321161" y="148177"/>
                  </a:lnTo>
                  <a:lnTo>
                    <a:pt x="298405" y="154549"/>
                  </a:lnTo>
                  <a:lnTo>
                    <a:pt x="291909" y="154549"/>
                  </a:lnTo>
                  <a:lnTo>
                    <a:pt x="285404" y="151358"/>
                  </a:lnTo>
                  <a:lnTo>
                    <a:pt x="282156" y="151358"/>
                  </a:lnTo>
                  <a:lnTo>
                    <a:pt x="272402" y="144986"/>
                  </a:lnTo>
                  <a:lnTo>
                    <a:pt x="269154" y="141795"/>
                  </a:lnTo>
                  <a:lnTo>
                    <a:pt x="259401" y="127451"/>
                  </a:lnTo>
                  <a:lnTo>
                    <a:pt x="259401" y="124260"/>
                  </a:lnTo>
                  <a:lnTo>
                    <a:pt x="259401" y="124260"/>
                  </a:lnTo>
                  <a:lnTo>
                    <a:pt x="262649" y="121069"/>
                  </a:lnTo>
                  <a:lnTo>
                    <a:pt x="262649" y="121069"/>
                  </a:lnTo>
                  <a:lnTo>
                    <a:pt x="262649" y="117888"/>
                  </a:lnTo>
                  <a:lnTo>
                    <a:pt x="262649" y="114697"/>
                  </a:lnTo>
                  <a:lnTo>
                    <a:pt x="262649" y="114697"/>
                  </a:lnTo>
                  <a:lnTo>
                    <a:pt x="262649" y="111506"/>
                  </a:lnTo>
                  <a:lnTo>
                    <a:pt x="262649" y="105134"/>
                  </a:lnTo>
                  <a:lnTo>
                    <a:pt x="259401" y="101943"/>
                  </a:lnTo>
                  <a:lnTo>
                    <a:pt x="259401" y="101943"/>
                  </a:lnTo>
                  <a:lnTo>
                    <a:pt x="256153" y="101943"/>
                  </a:lnTo>
                  <a:lnTo>
                    <a:pt x="252895" y="98752"/>
                  </a:lnTo>
                  <a:lnTo>
                    <a:pt x="252895" y="98752"/>
                  </a:lnTo>
                  <a:lnTo>
                    <a:pt x="246399" y="95561"/>
                  </a:lnTo>
                  <a:lnTo>
                    <a:pt x="246399" y="95561"/>
                  </a:lnTo>
                  <a:lnTo>
                    <a:pt x="246399" y="92380"/>
                  </a:lnTo>
                  <a:lnTo>
                    <a:pt x="243141" y="89189"/>
                  </a:lnTo>
                  <a:lnTo>
                    <a:pt x="243141" y="85998"/>
                  </a:lnTo>
                  <a:lnTo>
                    <a:pt x="243141" y="82807"/>
                  </a:lnTo>
                  <a:lnTo>
                    <a:pt x="236645" y="79626"/>
                  </a:lnTo>
                  <a:lnTo>
                    <a:pt x="236645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3244"/>
                  </a:lnTo>
                  <a:lnTo>
                    <a:pt x="230140" y="70053"/>
                  </a:lnTo>
                  <a:lnTo>
                    <a:pt x="230140" y="70053"/>
                  </a:lnTo>
                  <a:lnTo>
                    <a:pt x="226892" y="70053"/>
                  </a:lnTo>
                  <a:lnTo>
                    <a:pt x="226892" y="70053"/>
                  </a:lnTo>
                  <a:lnTo>
                    <a:pt x="220386" y="66872"/>
                  </a:lnTo>
                  <a:lnTo>
                    <a:pt x="217138" y="63681"/>
                  </a:lnTo>
                  <a:lnTo>
                    <a:pt x="217138" y="63681"/>
                  </a:lnTo>
                  <a:lnTo>
                    <a:pt x="213890" y="63681"/>
                  </a:lnTo>
                  <a:lnTo>
                    <a:pt x="213890" y="57299"/>
                  </a:lnTo>
                  <a:lnTo>
                    <a:pt x="210633" y="47736"/>
                  </a:lnTo>
                  <a:lnTo>
                    <a:pt x="207385" y="44545"/>
                  </a:lnTo>
                  <a:lnTo>
                    <a:pt x="207385" y="34982"/>
                  </a:lnTo>
                  <a:lnTo>
                    <a:pt x="207385" y="34982"/>
                  </a:lnTo>
                  <a:lnTo>
                    <a:pt x="204137" y="34982"/>
                  </a:lnTo>
                  <a:lnTo>
                    <a:pt x="204137" y="31801"/>
                  </a:lnTo>
                  <a:lnTo>
                    <a:pt x="204137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1801"/>
                  </a:lnTo>
                  <a:lnTo>
                    <a:pt x="191135" y="31801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2228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9474"/>
                  </a:lnTo>
                  <a:lnTo>
                    <a:pt x="194383" y="9474"/>
                  </a:lnTo>
                  <a:lnTo>
                    <a:pt x="194383" y="6293"/>
                  </a:lnTo>
                  <a:lnTo>
                    <a:pt x="191135" y="6293"/>
                  </a:lnTo>
                  <a:lnTo>
                    <a:pt x="191135" y="3102"/>
                  </a:lnTo>
                  <a:lnTo>
                    <a:pt x="191135" y="3102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79753" y="3102"/>
                  </a:lnTo>
                  <a:lnTo>
                    <a:pt x="179753" y="3102"/>
                  </a:lnTo>
                  <a:lnTo>
                    <a:pt x="176505" y="3102"/>
                  </a:lnTo>
                  <a:lnTo>
                    <a:pt x="169999" y="-89"/>
                  </a:lnTo>
                  <a:lnTo>
                    <a:pt x="166751" y="-89"/>
                  </a:lnTo>
                  <a:lnTo>
                    <a:pt x="163503" y="-89"/>
                  </a:lnTo>
                  <a:lnTo>
                    <a:pt x="163503" y="-89"/>
                  </a:lnTo>
                  <a:lnTo>
                    <a:pt x="163503" y="3102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56997" y="15856"/>
                  </a:lnTo>
                  <a:lnTo>
                    <a:pt x="153749" y="15856"/>
                  </a:lnTo>
                  <a:lnTo>
                    <a:pt x="150492" y="15856"/>
                  </a:lnTo>
                  <a:lnTo>
                    <a:pt x="150492" y="15856"/>
                  </a:lnTo>
                  <a:lnTo>
                    <a:pt x="150492" y="19047"/>
                  </a:lnTo>
                  <a:lnTo>
                    <a:pt x="150492" y="19047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47244" y="25419"/>
                  </a:lnTo>
                  <a:lnTo>
                    <a:pt x="147244" y="28610"/>
                  </a:lnTo>
                  <a:lnTo>
                    <a:pt x="147244" y="28610"/>
                  </a:lnTo>
                  <a:lnTo>
                    <a:pt x="150492" y="31801"/>
                  </a:lnTo>
                  <a:lnTo>
                    <a:pt x="150492" y="34982"/>
                  </a:lnTo>
                  <a:lnTo>
                    <a:pt x="150492" y="38173"/>
                  </a:lnTo>
                  <a:lnTo>
                    <a:pt x="147244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4242" y="41364"/>
                  </a:lnTo>
                  <a:lnTo>
                    <a:pt x="130994" y="38173"/>
                  </a:lnTo>
                  <a:lnTo>
                    <a:pt x="127737" y="38173"/>
                  </a:lnTo>
                  <a:lnTo>
                    <a:pt x="124489" y="38173"/>
                  </a:lnTo>
                  <a:lnTo>
                    <a:pt x="124489" y="41364"/>
                  </a:lnTo>
                  <a:lnTo>
                    <a:pt x="124489" y="47736"/>
                  </a:lnTo>
                  <a:lnTo>
                    <a:pt x="121241" y="47736"/>
                  </a:lnTo>
                  <a:lnTo>
                    <a:pt x="121241" y="50927"/>
                  </a:lnTo>
                  <a:lnTo>
                    <a:pt x="117983" y="50927"/>
                  </a:lnTo>
                  <a:lnTo>
                    <a:pt x="114735" y="50927"/>
                  </a:lnTo>
                  <a:lnTo>
                    <a:pt x="114735" y="47736"/>
                  </a:lnTo>
                  <a:lnTo>
                    <a:pt x="111487" y="50927"/>
                  </a:lnTo>
                  <a:lnTo>
                    <a:pt x="108239" y="50927"/>
                  </a:lnTo>
                  <a:lnTo>
                    <a:pt x="108239" y="54118"/>
                  </a:lnTo>
                  <a:lnTo>
                    <a:pt x="104981" y="63681"/>
                  </a:lnTo>
                  <a:lnTo>
                    <a:pt x="104981" y="66872"/>
                  </a:lnTo>
                  <a:lnTo>
                    <a:pt x="108239" y="76435"/>
                  </a:lnTo>
                  <a:lnTo>
                    <a:pt x="108239" y="79626"/>
                  </a:lnTo>
                  <a:lnTo>
                    <a:pt x="104981" y="82807"/>
                  </a:lnTo>
                  <a:lnTo>
                    <a:pt x="104981" y="79626"/>
                  </a:lnTo>
                  <a:lnTo>
                    <a:pt x="101733" y="79626"/>
                  </a:lnTo>
                  <a:lnTo>
                    <a:pt x="98485" y="79626"/>
                  </a:lnTo>
                  <a:lnTo>
                    <a:pt x="98485" y="79626"/>
                  </a:lnTo>
                  <a:lnTo>
                    <a:pt x="98485" y="82807"/>
                  </a:lnTo>
                  <a:lnTo>
                    <a:pt x="98485" y="89189"/>
                  </a:lnTo>
                  <a:lnTo>
                    <a:pt x="95228" y="89189"/>
                  </a:lnTo>
                  <a:lnTo>
                    <a:pt x="95228" y="98752"/>
                  </a:lnTo>
                  <a:lnTo>
                    <a:pt x="91980" y="98752"/>
                  </a:lnTo>
                  <a:lnTo>
                    <a:pt x="91980" y="101943"/>
                  </a:lnTo>
                  <a:lnTo>
                    <a:pt x="91980" y="101943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5228" y="105134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11506"/>
                  </a:lnTo>
                  <a:lnTo>
                    <a:pt x="95228" y="111506"/>
                  </a:lnTo>
                  <a:lnTo>
                    <a:pt x="95228" y="114697"/>
                  </a:lnTo>
                  <a:lnTo>
                    <a:pt x="95228" y="114697"/>
                  </a:lnTo>
                  <a:lnTo>
                    <a:pt x="98485" y="117888"/>
                  </a:lnTo>
                  <a:lnTo>
                    <a:pt x="98485" y="117888"/>
                  </a:lnTo>
                  <a:lnTo>
                    <a:pt x="98485" y="121069"/>
                  </a:lnTo>
                  <a:lnTo>
                    <a:pt x="95228" y="121069"/>
                  </a:lnTo>
                  <a:lnTo>
                    <a:pt x="91980" y="121069"/>
                  </a:lnTo>
                  <a:lnTo>
                    <a:pt x="91980" y="121069"/>
                  </a:lnTo>
                  <a:lnTo>
                    <a:pt x="88732" y="121069"/>
                  </a:lnTo>
                  <a:lnTo>
                    <a:pt x="91980" y="124260"/>
                  </a:lnTo>
                  <a:lnTo>
                    <a:pt x="95228" y="127451"/>
                  </a:lnTo>
                  <a:lnTo>
                    <a:pt x="98485" y="127451"/>
                  </a:lnTo>
                  <a:lnTo>
                    <a:pt x="98485" y="133823"/>
                  </a:lnTo>
                  <a:lnTo>
                    <a:pt x="98485" y="137014"/>
                  </a:lnTo>
                  <a:lnTo>
                    <a:pt x="104981" y="141795"/>
                  </a:lnTo>
                  <a:lnTo>
                    <a:pt x="98485" y="144986"/>
                  </a:lnTo>
                  <a:lnTo>
                    <a:pt x="98485" y="148177"/>
                  </a:lnTo>
                  <a:lnTo>
                    <a:pt x="98485" y="151358"/>
                  </a:lnTo>
                  <a:lnTo>
                    <a:pt x="98485" y="154549"/>
                  </a:lnTo>
                  <a:lnTo>
                    <a:pt x="98485" y="157740"/>
                  </a:lnTo>
                  <a:lnTo>
                    <a:pt x="98485" y="157740"/>
                  </a:lnTo>
                  <a:lnTo>
                    <a:pt x="95228" y="160931"/>
                  </a:lnTo>
                  <a:lnTo>
                    <a:pt x="91980" y="167303"/>
                  </a:lnTo>
                  <a:lnTo>
                    <a:pt x="88732" y="170494"/>
                  </a:lnTo>
                  <a:lnTo>
                    <a:pt x="88732" y="173685"/>
                  </a:lnTo>
                  <a:lnTo>
                    <a:pt x="91980" y="176866"/>
                  </a:lnTo>
                  <a:lnTo>
                    <a:pt x="95228" y="186439"/>
                  </a:lnTo>
                  <a:lnTo>
                    <a:pt x="98485" y="189620"/>
                  </a:lnTo>
                  <a:lnTo>
                    <a:pt x="98485" y="192811"/>
                  </a:lnTo>
                  <a:lnTo>
                    <a:pt x="101733" y="196002"/>
                  </a:lnTo>
                  <a:lnTo>
                    <a:pt x="101733" y="199193"/>
                  </a:lnTo>
                  <a:lnTo>
                    <a:pt x="98485" y="205565"/>
                  </a:lnTo>
                  <a:lnTo>
                    <a:pt x="98485" y="208756"/>
                  </a:lnTo>
                  <a:lnTo>
                    <a:pt x="98485" y="208756"/>
                  </a:lnTo>
                  <a:lnTo>
                    <a:pt x="98485" y="211947"/>
                  </a:lnTo>
                  <a:lnTo>
                    <a:pt x="98485" y="215128"/>
                  </a:lnTo>
                  <a:lnTo>
                    <a:pt x="98485" y="215128"/>
                  </a:lnTo>
                  <a:lnTo>
                    <a:pt x="95228" y="218319"/>
                  </a:lnTo>
                  <a:lnTo>
                    <a:pt x="95228" y="218319"/>
                  </a:lnTo>
                  <a:lnTo>
                    <a:pt x="91980" y="221510"/>
                  </a:lnTo>
                  <a:lnTo>
                    <a:pt x="91980" y="221510"/>
                  </a:lnTo>
                  <a:lnTo>
                    <a:pt x="91980" y="224701"/>
                  </a:lnTo>
                  <a:lnTo>
                    <a:pt x="91980" y="231073"/>
                  </a:lnTo>
                  <a:lnTo>
                    <a:pt x="98485" y="253390"/>
                  </a:lnTo>
                  <a:lnTo>
                    <a:pt x="104981" y="259772"/>
                  </a:lnTo>
                  <a:lnTo>
                    <a:pt x="104981" y="266144"/>
                  </a:lnTo>
                  <a:lnTo>
                    <a:pt x="108239" y="272526"/>
                  </a:lnTo>
                  <a:lnTo>
                    <a:pt x="108239" y="275717"/>
                  </a:lnTo>
                  <a:lnTo>
                    <a:pt x="108239" y="278898"/>
                  </a:lnTo>
                  <a:lnTo>
                    <a:pt x="111487" y="282089"/>
                  </a:lnTo>
                  <a:lnTo>
                    <a:pt x="114735" y="285280"/>
                  </a:lnTo>
                  <a:lnTo>
                    <a:pt x="114735" y="285280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1487" y="291652"/>
                  </a:lnTo>
                  <a:lnTo>
                    <a:pt x="111487" y="294843"/>
                  </a:lnTo>
                  <a:lnTo>
                    <a:pt x="111487" y="298034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1487" y="307597"/>
                  </a:lnTo>
                  <a:lnTo>
                    <a:pt x="111487" y="310788"/>
                  </a:lnTo>
                  <a:lnTo>
                    <a:pt x="111487" y="317160"/>
                  </a:lnTo>
                  <a:lnTo>
                    <a:pt x="117983" y="341077"/>
                  </a:lnTo>
                  <a:lnTo>
                    <a:pt x="121241" y="347450"/>
                  </a:lnTo>
                  <a:lnTo>
                    <a:pt x="124489" y="350640"/>
                  </a:lnTo>
                  <a:lnTo>
                    <a:pt x="127737" y="353832"/>
                  </a:lnTo>
                  <a:lnTo>
                    <a:pt x="134242" y="357022"/>
                  </a:lnTo>
                  <a:lnTo>
                    <a:pt x="134242" y="363395"/>
                  </a:lnTo>
                  <a:lnTo>
                    <a:pt x="134242" y="366585"/>
                  </a:lnTo>
                  <a:lnTo>
                    <a:pt x="134242" y="366585"/>
                  </a:lnTo>
                  <a:lnTo>
                    <a:pt x="130994" y="372958"/>
                  </a:lnTo>
                  <a:lnTo>
                    <a:pt x="127737" y="372958"/>
                  </a:lnTo>
                  <a:lnTo>
                    <a:pt x="127737" y="376149"/>
                  </a:lnTo>
                  <a:lnTo>
                    <a:pt x="127737" y="376149"/>
                  </a:lnTo>
                  <a:lnTo>
                    <a:pt x="127737" y="379339"/>
                  </a:lnTo>
                  <a:lnTo>
                    <a:pt x="130994" y="379339"/>
                  </a:lnTo>
                  <a:lnTo>
                    <a:pt x="130994" y="379339"/>
                  </a:lnTo>
                  <a:lnTo>
                    <a:pt x="130994" y="382530"/>
                  </a:lnTo>
                  <a:lnTo>
                    <a:pt x="127737" y="382530"/>
                  </a:lnTo>
                  <a:lnTo>
                    <a:pt x="124489" y="382530"/>
                  </a:lnTo>
                  <a:lnTo>
                    <a:pt x="124489" y="385712"/>
                  </a:lnTo>
                  <a:lnTo>
                    <a:pt x="124489" y="388902"/>
                  </a:lnTo>
                  <a:lnTo>
                    <a:pt x="121241" y="388902"/>
                  </a:lnTo>
                  <a:lnTo>
                    <a:pt x="117983" y="388902"/>
                  </a:lnTo>
                  <a:lnTo>
                    <a:pt x="114735" y="388902"/>
                  </a:lnTo>
                  <a:lnTo>
                    <a:pt x="108239" y="388902"/>
                  </a:lnTo>
                  <a:lnTo>
                    <a:pt x="104981" y="392093"/>
                  </a:lnTo>
                  <a:lnTo>
                    <a:pt x="98485" y="395284"/>
                  </a:lnTo>
                  <a:lnTo>
                    <a:pt x="95228" y="398465"/>
                  </a:lnTo>
                  <a:lnTo>
                    <a:pt x="88732" y="398465"/>
                  </a:lnTo>
                  <a:lnTo>
                    <a:pt x="85474" y="398465"/>
                  </a:lnTo>
                  <a:lnTo>
                    <a:pt x="85474" y="401657"/>
                  </a:lnTo>
                  <a:lnTo>
                    <a:pt x="85474" y="401657"/>
                  </a:lnTo>
                  <a:lnTo>
                    <a:pt x="82226" y="404847"/>
                  </a:lnTo>
                  <a:lnTo>
                    <a:pt x="69225" y="411220"/>
                  </a:lnTo>
                  <a:lnTo>
                    <a:pt x="65977" y="414410"/>
                  </a:lnTo>
                  <a:lnTo>
                    <a:pt x="65977" y="417601"/>
                  </a:lnTo>
                  <a:lnTo>
                    <a:pt x="62719" y="427164"/>
                  </a:lnTo>
                  <a:lnTo>
                    <a:pt x="62719" y="433537"/>
                  </a:lnTo>
                  <a:lnTo>
                    <a:pt x="65977" y="443109"/>
                  </a:lnTo>
                  <a:lnTo>
                    <a:pt x="65977" y="465426"/>
                  </a:lnTo>
                  <a:lnTo>
                    <a:pt x="65977" y="474990"/>
                  </a:lnTo>
                  <a:lnTo>
                    <a:pt x="65977" y="481371"/>
                  </a:lnTo>
                  <a:lnTo>
                    <a:pt x="62719" y="481371"/>
                  </a:lnTo>
                  <a:lnTo>
                    <a:pt x="59471" y="484553"/>
                  </a:lnTo>
                  <a:lnTo>
                    <a:pt x="56223" y="487743"/>
                  </a:lnTo>
                  <a:lnTo>
                    <a:pt x="56223" y="487743"/>
                  </a:lnTo>
                  <a:lnTo>
                    <a:pt x="59471" y="494125"/>
                  </a:lnTo>
                  <a:lnTo>
                    <a:pt x="59471" y="497307"/>
                  </a:lnTo>
                  <a:lnTo>
                    <a:pt x="56223" y="497307"/>
                  </a:lnTo>
                  <a:lnTo>
                    <a:pt x="56223" y="503688"/>
                  </a:lnTo>
                  <a:lnTo>
                    <a:pt x="52965" y="503688"/>
                  </a:lnTo>
                  <a:lnTo>
                    <a:pt x="49717" y="510060"/>
                  </a:lnTo>
                  <a:lnTo>
                    <a:pt x="56223" y="513251"/>
                  </a:lnTo>
                  <a:lnTo>
                    <a:pt x="52965" y="519633"/>
                  </a:lnTo>
                  <a:lnTo>
                    <a:pt x="52965" y="522815"/>
                  </a:lnTo>
                  <a:lnTo>
                    <a:pt x="49717" y="522815"/>
                  </a:lnTo>
                  <a:lnTo>
                    <a:pt x="49717" y="522815"/>
                  </a:lnTo>
                  <a:lnTo>
                    <a:pt x="46469" y="522815"/>
                  </a:lnTo>
                  <a:lnTo>
                    <a:pt x="43221" y="522815"/>
                  </a:lnTo>
                  <a:lnTo>
                    <a:pt x="39964" y="522815"/>
                  </a:lnTo>
                  <a:lnTo>
                    <a:pt x="39964" y="519633"/>
                  </a:lnTo>
                  <a:lnTo>
                    <a:pt x="36716" y="519633"/>
                  </a:lnTo>
                  <a:lnTo>
                    <a:pt x="33467" y="513251"/>
                  </a:lnTo>
                  <a:lnTo>
                    <a:pt x="33467" y="513251"/>
                  </a:lnTo>
                  <a:lnTo>
                    <a:pt x="30210" y="516442"/>
                  </a:lnTo>
                  <a:lnTo>
                    <a:pt x="30210" y="519633"/>
                  </a:lnTo>
                  <a:lnTo>
                    <a:pt x="26962" y="522815"/>
                  </a:lnTo>
                  <a:lnTo>
                    <a:pt x="30210" y="526005"/>
                  </a:lnTo>
                  <a:lnTo>
                    <a:pt x="30210" y="529196"/>
                  </a:lnTo>
                  <a:lnTo>
                    <a:pt x="30210" y="532387"/>
                  </a:lnTo>
                  <a:lnTo>
                    <a:pt x="30210" y="535568"/>
                  </a:lnTo>
                  <a:lnTo>
                    <a:pt x="30210" y="540350"/>
                  </a:lnTo>
                  <a:lnTo>
                    <a:pt x="30210" y="543541"/>
                  </a:lnTo>
                  <a:lnTo>
                    <a:pt x="30210" y="549923"/>
                  </a:lnTo>
                  <a:lnTo>
                    <a:pt x="33467" y="553104"/>
                  </a:lnTo>
                  <a:lnTo>
                    <a:pt x="33467" y="556295"/>
                  </a:lnTo>
                  <a:lnTo>
                    <a:pt x="33467" y="559486"/>
                  </a:lnTo>
                  <a:lnTo>
                    <a:pt x="33467" y="559486"/>
                  </a:lnTo>
                  <a:lnTo>
                    <a:pt x="39964" y="565858"/>
                  </a:lnTo>
                  <a:lnTo>
                    <a:pt x="39964" y="565858"/>
                  </a:lnTo>
                  <a:lnTo>
                    <a:pt x="39964" y="569049"/>
                  </a:lnTo>
                  <a:lnTo>
                    <a:pt x="39964" y="572240"/>
                  </a:lnTo>
                  <a:lnTo>
                    <a:pt x="36716" y="581803"/>
                  </a:lnTo>
                  <a:lnTo>
                    <a:pt x="33467" y="581803"/>
                  </a:lnTo>
                  <a:lnTo>
                    <a:pt x="33467" y="581803"/>
                  </a:lnTo>
                  <a:lnTo>
                    <a:pt x="33467" y="584994"/>
                  </a:lnTo>
                  <a:lnTo>
                    <a:pt x="33467" y="584994"/>
                  </a:lnTo>
                  <a:lnTo>
                    <a:pt x="33467" y="588184"/>
                  </a:lnTo>
                  <a:lnTo>
                    <a:pt x="33467" y="591366"/>
                  </a:lnTo>
                  <a:lnTo>
                    <a:pt x="33467" y="591366"/>
                  </a:lnTo>
                  <a:lnTo>
                    <a:pt x="33467" y="597748"/>
                  </a:lnTo>
                  <a:lnTo>
                    <a:pt x="26962" y="597748"/>
                  </a:lnTo>
                  <a:lnTo>
                    <a:pt x="22085" y="594557"/>
                  </a:lnTo>
                  <a:lnTo>
                    <a:pt x="15589" y="594557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600939"/>
                  </a:lnTo>
                  <a:lnTo>
                    <a:pt x="15589" y="600939"/>
                  </a:lnTo>
                  <a:lnTo>
                    <a:pt x="15589" y="604120"/>
                  </a:lnTo>
                  <a:lnTo>
                    <a:pt x="15589" y="607311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3692"/>
                  </a:lnTo>
                  <a:lnTo>
                    <a:pt x="15589" y="613692"/>
                  </a:lnTo>
                  <a:lnTo>
                    <a:pt x="15589" y="616874"/>
                  </a:lnTo>
                  <a:lnTo>
                    <a:pt x="15589" y="620065"/>
                  </a:lnTo>
                  <a:lnTo>
                    <a:pt x="22085" y="623256"/>
                  </a:lnTo>
                  <a:lnTo>
                    <a:pt x="22085" y="626447"/>
                  </a:lnTo>
                  <a:lnTo>
                    <a:pt x="26962" y="626447"/>
                  </a:lnTo>
                  <a:lnTo>
                    <a:pt x="26962" y="629628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30210" y="626447"/>
                  </a:lnTo>
                  <a:lnTo>
                    <a:pt x="30210" y="626447"/>
                  </a:lnTo>
                  <a:lnTo>
                    <a:pt x="33467" y="626447"/>
                  </a:lnTo>
                  <a:lnTo>
                    <a:pt x="33467" y="626447"/>
                  </a:lnTo>
                  <a:lnTo>
                    <a:pt x="33467" y="629628"/>
                  </a:lnTo>
                  <a:lnTo>
                    <a:pt x="33467" y="629628"/>
                  </a:lnTo>
                  <a:lnTo>
                    <a:pt x="33467" y="632819"/>
                  </a:lnTo>
                  <a:lnTo>
                    <a:pt x="33467" y="636010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18837" y="645573"/>
                  </a:lnTo>
                  <a:lnTo>
                    <a:pt x="18837" y="645573"/>
                  </a:lnTo>
                  <a:lnTo>
                    <a:pt x="15589" y="648764"/>
                  </a:lnTo>
                  <a:lnTo>
                    <a:pt x="12332" y="661517"/>
                  </a:lnTo>
                  <a:lnTo>
                    <a:pt x="9083" y="664709"/>
                  </a:lnTo>
                  <a:lnTo>
                    <a:pt x="9083" y="667890"/>
                  </a:lnTo>
                  <a:lnTo>
                    <a:pt x="9083" y="667890"/>
                  </a:lnTo>
                  <a:lnTo>
                    <a:pt x="12332" y="671081"/>
                  </a:lnTo>
                  <a:lnTo>
                    <a:pt x="12332" y="671081"/>
                  </a:lnTo>
                  <a:lnTo>
                    <a:pt x="12332" y="677462"/>
                  </a:lnTo>
                  <a:lnTo>
                    <a:pt x="9083" y="680644"/>
                  </a:lnTo>
                  <a:lnTo>
                    <a:pt x="-670" y="690216"/>
                  </a:lnTo>
                  <a:lnTo>
                    <a:pt x="-670" y="693398"/>
                  </a:lnTo>
                  <a:lnTo>
                    <a:pt x="2578" y="709342"/>
                  </a:lnTo>
                  <a:lnTo>
                    <a:pt x="2578" y="712534"/>
                  </a:lnTo>
                  <a:lnTo>
                    <a:pt x="9083" y="722097"/>
                  </a:lnTo>
                  <a:lnTo>
                    <a:pt x="9083" y="722097"/>
                  </a:lnTo>
                  <a:lnTo>
                    <a:pt x="12332" y="728469"/>
                  </a:lnTo>
                  <a:lnTo>
                    <a:pt x="12332" y="731660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26962" y="742823"/>
                  </a:lnTo>
                  <a:lnTo>
                    <a:pt x="33467" y="742823"/>
                  </a:lnTo>
                  <a:lnTo>
                    <a:pt x="43221" y="742823"/>
                  </a:lnTo>
                  <a:lnTo>
                    <a:pt x="49717" y="742823"/>
                  </a:lnTo>
                  <a:lnTo>
                    <a:pt x="72473" y="752386"/>
                  </a:lnTo>
                  <a:lnTo>
                    <a:pt x="78978" y="752386"/>
                  </a:lnTo>
                  <a:lnTo>
                    <a:pt x="82226" y="752386"/>
                  </a:lnTo>
                  <a:lnTo>
                    <a:pt x="88732" y="752386"/>
                  </a:lnTo>
                  <a:lnTo>
                    <a:pt x="91980" y="749195"/>
                  </a:lnTo>
                  <a:lnTo>
                    <a:pt x="95228" y="749195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101733" y="742823"/>
                  </a:lnTo>
                  <a:lnTo>
                    <a:pt x="108239" y="731660"/>
                  </a:lnTo>
                  <a:lnTo>
                    <a:pt x="108239" y="728469"/>
                  </a:lnTo>
                  <a:lnTo>
                    <a:pt x="111487" y="725287"/>
                  </a:lnTo>
                  <a:lnTo>
                    <a:pt x="111487" y="722097"/>
                  </a:lnTo>
                  <a:lnTo>
                    <a:pt x="111487" y="718906"/>
                  </a:lnTo>
                  <a:lnTo>
                    <a:pt x="108239" y="715715"/>
                  </a:lnTo>
                  <a:lnTo>
                    <a:pt x="108239" y="712534"/>
                  </a:lnTo>
                  <a:lnTo>
                    <a:pt x="104981" y="712534"/>
                  </a:lnTo>
                  <a:lnTo>
                    <a:pt x="101733" y="712534"/>
                  </a:lnTo>
                  <a:lnTo>
                    <a:pt x="101733" y="709342"/>
                  </a:lnTo>
                  <a:lnTo>
                    <a:pt x="98485" y="706152"/>
                  </a:lnTo>
                  <a:lnTo>
                    <a:pt x="98485" y="706152"/>
                  </a:lnTo>
                  <a:lnTo>
                    <a:pt x="98485" y="702961"/>
                  </a:lnTo>
                  <a:lnTo>
                    <a:pt x="98485" y="702961"/>
                  </a:lnTo>
                  <a:lnTo>
                    <a:pt x="98485" y="699779"/>
                  </a:lnTo>
                  <a:lnTo>
                    <a:pt x="101733" y="699779"/>
                  </a:lnTo>
                  <a:lnTo>
                    <a:pt x="101733" y="69977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3398"/>
                  </a:lnTo>
                  <a:lnTo>
                    <a:pt x="108239" y="693398"/>
                  </a:lnTo>
                  <a:lnTo>
                    <a:pt x="111487" y="693398"/>
                  </a:lnTo>
                  <a:lnTo>
                    <a:pt x="111487" y="690216"/>
                  </a:lnTo>
                  <a:lnTo>
                    <a:pt x="114735" y="690216"/>
                  </a:lnTo>
                  <a:lnTo>
                    <a:pt x="114735" y="687025"/>
                  </a:lnTo>
                  <a:lnTo>
                    <a:pt x="114735" y="687025"/>
                  </a:lnTo>
                  <a:lnTo>
                    <a:pt x="114735" y="683835"/>
                  </a:lnTo>
                  <a:lnTo>
                    <a:pt x="114735" y="683835"/>
                  </a:lnTo>
                  <a:lnTo>
                    <a:pt x="117983" y="680644"/>
                  </a:lnTo>
                  <a:lnTo>
                    <a:pt x="117983" y="680644"/>
                  </a:lnTo>
                  <a:lnTo>
                    <a:pt x="124489" y="677462"/>
                  </a:lnTo>
                  <a:lnTo>
                    <a:pt x="127737" y="677462"/>
                  </a:lnTo>
                  <a:lnTo>
                    <a:pt x="130994" y="677462"/>
                  </a:lnTo>
                  <a:lnTo>
                    <a:pt x="130994" y="677462"/>
                  </a:lnTo>
                  <a:lnTo>
                    <a:pt x="130994" y="674272"/>
                  </a:lnTo>
                  <a:lnTo>
                    <a:pt x="134242" y="674272"/>
                  </a:lnTo>
                  <a:lnTo>
                    <a:pt x="137490" y="671081"/>
                  </a:lnTo>
                  <a:lnTo>
                    <a:pt x="140738" y="671081"/>
                  </a:lnTo>
                  <a:lnTo>
                    <a:pt x="143996" y="674272"/>
                  </a:lnTo>
                  <a:lnTo>
                    <a:pt x="143996" y="674272"/>
                  </a:lnTo>
                  <a:lnTo>
                    <a:pt x="147244" y="674272"/>
                  </a:lnTo>
                  <a:lnTo>
                    <a:pt x="153749" y="674272"/>
                  </a:lnTo>
                  <a:lnTo>
                    <a:pt x="156997" y="671081"/>
                  </a:lnTo>
                  <a:lnTo>
                    <a:pt x="160245" y="667890"/>
                  </a:lnTo>
                  <a:lnTo>
                    <a:pt x="166751" y="661517"/>
                  </a:lnTo>
                  <a:lnTo>
                    <a:pt x="166751" y="661517"/>
                  </a:lnTo>
                  <a:lnTo>
                    <a:pt x="169999" y="661517"/>
                  </a:lnTo>
                  <a:lnTo>
                    <a:pt x="173247" y="661517"/>
                  </a:lnTo>
                  <a:lnTo>
                    <a:pt x="176505" y="664709"/>
                  </a:lnTo>
                  <a:lnTo>
                    <a:pt x="176505" y="667890"/>
                  </a:lnTo>
                  <a:lnTo>
                    <a:pt x="183001" y="671081"/>
                  </a:lnTo>
                  <a:lnTo>
                    <a:pt x="186258" y="671081"/>
                  </a:lnTo>
                  <a:lnTo>
                    <a:pt x="197631" y="667890"/>
                  </a:lnTo>
                  <a:lnTo>
                    <a:pt x="207385" y="667890"/>
                  </a:lnTo>
                  <a:lnTo>
                    <a:pt x="210633" y="664709"/>
                  </a:lnTo>
                  <a:lnTo>
                    <a:pt x="210633" y="661517"/>
                  </a:lnTo>
                  <a:lnTo>
                    <a:pt x="213890" y="655136"/>
                  </a:lnTo>
                  <a:lnTo>
                    <a:pt x="213890" y="655136"/>
                  </a:lnTo>
                  <a:lnTo>
                    <a:pt x="217138" y="655136"/>
                  </a:lnTo>
                  <a:lnTo>
                    <a:pt x="217138" y="655136"/>
                  </a:lnTo>
                  <a:lnTo>
                    <a:pt x="220386" y="655136"/>
                  </a:lnTo>
                  <a:lnTo>
                    <a:pt x="220386" y="651954"/>
                  </a:lnTo>
                  <a:lnTo>
                    <a:pt x="223644" y="651954"/>
                  </a:lnTo>
                  <a:lnTo>
                    <a:pt x="223644" y="651954"/>
                  </a:lnTo>
                  <a:lnTo>
                    <a:pt x="223644" y="648764"/>
                  </a:lnTo>
                  <a:lnTo>
                    <a:pt x="226892" y="645573"/>
                  </a:lnTo>
                  <a:lnTo>
                    <a:pt x="226892" y="642382"/>
                  </a:lnTo>
                  <a:lnTo>
                    <a:pt x="226892" y="636010"/>
                  </a:lnTo>
                  <a:lnTo>
                    <a:pt x="226892" y="632819"/>
                  </a:lnTo>
                  <a:lnTo>
                    <a:pt x="230140" y="620065"/>
                  </a:lnTo>
                  <a:lnTo>
                    <a:pt x="233388" y="613692"/>
                  </a:lnTo>
                  <a:lnTo>
                    <a:pt x="236645" y="613692"/>
                  </a:lnTo>
                  <a:lnTo>
                    <a:pt x="236645" y="610502"/>
                  </a:lnTo>
                  <a:lnTo>
                    <a:pt x="236645" y="607311"/>
                  </a:lnTo>
                  <a:lnTo>
                    <a:pt x="236645" y="604120"/>
                  </a:lnTo>
                  <a:lnTo>
                    <a:pt x="236645" y="600939"/>
                  </a:lnTo>
                  <a:lnTo>
                    <a:pt x="236645" y="600939"/>
                  </a:lnTo>
                  <a:lnTo>
                    <a:pt x="236645" y="591366"/>
                  </a:lnTo>
                  <a:lnTo>
                    <a:pt x="239893" y="588184"/>
                  </a:lnTo>
                  <a:lnTo>
                    <a:pt x="239893" y="584994"/>
                  </a:lnTo>
                  <a:lnTo>
                    <a:pt x="239893" y="581803"/>
                  </a:lnTo>
                  <a:lnTo>
                    <a:pt x="239893" y="578612"/>
                  </a:lnTo>
                  <a:lnTo>
                    <a:pt x="239893" y="578612"/>
                  </a:lnTo>
                  <a:lnTo>
                    <a:pt x="239893" y="575431"/>
                  </a:lnTo>
                  <a:lnTo>
                    <a:pt x="243141" y="575431"/>
                  </a:lnTo>
                  <a:lnTo>
                    <a:pt x="246399" y="572240"/>
                  </a:lnTo>
                  <a:lnTo>
                    <a:pt x="275650" y="556295"/>
                  </a:lnTo>
                  <a:lnTo>
                    <a:pt x="275650" y="553104"/>
                  </a:lnTo>
                  <a:lnTo>
                    <a:pt x="282156" y="553104"/>
                  </a:lnTo>
                  <a:lnTo>
                    <a:pt x="291909" y="556295"/>
                  </a:lnTo>
                  <a:lnTo>
                    <a:pt x="295157" y="556295"/>
                  </a:lnTo>
                  <a:lnTo>
                    <a:pt x="298405" y="553104"/>
                  </a:lnTo>
                  <a:lnTo>
                    <a:pt x="304911" y="543541"/>
                  </a:lnTo>
                  <a:lnTo>
                    <a:pt x="311417" y="540350"/>
                  </a:lnTo>
                  <a:lnTo>
                    <a:pt x="311417" y="540350"/>
                  </a:lnTo>
                  <a:lnTo>
                    <a:pt x="317913" y="529196"/>
                  </a:lnTo>
                  <a:lnTo>
                    <a:pt x="321161" y="526005"/>
                  </a:lnTo>
                  <a:lnTo>
                    <a:pt x="321161" y="526005"/>
                  </a:lnTo>
                  <a:lnTo>
                    <a:pt x="321161" y="522815"/>
                  </a:lnTo>
                  <a:lnTo>
                    <a:pt x="324418" y="519633"/>
                  </a:lnTo>
                  <a:lnTo>
                    <a:pt x="327666" y="516442"/>
                  </a:lnTo>
                  <a:lnTo>
                    <a:pt x="330914" y="516442"/>
                  </a:lnTo>
                  <a:lnTo>
                    <a:pt x="334172" y="513251"/>
                  </a:lnTo>
                  <a:lnTo>
                    <a:pt x="334172" y="513251"/>
                  </a:lnTo>
                  <a:lnTo>
                    <a:pt x="340668" y="510060"/>
                  </a:lnTo>
                  <a:lnTo>
                    <a:pt x="340668" y="510060"/>
                  </a:lnTo>
                  <a:lnTo>
                    <a:pt x="343925" y="506879"/>
                  </a:lnTo>
                  <a:lnTo>
                    <a:pt x="347173" y="506879"/>
                  </a:lnTo>
                  <a:lnTo>
                    <a:pt x="352050" y="506879"/>
                  </a:lnTo>
                  <a:lnTo>
                    <a:pt x="352050" y="506879"/>
                  </a:lnTo>
                  <a:lnTo>
                    <a:pt x="355298" y="506879"/>
                  </a:lnTo>
                  <a:lnTo>
                    <a:pt x="361804" y="503688"/>
                  </a:lnTo>
                  <a:lnTo>
                    <a:pt x="361804" y="503688"/>
                  </a:lnTo>
                  <a:lnTo>
                    <a:pt x="365052" y="500497"/>
                  </a:lnTo>
                  <a:lnTo>
                    <a:pt x="365052" y="500497"/>
                  </a:lnTo>
                  <a:lnTo>
                    <a:pt x="368300" y="490934"/>
                  </a:lnTo>
                  <a:lnTo>
                    <a:pt x="371557" y="490934"/>
                  </a:lnTo>
                  <a:lnTo>
                    <a:pt x="371557" y="487743"/>
                  </a:lnTo>
                  <a:lnTo>
                    <a:pt x="378053" y="484553"/>
                  </a:lnTo>
                  <a:lnTo>
                    <a:pt x="378053" y="484553"/>
                  </a:lnTo>
                  <a:lnTo>
                    <a:pt x="378053" y="481371"/>
                  </a:lnTo>
                  <a:lnTo>
                    <a:pt x="381301" y="474990"/>
                  </a:lnTo>
                  <a:lnTo>
                    <a:pt x="381301" y="471798"/>
                  </a:lnTo>
                  <a:lnTo>
                    <a:pt x="384559" y="468617"/>
                  </a:lnTo>
                  <a:lnTo>
                    <a:pt x="387807" y="468617"/>
                  </a:lnTo>
                  <a:lnTo>
                    <a:pt x="387807" y="465426"/>
                  </a:lnTo>
                  <a:lnTo>
                    <a:pt x="394313" y="462235"/>
                  </a:lnTo>
                  <a:lnTo>
                    <a:pt x="394313" y="462235"/>
                  </a:lnTo>
                  <a:lnTo>
                    <a:pt x="397561" y="459045"/>
                  </a:lnTo>
                  <a:lnTo>
                    <a:pt x="397561" y="459045"/>
                  </a:lnTo>
                  <a:lnTo>
                    <a:pt x="404066" y="452672"/>
                  </a:lnTo>
                  <a:lnTo>
                    <a:pt x="404066" y="446291"/>
                  </a:lnTo>
                  <a:lnTo>
                    <a:pt x="410562" y="443109"/>
                  </a:lnTo>
                  <a:lnTo>
                    <a:pt x="413811" y="443109"/>
                  </a:lnTo>
                  <a:lnTo>
                    <a:pt x="417068" y="439918"/>
                  </a:lnTo>
                  <a:lnTo>
                    <a:pt x="420316" y="439918"/>
                  </a:lnTo>
                  <a:lnTo>
                    <a:pt x="430069" y="430355"/>
                  </a:lnTo>
                  <a:lnTo>
                    <a:pt x="433317" y="427164"/>
                  </a:lnTo>
                  <a:lnTo>
                    <a:pt x="433317" y="427164"/>
                  </a:lnTo>
                  <a:lnTo>
                    <a:pt x="439823" y="420783"/>
                  </a:lnTo>
                  <a:lnTo>
                    <a:pt x="439823" y="423974"/>
                  </a:lnTo>
                  <a:lnTo>
                    <a:pt x="443071" y="427164"/>
                  </a:lnTo>
                  <a:lnTo>
                    <a:pt x="446319" y="427164"/>
                  </a:lnTo>
                  <a:lnTo>
                    <a:pt x="449577" y="427164"/>
                  </a:lnTo>
                  <a:lnTo>
                    <a:pt x="449577" y="427164"/>
                  </a:lnTo>
                  <a:lnTo>
                    <a:pt x="452825" y="423974"/>
                  </a:lnTo>
                  <a:lnTo>
                    <a:pt x="456073" y="427164"/>
                  </a:lnTo>
                  <a:lnTo>
                    <a:pt x="459330" y="427164"/>
                  </a:lnTo>
                  <a:lnTo>
                    <a:pt x="462578" y="427164"/>
                  </a:lnTo>
                  <a:lnTo>
                    <a:pt x="475580" y="423974"/>
                  </a:lnTo>
                  <a:lnTo>
                    <a:pt x="475580" y="42397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6FA9595-FC03-E172-52AC-3B7CE529576A}"/>
                </a:ext>
              </a:extLst>
            </p:cNvPr>
            <p:cNvSpPr/>
            <p:nvPr/>
          </p:nvSpPr>
          <p:spPr>
            <a:xfrm>
              <a:off x="8486183" y="1341708"/>
              <a:ext cx="285750" cy="352425"/>
            </a:xfrm>
            <a:custGeom>
              <a:avLst/>
              <a:gdLst>
                <a:gd name="connsiteX0" fmla="*/ 285080 w 285750"/>
                <a:gd name="connsiteY0" fmla="*/ 106277 h 352425"/>
                <a:gd name="connsiteX1" fmla="*/ 285080 w 285750"/>
                <a:gd name="connsiteY1" fmla="*/ 103095 h 352425"/>
                <a:gd name="connsiteX2" fmla="*/ 285080 w 285750"/>
                <a:gd name="connsiteY2" fmla="*/ 96752 h 352425"/>
                <a:gd name="connsiteX3" fmla="*/ 281832 w 285750"/>
                <a:gd name="connsiteY3" fmla="*/ 93570 h 352425"/>
                <a:gd name="connsiteX4" fmla="*/ 278584 w 285750"/>
                <a:gd name="connsiteY4" fmla="*/ 84045 h 352425"/>
                <a:gd name="connsiteX5" fmla="*/ 275336 w 285750"/>
                <a:gd name="connsiteY5" fmla="*/ 80874 h 352425"/>
                <a:gd name="connsiteX6" fmla="*/ 275336 w 285750"/>
                <a:gd name="connsiteY6" fmla="*/ 74520 h 352425"/>
                <a:gd name="connsiteX7" fmla="*/ 272088 w 285750"/>
                <a:gd name="connsiteY7" fmla="*/ 71349 h 352425"/>
                <a:gd name="connsiteX8" fmla="*/ 268850 w 285750"/>
                <a:gd name="connsiteY8" fmla="*/ 68177 h 352425"/>
                <a:gd name="connsiteX9" fmla="*/ 268850 w 285750"/>
                <a:gd name="connsiteY9" fmla="*/ 68177 h 352425"/>
                <a:gd name="connsiteX10" fmla="*/ 268850 w 285750"/>
                <a:gd name="connsiteY10" fmla="*/ 68177 h 352425"/>
                <a:gd name="connsiteX11" fmla="*/ 265602 w 285750"/>
                <a:gd name="connsiteY11" fmla="*/ 64995 h 352425"/>
                <a:gd name="connsiteX12" fmla="*/ 265602 w 285750"/>
                <a:gd name="connsiteY12" fmla="*/ 61824 h 352425"/>
                <a:gd name="connsiteX13" fmla="*/ 265602 w 285750"/>
                <a:gd name="connsiteY13" fmla="*/ 61824 h 352425"/>
                <a:gd name="connsiteX14" fmla="*/ 265602 w 285750"/>
                <a:gd name="connsiteY14" fmla="*/ 58652 h 352425"/>
                <a:gd name="connsiteX15" fmla="*/ 265602 w 285750"/>
                <a:gd name="connsiteY15" fmla="*/ 58652 h 352425"/>
                <a:gd name="connsiteX16" fmla="*/ 265602 w 285750"/>
                <a:gd name="connsiteY16" fmla="*/ 58652 h 352425"/>
                <a:gd name="connsiteX17" fmla="*/ 265602 w 285750"/>
                <a:gd name="connsiteY17" fmla="*/ 49127 h 352425"/>
                <a:gd name="connsiteX18" fmla="*/ 265602 w 285750"/>
                <a:gd name="connsiteY18" fmla="*/ 42774 h 352425"/>
                <a:gd name="connsiteX19" fmla="*/ 265602 w 285750"/>
                <a:gd name="connsiteY19" fmla="*/ 39602 h 352425"/>
                <a:gd name="connsiteX20" fmla="*/ 262353 w 285750"/>
                <a:gd name="connsiteY20" fmla="*/ 39602 h 352425"/>
                <a:gd name="connsiteX21" fmla="*/ 262353 w 285750"/>
                <a:gd name="connsiteY21" fmla="*/ 36420 h 352425"/>
                <a:gd name="connsiteX22" fmla="*/ 259105 w 285750"/>
                <a:gd name="connsiteY22" fmla="*/ 33249 h 352425"/>
                <a:gd name="connsiteX23" fmla="*/ 259105 w 285750"/>
                <a:gd name="connsiteY23" fmla="*/ 33249 h 352425"/>
                <a:gd name="connsiteX24" fmla="*/ 259105 w 285750"/>
                <a:gd name="connsiteY24" fmla="*/ 30077 h 352425"/>
                <a:gd name="connsiteX25" fmla="*/ 259105 w 285750"/>
                <a:gd name="connsiteY25" fmla="*/ 30077 h 352425"/>
                <a:gd name="connsiteX26" fmla="*/ 259105 w 285750"/>
                <a:gd name="connsiteY26" fmla="*/ 30077 h 352425"/>
                <a:gd name="connsiteX27" fmla="*/ 259105 w 285750"/>
                <a:gd name="connsiteY27" fmla="*/ 26895 h 352425"/>
                <a:gd name="connsiteX28" fmla="*/ 259105 w 285750"/>
                <a:gd name="connsiteY28" fmla="*/ 23724 h 352425"/>
                <a:gd name="connsiteX29" fmla="*/ 259105 w 285750"/>
                <a:gd name="connsiteY29" fmla="*/ 20552 h 352425"/>
                <a:gd name="connsiteX30" fmla="*/ 255857 w 285750"/>
                <a:gd name="connsiteY30" fmla="*/ 20552 h 352425"/>
                <a:gd name="connsiteX31" fmla="*/ 252609 w 285750"/>
                <a:gd name="connsiteY31" fmla="*/ 23724 h 352425"/>
                <a:gd name="connsiteX32" fmla="*/ 249361 w 285750"/>
                <a:gd name="connsiteY32" fmla="*/ 23724 h 352425"/>
                <a:gd name="connsiteX33" fmla="*/ 249361 w 285750"/>
                <a:gd name="connsiteY33" fmla="*/ 20552 h 352425"/>
                <a:gd name="connsiteX34" fmla="*/ 249361 w 285750"/>
                <a:gd name="connsiteY34" fmla="*/ 17370 h 352425"/>
                <a:gd name="connsiteX35" fmla="*/ 246113 w 285750"/>
                <a:gd name="connsiteY35" fmla="*/ 14199 h 352425"/>
                <a:gd name="connsiteX36" fmla="*/ 246113 w 285750"/>
                <a:gd name="connsiteY36" fmla="*/ 9436 h 352425"/>
                <a:gd name="connsiteX37" fmla="*/ 242865 w 285750"/>
                <a:gd name="connsiteY37" fmla="*/ 9436 h 352425"/>
                <a:gd name="connsiteX38" fmla="*/ 242865 w 285750"/>
                <a:gd name="connsiteY38" fmla="*/ 9436 h 352425"/>
                <a:gd name="connsiteX39" fmla="*/ 239617 w 285750"/>
                <a:gd name="connsiteY39" fmla="*/ 9436 h 352425"/>
                <a:gd name="connsiteX40" fmla="*/ 239617 w 285750"/>
                <a:gd name="connsiteY40" fmla="*/ 9436 h 352425"/>
                <a:gd name="connsiteX41" fmla="*/ 239617 w 285750"/>
                <a:gd name="connsiteY41" fmla="*/ 9436 h 352425"/>
                <a:gd name="connsiteX42" fmla="*/ 236369 w 285750"/>
                <a:gd name="connsiteY42" fmla="*/ 9436 h 352425"/>
                <a:gd name="connsiteX43" fmla="*/ 236369 w 285750"/>
                <a:gd name="connsiteY43" fmla="*/ 6264 h 352425"/>
                <a:gd name="connsiteX44" fmla="*/ 233131 w 285750"/>
                <a:gd name="connsiteY44" fmla="*/ 9436 h 352425"/>
                <a:gd name="connsiteX45" fmla="*/ 233131 w 285750"/>
                <a:gd name="connsiteY45" fmla="*/ 9436 h 352425"/>
                <a:gd name="connsiteX46" fmla="*/ 236369 w 285750"/>
                <a:gd name="connsiteY46" fmla="*/ 14199 h 352425"/>
                <a:gd name="connsiteX47" fmla="*/ 236369 w 285750"/>
                <a:gd name="connsiteY47" fmla="*/ 14199 h 352425"/>
                <a:gd name="connsiteX48" fmla="*/ 233131 w 285750"/>
                <a:gd name="connsiteY48" fmla="*/ 14199 h 352425"/>
                <a:gd name="connsiteX49" fmla="*/ 233131 w 285750"/>
                <a:gd name="connsiteY49" fmla="*/ 14199 h 352425"/>
                <a:gd name="connsiteX50" fmla="*/ 233131 w 285750"/>
                <a:gd name="connsiteY50" fmla="*/ 14199 h 352425"/>
                <a:gd name="connsiteX51" fmla="*/ 229883 w 285750"/>
                <a:gd name="connsiteY51" fmla="*/ 14199 h 352425"/>
                <a:gd name="connsiteX52" fmla="*/ 229883 w 285750"/>
                <a:gd name="connsiteY52" fmla="*/ 9436 h 352425"/>
                <a:gd name="connsiteX53" fmla="*/ 229883 w 285750"/>
                <a:gd name="connsiteY53" fmla="*/ 6264 h 352425"/>
                <a:gd name="connsiteX54" fmla="*/ 229883 w 285750"/>
                <a:gd name="connsiteY54" fmla="*/ 6264 h 352425"/>
                <a:gd name="connsiteX55" fmla="*/ 233131 w 285750"/>
                <a:gd name="connsiteY55" fmla="*/ 3083 h 352425"/>
                <a:gd name="connsiteX56" fmla="*/ 233131 w 285750"/>
                <a:gd name="connsiteY56" fmla="*/ -89 h 352425"/>
                <a:gd name="connsiteX57" fmla="*/ 233131 w 285750"/>
                <a:gd name="connsiteY57" fmla="*/ -89 h 352425"/>
                <a:gd name="connsiteX58" fmla="*/ 229883 w 285750"/>
                <a:gd name="connsiteY58" fmla="*/ -89 h 352425"/>
                <a:gd name="connsiteX59" fmla="*/ 229883 w 285750"/>
                <a:gd name="connsiteY59" fmla="*/ -89 h 352425"/>
                <a:gd name="connsiteX60" fmla="*/ 229883 w 285750"/>
                <a:gd name="connsiteY60" fmla="*/ -89 h 352425"/>
                <a:gd name="connsiteX61" fmla="*/ 226635 w 285750"/>
                <a:gd name="connsiteY61" fmla="*/ 6264 h 352425"/>
                <a:gd name="connsiteX62" fmla="*/ 226635 w 285750"/>
                <a:gd name="connsiteY62" fmla="*/ 6264 h 352425"/>
                <a:gd name="connsiteX63" fmla="*/ 223387 w 285750"/>
                <a:gd name="connsiteY63" fmla="*/ 6264 h 352425"/>
                <a:gd name="connsiteX64" fmla="*/ 220139 w 285750"/>
                <a:gd name="connsiteY64" fmla="*/ 6264 h 352425"/>
                <a:gd name="connsiteX65" fmla="*/ 220139 w 285750"/>
                <a:gd name="connsiteY65" fmla="*/ 6264 h 352425"/>
                <a:gd name="connsiteX66" fmla="*/ 220139 w 285750"/>
                <a:gd name="connsiteY66" fmla="*/ 6264 h 352425"/>
                <a:gd name="connsiteX67" fmla="*/ 223387 w 285750"/>
                <a:gd name="connsiteY67" fmla="*/ 9436 h 352425"/>
                <a:gd name="connsiteX68" fmla="*/ 223387 w 285750"/>
                <a:gd name="connsiteY68" fmla="*/ 14199 h 352425"/>
                <a:gd name="connsiteX69" fmla="*/ 220139 w 285750"/>
                <a:gd name="connsiteY69" fmla="*/ 14199 h 352425"/>
                <a:gd name="connsiteX70" fmla="*/ 216891 w 285750"/>
                <a:gd name="connsiteY70" fmla="*/ 14199 h 352425"/>
                <a:gd name="connsiteX71" fmla="*/ 216891 w 285750"/>
                <a:gd name="connsiteY71" fmla="*/ 14199 h 352425"/>
                <a:gd name="connsiteX72" fmla="*/ 216891 w 285750"/>
                <a:gd name="connsiteY72" fmla="*/ 14199 h 352425"/>
                <a:gd name="connsiteX73" fmla="*/ 216891 w 285750"/>
                <a:gd name="connsiteY73" fmla="*/ 14199 h 352425"/>
                <a:gd name="connsiteX74" fmla="*/ 213643 w 285750"/>
                <a:gd name="connsiteY74" fmla="*/ 14199 h 352425"/>
                <a:gd name="connsiteX75" fmla="*/ 213643 w 285750"/>
                <a:gd name="connsiteY75" fmla="*/ 14199 h 352425"/>
                <a:gd name="connsiteX76" fmla="*/ 213643 w 285750"/>
                <a:gd name="connsiteY76" fmla="*/ 9436 h 352425"/>
                <a:gd name="connsiteX77" fmla="*/ 210394 w 285750"/>
                <a:gd name="connsiteY77" fmla="*/ 9436 h 352425"/>
                <a:gd name="connsiteX78" fmla="*/ 210394 w 285750"/>
                <a:gd name="connsiteY78" fmla="*/ 9436 h 352425"/>
                <a:gd name="connsiteX79" fmla="*/ 205527 w 285750"/>
                <a:gd name="connsiteY79" fmla="*/ 9436 h 352425"/>
                <a:gd name="connsiteX80" fmla="*/ 202279 w 285750"/>
                <a:gd name="connsiteY80" fmla="*/ 9436 h 352425"/>
                <a:gd name="connsiteX81" fmla="*/ 202279 w 285750"/>
                <a:gd name="connsiteY81" fmla="*/ 14199 h 352425"/>
                <a:gd name="connsiteX82" fmla="*/ 199031 w 285750"/>
                <a:gd name="connsiteY82" fmla="*/ 14199 h 352425"/>
                <a:gd name="connsiteX83" fmla="*/ 199031 w 285750"/>
                <a:gd name="connsiteY83" fmla="*/ 14199 h 352425"/>
                <a:gd name="connsiteX84" fmla="*/ 199031 w 285750"/>
                <a:gd name="connsiteY84" fmla="*/ 14199 h 352425"/>
                <a:gd name="connsiteX85" fmla="*/ 195783 w 285750"/>
                <a:gd name="connsiteY85" fmla="*/ 14199 h 352425"/>
                <a:gd name="connsiteX86" fmla="*/ 195783 w 285750"/>
                <a:gd name="connsiteY86" fmla="*/ 14199 h 352425"/>
                <a:gd name="connsiteX87" fmla="*/ 195783 w 285750"/>
                <a:gd name="connsiteY87" fmla="*/ 14199 h 352425"/>
                <a:gd name="connsiteX88" fmla="*/ 195783 w 285750"/>
                <a:gd name="connsiteY88" fmla="*/ 17370 h 352425"/>
                <a:gd name="connsiteX89" fmla="*/ 195783 w 285750"/>
                <a:gd name="connsiteY89" fmla="*/ 17370 h 352425"/>
                <a:gd name="connsiteX90" fmla="*/ 195783 w 285750"/>
                <a:gd name="connsiteY90" fmla="*/ 20552 h 352425"/>
                <a:gd name="connsiteX91" fmla="*/ 192535 w 285750"/>
                <a:gd name="connsiteY91" fmla="*/ 20552 h 352425"/>
                <a:gd name="connsiteX92" fmla="*/ 192535 w 285750"/>
                <a:gd name="connsiteY92" fmla="*/ 20552 h 352425"/>
                <a:gd name="connsiteX93" fmla="*/ 192535 w 285750"/>
                <a:gd name="connsiteY93" fmla="*/ 23724 h 352425"/>
                <a:gd name="connsiteX94" fmla="*/ 192535 w 285750"/>
                <a:gd name="connsiteY94" fmla="*/ 26895 h 352425"/>
                <a:gd name="connsiteX95" fmla="*/ 192535 w 285750"/>
                <a:gd name="connsiteY95" fmla="*/ 26895 h 352425"/>
                <a:gd name="connsiteX96" fmla="*/ 189287 w 285750"/>
                <a:gd name="connsiteY96" fmla="*/ 26895 h 352425"/>
                <a:gd name="connsiteX97" fmla="*/ 189287 w 285750"/>
                <a:gd name="connsiteY97" fmla="*/ 26895 h 352425"/>
                <a:gd name="connsiteX98" fmla="*/ 189287 w 285750"/>
                <a:gd name="connsiteY98" fmla="*/ 23724 h 352425"/>
                <a:gd name="connsiteX99" fmla="*/ 189287 w 285750"/>
                <a:gd name="connsiteY99" fmla="*/ 23724 h 352425"/>
                <a:gd name="connsiteX100" fmla="*/ 189287 w 285750"/>
                <a:gd name="connsiteY100" fmla="*/ 20552 h 352425"/>
                <a:gd name="connsiteX101" fmla="*/ 186039 w 285750"/>
                <a:gd name="connsiteY101" fmla="*/ 20552 h 352425"/>
                <a:gd name="connsiteX102" fmla="*/ 186039 w 285750"/>
                <a:gd name="connsiteY102" fmla="*/ 17370 h 352425"/>
                <a:gd name="connsiteX103" fmla="*/ 182791 w 285750"/>
                <a:gd name="connsiteY103" fmla="*/ 17370 h 352425"/>
                <a:gd name="connsiteX104" fmla="*/ 179553 w 285750"/>
                <a:gd name="connsiteY104" fmla="*/ 17370 h 352425"/>
                <a:gd name="connsiteX105" fmla="*/ 179553 w 285750"/>
                <a:gd name="connsiteY105" fmla="*/ 17370 h 352425"/>
                <a:gd name="connsiteX106" fmla="*/ 179553 w 285750"/>
                <a:gd name="connsiteY106" fmla="*/ 14199 h 352425"/>
                <a:gd name="connsiteX107" fmla="*/ 179553 w 285750"/>
                <a:gd name="connsiteY107" fmla="*/ 9436 h 352425"/>
                <a:gd name="connsiteX108" fmla="*/ 176305 w 285750"/>
                <a:gd name="connsiteY108" fmla="*/ 9436 h 352425"/>
                <a:gd name="connsiteX109" fmla="*/ 173057 w 285750"/>
                <a:gd name="connsiteY109" fmla="*/ 9436 h 352425"/>
                <a:gd name="connsiteX110" fmla="*/ 173057 w 285750"/>
                <a:gd name="connsiteY110" fmla="*/ 14199 h 352425"/>
                <a:gd name="connsiteX111" fmla="*/ 173057 w 285750"/>
                <a:gd name="connsiteY111" fmla="*/ 17370 h 352425"/>
                <a:gd name="connsiteX112" fmla="*/ 173057 w 285750"/>
                <a:gd name="connsiteY112" fmla="*/ 20552 h 352425"/>
                <a:gd name="connsiteX113" fmla="*/ 173057 w 285750"/>
                <a:gd name="connsiteY113" fmla="*/ 23724 h 352425"/>
                <a:gd name="connsiteX114" fmla="*/ 166560 w 285750"/>
                <a:gd name="connsiteY114" fmla="*/ 23724 h 352425"/>
                <a:gd name="connsiteX115" fmla="*/ 166560 w 285750"/>
                <a:gd name="connsiteY115" fmla="*/ 23724 h 352425"/>
                <a:gd name="connsiteX116" fmla="*/ 166560 w 285750"/>
                <a:gd name="connsiteY116" fmla="*/ 26895 h 352425"/>
                <a:gd name="connsiteX117" fmla="*/ 169809 w 285750"/>
                <a:gd name="connsiteY117" fmla="*/ 33249 h 352425"/>
                <a:gd name="connsiteX118" fmla="*/ 169809 w 285750"/>
                <a:gd name="connsiteY118" fmla="*/ 36420 h 352425"/>
                <a:gd name="connsiteX119" fmla="*/ 169809 w 285750"/>
                <a:gd name="connsiteY119" fmla="*/ 39602 h 352425"/>
                <a:gd name="connsiteX120" fmla="*/ 173057 w 285750"/>
                <a:gd name="connsiteY120" fmla="*/ 42774 h 352425"/>
                <a:gd name="connsiteX121" fmla="*/ 173057 w 285750"/>
                <a:gd name="connsiteY121" fmla="*/ 42774 h 352425"/>
                <a:gd name="connsiteX122" fmla="*/ 173057 w 285750"/>
                <a:gd name="connsiteY122" fmla="*/ 45945 h 352425"/>
                <a:gd name="connsiteX123" fmla="*/ 173057 w 285750"/>
                <a:gd name="connsiteY123" fmla="*/ 49127 h 352425"/>
                <a:gd name="connsiteX124" fmla="*/ 169809 w 285750"/>
                <a:gd name="connsiteY124" fmla="*/ 49127 h 352425"/>
                <a:gd name="connsiteX125" fmla="*/ 169809 w 285750"/>
                <a:gd name="connsiteY125" fmla="*/ 52299 h 352425"/>
                <a:gd name="connsiteX126" fmla="*/ 169809 w 285750"/>
                <a:gd name="connsiteY126" fmla="*/ 58652 h 352425"/>
                <a:gd name="connsiteX127" fmla="*/ 169809 w 285750"/>
                <a:gd name="connsiteY127" fmla="*/ 61824 h 352425"/>
                <a:gd name="connsiteX128" fmla="*/ 169809 w 285750"/>
                <a:gd name="connsiteY128" fmla="*/ 61824 h 352425"/>
                <a:gd name="connsiteX129" fmla="*/ 169809 w 285750"/>
                <a:gd name="connsiteY129" fmla="*/ 61824 h 352425"/>
                <a:gd name="connsiteX130" fmla="*/ 166560 w 285750"/>
                <a:gd name="connsiteY130" fmla="*/ 61824 h 352425"/>
                <a:gd name="connsiteX131" fmla="*/ 166560 w 285750"/>
                <a:gd name="connsiteY131" fmla="*/ 64995 h 352425"/>
                <a:gd name="connsiteX132" fmla="*/ 163312 w 285750"/>
                <a:gd name="connsiteY132" fmla="*/ 64995 h 352425"/>
                <a:gd name="connsiteX133" fmla="*/ 163312 w 285750"/>
                <a:gd name="connsiteY133" fmla="*/ 64995 h 352425"/>
                <a:gd name="connsiteX134" fmla="*/ 163312 w 285750"/>
                <a:gd name="connsiteY134" fmla="*/ 68177 h 352425"/>
                <a:gd name="connsiteX135" fmla="*/ 166560 w 285750"/>
                <a:gd name="connsiteY135" fmla="*/ 71349 h 352425"/>
                <a:gd name="connsiteX136" fmla="*/ 166560 w 285750"/>
                <a:gd name="connsiteY136" fmla="*/ 74520 h 352425"/>
                <a:gd name="connsiteX137" fmla="*/ 166560 w 285750"/>
                <a:gd name="connsiteY137" fmla="*/ 77702 h 352425"/>
                <a:gd name="connsiteX138" fmla="*/ 163312 w 285750"/>
                <a:gd name="connsiteY138" fmla="*/ 87227 h 352425"/>
                <a:gd name="connsiteX139" fmla="*/ 163312 w 285750"/>
                <a:gd name="connsiteY139" fmla="*/ 90399 h 352425"/>
                <a:gd name="connsiteX140" fmla="*/ 166560 w 285750"/>
                <a:gd name="connsiteY140" fmla="*/ 90399 h 352425"/>
                <a:gd name="connsiteX141" fmla="*/ 166560 w 285750"/>
                <a:gd name="connsiteY141" fmla="*/ 93570 h 352425"/>
                <a:gd name="connsiteX142" fmla="*/ 166560 w 285750"/>
                <a:gd name="connsiteY142" fmla="*/ 93570 h 352425"/>
                <a:gd name="connsiteX143" fmla="*/ 166560 w 285750"/>
                <a:gd name="connsiteY143" fmla="*/ 96752 h 352425"/>
                <a:gd name="connsiteX144" fmla="*/ 163312 w 285750"/>
                <a:gd name="connsiteY144" fmla="*/ 99924 h 352425"/>
                <a:gd name="connsiteX145" fmla="*/ 163312 w 285750"/>
                <a:gd name="connsiteY145" fmla="*/ 99924 h 352425"/>
                <a:gd name="connsiteX146" fmla="*/ 163312 w 285750"/>
                <a:gd name="connsiteY146" fmla="*/ 99924 h 352425"/>
                <a:gd name="connsiteX147" fmla="*/ 163312 w 285750"/>
                <a:gd name="connsiteY147" fmla="*/ 103095 h 352425"/>
                <a:gd name="connsiteX148" fmla="*/ 163312 w 285750"/>
                <a:gd name="connsiteY148" fmla="*/ 109449 h 352425"/>
                <a:gd name="connsiteX149" fmla="*/ 163312 w 285750"/>
                <a:gd name="connsiteY149" fmla="*/ 112620 h 352425"/>
                <a:gd name="connsiteX150" fmla="*/ 163312 w 285750"/>
                <a:gd name="connsiteY150" fmla="*/ 112620 h 352425"/>
                <a:gd name="connsiteX151" fmla="*/ 163312 w 285750"/>
                <a:gd name="connsiteY151" fmla="*/ 112620 h 352425"/>
                <a:gd name="connsiteX152" fmla="*/ 160064 w 285750"/>
                <a:gd name="connsiteY152" fmla="*/ 122145 h 352425"/>
                <a:gd name="connsiteX153" fmla="*/ 160064 w 285750"/>
                <a:gd name="connsiteY153" fmla="*/ 122145 h 352425"/>
                <a:gd name="connsiteX154" fmla="*/ 160064 w 285750"/>
                <a:gd name="connsiteY154" fmla="*/ 125327 h 352425"/>
                <a:gd name="connsiteX155" fmla="*/ 156816 w 285750"/>
                <a:gd name="connsiteY155" fmla="*/ 128499 h 352425"/>
                <a:gd name="connsiteX156" fmla="*/ 153568 w 285750"/>
                <a:gd name="connsiteY156" fmla="*/ 131670 h 352425"/>
                <a:gd name="connsiteX157" fmla="*/ 150320 w 285750"/>
                <a:gd name="connsiteY157" fmla="*/ 134852 h 352425"/>
                <a:gd name="connsiteX158" fmla="*/ 150320 w 285750"/>
                <a:gd name="connsiteY158" fmla="*/ 138024 h 352425"/>
                <a:gd name="connsiteX159" fmla="*/ 150320 w 285750"/>
                <a:gd name="connsiteY159" fmla="*/ 138024 h 352425"/>
                <a:gd name="connsiteX160" fmla="*/ 150320 w 285750"/>
                <a:gd name="connsiteY160" fmla="*/ 141195 h 352425"/>
                <a:gd name="connsiteX161" fmla="*/ 150320 w 285750"/>
                <a:gd name="connsiteY161" fmla="*/ 144377 h 352425"/>
                <a:gd name="connsiteX162" fmla="*/ 150320 w 285750"/>
                <a:gd name="connsiteY162" fmla="*/ 147549 h 352425"/>
                <a:gd name="connsiteX163" fmla="*/ 150320 w 285750"/>
                <a:gd name="connsiteY163" fmla="*/ 150720 h 352425"/>
                <a:gd name="connsiteX164" fmla="*/ 147072 w 285750"/>
                <a:gd name="connsiteY164" fmla="*/ 150720 h 352425"/>
                <a:gd name="connsiteX165" fmla="*/ 147072 w 285750"/>
                <a:gd name="connsiteY165" fmla="*/ 153902 h 352425"/>
                <a:gd name="connsiteX166" fmla="*/ 147072 w 285750"/>
                <a:gd name="connsiteY166" fmla="*/ 153902 h 352425"/>
                <a:gd name="connsiteX167" fmla="*/ 143834 w 285750"/>
                <a:gd name="connsiteY167" fmla="*/ 153902 h 352425"/>
                <a:gd name="connsiteX168" fmla="*/ 143834 w 285750"/>
                <a:gd name="connsiteY168" fmla="*/ 153902 h 352425"/>
                <a:gd name="connsiteX169" fmla="*/ 143834 w 285750"/>
                <a:gd name="connsiteY169" fmla="*/ 153902 h 352425"/>
                <a:gd name="connsiteX170" fmla="*/ 137338 w 285750"/>
                <a:gd name="connsiteY170" fmla="*/ 153902 h 352425"/>
                <a:gd name="connsiteX171" fmla="*/ 134090 w 285750"/>
                <a:gd name="connsiteY171" fmla="*/ 153902 h 352425"/>
                <a:gd name="connsiteX172" fmla="*/ 134090 w 285750"/>
                <a:gd name="connsiteY172" fmla="*/ 157074 h 352425"/>
                <a:gd name="connsiteX173" fmla="*/ 130842 w 285750"/>
                <a:gd name="connsiteY173" fmla="*/ 157074 h 352425"/>
                <a:gd name="connsiteX174" fmla="*/ 130842 w 285750"/>
                <a:gd name="connsiteY174" fmla="*/ 163427 h 352425"/>
                <a:gd name="connsiteX175" fmla="*/ 130842 w 285750"/>
                <a:gd name="connsiteY175" fmla="*/ 166599 h 352425"/>
                <a:gd name="connsiteX176" fmla="*/ 127594 w 285750"/>
                <a:gd name="connsiteY176" fmla="*/ 169770 h 352425"/>
                <a:gd name="connsiteX177" fmla="*/ 127594 w 285750"/>
                <a:gd name="connsiteY177" fmla="*/ 169770 h 352425"/>
                <a:gd name="connsiteX178" fmla="*/ 124346 w 285750"/>
                <a:gd name="connsiteY178" fmla="*/ 172952 h 352425"/>
                <a:gd name="connsiteX179" fmla="*/ 117850 w 285750"/>
                <a:gd name="connsiteY179" fmla="*/ 172952 h 352425"/>
                <a:gd name="connsiteX180" fmla="*/ 117850 w 285750"/>
                <a:gd name="connsiteY180" fmla="*/ 172952 h 352425"/>
                <a:gd name="connsiteX181" fmla="*/ 108115 w 285750"/>
                <a:gd name="connsiteY181" fmla="*/ 179295 h 352425"/>
                <a:gd name="connsiteX182" fmla="*/ 108115 w 285750"/>
                <a:gd name="connsiteY182" fmla="*/ 182477 h 352425"/>
                <a:gd name="connsiteX183" fmla="*/ 108115 w 285750"/>
                <a:gd name="connsiteY183" fmla="*/ 188820 h 352425"/>
                <a:gd name="connsiteX184" fmla="*/ 108115 w 285750"/>
                <a:gd name="connsiteY184" fmla="*/ 192002 h 352425"/>
                <a:gd name="connsiteX185" fmla="*/ 108115 w 285750"/>
                <a:gd name="connsiteY185" fmla="*/ 192002 h 352425"/>
                <a:gd name="connsiteX186" fmla="*/ 104867 w 285750"/>
                <a:gd name="connsiteY186" fmla="*/ 192002 h 352425"/>
                <a:gd name="connsiteX187" fmla="*/ 98371 w 285750"/>
                <a:gd name="connsiteY187" fmla="*/ 192002 h 352425"/>
                <a:gd name="connsiteX188" fmla="*/ 98371 w 285750"/>
                <a:gd name="connsiteY188" fmla="*/ 192002 h 352425"/>
                <a:gd name="connsiteX189" fmla="*/ 95123 w 285750"/>
                <a:gd name="connsiteY189" fmla="*/ 192002 h 352425"/>
                <a:gd name="connsiteX190" fmla="*/ 91875 w 285750"/>
                <a:gd name="connsiteY190" fmla="*/ 188820 h 352425"/>
                <a:gd name="connsiteX191" fmla="*/ 88627 w 285750"/>
                <a:gd name="connsiteY191" fmla="*/ 188820 h 352425"/>
                <a:gd name="connsiteX192" fmla="*/ 85379 w 285750"/>
                <a:gd name="connsiteY192" fmla="*/ 192002 h 352425"/>
                <a:gd name="connsiteX193" fmla="*/ 78883 w 285750"/>
                <a:gd name="connsiteY193" fmla="*/ 195174 h 352425"/>
                <a:gd name="connsiteX194" fmla="*/ 75635 w 285750"/>
                <a:gd name="connsiteY194" fmla="*/ 195174 h 352425"/>
                <a:gd name="connsiteX195" fmla="*/ 75635 w 285750"/>
                <a:gd name="connsiteY195" fmla="*/ 195174 h 352425"/>
                <a:gd name="connsiteX196" fmla="*/ 72396 w 285750"/>
                <a:gd name="connsiteY196" fmla="*/ 198345 h 352425"/>
                <a:gd name="connsiteX197" fmla="*/ 69148 w 285750"/>
                <a:gd name="connsiteY197" fmla="*/ 201527 h 352425"/>
                <a:gd name="connsiteX198" fmla="*/ 69148 w 285750"/>
                <a:gd name="connsiteY198" fmla="*/ 204699 h 352425"/>
                <a:gd name="connsiteX199" fmla="*/ 69148 w 285750"/>
                <a:gd name="connsiteY199" fmla="*/ 212633 h 352425"/>
                <a:gd name="connsiteX200" fmla="*/ 69148 w 285750"/>
                <a:gd name="connsiteY200" fmla="*/ 212633 h 352425"/>
                <a:gd name="connsiteX201" fmla="*/ 65900 w 285750"/>
                <a:gd name="connsiteY201" fmla="*/ 212633 h 352425"/>
                <a:gd name="connsiteX202" fmla="*/ 62652 w 285750"/>
                <a:gd name="connsiteY202" fmla="*/ 212633 h 352425"/>
                <a:gd name="connsiteX203" fmla="*/ 59404 w 285750"/>
                <a:gd name="connsiteY203" fmla="*/ 212633 h 352425"/>
                <a:gd name="connsiteX204" fmla="*/ 59404 w 285750"/>
                <a:gd name="connsiteY204" fmla="*/ 215814 h 352425"/>
                <a:gd name="connsiteX205" fmla="*/ 59404 w 285750"/>
                <a:gd name="connsiteY205" fmla="*/ 218986 h 352425"/>
                <a:gd name="connsiteX206" fmla="*/ 56156 w 285750"/>
                <a:gd name="connsiteY206" fmla="*/ 222158 h 352425"/>
                <a:gd name="connsiteX207" fmla="*/ 56156 w 285750"/>
                <a:gd name="connsiteY207" fmla="*/ 222158 h 352425"/>
                <a:gd name="connsiteX208" fmla="*/ 52908 w 285750"/>
                <a:gd name="connsiteY208" fmla="*/ 222158 h 352425"/>
                <a:gd name="connsiteX209" fmla="*/ 52908 w 285750"/>
                <a:gd name="connsiteY209" fmla="*/ 225339 h 352425"/>
                <a:gd name="connsiteX210" fmla="*/ 56156 w 285750"/>
                <a:gd name="connsiteY210" fmla="*/ 228511 h 352425"/>
                <a:gd name="connsiteX211" fmla="*/ 56156 w 285750"/>
                <a:gd name="connsiteY211" fmla="*/ 231683 h 352425"/>
                <a:gd name="connsiteX212" fmla="*/ 56156 w 285750"/>
                <a:gd name="connsiteY212" fmla="*/ 231683 h 352425"/>
                <a:gd name="connsiteX213" fmla="*/ 56156 w 285750"/>
                <a:gd name="connsiteY213" fmla="*/ 234864 h 352425"/>
                <a:gd name="connsiteX214" fmla="*/ 52908 w 285750"/>
                <a:gd name="connsiteY214" fmla="*/ 238036 h 352425"/>
                <a:gd name="connsiteX215" fmla="*/ 52908 w 285750"/>
                <a:gd name="connsiteY215" fmla="*/ 238036 h 352425"/>
                <a:gd name="connsiteX216" fmla="*/ 52908 w 285750"/>
                <a:gd name="connsiteY216" fmla="*/ 238036 h 352425"/>
                <a:gd name="connsiteX217" fmla="*/ 52908 w 285750"/>
                <a:gd name="connsiteY217" fmla="*/ 241208 h 352425"/>
                <a:gd name="connsiteX218" fmla="*/ 52908 w 285750"/>
                <a:gd name="connsiteY218" fmla="*/ 244389 h 352425"/>
                <a:gd name="connsiteX219" fmla="*/ 49660 w 285750"/>
                <a:gd name="connsiteY219" fmla="*/ 244389 h 352425"/>
                <a:gd name="connsiteX220" fmla="*/ 49660 w 285750"/>
                <a:gd name="connsiteY220" fmla="*/ 247561 h 352425"/>
                <a:gd name="connsiteX221" fmla="*/ 44793 w 285750"/>
                <a:gd name="connsiteY221" fmla="*/ 247561 h 352425"/>
                <a:gd name="connsiteX222" fmla="*/ 41545 w 285750"/>
                <a:gd name="connsiteY222" fmla="*/ 250733 h 352425"/>
                <a:gd name="connsiteX223" fmla="*/ 35049 w 285750"/>
                <a:gd name="connsiteY223" fmla="*/ 253914 h 352425"/>
                <a:gd name="connsiteX224" fmla="*/ 31801 w 285750"/>
                <a:gd name="connsiteY224" fmla="*/ 260258 h 352425"/>
                <a:gd name="connsiteX225" fmla="*/ 25305 w 285750"/>
                <a:gd name="connsiteY225" fmla="*/ 253914 h 352425"/>
                <a:gd name="connsiteX226" fmla="*/ 22057 w 285750"/>
                <a:gd name="connsiteY226" fmla="*/ 253914 h 352425"/>
                <a:gd name="connsiteX227" fmla="*/ 18818 w 285750"/>
                <a:gd name="connsiteY227" fmla="*/ 253914 h 352425"/>
                <a:gd name="connsiteX228" fmla="*/ 18818 w 285750"/>
                <a:gd name="connsiteY228" fmla="*/ 250733 h 352425"/>
                <a:gd name="connsiteX229" fmla="*/ 15570 w 285750"/>
                <a:gd name="connsiteY229" fmla="*/ 247561 h 352425"/>
                <a:gd name="connsiteX230" fmla="*/ 15570 w 285750"/>
                <a:gd name="connsiteY230" fmla="*/ 244389 h 352425"/>
                <a:gd name="connsiteX231" fmla="*/ 12322 w 285750"/>
                <a:gd name="connsiteY231" fmla="*/ 244389 h 352425"/>
                <a:gd name="connsiteX232" fmla="*/ 9074 w 285750"/>
                <a:gd name="connsiteY232" fmla="*/ 244389 h 352425"/>
                <a:gd name="connsiteX233" fmla="*/ 5826 w 285750"/>
                <a:gd name="connsiteY233" fmla="*/ 244389 h 352425"/>
                <a:gd name="connsiteX234" fmla="*/ 5826 w 285750"/>
                <a:gd name="connsiteY234" fmla="*/ 244389 h 352425"/>
                <a:gd name="connsiteX235" fmla="*/ 5826 w 285750"/>
                <a:gd name="connsiteY235" fmla="*/ 244389 h 352425"/>
                <a:gd name="connsiteX236" fmla="*/ 2578 w 285750"/>
                <a:gd name="connsiteY236" fmla="*/ 247561 h 352425"/>
                <a:gd name="connsiteX237" fmla="*/ 2578 w 285750"/>
                <a:gd name="connsiteY237" fmla="*/ 247561 h 352425"/>
                <a:gd name="connsiteX238" fmla="*/ 2578 w 285750"/>
                <a:gd name="connsiteY238" fmla="*/ 247561 h 352425"/>
                <a:gd name="connsiteX239" fmla="*/ -670 w 285750"/>
                <a:gd name="connsiteY239" fmla="*/ 250733 h 352425"/>
                <a:gd name="connsiteX240" fmla="*/ -670 w 285750"/>
                <a:gd name="connsiteY240" fmla="*/ 253914 h 352425"/>
                <a:gd name="connsiteX241" fmla="*/ -670 w 285750"/>
                <a:gd name="connsiteY241" fmla="*/ 253914 h 352425"/>
                <a:gd name="connsiteX242" fmla="*/ -670 w 285750"/>
                <a:gd name="connsiteY242" fmla="*/ 257086 h 352425"/>
                <a:gd name="connsiteX243" fmla="*/ -670 w 285750"/>
                <a:gd name="connsiteY243" fmla="*/ 260258 h 352425"/>
                <a:gd name="connsiteX244" fmla="*/ 18818 w 285750"/>
                <a:gd name="connsiteY244" fmla="*/ 295186 h 352425"/>
                <a:gd name="connsiteX245" fmla="*/ 18818 w 285750"/>
                <a:gd name="connsiteY245" fmla="*/ 298358 h 352425"/>
                <a:gd name="connsiteX246" fmla="*/ 18818 w 285750"/>
                <a:gd name="connsiteY246" fmla="*/ 304711 h 352425"/>
                <a:gd name="connsiteX247" fmla="*/ 22057 w 285750"/>
                <a:gd name="connsiteY247" fmla="*/ 314236 h 352425"/>
                <a:gd name="connsiteX248" fmla="*/ 22057 w 285750"/>
                <a:gd name="connsiteY248" fmla="*/ 320589 h 352425"/>
                <a:gd name="connsiteX249" fmla="*/ 22057 w 285750"/>
                <a:gd name="connsiteY249" fmla="*/ 320589 h 352425"/>
                <a:gd name="connsiteX250" fmla="*/ 22057 w 285750"/>
                <a:gd name="connsiteY250" fmla="*/ 323761 h 352425"/>
                <a:gd name="connsiteX251" fmla="*/ 28553 w 285750"/>
                <a:gd name="connsiteY251" fmla="*/ 326933 h 352425"/>
                <a:gd name="connsiteX252" fmla="*/ 28553 w 285750"/>
                <a:gd name="connsiteY252" fmla="*/ 330114 h 352425"/>
                <a:gd name="connsiteX253" fmla="*/ 28553 w 285750"/>
                <a:gd name="connsiteY253" fmla="*/ 330114 h 352425"/>
                <a:gd name="connsiteX254" fmla="*/ 28553 w 285750"/>
                <a:gd name="connsiteY254" fmla="*/ 333286 h 352425"/>
                <a:gd name="connsiteX255" fmla="*/ 28553 w 285750"/>
                <a:gd name="connsiteY255" fmla="*/ 333286 h 352425"/>
                <a:gd name="connsiteX256" fmla="*/ 31801 w 285750"/>
                <a:gd name="connsiteY256" fmla="*/ 336458 h 352425"/>
                <a:gd name="connsiteX257" fmla="*/ 31801 w 285750"/>
                <a:gd name="connsiteY257" fmla="*/ 336458 h 352425"/>
                <a:gd name="connsiteX258" fmla="*/ 31801 w 285750"/>
                <a:gd name="connsiteY258" fmla="*/ 336458 h 352425"/>
                <a:gd name="connsiteX259" fmla="*/ 31801 w 285750"/>
                <a:gd name="connsiteY259" fmla="*/ 339639 h 352425"/>
                <a:gd name="connsiteX260" fmla="*/ 35049 w 285750"/>
                <a:gd name="connsiteY260" fmla="*/ 342811 h 352425"/>
                <a:gd name="connsiteX261" fmla="*/ 38297 w 285750"/>
                <a:gd name="connsiteY261" fmla="*/ 345983 h 352425"/>
                <a:gd name="connsiteX262" fmla="*/ 49660 w 285750"/>
                <a:gd name="connsiteY262" fmla="*/ 352336 h 352425"/>
                <a:gd name="connsiteX263" fmla="*/ 49660 w 285750"/>
                <a:gd name="connsiteY263" fmla="*/ 352336 h 352425"/>
                <a:gd name="connsiteX264" fmla="*/ 49660 w 285750"/>
                <a:gd name="connsiteY264" fmla="*/ 352336 h 352425"/>
                <a:gd name="connsiteX265" fmla="*/ 49660 w 285750"/>
                <a:gd name="connsiteY265" fmla="*/ 349164 h 352425"/>
                <a:gd name="connsiteX266" fmla="*/ 52908 w 285750"/>
                <a:gd name="connsiteY266" fmla="*/ 349164 h 352425"/>
                <a:gd name="connsiteX267" fmla="*/ 52908 w 285750"/>
                <a:gd name="connsiteY267" fmla="*/ 349164 h 352425"/>
                <a:gd name="connsiteX268" fmla="*/ 52908 w 285750"/>
                <a:gd name="connsiteY268" fmla="*/ 349164 h 352425"/>
                <a:gd name="connsiteX269" fmla="*/ 52908 w 285750"/>
                <a:gd name="connsiteY269" fmla="*/ 349164 h 352425"/>
                <a:gd name="connsiteX270" fmla="*/ 56156 w 285750"/>
                <a:gd name="connsiteY270" fmla="*/ 352336 h 352425"/>
                <a:gd name="connsiteX271" fmla="*/ 56156 w 285750"/>
                <a:gd name="connsiteY271" fmla="*/ 352336 h 352425"/>
                <a:gd name="connsiteX272" fmla="*/ 56156 w 285750"/>
                <a:gd name="connsiteY272" fmla="*/ 352336 h 352425"/>
                <a:gd name="connsiteX273" fmla="*/ 59404 w 285750"/>
                <a:gd name="connsiteY273" fmla="*/ 352336 h 352425"/>
                <a:gd name="connsiteX274" fmla="*/ 59404 w 285750"/>
                <a:gd name="connsiteY274" fmla="*/ 349164 h 352425"/>
                <a:gd name="connsiteX275" fmla="*/ 59404 w 285750"/>
                <a:gd name="connsiteY275" fmla="*/ 349164 h 352425"/>
                <a:gd name="connsiteX276" fmla="*/ 59404 w 285750"/>
                <a:gd name="connsiteY276" fmla="*/ 349164 h 352425"/>
                <a:gd name="connsiteX277" fmla="*/ 59404 w 285750"/>
                <a:gd name="connsiteY277" fmla="*/ 345983 h 352425"/>
                <a:gd name="connsiteX278" fmla="*/ 62652 w 285750"/>
                <a:gd name="connsiteY278" fmla="*/ 345983 h 352425"/>
                <a:gd name="connsiteX279" fmla="*/ 62652 w 285750"/>
                <a:gd name="connsiteY279" fmla="*/ 342811 h 352425"/>
                <a:gd name="connsiteX280" fmla="*/ 62652 w 285750"/>
                <a:gd name="connsiteY280" fmla="*/ 342811 h 352425"/>
                <a:gd name="connsiteX281" fmla="*/ 65900 w 285750"/>
                <a:gd name="connsiteY281" fmla="*/ 342811 h 352425"/>
                <a:gd name="connsiteX282" fmla="*/ 65900 w 285750"/>
                <a:gd name="connsiteY282" fmla="*/ 342811 h 352425"/>
                <a:gd name="connsiteX283" fmla="*/ 65900 w 285750"/>
                <a:gd name="connsiteY283" fmla="*/ 342811 h 352425"/>
                <a:gd name="connsiteX284" fmla="*/ 65900 w 285750"/>
                <a:gd name="connsiteY284" fmla="*/ 342811 h 352425"/>
                <a:gd name="connsiteX285" fmla="*/ 69148 w 285750"/>
                <a:gd name="connsiteY285" fmla="*/ 342811 h 352425"/>
                <a:gd name="connsiteX286" fmla="*/ 72396 w 285750"/>
                <a:gd name="connsiteY286" fmla="*/ 342811 h 352425"/>
                <a:gd name="connsiteX287" fmla="*/ 72396 w 285750"/>
                <a:gd name="connsiteY287" fmla="*/ 342811 h 352425"/>
                <a:gd name="connsiteX288" fmla="*/ 75635 w 285750"/>
                <a:gd name="connsiteY288" fmla="*/ 336458 h 352425"/>
                <a:gd name="connsiteX289" fmla="*/ 78883 w 285750"/>
                <a:gd name="connsiteY289" fmla="*/ 333286 h 352425"/>
                <a:gd name="connsiteX290" fmla="*/ 78883 w 285750"/>
                <a:gd name="connsiteY290" fmla="*/ 333286 h 352425"/>
                <a:gd name="connsiteX291" fmla="*/ 78883 w 285750"/>
                <a:gd name="connsiteY291" fmla="*/ 330114 h 352425"/>
                <a:gd name="connsiteX292" fmla="*/ 78883 w 285750"/>
                <a:gd name="connsiteY292" fmla="*/ 330114 h 352425"/>
                <a:gd name="connsiteX293" fmla="*/ 78883 w 285750"/>
                <a:gd name="connsiteY293" fmla="*/ 330114 h 352425"/>
                <a:gd name="connsiteX294" fmla="*/ 78883 w 285750"/>
                <a:gd name="connsiteY294" fmla="*/ 330114 h 352425"/>
                <a:gd name="connsiteX295" fmla="*/ 82131 w 285750"/>
                <a:gd name="connsiteY295" fmla="*/ 330114 h 352425"/>
                <a:gd name="connsiteX296" fmla="*/ 82131 w 285750"/>
                <a:gd name="connsiteY296" fmla="*/ 326933 h 352425"/>
                <a:gd name="connsiteX297" fmla="*/ 85379 w 285750"/>
                <a:gd name="connsiteY297" fmla="*/ 326933 h 352425"/>
                <a:gd name="connsiteX298" fmla="*/ 85379 w 285750"/>
                <a:gd name="connsiteY298" fmla="*/ 323761 h 352425"/>
                <a:gd name="connsiteX299" fmla="*/ 85379 w 285750"/>
                <a:gd name="connsiteY299" fmla="*/ 320589 h 352425"/>
                <a:gd name="connsiteX300" fmla="*/ 88627 w 285750"/>
                <a:gd name="connsiteY300" fmla="*/ 320589 h 352425"/>
                <a:gd name="connsiteX301" fmla="*/ 88627 w 285750"/>
                <a:gd name="connsiteY301" fmla="*/ 320589 h 352425"/>
                <a:gd name="connsiteX302" fmla="*/ 91875 w 285750"/>
                <a:gd name="connsiteY302" fmla="*/ 323761 h 352425"/>
                <a:gd name="connsiteX303" fmla="*/ 91875 w 285750"/>
                <a:gd name="connsiteY303" fmla="*/ 320589 h 352425"/>
                <a:gd name="connsiteX304" fmla="*/ 98371 w 285750"/>
                <a:gd name="connsiteY304" fmla="*/ 317408 h 352425"/>
                <a:gd name="connsiteX305" fmla="*/ 98371 w 285750"/>
                <a:gd name="connsiteY305" fmla="*/ 317408 h 352425"/>
                <a:gd name="connsiteX306" fmla="*/ 101619 w 285750"/>
                <a:gd name="connsiteY306" fmla="*/ 314236 h 352425"/>
                <a:gd name="connsiteX307" fmla="*/ 101619 w 285750"/>
                <a:gd name="connsiteY307" fmla="*/ 314236 h 352425"/>
                <a:gd name="connsiteX308" fmla="*/ 104867 w 285750"/>
                <a:gd name="connsiteY308" fmla="*/ 314236 h 352425"/>
                <a:gd name="connsiteX309" fmla="*/ 108115 w 285750"/>
                <a:gd name="connsiteY309" fmla="*/ 317408 h 352425"/>
                <a:gd name="connsiteX310" fmla="*/ 108115 w 285750"/>
                <a:gd name="connsiteY310" fmla="*/ 317408 h 352425"/>
                <a:gd name="connsiteX311" fmla="*/ 111353 w 285750"/>
                <a:gd name="connsiteY311" fmla="*/ 314236 h 352425"/>
                <a:gd name="connsiteX312" fmla="*/ 111353 w 285750"/>
                <a:gd name="connsiteY312" fmla="*/ 311064 h 352425"/>
                <a:gd name="connsiteX313" fmla="*/ 111353 w 285750"/>
                <a:gd name="connsiteY313" fmla="*/ 311064 h 352425"/>
                <a:gd name="connsiteX314" fmla="*/ 114601 w 285750"/>
                <a:gd name="connsiteY314" fmla="*/ 311064 h 352425"/>
                <a:gd name="connsiteX315" fmla="*/ 114601 w 285750"/>
                <a:gd name="connsiteY315" fmla="*/ 311064 h 352425"/>
                <a:gd name="connsiteX316" fmla="*/ 117850 w 285750"/>
                <a:gd name="connsiteY316" fmla="*/ 314236 h 352425"/>
                <a:gd name="connsiteX317" fmla="*/ 121098 w 285750"/>
                <a:gd name="connsiteY317" fmla="*/ 314236 h 352425"/>
                <a:gd name="connsiteX318" fmla="*/ 121098 w 285750"/>
                <a:gd name="connsiteY318" fmla="*/ 311064 h 352425"/>
                <a:gd name="connsiteX319" fmla="*/ 117850 w 285750"/>
                <a:gd name="connsiteY319" fmla="*/ 307883 h 352425"/>
                <a:gd name="connsiteX320" fmla="*/ 114601 w 285750"/>
                <a:gd name="connsiteY320" fmla="*/ 304711 h 352425"/>
                <a:gd name="connsiteX321" fmla="*/ 114601 w 285750"/>
                <a:gd name="connsiteY321" fmla="*/ 301539 h 352425"/>
                <a:gd name="connsiteX322" fmla="*/ 114601 w 285750"/>
                <a:gd name="connsiteY322" fmla="*/ 301539 h 352425"/>
                <a:gd name="connsiteX323" fmla="*/ 117850 w 285750"/>
                <a:gd name="connsiteY323" fmla="*/ 301539 h 352425"/>
                <a:gd name="connsiteX324" fmla="*/ 121098 w 285750"/>
                <a:gd name="connsiteY324" fmla="*/ 304711 h 352425"/>
                <a:gd name="connsiteX325" fmla="*/ 124346 w 285750"/>
                <a:gd name="connsiteY325" fmla="*/ 304711 h 352425"/>
                <a:gd name="connsiteX326" fmla="*/ 124346 w 285750"/>
                <a:gd name="connsiteY326" fmla="*/ 304711 h 352425"/>
                <a:gd name="connsiteX327" fmla="*/ 130842 w 285750"/>
                <a:gd name="connsiteY327" fmla="*/ 298358 h 352425"/>
                <a:gd name="connsiteX328" fmla="*/ 134090 w 285750"/>
                <a:gd name="connsiteY328" fmla="*/ 298358 h 352425"/>
                <a:gd name="connsiteX329" fmla="*/ 134090 w 285750"/>
                <a:gd name="connsiteY329" fmla="*/ 295186 h 352425"/>
                <a:gd name="connsiteX330" fmla="*/ 134090 w 285750"/>
                <a:gd name="connsiteY330" fmla="*/ 292014 h 352425"/>
                <a:gd name="connsiteX331" fmla="*/ 137338 w 285750"/>
                <a:gd name="connsiteY331" fmla="*/ 288833 h 352425"/>
                <a:gd name="connsiteX332" fmla="*/ 137338 w 285750"/>
                <a:gd name="connsiteY332" fmla="*/ 282489 h 352425"/>
                <a:gd name="connsiteX333" fmla="*/ 137338 w 285750"/>
                <a:gd name="connsiteY333" fmla="*/ 282489 h 352425"/>
                <a:gd name="connsiteX334" fmla="*/ 140586 w 285750"/>
                <a:gd name="connsiteY334" fmla="*/ 282489 h 352425"/>
                <a:gd name="connsiteX335" fmla="*/ 143834 w 285750"/>
                <a:gd name="connsiteY335" fmla="*/ 282489 h 352425"/>
                <a:gd name="connsiteX336" fmla="*/ 143834 w 285750"/>
                <a:gd name="connsiteY336" fmla="*/ 279308 h 352425"/>
                <a:gd name="connsiteX337" fmla="*/ 143834 w 285750"/>
                <a:gd name="connsiteY337" fmla="*/ 276136 h 352425"/>
                <a:gd name="connsiteX338" fmla="*/ 143834 w 285750"/>
                <a:gd name="connsiteY338" fmla="*/ 272964 h 352425"/>
                <a:gd name="connsiteX339" fmla="*/ 147072 w 285750"/>
                <a:gd name="connsiteY339" fmla="*/ 269783 h 352425"/>
                <a:gd name="connsiteX340" fmla="*/ 147072 w 285750"/>
                <a:gd name="connsiteY340" fmla="*/ 269783 h 352425"/>
                <a:gd name="connsiteX341" fmla="*/ 150320 w 285750"/>
                <a:gd name="connsiteY341" fmla="*/ 269783 h 352425"/>
                <a:gd name="connsiteX342" fmla="*/ 150320 w 285750"/>
                <a:gd name="connsiteY342" fmla="*/ 269783 h 352425"/>
                <a:gd name="connsiteX343" fmla="*/ 150320 w 285750"/>
                <a:gd name="connsiteY343" fmla="*/ 272964 h 352425"/>
                <a:gd name="connsiteX344" fmla="*/ 150320 w 285750"/>
                <a:gd name="connsiteY344" fmla="*/ 272964 h 352425"/>
                <a:gd name="connsiteX345" fmla="*/ 147072 w 285750"/>
                <a:gd name="connsiteY345" fmla="*/ 272964 h 352425"/>
                <a:gd name="connsiteX346" fmla="*/ 150320 w 285750"/>
                <a:gd name="connsiteY346" fmla="*/ 272964 h 352425"/>
                <a:gd name="connsiteX347" fmla="*/ 150320 w 285750"/>
                <a:gd name="connsiteY347" fmla="*/ 272964 h 352425"/>
                <a:gd name="connsiteX348" fmla="*/ 150320 w 285750"/>
                <a:gd name="connsiteY348" fmla="*/ 272964 h 352425"/>
                <a:gd name="connsiteX349" fmla="*/ 150320 w 285750"/>
                <a:gd name="connsiteY349" fmla="*/ 272964 h 352425"/>
                <a:gd name="connsiteX350" fmla="*/ 150320 w 285750"/>
                <a:gd name="connsiteY350" fmla="*/ 276136 h 352425"/>
                <a:gd name="connsiteX351" fmla="*/ 156816 w 285750"/>
                <a:gd name="connsiteY351" fmla="*/ 272964 h 352425"/>
                <a:gd name="connsiteX352" fmla="*/ 156816 w 285750"/>
                <a:gd name="connsiteY352" fmla="*/ 272964 h 352425"/>
                <a:gd name="connsiteX353" fmla="*/ 160064 w 285750"/>
                <a:gd name="connsiteY353" fmla="*/ 272964 h 352425"/>
                <a:gd name="connsiteX354" fmla="*/ 160064 w 285750"/>
                <a:gd name="connsiteY354" fmla="*/ 272964 h 352425"/>
                <a:gd name="connsiteX355" fmla="*/ 163312 w 285750"/>
                <a:gd name="connsiteY355" fmla="*/ 272964 h 352425"/>
                <a:gd name="connsiteX356" fmla="*/ 163312 w 285750"/>
                <a:gd name="connsiteY356" fmla="*/ 272964 h 352425"/>
                <a:gd name="connsiteX357" fmla="*/ 163312 w 285750"/>
                <a:gd name="connsiteY357" fmla="*/ 269783 h 352425"/>
                <a:gd name="connsiteX358" fmla="*/ 163312 w 285750"/>
                <a:gd name="connsiteY358" fmla="*/ 269783 h 352425"/>
                <a:gd name="connsiteX359" fmla="*/ 163312 w 285750"/>
                <a:gd name="connsiteY359" fmla="*/ 266611 h 352425"/>
                <a:gd name="connsiteX360" fmla="*/ 163312 w 285750"/>
                <a:gd name="connsiteY360" fmla="*/ 266611 h 352425"/>
                <a:gd name="connsiteX361" fmla="*/ 163312 w 285750"/>
                <a:gd name="connsiteY361" fmla="*/ 266611 h 352425"/>
                <a:gd name="connsiteX362" fmla="*/ 166560 w 285750"/>
                <a:gd name="connsiteY362" fmla="*/ 266611 h 352425"/>
                <a:gd name="connsiteX363" fmla="*/ 166560 w 285750"/>
                <a:gd name="connsiteY363" fmla="*/ 269783 h 352425"/>
                <a:gd name="connsiteX364" fmla="*/ 166560 w 285750"/>
                <a:gd name="connsiteY364" fmla="*/ 269783 h 352425"/>
                <a:gd name="connsiteX365" fmla="*/ 169809 w 285750"/>
                <a:gd name="connsiteY365" fmla="*/ 269783 h 352425"/>
                <a:gd name="connsiteX366" fmla="*/ 169809 w 285750"/>
                <a:gd name="connsiteY366" fmla="*/ 266611 h 352425"/>
                <a:gd name="connsiteX367" fmla="*/ 169809 w 285750"/>
                <a:gd name="connsiteY367" fmla="*/ 263439 h 352425"/>
                <a:gd name="connsiteX368" fmla="*/ 169809 w 285750"/>
                <a:gd name="connsiteY368" fmla="*/ 263439 h 352425"/>
                <a:gd name="connsiteX369" fmla="*/ 173057 w 285750"/>
                <a:gd name="connsiteY369" fmla="*/ 260258 h 352425"/>
                <a:gd name="connsiteX370" fmla="*/ 173057 w 285750"/>
                <a:gd name="connsiteY370" fmla="*/ 260258 h 352425"/>
                <a:gd name="connsiteX371" fmla="*/ 173057 w 285750"/>
                <a:gd name="connsiteY371" fmla="*/ 260258 h 352425"/>
                <a:gd name="connsiteX372" fmla="*/ 173057 w 285750"/>
                <a:gd name="connsiteY372" fmla="*/ 260258 h 352425"/>
                <a:gd name="connsiteX373" fmla="*/ 176305 w 285750"/>
                <a:gd name="connsiteY373" fmla="*/ 260258 h 352425"/>
                <a:gd name="connsiteX374" fmla="*/ 176305 w 285750"/>
                <a:gd name="connsiteY374" fmla="*/ 260258 h 352425"/>
                <a:gd name="connsiteX375" fmla="*/ 176305 w 285750"/>
                <a:gd name="connsiteY375" fmla="*/ 263439 h 352425"/>
                <a:gd name="connsiteX376" fmla="*/ 176305 w 285750"/>
                <a:gd name="connsiteY376" fmla="*/ 263439 h 352425"/>
                <a:gd name="connsiteX377" fmla="*/ 179553 w 285750"/>
                <a:gd name="connsiteY377" fmla="*/ 263439 h 352425"/>
                <a:gd name="connsiteX378" fmla="*/ 179553 w 285750"/>
                <a:gd name="connsiteY378" fmla="*/ 263439 h 352425"/>
                <a:gd name="connsiteX379" fmla="*/ 186039 w 285750"/>
                <a:gd name="connsiteY379" fmla="*/ 263439 h 352425"/>
                <a:gd name="connsiteX380" fmla="*/ 189287 w 285750"/>
                <a:gd name="connsiteY380" fmla="*/ 260258 h 352425"/>
                <a:gd name="connsiteX381" fmla="*/ 189287 w 285750"/>
                <a:gd name="connsiteY381" fmla="*/ 260258 h 352425"/>
                <a:gd name="connsiteX382" fmla="*/ 189287 w 285750"/>
                <a:gd name="connsiteY382" fmla="*/ 257086 h 352425"/>
                <a:gd name="connsiteX383" fmla="*/ 189287 w 285750"/>
                <a:gd name="connsiteY383" fmla="*/ 253914 h 352425"/>
                <a:gd name="connsiteX384" fmla="*/ 189287 w 285750"/>
                <a:gd name="connsiteY384" fmla="*/ 253914 h 352425"/>
                <a:gd name="connsiteX385" fmla="*/ 195783 w 285750"/>
                <a:gd name="connsiteY385" fmla="*/ 253914 h 352425"/>
                <a:gd name="connsiteX386" fmla="*/ 195783 w 285750"/>
                <a:gd name="connsiteY386" fmla="*/ 253914 h 352425"/>
                <a:gd name="connsiteX387" fmla="*/ 199031 w 285750"/>
                <a:gd name="connsiteY387" fmla="*/ 257086 h 352425"/>
                <a:gd name="connsiteX388" fmla="*/ 199031 w 285750"/>
                <a:gd name="connsiteY388" fmla="*/ 260258 h 352425"/>
                <a:gd name="connsiteX389" fmla="*/ 199031 w 285750"/>
                <a:gd name="connsiteY389" fmla="*/ 260258 h 352425"/>
                <a:gd name="connsiteX390" fmla="*/ 199031 w 285750"/>
                <a:gd name="connsiteY390" fmla="*/ 260258 h 352425"/>
                <a:gd name="connsiteX391" fmla="*/ 202279 w 285750"/>
                <a:gd name="connsiteY391" fmla="*/ 260258 h 352425"/>
                <a:gd name="connsiteX392" fmla="*/ 202279 w 285750"/>
                <a:gd name="connsiteY392" fmla="*/ 257086 h 352425"/>
                <a:gd name="connsiteX393" fmla="*/ 202279 w 285750"/>
                <a:gd name="connsiteY393" fmla="*/ 257086 h 352425"/>
                <a:gd name="connsiteX394" fmla="*/ 202279 w 285750"/>
                <a:gd name="connsiteY394" fmla="*/ 250733 h 352425"/>
                <a:gd name="connsiteX395" fmla="*/ 202279 w 285750"/>
                <a:gd name="connsiteY395" fmla="*/ 253914 h 352425"/>
                <a:gd name="connsiteX396" fmla="*/ 205527 w 285750"/>
                <a:gd name="connsiteY396" fmla="*/ 257086 h 352425"/>
                <a:gd name="connsiteX397" fmla="*/ 205527 w 285750"/>
                <a:gd name="connsiteY397" fmla="*/ 257086 h 352425"/>
                <a:gd name="connsiteX398" fmla="*/ 210394 w 285750"/>
                <a:gd name="connsiteY398" fmla="*/ 257086 h 352425"/>
                <a:gd name="connsiteX399" fmla="*/ 210394 w 285750"/>
                <a:gd name="connsiteY399" fmla="*/ 257086 h 352425"/>
                <a:gd name="connsiteX400" fmla="*/ 213643 w 285750"/>
                <a:gd name="connsiteY400" fmla="*/ 253914 h 352425"/>
                <a:gd name="connsiteX401" fmla="*/ 213643 w 285750"/>
                <a:gd name="connsiteY401" fmla="*/ 253914 h 352425"/>
                <a:gd name="connsiteX402" fmla="*/ 213643 w 285750"/>
                <a:gd name="connsiteY402" fmla="*/ 253914 h 352425"/>
                <a:gd name="connsiteX403" fmla="*/ 213643 w 285750"/>
                <a:gd name="connsiteY403" fmla="*/ 250733 h 352425"/>
                <a:gd name="connsiteX404" fmla="*/ 216891 w 285750"/>
                <a:gd name="connsiteY404" fmla="*/ 250733 h 352425"/>
                <a:gd name="connsiteX405" fmla="*/ 216891 w 285750"/>
                <a:gd name="connsiteY405" fmla="*/ 250733 h 352425"/>
                <a:gd name="connsiteX406" fmla="*/ 216891 w 285750"/>
                <a:gd name="connsiteY406" fmla="*/ 250733 h 352425"/>
                <a:gd name="connsiteX407" fmla="*/ 216891 w 285750"/>
                <a:gd name="connsiteY407" fmla="*/ 250733 h 352425"/>
                <a:gd name="connsiteX408" fmla="*/ 216891 w 285750"/>
                <a:gd name="connsiteY408" fmla="*/ 247561 h 352425"/>
                <a:gd name="connsiteX409" fmla="*/ 216891 w 285750"/>
                <a:gd name="connsiteY409" fmla="*/ 244389 h 352425"/>
                <a:gd name="connsiteX410" fmla="*/ 220139 w 285750"/>
                <a:gd name="connsiteY410" fmla="*/ 244389 h 352425"/>
                <a:gd name="connsiteX411" fmla="*/ 220139 w 285750"/>
                <a:gd name="connsiteY411" fmla="*/ 244389 h 352425"/>
                <a:gd name="connsiteX412" fmla="*/ 223387 w 285750"/>
                <a:gd name="connsiteY412" fmla="*/ 234864 h 352425"/>
                <a:gd name="connsiteX413" fmla="*/ 223387 w 285750"/>
                <a:gd name="connsiteY413" fmla="*/ 231683 h 352425"/>
                <a:gd name="connsiteX414" fmla="*/ 226635 w 285750"/>
                <a:gd name="connsiteY414" fmla="*/ 234864 h 352425"/>
                <a:gd name="connsiteX415" fmla="*/ 226635 w 285750"/>
                <a:gd name="connsiteY415" fmla="*/ 234864 h 352425"/>
                <a:gd name="connsiteX416" fmla="*/ 226635 w 285750"/>
                <a:gd name="connsiteY416" fmla="*/ 238036 h 352425"/>
                <a:gd name="connsiteX417" fmla="*/ 229883 w 285750"/>
                <a:gd name="connsiteY417" fmla="*/ 238036 h 352425"/>
                <a:gd name="connsiteX418" fmla="*/ 233131 w 285750"/>
                <a:gd name="connsiteY418" fmla="*/ 238036 h 352425"/>
                <a:gd name="connsiteX419" fmla="*/ 242865 w 285750"/>
                <a:gd name="connsiteY419" fmla="*/ 228511 h 352425"/>
                <a:gd name="connsiteX420" fmla="*/ 242865 w 285750"/>
                <a:gd name="connsiteY420" fmla="*/ 225339 h 352425"/>
                <a:gd name="connsiteX421" fmla="*/ 246113 w 285750"/>
                <a:gd name="connsiteY421" fmla="*/ 225339 h 352425"/>
                <a:gd name="connsiteX422" fmla="*/ 246113 w 285750"/>
                <a:gd name="connsiteY422" fmla="*/ 225339 h 352425"/>
                <a:gd name="connsiteX423" fmla="*/ 246113 w 285750"/>
                <a:gd name="connsiteY423" fmla="*/ 225339 h 352425"/>
                <a:gd name="connsiteX424" fmla="*/ 246113 w 285750"/>
                <a:gd name="connsiteY424" fmla="*/ 225339 h 352425"/>
                <a:gd name="connsiteX425" fmla="*/ 246113 w 285750"/>
                <a:gd name="connsiteY425" fmla="*/ 225339 h 352425"/>
                <a:gd name="connsiteX426" fmla="*/ 249361 w 285750"/>
                <a:gd name="connsiteY426" fmla="*/ 225339 h 352425"/>
                <a:gd name="connsiteX427" fmla="*/ 249361 w 285750"/>
                <a:gd name="connsiteY427" fmla="*/ 225339 h 352425"/>
                <a:gd name="connsiteX428" fmla="*/ 249361 w 285750"/>
                <a:gd name="connsiteY428" fmla="*/ 222158 h 352425"/>
                <a:gd name="connsiteX429" fmla="*/ 249361 w 285750"/>
                <a:gd name="connsiteY429" fmla="*/ 222158 h 352425"/>
                <a:gd name="connsiteX430" fmla="*/ 252609 w 285750"/>
                <a:gd name="connsiteY430" fmla="*/ 218986 h 352425"/>
                <a:gd name="connsiteX431" fmla="*/ 252609 w 285750"/>
                <a:gd name="connsiteY431" fmla="*/ 222158 h 352425"/>
                <a:gd name="connsiteX432" fmla="*/ 255857 w 285750"/>
                <a:gd name="connsiteY432" fmla="*/ 222158 h 352425"/>
                <a:gd name="connsiteX433" fmla="*/ 255857 w 285750"/>
                <a:gd name="connsiteY433" fmla="*/ 222158 h 352425"/>
                <a:gd name="connsiteX434" fmla="*/ 255857 w 285750"/>
                <a:gd name="connsiteY434" fmla="*/ 222158 h 352425"/>
                <a:gd name="connsiteX435" fmla="*/ 259105 w 285750"/>
                <a:gd name="connsiteY435" fmla="*/ 215814 h 352425"/>
                <a:gd name="connsiteX436" fmla="*/ 259105 w 285750"/>
                <a:gd name="connsiteY436" fmla="*/ 215814 h 352425"/>
                <a:gd name="connsiteX437" fmla="*/ 262353 w 285750"/>
                <a:gd name="connsiteY437" fmla="*/ 215814 h 352425"/>
                <a:gd name="connsiteX438" fmla="*/ 262353 w 285750"/>
                <a:gd name="connsiteY438" fmla="*/ 218986 h 352425"/>
                <a:gd name="connsiteX439" fmla="*/ 262353 w 285750"/>
                <a:gd name="connsiteY439" fmla="*/ 222158 h 352425"/>
                <a:gd name="connsiteX440" fmla="*/ 265602 w 285750"/>
                <a:gd name="connsiteY440" fmla="*/ 222158 h 352425"/>
                <a:gd name="connsiteX441" fmla="*/ 265602 w 285750"/>
                <a:gd name="connsiteY441" fmla="*/ 222158 h 352425"/>
                <a:gd name="connsiteX442" fmla="*/ 265602 w 285750"/>
                <a:gd name="connsiteY442" fmla="*/ 218986 h 352425"/>
                <a:gd name="connsiteX443" fmla="*/ 265602 w 285750"/>
                <a:gd name="connsiteY443" fmla="*/ 218986 h 352425"/>
                <a:gd name="connsiteX444" fmla="*/ 265602 w 285750"/>
                <a:gd name="connsiteY444" fmla="*/ 215814 h 352425"/>
                <a:gd name="connsiteX445" fmla="*/ 265602 w 285750"/>
                <a:gd name="connsiteY445" fmla="*/ 215814 h 352425"/>
                <a:gd name="connsiteX446" fmla="*/ 265602 w 285750"/>
                <a:gd name="connsiteY446" fmla="*/ 215814 h 352425"/>
                <a:gd name="connsiteX447" fmla="*/ 268850 w 285750"/>
                <a:gd name="connsiteY447" fmla="*/ 212633 h 352425"/>
                <a:gd name="connsiteX448" fmla="*/ 268850 w 285750"/>
                <a:gd name="connsiteY448" fmla="*/ 212633 h 352425"/>
                <a:gd name="connsiteX449" fmla="*/ 268850 w 285750"/>
                <a:gd name="connsiteY449" fmla="*/ 207870 h 352425"/>
                <a:gd name="connsiteX450" fmla="*/ 268850 w 285750"/>
                <a:gd name="connsiteY450" fmla="*/ 204699 h 352425"/>
                <a:gd name="connsiteX451" fmla="*/ 268850 w 285750"/>
                <a:gd name="connsiteY451" fmla="*/ 204699 h 352425"/>
                <a:gd name="connsiteX452" fmla="*/ 268850 w 285750"/>
                <a:gd name="connsiteY452" fmla="*/ 204699 h 352425"/>
                <a:gd name="connsiteX453" fmla="*/ 272088 w 285750"/>
                <a:gd name="connsiteY453" fmla="*/ 204699 h 352425"/>
                <a:gd name="connsiteX454" fmla="*/ 272088 w 285750"/>
                <a:gd name="connsiteY454" fmla="*/ 201527 h 352425"/>
                <a:gd name="connsiteX455" fmla="*/ 272088 w 285750"/>
                <a:gd name="connsiteY455" fmla="*/ 201527 h 352425"/>
                <a:gd name="connsiteX456" fmla="*/ 278584 w 285750"/>
                <a:gd name="connsiteY456" fmla="*/ 192002 h 352425"/>
                <a:gd name="connsiteX457" fmla="*/ 278584 w 285750"/>
                <a:gd name="connsiteY457" fmla="*/ 185649 h 352425"/>
                <a:gd name="connsiteX458" fmla="*/ 278584 w 285750"/>
                <a:gd name="connsiteY458" fmla="*/ 182477 h 352425"/>
                <a:gd name="connsiteX459" fmla="*/ 278584 w 285750"/>
                <a:gd name="connsiteY459" fmla="*/ 172952 h 352425"/>
                <a:gd name="connsiteX460" fmla="*/ 278584 w 285750"/>
                <a:gd name="connsiteY460" fmla="*/ 169770 h 352425"/>
                <a:gd name="connsiteX461" fmla="*/ 275336 w 285750"/>
                <a:gd name="connsiteY461" fmla="*/ 169770 h 352425"/>
                <a:gd name="connsiteX462" fmla="*/ 275336 w 285750"/>
                <a:gd name="connsiteY462" fmla="*/ 169770 h 352425"/>
                <a:gd name="connsiteX463" fmla="*/ 275336 w 285750"/>
                <a:gd name="connsiteY463" fmla="*/ 169770 h 352425"/>
                <a:gd name="connsiteX464" fmla="*/ 275336 w 285750"/>
                <a:gd name="connsiteY464" fmla="*/ 166599 h 352425"/>
                <a:gd name="connsiteX465" fmla="*/ 275336 w 285750"/>
                <a:gd name="connsiteY465" fmla="*/ 166599 h 352425"/>
                <a:gd name="connsiteX466" fmla="*/ 275336 w 285750"/>
                <a:gd name="connsiteY466" fmla="*/ 163427 h 352425"/>
                <a:gd name="connsiteX467" fmla="*/ 275336 w 285750"/>
                <a:gd name="connsiteY467" fmla="*/ 163427 h 352425"/>
                <a:gd name="connsiteX468" fmla="*/ 275336 w 285750"/>
                <a:gd name="connsiteY468" fmla="*/ 163427 h 352425"/>
                <a:gd name="connsiteX469" fmla="*/ 272088 w 285750"/>
                <a:gd name="connsiteY469" fmla="*/ 163427 h 352425"/>
                <a:gd name="connsiteX470" fmla="*/ 272088 w 285750"/>
                <a:gd name="connsiteY470" fmla="*/ 160245 h 352425"/>
                <a:gd name="connsiteX471" fmla="*/ 272088 w 285750"/>
                <a:gd name="connsiteY471" fmla="*/ 160245 h 352425"/>
                <a:gd name="connsiteX472" fmla="*/ 272088 w 285750"/>
                <a:gd name="connsiteY472" fmla="*/ 160245 h 352425"/>
                <a:gd name="connsiteX473" fmla="*/ 275336 w 285750"/>
                <a:gd name="connsiteY473" fmla="*/ 160245 h 352425"/>
                <a:gd name="connsiteX474" fmla="*/ 275336 w 285750"/>
                <a:gd name="connsiteY474" fmla="*/ 157074 h 352425"/>
                <a:gd name="connsiteX475" fmla="*/ 275336 w 285750"/>
                <a:gd name="connsiteY475" fmla="*/ 157074 h 352425"/>
                <a:gd name="connsiteX476" fmla="*/ 275336 w 285750"/>
                <a:gd name="connsiteY476" fmla="*/ 153902 h 352425"/>
                <a:gd name="connsiteX477" fmla="*/ 275336 w 285750"/>
                <a:gd name="connsiteY477" fmla="*/ 147549 h 352425"/>
                <a:gd name="connsiteX478" fmla="*/ 275336 w 285750"/>
                <a:gd name="connsiteY478" fmla="*/ 147549 h 352425"/>
                <a:gd name="connsiteX479" fmla="*/ 278584 w 285750"/>
                <a:gd name="connsiteY479" fmla="*/ 141195 h 352425"/>
                <a:gd name="connsiteX480" fmla="*/ 278584 w 285750"/>
                <a:gd name="connsiteY480" fmla="*/ 138024 h 352425"/>
                <a:gd name="connsiteX481" fmla="*/ 278584 w 285750"/>
                <a:gd name="connsiteY481" fmla="*/ 141195 h 352425"/>
                <a:gd name="connsiteX482" fmla="*/ 278584 w 285750"/>
                <a:gd name="connsiteY482" fmla="*/ 138024 h 352425"/>
                <a:gd name="connsiteX483" fmla="*/ 278584 w 285750"/>
                <a:gd name="connsiteY483" fmla="*/ 138024 h 352425"/>
                <a:gd name="connsiteX484" fmla="*/ 275336 w 285750"/>
                <a:gd name="connsiteY484" fmla="*/ 134852 h 352425"/>
                <a:gd name="connsiteX485" fmla="*/ 278584 w 285750"/>
                <a:gd name="connsiteY485" fmla="*/ 134852 h 352425"/>
                <a:gd name="connsiteX486" fmla="*/ 278584 w 285750"/>
                <a:gd name="connsiteY486" fmla="*/ 134852 h 352425"/>
                <a:gd name="connsiteX487" fmla="*/ 278584 w 285750"/>
                <a:gd name="connsiteY487" fmla="*/ 131670 h 352425"/>
                <a:gd name="connsiteX488" fmla="*/ 278584 w 285750"/>
                <a:gd name="connsiteY488" fmla="*/ 131670 h 352425"/>
                <a:gd name="connsiteX489" fmla="*/ 278584 w 285750"/>
                <a:gd name="connsiteY489" fmla="*/ 128499 h 352425"/>
                <a:gd name="connsiteX490" fmla="*/ 278584 w 285750"/>
                <a:gd name="connsiteY490" fmla="*/ 115802 h 352425"/>
                <a:gd name="connsiteX491" fmla="*/ 278584 w 285750"/>
                <a:gd name="connsiteY491" fmla="*/ 112620 h 352425"/>
                <a:gd name="connsiteX492" fmla="*/ 285080 w 285750"/>
                <a:gd name="connsiteY492" fmla="*/ 10627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</a:cxnLst>
              <a:rect l="l" t="t" r="r" b="b"/>
              <a:pathLst>
                <a:path w="285750" h="352425">
                  <a:moveTo>
                    <a:pt x="285080" y="106277"/>
                  </a:moveTo>
                  <a:lnTo>
                    <a:pt x="285080" y="103095"/>
                  </a:lnTo>
                  <a:lnTo>
                    <a:pt x="285080" y="96752"/>
                  </a:lnTo>
                  <a:lnTo>
                    <a:pt x="281832" y="93570"/>
                  </a:lnTo>
                  <a:lnTo>
                    <a:pt x="278584" y="84045"/>
                  </a:lnTo>
                  <a:lnTo>
                    <a:pt x="275336" y="80874"/>
                  </a:lnTo>
                  <a:lnTo>
                    <a:pt x="275336" y="74520"/>
                  </a:lnTo>
                  <a:lnTo>
                    <a:pt x="272088" y="71349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5602" y="64995"/>
                  </a:lnTo>
                  <a:lnTo>
                    <a:pt x="265602" y="61824"/>
                  </a:lnTo>
                  <a:lnTo>
                    <a:pt x="265602" y="61824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49127"/>
                  </a:lnTo>
                  <a:lnTo>
                    <a:pt x="265602" y="42774"/>
                  </a:lnTo>
                  <a:lnTo>
                    <a:pt x="265602" y="39602"/>
                  </a:lnTo>
                  <a:lnTo>
                    <a:pt x="262353" y="39602"/>
                  </a:lnTo>
                  <a:lnTo>
                    <a:pt x="262353" y="36420"/>
                  </a:lnTo>
                  <a:lnTo>
                    <a:pt x="259105" y="33249"/>
                  </a:lnTo>
                  <a:lnTo>
                    <a:pt x="259105" y="33249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26895"/>
                  </a:lnTo>
                  <a:lnTo>
                    <a:pt x="259105" y="23724"/>
                  </a:lnTo>
                  <a:lnTo>
                    <a:pt x="259105" y="20552"/>
                  </a:lnTo>
                  <a:lnTo>
                    <a:pt x="255857" y="20552"/>
                  </a:lnTo>
                  <a:lnTo>
                    <a:pt x="252609" y="23724"/>
                  </a:lnTo>
                  <a:lnTo>
                    <a:pt x="249361" y="23724"/>
                  </a:lnTo>
                  <a:lnTo>
                    <a:pt x="249361" y="20552"/>
                  </a:lnTo>
                  <a:lnTo>
                    <a:pt x="249361" y="17370"/>
                  </a:lnTo>
                  <a:lnTo>
                    <a:pt x="246113" y="14199"/>
                  </a:lnTo>
                  <a:lnTo>
                    <a:pt x="246113" y="9436"/>
                  </a:lnTo>
                  <a:lnTo>
                    <a:pt x="242865" y="9436"/>
                  </a:lnTo>
                  <a:lnTo>
                    <a:pt x="242865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6369" y="9436"/>
                  </a:lnTo>
                  <a:lnTo>
                    <a:pt x="236369" y="6264"/>
                  </a:lnTo>
                  <a:lnTo>
                    <a:pt x="233131" y="9436"/>
                  </a:lnTo>
                  <a:lnTo>
                    <a:pt x="233131" y="9436"/>
                  </a:lnTo>
                  <a:lnTo>
                    <a:pt x="236369" y="14199"/>
                  </a:lnTo>
                  <a:lnTo>
                    <a:pt x="236369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29883" y="14199"/>
                  </a:lnTo>
                  <a:lnTo>
                    <a:pt x="229883" y="9436"/>
                  </a:lnTo>
                  <a:lnTo>
                    <a:pt x="229883" y="6264"/>
                  </a:lnTo>
                  <a:lnTo>
                    <a:pt x="229883" y="6264"/>
                  </a:lnTo>
                  <a:lnTo>
                    <a:pt x="233131" y="3083"/>
                  </a:lnTo>
                  <a:lnTo>
                    <a:pt x="233131" y="-89"/>
                  </a:lnTo>
                  <a:lnTo>
                    <a:pt x="233131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6635" y="6264"/>
                  </a:lnTo>
                  <a:lnTo>
                    <a:pt x="226635" y="6264"/>
                  </a:lnTo>
                  <a:lnTo>
                    <a:pt x="223387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3387" y="9436"/>
                  </a:lnTo>
                  <a:lnTo>
                    <a:pt x="223387" y="14199"/>
                  </a:lnTo>
                  <a:lnTo>
                    <a:pt x="220139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3643" y="14199"/>
                  </a:lnTo>
                  <a:lnTo>
                    <a:pt x="213643" y="14199"/>
                  </a:lnTo>
                  <a:lnTo>
                    <a:pt x="213643" y="9436"/>
                  </a:lnTo>
                  <a:lnTo>
                    <a:pt x="210394" y="9436"/>
                  </a:lnTo>
                  <a:lnTo>
                    <a:pt x="210394" y="9436"/>
                  </a:lnTo>
                  <a:lnTo>
                    <a:pt x="205527" y="9436"/>
                  </a:lnTo>
                  <a:lnTo>
                    <a:pt x="202279" y="9436"/>
                  </a:lnTo>
                  <a:lnTo>
                    <a:pt x="202279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7370"/>
                  </a:lnTo>
                  <a:lnTo>
                    <a:pt x="195783" y="17370"/>
                  </a:lnTo>
                  <a:lnTo>
                    <a:pt x="195783" y="20552"/>
                  </a:lnTo>
                  <a:lnTo>
                    <a:pt x="192535" y="20552"/>
                  </a:lnTo>
                  <a:lnTo>
                    <a:pt x="192535" y="20552"/>
                  </a:lnTo>
                  <a:lnTo>
                    <a:pt x="192535" y="23724"/>
                  </a:lnTo>
                  <a:lnTo>
                    <a:pt x="192535" y="26895"/>
                  </a:lnTo>
                  <a:lnTo>
                    <a:pt x="192535" y="26895"/>
                  </a:lnTo>
                  <a:lnTo>
                    <a:pt x="189287" y="26895"/>
                  </a:lnTo>
                  <a:lnTo>
                    <a:pt x="189287" y="26895"/>
                  </a:lnTo>
                  <a:lnTo>
                    <a:pt x="189287" y="23724"/>
                  </a:lnTo>
                  <a:lnTo>
                    <a:pt x="189287" y="23724"/>
                  </a:lnTo>
                  <a:lnTo>
                    <a:pt x="189287" y="20552"/>
                  </a:lnTo>
                  <a:lnTo>
                    <a:pt x="186039" y="20552"/>
                  </a:lnTo>
                  <a:lnTo>
                    <a:pt x="186039" y="17370"/>
                  </a:lnTo>
                  <a:lnTo>
                    <a:pt x="182791" y="17370"/>
                  </a:lnTo>
                  <a:lnTo>
                    <a:pt x="179553" y="17370"/>
                  </a:lnTo>
                  <a:lnTo>
                    <a:pt x="179553" y="17370"/>
                  </a:lnTo>
                  <a:lnTo>
                    <a:pt x="179553" y="14199"/>
                  </a:lnTo>
                  <a:lnTo>
                    <a:pt x="179553" y="9436"/>
                  </a:lnTo>
                  <a:lnTo>
                    <a:pt x="176305" y="9436"/>
                  </a:lnTo>
                  <a:lnTo>
                    <a:pt x="173057" y="9436"/>
                  </a:lnTo>
                  <a:lnTo>
                    <a:pt x="173057" y="14199"/>
                  </a:lnTo>
                  <a:lnTo>
                    <a:pt x="173057" y="17370"/>
                  </a:lnTo>
                  <a:lnTo>
                    <a:pt x="173057" y="20552"/>
                  </a:lnTo>
                  <a:lnTo>
                    <a:pt x="173057" y="23724"/>
                  </a:lnTo>
                  <a:lnTo>
                    <a:pt x="166560" y="23724"/>
                  </a:lnTo>
                  <a:lnTo>
                    <a:pt x="166560" y="23724"/>
                  </a:lnTo>
                  <a:lnTo>
                    <a:pt x="166560" y="26895"/>
                  </a:lnTo>
                  <a:lnTo>
                    <a:pt x="169809" y="33249"/>
                  </a:lnTo>
                  <a:lnTo>
                    <a:pt x="169809" y="36420"/>
                  </a:lnTo>
                  <a:lnTo>
                    <a:pt x="169809" y="39602"/>
                  </a:lnTo>
                  <a:lnTo>
                    <a:pt x="173057" y="42774"/>
                  </a:lnTo>
                  <a:lnTo>
                    <a:pt x="173057" y="42774"/>
                  </a:lnTo>
                  <a:lnTo>
                    <a:pt x="173057" y="45945"/>
                  </a:lnTo>
                  <a:lnTo>
                    <a:pt x="173057" y="49127"/>
                  </a:lnTo>
                  <a:lnTo>
                    <a:pt x="169809" y="49127"/>
                  </a:lnTo>
                  <a:lnTo>
                    <a:pt x="169809" y="52299"/>
                  </a:lnTo>
                  <a:lnTo>
                    <a:pt x="169809" y="58652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6560" y="61824"/>
                  </a:lnTo>
                  <a:lnTo>
                    <a:pt x="166560" y="64995"/>
                  </a:lnTo>
                  <a:lnTo>
                    <a:pt x="163312" y="64995"/>
                  </a:lnTo>
                  <a:lnTo>
                    <a:pt x="163312" y="64995"/>
                  </a:lnTo>
                  <a:lnTo>
                    <a:pt x="163312" y="68177"/>
                  </a:lnTo>
                  <a:lnTo>
                    <a:pt x="166560" y="71349"/>
                  </a:lnTo>
                  <a:lnTo>
                    <a:pt x="166560" y="74520"/>
                  </a:lnTo>
                  <a:lnTo>
                    <a:pt x="166560" y="77702"/>
                  </a:lnTo>
                  <a:lnTo>
                    <a:pt x="163312" y="87227"/>
                  </a:lnTo>
                  <a:lnTo>
                    <a:pt x="163312" y="90399"/>
                  </a:lnTo>
                  <a:lnTo>
                    <a:pt x="166560" y="90399"/>
                  </a:lnTo>
                  <a:lnTo>
                    <a:pt x="166560" y="93570"/>
                  </a:lnTo>
                  <a:lnTo>
                    <a:pt x="166560" y="93570"/>
                  </a:lnTo>
                  <a:lnTo>
                    <a:pt x="166560" y="96752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103095"/>
                  </a:lnTo>
                  <a:lnTo>
                    <a:pt x="163312" y="109449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0064" y="122145"/>
                  </a:lnTo>
                  <a:lnTo>
                    <a:pt x="160064" y="122145"/>
                  </a:lnTo>
                  <a:lnTo>
                    <a:pt x="160064" y="125327"/>
                  </a:lnTo>
                  <a:lnTo>
                    <a:pt x="156816" y="128499"/>
                  </a:lnTo>
                  <a:lnTo>
                    <a:pt x="153568" y="131670"/>
                  </a:lnTo>
                  <a:lnTo>
                    <a:pt x="150320" y="134852"/>
                  </a:lnTo>
                  <a:lnTo>
                    <a:pt x="150320" y="138024"/>
                  </a:lnTo>
                  <a:lnTo>
                    <a:pt x="150320" y="138024"/>
                  </a:lnTo>
                  <a:lnTo>
                    <a:pt x="150320" y="141195"/>
                  </a:lnTo>
                  <a:lnTo>
                    <a:pt x="150320" y="144377"/>
                  </a:lnTo>
                  <a:lnTo>
                    <a:pt x="150320" y="147549"/>
                  </a:lnTo>
                  <a:lnTo>
                    <a:pt x="150320" y="150720"/>
                  </a:lnTo>
                  <a:lnTo>
                    <a:pt x="147072" y="150720"/>
                  </a:lnTo>
                  <a:lnTo>
                    <a:pt x="147072" y="153902"/>
                  </a:lnTo>
                  <a:lnTo>
                    <a:pt x="147072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37338" y="153902"/>
                  </a:lnTo>
                  <a:lnTo>
                    <a:pt x="134090" y="153902"/>
                  </a:lnTo>
                  <a:lnTo>
                    <a:pt x="134090" y="157074"/>
                  </a:lnTo>
                  <a:lnTo>
                    <a:pt x="130842" y="157074"/>
                  </a:lnTo>
                  <a:lnTo>
                    <a:pt x="130842" y="163427"/>
                  </a:lnTo>
                  <a:lnTo>
                    <a:pt x="130842" y="166599"/>
                  </a:lnTo>
                  <a:lnTo>
                    <a:pt x="127594" y="169770"/>
                  </a:lnTo>
                  <a:lnTo>
                    <a:pt x="127594" y="169770"/>
                  </a:lnTo>
                  <a:lnTo>
                    <a:pt x="124346" y="172952"/>
                  </a:lnTo>
                  <a:lnTo>
                    <a:pt x="117850" y="172952"/>
                  </a:lnTo>
                  <a:lnTo>
                    <a:pt x="117850" y="172952"/>
                  </a:lnTo>
                  <a:lnTo>
                    <a:pt x="108115" y="179295"/>
                  </a:lnTo>
                  <a:lnTo>
                    <a:pt x="108115" y="182477"/>
                  </a:lnTo>
                  <a:lnTo>
                    <a:pt x="108115" y="188820"/>
                  </a:lnTo>
                  <a:lnTo>
                    <a:pt x="108115" y="192002"/>
                  </a:lnTo>
                  <a:lnTo>
                    <a:pt x="108115" y="192002"/>
                  </a:lnTo>
                  <a:lnTo>
                    <a:pt x="104867" y="192002"/>
                  </a:lnTo>
                  <a:lnTo>
                    <a:pt x="98371" y="192002"/>
                  </a:lnTo>
                  <a:lnTo>
                    <a:pt x="98371" y="192002"/>
                  </a:lnTo>
                  <a:lnTo>
                    <a:pt x="95123" y="192002"/>
                  </a:lnTo>
                  <a:lnTo>
                    <a:pt x="91875" y="188820"/>
                  </a:lnTo>
                  <a:lnTo>
                    <a:pt x="88627" y="188820"/>
                  </a:lnTo>
                  <a:lnTo>
                    <a:pt x="85379" y="192002"/>
                  </a:lnTo>
                  <a:lnTo>
                    <a:pt x="78883" y="195174"/>
                  </a:lnTo>
                  <a:lnTo>
                    <a:pt x="75635" y="195174"/>
                  </a:lnTo>
                  <a:lnTo>
                    <a:pt x="75635" y="195174"/>
                  </a:lnTo>
                  <a:lnTo>
                    <a:pt x="72396" y="198345"/>
                  </a:lnTo>
                  <a:lnTo>
                    <a:pt x="69148" y="201527"/>
                  </a:lnTo>
                  <a:lnTo>
                    <a:pt x="69148" y="204699"/>
                  </a:lnTo>
                  <a:lnTo>
                    <a:pt x="69148" y="212633"/>
                  </a:lnTo>
                  <a:lnTo>
                    <a:pt x="69148" y="212633"/>
                  </a:lnTo>
                  <a:lnTo>
                    <a:pt x="65900" y="212633"/>
                  </a:lnTo>
                  <a:lnTo>
                    <a:pt x="62652" y="212633"/>
                  </a:lnTo>
                  <a:lnTo>
                    <a:pt x="59404" y="212633"/>
                  </a:lnTo>
                  <a:lnTo>
                    <a:pt x="59404" y="215814"/>
                  </a:lnTo>
                  <a:lnTo>
                    <a:pt x="59404" y="218986"/>
                  </a:lnTo>
                  <a:lnTo>
                    <a:pt x="56156" y="222158"/>
                  </a:lnTo>
                  <a:lnTo>
                    <a:pt x="56156" y="222158"/>
                  </a:lnTo>
                  <a:lnTo>
                    <a:pt x="52908" y="222158"/>
                  </a:lnTo>
                  <a:lnTo>
                    <a:pt x="52908" y="225339"/>
                  </a:lnTo>
                  <a:lnTo>
                    <a:pt x="56156" y="228511"/>
                  </a:lnTo>
                  <a:lnTo>
                    <a:pt x="56156" y="231683"/>
                  </a:lnTo>
                  <a:lnTo>
                    <a:pt x="56156" y="231683"/>
                  </a:lnTo>
                  <a:lnTo>
                    <a:pt x="56156" y="234864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41208"/>
                  </a:lnTo>
                  <a:lnTo>
                    <a:pt x="52908" y="244389"/>
                  </a:lnTo>
                  <a:lnTo>
                    <a:pt x="49660" y="244389"/>
                  </a:lnTo>
                  <a:lnTo>
                    <a:pt x="49660" y="247561"/>
                  </a:lnTo>
                  <a:lnTo>
                    <a:pt x="44793" y="247561"/>
                  </a:lnTo>
                  <a:lnTo>
                    <a:pt x="41545" y="250733"/>
                  </a:lnTo>
                  <a:lnTo>
                    <a:pt x="35049" y="253914"/>
                  </a:lnTo>
                  <a:lnTo>
                    <a:pt x="31801" y="260258"/>
                  </a:lnTo>
                  <a:lnTo>
                    <a:pt x="25305" y="253914"/>
                  </a:lnTo>
                  <a:lnTo>
                    <a:pt x="22057" y="253914"/>
                  </a:lnTo>
                  <a:lnTo>
                    <a:pt x="18818" y="253914"/>
                  </a:lnTo>
                  <a:lnTo>
                    <a:pt x="18818" y="250733"/>
                  </a:lnTo>
                  <a:lnTo>
                    <a:pt x="15570" y="247561"/>
                  </a:lnTo>
                  <a:lnTo>
                    <a:pt x="15570" y="244389"/>
                  </a:lnTo>
                  <a:lnTo>
                    <a:pt x="12322" y="244389"/>
                  </a:lnTo>
                  <a:lnTo>
                    <a:pt x="9074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-670" y="250733"/>
                  </a:lnTo>
                  <a:lnTo>
                    <a:pt x="-670" y="253914"/>
                  </a:lnTo>
                  <a:lnTo>
                    <a:pt x="-670" y="253914"/>
                  </a:lnTo>
                  <a:lnTo>
                    <a:pt x="-670" y="257086"/>
                  </a:lnTo>
                  <a:lnTo>
                    <a:pt x="-670" y="260258"/>
                  </a:lnTo>
                  <a:lnTo>
                    <a:pt x="18818" y="295186"/>
                  </a:lnTo>
                  <a:lnTo>
                    <a:pt x="18818" y="298358"/>
                  </a:lnTo>
                  <a:lnTo>
                    <a:pt x="18818" y="304711"/>
                  </a:lnTo>
                  <a:lnTo>
                    <a:pt x="22057" y="314236"/>
                  </a:lnTo>
                  <a:lnTo>
                    <a:pt x="22057" y="320589"/>
                  </a:lnTo>
                  <a:lnTo>
                    <a:pt x="22057" y="320589"/>
                  </a:lnTo>
                  <a:lnTo>
                    <a:pt x="22057" y="323761"/>
                  </a:lnTo>
                  <a:lnTo>
                    <a:pt x="28553" y="326933"/>
                  </a:lnTo>
                  <a:lnTo>
                    <a:pt x="28553" y="330114"/>
                  </a:lnTo>
                  <a:lnTo>
                    <a:pt x="28553" y="330114"/>
                  </a:lnTo>
                  <a:lnTo>
                    <a:pt x="28553" y="333286"/>
                  </a:lnTo>
                  <a:lnTo>
                    <a:pt x="28553" y="333286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9639"/>
                  </a:lnTo>
                  <a:lnTo>
                    <a:pt x="35049" y="342811"/>
                  </a:lnTo>
                  <a:lnTo>
                    <a:pt x="38297" y="345983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9404" y="352336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5983"/>
                  </a:lnTo>
                  <a:lnTo>
                    <a:pt x="62652" y="345983"/>
                  </a:lnTo>
                  <a:lnTo>
                    <a:pt x="62652" y="342811"/>
                  </a:lnTo>
                  <a:lnTo>
                    <a:pt x="62652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9148" y="342811"/>
                  </a:lnTo>
                  <a:lnTo>
                    <a:pt x="72396" y="342811"/>
                  </a:lnTo>
                  <a:lnTo>
                    <a:pt x="72396" y="342811"/>
                  </a:lnTo>
                  <a:lnTo>
                    <a:pt x="75635" y="336458"/>
                  </a:lnTo>
                  <a:lnTo>
                    <a:pt x="78883" y="333286"/>
                  </a:lnTo>
                  <a:lnTo>
                    <a:pt x="78883" y="333286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82131" y="330114"/>
                  </a:lnTo>
                  <a:lnTo>
                    <a:pt x="82131" y="326933"/>
                  </a:lnTo>
                  <a:lnTo>
                    <a:pt x="85379" y="326933"/>
                  </a:lnTo>
                  <a:lnTo>
                    <a:pt x="85379" y="323761"/>
                  </a:lnTo>
                  <a:lnTo>
                    <a:pt x="85379" y="320589"/>
                  </a:lnTo>
                  <a:lnTo>
                    <a:pt x="88627" y="320589"/>
                  </a:lnTo>
                  <a:lnTo>
                    <a:pt x="88627" y="320589"/>
                  </a:lnTo>
                  <a:lnTo>
                    <a:pt x="91875" y="323761"/>
                  </a:lnTo>
                  <a:lnTo>
                    <a:pt x="91875" y="320589"/>
                  </a:lnTo>
                  <a:lnTo>
                    <a:pt x="98371" y="317408"/>
                  </a:lnTo>
                  <a:lnTo>
                    <a:pt x="98371" y="317408"/>
                  </a:lnTo>
                  <a:lnTo>
                    <a:pt x="101619" y="314236"/>
                  </a:lnTo>
                  <a:lnTo>
                    <a:pt x="101619" y="314236"/>
                  </a:lnTo>
                  <a:lnTo>
                    <a:pt x="104867" y="314236"/>
                  </a:lnTo>
                  <a:lnTo>
                    <a:pt x="108115" y="317408"/>
                  </a:lnTo>
                  <a:lnTo>
                    <a:pt x="108115" y="317408"/>
                  </a:lnTo>
                  <a:lnTo>
                    <a:pt x="111353" y="314236"/>
                  </a:lnTo>
                  <a:lnTo>
                    <a:pt x="111353" y="311064"/>
                  </a:lnTo>
                  <a:lnTo>
                    <a:pt x="111353" y="311064"/>
                  </a:lnTo>
                  <a:lnTo>
                    <a:pt x="114601" y="311064"/>
                  </a:lnTo>
                  <a:lnTo>
                    <a:pt x="114601" y="311064"/>
                  </a:lnTo>
                  <a:lnTo>
                    <a:pt x="117850" y="314236"/>
                  </a:lnTo>
                  <a:lnTo>
                    <a:pt x="121098" y="314236"/>
                  </a:lnTo>
                  <a:lnTo>
                    <a:pt x="121098" y="311064"/>
                  </a:lnTo>
                  <a:lnTo>
                    <a:pt x="117850" y="307883"/>
                  </a:lnTo>
                  <a:lnTo>
                    <a:pt x="114601" y="304711"/>
                  </a:lnTo>
                  <a:lnTo>
                    <a:pt x="114601" y="301539"/>
                  </a:lnTo>
                  <a:lnTo>
                    <a:pt x="114601" y="301539"/>
                  </a:lnTo>
                  <a:lnTo>
                    <a:pt x="117850" y="301539"/>
                  </a:lnTo>
                  <a:lnTo>
                    <a:pt x="121098" y="304711"/>
                  </a:lnTo>
                  <a:lnTo>
                    <a:pt x="124346" y="304711"/>
                  </a:lnTo>
                  <a:lnTo>
                    <a:pt x="124346" y="304711"/>
                  </a:lnTo>
                  <a:lnTo>
                    <a:pt x="130842" y="298358"/>
                  </a:lnTo>
                  <a:lnTo>
                    <a:pt x="134090" y="298358"/>
                  </a:lnTo>
                  <a:lnTo>
                    <a:pt x="134090" y="295186"/>
                  </a:lnTo>
                  <a:lnTo>
                    <a:pt x="134090" y="292014"/>
                  </a:lnTo>
                  <a:lnTo>
                    <a:pt x="137338" y="288833"/>
                  </a:lnTo>
                  <a:lnTo>
                    <a:pt x="137338" y="282489"/>
                  </a:lnTo>
                  <a:lnTo>
                    <a:pt x="137338" y="282489"/>
                  </a:lnTo>
                  <a:lnTo>
                    <a:pt x="140586" y="282489"/>
                  </a:lnTo>
                  <a:lnTo>
                    <a:pt x="143834" y="282489"/>
                  </a:lnTo>
                  <a:lnTo>
                    <a:pt x="143834" y="279308"/>
                  </a:lnTo>
                  <a:lnTo>
                    <a:pt x="143834" y="276136"/>
                  </a:lnTo>
                  <a:lnTo>
                    <a:pt x="143834" y="272964"/>
                  </a:lnTo>
                  <a:lnTo>
                    <a:pt x="147072" y="269783"/>
                  </a:lnTo>
                  <a:lnTo>
                    <a:pt x="147072" y="269783"/>
                  </a:lnTo>
                  <a:lnTo>
                    <a:pt x="150320" y="269783"/>
                  </a:lnTo>
                  <a:lnTo>
                    <a:pt x="150320" y="269783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47072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6136"/>
                  </a:lnTo>
                  <a:lnTo>
                    <a:pt x="156816" y="272964"/>
                  </a:lnTo>
                  <a:lnTo>
                    <a:pt x="156816" y="272964"/>
                  </a:lnTo>
                  <a:lnTo>
                    <a:pt x="160064" y="272964"/>
                  </a:lnTo>
                  <a:lnTo>
                    <a:pt x="160064" y="272964"/>
                  </a:lnTo>
                  <a:lnTo>
                    <a:pt x="163312" y="272964"/>
                  </a:lnTo>
                  <a:lnTo>
                    <a:pt x="163312" y="272964"/>
                  </a:lnTo>
                  <a:lnTo>
                    <a:pt x="163312" y="269783"/>
                  </a:lnTo>
                  <a:lnTo>
                    <a:pt x="163312" y="269783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6560" y="266611"/>
                  </a:lnTo>
                  <a:lnTo>
                    <a:pt x="166560" y="269783"/>
                  </a:lnTo>
                  <a:lnTo>
                    <a:pt x="166560" y="269783"/>
                  </a:lnTo>
                  <a:lnTo>
                    <a:pt x="169809" y="269783"/>
                  </a:lnTo>
                  <a:lnTo>
                    <a:pt x="169809" y="266611"/>
                  </a:lnTo>
                  <a:lnTo>
                    <a:pt x="169809" y="263439"/>
                  </a:lnTo>
                  <a:lnTo>
                    <a:pt x="169809" y="263439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6305" y="260258"/>
                  </a:lnTo>
                  <a:lnTo>
                    <a:pt x="176305" y="260258"/>
                  </a:lnTo>
                  <a:lnTo>
                    <a:pt x="176305" y="263439"/>
                  </a:lnTo>
                  <a:lnTo>
                    <a:pt x="176305" y="263439"/>
                  </a:lnTo>
                  <a:lnTo>
                    <a:pt x="179553" y="263439"/>
                  </a:lnTo>
                  <a:lnTo>
                    <a:pt x="179553" y="263439"/>
                  </a:lnTo>
                  <a:lnTo>
                    <a:pt x="186039" y="263439"/>
                  </a:lnTo>
                  <a:lnTo>
                    <a:pt x="189287" y="260258"/>
                  </a:lnTo>
                  <a:lnTo>
                    <a:pt x="189287" y="260258"/>
                  </a:lnTo>
                  <a:lnTo>
                    <a:pt x="189287" y="257086"/>
                  </a:lnTo>
                  <a:lnTo>
                    <a:pt x="189287" y="253914"/>
                  </a:lnTo>
                  <a:lnTo>
                    <a:pt x="189287" y="253914"/>
                  </a:lnTo>
                  <a:lnTo>
                    <a:pt x="195783" y="253914"/>
                  </a:lnTo>
                  <a:lnTo>
                    <a:pt x="195783" y="253914"/>
                  </a:lnTo>
                  <a:lnTo>
                    <a:pt x="199031" y="257086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202279" y="260258"/>
                  </a:lnTo>
                  <a:lnTo>
                    <a:pt x="202279" y="257086"/>
                  </a:lnTo>
                  <a:lnTo>
                    <a:pt x="202279" y="257086"/>
                  </a:lnTo>
                  <a:lnTo>
                    <a:pt x="202279" y="250733"/>
                  </a:lnTo>
                  <a:lnTo>
                    <a:pt x="202279" y="253914"/>
                  </a:lnTo>
                  <a:lnTo>
                    <a:pt x="205527" y="257086"/>
                  </a:lnTo>
                  <a:lnTo>
                    <a:pt x="205527" y="257086"/>
                  </a:lnTo>
                  <a:lnTo>
                    <a:pt x="210394" y="257086"/>
                  </a:lnTo>
                  <a:lnTo>
                    <a:pt x="210394" y="257086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47561"/>
                  </a:lnTo>
                  <a:lnTo>
                    <a:pt x="216891" y="244389"/>
                  </a:lnTo>
                  <a:lnTo>
                    <a:pt x="220139" y="244389"/>
                  </a:lnTo>
                  <a:lnTo>
                    <a:pt x="220139" y="244389"/>
                  </a:lnTo>
                  <a:lnTo>
                    <a:pt x="223387" y="234864"/>
                  </a:lnTo>
                  <a:lnTo>
                    <a:pt x="223387" y="231683"/>
                  </a:lnTo>
                  <a:lnTo>
                    <a:pt x="226635" y="234864"/>
                  </a:lnTo>
                  <a:lnTo>
                    <a:pt x="226635" y="234864"/>
                  </a:lnTo>
                  <a:lnTo>
                    <a:pt x="226635" y="238036"/>
                  </a:lnTo>
                  <a:lnTo>
                    <a:pt x="229883" y="238036"/>
                  </a:lnTo>
                  <a:lnTo>
                    <a:pt x="233131" y="238036"/>
                  </a:lnTo>
                  <a:lnTo>
                    <a:pt x="242865" y="228511"/>
                  </a:lnTo>
                  <a:lnTo>
                    <a:pt x="242865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9361" y="225339"/>
                  </a:lnTo>
                  <a:lnTo>
                    <a:pt x="249361" y="225339"/>
                  </a:lnTo>
                  <a:lnTo>
                    <a:pt x="249361" y="222158"/>
                  </a:lnTo>
                  <a:lnTo>
                    <a:pt x="249361" y="222158"/>
                  </a:lnTo>
                  <a:lnTo>
                    <a:pt x="252609" y="218986"/>
                  </a:lnTo>
                  <a:lnTo>
                    <a:pt x="252609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9105" y="215814"/>
                  </a:lnTo>
                  <a:lnTo>
                    <a:pt x="259105" y="215814"/>
                  </a:lnTo>
                  <a:lnTo>
                    <a:pt x="262353" y="215814"/>
                  </a:lnTo>
                  <a:lnTo>
                    <a:pt x="262353" y="218986"/>
                  </a:lnTo>
                  <a:lnTo>
                    <a:pt x="262353" y="222158"/>
                  </a:lnTo>
                  <a:lnTo>
                    <a:pt x="265602" y="222158"/>
                  </a:lnTo>
                  <a:lnTo>
                    <a:pt x="265602" y="222158"/>
                  </a:lnTo>
                  <a:lnTo>
                    <a:pt x="265602" y="218986"/>
                  </a:lnTo>
                  <a:lnTo>
                    <a:pt x="265602" y="218986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8850" y="212633"/>
                  </a:lnTo>
                  <a:lnTo>
                    <a:pt x="268850" y="212633"/>
                  </a:lnTo>
                  <a:lnTo>
                    <a:pt x="268850" y="207870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72088" y="204699"/>
                  </a:lnTo>
                  <a:lnTo>
                    <a:pt x="272088" y="201527"/>
                  </a:lnTo>
                  <a:lnTo>
                    <a:pt x="272088" y="201527"/>
                  </a:lnTo>
                  <a:lnTo>
                    <a:pt x="278584" y="192002"/>
                  </a:lnTo>
                  <a:lnTo>
                    <a:pt x="278584" y="185649"/>
                  </a:lnTo>
                  <a:lnTo>
                    <a:pt x="278584" y="182477"/>
                  </a:lnTo>
                  <a:lnTo>
                    <a:pt x="278584" y="172952"/>
                  </a:lnTo>
                  <a:lnTo>
                    <a:pt x="278584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6599"/>
                  </a:lnTo>
                  <a:lnTo>
                    <a:pt x="275336" y="166599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2088" y="163427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5336" y="160245"/>
                  </a:lnTo>
                  <a:lnTo>
                    <a:pt x="275336" y="157074"/>
                  </a:lnTo>
                  <a:lnTo>
                    <a:pt x="275336" y="157074"/>
                  </a:lnTo>
                  <a:lnTo>
                    <a:pt x="275336" y="153902"/>
                  </a:lnTo>
                  <a:lnTo>
                    <a:pt x="275336" y="147549"/>
                  </a:lnTo>
                  <a:lnTo>
                    <a:pt x="275336" y="147549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38024"/>
                  </a:lnTo>
                  <a:lnTo>
                    <a:pt x="275336" y="134852"/>
                  </a:lnTo>
                  <a:lnTo>
                    <a:pt x="278584" y="134852"/>
                  </a:lnTo>
                  <a:lnTo>
                    <a:pt x="278584" y="134852"/>
                  </a:lnTo>
                  <a:lnTo>
                    <a:pt x="278584" y="131670"/>
                  </a:lnTo>
                  <a:lnTo>
                    <a:pt x="278584" y="131670"/>
                  </a:lnTo>
                  <a:lnTo>
                    <a:pt x="278584" y="128499"/>
                  </a:lnTo>
                  <a:lnTo>
                    <a:pt x="278584" y="115802"/>
                  </a:lnTo>
                  <a:lnTo>
                    <a:pt x="278584" y="112620"/>
                  </a:lnTo>
                  <a:lnTo>
                    <a:pt x="285080" y="10627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FA8770E-9676-1E1B-F29A-DF0DEB4C39F0}"/>
                </a:ext>
              </a:extLst>
            </p:cNvPr>
            <p:cNvSpPr/>
            <p:nvPr/>
          </p:nvSpPr>
          <p:spPr>
            <a:xfrm>
              <a:off x="6752633" y="2218008"/>
              <a:ext cx="485775" cy="819150"/>
            </a:xfrm>
            <a:custGeom>
              <a:avLst/>
              <a:gdLst>
                <a:gd name="connsiteX0" fmla="*/ 485105 w 485775"/>
                <a:gd name="connsiteY0" fmla="*/ 477209 h 819150"/>
                <a:gd name="connsiteX1" fmla="*/ 485105 w 485775"/>
                <a:gd name="connsiteY1" fmla="*/ 473989 h 819150"/>
                <a:gd name="connsiteX2" fmla="*/ 485105 w 485775"/>
                <a:gd name="connsiteY2" fmla="*/ 473989 h 819150"/>
                <a:gd name="connsiteX3" fmla="*/ 485105 w 485775"/>
                <a:gd name="connsiteY3" fmla="*/ 470760 h 819150"/>
                <a:gd name="connsiteX4" fmla="*/ 485105 w 485775"/>
                <a:gd name="connsiteY4" fmla="*/ 470760 h 819150"/>
                <a:gd name="connsiteX5" fmla="*/ 481895 w 485775"/>
                <a:gd name="connsiteY5" fmla="*/ 467541 h 819150"/>
                <a:gd name="connsiteX6" fmla="*/ 485105 w 485775"/>
                <a:gd name="connsiteY6" fmla="*/ 461083 h 819150"/>
                <a:gd name="connsiteX7" fmla="*/ 485105 w 485775"/>
                <a:gd name="connsiteY7" fmla="*/ 457864 h 819150"/>
                <a:gd name="connsiteX8" fmla="*/ 485105 w 485775"/>
                <a:gd name="connsiteY8" fmla="*/ 454634 h 819150"/>
                <a:gd name="connsiteX9" fmla="*/ 481895 w 485775"/>
                <a:gd name="connsiteY9" fmla="*/ 451415 h 819150"/>
                <a:gd name="connsiteX10" fmla="*/ 481895 w 485775"/>
                <a:gd name="connsiteY10" fmla="*/ 448186 h 819150"/>
                <a:gd name="connsiteX11" fmla="*/ 481895 w 485775"/>
                <a:gd name="connsiteY11" fmla="*/ 444957 h 819150"/>
                <a:gd name="connsiteX12" fmla="*/ 478695 w 485775"/>
                <a:gd name="connsiteY12" fmla="*/ 441738 h 819150"/>
                <a:gd name="connsiteX13" fmla="*/ 478695 w 485775"/>
                <a:gd name="connsiteY13" fmla="*/ 438509 h 819150"/>
                <a:gd name="connsiteX14" fmla="*/ 481895 w 485775"/>
                <a:gd name="connsiteY14" fmla="*/ 432060 h 819150"/>
                <a:gd name="connsiteX15" fmla="*/ 478695 w 485775"/>
                <a:gd name="connsiteY15" fmla="*/ 428841 h 819150"/>
                <a:gd name="connsiteX16" fmla="*/ 478695 w 485775"/>
                <a:gd name="connsiteY16" fmla="*/ 419163 h 819150"/>
                <a:gd name="connsiteX17" fmla="*/ 462664 w 485775"/>
                <a:gd name="connsiteY17" fmla="*/ 390141 h 819150"/>
                <a:gd name="connsiteX18" fmla="*/ 456244 w 485775"/>
                <a:gd name="connsiteY18" fmla="*/ 383683 h 819150"/>
                <a:gd name="connsiteX19" fmla="*/ 456244 w 485775"/>
                <a:gd name="connsiteY19" fmla="*/ 380463 h 819150"/>
                <a:gd name="connsiteX20" fmla="*/ 456244 w 485775"/>
                <a:gd name="connsiteY20" fmla="*/ 377234 h 819150"/>
                <a:gd name="connsiteX21" fmla="*/ 453044 w 485775"/>
                <a:gd name="connsiteY21" fmla="*/ 367557 h 819150"/>
                <a:gd name="connsiteX22" fmla="*/ 453044 w 485775"/>
                <a:gd name="connsiteY22" fmla="*/ 357889 h 819150"/>
                <a:gd name="connsiteX23" fmla="*/ 453044 w 485775"/>
                <a:gd name="connsiteY23" fmla="*/ 354660 h 819150"/>
                <a:gd name="connsiteX24" fmla="*/ 449834 w 485775"/>
                <a:gd name="connsiteY24" fmla="*/ 351441 h 819150"/>
                <a:gd name="connsiteX25" fmla="*/ 449834 w 485775"/>
                <a:gd name="connsiteY25" fmla="*/ 351441 h 819150"/>
                <a:gd name="connsiteX26" fmla="*/ 449834 w 485775"/>
                <a:gd name="connsiteY26" fmla="*/ 348212 h 819150"/>
                <a:gd name="connsiteX27" fmla="*/ 449834 w 485775"/>
                <a:gd name="connsiteY27" fmla="*/ 344983 h 819150"/>
                <a:gd name="connsiteX28" fmla="*/ 449834 w 485775"/>
                <a:gd name="connsiteY28" fmla="*/ 330476 h 819150"/>
                <a:gd name="connsiteX29" fmla="*/ 446624 w 485775"/>
                <a:gd name="connsiteY29" fmla="*/ 327247 h 819150"/>
                <a:gd name="connsiteX30" fmla="*/ 446624 w 485775"/>
                <a:gd name="connsiteY30" fmla="*/ 327247 h 819150"/>
                <a:gd name="connsiteX31" fmla="*/ 449834 w 485775"/>
                <a:gd name="connsiteY31" fmla="*/ 324028 h 819150"/>
                <a:gd name="connsiteX32" fmla="*/ 449834 w 485775"/>
                <a:gd name="connsiteY32" fmla="*/ 320799 h 819150"/>
                <a:gd name="connsiteX33" fmla="*/ 449834 w 485775"/>
                <a:gd name="connsiteY33" fmla="*/ 320799 h 819150"/>
                <a:gd name="connsiteX34" fmla="*/ 449834 w 485775"/>
                <a:gd name="connsiteY34" fmla="*/ 320799 h 819150"/>
                <a:gd name="connsiteX35" fmla="*/ 453044 w 485775"/>
                <a:gd name="connsiteY35" fmla="*/ 320799 h 819150"/>
                <a:gd name="connsiteX36" fmla="*/ 453044 w 485775"/>
                <a:gd name="connsiteY36" fmla="*/ 320799 h 819150"/>
                <a:gd name="connsiteX37" fmla="*/ 456244 w 485775"/>
                <a:gd name="connsiteY37" fmla="*/ 320799 h 819150"/>
                <a:gd name="connsiteX38" fmla="*/ 456244 w 485775"/>
                <a:gd name="connsiteY38" fmla="*/ 317570 h 819150"/>
                <a:gd name="connsiteX39" fmla="*/ 456244 w 485775"/>
                <a:gd name="connsiteY39" fmla="*/ 307902 h 819150"/>
                <a:gd name="connsiteX40" fmla="*/ 456244 w 485775"/>
                <a:gd name="connsiteY40" fmla="*/ 304673 h 819150"/>
                <a:gd name="connsiteX41" fmla="*/ 456244 w 485775"/>
                <a:gd name="connsiteY41" fmla="*/ 301453 h 819150"/>
                <a:gd name="connsiteX42" fmla="*/ 453044 w 485775"/>
                <a:gd name="connsiteY42" fmla="*/ 298224 h 819150"/>
                <a:gd name="connsiteX43" fmla="*/ 453044 w 485775"/>
                <a:gd name="connsiteY43" fmla="*/ 294996 h 819150"/>
                <a:gd name="connsiteX44" fmla="*/ 453044 w 485775"/>
                <a:gd name="connsiteY44" fmla="*/ 291776 h 819150"/>
                <a:gd name="connsiteX45" fmla="*/ 449834 w 485775"/>
                <a:gd name="connsiteY45" fmla="*/ 291776 h 819150"/>
                <a:gd name="connsiteX46" fmla="*/ 449834 w 485775"/>
                <a:gd name="connsiteY46" fmla="*/ 288547 h 819150"/>
                <a:gd name="connsiteX47" fmla="*/ 446624 w 485775"/>
                <a:gd name="connsiteY47" fmla="*/ 288547 h 819150"/>
                <a:gd name="connsiteX48" fmla="*/ 446624 w 485775"/>
                <a:gd name="connsiteY48" fmla="*/ 282099 h 819150"/>
                <a:gd name="connsiteX49" fmla="*/ 443424 w 485775"/>
                <a:gd name="connsiteY49" fmla="*/ 278870 h 819150"/>
                <a:gd name="connsiteX50" fmla="*/ 443424 w 485775"/>
                <a:gd name="connsiteY50" fmla="*/ 275650 h 819150"/>
                <a:gd name="connsiteX51" fmla="*/ 440214 w 485775"/>
                <a:gd name="connsiteY51" fmla="*/ 275650 h 819150"/>
                <a:gd name="connsiteX52" fmla="*/ 437013 w 485775"/>
                <a:gd name="connsiteY52" fmla="*/ 272421 h 819150"/>
                <a:gd name="connsiteX53" fmla="*/ 433803 w 485775"/>
                <a:gd name="connsiteY53" fmla="*/ 269202 h 819150"/>
                <a:gd name="connsiteX54" fmla="*/ 433803 w 485775"/>
                <a:gd name="connsiteY54" fmla="*/ 269202 h 819150"/>
                <a:gd name="connsiteX55" fmla="*/ 433803 w 485775"/>
                <a:gd name="connsiteY55" fmla="*/ 265973 h 819150"/>
                <a:gd name="connsiteX56" fmla="*/ 430593 w 485775"/>
                <a:gd name="connsiteY56" fmla="*/ 256295 h 819150"/>
                <a:gd name="connsiteX57" fmla="*/ 427393 w 485775"/>
                <a:gd name="connsiteY57" fmla="*/ 249847 h 819150"/>
                <a:gd name="connsiteX58" fmla="*/ 427393 w 485775"/>
                <a:gd name="connsiteY58" fmla="*/ 243398 h 819150"/>
                <a:gd name="connsiteX59" fmla="*/ 424183 w 485775"/>
                <a:gd name="connsiteY59" fmla="*/ 243398 h 819150"/>
                <a:gd name="connsiteX60" fmla="*/ 424183 w 485775"/>
                <a:gd name="connsiteY60" fmla="*/ 236950 h 819150"/>
                <a:gd name="connsiteX61" fmla="*/ 424183 w 485775"/>
                <a:gd name="connsiteY61" fmla="*/ 236950 h 819150"/>
                <a:gd name="connsiteX62" fmla="*/ 420973 w 485775"/>
                <a:gd name="connsiteY62" fmla="*/ 233721 h 819150"/>
                <a:gd name="connsiteX63" fmla="*/ 408153 w 485775"/>
                <a:gd name="connsiteY63" fmla="*/ 214376 h 819150"/>
                <a:gd name="connsiteX64" fmla="*/ 408153 w 485775"/>
                <a:gd name="connsiteY64" fmla="*/ 211147 h 819150"/>
                <a:gd name="connsiteX65" fmla="*/ 408153 w 485775"/>
                <a:gd name="connsiteY65" fmla="*/ 207928 h 819150"/>
                <a:gd name="connsiteX66" fmla="*/ 408153 w 485775"/>
                <a:gd name="connsiteY66" fmla="*/ 201469 h 819150"/>
                <a:gd name="connsiteX67" fmla="*/ 408153 w 485775"/>
                <a:gd name="connsiteY67" fmla="*/ 198250 h 819150"/>
                <a:gd name="connsiteX68" fmla="*/ 404942 w 485775"/>
                <a:gd name="connsiteY68" fmla="*/ 191802 h 819150"/>
                <a:gd name="connsiteX69" fmla="*/ 404942 w 485775"/>
                <a:gd name="connsiteY69" fmla="*/ 188573 h 819150"/>
                <a:gd name="connsiteX70" fmla="*/ 404942 w 485775"/>
                <a:gd name="connsiteY70" fmla="*/ 185353 h 819150"/>
                <a:gd name="connsiteX71" fmla="*/ 404942 w 485775"/>
                <a:gd name="connsiteY71" fmla="*/ 182124 h 819150"/>
                <a:gd name="connsiteX72" fmla="*/ 404942 w 485775"/>
                <a:gd name="connsiteY72" fmla="*/ 172447 h 819150"/>
                <a:gd name="connsiteX73" fmla="*/ 404942 w 485775"/>
                <a:gd name="connsiteY73" fmla="*/ 159550 h 819150"/>
                <a:gd name="connsiteX74" fmla="*/ 401742 w 485775"/>
                <a:gd name="connsiteY74" fmla="*/ 156321 h 819150"/>
                <a:gd name="connsiteX75" fmla="*/ 401742 w 485775"/>
                <a:gd name="connsiteY75" fmla="*/ 153102 h 819150"/>
                <a:gd name="connsiteX76" fmla="*/ 401742 w 485775"/>
                <a:gd name="connsiteY76" fmla="*/ 153102 h 819150"/>
                <a:gd name="connsiteX77" fmla="*/ 401742 w 485775"/>
                <a:gd name="connsiteY77" fmla="*/ 149873 h 819150"/>
                <a:gd name="connsiteX78" fmla="*/ 401742 w 485775"/>
                <a:gd name="connsiteY78" fmla="*/ 149873 h 819150"/>
                <a:gd name="connsiteX79" fmla="*/ 401742 w 485775"/>
                <a:gd name="connsiteY79" fmla="*/ 143424 h 819150"/>
                <a:gd name="connsiteX80" fmla="*/ 398532 w 485775"/>
                <a:gd name="connsiteY80" fmla="*/ 135366 h 819150"/>
                <a:gd name="connsiteX81" fmla="*/ 401742 w 485775"/>
                <a:gd name="connsiteY81" fmla="*/ 135366 h 819150"/>
                <a:gd name="connsiteX82" fmla="*/ 401742 w 485775"/>
                <a:gd name="connsiteY82" fmla="*/ 132137 h 819150"/>
                <a:gd name="connsiteX83" fmla="*/ 401742 w 485775"/>
                <a:gd name="connsiteY83" fmla="*/ 128908 h 819150"/>
                <a:gd name="connsiteX84" fmla="*/ 401742 w 485775"/>
                <a:gd name="connsiteY84" fmla="*/ 125689 h 819150"/>
                <a:gd name="connsiteX85" fmla="*/ 401742 w 485775"/>
                <a:gd name="connsiteY85" fmla="*/ 122460 h 819150"/>
                <a:gd name="connsiteX86" fmla="*/ 401742 w 485775"/>
                <a:gd name="connsiteY86" fmla="*/ 119240 h 819150"/>
                <a:gd name="connsiteX87" fmla="*/ 404942 w 485775"/>
                <a:gd name="connsiteY87" fmla="*/ 116011 h 819150"/>
                <a:gd name="connsiteX88" fmla="*/ 401742 w 485775"/>
                <a:gd name="connsiteY88" fmla="*/ 112782 h 819150"/>
                <a:gd name="connsiteX89" fmla="*/ 401742 w 485775"/>
                <a:gd name="connsiteY89" fmla="*/ 112782 h 819150"/>
                <a:gd name="connsiteX90" fmla="*/ 401742 w 485775"/>
                <a:gd name="connsiteY90" fmla="*/ 109563 h 819150"/>
                <a:gd name="connsiteX91" fmla="*/ 401742 w 485775"/>
                <a:gd name="connsiteY91" fmla="*/ 106334 h 819150"/>
                <a:gd name="connsiteX92" fmla="*/ 401742 w 485775"/>
                <a:gd name="connsiteY92" fmla="*/ 106334 h 819150"/>
                <a:gd name="connsiteX93" fmla="*/ 398532 w 485775"/>
                <a:gd name="connsiteY93" fmla="*/ 103114 h 819150"/>
                <a:gd name="connsiteX94" fmla="*/ 398532 w 485775"/>
                <a:gd name="connsiteY94" fmla="*/ 103114 h 819150"/>
                <a:gd name="connsiteX95" fmla="*/ 395322 w 485775"/>
                <a:gd name="connsiteY95" fmla="*/ 103114 h 819150"/>
                <a:gd name="connsiteX96" fmla="*/ 395322 w 485775"/>
                <a:gd name="connsiteY96" fmla="*/ 99885 h 819150"/>
                <a:gd name="connsiteX97" fmla="*/ 392122 w 485775"/>
                <a:gd name="connsiteY97" fmla="*/ 86989 h 819150"/>
                <a:gd name="connsiteX98" fmla="*/ 392122 w 485775"/>
                <a:gd name="connsiteY98" fmla="*/ 86989 h 819150"/>
                <a:gd name="connsiteX99" fmla="*/ 392122 w 485775"/>
                <a:gd name="connsiteY99" fmla="*/ 83760 h 819150"/>
                <a:gd name="connsiteX100" fmla="*/ 392122 w 485775"/>
                <a:gd name="connsiteY100" fmla="*/ 80540 h 819150"/>
                <a:gd name="connsiteX101" fmla="*/ 392122 w 485775"/>
                <a:gd name="connsiteY101" fmla="*/ 77311 h 819150"/>
                <a:gd name="connsiteX102" fmla="*/ 388912 w 485775"/>
                <a:gd name="connsiteY102" fmla="*/ 74082 h 819150"/>
                <a:gd name="connsiteX103" fmla="*/ 388912 w 485775"/>
                <a:gd name="connsiteY103" fmla="*/ 74082 h 819150"/>
                <a:gd name="connsiteX104" fmla="*/ 388912 w 485775"/>
                <a:gd name="connsiteY104" fmla="*/ 74082 h 819150"/>
                <a:gd name="connsiteX105" fmla="*/ 388912 w 485775"/>
                <a:gd name="connsiteY105" fmla="*/ 70863 h 819150"/>
                <a:gd name="connsiteX106" fmla="*/ 388912 w 485775"/>
                <a:gd name="connsiteY106" fmla="*/ 70863 h 819150"/>
                <a:gd name="connsiteX107" fmla="*/ 388912 w 485775"/>
                <a:gd name="connsiteY107" fmla="*/ 67634 h 819150"/>
                <a:gd name="connsiteX108" fmla="*/ 388912 w 485775"/>
                <a:gd name="connsiteY108" fmla="*/ 67634 h 819150"/>
                <a:gd name="connsiteX109" fmla="*/ 385702 w 485775"/>
                <a:gd name="connsiteY109" fmla="*/ 64414 h 819150"/>
                <a:gd name="connsiteX110" fmla="*/ 382502 w 485775"/>
                <a:gd name="connsiteY110" fmla="*/ 64414 h 819150"/>
                <a:gd name="connsiteX111" fmla="*/ 379292 w 485775"/>
                <a:gd name="connsiteY111" fmla="*/ 51508 h 819150"/>
                <a:gd name="connsiteX112" fmla="*/ 379292 w 485775"/>
                <a:gd name="connsiteY112" fmla="*/ 45060 h 819150"/>
                <a:gd name="connsiteX113" fmla="*/ 369671 w 485775"/>
                <a:gd name="connsiteY113" fmla="*/ 38611 h 819150"/>
                <a:gd name="connsiteX114" fmla="*/ 369671 w 485775"/>
                <a:gd name="connsiteY114" fmla="*/ 38611 h 819150"/>
                <a:gd name="connsiteX115" fmla="*/ 366471 w 485775"/>
                <a:gd name="connsiteY115" fmla="*/ 38611 h 819150"/>
                <a:gd name="connsiteX116" fmla="*/ 366471 w 485775"/>
                <a:gd name="connsiteY116" fmla="*/ 38611 h 819150"/>
                <a:gd name="connsiteX117" fmla="*/ 363261 w 485775"/>
                <a:gd name="connsiteY117" fmla="*/ 38611 h 819150"/>
                <a:gd name="connsiteX118" fmla="*/ 356851 w 485775"/>
                <a:gd name="connsiteY118" fmla="*/ 38611 h 819150"/>
                <a:gd name="connsiteX119" fmla="*/ 350431 w 485775"/>
                <a:gd name="connsiteY119" fmla="*/ 41840 h 819150"/>
                <a:gd name="connsiteX120" fmla="*/ 347231 w 485775"/>
                <a:gd name="connsiteY120" fmla="*/ 41840 h 819150"/>
                <a:gd name="connsiteX121" fmla="*/ 344021 w 485775"/>
                <a:gd name="connsiteY121" fmla="*/ 41840 h 819150"/>
                <a:gd name="connsiteX122" fmla="*/ 344021 w 485775"/>
                <a:gd name="connsiteY122" fmla="*/ 41840 h 819150"/>
                <a:gd name="connsiteX123" fmla="*/ 339210 w 485775"/>
                <a:gd name="connsiteY123" fmla="*/ 41840 h 819150"/>
                <a:gd name="connsiteX124" fmla="*/ 339210 w 485775"/>
                <a:gd name="connsiteY124" fmla="*/ 41840 h 819150"/>
                <a:gd name="connsiteX125" fmla="*/ 339210 w 485775"/>
                <a:gd name="connsiteY125" fmla="*/ 41840 h 819150"/>
                <a:gd name="connsiteX126" fmla="*/ 336010 w 485775"/>
                <a:gd name="connsiteY126" fmla="*/ 41840 h 819150"/>
                <a:gd name="connsiteX127" fmla="*/ 326390 w 485775"/>
                <a:gd name="connsiteY127" fmla="*/ 41840 h 819150"/>
                <a:gd name="connsiteX128" fmla="*/ 326390 w 485775"/>
                <a:gd name="connsiteY128" fmla="*/ 41840 h 819150"/>
                <a:gd name="connsiteX129" fmla="*/ 323180 w 485775"/>
                <a:gd name="connsiteY129" fmla="*/ 35382 h 819150"/>
                <a:gd name="connsiteX130" fmla="*/ 319970 w 485775"/>
                <a:gd name="connsiteY130" fmla="*/ 35382 h 819150"/>
                <a:gd name="connsiteX131" fmla="*/ 319970 w 485775"/>
                <a:gd name="connsiteY131" fmla="*/ 32163 h 819150"/>
                <a:gd name="connsiteX132" fmla="*/ 313560 w 485775"/>
                <a:gd name="connsiteY132" fmla="*/ 32163 h 819150"/>
                <a:gd name="connsiteX133" fmla="*/ 313560 w 485775"/>
                <a:gd name="connsiteY133" fmla="*/ 28934 h 819150"/>
                <a:gd name="connsiteX134" fmla="*/ 313560 w 485775"/>
                <a:gd name="connsiteY134" fmla="*/ 25714 h 819150"/>
                <a:gd name="connsiteX135" fmla="*/ 310359 w 485775"/>
                <a:gd name="connsiteY135" fmla="*/ 22485 h 819150"/>
                <a:gd name="connsiteX136" fmla="*/ 307150 w 485775"/>
                <a:gd name="connsiteY136" fmla="*/ 19266 h 819150"/>
                <a:gd name="connsiteX137" fmla="*/ 303939 w 485775"/>
                <a:gd name="connsiteY137" fmla="*/ 16037 h 819150"/>
                <a:gd name="connsiteX138" fmla="*/ 300739 w 485775"/>
                <a:gd name="connsiteY138" fmla="*/ 16037 h 819150"/>
                <a:gd name="connsiteX139" fmla="*/ 287909 w 485775"/>
                <a:gd name="connsiteY139" fmla="*/ 19266 h 819150"/>
                <a:gd name="connsiteX140" fmla="*/ 284699 w 485775"/>
                <a:gd name="connsiteY140" fmla="*/ 22485 h 819150"/>
                <a:gd name="connsiteX141" fmla="*/ 281499 w 485775"/>
                <a:gd name="connsiteY141" fmla="*/ 25714 h 819150"/>
                <a:gd name="connsiteX142" fmla="*/ 278289 w 485775"/>
                <a:gd name="connsiteY142" fmla="*/ 25714 h 819150"/>
                <a:gd name="connsiteX143" fmla="*/ 275088 w 485775"/>
                <a:gd name="connsiteY143" fmla="*/ 28934 h 819150"/>
                <a:gd name="connsiteX144" fmla="*/ 259048 w 485775"/>
                <a:gd name="connsiteY144" fmla="*/ 28934 h 819150"/>
                <a:gd name="connsiteX145" fmla="*/ 259048 w 485775"/>
                <a:gd name="connsiteY145" fmla="*/ 28934 h 819150"/>
                <a:gd name="connsiteX146" fmla="*/ 255848 w 485775"/>
                <a:gd name="connsiteY146" fmla="*/ 32163 h 819150"/>
                <a:gd name="connsiteX147" fmla="*/ 255848 w 485775"/>
                <a:gd name="connsiteY147" fmla="*/ 32163 h 819150"/>
                <a:gd name="connsiteX148" fmla="*/ 252638 w 485775"/>
                <a:gd name="connsiteY148" fmla="*/ 35382 h 819150"/>
                <a:gd name="connsiteX149" fmla="*/ 230197 w 485775"/>
                <a:gd name="connsiteY149" fmla="*/ 51508 h 819150"/>
                <a:gd name="connsiteX150" fmla="*/ 223777 w 485775"/>
                <a:gd name="connsiteY150" fmla="*/ 54737 h 819150"/>
                <a:gd name="connsiteX151" fmla="*/ 201336 w 485775"/>
                <a:gd name="connsiteY151" fmla="*/ 54737 h 819150"/>
                <a:gd name="connsiteX152" fmla="*/ 201336 w 485775"/>
                <a:gd name="connsiteY152" fmla="*/ 54737 h 819150"/>
                <a:gd name="connsiteX153" fmla="*/ 198126 w 485775"/>
                <a:gd name="connsiteY153" fmla="*/ 54737 h 819150"/>
                <a:gd name="connsiteX154" fmla="*/ 198126 w 485775"/>
                <a:gd name="connsiteY154" fmla="*/ 19266 h 819150"/>
                <a:gd name="connsiteX155" fmla="*/ 198126 w 485775"/>
                <a:gd name="connsiteY155" fmla="*/ 19266 h 819150"/>
                <a:gd name="connsiteX156" fmla="*/ 194926 w 485775"/>
                <a:gd name="connsiteY156" fmla="*/ 16037 h 819150"/>
                <a:gd name="connsiteX157" fmla="*/ 194926 w 485775"/>
                <a:gd name="connsiteY157" fmla="*/ 16037 h 819150"/>
                <a:gd name="connsiteX158" fmla="*/ 188506 w 485775"/>
                <a:gd name="connsiteY158" fmla="*/ 19266 h 819150"/>
                <a:gd name="connsiteX159" fmla="*/ 185306 w 485775"/>
                <a:gd name="connsiteY159" fmla="*/ 19266 h 819150"/>
                <a:gd name="connsiteX160" fmla="*/ 182096 w 485775"/>
                <a:gd name="connsiteY160" fmla="*/ 16037 h 819150"/>
                <a:gd name="connsiteX161" fmla="*/ 182096 w 485775"/>
                <a:gd name="connsiteY161" fmla="*/ 16037 h 819150"/>
                <a:gd name="connsiteX162" fmla="*/ 177285 w 485775"/>
                <a:gd name="connsiteY162" fmla="*/ 12808 h 819150"/>
                <a:gd name="connsiteX163" fmla="*/ 177285 w 485775"/>
                <a:gd name="connsiteY163" fmla="*/ 12808 h 819150"/>
                <a:gd name="connsiteX164" fmla="*/ 177285 w 485775"/>
                <a:gd name="connsiteY164" fmla="*/ 9588 h 819150"/>
                <a:gd name="connsiteX165" fmla="*/ 170875 w 485775"/>
                <a:gd name="connsiteY165" fmla="*/ 3140 h 819150"/>
                <a:gd name="connsiteX166" fmla="*/ 170875 w 485775"/>
                <a:gd name="connsiteY166" fmla="*/ 3140 h 819150"/>
                <a:gd name="connsiteX167" fmla="*/ 170875 w 485775"/>
                <a:gd name="connsiteY167" fmla="*/ 3140 h 819150"/>
                <a:gd name="connsiteX168" fmla="*/ 167665 w 485775"/>
                <a:gd name="connsiteY168" fmla="*/ 3140 h 819150"/>
                <a:gd name="connsiteX169" fmla="*/ 164465 w 485775"/>
                <a:gd name="connsiteY169" fmla="*/ -89 h 819150"/>
                <a:gd name="connsiteX170" fmla="*/ 164465 w 485775"/>
                <a:gd name="connsiteY170" fmla="*/ -89 h 819150"/>
                <a:gd name="connsiteX171" fmla="*/ 164465 w 485775"/>
                <a:gd name="connsiteY171" fmla="*/ 3140 h 819150"/>
                <a:gd name="connsiteX172" fmla="*/ 164465 w 485775"/>
                <a:gd name="connsiteY172" fmla="*/ 3140 h 819150"/>
                <a:gd name="connsiteX173" fmla="*/ 164465 w 485775"/>
                <a:gd name="connsiteY173" fmla="*/ 3140 h 819150"/>
                <a:gd name="connsiteX174" fmla="*/ 161255 w 485775"/>
                <a:gd name="connsiteY174" fmla="*/ 6359 h 819150"/>
                <a:gd name="connsiteX175" fmla="*/ 161255 w 485775"/>
                <a:gd name="connsiteY175" fmla="*/ 6359 h 819150"/>
                <a:gd name="connsiteX176" fmla="*/ 161255 w 485775"/>
                <a:gd name="connsiteY176" fmla="*/ 6359 h 819150"/>
                <a:gd name="connsiteX177" fmla="*/ 158045 w 485775"/>
                <a:gd name="connsiteY177" fmla="*/ 6359 h 819150"/>
                <a:gd name="connsiteX178" fmla="*/ 158045 w 485775"/>
                <a:gd name="connsiteY178" fmla="*/ 6359 h 819150"/>
                <a:gd name="connsiteX179" fmla="*/ 158045 w 485775"/>
                <a:gd name="connsiteY179" fmla="*/ 6359 h 819150"/>
                <a:gd name="connsiteX180" fmla="*/ 154845 w 485775"/>
                <a:gd name="connsiteY180" fmla="*/ 6359 h 819150"/>
                <a:gd name="connsiteX181" fmla="*/ 154845 w 485775"/>
                <a:gd name="connsiteY181" fmla="*/ 9588 h 819150"/>
                <a:gd name="connsiteX182" fmla="*/ 154845 w 485775"/>
                <a:gd name="connsiteY182" fmla="*/ 12808 h 819150"/>
                <a:gd name="connsiteX183" fmla="*/ 154845 w 485775"/>
                <a:gd name="connsiteY183" fmla="*/ 12808 h 819150"/>
                <a:gd name="connsiteX184" fmla="*/ 154845 w 485775"/>
                <a:gd name="connsiteY184" fmla="*/ 12808 h 819150"/>
                <a:gd name="connsiteX185" fmla="*/ 151635 w 485775"/>
                <a:gd name="connsiteY185" fmla="*/ 16037 h 819150"/>
                <a:gd name="connsiteX186" fmla="*/ 151635 w 485775"/>
                <a:gd name="connsiteY186" fmla="*/ 16037 h 819150"/>
                <a:gd name="connsiteX187" fmla="*/ 151635 w 485775"/>
                <a:gd name="connsiteY187" fmla="*/ 16037 h 819150"/>
                <a:gd name="connsiteX188" fmla="*/ 148434 w 485775"/>
                <a:gd name="connsiteY188" fmla="*/ 16037 h 819150"/>
                <a:gd name="connsiteX189" fmla="*/ 142014 w 485775"/>
                <a:gd name="connsiteY189" fmla="*/ 16037 h 819150"/>
                <a:gd name="connsiteX190" fmla="*/ 135604 w 485775"/>
                <a:gd name="connsiteY190" fmla="*/ 16037 h 819150"/>
                <a:gd name="connsiteX191" fmla="*/ 132394 w 485775"/>
                <a:gd name="connsiteY191" fmla="*/ 16037 h 819150"/>
                <a:gd name="connsiteX192" fmla="*/ 132394 w 485775"/>
                <a:gd name="connsiteY192" fmla="*/ 16037 h 819150"/>
                <a:gd name="connsiteX193" fmla="*/ 129194 w 485775"/>
                <a:gd name="connsiteY193" fmla="*/ 16037 h 819150"/>
                <a:gd name="connsiteX194" fmla="*/ 125984 w 485775"/>
                <a:gd name="connsiteY194" fmla="*/ 19266 h 819150"/>
                <a:gd name="connsiteX195" fmla="*/ 125984 w 485775"/>
                <a:gd name="connsiteY195" fmla="*/ 19266 h 819150"/>
                <a:gd name="connsiteX196" fmla="*/ 122774 w 485775"/>
                <a:gd name="connsiteY196" fmla="*/ 22485 h 819150"/>
                <a:gd name="connsiteX197" fmla="*/ 116364 w 485775"/>
                <a:gd name="connsiteY197" fmla="*/ 22485 h 819150"/>
                <a:gd name="connsiteX198" fmla="*/ 116364 w 485775"/>
                <a:gd name="connsiteY198" fmla="*/ 22485 h 819150"/>
                <a:gd name="connsiteX199" fmla="*/ 113163 w 485775"/>
                <a:gd name="connsiteY199" fmla="*/ 25714 h 819150"/>
                <a:gd name="connsiteX200" fmla="*/ 113163 w 485775"/>
                <a:gd name="connsiteY200" fmla="*/ 25714 h 819150"/>
                <a:gd name="connsiteX201" fmla="*/ 113163 w 485775"/>
                <a:gd name="connsiteY201" fmla="*/ 25714 h 819150"/>
                <a:gd name="connsiteX202" fmla="*/ 113163 w 485775"/>
                <a:gd name="connsiteY202" fmla="*/ 25714 h 819150"/>
                <a:gd name="connsiteX203" fmla="*/ 113163 w 485775"/>
                <a:gd name="connsiteY203" fmla="*/ 28934 h 819150"/>
                <a:gd name="connsiteX204" fmla="*/ 113163 w 485775"/>
                <a:gd name="connsiteY204" fmla="*/ 28934 h 819150"/>
                <a:gd name="connsiteX205" fmla="*/ 113163 w 485775"/>
                <a:gd name="connsiteY205" fmla="*/ 28934 h 819150"/>
                <a:gd name="connsiteX206" fmla="*/ 113163 w 485775"/>
                <a:gd name="connsiteY206" fmla="*/ 35382 h 819150"/>
                <a:gd name="connsiteX207" fmla="*/ 113163 w 485775"/>
                <a:gd name="connsiteY207" fmla="*/ 38611 h 819150"/>
                <a:gd name="connsiteX208" fmla="*/ 113163 w 485775"/>
                <a:gd name="connsiteY208" fmla="*/ 38611 h 819150"/>
                <a:gd name="connsiteX209" fmla="*/ 113163 w 485775"/>
                <a:gd name="connsiteY209" fmla="*/ 41840 h 819150"/>
                <a:gd name="connsiteX210" fmla="*/ 109953 w 485775"/>
                <a:gd name="connsiteY210" fmla="*/ 41840 h 819150"/>
                <a:gd name="connsiteX211" fmla="*/ 109953 w 485775"/>
                <a:gd name="connsiteY211" fmla="*/ 41840 h 819150"/>
                <a:gd name="connsiteX212" fmla="*/ 109953 w 485775"/>
                <a:gd name="connsiteY212" fmla="*/ 41840 h 819150"/>
                <a:gd name="connsiteX213" fmla="*/ 109953 w 485775"/>
                <a:gd name="connsiteY213" fmla="*/ 41840 h 819150"/>
                <a:gd name="connsiteX214" fmla="*/ 106743 w 485775"/>
                <a:gd name="connsiteY214" fmla="*/ 45060 h 819150"/>
                <a:gd name="connsiteX215" fmla="*/ 106743 w 485775"/>
                <a:gd name="connsiteY215" fmla="*/ 45060 h 819150"/>
                <a:gd name="connsiteX216" fmla="*/ 93923 w 485775"/>
                <a:gd name="connsiteY216" fmla="*/ 45060 h 819150"/>
                <a:gd name="connsiteX217" fmla="*/ 71472 w 485775"/>
                <a:gd name="connsiteY217" fmla="*/ 51508 h 819150"/>
                <a:gd name="connsiteX218" fmla="*/ 65062 w 485775"/>
                <a:gd name="connsiteY218" fmla="*/ 48288 h 819150"/>
                <a:gd name="connsiteX219" fmla="*/ 61852 w 485775"/>
                <a:gd name="connsiteY219" fmla="*/ 48288 h 819150"/>
                <a:gd name="connsiteX220" fmla="*/ 58652 w 485775"/>
                <a:gd name="connsiteY220" fmla="*/ 48288 h 819150"/>
                <a:gd name="connsiteX221" fmla="*/ 39411 w 485775"/>
                <a:gd name="connsiteY221" fmla="*/ 51508 h 819150"/>
                <a:gd name="connsiteX222" fmla="*/ 36201 w 485775"/>
                <a:gd name="connsiteY222" fmla="*/ 51508 h 819150"/>
                <a:gd name="connsiteX223" fmla="*/ 39411 w 485775"/>
                <a:gd name="connsiteY223" fmla="*/ 54737 h 819150"/>
                <a:gd name="connsiteX224" fmla="*/ 39411 w 485775"/>
                <a:gd name="connsiteY224" fmla="*/ 64414 h 819150"/>
                <a:gd name="connsiteX225" fmla="*/ 42621 w 485775"/>
                <a:gd name="connsiteY225" fmla="*/ 67634 h 819150"/>
                <a:gd name="connsiteX226" fmla="*/ 45821 w 485775"/>
                <a:gd name="connsiteY226" fmla="*/ 70863 h 819150"/>
                <a:gd name="connsiteX227" fmla="*/ 49032 w 485775"/>
                <a:gd name="connsiteY227" fmla="*/ 74082 h 819150"/>
                <a:gd name="connsiteX228" fmla="*/ 49032 w 485775"/>
                <a:gd name="connsiteY228" fmla="*/ 77311 h 819150"/>
                <a:gd name="connsiteX229" fmla="*/ 49032 w 485775"/>
                <a:gd name="connsiteY229" fmla="*/ 77311 h 819150"/>
                <a:gd name="connsiteX230" fmla="*/ 49032 w 485775"/>
                <a:gd name="connsiteY230" fmla="*/ 80540 h 819150"/>
                <a:gd name="connsiteX231" fmla="*/ 49032 w 485775"/>
                <a:gd name="connsiteY231" fmla="*/ 83760 h 819150"/>
                <a:gd name="connsiteX232" fmla="*/ 52241 w 485775"/>
                <a:gd name="connsiteY232" fmla="*/ 86989 h 819150"/>
                <a:gd name="connsiteX233" fmla="*/ 52241 w 485775"/>
                <a:gd name="connsiteY233" fmla="*/ 86989 h 819150"/>
                <a:gd name="connsiteX234" fmla="*/ 49032 w 485775"/>
                <a:gd name="connsiteY234" fmla="*/ 86989 h 819150"/>
                <a:gd name="connsiteX235" fmla="*/ 45821 w 485775"/>
                <a:gd name="connsiteY235" fmla="*/ 90208 h 819150"/>
                <a:gd name="connsiteX236" fmla="*/ 45821 w 485775"/>
                <a:gd name="connsiteY236" fmla="*/ 90208 h 819150"/>
                <a:gd name="connsiteX237" fmla="*/ 45821 w 485775"/>
                <a:gd name="connsiteY237" fmla="*/ 93437 h 819150"/>
                <a:gd name="connsiteX238" fmla="*/ 45821 w 485775"/>
                <a:gd name="connsiteY238" fmla="*/ 96666 h 819150"/>
                <a:gd name="connsiteX239" fmla="*/ 49032 w 485775"/>
                <a:gd name="connsiteY239" fmla="*/ 112782 h 819150"/>
                <a:gd name="connsiteX240" fmla="*/ 52241 w 485775"/>
                <a:gd name="connsiteY240" fmla="*/ 116011 h 819150"/>
                <a:gd name="connsiteX241" fmla="*/ 58652 w 485775"/>
                <a:gd name="connsiteY241" fmla="*/ 122460 h 819150"/>
                <a:gd name="connsiteX242" fmla="*/ 61852 w 485775"/>
                <a:gd name="connsiteY242" fmla="*/ 128908 h 819150"/>
                <a:gd name="connsiteX243" fmla="*/ 65062 w 485775"/>
                <a:gd name="connsiteY243" fmla="*/ 128908 h 819150"/>
                <a:gd name="connsiteX244" fmla="*/ 65062 w 485775"/>
                <a:gd name="connsiteY244" fmla="*/ 128908 h 819150"/>
                <a:gd name="connsiteX245" fmla="*/ 68272 w 485775"/>
                <a:gd name="connsiteY245" fmla="*/ 132137 h 819150"/>
                <a:gd name="connsiteX246" fmla="*/ 68272 w 485775"/>
                <a:gd name="connsiteY246" fmla="*/ 132137 h 819150"/>
                <a:gd name="connsiteX247" fmla="*/ 65062 w 485775"/>
                <a:gd name="connsiteY247" fmla="*/ 135366 h 819150"/>
                <a:gd name="connsiteX248" fmla="*/ 65062 w 485775"/>
                <a:gd name="connsiteY248" fmla="*/ 138586 h 819150"/>
                <a:gd name="connsiteX249" fmla="*/ 65062 w 485775"/>
                <a:gd name="connsiteY249" fmla="*/ 146653 h 819150"/>
                <a:gd name="connsiteX250" fmla="*/ 61852 w 485775"/>
                <a:gd name="connsiteY250" fmla="*/ 149873 h 819150"/>
                <a:gd name="connsiteX251" fmla="*/ 61852 w 485775"/>
                <a:gd name="connsiteY251" fmla="*/ 149873 h 819150"/>
                <a:gd name="connsiteX252" fmla="*/ 58652 w 485775"/>
                <a:gd name="connsiteY252" fmla="*/ 153102 h 819150"/>
                <a:gd name="connsiteX253" fmla="*/ 55442 w 485775"/>
                <a:gd name="connsiteY253" fmla="*/ 153102 h 819150"/>
                <a:gd name="connsiteX254" fmla="*/ 55442 w 485775"/>
                <a:gd name="connsiteY254" fmla="*/ 156321 h 819150"/>
                <a:gd name="connsiteX255" fmla="*/ 55442 w 485775"/>
                <a:gd name="connsiteY255" fmla="*/ 156321 h 819150"/>
                <a:gd name="connsiteX256" fmla="*/ 55442 w 485775"/>
                <a:gd name="connsiteY256" fmla="*/ 159550 h 819150"/>
                <a:gd name="connsiteX257" fmla="*/ 55442 w 485775"/>
                <a:gd name="connsiteY257" fmla="*/ 159550 h 819150"/>
                <a:gd name="connsiteX258" fmla="*/ 58652 w 485775"/>
                <a:gd name="connsiteY258" fmla="*/ 162770 h 819150"/>
                <a:gd name="connsiteX259" fmla="*/ 55442 w 485775"/>
                <a:gd name="connsiteY259" fmla="*/ 172447 h 819150"/>
                <a:gd name="connsiteX260" fmla="*/ 55442 w 485775"/>
                <a:gd name="connsiteY260" fmla="*/ 175676 h 819150"/>
                <a:gd name="connsiteX261" fmla="*/ 55442 w 485775"/>
                <a:gd name="connsiteY261" fmla="*/ 175676 h 819150"/>
                <a:gd name="connsiteX262" fmla="*/ 58652 w 485775"/>
                <a:gd name="connsiteY262" fmla="*/ 178895 h 819150"/>
                <a:gd name="connsiteX263" fmla="*/ 61852 w 485775"/>
                <a:gd name="connsiteY263" fmla="*/ 182124 h 819150"/>
                <a:gd name="connsiteX264" fmla="*/ 61852 w 485775"/>
                <a:gd name="connsiteY264" fmla="*/ 185353 h 819150"/>
                <a:gd name="connsiteX265" fmla="*/ 68272 w 485775"/>
                <a:gd name="connsiteY265" fmla="*/ 191802 h 819150"/>
                <a:gd name="connsiteX266" fmla="*/ 71472 w 485775"/>
                <a:gd name="connsiteY266" fmla="*/ 191802 h 819150"/>
                <a:gd name="connsiteX267" fmla="*/ 74682 w 485775"/>
                <a:gd name="connsiteY267" fmla="*/ 185353 h 819150"/>
                <a:gd name="connsiteX268" fmla="*/ 77892 w 485775"/>
                <a:gd name="connsiteY268" fmla="*/ 185353 h 819150"/>
                <a:gd name="connsiteX269" fmla="*/ 84303 w 485775"/>
                <a:gd name="connsiteY269" fmla="*/ 185353 h 819150"/>
                <a:gd name="connsiteX270" fmla="*/ 87512 w 485775"/>
                <a:gd name="connsiteY270" fmla="*/ 188573 h 819150"/>
                <a:gd name="connsiteX271" fmla="*/ 90713 w 485775"/>
                <a:gd name="connsiteY271" fmla="*/ 191802 h 819150"/>
                <a:gd name="connsiteX272" fmla="*/ 90713 w 485775"/>
                <a:gd name="connsiteY272" fmla="*/ 198250 h 819150"/>
                <a:gd name="connsiteX273" fmla="*/ 93923 w 485775"/>
                <a:gd name="connsiteY273" fmla="*/ 204699 h 819150"/>
                <a:gd name="connsiteX274" fmla="*/ 93923 w 485775"/>
                <a:gd name="connsiteY274" fmla="*/ 207928 h 819150"/>
                <a:gd name="connsiteX275" fmla="*/ 93923 w 485775"/>
                <a:gd name="connsiteY275" fmla="*/ 207928 h 819150"/>
                <a:gd name="connsiteX276" fmla="*/ 90713 w 485775"/>
                <a:gd name="connsiteY276" fmla="*/ 214376 h 819150"/>
                <a:gd name="connsiteX277" fmla="*/ 87512 w 485775"/>
                <a:gd name="connsiteY277" fmla="*/ 214376 h 819150"/>
                <a:gd name="connsiteX278" fmla="*/ 87512 w 485775"/>
                <a:gd name="connsiteY278" fmla="*/ 217595 h 819150"/>
                <a:gd name="connsiteX279" fmla="*/ 87512 w 485775"/>
                <a:gd name="connsiteY279" fmla="*/ 224053 h 819150"/>
                <a:gd name="connsiteX280" fmla="*/ 87512 w 485775"/>
                <a:gd name="connsiteY280" fmla="*/ 227273 h 819150"/>
                <a:gd name="connsiteX281" fmla="*/ 87512 w 485775"/>
                <a:gd name="connsiteY281" fmla="*/ 227273 h 819150"/>
                <a:gd name="connsiteX282" fmla="*/ 84303 w 485775"/>
                <a:gd name="connsiteY282" fmla="*/ 227273 h 819150"/>
                <a:gd name="connsiteX283" fmla="*/ 84303 w 485775"/>
                <a:gd name="connsiteY283" fmla="*/ 227273 h 819150"/>
                <a:gd name="connsiteX284" fmla="*/ 81092 w 485775"/>
                <a:gd name="connsiteY284" fmla="*/ 230502 h 819150"/>
                <a:gd name="connsiteX285" fmla="*/ 81092 w 485775"/>
                <a:gd name="connsiteY285" fmla="*/ 230502 h 819150"/>
                <a:gd name="connsiteX286" fmla="*/ 84303 w 485775"/>
                <a:gd name="connsiteY286" fmla="*/ 233721 h 819150"/>
                <a:gd name="connsiteX287" fmla="*/ 84303 w 485775"/>
                <a:gd name="connsiteY287" fmla="*/ 233721 h 819150"/>
                <a:gd name="connsiteX288" fmla="*/ 81092 w 485775"/>
                <a:gd name="connsiteY288" fmla="*/ 243398 h 819150"/>
                <a:gd name="connsiteX289" fmla="*/ 81092 w 485775"/>
                <a:gd name="connsiteY289" fmla="*/ 243398 h 819150"/>
                <a:gd name="connsiteX290" fmla="*/ 81092 w 485775"/>
                <a:gd name="connsiteY290" fmla="*/ 246628 h 819150"/>
                <a:gd name="connsiteX291" fmla="*/ 84303 w 485775"/>
                <a:gd name="connsiteY291" fmla="*/ 253076 h 819150"/>
                <a:gd name="connsiteX292" fmla="*/ 84303 w 485775"/>
                <a:gd name="connsiteY292" fmla="*/ 253076 h 819150"/>
                <a:gd name="connsiteX293" fmla="*/ 84303 w 485775"/>
                <a:gd name="connsiteY293" fmla="*/ 256295 h 819150"/>
                <a:gd name="connsiteX294" fmla="*/ 77892 w 485775"/>
                <a:gd name="connsiteY294" fmla="*/ 259525 h 819150"/>
                <a:gd name="connsiteX295" fmla="*/ 77892 w 485775"/>
                <a:gd name="connsiteY295" fmla="*/ 259525 h 819150"/>
                <a:gd name="connsiteX296" fmla="*/ 77892 w 485775"/>
                <a:gd name="connsiteY296" fmla="*/ 262753 h 819150"/>
                <a:gd name="connsiteX297" fmla="*/ 81092 w 485775"/>
                <a:gd name="connsiteY297" fmla="*/ 275650 h 819150"/>
                <a:gd name="connsiteX298" fmla="*/ 81092 w 485775"/>
                <a:gd name="connsiteY298" fmla="*/ 275650 h 819150"/>
                <a:gd name="connsiteX299" fmla="*/ 77892 w 485775"/>
                <a:gd name="connsiteY299" fmla="*/ 282099 h 819150"/>
                <a:gd name="connsiteX300" fmla="*/ 77892 w 485775"/>
                <a:gd name="connsiteY300" fmla="*/ 285328 h 819150"/>
                <a:gd name="connsiteX301" fmla="*/ 81092 w 485775"/>
                <a:gd name="connsiteY301" fmla="*/ 288547 h 819150"/>
                <a:gd name="connsiteX302" fmla="*/ 81092 w 485775"/>
                <a:gd name="connsiteY302" fmla="*/ 285328 h 819150"/>
                <a:gd name="connsiteX303" fmla="*/ 84303 w 485775"/>
                <a:gd name="connsiteY303" fmla="*/ 288547 h 819150"/>
                <a:gd name="connsiteX304" fmla="*/ 84303 w 485775"/>
                <a:gd name="connsiteY304" fmla="*/ 291776 h 819150"/>
                <a:gd name="connsiteX305" fmla="*/ 84303 w 485775"/>
                <a:gd name="connsiteY305" fmla="*/ 298224 h 819150"/>
                <a:gd name="connsiteX306" fmla="*/ 84303 w 485775"/>
                <a:gd name="connsiteY306" fmla="*/ 307902 h 819150"/>
                <a:gd name="connsiteX307" fmla="*/ 84303 w 485775"/>
                <a:gd name="connsiteY307" fmla="*/ 311121 h 819150"/>
                <a:gd name="connsiteX308" fmla="*/ 84303 w 485775"/>
                <a:gd name="connsiteY308" fmla="*/ 311121 h 819150"/>
                <a:gd name="connsiteX309" fmla="*/ 84303 w 485775"/>
                <a:gd name="connsiteY309" fmla="*/ 314350 h 819150"/>
                <a:gd name="connsiteX310" fmla="*/ 84303 w 485775"/>
                <a:gd name="connsiteY310" fmla="*/ 314350 h 819150"/>
                <a:gd name="connsiteX311" fmla="*/ 84303 w 485775"/>
                <a:gd name="connsiteY311" fmla="*/ 317570 h 819150"/>
                <a:gd name="connsiteX312" fmla="*/ 87512 w 485775"/>
                <a:gd name="connsiteY312" fmla="*/ 324028 h 819150"/>
                <a:gd name="connsiteX313" fmla="*/ 87512 w 485775"/>
                <a:gd name="connsiteY313" fmla="*/ 327247 h 819150"/>
                <a:gd name="connsiteX314" fmla="*/ 87512 w 485775"/>
                <a:gd name="connsiteY314" fmla="*/ 327247 h 819150"/>
                <a:gd name="connsiteX315" fmla="*/ 81092 w 485775"/>
                <a:gd name="connsiteY315" fmla="*/ 330476 h 819150"/>
                <a:gd name="connsiteX316" fmla="*/ 77892 w 485775"/>
                <a:gd name="connsiteY316" fmla="*/ 333696 h 819150"/>
                <a:gd name="connsiteX317" fmla="*/ 77892 w 485775"/>
                <a:gd name="connsiteY317" fmla="*/ 333696 h 819150"/>
                <a:gd name="connsiteX318" fmla="*/ 77892 w 485775"/>
                <a:gd name="connsiteY318" fmla="*/ 333696 h 819150"/>
                <a:gd name="connsiteX319" fmla="*/ 74682 w 485775"/>
                <a:gd name="connsiteY319" fmla="*/ 333696 h 819150"/>
                <a:gd name="connsiteX320" fmla="*/ 71472 w 485775"/>
                <a:gd name="connsiteY320" fmla="*/ 330476 h 819150"/>
                <a:gd name="connsiteX321" fmla="*/ 68272 w 485775"/>
                <a:gd name="connsiteY321" fmla="*/ 330476 h 819150"/>
                <a:gd name="connsiteX322" fmla="*/ 61852 w 485775"/>
                <a:gd name="connsiteY322" fmla="*/ 333696 h 819150"/>
                <a:gd name="connsiteX323" fmla="*/ 61852 w 485775"/>
                <a:gd name="connsiteY323" fmla="*/ 333696 h 819150"/>
                <a:gd name="connsiteX324" fmla="*/ 61852 w 485775"/>
                <a:gd name="connsiteY324" fmla="*/ 333696 h 819150"/>
                <a:gd name="connsiteX325" fmla="*/ 61852 w 485775"/>
                <a:gd name="connsiteY325" fmla="*/ 336924 h 819150"/>
                <a:gd name="connsiteX326" fmla="*/ 61852 w 485775"/>
                <a:gd name="connsiteY326" fmla="*/ 344983 h 819150"/>
                <a:gd name="connsiteX327" fmla="*/ 61852 w 485775"/>
                <a:gd name="connsiteY327" fmla="*/ 348212 h 819150"/>
                <a:gd name="connsiteX328" fmla="*/ 61852 w 485775"/>
                <a:gd name="connsiteY328" fmla="*/ 351441 h 819150"/>
                <a:gd name="connsiteX329" fmla="*/ 58652 w 485775"/>
                <a:gd name="connsiteY329" fmla="*/ 354660 h 819150"/>
                <a:gd name="connsiteX330" fmla="*/ 55442 w 485775"/>
                <a:gd name="connsiteY330" fmla="*/ 357889 h 819150"/>
                <a:gd name="connsiteX331" fmla="*/ 52241 w 485775"/>
                <a:gd name="connsiteY331" fmla="*/ 361108 h 819150"/>
                <a:gd name="connsiteX332" fmla="*/ 49032 w 485775"/>
                <a:gd name="connsiteY332" fmla="*/ 370786 h 819150"/>
                <a:gd name="connsiteX333" fmla="*/ 49032 w 485775"/>
                <a:gd name="connsiteY333" fmla="*/ 370786 h 819150"/>
                <a:gd name="connsiteX334" fmla="*/ 42621 w 485775"/>
                <a:gd name="connsiteY334" fmla="*/ 377234 h 819150"/>
                <a:gd name="connsiteX335" fmla="*/ 42621 w 485775"/>
                <a:gd name="connsiteY335" fmla="*/ 380463 h 819150"/>
                <a:gd name="connsiteX336" fmla="*/ 39411 w 485775"/>
                <a:gd name="connsiteY336" fmla="*/ 383683 h 819150"/>
                <a:gd name="connsiteX337" fmla="*/ 39411 w 485775"/>
                <a:gd name="connsiteY337" fmla="*/ 396589 h 819150"/>
                <a:gd name="connsiteX338" fmla="*/ 36201 w 485775"/>
                <a:gd name="connsiteY338" fmla="*/ 399809 h 819150"/>
                <a:gd name="connsiteX339" fmla="*/ 33001 w 485775"/>
                <a:gd name="connsiteY339" fmla="*/ 399809 h 819150"/>
                <a:gd name="connsiteX340" fmla="*/ 33001 w 485775"/>
                <a:gd name="connsiteY340" fmla="*/ 403038 h 819150"/>
                <a:gd name="connsiteX341" fmla="*/ 29791 w 485775"/>
                <a:gd name="connsiteY341" fmla="*/ 403038 h 819150"/>
                <a:gd name="connsiteX342" fmla="*/ 33001 w 485775"/>
                <a:gd name="connsiteY342" fmla="*/ 406257 h 819150"/>
                <a:gd name="connsiteX343" fmla="*/ 33001 w 485775"/>
                <a:gd name="connsiteY343" fmla="*/ 406257 h 819150"/>
                <a:gd name="connsiteX344" fmla="*/ 36201 w 485775"/>
                <a:gd name="connsiteY344" fmla="*/ 409486 h 819150"/>
                <a:gd name="connsiteX345" fmla="*/ 36201 w 485775"/>
                <a:gd name="connsiteY345" fmla="*/ 409486 h 819150"/>
                <a:gd name="connsiteX346" fmla="*/ 26581 w 485775"/>
                <a:gd name="connsiteY346" fmla="*/ 432060 h 819150"/>
                <a:gd name="connsiteX347" fmla="*/ 23381 w 485775"/>
                <a:gd name="connsiteY347" fmla="*/ 441738 h 819150"/>
                <a:gd name="connsiteX348" fmla="*/ 23381 w 485775"/>
                <a:gd name="connsiteY348" fmla="*/ 441738 h 819150"/>
                <a:gd name="connsiteX349" fmla="*/ 23381 w 485775"/>
                <a:gd name="connsiteY349" fmla="*/ 454634 h 819150"/>
                <a:gd name="connsiteX350" fmla="*/ 23381 w 485775"/>
                <a:gd name="connsiteY350" fmla="*/ 464312 h 819150"/>
                <a:gd name="connsiteX351" fmla="*/ 2540 w 485775"/>
                <a:gd name="connsiteY351" fmla="*/ 470760 h 819150"/>
                <a:gd name="connsiteX352" fmla="*/ -670 w 485775"/>
                <a:gd name="connsiteY352" fmla="*/ 477209 h 819150"/>
                <a:gd name="connsiteX353" fmla="*/ -670 w 485775"/>
                <a:gd name="connsiteY353" fmla="*/ 483657 h 819150"/>
                <a:gd name="connsiteX354" fmla="*/ 5740 w 485775"/>
                <a:gd name="connsiteY354" fmla="*/ 483657 h 819150"/>
                <a:gd name="connsiteX355" fmla="*/ 8950 w 485775"/>
                <a:gd name="connsiteY355" fmla="*/ 483657 h 819150"/>
                <a:gd name="connsiteX356" fmla="*/ 15360 w 485775"/>
                <a:gd name="connsiteY356" fmla="*/ 486886 h 819150"/>
                <a:gd name="connsiteX357" fmla="*/ 15360 w 485775"/>
                <a:gd name="connsiteY357" fmla="*/ 490115 h 819150"/>
                <a:gd name="connsiteX358" fmla="*/ 15360 w 485775"/>
                <a:gd name="connsiteY358" fmla="*/ 493335 h 819150"/>
                <a:gd name="connsiteX359" fmla="*/ 12160 w 485775"/>
                <a:gd name="connsiteY359" fmla="*/ 493335 h 819150"/>
                <a:gd name="connsiteX360" fmla="*/ 12160 w 485775"/>
                <a:gd name="connsiteY360" fmla="*/ 493335 h 819150"/>
                <a:gd name="connsiteX361" fmla="*/ 12160 w 485775"/>
                <a:gd name="connsiteY361" fmla="*/ 496564 h 819150"/>
                <a:gd name="connsiteX362" fmla="*/ 15360 w 485775"/>
                <a:gd name="connsiteY362" fmla="*/ 506241 h 819150"/>
                <a:gd name="connsiteX363" fmla="*/ 15360 w 485775"/>
                <a:gd name="connsiteY363" fmla="*/ 509460 h 819150"/>
                <a:gd name="connsiteX364" fmla="*/ 18571 w 485775"/>
                <a:gd name="connsiteY364" fmla="*/ 509460 h 819150"/>
                <a:gd name="connsiteX365" fmla="*/ 18571 w 485775"/>
                <a:gd name="connsiteY365" fmla="*/ 512689 h 819150"/>
                <a:gd name="connsiteX366" fmla="*/ 18571 w 485775"/>
                <a:gd name="connsiteY366" fmla="*/ 519138 h 819150"/>
                <a:gd name="connsiteX367" fmla="*/ 18571 w 485775"/>
                <a:gd name="connsiteY367" fmla="*/ 525586 h 819150"/>
                <a:gd name="connsiteX368" fmla="*/ 18571 w 485775"/>
                <a:gd name="connsiteY368" fmla="*/ 528815 h 819150"/>
                <a:gd name="connsiteX369" fmla="*/ 15360 w 485775"/>
                <a:gd name="connsiteY369" fmla="*/ 532035 h 819150"/>
                <a:gd name="connsiteX370" fmla="*/ 15360 w 485775"/>
                <a:gd name="connsiteY370" fmla="*/ 535264 h 819150"/>
                <a:gd name="connsiteX371" fmla="*/ 23381 w 485775"/>
                <a:gd name="connsiteY371" fmla="*/ 552999 h 819150"/>
                <a:gd name="connsiteX372" fmla="*/ 26581 w 485775"/>
                <a:gd name="connsiteY372" fmla="*/ 556228 h 819150"/>
                <a:gd name="connsiteX373" fmla="*/ 26581 w 485775"/>
                <a:gd name="connsiteY373" fmla="*/ 559448 h 819150"/>
                <a:gd name="connsiteX374" fmla="*/ 15360 w 485775"/>
                <a:gd name="connsiteY374" fmla="*/ 569125 h 819150"/>
                <a:gd name="connsiteX375" fmla="*/ 15360 w 485775"/>
                <a:gd name="connsiteY375" fmla="*/ 572344 h 819150"/>
                <a:gd name="connsiteX376" fmla="*/ 18571 w 485775"/>
                <a:gd name="connsiteY376" fmla="*/ 572344 h 819150"/>
                <a:gd name="connsiteX377" fmla="*/ 23381 w 485775"/>
                <a:gd name="connsiteY377" fmla="*/ 572344 h 819150"/>
                <a:gd name="connsiteX378" fmla="*/ 23381 w 485775"/>
                <a:gd name="connsiteY378" fmla="*/ 575574 h 819150"/>
                <a:gd name="connsiteX379" fmla="*/ 23381 w 485775"/>
                <a:gd name="connsiteY379" fmla="*/ 575574 h 819150"/>
                <a:gd name="connsiteX380" fmla="*/ 18571 w 485775"/>
                <a:gd name="connsiteY380" fmla="*/ 575574 h 819150"/>
                <a:gd name="connsiteX381" fmla="*/ 18571 w 485775"/>
                <a:gd name="connsiteY381" fmla="*/ 578802 h 819150"/>
                <a:gd name="connsiteX382" fmla="*/ 18571 w 485775"/>
                <a:gd name="connsiteY382" fmla="*/ 578802 h 819150"/>
                <a:gd name="connsiteX383" fmla="*/ 18571 w 485775"/>
                <a:gd name="connsiteY383" fmla="*/ 582022 h 819150"/>
                <a:gd name="connsiteX384" fmla="*/ 18571 w 485775"/>
                <a:gd name="connsiteY384" fmla="*/ 582022 h 819150"/>
                <a:gd name="connsiteX385" fmla="*/ 23381 w 485775"/>
                <a:gd name="connsiteY385" fmla="*/ 591699 h 819150"/>
                <a:gd name="connsiteX386" fmla="*/ 23381 w 485775"/>
                <a:gd name="connsiteY386" fmla="*/ 594928 h 819150"/>
                <a:gd name="connsiteX387" fmla="*/ 23381 w 485775"/>
                <a:gd name="connsiteY387" fmla="*/ 594928 h 819150"/>
                <a:gd name="connsiteX388" fmla="*/ 18571 w 485775"/>
                <a:gd name="connsiteY388" fmla="*/ 598148 h 819150"/>
                <a:gd name="connsiteX389" fmla="*/ 18571 w 485775"/>
                <a:gd name="connsiteY389" fmla="*/ 598148 h 819150"/>
                <a:gd name="connsiteX390" fmla="*/ 15360 w 485775"/>
                <a:gd name="connsiteY390" fmla="*/ 604596 h 819150"/>
                <a:gd name="connsiteX391" fmla="*/ 15360 w 485775"/>
                <a:gd name="connsiteY391" fmla="*/ 607825 h 819150"/>
                <a:gd name="connsiteX392" fmla="*/ 15360 w 485775"/>
                <a:gd name="connsiteY392" fmla="*/ 607825 h 819150"/>
                <a:gd name="connsiteX393" fmla="*/ 23381 w 485775"/>
                <a:gd name="connsiteY393" fmla="*/ 611045 h 819150"/>
                <a:gd name="connsiteX394" fmla="*/ 23381 w 485775"/>
                <a:gd name="connsiteY394" fmla="*/ 611045 h 819150"/>
                <a:gd name="connsiteX395" fmla="*/ 23381 w 485775"/>
                <a:gd name="connsiteY395" fmla="*/ 614274 h 819150"/>
                <a:gd name="connsiteX396" fmla="*/ 26581 w 485775"/>
                <a:gd name="connsiteY396" fmla="*/ 614274 h 819150"/>
                <a:gd name="connsiteX397" fmla="*/ 26581 w 485775"/>
                <a:gd name="connsiteY397" fmla="*/ 617502 h 819150"/>
                <a:gd name="connsiteX398" fmla="*/ 26581 w 485775"/>
                <a:gd name="connsiteY398" fmla="*/ 617502 h 819150"/>
                <a:gd name="connsiteX399" fmla="*/ 26581 w 485775"/>
                <a:gd name="connsiteY399" fmla="*/ 623951 h 819150"/>
                <a:gd name="connsiteX400" fmla="*/ 26581 w 485775"/>
                <a:gd name="connsiteY400" fmla="*/ 623951 h 819150"/>
                <a:gd name="connsiteX401" fmla="*/ 26581 w 485775"/>
                <a:gd name="connsiteY401" fmla="*/ 623951 h 819150"/>
                <a:gd name="connsiteX402" fmla="*/ 23381 w 485775"/>
                <a:gd name="connsiteY402" fmla="*/ 627170 h 819150"/>
                <a:gd name="connsiteX403" fmla="*/ 23381 w 485775"/>
                <a:gd name="connsiteY403" fmla="*/ 627170 h 819150"/>
                <a:gd name="connsiteX404" fmla="*/ 23381 w 485775"/>
                <a:gd name="connsiteY404" fmla="*/ 627170 h 819150"/>
                <a:gd name="connsiteX405" fmla="*/ 23381 w 485775"/>
                <a:gd name="connsiteY405" fmla="*/ 627170 h 819150"/>
                <a:gd name="connsiteX406" fmla="*/ 23381 w 485775"/>
                <a:gd name="connsiteY406" fmla="*/ 627170 h 819150"/>
                <a:gd name="connsiteX407" fmla="*/ 23381 w 485775"/>
                <a:gd name="connsiteY407" fmla="*/ 630399 h 819150"/>
                <a:gd name="connsiteX408" fmla="*/ 23381 w 485775"/>
                <a:gd name="connsiteY408" fmla="*/ 633628 h 819150"/>
                <a:gd name="connsiteX409" fmla="*/ 23381 w 485775"/>
                <a:gd name="connsiteY409" fmla="*/ 633628 h 819150"/>
                <a:gd name="connsiteX410" fmla="*/ 23381 w 485775"/>
                <a:gd name="connsiteY410" fmla="*/ 633628 h 819150"/>
                <a:gd name="connsiteX411" fmla="*/ 23381 w 485775"/>
                <a:gd name="connsiteY411" fmla="*/ 640077 h 819150"/>
                <a:gd name="connsiteX412" fmla="*/ 26581 w 485775"/>
                <a:gd name="connsiteY412" fmla="*/ 640077 h 819150"/>
                <a:gd name="connsiteX413" fmla="*/ 26581 w 485775"/>
                <a:gd name="connsiteY413" fmla="*/ 643296 h 819150"/>
                <a:gd name="connsiteX414" fmla="*/ 26581 w 485775"/>
                <a:gd name="connsiteY414" fmla="*/ 643296 h 819150"/>
                <a:gd name="connsiteX415" fmla="*/ 26581 w 485775"/>
                <a:gd name="connsiteY415" fmla="*/ 643296 h 819150"/>
                <a:gd name="connsiteX416" fmla="*/ 29791 w 485775"/>
                <a:gd name="connsiteY416" fmla="*/ 643296 h 819150"/>
                <a:gd name="connsiteX417" fmla="*/ 29791 w 485775"/>
                <a:gd name="connsiteY417" fmla="*/ 643296 h 819150"/>
                <a:gd name="connsiteX418" fmla="*/ 29791 w 485775"/>
                <a:gd name="connsiteY418" fmla="*/ 643296 h 819150"/>
                <a:gd name="connsiteX419" fmla="*/ 29791 w 485775"/>
                <a:gd name="connsiteY419" fmla="*/ 643296 h 819150"/>
                <a:gd name="connsiteX420" fmla="*/ 33001 w 485775"/>
                <a:gd name="connsiteY420" fmla="*/ 640077 h 819150"/>
                <a:gd name="connsiteX421" fmla="*/ 33001 w 485775"/>
                <a:gd name="connsiteY421" fmla="*/ 640077 h 819150"/>
                <a:gd name="connsiteX422" fmla="*/ 33001 w 485775"/>
                <a:gd name="connsiteY422" fmla="*/ 640077 h 819150"/>
                <a:gd name="connsiteX423" fmla="*/ 33001 w 485775"/>
                <a:gd name="connsiteY423" fmla="*/ 640077 h 819150"/>
                <a:gd name="connsiteX424" fmla="*/ 33001 w 485775"/>
                <a:gd name="connsiteY424" fmla="*/ 640077 h 819150"/>
                <a:gd name="connsiteX425" fmla="*/ 36201 w 485775"/>
                <a:gd name="connsiteY425" fmla="*/ 640077 h 819150"/>
                <a:gd name="connsiteX426" fmla="*/ 36201 w 485775"/>
                <a:gd name="connsiteY426" fmla="*/ 640077 h 819150"/>
                <a:gd name="connsiteX427" fmla="*/ 36201 w 485775"/>
                <a:gd name="connsiteY427" fmla="*/ 643296 h 819150"/>
                <a:gd name="connsiteX428" fmla="*/ 39411 w 485775"/>
                <a:gd name="connsiteY428" fmla="*/ 643296 h 819150"/>
                <a:gd name="connsiteX429" fmla="*/ 39411 w 485775"/>
                <a:gd name="connsiteY429" fmla="*/ 643296 h 819150"/>
                <a:gd name="connsiteX430" fmla="*/ 39411 w 485775"/>
                <a:gd name="connsiteY430" fmla="*/ 652973 h 819150"/>
                <a:gd name="connsiteX431" fmla="*/ 42621 w 485775"/>
                <a:gd name="connsiteY431" fmla="*/ 656203 h 819150"/>
                <a:gd name="connsiteX432" fmla="*/ 45821 w 485775"/>
                <a:gd name="connsiteY432" fmla="*/ 665870 h 819150"/>
                <a:gd name="connsiteX433" fmla="*/ 45821 w 485775"/>
                <a:gd name="connsiteY433" fmla="*/ 672328 h 819150"/>
                <a:gd name="connsiteX434" fmla="*/ 49032 w 485775"/>
                <a:gd name="connsiteY434" fmla="*/ 672328 h 819150"/>
                <a:gd name="connsiteX435" fmla="*/ 49032 w 485775"/>
                <a:gd name="connsiteY435" fmla="*/ 672328 h 819150"/>
                <a:gd name="connsiteX436" fmla="*/ 52241 w 485775"/>
                <a:gd name="connsiteY436" fmla="*/ 675548 h 819150"/>
                <a:gd name="connsiteX437" fmla="*/ 58652 w 485775"/>
                <a:gd name="connsiteY437" fmla="*/ 678777 h 819150"/>
                <a:gd name="connsiteX438" fmla="*/ 58652 w 485775"/>
                <a:gd name="connsiteY438" fmla="*/ 678777 h 819150"/>
                <a:gd name="connsiteX439" fmla="*/ 61852 w 485775"/>
                <a:gd name="connsiteY439" fmla="*/ 678777 h 819150"/>
                <a:gd name="connsiteX440" fmla="*/ 61852 w 485775"/>
                <a:gd name="connsiteY440" fmla="*/ 678777 h 819150"/>
                <a:gd name="connsiteX441" fmla="*/ 65062 w 485775"/>
                <a:gd name="connsiteY441" fmla="*/ 681996 h 819150"/>
                <a:gd name="connsiteX442" fmla="*/ 65062 w 485775"/>
                <a:gd name="connsiteY442" fmla="*/ 685225 h 819150"/>
                <a:gd name="connsiteX443" fmla="*/ 65062 w 485775"/>
                <a:gd name="connsiteY443" fmla="*/ 685225 h 819150"/>
                <a:gd name="connsiteX444" fmla="*/ 65062 w 485775"/>
                <a:gd name="connsiteY444" fmla="*/ 685225 h 819150"/>
                <a:gd name="connsiteX445" fmla="*/ 68272 w 485775"/>
                <a:gd name="connsiteY445" fmla="*/ 685225 h 819150"/>
                <a:gd name="connsiteX446" fmla="*/ 68272 w 485775"/>
                <a:gd name="connsiteY446" fmla="*/ 688445 h 819150"/>
                <a:gd name="connsiteX447" fmla="*/ 74682 w 485775"/>
                <a:gd name="connsiteY447" fmla="*/ 691674 h 819150"/>
                <a:gd name="connsiteX448" fmla="*/ 74682 w 485775"/>
                <a:gd name="connsiteY448" fmla="*/ 694903 h 819150"/>
                <a:gd name="connsiteX449" fmla="*/ 74682 w 485775"/>
                <a:gd name="connsiteY449" fmla="*/ 698122 h 819150"/>
                <a:gd name="connsiteX450" fmla="*/ 77892 w 485775"/>
                <a:gd name="connsiteY450" fmla="*/ 701351 h 819150"/>
                <a:gd name="connsiteX451" fmla="*/ 77892 w 485775"/>
                <a:gd name="connsiteY451" fmla="*/ 704571 h 819150"/>
                <a:gd name="connsiteX452" fmla="*/ 77892 w 485775"/>
                <a:gd name="connsiteY452" fmla="*/ 704571 h 819150"/>
                <a:gd name="connsiteX453" fmla="*/ 84303 w 485775"/>
                <a:gd name="connsiteY453" fmla="*/ 707800 h 819150"/>
                <a:gd name="connsiteX454" fmla="*/ 84303 w 485775"/>
                <a:gd name="connsiteY454" fmla="*/ 707800 h 819150"/>
                <a:gd name="connsiteX455" fmla="*/ 87512 w 485775"/>
                <a:gd name="connsiteY455" fmla="*/ 711028 h 819150"/>
                <a:gd name="connsiteX456" fmla="*/ 90713 w 485775"/>
                <a:gd name="connsiteY456" fmla="*/ 711028 h 819150"/>
                <a:gd name="connsiteX457" fmla="*/ 90713 w 485775"/>
                <a:gd name="connsiteY457" fmla="*/ 711028 h 819150"/>
                <a:gd name="connsiteX458" fmla="*/ 93923 w 485775"/>
                <a:gd name="connsiteY458" fmla="*/ 714248 h 819150"/>
                <a:gd name="connsiteX459" fmla="*/ 93923 w 485775"/>
                <a:gd name="connsiteY459" fmla="*/ 720696 h 819150"/>
                <a:gd name="connsiteX460" fmla="*/ 93923 w 485775"/>
                <a:gd name="connsiteY460" fmla="*/ 723925 h 819150"/>
                <a:gd name="connsiteX461" fmla="*/ 93923 w 485775"/>
                <a:gd name="connsiteY461" fmla="*/ 723925 h 819150"/>
                <a:gd name="connsiteX462" fmla="*/ 93923 w 485775"/>
                <a:gd name="connsiteY462" fmla="*/ 727145 h 819150"/>
                <a:gd name="connsiteX463" fmla="*/ 93923 w 485775"/>
                <a:gd name="connsiteY463" fmla="*/ 730374 h 819150"/>
                <a:gd name="connsiteX464" fmla="*/ 93923 w 485775"/>
                <a:gd name="connsiteY464" fmla="*/ 730374 h 819150"/>
                <a:gd name="connsiteX465" fmla="*/ 90713 w 485775"/>
                <a:gd name="connsiteY465" fmla="*/ 733603 h 819150"/>
                <a:gd name="connsiteX466" fmla="*/ 90713 w 485775"/>
                <a:gd name="connsiteY466" fmla="*/ 733603 h 819150"/>
                <a:gd name="connsiteX467" fmla="*/ 90713 w 485775"/>
                <a:gd name="connsiteY467" fmla="*/ 736822 h 819150"/>
                <a:gd name="connsiteX468" fmla="*/ 100333 w 485775"/>
                <a:gd name="connsiteY468" fmla="*/ 751338 h 819150"/>
                <a:gd name="connsiteX469" fmla="*/ 103543 w 485775"/>
                <a:gd name="connsiteY469" fmla="*/ 754558 h 819150"/>
                <a:gd name="connsiteX470" fmla="*/ 113163 w 485775"/>
                <a:gd name="connsiteY470" fmla="*/ 761016 h 819150"/>
                <a:gd name="connsiteX471" fmla="*/ 116364 w 485775"/>
                <a:gd name="connsiteY471" fmla="*/ 761016 h 819150"/>
                <a:gd name="connsiteX472" fmla="*/ 122774 w 485775"/>
                <a:gd name="connsiteY472" fmla="*/ 764235 h 819150"/>
                <a:gd name="connsiteX473" fmla="*/ 129194 w 485775"/>
                <a:gd name="connsiteY473" fmla="*/ 764235 h 819150"/>
                <a:gd name="connsiteX474" fmla="*/ 151635 w 485775"/>
                <a:gd name="connsiteY474" fmla="*/ 757787 h 819150"/>
                <a:gd name="connsiteX475" fmla="*/ 154845 w 485775"/>
                <a:gd name="connsiteY475" fmla="*/ 761016 h 819150"/>
                <a:gd name="connsiteX476" fmla="*/ 164465 w 485775"/>
                <a:gd name="connsiteY476" fmla="*/ 764235 h 819150"/>
                <a:gd name="connsiteX477" fmla="*/ 167665 w 485775"/>
                <a:gd name="connsiteY477" fmla="*/ 764235 h 819150"/>
                <a:gd name="connsiteX478" fmla="*/ 174085 w 485775"/>
                <a:gd name="connsiteY478" fmla="*/ 767464 h 819150"/>
                <a:gd name="connsiteX479" fmla="*/ 177285 w 485775"/>
                <a:gd name="connsiteY479" fmla="*/ 767464 h 819150"/>
                <a:gd name="connsiteX480" fmla="*/ 182096 w 485775"/>
                <a:gd name="connsiteY480" fmla="*/ 770683 h 819150"/>
                <a:gd name="connsiteX481" fmla="*/ 182096 w 485775"/>
                <a:gd name="connsiteY481" fmla="*/ 783590 h 819150"/>
                <a:gd name="connsiteX482" fmla="*/ 185306 w 485775"/>
                <a:gd name="connsiteY482" fmla="*/ 786810 h 819150"/>
                <a:gd name="connsiteX483" fmla="*/ 188506 w 485775"/>
                <a:gd name="connsiteY483" fmla="*/ 790038 h 819150"/>
                <a:gd name="connsiteX484" fmla="*/ 194926 w 485775"/>
                <a:gd name="connsiteY484" fmla="*/ 793258 h 819150"/>
                <a:gd name="connsiteX485" fmla="*/ 201336 w 485775"/>
                <a:gd name="connsiteY485" fmla="*/ 793258 h 819150"/>
                <a:gd name="connsiteX486" fmla="*/ 217367 w 485775"/>
                <a:gd name="connsiteY486" fmla="*/ 793258 h 819150"/>
                <a:gd name="connsiteX487" fmla="*/ 220577 w 485775"/>
                <a:gd name="connsiteY487" fmla="*/ 793258 h 819150"/>
                <a:gd name="connsiteX488" fmla="*/ 223777 w 485775"/>
                <a:gd name="connsiteY488" fmla="*/ 799716 h 819150"/>
                <a:gd name="connsiteX489" fmla="*/ 226987 w 485775"/>
                <a:gd name="connsiteY489" fmla="*/ 799716 h 819150"/>
                <a:gd name="connsiteX490" fmla="*/ 226987 w 485775"/>
                <a:gd name="connsiteY490" fmla="*/ 799716 h 819150"/>
                <a:gd name="connsiteX491" fmla="*/ 230197 w 485775"/>
                <a:gd name="connsiteY491" fmla="*/ 799716 h 819150"/>
                <a:gd name="connsiteX492" fmla="*/ 233397 w 485775"/>
                <a:gd name="connsiteY492" fmla="*/ 799716 h 819150"/>
                <a:gd name="connsiteX493" fmla="*/ 236607 w 485775"/>
                <a:gd name="connsiteY493" fmla="*/ 802935 h 819150"/>
                <a:gd name="connsiteX494" fmla="*/ 236607 w 485775"/>
                <a:gd name="connsiteY494" fmla="*/ 802935 h 819150"/>
                <a:gd name="connsiteX495" fmla="*/ 243017 w 485775"/>
                <a:gd name="connsiteY495" fmla="*/ 802935 h 819150"/>
                <a:gd name="connsiteX496" fmla="*/ 246228 w 485775"/>
                <a:gd name="connsiteY496" fmla="*/ 802935 h 819150"/>
                <a:gd name="connsiteX497" fmla="*/ 249437 w 485775"/>
                <a:gd name="connsiteY497" fmla="*/ 806164 h 819150"/>
                <a:gd name="connsiteX498" fmla="*/ 252638 w 485775"/>
                <a:gd name="connsiteY498" fmla="*/ 812613 h 819150"/>
                <a:gd name="connsiteX499" fmla="*/ 252638 w 485775"/>
                <a:gd name="connsiteY499" fmla="*/ 815832 h 819150"/>
                <a:gd name="connsiteX500" fmla="*/ 255848 w 485775"/>
                <a:gd name="connsiteY500" fmla="*/ 815832 h 819150"/>
                <a:gd name="connsiteX501" fmla="*/ 278289 w 485775"/>
                <a:gd name="connsiteY501" fmla="*/ 819061 h 819150"/>
                <a:gd name="connsiteX502" fmla="*/ 278289 w 485775"/>
                <a:gd name="connsiteY502" fmla="*/ 711028 h 819150"/>
                <a:gd name="connsiteX503" fmla="*/ 275088 w 485775"/>
                <a:gd name="connsiteY503" fmla="*/ 627170 h 819150"/>
                <a:gd name="connsiteX504" fmla="*/ 271878 w 485775"/>
                <a:gd name="connsiteY504" fmla="*/ 611045 h 819150"/>
                <a:gd name="connsiteX505" fmla="*/ 271878 w 485775"/>
                <a:gd name="connsiteY505" fmla="*/ 607825 h 819150"/>
                <a:gd name="connsiteX506" fmla="*/ 271878 w 485775"/>
                <a:gd name="connsiteY506" fmla="*/ 604596 h 819150"/>
                <a:gd name="connsiteX507" fmla="*/ 271878 w 485775"/>
                <a:gd name="connsiteY507" fmla="*/ 601377 h 819150"/>
                <a:gd name="connsiteX508" fmla="*/ 271878 w 485775"/>
                <a:gd name="connsiteY508" fmla="*/ 591699 h 819150"/>
                <a:gd name="connsiteX509" fmla="*/ 275088 w 485775"/>
                <a:gd name="connsiteY509" fmla="*/ 588470 h 819150"/>
                <a:gd name="connsiteX510" fmla="*/ 278289 w 485775"/>
                <a:gd name="connsiteY510" fmla="*/ 588470 h 819150"/>
                <a:gd name="connsiteX511" fmla="*/ 411362 w 485775"/>
                <a:gd name="connsiteY511" fmla="*/ 588470 h 819150"/>
                <a:gd name="connsiteX512" fmla="*/ 420973 w 485775"/>
                <a:gd name="connsiteY512" fmla="*/ 588470 h 819150"/>
                <a:gd name="connsiteX513" fmla="*/ 472284 w 485775"/>
                <a:gd name="connsiteY513" fmla="*/ 588470 h 819150"/>
                <a:gd name="connsiteX514" fmla="*/ 472284 w 485775"/>
                <a:gd name="connsiteY514" fmla="*/ 588470 h 819150"/>
                <a:gd name="connsiteX515" fmla="*/ 469075 w 485775"/>
                <a:gd name="connsiteY515" fmla="*/ 582022 h 819150"/>
                <a:gd name="connsiteX516" fmla="*/ 469075 w 485775"/>
                <a:gd name="connsiteY516" fmla="*/ 578802 h 819150"/>
                <a:gd name="connsiteX517" fmla="*/ 472284 w 485775"/>
                <a:gd name="connsiteY517" fmla="*/ 572344 h 819150"/>
                <a:gd name="connsiteX518" fmla="*/ 472284 w 485775"/>
                <a:gd name="connsiteY518" fmla="*/ 562677 h 819150"/>
                <a:gd name="connsiteX519" fmla="*/ 478695 w 485775"/>
                <a:gd name="connsiteY519" fmla="*/ 538483 h 819150"/>
                <a:gd name="connsiteX520" fmla="*/ 478695 w 485775"/>
                <a:gd name="connsiteY520" fmla="*/ 522357 h 819150"/>
                <a:gd name="connsiteX521" fmla="*/ 481895 w 485775"/>
                <a:gd name="connsiteY521" fmla="*/ 515909 h 819150"/>
                <a:gd name="connsiteX522" fmla="*/ 481895 w 485775"/>
                <a:gd name="connsiteY522" fmla="*/ 512689 h 819150"/>
                <a:gd name="connsiteX523" fmla="*/ 485105 w 485775"/>
                <a:gd name="connsiteY523" fmla="*/ 499783 h 819150"/>
                <a:gd name="connsiteX524" fmla="*/ 485105 w 485775"/>
                <a:gd name="connsiteY524" fmla="*/ 490115 h 819150"/>
                <a:gd name="connsiteX525" fmla="*/ 485105 w 485775"/>
                <a:gd name="connsiteY525" fmla="*/ 486886 h 819150"/>
                <a:gd name="connsiteX526" fmla="*/ 481895 w 485775"/>
                <a:gd name="connsiteY526" fmla="*/ 477209 h 819150"/>
                <a:gd name="connsiteX527" fmla="*/ 485105 w 485775"/>
                <a:gd name="connsiteY527" fmla="*/ 477209 h 819150"/>
                <a:gd name="connsiteX528" fmla="*/ 485105 w 485775"/>
                <a:gd name="connsiteY528" fmla="*/ 477209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</a:cxnLst>
              <a:rect l="l" t="t" r="r" b="b"/>
              <a:pathLst>
                <a:path w="485775" h="819150">
                  <a:moveTo>
                    <a:pt x="485105" y="477209"/>
                  </a:moveTo>
                  <a:lnTo>
                    <a:pt x="485105" y="473989"/>
                  </a:lnTo>
                  <a:lnTo>
                    <a:pt x="485105" y="473989"/>
                  </a:lnTo>
                  <a:lnTo>
                    <a:pt x="485105" y="470760"/>
                  </a:lnTo>
                  <a:lnTo>
                    <a:pt x="485105" y="470760"/>
                  </a:lnTo>
                  <a:lnTo>
                    <a:pt x="481895" y="467541"/>
                  </a:lnTo>
                  <a:lnTo>
                    <a:pt x="485105" y="461083"/>
                  </a:lnTo>
                  <a:lnTo>
                    <a:pt x="485105" y="457864"/>
                  </a:lnTo>
                  <a:lnTo>
                    <a:pt x="485105" y="454634"/>
                  </a:lnTo>
                  <a:lnTo>
                    <a:pt x="481895" y="451415"/>
                  </a:lnTo>
                  <a:lnTo>
                    <a:pt x="481895" y="448186"/>
                  </a:lnTo>
                  <a:lnTo>
                    <a:pt x="481895" y="444957"/>
                  </a:lnTo>
                  <a:lnTo>
                    <a:pt x="478695" y="441738"/>
                  </a:lnTo>
                  <a:lnTo>
                    <a:pt x="478695" y="438509"/>
                  </a:lnTo>
                  <a:lnTo>
                    <a:pt x="481895" y="432060"/>
                  </a:lnTo>
                  <a:lnTo>
                    <a:pt x="478695" y="428841"/>
                  </a:lnTo>
                  <a:lnTo>
                    <a:pt x="478695" y="419163"/>
                  </a:lnTo>
                  <a:lnTo>
                    <a:pt x="462664" y="390141"/>
                  </a:lnTo>
                  <a:lnTo>
                    <a:pt x="456244" y="383683"/>
                  </a:lnTo>
                  <a:lnTo>
                    <a:pt x="456244" y="380463"/>
                  </a:lnTo>
                  <a:lnTo>
                    <a:pt x="456244" y="377234"/>
                  </a:lnTo>
                  <a:lnTo>
                    <a:pt x="453044" y="367557"/>
                  </a:lnTo>
                  <a:lnTo>
                    <a:pt x="453044" y="357889"/>
                  </a:lnTo>
                  <a:lnTo>
                    <a:pt x="453044" y="354660"/>
                  </a:lnTo>
                  <a:lnTo>
                    <a:pt x="449834" y="351441"/>
                  </a:lnTo>
                  <a:lnTo>
                    <a:pt x="449834" y="351441"/>
                  </a:lnTo>
                  <a:lnTo>
                    <a:pt x="449834" y="348212"/>
                  </a:lnTo>
                  <a:lnTo>
                    <a:pt x="449834" y="344983"/>
                  </a:lnTo>
                  <a:lnTo>
                    <a:pt x="449834" y="330476"/>
                  </a:lnTo>
                  <a:lnTo>
                    <a:pt x="446624" y="327247"/>
                  </a:lnTo>
                  <a:lnTo>
                    <a:pt x="446624" y="327247"/>
                  </a:lnTo>
                  <a:lnTo>
                    <a:pt x="449834" y="324028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53044" y="320799"/>
                  </a:lnTo>
                  <a:lnTo>
                    <a:pt x="453044" y="320799"/>
                  </a:lnTo>
                  <a:lnTo>
                    <a:pt x="456244" y="320799"/>
                  </a:lnTo>
                  <a:lnTo>
                    <a:pt x="456244" y="317570"/>
                  </a:lnTo>
                  <a:lnTo>
                    <a:pt x="456244" y="307902"/>
                  </a:lnTo>
                  <a:lnTo>
                    <a:pt x="456244" y="304673"/>
                  </a:lnTo>
                  <a:lnTo>
                    <a:pt x="456244" y="301453"/>
                  </a:lnTo>
                  <a:lnTo>
                    <a:pt x="453044" y="298224"/>
                  </a:lnTo>
                  <a:lnTo>
                    <a:pt x="453044" y="294996"/>
                  </a:lnTo>
                  <a:lnTo>
                    <a:pt x="453044" y="291776"/>
                  </a:lnTo>
                  <a:lnTo>
                    <a:pt x="449834" y="291776"/>
                  </a:lnTo>
                  <a:lnTo>
                    <a:pt x="449834" y="288547"/>
                  </a:lnTo>
                  <a:lnTo>
                    <a:pt x="446624" y="288547"/>
                  </a:lnTo>
                  <a:lnTo>
                    <a:pt x="446624" y="282099"/>
                  </a:lnTo>
                  <a:lnTo>
                    <a:pt x="443424" y="278870"/>
                  </a:lnTo>
                  <a:lnTo>
                    <a:pt x="443424" y="275650"/>
                  </a:lnTo>
                  <a:lnTo>
                    <a:pt x="440214" y="275650"/>
                  </a:lnTo>
                  <a:lnTo>
                    <a:pt x="437013" y="272421"/>
                  </a:lnTo>
                  <a:lnTo>
                    <a:pt x="433803" y="269202"/>
                  </a:lnTo>
                  <a:lnTo>
                    <a:pt x="433803" y="269202"/>
                  </a:lnTo>
                  <a:lnTo>
                    <a:pt x="433803" y="265973"/>
                  </a:lnTo>
                  <a:lnTo>
                    <a:pt x="430593" y="256295"/>
                  </a:lnTo>
                  <a:lnTo>
                    <a:pt x="427393" y="249847"/>
                  </a:lnTo>
                  <a:lnTo>
                    <a:pt x="427393" y="243398"/>
                  </a:lnTo>
                  <a:lnTo>
                    <a:pt x="424183" y="243398"/>
                  </a:lnTo>
                  <a:lnTo>
                    <a:pt x="424183" y="236950"/>
                  </a:lnTo>
                  <a:lnTo>
                    <a:pt x="424183" y="236950"/>
                  </a:lnTo>
                  <a:lnTo>
                    <a:pt x="420973" y="233721"/>
                  </a:lnTo>
                  <a:lnTo>
                    <a:pt x="408153" y="214376"/>
                  </a:lnTo>
                  <a:lnTo>
                    <a:pt x="408153" y="211147"/>
                  </a:lnTo>
                  <a:lnTo>
                    <a:pt x="408153" y="207928"/>
                  </a:lnTo>
                  <a:lnTo>
                    <a:pt x="408153" y="201469"/>
                  </a:lnTo>
                  <a:lnTo>
                    <a:pt x="408153" y="198250"/>
                  </a:lnTo>
                  <a:lnTo>
                    <a:pt x="404942" y="191802"/>
                  </a:lnTo>
                  <a:lnTo>
                    <a:pt x="404942" y="188573"/>
                  </a:lnTo>
                  <a:lnTo>
                    <a:pt x="404942" y="185353"/>
                  </a:lnTo>
                  <a:lnTo>
                    <a:pt x="404942" y="182124"/>
                  </a:lnTo>
                  <a:lnTo>
                    <a:pt x="404942" y="172447"/>
                  </a:lnTo>
                  <a:lnTo>
                    <a:pt x="404942" y="159550"/>
                  </a:lnTo>
                  <a:lnTo>
                    <a:pt x="401742" y="156321"/>
                  </a:lnTo>
                  <a:lnTo>
                    <a:pt x="401742" y="153102"/>
                  </a:lnTo>
                  <a:lnTo>
                    <a:pt x="401742" y="153102"/>
                  </a:lnTo>
                  <a:lnTo>
                    <a:pt x="401742" y="149873"/>
                  </a:lnTo>
                  <a:lnTo>
                    <a:pt x="401742" y="149873"/>
                  </a:lnTo>
                  <a:lnTo>
                    <a:pt x="401742" y="143424"/>
                  </a:lnTo>
                  <a:lnTo>
                    <a:pt x="398532" y="135366"/>
                  </a:lnTo>
                  <a:lnTo>
                    <a:pt x="401742" y="135366"/>
                  </a:lnTo>
                  <a:lnTo>
                    <a:pt x="401742" y="132137"/>
                  </a:lnTo>
                  <a:lnTo>
                    <a:pt x="401742" y="128908"/>
                  </a:lnTo>
                  <a:lnTo>
                    <a:pt x="401742" y="125689"/>
                  </a:lnTo>
                  <a:lnTo>
                    <a:pt x="401742" y="122460"/>
                  </a:lnTo>
                  <a:lnTo>
                    <a:pt x="401742" y="119240"/>
                  </a:lnTo>
                  <a:lnTo>
                    <a:pt x="404942" y="116011"/>
                  </a:lnTo>
                  <a:lnTo>
                    <a:pt x="401742" y="112782"/>
                  </a:lnTo>
                  <a:lnTo>
                    <a:pt x="401742" y="112782"/>
                  </a:lnTo>
                  <a:lnTo>
                    <a:pt x="401742" y="109563"/>
                  </a:lnTo>
                  <a:lnTo>
                    <a:pt x="401742" y="106334"/>
                  </a:lnTo>
                  <a:lnTo>
                    <a:pt x="401742" y="106334"/>
                  </a:lnTo>
                  <a:lnTo>
                    <a:pt x="398532" y="103114"/>
                  </a:lnTo>
                  <a:lnTo>
                    <a:pt x="398532" y="103114"/>
                  </a:lnTo>
                  <a:lnTo>
                    <a:pt x="395322" y="103114"/>
                  </a:lnTo>
                  <a:lnTo>
                    <a:pt x="395322" y="99885"/>
                  </a:lnTo>
                  <a:lnTo>
                    <a:pt x="392122" y="86989"/>
                  </a:lnTo>
                  <a:lnTo>
                    <a:pt x="392122" y="86989"/>
                  </a:lnTo>
                  <a:lnTo>
                    <a:pt x="392122" y="83760"/>
                  </a:lnTo>
                  <a:lnTo>
                    <a:pt x="392122" y="80540"/>
                  </a:lnTo>
                  <a:lnTo>
                    <a:pt x="392122" y="77311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0863"/>
                  </a:lnTo>
                  <a:lnTo>
                    <a:pt x="388912" y="70863"/>
                  </a:lnTo>
                  <a:lnTo>
                    <a:pt x="388912" y="67634"/>
                  </a:lnTo>
                  <a:lnTo>
                    <a:pt x="388912" y="67634"/>
                  </a:lnTo>
                  <a:lnTo>
                    <a:pt x="385702" y="64414"/>
                  </a:lnTo>
                  <a:lnTo>
                    <a:pt x="382502" y="64414"/>
                  </a:lnTo>
                  <a:lnTo>
                    <a:pt x="379292" y="51508"/>
                  </a:lnTo>
                  <a:lnTo>
                    <a:pt x="379292" y="45060"/>
                  </a:lnTo>
                  <a:lnTo>
                    <a:pt x="369671" y="38611"/>
                  </a:lnTo>
                  <a:lnTo>
                    <a:pt x="369671" y="38611"/>
                  </a:lnTo>
                  <a:lnTo>
                    <a:pt x="366471" y="38611"/>
                  </a:lnTo>
                  <a:lnTo>
                    <a:pt x="366471" y="38611"/>
                  </a:lnTo>
                  <a:lnTo>
                    <a:pt x="363261" y="38611"/>
                  </a:lnTo>
                  <a:lnTo>
                    <a:pt x="356851" y="38611"/>
                  </a:lnTo>
                  <a:lnTo>
                    <a:pt x="350431" y="41840"/>
                  </a:lnTo>
                  <a:lnTo>
                    <a:pt x="347231" y="41840"/>
                  </a:lnTo>
                  <a:lnTo>
                    <a:pt x="344021" y="41840"/>
                  </a:lnTo>
                  <a:lnTo>
                    <a:pt x="344021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6010" y="41840"/>
                  </a:lnTo>
                  <a:lnTo>
                    <a:pt x="326390" y="41840"/>
                  </a:lnTo>
                  <a:lnTo>
                    <a:pt x="326390" y="41840"/>
                  </a:lnTo>
                  <a:lnTo>
                    <a:pt x="323180" y="35382"/>
                  </a:lnTo>
                  <a:lnTo>
                    <a:pt x="319970" y="35382"/>
                  </a:lnTo>
                  <a:lnTo>
                    <a:pt x="319970" y="32163"/>
                  </a:lnTo>
                  <a:lnTo>
                    <a:pt x="313560" y="32163"/>
                  </a:lnTo>
                  <a:lnTo>
                    <a:pt x="313560" y="28934"/>
                  </a:lnTo>
                  <a:lnTo>
                    <a:pt x="313560" y="25714"/>
                  </a:lnTo>
                  <a:lnTo>
                    <a:pt x="310359" y="22485"/>
                  </a:lnTo>
                  <a:lnTo>
                    <a:pt x="307150" y="19266"/>
                  </a:lnTo>
                  <a:lnTo>
                    <a:pt x="303939" y="16037"/>
                  </a:lnTo>
                  <a:lnTo>
                    <a:pt x="300739" y="16037"/>
                  </a:lnTo>
                  <a:lnTo>
                    <a:pt x="287909" y="19266"/>
                  </a:lnTo>
                  <a:lnTo>
                    <a:pt x="284699" y="22485"/>
                  </a:lnTo>
                  <a:lnTo>
                    <a:pt x="281499" y="25714"/>
                  </a:lnTo>
                  <a:lnTo>
                    <a:pt x="278289" y="25714"/>
                  </a:lnTo>
                  <a:lnTo>
                    <a:pt x="275088" y="28934"/>
                  </a:lnTo>
                  <a:lnTo>
                    <a:pt x="259048" y="28934"/>
                  </a:lnTo>
                  <a:lnTo>
                    <a:pt x="259048" y="28934"/>
                  </a:lnTo>
                  <a:lnTo>
                    <a:pt x="255848" y="32163"/>
                  </a:lnTo>
                  <a:lnTo>
                    <a:pt x="255848" y="32163"/>
                  </a:lnTo>
                  <a:lnTo>
                    <a:pt x="252638" y="35382"/>
                  </a:lnTo>
                  <a:lnTo>
                    <a:pt x="230197" y="51508"/>
                  </a:lnTo>
                  <a:lnTo>
                    <a:pt x="223777" y="54737"/>
                  </a:lnTo>
                  <a:lnTo>
                    <a:pt x="201336" y="54737"/>
                  </a:lnTo>
                  <a:lnTo>
                    <a:pt x="201336" y="54737"/>
                  </a:lnTo>
                  <a:lnTo>
                    <a:pt x="198126" y="54737"/>
                  </a:lnTo>
                  <a:lnTo>
                    <a:pt x="198126" y="19266"/>
                  </a:lnTo>
                  <a:lnTo>
                    <a:pt x="198126" y="19266"/>
                  </a:lnTo>
                  <a:lnTo>
                    <a:pt x="194926" y="16037"/>
                  </a:lnTo>
                  <a:lnTo>
                    <a:pt x="194926" y="16037"/>
                  </a:lnTo>
                  <a:lnTo>
                    <a:pt x="188506" y="19266"/>
                  </a:lnTo>
                  <a:lnTo>
                    <a:pt x="185306" y="19266"/>
                  </a:lnTo>
                  <a:lnTo>
                    <a:pt x="182096" y="16037"/>
                  </a:lnTo>
                  <a:lnTo>
                    <a:pt x="182096" y="16037"/>
                  </a:lnTo>
                  <a:lnTo>
                    <a:pt x="177285" y="12808"/>
                  </a:lnTo>
                  <a:lnTo>
                    <a:pt x="177285" y="12808"/>
                  </a:lnTo>
                  <a:lnTo>
                    <a:pt x="177285" y="9588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67665" y="3140"/>
                  </a:lnTo>
                  <a:lnTo>
                    <a:pt x="164465" y="-89"/>
                  </a:lnTo>
                  <a:lnTo>
                    <a:pt x="164465" y="-89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4845" y="6359"/>
                  </a:lnTo>
                  <a:lnTo>
                    <a:pt x="154845" y="958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48434" y="16037"/>
                  </a:lnTo>
                  <a:lnTo>
                    <a:pt x="142014" y="16037"/>
                  </a:lnTo>
                  <a:lnTo>
                    <a:pt x="135604" y="16037"/>
                  </a:lnTo>
                  <a:lnTo>
                    <a:pt x="132394" y="16037"/>
                  </a:lnTo>
                  <a:lnTo>
                    <a:pt x="132394" y="16037"/>
                  </a:lnTo>
                  <a:lnTo>
                    <a:pt x="129194" y="16037"/>
                  </a:lnTo>
                  <a:lnTo>
                    <a:pt x="125984" y="19266"/>
                  </a:lnTo>
                  <a:lnTo>
                    <a:pt x="125984" y="19266"/>
                  </a:lnTo>
                  <a:lnTo>
                    <a:pt x="122774" y="22485"/>
                  </a:lnTo>
                  <a:lnTo>
                    <a:pt x="116364" y="22485"/>
                  </a:lnTo>
                  <a:lnTo>
                    <a:pt x="116364" y="22485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35382"/>
                  </a:lnTo>
                  <a:lnTo>
                    <a:pt x="113163" y="38611"/>
                  </a:lnTo>
                  <a:lnTo>
                    <a:pt x="113163" y="38611"/>
                  </a:lnTo>
                  <a:lnTo>
                    <a:pt x="11316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6743" y="45060"/>
                  </a:lnTo>
                  <a:lnTo>
                    <a:pt x="106743" y="45060"/>
                  </a:lnTo>
                  <a:lnTo>
                    <a:pt x="93923" y="45060"/>
                  </a:lnTo>
                  <a:lnTo>
                    <a:pt x="71472" y="51508"/>
                  </a:lnTo>
                  <a:lnTo>
                    <a:pt x="65062" y="48288"/>
                  </a:lnTo>
                  <a:lnTo>
                    <a:pt x="61852" y="48288"/>
                  </a:lnTo>
                  <a:lnTo>
                    <a:pt x="58652" y="48288"/>
                  </a:lnTo>
                  <a:lnTo>
                    <a:pt x="39411" y="51508"/>
                  </a:lnTo>
                  <a:lnTo>
                    <a:pt x="36201" y="51508"/>
                  </a:lnTo>
                  <a:lnTo>
                    <a:pt x="39411" y="54737"/>
                  </a:lnTo>
                  <a:lnTo>
                    <a:pt x="39411" y="64414"/>
                  </a:lnTo>
                  <a:lnTo>
                    <a:pt x="42621" y="67634"/>
                  </a:lnTo>
                  <a:lnTo>
                    <a:pt x="45821" y="70863"/>
                  </a:lnTo>
                  <a:lnTo>
                    <a:pt x="49032" y="74082"/>
                  </a:lnTo>
                  <a:lnTo>
                    <a:pt x="49032" y="77311"/>
                  </a:lnTo>
                  <a:lnTo>
                    <a:pt x="49032" y="77311"/>
                  </a:lnTo>
                  <a:lnTo>
                    <a:pt x="49032" y="80540"/>
                  </a:lnTo>
                  <a:lnTo>
                    <a:pt x="49032" y="83760"/>
                  </a:lnTo>
                  <a:lnTo>
                    <a:pt x="52241" y="86989"/>
                  </a:lnTo>
                  <a:lnTo>
                    <a:pt x="52241" y="86989"/>
                  </a:lnTo>
                  <a:lnTo>
                    <a:pt x="49032" y="86989"/>
                  </a:lnTo>
                  <a:lnTo>
                    <a:pt x="45821" y="90208"/>
                  </a:lnTo>
                  <a:lnTo>
                    <a:pt x="45821" y="90208"/>
                  </a:lnTo>
                  <a:lnTo>
                    <a:pt x="45821" y="93437"/>
                  </a:lnTo>
                  <a:lnTo>
                    <a:pt x="45821" y="96666"/>
                  </a:lnTo>
                  <a:lnTo>
                    <a:pt x="49032" y="112782"/>
                  </a:lnTo>
                  <a:lnTo>
                    <a:pt x="52241" y="116011"/>
                  </a:lnTo>
                  <a:lnTo>
                    <a:pt x="58652" y="122460"/>
                  </a:lnTo>
                  <a:lnTo>
                    <a:pt x="61852" y="128908"/>
                  </a:lnTo>
                  <a:lnTo>
                    <a:pt x="65062" y="128908"/>
                  </a:lnTo>
                  <a:lnTo>
                    <a:pt x="65062" y="128908"/>
                  </a:lnTo>
                  <a:lnTo>
                    <a:pt x="68272" y="132137"/>
                  </a:lnTo>
                  <a:lnTo>
                    <a:pt x="68272" y="132137"/>
                  </a:lnTo>
                  <a:lnTo>
                    <a:pt x="65062" y="135366"/>
                  </a:lnTo>
                  <a:lnTo>
                    <a:pt x="65062" y="138586"/>
                  </a:lnTo>
                  <a:lnTo>
                    <a:pt x="65062" y="146653"/>
                  </a:lnTo>
                  <a:lnTo>
                    <a:pt x="61852" y="149873"/>
                  </a:lnTo>
                  <a:lnTo>
                    <a:pt x="61852" y="149873"/>
                  </a:lnTo>
                  <a:lnTo>
                    <a:pt x="58652" y="153102"/>
                  </a:lnTo>
                  <a:lnTo>
                    <a:pt x="55442" y="153102"/>
                  </a:lnTo>
                  <a:lnTo>
                    <a:pt x="55442" y="156321"/>
                  </a:lnTo>
                  <a:lnTo>
                    <a:pt x="55442" y="156321"/>
                  </a:lnTo>
                  <a:lnTo>
                    <a:pt x="55442" y="159550"/>
                  </a:lnTo>
                  <a:lnTo>
                    <a:pt x="55442" y="159550"/>
                  </a:lnTo>
                  <a:lnTo>
                    <a:pt x="58652" y="162770"/>
                  </a:lnTo>
                  <a:lnTo>
                    <a:pt x="55442" y="172447"/>
                  </a:lnTo>
                  <a:lnTo>
                    <a:pt x="55442" y="175676"/>
                  </a:lnTo>
                  <a:lnTo>
                    <a:pt x="55442" y="175676"/>
                  </a:lnTo>
                  <a:lnTo>
                    <a:pt x="58652" y="178895"/>
                  </a:lnTo>
                  <a:lnTo>
                    <a:pt x="61852" y="182124"/>
                  </a:lnTo>
                  <a:lnTo>
                    <a:pt x="61852" y="185353"/>
                  </a:lnTo>
                  <a:lnTo>
                    <a:pt x="68272" y="191802"/>
                  </a:lnTo>
                  <a:lnTo>
                    <a:pt x="71472" y="191802"/>
                  </a:lnTo>
                  <a:lnTo>
                    <a:pt x="74682" y="185353"/>
                  </a:lnTo>
                  <a:lnTo>
                    <a:pt x="77892" y="185353"/>
                  </a:lnTo>
                  <a:lnTo>
                    <a:pt x="84303" y="185353"/>
                  </a:lnTo>
                  <a:lnTo>
                    <a:pt x="87512" y="188573"/>
                  </a:lnTo>
                  <a:lnTo>
                    <a:pt x="90713" y="191802"/>
                  </a:lnTo>
                  <a:lnTo>
                    <a:pt x="90713" y="198250"/>
                  </a:lnTo>
                  <a:lnTo>
                    <a:pt x="93923" y="204699"/>
                  </a:lnTo>
                  <a:lnTo>
                    <a:pt x="93923" y="207928"/>
                  </a:lnTo>
                  <a:lnTo>
                    <a:pt x="93923" y="207928"/>
                  </a:lnTo>
                  <a:lnTo>
                    <a:pt x="90713" y="214376"/>
                  </a:lnTo>
                  <a:lnTo>
                    <a:pt x="87512" y="214376"/>
                  </a:lnTo>
                  <a:lnTo>
                    <a:pt x="87512" y="217595"/>
                  </a:lnTo>
                  <a:lnTo>
                    <a:pt x="87512" y="224053"/>
                  </a:lnTo>
                  <a:lnTo>
                    <a:pt x="87512" y="227273"/>
                  </a:lnTo>
                  <a:lnTo>
                    <a:pt x="87512" y="227273"/>
                  </a:lnTo>
                  <a:lnTo>
                    <a:pt x="84303" y="227273"/>
                  </a:lnTo>
                  <a:lnTo>
                    <a:pt x="84303" y="227273"/>
                  </a:lnTo>
                  <a:lnTo>
                    <a:pt x="81092" y="230502"/>
                  </a:lnTo>
                  <a:lnTo>
                    <a:pt x="81092" y="230502"/>
                  </a:lnTo>
                  <a:lnTo>
                    <a:pt x="84303" y="233721"/>
                  </a:lnTo>
                  <a:lnTo>
                    <a:pt x="84303" y="233721"/>
                  </a:lnTo>
                  <a:lnTo>
                    <a:pt x="81092" y="243398"/>
                  </a:lnTo>
                  <a:lnTo>
                    <a:pt x="81092" y="243398"/>
                  </a:lnTo>
                  <a:lnTo>
                    <a:pt x="81092" y="246628"/>
                  </a:lnTo>
                  <a:lnTo>
                    <a:pt x="84303" y="253076"/>
                  </a:lnTo>
                  <a:lnTo>
                    <a:pt x="84303" y="253076"/>
                  </a:lnTo>
                  <a:lnTo>
                    <a:pt x="84303" y="256295"/>
                  </a:lnTo>
                  <a:lnTo>
                    <a:pt x="77892" y="259525"/>
                  </a:lnTo>
                  <a:lnTo>
                    <a:pt x="77892" y="259525"/>
                  </a:lnTo>
                  <a:lnTo>
                    <a:pt x="77892" y="262753"/>
                  </a:lnTo>
                  <a:lnTo>
                    <a:pt x="81092" y="275650"/>
                  </a:lnTo>
                  <a:lnTo>
                    <a:pt x="81092" y="275650"/>
                  </a:lnTo>
                  <a:lnTo>
                    <a:pt x="77892" y="282099"/>
                  </a:lnTo>
                  <a:lnTo>
                    <a:pt x="77892" y="285328"/>
                  </a:lnTo>
                  <a:lnTo>
                    <a:pt x="81092" y="288547"/>
                  </a:lnTo>
                  <a:lnTo>
                    <a:pt x="81092" y="285328"/>
                  </a:lnTo>
                  <a:lnTo>
                    <a:pt x="84303" y="288547"/>
                  </a:lnTo>
                  <a:lnTo>
                    <a:pt x="84303" y="291776"/>
                  </a:lnTo>
                  <a:lnTo>
                    <a:pt x="84303" y="298224"/>
                  </a:lnTo>
                  <a:lnTo>
                    <a:pt x="84303" y="307902"/>
                  </a:lnTo>
                  <a:lnTo>
                    <a:pt x="84303" y="311121"/>
                  </a:lnTo>
                  <a:lnTo>
                    <a:pt x="84303" y="311121"/>
                  </a:lnTo>
                  <a:lnTo>
                    <a:pt x="84303" y="314350"/>
                  </a:lnTo>
                  <a:lnTo>
                    <a:pt x="84303" y="314350"/>
                  </a:lnTo>
                  <a:lnTo>
                    <a:pt x="84303" y="317570"/>
                  </a:lnTo>
                  <a:lnTo>
                    <a:pt x="87512" y="324028"/>
                  </a:lnTo>
                  <a:lnTo>
                    <a:pt x="87512" y="327247"/>
                  </a:lnTo>
                  <a:lnTo>
                    <a:pt x="87512" y="327247"/>
                  </a:lnTo>
                  <a:lnTo>
                    <a:pt x="81092" y="33047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4682" y="333696"/>
                  </a:lnTo>
                  <a:lnTo>
                    <a:pt x="71472" y="330476"/>
                  </a:lnTo>
                  <a:lnTo>
                    <a:pt x="68272" y="33047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6924"/>
                  </a:lnTo>
                  <a:lnTo>
                    <a:pt x="61852" y="344983"/>
                  </a:lnTo>
                  <a:lnTo>
                    <a:pt x="61852" y="348212"/>
                  </a:lnTo>
                  <a:lnTo>
                    <a:pt x="61852" y="351441"/>
                  </a:lnTo>
                  <a:lnTo>
                    <a:pt x="58652" y="354660"/>
                  </a:lnTo>
                  <a:lnTo>
                    <a:pt x="55442" y="357889"/>
                  </a:lnTo>
                  <a:lnTo>
                    <a:pt x="52241" y="361108"/>
                  </a:lnTo>
                  <a:lnTo>
                    <a:pt x="49032" y="370786"/>
                  </a:lnTo>
                  <a:lnTo>
                    <a:pt x="49032" y="370786"/>
                  </a:lnTo>
                  <a:lnTo>
                    <a:pt x="42621" y="377234"/>
                  </a:lnTo>
                  <a:lnTo>
                    <a:pt x="42621" y="380463"/>
                  </a:lnTo>
                  <a:lnTo>
                    <a:pt x="39411" y="383683"/>
                  </a:lnTo>
                  <a:lnTo>
                    <a:pt x="39411" y="396589"/>
                  </a:lnTo>
                  <a:lnTo>
                    <a:pt x="36201" y="399809"/>
                  </a:lnTo>
                  <a:lnTo>
                    <a:pt x="33001" y="399809"/>
                  </a:lnTo>
                  <a:lnTo>
                    <a:pt x="33001" y="403038"/>
                  </a:lnTo>
                  <a:lnTo>
                    <a:pt x="29791" y="403038"/>
                  </a:lnTo>
                  <a:lnTo>
                    <a:pt x="33001" y="406257"/>
                  </a:lnTo>
                  <a:lnTo>
                    <a:pt x="33001" y="406257"/>
                  </a:lnTo>
                  <a:lnTo>
                    <a:pt x="36201" y="409486"/>
                  </a:lnTo>
                  <a:lnTo>
                    <a:pt x="36201" y="409486"/>
                  </a:lnTo>
                  <a:lnTo>
                    <a:pt x="26581" y="432060"/>
                  </a:lnTo>
                  <a:lnTo>
                    <a:pt x="23381" y="441738"/>
                  </a:lnTo>
                  <a:lnTo>
                    <a:pt x="23381" y="441738"/>
                  </a:lnTo>
                  <a:lnTo>
                    <a:pt x="23381" y="454634"/>
                  </a:lnTo>
                  <a:lnTo>
                    <a:pt x="23381" y="464312"/>
                  </a:lnTo>
                  <a:lnTo>
                    <a:pt x="2540" y="470760"/>
                  </a:lnTo>
                  <a:lnTo>
                    <a:pt x="-670" y="477209"/>
                  </a:lnTo>
                  <a:lnTo>
                    <a:pt x="-670" y="483657"/>
                  </a:lnTo>
                  <a:lnTo>
                    <a:pt x="5740" y="483657"/>
                  </a:lnTo>
                  <a:lnTo>
                    <a:pt x="8950" y="483657"/>
                  </a:lnTo>
                  <a:lnTo>
                    <a:pt x="15360" y="486886"/>
                  </a:lnTo>
                  <a:lnTo>
                    <a:pt x="15360" y="490115"/>
                  </a:lnTo>
                  <a:lnTo>
                    <a:pt x="15360" y="493335"/>
                  </a:lnTo>
                  <a:lnTo>
                    <a:pt x="12160" y="493335"/>
                  </a:lnTo>
                  <a:lnTo>
                    <a:pt x="12160" y="493335"/>
                  </a:lnTo>
                  <a:lnTo>
                    <a:pt x="12160" y="496564"/>
                  </a:lnTo>
                  <a:lnTo>
                    <a:pt x="15360" y="506241"/>
                  </a:lnTo>
                  <a:lnTo>
                    <a:pt x="15360" y="509460"/>
                  </a:lnTo>
                  <a:lnTo>
                    <a:pt x="18571" y="509460"/>
                  </a:lnTo>
                  <a:lnTo>
                    <a:pt x="18571" y="512689"/>
                  </a:lnTo>
                  <a:lnTo>
                    <a:pt x="18571" y="519138"/>
                  </a:lnTo>
                  <a:lnTo>
                    <a:pt x="18571" y="525586"/>
                  </a:lnTo>
                  <a:lnTo>
                    <a:pt x="18571" y="528815"/>
                  </a:lnTo>
                  <a:lnTo>
                    <a:pt x="15360" y="532035"/>
                  </a:lnTo>
                  <a:lnTo>
                    <a:pt x="15360" y="535264"/>
                  </a:lnTo>
                  <a:lnTo>
                    <a:pt x="23381" y="552999"/>
                  </a:lnTo>
                  <a:lnTo>
                    <a:pt x="26581" y="556228"/>
                  </a:lnTo>
                  <a:lnTo>
                    <a:pt x="26581" y="559448"/>
                  </a:lnTo>
                  <a:lnTo>
                    <a:pt x="15360" y="569125"/>
                  </a:lnTo>
                  <a:lnTo>
                    <a:pt x="15360" y="572344"/>
                  </a:lnTo>
                  <a:lnTo>
                    <a:pt x="18571" y="572344"/>
                  </a:lnTo>
                  <a:lnTo>
                    <a:pt x="23381" y="572344"/>
                  </a:lnTo>
                  <a:lnTo>
                    <a:pt x="23381" y="575574"/>
                  </a:lnTo>
                  <a:lnTo>
                    <a:pt x="23381" y="575574"/>
                  </a:lnTo>
                  <a:lnTo>
                    <a:pt x="18571" y="575574"/>
                  </a:lnTo>
                  <a:lnTo>
                    <a:pt x="18571" y="578802"/>
                  </a:lnTo>
                  <a:lnTo>
                    <a:pt x="18571" y="578802"/>
                  </a:lnTo>
                  <a:lnTo>
                    <a:pt x="18571" y="582022"/>
                  </a:lnTo>
                  <a:lnTo>
                    <a:pt x="18571" y="582022"/>
                  </a:lnTo>
                  <a:lnTo>
                    <a:pt x="23381" y="591699"/>
                  </a:lnTo>
                  <a:lnTo>
                    <a:pt x="23381" y="594928"/>
                  </a:lnTo>
                  <a:lnTo>
                    <a:pt x="23381" y="594928"/>
                  </a:lnTo>
                  <a:lnTo>
                    <a:pt x="18571" y="598148"/>
                  </a:lnTo>
                  <a:lnTo>
                    <a:pt x="18571" y="598148"/>
                  </a:lnTo>
                  <a:lnTo>
                    <a:pt x="15360" y="604596"/>
                  </a:lnTo>
                  <a:lnTo>
                    <a:pt x="15360" y="607825"/>
                  </a:lnTo>
                  <a:lnTo>
                    <a:pt x="15360" y="607825"/>
                  </a:lnTo>
                  <a:lnTo>
                    <a:pt x="23381" y="611045"/>
                  </a:lnTo>
                  <a:lnTo>
                    <a:pt x="23381" y="611045"/>
                  </a:lnTo>
                  <a:lnTo>
                    <a:pt x="23381" y="614274"/>
                  </a:lnTo>
                  <a:lnTo>
                    <a:pt x="26581" y="614274"/>
                  </a:lnTo>
                  <a:lnTo>
                    <a:pt x="26581" y="617502"/>
                  </a:lnTo>
                  <a:lnTo>
                    <a:pt x="26581" y="617502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30399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40077"/>
                  </a:lnTo>
                  <a:lnTo>
                    <a:pt x="26581" y="640077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6201" y="640077"/>
                  </a:lnTo>
                  <a:lnTo>
                    <a:pt x="36201" y="640077"/>
                  </a:lnTo>
                  <a:lnTo>
                    <a:pt x="36201" y="643296"/>
                  </a:lnTo>
                  <a:lnTo>
                    <a:pt x="39411" y="643296"/>
                  </a:lnTo>
                  <a:lnTo>
                    <a:pt x="39411" y="643296"/>
                  </a:lnTo>
                  <a:lnTo>
                    <a:pt x="39411" y="652973"/>
                  </a:lnTo>
                  <a:lnTo>
                    <a:pt x="42621" y="656203"/>
                  </a:lnTo>
                  <a:lnTo>
                    <a:pt x="45821" y="665870"/>
                  </a:lnTo>
                  <a:lnTo>
                    <a:pt x="45821" y="672328"/>
                  </a:lnTo>
                  <a:lnTo>
                    <a:pt x="49032" y="672328"/>
                  </a:lnTo>
                  <a:lnTo>
                    <a:pt x="49032" y="672328"/>
                  </a:lnTo>
                  <a:lnTo>
                    <a:pt x="52241" y="675548"/>
                  </a:lnTo>
                  <a:lnTo>
                    <a:pt x="58652" y="678777"/>
                  </a:lnTo>
                  <a:lnTo>
                    <a:pt x="58652" y="678777"/>
                  </a:lnTo>
                  <a:lnTo>
                    <a:pt x="61852" y="678777"/>
                  </a:lnTo>
                  <a:lnTo>
                    <a:pt x="61852" y="678777"/>
                  </a:lnTo>
                  <a:lnTo>
                    <a:pt x="65062" y="681996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8272" y="685225"/>
                  </a:lnTo>
                  <a:lnTo>
                    <a:pt x="68272" y="688445"/>
                  </a:lnTo>
                  <a:lnTo>
                    <a:pt x="74682" y="691674"/>
                  </a:lnTo>
                  <a:lnTo>
                    <a:pt x="74682" y="694903"/>
                  </a:lnTo>
                  <a:lnTo>
                    <a:pt x="74682" y="698122"/>
                  </a:lnTo>
                  <a:lnTo>
                    <a:pt x="77892" y="701351"/>
                  </a:lnTo>
                  <a:lnTo>
                    <a:pt x="77892" y="704571"/>
                  </a:lnTo>
                  <a:lnTo>
                    <a:pt x="77892" y="704571"/>
                  </a:lnTo>
                  <a:lnTo>
                    <a:pt x="84303" y="707800"/>
                  </a:lnTo>
                  <a:lnTo>
                    <a:pt x="84303" y="707800"/>
                  </a:lnTo>
                  <a:lnTo>
                    <a:pt x="87512" y="711028"/>
                  </a:lnTo>
                  <a:lnTo>
                    <a:pt x="90713" y="711028"/>
                  </a:lnTo>
                  <a:lnTo>
                    <a:pt x="90713" y="711028"/>
                  </a:lnTo>
                  <a:lnTo>
                    <a:pt x="93923" y="714248"/>
                  </a:lnTo>
                  <a:lnTo>
                    <a:pt x="93923" y="720696"/>
                  </a:lnTo>
                  <a:lnTo>
                    <a:pt x="93923" y="723925"/>
                  </a:lnTo>
                  <a:lnTo>
                    <a:pt x="93923" y="723925"/>
                  </a:lnTo>
                  <a:lnTo>
                    <a:pt x="93923" y="727145"/>
                  </a:lnTo>
                  <a:lnTo>
                    <a:pt x="93923" y="730374"/>
                  </a:lnTo>
                  <a:lnTo>
                    <a:pt x="93923" y="730374"/>
                  </a:lnTo>
                  <a:lnTo>
                    <a:pt x="90713" y="733603"/>
                  </a:lnTo>
                  <a:lnTo>
                    <a:pt x="90713" y="733603"/>
                  </a:lnTo>
                  <a:lnTo>
                    <a:pt x="90713" y="736822"/>
                  </a:lnTo>
                  <a:lnTo>
                    <a:pt x="100333" y="751338"/>
                  </a:lnTo>
                  <a:lnTo>
                    <a:pt x="103543" y="754558"/>
                  </a:lnTo>
                  <a:lnTo>
                    <a:pt x="113163" y="761016"/>
                  </a:lnTo>
                  <a:lnTo>
                    <a:pt x="116364" y="761016"/>
                  </a:lnTo>
                  <a:lnTo>
                    <a:pt x="122774" y="764235"/>
                  </a:lnTo>
                  <a:lnTo>
                    <a:pt x="129194" y="764235"/>
                  </a:lnTo>
                  <a:lnTo>
                    <a:pt x="151635" y="757787"/>
                  </a:lnTo>
                  <a:lnTo>
                    <a:pt x="154845" y="761016"/>
                  </a:lnTo>
                  <a:lnTo>
                    <a:pt x="164465" y="764235"/>
                  </a:lnTo>
                  <a:lnTo>
                    <a:pt x="167665" y="764235"/>
                  </a:lnTo>
                  <a:lnTo>
                    <a:pt x="174085" y="767464"/>
                  </a:lnTo>
                  <a:lnTo>
                    <a:pt x="177285" y="767464"/>
                  </a:lnTo>
                  <a:lnTo>
                    <a:pt x="182096" y="770683"/>
                  </a:lnTo>
                  <a:lnTo>
                    <a:pt x="182096" y="783590"/>
                  </a:lnTo>
                  <a:lnTo>
                    <a:pt x="185306" y="786810"/>
                  </a:lnTo>
                  <a:lnTo>
                    <a:pt x="188506" y="790038"/>
                  </a:lnTo>
                  <a:lnTo>
                    <a:pt x="194926" y="793258"/>
                  </a:lnTo>
                  <a:lnTo>
                    <a:pt x="201336" y="793258"/>
                  </a:lnTo>
                  <a:lnTo>
                    <a:pt x="217367" y="793258"/>
                  </a:lnTo>
                  <a:lnTo>
                    <a:pt x="220577" y="793258"/>
                  </a:lnTo>
                  <a:lnTo>
                    <a:pt x="223777" y="799716"/>
                  </a:lnTo>
                  <a:lnTo>
                    <a:pt x="226987" y="799716"/>
                  </a:lnTo>
                  <a:lnTo>
                    <a:pt x="226987" y="799716"/>
                  </a:lnTo>
                  <a:lnTo>
                    <a:pt x="230197" y="799716"/>
                  </a:lnTo>
                  <a:lnTo>
                    <a:pt x="233397" y="799716"/>
                  </a:lnTo>
                  <a:lnTo>
                    <a:pt x="236607" y="802935"/>
                  </a:lnTo>
                  <a:lnTo>
                    <a:pt x="236607" y="802935"/>
                  </a:lnTo>
                  <a:lnTo>
                    <a:pt x="243017" y="802935"/>
                  </a:lnTo>
                  <a:lnTo>
                    <a:pt x="246228" y="802935"/>
                  </a:lnTo>
                  <a:lnTo>
                    <a:pt x="249437" y="806164"/>
                  </a:lnTo>
                  <a:lnTo>
                    <a:pt x="252638" y="812613"/>
                  </a:lnTo>
                  <a:lnTo>
                    <a:pt x="252638" y="815832"/>
                  </a:lnTo>
                  <a:lnTo>
                    <a:pt x="255848" y="815832"/>
                  </a:lnTo>
                  <a:lnTo>
                    <a:pt x="278289" y="819061"/>
                  </a:lnTo>
                  <a:lnTo>
                    <a:pt x="278289" y="711028"/>
                  </a:lnTo>
                  <a:lnTo>
                    <a:pt x="275088" y="627170"/>
                  </a:lnTo>
                  <a:lnTo>
                    <a:pt x="271878" y="611045"/>
                  </a:lnTo>
                  <a:lnTo>
                    <a:pt x="271878" y="607825"/>
                  </a:lnTo>
                  <a:lnTo>
                    <a:pt x="271878" y="604596"/>
                  </a:lnTo>
                  <a:lnTo>
                    <a:pt x="271878" y="601377"/>
                  </a:lnTo>
                  <a:lnTo>
                    <a:pt x="271878" y="591699"/>
                  </a:lnTo>
                  <a:lnTo>
                    <a:pt x="275088" y="588470"/>
                  </a:lnTo>
                  <a:lnTo>
                    <a:pt x="278289" y="588470"/>
                  </a:lnTo>
                  <a:lnTo>
                    <a:pt x="411362" y="588470"/>
                  </a:lnTo>
                  <a:lnTo>
                    <a:pt x="420973" y="588470"/>
                  </a:lnTo>
                  <a:lnTo>
                    <a:pt x="472284" y="588470"/>
                  </a:lnTo>
                  <a:lnTo>
                    <a:pt x="472284" y="588470"/>
                  </a:lnTo>
                  <a:lnTo>
                    <a:pt x="469075" y="582022"/>
                  </a:lnTo>
                  <a:lnTo>
                    <a:pt x="469075" y="578802"/>
                  </a:lnTo>
                  <a:lnTo>
                    <a:pt x="472284" y="572344"/>
                  </a:lnTo>
                  <a:lnTo>
                    <a:pt x="472284" y="562677"/>
                  </a:lnTo>
                  <a:lnTo>
                    <a:pt x="478695" y="538483"/>
                  </a:lnTo>
                  <a:lnTo>
                    <a:pt x="478695" y="522357"/>
                  </a:lnTo>
                  <a:lnTo>
                    <a:pt x="481895" y="515909"/>
                  </a:lnTo>
                  <a:lnTo>
                    <a:pt x="481895" y="512689"/>
                  </a:lnTo>
                  <a:lnTo>
                    <a:pt x="485105" y="499783"/>
                  </a:lnTo>
                  <a:lnTo>
                    <a:pt x="485105" y="490115"/>
                  </a:lnTo>
                  <a:lnTo>
                    <a:pt x="485105" y="486886"/>
                  </a:lnTo>
                  <a:lnTo>
                    <a:pt x="481895" y="477209"/>
                  </a:lnTo>
                  <a:lnTo>
                    <a:pt x="485105" y="477209"/>
                  </a:lnTo>
                  <a:lnTo>
                    <a:pt x="485105" y="4772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81477D9-1033-4DE0-250B-A9E24C98387E}"/>
                </a:ext>
              </a:extLst>
            </p:cNvPr>
            <p:cNvSpPr/>
            <p:nvPr/>
          </p:nvSpPr>
          <p:spPr>
            <a:xfrm>
              <a:off x="6857408" y="1636983"/>
              <a:ext cx="514350" cy="581025"/>
            </a:xfrm>
            <a:custGeom>
              <a:avLst/>
              <a:gdLst>
                <a:gd name="connsiteX0" fmla="*/ 494211 w 514350"/>
                <a:gd name="connsiteY0" fmla="*/ 289614 h 581025"/>
                <a:gd name="connsiteX1" fmla="*/ 487725 w 514350"/>
                <a:gd name="connsiteY1" fmla="*/ 276669 h 581025"/>
                <a:gd name="connsiteX2" fmla="*/ 481229 w 514350"/>
                <a:gd name="connsiteY2" fmla="*/ 260486 h 581025"/>
                <a:gd name="connsiteX3" fmla="*/ 474742 w 514350"/>
                <a:gd name="connsiteY3" fmla="*/ 241065 h 581025"/>
                <a:gd name="connsiteX4" fmla="*/ 471494 w 514350"/>
                <a:gd name="connsiteY4" fmla="*/ 234588 h 581025"/>
                <a:gd name="connsiteX5" fmla="*/ 471494 w 514350"/>
                <a:gd name="connsiteY5" fmla="*/ 228111 h 581025"/>
                <a:gd name="connsiteX6" fmla="*/ 471494 w 514350"/>
                <a:gd name="connsiteY6" fmla="*/ 224872 h 581025"/>
                <a:gd name="connsiteX7" fmla="*/ 471494 w 514350"/>
                <a:gd name="connsiteY7" fmla="*/ 224872 h 581025"/>
                <a:gd name="connsiteX8" fmla="*/ 471494 w 514350"/>
                <a:gd name="connsiteY8" fmla="*/ 218405 h 581025"/>
                <a:gd name="connsiteX9" fmla="*/ 471494 w 514350"/>
                <a:gd name="connsiteY9" fmla="*/ 215166 h 581025"/>
                <a:gd name="connsiteX10" fmla="*/ 468246 w 514350"/>
                <a:gd name="connsiteY10" fmla="*/ 211928 h 581025"/>
                <a:gd name="connsiteX11" fmla="*/ 465007 w 514350"/>
                <a:gd name="connsiteY11" fmla="*/ 205451 h 581025"/>
                <a:gd name="connsiteX12" fmla="*/ 445528 w 514350"/>
                <a:gd name="connsiteY12" fmla="*/ 186029 h 581025"/>
                <a:gd name="connsiteX13" fmla="*/ 442290 w 514350"/>
                <a:gd name="connsiteY13" fmla="*/ 186029 h 581025"/>
                <a:gd name="connsiteX14" fmla="*/ 442290 w 514350"/>
                <a:gd name="connsiteY14" fmla="*/ 182801 h 581025"/>
                <a:gd name="connsiteX15" fmla="*/ 426060 w 514350"/>
                <a:gd name="connsiteY15" fmla="*/ 169847 h 581025"/>
                <a:gd name="connsiteX16" fmla="*/ 422821 w 514350"/>
                <a:gd name="connsiteY16" fmla="*/ 163379 h 581025"/>
                <a:gd name="connsiteX17" fmla="*/ 400104 w 514350"/>
                <a:gd name="connsiteY17" fmla="*/ 153664 h 581025"/>
                <a:gd name="connsiteX18" fmla="*/ 400104 w 514350"/>
                <a:gd name="connsiteY18" fmla="*/ 153664 h 581025"/>
                <a:gd name="connsiteX19" fmla="*/ 396856 w 514350"/>
                <a:gd name="connsiteY19" fmla="*/ 153664 h 581025"/>
                <a:gd name="connsiteX20" fmla="*/ 396856 w 514350"/>
                <a:gd name="connsiteY20" fmla="*/ 150425 h 581025"/>
                <a:gd name="connsiteX21" fmla="*/ 396856 w 514350"/>
                <a:gd name="connsiteY21" fmla="*/ 150425 h 581025"/>
                <a:gd name="connsiteX22" fmla="*/ 396856 w 514350"/>
                <a:gd name="connsiteY22" fmla="*/ 147187 h 581025"/>
                <a:gd name="connsiteX23" fmla="*/ 396856 w 514350"/>
                <a:gd name="connsiteY23" fmla="*/ 147187 h 581025"/>
                <a:gd name="connsiteX24" fmla="*/ 396856 w 514350"/>
                <a:gd name="connsiteY24" fmla="*/ 147187 h 581025"/>
                <a:gd name="connsiteX25" fmla="*/ 396856 w 514350"/>
                <a:gd name="connsiteY25" fmla="*/ 143958 h 581025"/>
                <a:gd name="connsiteX26" fmla="*/ 400104 w 514350"/>
                <a:gd name="connsiteY26" fmla="*/ 143958 h 581025"/>
                <a:gd name="connsiteX27" fmla="*/ 400104 w 514350"/>
                <a:gd name="connsiteY27" fmla="*/ 140719 h 581025"/>
                <a:gd name="connsiteX28" fmla="*/ 400104 w 514350"/>
                <a:gd name="connsiteY28" fmla="*/ 137481 h 581025"/>
                <a:gd name="connsiteX29" fmla="*/ 400104 w 514350"/>
                <a:gd name="connsiteY29" fmla="*/ 137481 h 581025"/>
                <a:gd name="connsiteX30" fmla="*/ 400104 w 514350"/>
                <a:gd name="connsiteY30" fmla="*/ 137481 h 581025"/>
                <a:gd name="connsiteX31" fmla="*/ 400104 w 514350"/>
                <a:gd name="connsiteY31" fmla="*/ 137481 h 581025"/>
                <a:gd name="connsiteX32" fmla="*/ 400104 w 514350"/>
                <a:gd name="connsiteY32" fmla="*/ 134242 h 581025"/>
                <a:gd name="connsiteX33" fmla="*/ 396856 w 514350"/>
                <a:gd name="connsiteY33" fmla="*/ 134242 h 581025"/>
                <a:gd name="connsiteX34" fmla="*/ 396856 w 514350"/>
                <a:gd name="connsiteY34" fmla="*/ 134242 h 581025"/>
                <a:gd name="connsiteX35" fmla="*/ 391989 w 514350"/>
                <a:gd name="connsiteY35" fmla="*/ 131004 h 581025"/>
                <a:gd name="connsiteX36" fmla="*/ 388741 w 514350"/>
                <a:gd name="connsiteY36" fmla="*/ 127765 h 581025"/>
                <a:gd name="connsiteX37" fmla="*/ 382254 w 514350"/>
                <a:gd name="connsiteY37" fmla="*/ 121298 h 581025"/>
                <a:gd name="connsiteX38" fmla="*/ 382254 w 514350"/>
                <a:gd name="connsiteY38" fmla="*/ 121298 h 581025"/>
                <a:gd name="connsiteX39" fmla="*/ 382254 w 514350"/>
                <a:gd name="connsiteY39" fmla="*/ 106734 h 581025"/>
                <a:gd name="connsiteX40" fmla="*/ 379006 w 514350"/>
                <a:gd name="connsiteY40" fmla="*/ 103495 h 581025"/>
                <a:gd name="connsiteX41" fmla="*/ 379006 w 514350"/>
                <a:gd name="connsiteY41" fmla="*/ 100257 h 581025"/>
                <a:gd name="connsiteX42" fmla="*/ 379006 w 514350"/>
                <a:gd name="connsiteY42" fmla="*/ 100257 h 581025"/>
                <a:gd name="connsiteX43" fmla="*/ 379006 w 514350"/>
                <a:gd name="connsiteY43" fmla="*/ 100257 h 581025"/>
                <a:gd name="connsiteX44" fmla="*/ 379006 w 514350"/>
                <a:gd name="connsiteY44" fmla="*/ 97018 h 581025"/>
                <a:gd name="connsiteX45" fmla="*/ 372519 w 514350"/>
                <a:gd name="connsiteY45" fmla="*/ 93780 h 581025"/>
                <a:gd name="connsiteX46" fmla="*/ 369271 w 514350"/>
                <a:gd name="connsiteY46" fmla="*/ 90541 h 581025"/>
                <a:gd name="connsiteX47" fmla="*/ 346554 w 514350"/>
                <a:gd name="connsiteY47" fmla="*/ 80835 h 581025"/>
                <a:gd name="connsiteX48" fmla="*/ 323837 w 514350"/>
                <a:gd name="connsiteY48" fmla="*/ 71120 h 581025"/>
                <a:gd name="connsiteX49" fmla="*/ 317351 w 514350"/>
                <a:gd name="connsiteY49" fmla="*/ 71120 h 581025"/>
                <a:gd name="connsiteX50" fmla="*/ 317351 w 514350"/>
                <a:gd name="connsiteY50" fmla="*/ 71120 h 581025"/>
                <a:gd name="connsiteX51" fmla="*/ 314103 w 514350"/>
                <a:gd name="connsiteY51" fmla="*/ 74358 h 581025"/>
                <a:gd name="connsiteX52" fmla="*/ 314103 w 514350"/>
                <a:gd name="connsiteY52" fmla="*/ 74358 h 581025"/>
                <a:gd name="connsiteX53" fmla="*/ 314103 w 514350"/>
                <a:gd name="connsiteY53" fmla="*/ 74358 h 581025"/>
                <a:gd name="connsiteX54" fmla="*/ 314103 w 514350"/>
                <a:gd name="connsiteY54" fmla="*/ 74358 h 581025"/>
                <a:gd name="connsiteX55" fmla="*/ 314103 w 514350"/>
                <a:gd name="connsiteY55" fmla="*/ 74358 h 581025"/>
                <a:gd name="connsiteX56" fmla="*/ 314103 w 514350"/>
                <a:gd name="connsiteY56" fmla="*/ 77597 h 581025"/>
                <a:gd name="connsiteX57" fmla="*/ 310864 w 514350"/>
                <a:gd name="connsiteY57" fmla="*/ 77597 h 581025"/>
                <a:gd name="connsiteX58" fmla="*/ 310864 w 514350"/>
                <a:gd name="connsiteY58" fmla="*/ 80835 h 581025"/>
                <a:gd name="connsiteX59" fmla="*/ 307616 w 514350"/>
                <a:gd name="connsiteY59" fmla="*/ 80835 h 581025"/>
                <a:gd name="connsiteX60" fmla="*/ 307616 w 514350"/>
                <a:gd name="connsiteY60" fmla="*/ 80835 h 581025"/>
                <a:gd name="connsiteX61" fmla="*/ 307616 w 514350"/>
                <a:gd name="connsiteY61" fmla="*/ 80835 h 581025"/>
                <a:gd name="connsiteX62" fmla="*/ 297882 w 514350"/>
                <a:gd name="connsiteY62" fmla="*/ 84074 h 581025"/>
                <a:gd name="connsiteX63" fmla="*/ 288147 w 514350"/>
                <a:gd name="connsiteY63" fmla="*/ 84074 h 581025"/>
                <a:gd name="connsiteX64" fmla="*/ 236226 w 514350"/>
                <a:gd name="connsiteY64" fmla="*/ 80835 h 581025"/>
                <a:gd name="connsiteX65" fmla="*/ 224863 w 514350"/>
                <a:gd name="connsiteY65" fmla="*/ 84074 h 581025"/>
                <a:gd name="connsiteX66" fmla="*/ 224863 w 514350"/>
                <a:gd name="connsiteY66" fmla="*/ 84074 h 581025"/>
                <a:gd name="connsiteX67" fmla="*/ 221625 w 514350"/>
                <a:gd name="connsiteY67" fmla="*/ 87312 h 581025"/>
                <a:gd name="connsiteX68" fmla="*/ 218377 w 514350"/>
                <a:gd name="connsiteY68" fmla="*/ 87312 h 581025"/>
                <a:gd name="connsiteX69" fmla="*/ 218377 w 514350"/>
                <a:gd name="connsiteY69" fmla="*/ 84074 h 581025"/>
                <a:gd name="connsiteX70" fmla="*/ 218377 w 514350"/>
                <a:gd name="connsiteY70" fmla="*/ 84074 h 581025"/>
                <a:gd name="connsiteX71" fmla="*/ 218377 w 514350"/>
                <a:gd name="connsiteY71" fmla="*/ 80835 h 581025"/>
                <a:gd name="connsiteX72" fmla="*/ 218377 w 514350"/>
                <a:gd name="connsiteY72" fmla="*/ 80835 h 581025"/>
                <a:gd name="connsiteX73" fmla="*/ 218377 w 514350"/>
                <a:gd name="connsiteY73" fmla="*/ 80835 h 581025"/>
                <a:gd name="connsiteX74" fmla="*/ 215128 w 514350"/>
                <a:gd name="connsiteY74" fmla="*/ 77597 h 581025"/>
                <a:gd name="connsiteX75" fmla="*/ 215128 w 514350"/>
                <a:gd name="connsiteY75" fmla="*/ 77597 h 581025"/>
                <a:gd name="connsiteX76" fmla="*/ 208642 w 514350"/>
                <a:gd name="connsiteY76" fmla="*/ 67891 h 581025"/>
                <a:gd name="connsiteX77" fmla="*/ 208642 w 514350"/>
                <a:gd name="connsiteY77" fmla="*/ 67891 h 581025"/>
                <a:gd name="connsiteX78" fmla="*/ 208642 w 514350"/>
                <a:gd name="connsiteY78" fmla="*/ 64652 h 581025"/>
                <a:gd name="connsiteX79" fmla="*/ 205394 w 514350"/>
                <a:gd name="connsiteY79" fmla="*/ 58175 h 581025"/>
                <a:gd name="connsiteX80" fmla="*/ 205394 w 514350"/>
                <a:gd name="connsiteY80" fmla="*/ 54937 h 581025"/>
                <a:gd name="connsiteX81" fmla="*/ 205394 w 514350"/>
                <a:gd name="connsiteY81" fmla="*/ 54937 h 581025"/>
                <a:gd name="connsiteX82" fmla="*/ 205394 w 514350"/>
                <a:gd name="connsiteY82" fmla="*/ 51698 h 581025"/>
                <a:gd name="connsiteX83" fmla="*/ 205394 w 514350"/>
                <a:gd name="connsiteY83" fmla="*/ 51698 h 581025"/>
                <a:gd name="connsiteX84" fmla="*/ 205394 w 514350"/>
                <a:gd name="connsiteY84" fmla="*/ 51698 h 581025"/>
                <a:gd name="connsiteX85" fmla="*/ 205394 w 514350"/>
                <a:gd name="connsiteY85" fmla="*/ 51698 h 581025"/>
                <a:gd name="connsiteX86" fmla="*/ 205394 w 514350"/>
                <a:gd name="connsiteY86" fmla="*/ 51698 h 581025"/>
                <a:gd name="connsiteX87" fmla="*/ 202146 w 514350"/>
                <a:gd name="connsiteY87" fmla="*/ 51698 h 581025"/>
                <a:gd name="connsiteX88" fmla="*/ 202146 w 514350"/>
                <a:gd name="connsiteY88" fmla="*/ 51698 h 581025"/>
                <a:gd name="connsiteX89" fmla="*/ 198907 w 514350"/>
                <a:gd name="connsiteY89" fmla="*/ 51698 h 581025"/>
                <a:gd name="connsiteX90" fmla="*/ 198907 w 514350"/>
                <a:gd name="connsiteY90" fmla="*/ 51698 h 581025"/>
                <a:gd name="connsiteX91" fmla="*/ 195659 w 514350"/>
                <a:gd name="connsiteY91" fmla="*/ 51698 h 581025"/>
                <a:gd name="connsiteX92" fmla="*/ 195659 w 514350"/>
                <a:gd name="connsiteY92" fmla="*/ 51698 h 581025"/>
                <a:gd name="connsiteX93" fmla="*/ 195659 w 514350"/>
                <a:gd name="connsiteY93" fmla="*/ 51698 h 581025"/>
                <a:gd name="connsiteX94" fmla="*/ 192411 w 514350"/>
                <a:gd name="connsiteY94" fmla="*/ 54937 h 581025"/>
                <a:gd name="connsiteX95" fmla="*/ 189173 w 514350"/>
                <a:gd name="connsiteY95" fmla="*/ 54937 h 581025"/>
                <a:gd name="connsiteX96" fmla="*/ 189173 w 514350"/>
                <a:gd name="connsiteY96" fmla="*/ 54937 h 581025"/>
                <a:gd name="connsiteX97" fmla="*/ 185925 w 514350"/>
                <a:gd name="connsiteY97" fmla="*/ 54937 h 581025"/>
                <a:gd name="connsiteX98" fmla="*/ 185925 w 514350"/>
                <a:gd name="connsiteY98" fmla="*/ 54937 h 581025"/>
                <a:gd name="connsiteX99" fmla="*/ 185925 w 514350"/>
                <a:gd name="connsiteY99" fmla="*/ 54937 h 581025"/>
                <a:gd name="connsiteX100" fmla="*/ 182677 w 514350"/>
                <a:gd name="connsiteY100" fmla="*/ 51698 h 581025"/>
                <a:gd name="connsiteX101" fmla="*/ 182677 w 514350"/>
                <a:gd name="connsiteY101" fmla="*/ 51698 h 581025"/>
                <a:gd name="connsiteX102" fmla="*/ 182677 w 514350"/>
                <a:gd name="connsiteY102" fmla="*/ 51698 h 581025"/>
                <a:gd name="connsiteX103" fmla="*/ 179438 w 514350"/>
                <a:gd name="connsiteY103" fmla="*/ 48470 h 581025"/>
                <a:gd name="connsiteX104" fmla="*/ 179438 w 514350"/>
                <a:gd name="connsiteY104" fmla="*/ 48470 h 581025"/>
                <a:gd name="connsiteX105" fmla="*/ 179438 w 514350"/>
                <a:gd name="connsiteY105" fmla="*/ 48470 h 581025"/>
                <a:gd name="connsiteX106" fmla="*/ 172942 w 514350"/>
                <a:gd name="connsiteY106" fmla="*/ 48470 h 581025"/>
                <a:gd name="connsiteX107" fmla="*/ 169694 w 514350"/>
                <a:gd name="connsiteY107" fmla="*/ 45231 h 581025"/>
                <a:gd name="connsiteX108" fmla="*/ 166456 w 514350"/>
                <a:gd name="connsiteY108" fmla="*/ 45231 h 581025"/>
                <a:gd name="connsiteX109" fmla="*/ 166456 w 514350"/>
                <a:gd name="connsiteY109" fmla="*/ 45231 h 581025"/>
                <a:gd name="connsiteX110" fmla="*/ 166456 w 514350"/>
                <a:gd name="connsiteY110" fmla="*/ 45231 h 581025"/>
                <a:gd name="connsiteX111" fmla="*/ 163208 w 514350"/>
                <a:gd name="connsiteY111" fmla="*/ 45231 h 581025"/>
                <a:gd name="connsiteX112" fmla="*/ 163208 w 514350"/>
                <a:gd name="connsiteY112" fmla="*/ 45231 h 581025"/>
                <a:gd name="connsiteX113" fmla="*/ 163208 w 514350"/>
                <a:gd name="connsiteY113" fmla="*/ 41992 h 581025"/>
                <a:gd name="connsiteX114" fmla="*/ 159960 w 514350"/>
                <a:gd name="connsiteY114" fmla="*/ 41992 h 581025"/>
                <a:gd name="connsiteX115" fmla="*/ 159960 w 514350"/>
                <a:gd name="connsiteY115" fmla="*/ 38754 h 581025"/>
                <a:gd name="connsiteX116" fmla="*/ 156721 w 514350"/>
                <a:gd name="connsiteY116" fmla="*/ 38754 h 581025"/>
                <a:gd name="connsiteX117" fmla="*/ 156721 w 514350"/>
                <a:gd name="connsiteY117" fmla="*/ 38754 h 581025"/>
                <a:gd name="connsiteX118" fmla="*/ 156721 w 514350"/>
                <a:gd name="connsiteY118" fmla="*/ 35516 h 581025"/>
                <a:gd name="connsiteX119" fmla="*/ 153473 w 514350"/>
                <a:gd name="connsiteY119" fmla="*/ 35516 h 581025"/>
                <a:gd name="connsiteX120" fmla="*/ 153473 w 514350"/>
                <a:gd name="connsiteY120" fmla="*/ 35516 h 581025"/>
                <a:gd name="connsiteX121" fmla="*/ 150225 w 514350"/>
                <a:gd name="connsiteY121" fmla="*/ 35516 h 581025"/>
                <a:gd name="connsiteX122" fmla="*/ 150225 w 514350"/>
                <a:gd name="connsiteY122" fmla="*/ 35516 h 581025"/>
                <a:gd name="connsiteX123" fmla="*/ 146987 w 514350"/>
                <a:gd name="connsiteY123" fmla="*/ 35516 h 581025"/>
                <a:gd name="connsiteX124" fmla="*/ 146987 w 514350"/>
                <a:gd name="connsiteY124" fmla="*/ 35516 h 581025"/>
                <a:gd name="connsiteX125" fmla="*/ 146987 w 514350"/>
                <a:gd name="connsiteY125" fmla="*/ 35516 h 581025"/>
                <a:gd name="connsiteX126" fmla="*/ 143739 w 514350"/>
                <a:gd name="connsiteY126" fmla="*/ 35516 h 581025"/>
                <a:gd name="connsiteX127" fmla="*/ 143739 w 514350"/>
                <a:gd name="connsiteY127" fmla="*/ 35516 h 581025"/>
                <a:gd name="connsiteX128" fmla="*/ 143739 w 514350"/>
                <a:gd name="connsiteY128" fmla="*/ 32277 h 581025"/>
                <a:gd name="connsiteX129" fmla="*/ 143739 w 514350"/>
                <a:gd name="connsiteY129" fmla="*/ 32277 h 581025"/>
                <a:gd name="connsiteX130" fmla="*/ 143739 w 514350"/>
                <a:gd name="connsiteY130" fmla="*/ 32277 h 581025"/>
                <a:gd name="connsiteX131" fmla="*/ 143739 w 514350"/>
                <a:gd name="connsiteY131" fmla="*/ 29048 h 581025"/>
                <a:gd name="connsiteX132" fmla="*/ 146987 w 514350"/>
                <a:gd name="connsiteY132" fmla="*/ 22571 h 581025"/>
                <a:gd name="connsiteX133" fmla="*/ 146987 w 514350"/>
                <a:gd name="connsiteY133" fmla="*/ 22571 h 581025"/>
                <a:gd name="connsiteX134" fmla="*/ 146987 w 514350"/>
                <a:gd name="connsiteY134" fmla="*/ 22571 h 581025"/>
                <a:gd name="connsiteX135" fmla="*/ 146987 w 514350"/>
                <a:gd name="connsiteY135" fmla="*/ 19332 h 581025"/>
                <a:gd name="connsiteX136" fmla="*/ 146987 w 514350"/>
                <a:gd name="connsiteY136" fmla="*/ 19332 h 581025"/>
                <a:gd name="connsiteX137" fmla="*/ 143739 w 514350"/>
                <a:gd name="connsiteY137" fmla="*/ 19332 h 581025"/>
                <a:gd name="connsiteX138" fmla="*/ 143739 w 514350"/>
                <a:gd name="connsiteY138" fmla="*/ 16094 h 581025"/>
                <a:gd name="connsiteX139" fmla="*/ 143739 w 514350"/>
                <a:gd name="connsiteY139" fmla="*/ 16094 h 581025"/>
                <a:gd name="connsiteX140" fmla="*/ 143739 w 514350"/>
                <a:gd name="connsiteY140" fmla="*/ 16094 h 581025"/>
                <a:gd name="connsiteX141" fmla="*/ 143739 w 514350"/>
                <a:gd name="connsiteY141" fmla="*/ 12855 h 581025"/>
                <a:gd name="connsiteX142" fmla="*/ 143739 w 514350"/>
                <a:gd name="connsiteY142" fmla="*/ 12855 h 581025"/>
                <a:gd name="connsiteX143" fmla="*/ 146987 w 514350"/>
                <a:gd name="connsiteY143" fmla="*/ 6388 h 581025"/>
                <a:gd name="connsiteX144" fmla="*/ 146987 w 514350"/>
                <a:gd name="connsiteY144" fmla="*/ 3149 h 581025"/>
                <a:gd name="connsiteX145" fmla="*/ 146987 w 514350"/>
                <a:gd name="connsiteY145" fmla="*/ 3149 h 581025"/>
                <a:gd name="connsiteX146" fmla="*/ 146987 w 514350"/>
                <a:gd name="connsiteY146" fmla="*/ 3149 h 581025"/>
                <a:gd name="connsiteX147" fmla="*/ 146987 w 514350"/>
                <a:gd name="connsiteY147" fmla="*/ 3149 h 581025"/>
                <a:gd name="connsiteX148" fmla="*/ 146987 w 514350"/>
                <a:gd name="connsiteY148" fmla="*/ -89 h 581025"/>
                <a:gd name="connsiteX149" fmla="*/ 146987 w 514350"/>
                <a:gd name="connsiteY149" fmla="*/ -89 h 581025"/>
                <a:gd name="connsiteX150" fmla="*/ 143739 w 514350"/>
                <a:gd name="connsiteY150" fmla="*/ -89 h 581025"/>
                <a:gd name="connsiteX151" fmla="*/ 143739 w 514350"/>
                <a:gd name="connsiteY151" fmla="*/ -89 h 581025"/>
                <a:gd name="connsiteX152" fmla="*/ 137252 w 514350"/>
                <a:gd name="connsiteY152" fmla="*/ -89 h 581025"/>
                <a:gd name="connsiteX153" fmla="*/ 137252 w 514350"/>
                <a:gd name="connsiteY153" fmla="*/ -89 h 581025"/>
                <a:gd name="connsiteX154" fmla="*/ 137252 w 514350"/>
                <a:gd name="connsiteY154" fmla="*/ -89 h 581025"/>
                <a:gd name="connsiteX155" fmla="*/ 134004 w 514350"/>
                <a:gd name="connsiteY155" fmla="*/ -89 h 581025"/>
                <a:gd name="connsiteX156" fmla="*/ 134004 w 514350"/>
                <a:gd name="connsiteY156" fmla="*/ 3149 h 581025"/>
                <a:gd name="connsiteX157" fmla="*/ 134004 w 514350"/>
                <a:gd name="connsiteY157" fmla="*/ 3149 h 581025"/>
                <a:gd name="connsiteX158" fmla="*/ 130756 w 514350"/>
                <a:gd name="connsiteY158" fmla="*/ 3149 h 581025"/>
                <a:gd name="connsiteX159" fmla="*/ 130756 w 514350"/>
                <a:gd name="connsiteY159" fmla="*/ 3149 h 581025"/>
                <a:gd name="connsiteX160" fmla="*/ 130756 w 514350"/>
                <a:gd name="connsiteY160" fmla="*/ 3149 h 581025"/>
                <a:gd name="connsiteX161" fmla="*/ 127508 w 514350"/>
                <a:gd name="connsiteY161" fmla="*/ 3149 h 581025"/>
                <a:gd name="connsiteX162" fmla="*/ 127508 w 514350"/>
                <a:gd name="connsiteY162" fmla="*/ 3149 h 581025"/>
                <a:gd name="connsiteX163" fmla="*/ 124269 w 514350"/>
                <a:gd name="connsiteY163" fmla="*/ 3149 h 581025"/>
                <a:gd name="connsiteX164" fmla="*/ 121021 w 514350"/>
                <a:gd name="connsiteY164" fmla="*/ 3149 h 581025"/>
                <a:gd name="connsiteX165" fmla="*/ 121021 w 514350"/>
                <a:gd name="connsiteY165" fmla="*/ -89 h 581025"/>
                <a:gd name="connsiteX166" fmla="*/ 121021 w 514350"/>
                <a:gd name="connsiteY166" fmla="*/ -89 h 581025"/>
                <a:gd name="connsiteX167" fmla="*/ 121021 w 514350"/>
                <a:gd name="connsiteY167" fmla="*/ -89 h 581025"/>
                <a:gd name="connsiteX168" fmla="*/ 117773 w 514350"/>
                <a:gd name="connsiteY168" fmla="*/ 3149 h 581025"/>
                <a:gd name="connsiteX169" fmla="*/ 108039 w 514350"/>
                <a:gd name="connsiteY169" fmla="*/ 3149 h 581025"/>
                <a:gd name="connsiteX170" fmla="*/ 108039 w 514350"/>
                <a:gd name="connsiteY170" fmla="*/ 3149 h 581025"/>
                <a:gd name="connsiteX171" fmla="*/ 104800 w 514350"/>
                <a:gd name="connsiteY171" fmla="*/ 3149 h 581025"/>
                <a:gd name="connsiteX172" fmla="*/ 95066 w 514350"/>
                <a:gd name="connsiteY172" fmla="*/ 6388 h 581025"/>
                <a:gd name="connsiteX173" fmla="*/ 60986 w 514350"/>
                <a:gd name="connsiteY173" fmla="*/ 3149 h 581025"/>
                <a:gd name="connsiteX174" fmla="*/ 60986 w 514350"/>
                <a:gd name="connsiteY174" fmla="*/ 3149 h 581025"/>
                <a:gd name="connsiteX175" fmla="*/ 54499 w 514350"/>
                <a:gd name="connsiteY175" fmla="*/ 25809 h 581025"/>
                <a:gd name="connsiteX176" fmla="*/ 54499 w 514350"/>
                <a:gd name="connsiteY176" fmla="*/ 29048 h 581025"/>
                <a:gd name="connsiteX177" fmla="*/ 51251 w 514350"/>
                <a:gd name="connsiteY177" fmla="*/ 29048 h 581025"/>
                <a:gd name="connsiteX178" fmla="*/ 44764 w 514350"/>
                <a:gd name="connsiteY178" fmla="*/ 32277 h 581025"/>
                <a:gd name="connsiteX179" fmla="*/ 41516 w 514350"/>
                <a:gd name="connsiteY179" fmla="*/ 32277 h 581025"/>
                <a:gd name="connsiteX180" fmla="*/ 41516 w 514350"/>
                <a:gd name="connsiteY180" fmla="*/ 35516 h 581025"/>
                <a:gd name="connsiteX181" fmla="*/ 38268 w 514350"/>
                <a:gd name="connsiteY181" fmla="*/ 35516 h 581025"/>
                <a:gd name="connsiteX182" fmla="*/ 38268 w 514350"/>
                <a:gd name="connsiteY182" fmla="*/ 38754 h 581025"/>
                <a:gd name="connsiteX183" fmla="*/ 38268 w 514350"/>
                <a:gd name="connsiteY183" fmla="*/ 38754 h 581025"/>
                <a:gd name="connsiteX184" fmla="*/ 38268 w 514350"/>
                <a:gd name="connsiteY184" fmla="*/ 38754 h 581025"/>
                <a:gd name="connsiteX185" fmla="*/ 38268 w 514350"/>
                <a:gd name="connsiteY185" fmla="*/ 41992 h 581025"/>
                <a:gd name="connsiteX186" fmla="*/ 31782 w 514350"/>
                <a:gd name="connsiteY186" fmla="*/ 51698 h 581025"/>
                <a:gd name="connsiteX187" fmla="*/ 28533 w 514350"/>
                <a:gd name="connsiteY187" fmla="*/ 58175 h 581025"/>
                <a:gd name="connsiteX188" fmla="*/ 28533 w 514350"/>
                <a:gd name="connsiteY188" fmla="*/ 61414 h 581025"/>
                <a:gd name="connsiteX189" fmla="*/ 25295 w 514350"/>
                <a:gd name="connsiteY189" fmla="*/ 64652 h 581025"/>
                <a:gd name="connsiteX190" fmla="*/ 25295 w 514350"/>
                <a:gd name="connsiteY190" fmla="*/ 61414 h 581025"/>
                <a:gd name="connsiteX191" fmla="*/ 22047 w 514350"/>
                <a:gd name="connsiteY191" fmla="*/ 61414 h 581025"/>
                <a:gd name="connsiteX192" fmla="*/ 18799 w 514350"/>
                <a:gd name="connsiteY192" fmla="*/ 61414 h 581025"/>
                <a:gd name="connsiteX193" fmla="*/ 18799 w 514350"/>
                <a:gd name="connsiteY193" fmla="*/ 61414 h 581025"/>
                <a:gd name="connsiteX194" fmla="*/ 15560 w 514350"/>
                <a:gd name="connsiteY194" fmla="*/ 67891 h 581025"/>
                <a:gd name="connsiteX195" fmla="*/ 15560 w 514350"/>
                <a:gd name="connsiteY195" fmla="*/ 71120 h 581025"/>
                <a:gd name="connsiteX196" fmla="*/ 9064 w 514350"/>
                <a:gd name="connsiteY196" fmla="*/ 77597 h 581025"/>
                <a:gd name="connsiteX197" fmla="*/ 2578 w 514350"/>
                <a:gd name="connsiteY197" fmla="*/ 84074 h 581025"/>
                <a:gd name="connsiteX198" fmla="*/ -670 w 514350"/>
                <a:gd name="connsiteY198" fmla="*/ 87312 h 581025"/>
                <a:gd name="connsiteX199" fmla="*/ -670 w 514350"/>
                <a:gd name="connsiteY199" fmla="*/ 90541 h 581025"/>
                <a:gd name="connsiteX200" fmla="*/ 5817 w 514350"/>
                <a:gd name="connsiteY200" fmla="*/ 90541 h 581025"/>
                <a:gd name="connsiteX201" fmla="*/ 5817 w 514350"/>
                <a:gd name="connsiteY201" fmla="*/ 90541 h 581025"/>
                <a:gd name="connsiteX202" fmla="*/ 9064 w 514350"/>
                <a:gd name="connsiteY202" fmla="*/ 93780 h 581025"/>
                <a:gd name="connsiteX203" fmla="*/ 12312 w 514350"/>
                <a:gd name="connsiteY203" fmla="*/ 93780 h 581025"/>
                <a:gd name="connsiteX204" fmla="*/ 12312 w 514350"/>
                <a:gd name="connsiteY204" fmla="*/ 93780 h 581025"/>
                <a:gd name="connsiteX205" fmla="*/ 12312 w 514350"/>
                <a:gd name="connsiteY205" fmla="*/ 93780 h 581025"/>
                <a:gd name="connsiteX206" fmla="*/ 15560 w 514350"/>
                <a:gd name="connsiteY206" fmla="*/ 93780 h 581025"/>
                <a:gd name="connsiteX207" fmla="*/ 15560 w 514350"/>
                <a:gd name="connsiteY207" fmla="*/ 93780 h 581025"/>
                <a:gd name="connsiteX208" fmla="*/ 18799 w 514350"/>
                <a:gd name="connsiteY208" fmla="*/ 93780 h 581025"/>
                <a:gd name="connsiteX209" fmla="*/ 18799 w 514350"/>
                <a:gd name="connsiteY209" fmla="*/ 93780 h 581025"/>
                <a:gd name="connsiteX210" fmla="*/ 18799 w 514350"/>
                <a:gd name="connsiteY210" fmla="*/ 93780 h 581025"/>
                <a:gd name="connsiteX211" fmla="*/ 22047 w 514350"/>
                <a:gd name="connsiteY211" fmla="*/ 93780 h 581025"/>
                <a:gd name="connsiteX212" fmla="*/ 22047 w 514350"/>
                <a:gd name="connsiteY212" fmla="*/ 93780 h 581025"/>
                <a:gd name="connsiteX213" fmla="*/ 25295 w 514350"/>
                <a:gd name="connsiteY213" fmla="*/ 97018 h 581025"/>
                <a:gd name="connsiteX214" fmla="*/ 25295 w 514350"/>
                <a:gd name="connsiteY214" fmla="*/ 97018 h 581025"/>
                <a:gd name="connsiteX215" fmla="*/ 25295 w 514350"/>
                <a:gd name="connsiteY215" fmla="*/ 97018 h 581025"/>
                <a:gd name="connsiteX216" fmla="*/ 25295 w 514350"/>
                <a:gd name="connsiteY216" fmla="*/ 100257 h 581025"/>
                <a:gd name="connsiteX217" fmla="*/ 28533 w 514350"/>
                <a:gd name="connsiteY217" fmla="*/ 100257 h 581025"/>
                <a:gd name="connsiteX218" fmla="*/ 28533 w 514350"/>
                <a:gd name="connsiteY218" fmla="*/ 100257 h 581025"/>
                <a:gd name="connsiteX219" fmla="*/ 35030 w 514350"/>
                <a:gd name="connsiteY219" fmla="*/ 100257 h 581025"/>
                <a:gd name="connsiteX220" fmla="*/ 35030 w 514350"/>
                <a:gd name="connsiteY220" fmla="*/ 100257 h 581025"/>
                <a:gd name="connsiteX221" fmla="*/ 35030 w 514350"/>
                <a:gd name="connsiteY221" fmla="*/ 100257 h 581025"/>
                <a:gd name="connsiteX222" fmla="*/ 54499 w 514350"/>
                <a:gd name="connsiteY222" fmla="*/ 118059 h 581025"/>
                <a:gd name="connsiteX223" fmla="*/ 57747 w 514350"/>
                <a:gd name="connsiteY223" fmla="*/ 121298 h 581025"/>
                <a:gd name="connsiteX224" fmla="*/ 57747 w 514350"/>
                <a:gd name="connsiteY224" fmla="*/ 124536 h 581025"/>
                <a:gd name="connsiteX225" fmla="*/ 60986 w 514350"/>
                <a:gd name="connsiteY225" fmla="*/ 127765 h 581025"/>
                <a:gd name="connsiteX226" fmla="*/ 60986 w 514350"/>
                <a:gd name="connsiteY226" fmla="*/ 134242 h 581025"/>
                <a:gd name="connsiteX227" fmla="*/ 64234 w 514350"/>
                <a:gd name="connsiteY227" fmla="*/ 137481 h 581025"/>
                <a:gd name="connsiteX228" fmla="*/ 64234 w 514350"/>
                <a:gd name="connsiteY228" fmla="*/ 140719 h 581025"/>
                <a:gd name="connsiteX229" fmla="*/ 75587 w 514350"/>
                <a:gd name="connsiteY229" fmla="*/ 150425 h 581025"/>
                <a:gd name="connsiteX230" fmla="*/ 75587 w 514350"/>
                <a:gd name="connsiteY230" fmla="*/ 150425 h 581025"/>
                <a:gd name="connsiteX231" fmla="*/ 78835 w 514350"/>
                <a:gd name="connsiteY231" fmla="*/ 153664 h 581025"/>
                <a:gd name="connsiteX232" fmla="*/ 78835 w 514350"/>
                <a:gd name="connsiteY232" fmla="*/ 156902 h 581025"/>
                <a:gd name="connsiteX233" fmla="*/ 82083 w 514350"/>
                <a:gd name="connsiteY233" fmla="*/ 163379 h 581025"/>
                <a:gd name="connsiteX234" fmla="*/ 82083 w 514350"/>
                <a:gd name="connsiteY234" fmla="*/ 163379 h 581025"/>
                <a:gd name="connsiteX235" fmla="*/ 82083 w 514350"/>
                <a:gd name="connsiteY235" fmla="*/ 166608 h 581025"/>
                <a:gd name="connsiteX236" fmla="*/ 85322 w 514350"/>
                <a:gd name="connsiteY236" fmla="*/ 169847 h 581025"/>
                <a:gd name="connsiteX237" fmla="*/ 88570 w 514350"/>
                <a:gd name="connsiteY237" fmla="*/ 169847 h 581025"/>
                <a:gd name="connsiteX238" fmla="*/ 88570 w 514350"/>
                <a:gd name="connsiteY238" fmla="*/ 169847 h 581025"/>
                <a:gd name="connsiteX239" fmla="*/ 88570 w 514350"/>
                <a:gd name="connsiteY239" fmla="*/ 173085 h 581025"/>
                <a:gd name="connsiteX240" fmla="*/ 88570 w 514350"/>
                <a:gd name="connsiteY240" fmla="*/ 173085 h 581025"/>
                <a:gd name="connsiteX241" fmla="*/ 88570 w 514350"/>
                <a:gd name="connsiteY241" fmla="*/ 173085 h 581025"/>
                <a:gd name="connsiteX242" fmla="*/ 88570 w 514350"/>
                <a:gd name="connsiteY242" fmla="*/ 176323 h 581025"/>
                <a:gd name="connsiteX243" fmla="*/ 88570 w 514350"/>
                <a:gd name="connsiteY243" fmla="*/ 176323 h 581025"/>
                <a:gd name="connsiteX244" fmla="*/ 88570 w 514350"/>
                <a:gd name="connsiteY244" fmla="*/ 179562 h 581025"/>
                <a:gd name="connsiteX245" fmla="*/ 85322 w 514350"/>
                <a:gd name="connsiteY245" fmla="*/ 179562 h 581025"/>
                <a:gd name="connsiteX246" fmla="*/ 85322 w 514350"/>
                <a:gd name="connsiteY246" fmla="*/ 179562 h 581025"/>
                <a:gd name="connsiteX247" fmla="*/ 85322 w 514350"/>
                <a:gd name="connsiteY247" fmla="*/ 179562 h 581025"/>
                <a:gd name="connsiteX248" fmla="*/ 82083 w 514350"/>
                <a:gd name="connsiteY248" fmla="*/ 182801 h 581025"/>
                <a:gd name="connsiteX249" fmla="*/ 82083 w 514350"/>
                <a:gd name="connsiteY249" fmla="*/ 182801 h 581025"/>
                <a:gd name="connsiteX250" fmla="*/ 78835 w 514350"/>
                <a:gd name="connsiteY250" fmla="*/ 189268 h 581025"/>
                <a:gd name="connsiteX251" fmla="*/ 78835 w 514350"/>
                <a:gd name="connsiteY251" fmla="*/ 192507 h 581025"/>
                <a:gd name="connsiteX252" fmla="*/ 78835 w 514350"/>
                <a:gd name="connsiteY252" fmla="*/ 198983 h 581025"/>
                <a:gd name="connsiteX253" fmla="*/ 78835 w 514350"/>
                <a:gd name="connsiteY253" fmla="*/ 205451 h 581025"/>
                <a:gd name="connsiteX254" fmla="*/ 78835 w 514350"/>
                <a:gd name="connsiteY254" fmla="*/ 205451 h 581025"/>
                <a:gd name="connsiteX255" fmla="*/ 82083 w 514350"/>
                <a:gd name="connsiteY255" fmla="*/ 208690 h 581025"/>
                <a:gd name="connsiteX256" fmla="*/ 82083 w 514350"/>
                <a:gd name="connsiteY256" fmla="*/ 211928 h 581025"/>
                <a:gd name="connsiteX257" fmla="*/ 85322 w 514350"/>
                <a:gd name="connsiteY257" fmla="*/ 211928 h 581025"/>
                <a:gd name="connsiteX258" fmla="*/ 85322 w 514350"/>
                <a:gd name="connsiteY258" fmla="*/ 215166 h 581025"/>
                <a:gd name="connsiteX259" fmla="*/ 85322 w 514350"/>
                <a:gd name="connsiteY259" fmla="*/ 215166 h 581025"/>
                <a:gd name="connsiteX260" fmla="*/ 85322 w 514350"/>
                <a:gd name="connsiteY260" fmla="*/ 215166 h 581025"/>
                <a:gd name="connsiteX261" fmla="*/ 85322 w 514350"/>
                <a:gd name="connsiteY261" fmla="*/ 215166 h 581025"/>
                <a:gd name="connsiteX262" fmla="*/ 85322 w 514350"/>
                <a:gd name="connsiteY262" fmla="*/ 218405 h 581025"/>
                <a:gd name="connsiteX263" fmla="*/ 85322 w 514350"/>
                <a:gd name="connsiteY263" fmla="*/ 218405 h 581025"/>
                <a:gd name="connsiteX264" fmla="*/ 82083 w 514350"/>
                <a:gd name="connsiteY264" fmla="*/ 218405 h 581025"/>
                <a:gd name="connsiteX265" fmla="*/ 82083 w 514350"/>
                <a:gd name="connsiteY265" fmla="*/ 218405 h 581025"/>
                <a:gd name="connsiteX266" fmla="*/ 82083 w 514350"/>
                <a:gd name="connsiteY266" fmla="*/ 218405 h 581025"/>
                <a:gd name="connsiteX267" fmla="*/ 82083 w 514350"/>
                <a:gd name="connsiteY267" fmla="*/ 218405 h 581025"/>
                <a:gd name="connsiteX268" fmla="*/ 82083 w 514350"/>
                <a:gd name="connsiteY268" fmla="*/ 221644 h 581025"/>
                <a:gd name="connsiteX269" fmla="*/ 78835 w 514350"/>
                <a:gd name="connsiteY269" fmla="*/ 228111 h 581025"/>
                <a:gd name="connsiteX270" fmla="*/ 82083 w 514350"/>
                <a:gd name="connsiteY270" fmla="*/ 234588 h 581025"/>
                <a:gd name="connsiteX271" fmla="*/ 82083 w 514350"/>
                <a:gd name="connsiteY271" fmla="*/ 234588 h 581025"/>
                <a:gd name="connsiteX272" fmla="*/ 82083 w 514350"/>
                <a:gd name="connsiteY272" fmla="*/ 234588 h 581025"/>
                <a:gd name="connsiteX273" fmla="*/ 78835 w 514350"/>
                <a:gd name="connsiteY273" fmla="*/ 237826 h 581025"/>
                <a:gd name="connsiteX274" fmla="*/ 78835 w 514350"/>
                <a:gd name="connsiteY274" fmla="*/ 237826 h 581025"/>
                <a:gd name="connsiteX275" fmla="*/ 75587 w 514350"/>
                <a:gd name="connsiteY275" fmla="*/ 241065 h 581025"/>
                <a:gd name="connsiteX276" fmla="*/ 75587 w 514350"/>
                <a:gd name="connsiteY276" fmla="*/ 241065 h 581025"/>
                <a:gd name="connsiteX277" fmla="*/ 75587 w 514350"/>
                <a:gd name="connsiteY277" fmla="*/ 244294 h 581025"/>
                <a:gd name="connsiteX278" fmla="*/ 75587 w 514350"/>
                <a:gd name="connsiteY278" fmla="*/ 250771 h 581025"/>
                <a:gd name="connsiteX279" fmla="*/ 75587 w 514350"/>
                <a:gd name="connsiteY279" fmla="*/ 254009 h 581025"/>
                <a:gd name="connsiteX280" fmla="*/ 75587 w 514350"/>
                <a:gd name="connsiteY280" fmla="*/ 257248 h 581025"/>
                <a:gd name="connsiteX281" fmla="*/ 75587 w 514350"/>
                <a:gd name="connsiteY281" fmla="*/ 257248 h 581025"/>
                <a:gd name="connsiteX282" fmla="*/ 75587 w 514350"/>
                <a:gd name="connsiteY282" fmla="*/ 257248 h 581025"/>
                <a:gd name="connsiteX283" fmla="*/ 82083 w 514350"/>
                <a:gd name="connsiteY283" fmla="*/ 260486 h 581025"/>
                <a:gd name="connsiteX284" fmla="*/ 85322 w 514350"/>
                <a:gd name="connsiteY284" fmla="*/ 260486 h 581025"/>
                <a:gd name="connsiteX285" fmla="*/ 91818 w 514350"/>
                <a:gd name="connsiteY285" fmla="*/ 257248 h 581025"/>
                <a:gd name="connsiteX286" fmla="*/ 91818 w 514350"/>
                <a:gd name="connsiteY286" fmla="*/ 257248 h 581025"/>
                <a:gd name="connsiteX287" fmla="*/ 91818 w 514350"/>
                <a:gd name="connsiteY287" fmla="*/ 257248 h 581025"/>
                <a:gd name="connsiteX288" fmla="*/ 95066 w 514350"/>
                <a:gd name="connsiteY288" fmla="*/ 260486 h 581025"/>
                <a:gd name="connsiteX289" fmla="*/ 98304 w 514350"/>
                <a:gd name="connsiteY289" fmla="*/ 260486 h 581025"/>
                <a:gd name="connsiteX290" fmla="*/ 98304 w 514350"/>
                <a:gd name="connsiteY290" fmla="*/ 260486 h 581025"/>
                <a:gd name="connsiteX291" fmla="*/ 101552 w 514350"/>
                <a:gd name="connsiteY291" fmla="*/ 260486 h 581025"/>
                <a:gd name="connsiteX292" fmla="*/ 101552 w 514350"/>
                <a:gd name="connsiteY292" fmla="*/ 257248 h 581025"/>
                <a:gd name="connsiteX293" fmla="*/ 108039 w 514350"/>
                <a:gd name="connsiteY293" fmla="*/ 257248 h 581025"/>
                <a:gd name="connsiteX294" fmla="*/ 111287 w 514350"/>
                <a:gd name="connsiteY294" fmla="*/ 254009 h 581025"/>
                <a:gd name="connsiteX295" fmla="*/ 114535 w 514350"/>
                <a:gd name="connsiteY295" fmla="*/ 254009 h 581025"/>
                <a:gd name="connsiteX296" fmla="*/ 114535 w 514350"/>
                <a:gd name="connsiteY296" fmla="*/ 254009 h 581025"/>
                <a:gd name="connsiteX297" fmla="*/ 117773 w 514350"/>
                <a:gd name="connsiteY297" fmla="*/ 254009 h 581025"/>
                <a:gd name="connsiteX298" fmla="*/ 124269 w 514350"/>
                <a:gd name="connsiteY298" fmla="*/ 260486 h 581025"/>
                <a:gd name="connsiteX299" fmla="*/ 124269 w 514350"/>
                <a:gd name="connsiteY299" fmla="*/ 260486 h 581025"/>
                <a:gd name="connsiteX300" fmla="*/ 124269 w 514350"/>
                <a:gd name="connsiteY300" fmla="*/ 260486 h 581025"/>
                <a:gd name="connsiteX301" fmla="*/ 127508 w 514350"/>
                <a:gd name="connsiteY301" fmla="*/ 260486 h 581025"/>
                <a:gd name="connsiteX302" fmla="*/ 127508 w 514350"/>
                <a:gd name="connsiteY302" fmla="*/ 260486 h 581025"/>
                <a:gd name="connsiteX303" fmla="*/ 130756 w 514350"/>
                <a:gd name="connsiteY303" fmla="*/ 260486 h 581025"/>
                <a:gd name="connsiteX304" fmla="*/ 134004 w 514350"/>
                <a:gd name="connsiteY304" fmla="*/ 260486 h 581025"/>
                <a:gd name="connsiteX305" fmla="*/ 134004 w 514350"/>
                <a:gd name="connsiteY305" fmla="*/ 260486 h 581025"/>
                <a:gd name="connsiteX306" fmla="*/ 137252 w 514350"/>
                <a:gd name="connsiteY306" fmla="*/ 260486 h 581025"/>
                <a:gd name="connsiteX307" fmla="*/ 153473 w 514350"/>
                <a:gd name="connsiteY307" fmla="*/ 266954 h 581025"/>
                <a:gd name="connsiteX308" fmla="*/ 156721 w 514350"/>
                <a:gd name="connsiteY308" fmla="*/ 266954 h 581025"/>
                <a:gd name="connsiteX309" fmla="*/ 156721 w 514350"/>
                <a:gd name="connsiteY309" fmla="*/ 266954 h 581025"/>
                <a:gd name="connsiteX310" fmla="*/ 159960 w 514350"/>
                <a:gd name="connsiteY310" fmla="*/ 266954 h 581025"/>
                <a:gd name="connsiteX311" fmla="*/ 163208 w 514350"/>
                <a:gd name="connsiteY311" fmla="*/ 273431 h 581025"/>
                <a:gd name="connsiteX312" fmla="*/ 163208 w 514350"/>
                <a:gd name="connsiteY312" fmla="*/ 273431 h 581025"/>
                <a:gd name="connsiteX313" fmla="*/ 169694 w 514350"/>
                <a:gd name="connsiteY313" fmla="*/ 276669 h 581025"/>
                <a:gd name="connsiteX314" fmla="*/ 176190 w 514350"/>
                <a:gd name="connsiteY314" fmla="*/ 283137 h 581025"/>
                <a:gd name="connsiteX315" fmla="*/ 176190 w 514350"/>
                <a:gd name="connsiteY315" fmla="*/ 283137 h 581025"/>
                <a:gd name="connsiteX316" fmla="*/ 179438 w 514350"/>
                <a:gd name="connsiteY316" fmla="*/ 283137 h 581025"/>
                <a:gd name="connsiteX317" fmla="*/ 179438 w 514350"/>
                <a:gd name="connsiteY317" fmla="*/ 286375 h 581025"/>
                <a:gd name="connsiteX318" fmla="*/ 179438 w 514350"/>
                <a:gd name="connsiteY318" fmla="*/ 286375 h 581025"/>
                <a:gd name="connsiteX319" fmla="*/ 179438 w 514350"/>
                <a:gd name="connsiteY319" fmla="*/ 289614 h 581025"/>
                <a:gd name="connsiteX320" fmla="*/ 179438 w 514350"/>
                <a:gd name="connsiteY320" fmla="*/ 289614 h 581025"/>
                <a:gd name="connsiteX321" fmla="*/ 179438 w 514350"/>
                <a:gd name="connsiteY321" fmla="*/ 289614 h 581025"/>
                <a:gd name="connsiteX322" fmla="*/ 179438 w 514350"/>
                <a:gd name="connsiteY322" fmla="*/ 289614 h 581025"/>
                <a:gd name="connsiteX323" fmla="*/ 185925 w 514350"/>
                <a:gd name="connsiteY323" fmla="*/ 292852 h 581025"/>
                <a:gd name="connsiteX324" fmla="*/ 189173 w 514350"/>
                <a:gd name="connsiteY324" fmla="*/ 292852 h 581025"/>
                <a:gd name="connsiteX325" fmla="*/ 195659 w 514350"/>
                <a:gd name="connsiteY325" fmla="*/ 299329 h 581025"/>
                <a:gd name="connsiteX326" fmla="*/ 195659 w 514350"/>
                <a:gd name="connsiteY326" fmla="*/ 302558 h 581025"/>
                <a:gd name="connsiteX327" fmla="*/ 195659 w 514350"/>
                <a:gd name="connsiteY327" fmla="*/ 305797 h 581025"/>
                <a:gd name="connsiteX328" fmla="*/ 195659 w 514350"/>
                <a:gd name="connsiteY328" fmla="*/ 305797 h 581025"/>
                <a:gd name="connsiteX329" fmla="*/ 198907 w 514350"/>
                <a:gd name="connsiteY329" fmla="*/ 305797 h 581025"/>
                <a:gd name="connsiteX330" fmla="*/ 202146 w 514350"/>
                <a:gd name="connsiteY330" fmla="*/ 309035 h 581025"/>
                <a:gd name="connsiteX331" fmla="*/ 202146 w 514350"/>
                <a:gd name="connsiteY331" fmla="*/ 309035 h 581025"/>
                <a:gd name="connsiteX332" fmla="*/ 202146 w 514350"/>
                <a:gd name="connsiteY332" fmla="*/ 309035 h 581025"/>
                <a:gd name="connsiteX333" fmla="*/ 205394 w 514350"/>
                <a:gd name="connsiteY333" fmla="*/ 315512 h 581025"/>
                <a:gd name="connsiteX334" fmla="*/ 208642 w 514350"/>
                <a:gd name="connsiteY334" fmla="*/ 315512 h 581025"/>
                <a:gd name="connsiteX335" fmla="*/ 211880 w 514350"/>
                <a:gd name="connsiteY335" fmla="*/ 320361 h 581025"/>
                <a:gd name="connsiteX336" fmla="*/ 211880 w 514350"/>
                <a:gd name="connsiteY336" fmla="*/ 320361 h 581025"/>
                <a:gd name="connsiteX337" fmla="*/ 218377 w 514350"/>
                <a:gd name="connsiteY337" fmla="*/ 323599 h 581025"/>
                <a:gd name="connsiteX338" fmla="*/ 221625 w 514350"/>
                <a:gd name="connsiteY338" fmla="*/ 323599 h 581025"/>
                <a:gd name="connsiteX339" fmla="*/ 221625 w 514350"/>
                <a:gd name="connsiteY339" fmla="*/ 326838 h 581025"/>
                <a:gd name="connsiteX340" fmla="*/ 224863 w 514350"/>
                <a:gd name="connsiteY340" fmla="*/ 330076 h 581025"/>
                <a:gd name="connsiteX341" fmla="*/ 224863 w 514350"/>
                <a:gd name="connsiteY341" fmla="*/ 333315 h 581025"/>
                <a:gd name="connsiteX342" fmla="*/ 242713 w 514350"/>
                <a:gd name="connsiteY342" fmla="*/ 346259 h 581025"/>
                <a:gd name="connsiteX343" fmla="*/ 245961 w 514350"/>
                <a:gd name="connsiteY343" fmla="*/ 346259 h 581025"/>
                <a:gd name="connsiteX344" fmla="*/ 249209 w 514350"/>
                <a:gd name="connsiteY344" fmla="*/ 352736 h 581025"/>
                <a:gd name="connsiteX345" fmla="*/ 249209 w 514350"/>
                <a:gd name="connsiteY345" fmla="*/ 355975 h 581025"/>
                <a:gd name="connsiteX346" fmla="*/ 252447 w 514350"/>
                <a:gd name="connsiteY346" fmla="*/ 362442 h 581025"/>
                <a:gd name="connsiteX347" fmla="*/ 252447 w 514350"/>
                <a:gd name="connsiteY347" fmla="*/ 362442 h 581025"/>
                <a:gd name="connsiteX348" fmla="*/ 252447 w 514350"/>
                <a:gd name="connsiteY348" fmla="*/ 362442 h 581025"/>
                <a:gd name="connsiteX349" fmla="*/ 252447 w 514350"/>
                <a:gd name="connsiteY349" fmla="*/ 365681 h 581025"/>
                <a:gd name="connsiteX350" fmla="*/ 252447 w 514350"/>
                <a:gd name="connsiteY350" fmla="*/ 365681 h 581025"/>
                <a:gd name="connsiteX351" fmla="*/ 262182 w 514350"/>
                <a:gd name="connsiteY351" fmla="*/ 368919 h 581025"/>
                <a:gd name="connsiteX352" fmla="*/ 262182 w 514350"/>
                <a:gd name="connsiteY352" fmla="*/ 372157 h 581025"/>
                <a:gd name="connsiteX353" fmla="*/ 262182 w 514350"/>
                <a:gd name="connsiteY353" fmla="*/ 372157 h 581025"/>
                <a:gd name="connsiteX354" fmla="*/ 265430 w 514350"/>
                <a:gd name="connsiteY354" fmla="*/ 378625 h 581025"/>
                <a:gd name="connsiteX355" fmla="*/ 265430 w 514350"/>
                <a:gd name="connsiteY355" fmla="*/ 378625 h 581025"/>
                <a:gd name="connsiteX356" fmla="*/ 268678 w 514350"/>
                <a:gd name="connsiteY356" fmla="*/ 381864 h 581025"/>
                <a:gd name="connsiteX357" fmla="*/ 271916 w 514350"/>
                <a:gd name="connsiteY357" fmla="*/ 385102 h 581025"/>
                <a:gd name="connsiteX358" fmla="*/ 275164 w 514350"/>
                <a:gd name="connsiteY358" fmla="*/ 388341 h 581025"/>
                <a:gd name="connsiteX359" fmla="*/ 275164 w 514350"/>
                <a:gd name="connsiteY359" fmla="*/ 388341 h 581025"/>
                <a:gd name="connsiteX360" fmla="*/ 278412 w 514350"/>
                <a:gd name="connsiteY360" fmla="*/ 388341 h 581025"/>
                <a:gd name="connsiteX361" fmla="*/ 284899 w 514350"/>
                <a:gd name="connsiteY361" fmla="*/ 398046 h 581025"/>
                <a:gd name="connsiteX362" fmla="*/ 284899 w 514350"/>
                <a:gd name="connsiteY362" fmla="*/ 401285 h 581025"/>
                <a:gd name="connsiteX363" fmla="*/ 288147 w 514350"/>
                <a:gd name="connsiteY363" fmla="*/ 404524 h 581025"/>
                <a:gd name="connsiteX364" fmla="*/ 288147 w 514350"/>
                <a:gd name="connsiteY364" fmla="*/ 404524 h 581025"/>
                <a:gd name="connsiteX365" fmla="*/ 291395 w 514350"/>
                <a:gd name="connsiteY365" fmla="*/ 407762 h 581025"/>
                <a:gd name="connsiteX366" fmla="*/ 294634 w 514350"/>
                <a:gd name="connsiteY366" fmla="*/ 407762 h 581025"/>
                <a:gd name="connsiteX367" fmla="*/ 294634 w 514350"/>
                <a:gd name="connsiteY367" fmla="*/ 407762 h 581025"/>
                <a:gd name="connsiteX368" fmla="*/ 297882 w 514350"/>
                <a:gd name="connsiteY368" fmla="*/ 411000 h 581025"/>
                <a:gd name="connsiteX369" fmla="*/ 297882 w 514350"/>
                <a:gd name="connsiteY369" fmla="*/ 411000 h 581025"/>
                <a:gd name="connsiteX370" fmla="*/ 301130 w 514350"/>
                <a:gd name="connsiteY370" fmla="*/ 423945 h 581025"/>
                <a:gd name="connsiteX371" fmla="*/ 304368 w 514350"/>
                <a:gd name="connsiteY371" fmla="*/ 427183 h 581025"/>
                <a:gd name="connsiteX372" fmla="*/ 304368 w 514350"/>
                <a:gd name="connsiteY372" fmla="*/ 427183 h 581025"/>
                <a:gd name="connsiteX373" fmla="*/ 307616 w 514350"/>
                <a:gd name="connsiteY373" fmla="*/ 430422 h 581025"/>
                <a:gd name="connsiteX374" fmla="*/ 310864 w 514350"/>
                <a:gd name="connsiteY374" fmla="*/ 433660 h 581025"/>
                <a:gd name="connsiteX375" fmla="*/ 310864 w 514350"/>
                <a:gd name="connsiteY375" fmla="*/ 436889 h 581025"/>
                <a:gd name="connsiteX376" fmla="*/ 310864 w 514350"/>
                <a:gd name="connsiteY376" fmla="*/ 436889 h 581025"/>
                <a:gd name="connsiteX377" fmla="*/ 304368 w 514350"/>
                <a:gd name="connsiteY377" fmla="*/ 449843 h 581025"/>
                <a:gd name="connsiteX378" fmla="*/ 304368 w 514350"/>
                <a:gd name="connsiteY378" fmla="*/ 456311 h 581025"/>
                <a:gd name="connsiteX379" fmla="*/ 314103 w 514350"/>
                <a:gd name="connsiteY379" fmla="*/ 462788 h 581025"/>
                <a:gd name="connsiteX380" fmla="*/ 307616 w 514350"/>
                <a:gd name="connsiteY380" fmla="*/ 498392 h 581025"/>
                <a:gd name="connsiteX381" fmla="*/ 307616 w 514350"/>
                <a:gd name="connsiteY381" fmla="*/ 501631 h 581025"/>
                <a:gd name="connsiteX382" fmla="*/ 314103 w 514350"/>
                <a:gd name="connsiteY382" fmla="*/ 511346 h 581025"/>
                <a:gd name="connsiteX383" fmla="*/ 314103 w 514350"/>
                <a:gd name="connsiteY383" fmla="*/ 514575 h 581025"/>
                <a:gd name="connsiteX384" fmla="*/ 314103 w 514350"/>
                <a:gd name="connsiteY384" fmla="*/ 522672 h 581025"/>
                <a:gd name="connsiteX385" fmla="*/ 314103 w 514350"/>
                <a:gd name="connsiteY385" fmla="*/ 525910 h 581025"/>
                <a:gd name="connsiteX386" fmla="*/ 314103 w 514350"/>
                <a:gd name="connsiteY386" fmla="*/ 525910 h 581025"/>
                <a:gd name="connsiteX387" fmla="*/ 314103 w 514350"/>
                <a:gd name="connsiteY387" fmla="*/ 525910 h 581025"/>
                <a:gd name="connsiteX388" fmla="*/ 323837 w 514350"/>
                <a:gd name="connsiteY388" fmla="*/ 535616 h 581025"/>
                <a:gd name="connsiteX389" fmla="*/ 327085 w 514350"/>
                <a:gd name="connsiteY389" fmla="*/ 538855 h 581025"/>
                <a:gd name="connsiteX390" fmla="*/ 327085 w 514350"/>
                <a:gd name="connsiteY390" fmla="*/ 538855 h 581025"/>
                <a:gd name="connsiteX391" fmla="*/ 327085 w 514350"/>
                <a:gd name="connsiteY391" fmla="*/ 538855 h 581025"/>
                <a:gd name="connsiteX392" fmla="*/ 336820 w 514350"/>
                <a:gd name="connsiteY392" fmla="*/ 538855 h 581025"/>
                <a:gd name="connsiteX393" fmla="*/ 336820 w 514350"/>
                <a:gd name="connsiteY393" fmla="*/ 538855 h 581025"/>
                <a:gd name="connsiteX394" fmla="*/ 336820 w 514350"/>
                <a:gd name="connsiteY394" fmla="*/ 542093 h 581025"/>
                <a:gd name="connsiteX395" fmla="*/ 336820 w 514350"/>
                <a:gd name="connsiteY395" fmla="*/ 542093 h 581025"/>
                <a:gd name="connsiteX396" fmla="*/ 336820 w 514350"/>
                <a:gd name="connsiteY396" fmla="*/ 545332 h 581025"/>
                <a:gd name="connsiteX397" fmla="*/ 336820 w 514350"/>
                <a:gd name="connsiteY397" fmla="*/ 545332 h 581025"/>
                <a:gd name="connsiteX398" fmla="*/ 340068 w 514350"/>
                <a:gd name="connsiteY398" fmla="*/ 551809 h 581025"/>
                <a:gd name="connsiteX399" fmla="*/ 340068 w 514350"/>
                <a:gd name="connsiteY399" fmla="*/ 555038 h 581025"/>
                <a:gd name="connsiteX400" fmla="*/ 340068 w 514350"/>
                <a:gd name="connsiteY400" fmla="*/ 555038 h 581025"/>
                <a:gd name="connsiteX401" fmla="*/ 340068 w 514350"/>
                <a:gd name="connsiteY401" fmla="*/ 558276 h 581025"/>
                <a:gd name="connsiteX402" fmla="*/ 340068 w 514350"/>
                <a:gd name="connsiteY402" fmla="*/ 558276 h 581025"/>
                <a:gd name="connsiteX403" fmla="*/ 343316 w 514350"/>
                <a:gd name="connsiteY403" fmla="*/ 558276 h 581025"/>
                <a:gd name="connsiteX404" fmla="*/ 343316 w 514350"/>
                <a:gd name="connsiteY404" fmla="*/ 558276 h 581025"/>
                <a:gd name="connsiteX405" fmla="*/ 343316 w 514350"/>
                <a:gd name="connsiteY405" fmla="*/ 558276 h 581025"/>
                <a:gd name="connsiteX406" fmla="*/ 343316 w 514350"/>
                <a:gd name="connsiteY406" fmla="*/ 558276 h 581025"/>
                <a:gd name="connsiteX407" fmla="*/ 346554 w 514350"/>
                <a:gd name="connsiteY407" fmla="*/ 561515 h 581025"/>
                <a:gd name="connsiteX408" fmla="*/ 349802 w 514350"/>
                <a:gd name="connsiteY408" fmla="*/ 564753 h 581025"/>
                <a:gd name="connsiteX409" fmla="*/ 353050 w 514350"/>
                <a:gd name="connsiteY409" fmla="*/ 574459 h 581025"/>
                <a:gd name="connsiteX410" fmla="*/ 359537 w 514350"/>
                <a:gd name="connsiteY410" fmla="*/ 577698 h 581025"/>
                <a:gd name="connsiteX411" fmla="*/ 362785 w 514350"/>
                <a:gd name="connsiteY411" fmla="*/ 577698 h 581025"/>
                <a:gd name="connsiteX412" fmla="*/ 366023 w 514350"/>
                <a:gd name="connsiteY412" fmla="*/ 577698 h 581025"/>
                <a:gd name="connsiteX413" fmla="*/ 366023 w 514350"/>
                <a:gd name="connsiteY413" fmla="*/ 580936 h 581025"/>
                <a:gd name="connsiteX414" fmla="*/ 369271 w 514350"/>
                <a:gd name="connsiteY414" fmla="*/ 580936 h 581025"/>
                <a:gd name="connsiteX415" fmla="*/ 369271 w 514350"/>
                <a:gd name="connsiteY415" fmla="*/ 580936 h 581025"/>
                <a:gd name="connsiteX416" fmla="*/ 372519 w 514350"/>
                <a:gd name="connsiteY416" fmla="*/ 580936 h 581025"/>
                <a:gd name="connsiteX417" fmla="*/ 372519 w 514350"/>
                <a:gd name="connsiteY417" fmla="*/ 577698 h 581025"/>
                <a:gd name="connsiteX418" fmla="*/ 375768 w 514350"/>
                <a:gd name="connsiteY418" fmla="*/ 577698 h 581025"/>
                <a:gd name="connsiteX419" fmla="*/ 375768 w 514350"/>
                <a:gd name="connsiteY419" fmla="*/ 577698 h 581025"/>
                <a:gd name="connsiteX420" fmla="*/ 375768 w 514350"/>
                <a:gd name="connsiteY420" fmla="*/ 577698 h 581025"/>
                <a:gd name="connsiteX421" fmla="*/ 379006 w 514350"/>
                <a:gd name="connsiteY421" fmla="*/ 580936 h 581025"/>
                <a:gd name="connsiteX422" fmla="*/ 379006 w 514350"/>
                <a:gd name="connsiteY422" fmla="*/ 580936 h 581025"/>
                <a:gd name="connsiteX423" fmla="*/ 379006 w 514350"/>
                <a:gd name="connsiteY423" fmla="*/ 580936 h 581025"/>
                <a:gd name="connsiteX424" fmla="*/ 385502 w 514350"/>
                <a:gd name="connsiteY424" fmla="*/ 580936 h 581025"/>
                <a:gd name="connsiteX425" fmla="*/ 388741 w 514350"/>
                <a:gd name="connsiteY425" fmla="*/ 580936 h 581025"/>
                <a:gd name="connsiteX426" fmla="*/ 388741 w 514350"/>
                <a:gd name="connsiteY426" fmla="*/ 580936 h 581025"/>
                <a:gd name="connsiteX427" fmla="*/ 391989 w 514350"/>
                <a:gd name="connsiteY427" fmla="*/ 580936 h 581025"/>
                <a:gd name="connsiteX428" fmla="*/ 396856 w 514350"/>
                <a:gd name="connsiteY428" fmla="*/ 580936 h 581025"/>
                <a:gd name="connsiteX429" fmla="*/ 396856 w 514350"/>
                <a:gd name="connsiteY429" fmla="*/ 580936 h 581025"/>
                <a:gd name="connsiteX430" fmla="*/ 396856 w 514350"/>
                <a:gd name="connsiteY430" fmla="*/ 580936 h 581025"/>
                <a:gd name="connsiteX431" fmla="*/ 400104 w 514350"/>
                <a:gd name="connsiteY431" fmla="*/ 580936 h 581025"/>
                <a:gd name="connsiteX432" fmla="*/ 403343 w 514350"/>
                <a:gd name="connsiteY432" fmla="*/ 580936 h 581025"/>
                <a:gd name="connsiteX433" fmla="*/ 409839 w 514350"/>
                <a:gd name="connsiteY433" fmla="*/ 580936 h 581025"/>
                <a:gd name="connsiteX434" fmla="*/ 416325 w 514350"/>
                <a:gd name="connsiteY434" fmla="*/ 580936 h 581025"/>
                <a:gd name="connsiteX435" fmla="*/ 419573 w 514350"/>
                <a:gd name="connsiteY435" fmla="*/ 577698 h 581025"/>
                <a:gd name="connsiteX436" fmla="*/ 426060 w 514350"/>
                <a:gd name="connsiteY436" fmla="*/ 577698 h 581025"/>
                <a:gd name="connsiteX437" fmla="*/ 429308 w 514350"/>
                <a:gd name="connsiteY437" fmla="*/ 574459 h 581025"/>
                <a:gd name="connsiteX438" fmla="*/ 435794 w 514350"/>
                <a:gd name="connsiteY438" fmla="*/ 574459 h 581025"/>
                <a:gd name="connsiteX439" fmla="*/ 439042 w 514350"/>
                <a:gd name="connsiteY439" fmla="*/ 574459 h 581025"/>
                <a:gd name="connsiteX440" fmla="*/ 445528 w 514350"/>
                <a:gd name="connsiteY440" fmla="*/ 574459 h 581025"/>
                <a:gd name="connsiteX441" fmla="*/ 445528 w 514350"/>
                <a:gd name="connsiteY441" fmla="*/ 574459 h 581025"/>
                <a:gd name="connsiteX442" fmla="*/ 445528 w 514350"/>
                <a:gd name="connsiteY442" fmla="*/ 574459 h 581025"/>
                <a:gd name="connsiteX443" fmla="*/ 448776 w 514350"/>
                <a:gd name="connsiteY443" fmla="*/ 577698 h 581025"/>
                <a:gd name="connsiteX444" fmla="*/ 448776 w 514350"/>
                <a:gd name="connsiteY444" fmla="*/ 577698 h 581025"/>
                <a:gd name="connsiteX445" fmla="*/ 448776 w 514350"/>
                <a:gd name="connsiteY445" fmla="*/ 577698 h 581025"/>
                <a:gd name="connsiteX446" fmla="*/ 452024 w 514350"/>
                <a:gd name="connsiteY446" fmla="*/ 577698 h 581025"/>
                <a:gd name="connsiteX447" fmla="*/ 458511 w 514350"/>
                <a:gd name="connsiteY447" fmla="*/ 577698 h 581025"/>
                <a:gd name="connsiteX448" fmla="*/ 471494 w 514350"/>
                <a:gd name="connsiteY448" fmla="*/ 574459 h 581025"/>
                <a:gd name="connsiteX449" fmla="*/ 468246 w 514350"/>
                <a:gd name="connsiteY449" fmla="*/ 538855 h 581025"/>
                <a:gd name="connsiteX450" fmla="*/ 468246 w 514350"/>
                <a:gd name="connsiteY450" fmla="*/ 488686 h 581025"/>
                <a:gd name="connsiteX451" fmla="*/ 468246 w 514350"/>
                <a:gd name="connsiteY451" fmla="*/ 462788 h 581025"/>
                <a:gd name="connsiteX452" fmla="*/ 471494 w 514350"/>
                <a:gd name="connsiteY452" fmla="*/ 456311 h 581025"/>
                <a:gd name="connsiteX453" fmla="*/ 477980 w 514350"/>
                <a:gd name="connsiteY453" fmla="*/ 430422 h 581025"/>
                <a:gd name="connsiteX454" fmla="*/ 481229 w 514350"/>
                <a:gd name="connsiteY454" fmla="*/ 427183 h 581025"/>
                <a:gd name="connsiteX455" fmla="*/ 481229 w 514350"/>
                <a:gd name="connsiteY455" fmla="*/ 420706 h 581025"/>
                <a:gd name="connsiteX456" fmla="*/ 490963 w 514350"/>
                <a:gd name="connsiteY456" fmla="*/ 391579 h 581025"/>
                <a:gd name="connsiteX457" fmla="*/ 490963 w 514350"/>
                <a:gd name="connsiteY457" fmla="*/ 388341 h 581025"/>
                <a:gd name="connsiteX458" fmla="*/ 494211 w 514350"/>
                <a:gd name="connsiteY458" fmla="*/ 385102 h 581025"/>
                <a:gd name="connsiteX459" fmla="*/ 497459 w 514350"/>
                <a:gd name="connsiteY459" fmla="*/ 375396 h 581025"/>
                <a:gd name="connsiteX460" fmla="*/ 497459 w 514350"/>
                <a:gd name="connsiteY460" fmla="*/ 368919 h 581025"/>
                <a:gd name="connsiteX461" fmla="*/ 497459 w 514350"/>
                <a:gd name="connsiteY461" fmla="*/ 368919 h 581025"/>
                <a:gd name="connsiteX462" fmla="*/ 500698 w 514350"/>
                <a:gd name="connsiteY462" fmla="*/ 362442 h 581025"/>
                <a:gd name="connsiteX463" fmla="*/ 503946 w 514350"/>
                <a:gd name="connsiteY463" fmla="*/ 359203 h 581025"/>
                <a:gd name="connsiteX464" fmla="*/ 513680 w 514350"/>
                <a:gd name="connsiteY464" fmla="*/ 330076 h 581025"/>
                <a:gd name="connsiteX465" fmla="*/ 494211 w 514350"/>
                <a:gd name="connsiteY465" fmla="*/ 28961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</a:cxnLst>
              <a:rect l="l" t="t" r="r" b="b"/>
              <a:pathLst>
                <a:path w="514350" h="581025">
                  <a:moveTo>
                    <a:pt x="494211" y="289614"/>
                  </a:moveTo>
                  <a:lnTo>
                    <a:pt x="487725" y="276669"/>
                  </a:lnTo>
                  <a:lnTo>
                    <a:pt x="481229" y="260486"/>
                  </a:lnTo>
                  <a:lnTo>
                    <a:pt x="474742" y="241065"/>
                  </a:lnTo>
                  <a:lnTo>
                    <a:pt x="471494" y="234588"/>
                  </a:lnTo>
                  <a:lnTo>
                    <a:pt x="471494" y="228111"/>
                  </a:lnTo>
                  <a:lnTo>
                    <a:pt x="471494" y="224872"/>
                  </a:lnTo>
                  <a:lnTo>
                    <a:pt x="471494" y="224872"/>
                  </a:lnTo>
                  <a:lnTo>
                    <a:pt x="471494" y="218405"/>
                  </a:lnTo>
                  <a:lnTo>
                    <a:pt x="471494" y="215166"/>
                  </a:lnTo>
                  <a:lnTo>
                    <a:pt x="468246" y="211928"/>
                  </a:lnTo>
                  <a:lnTo>
                    <a:pt x="465007" y="205451"/>
                  </a:lnTo>
                  <a:lnTo>
                    <a:pt x="445528" y="186029"/>
                  </a:lnTo>
                  <a:lnTo>
                    <a:pt x="442290" y="186029"/>
                  </a:lnTo>
                  <a:lnTo>
                    <a:pt x="442290" y="182801"/>
                  </a:lnTo>
                  <a:lnTo>
                    <a:pt x="426060" y="169847"/>
                  </a:lnTo>
                  <a:lnTo>
                    <a:pt x="422821" y="163379"/>
                  </a:lnTo>
                  <a:lnTo>
                    <a:pt x="400104" y="153664"/>
                  </a:lnTo>
                  <a:lnTo>
                    <a:pt x="400104" y="153664"/>
                  </a:lnTo>
                  <a:lnTo>
                    <a:pt x="396856" y="153664"/>
                  </a:lnTo>
                  <a:lnTo>
                    <a:pt x="396856" y="150425"/>
                  </a:lnTo>
                  <a:lnTo>
                    <a:pt x="396856" y="150425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3958"/>
                  </a:lnTo>
                  <a:lnTo>
                    <a:pt x="400104" y="143958"/>
                  </a:lnTo>
                  <a:lnTo>
                    <a:pt x="400104" y="140719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4242"/>
                  </a:lnTo>
                  <a:lnTo>
                    <a:pt x="396856" y="134242"/>
                  </a:lnTo>
                  <a:lnTo>
                    <a:pt x="396856" y="134242"/>
                  </a:lnTo>
                  <a:lnTo>
                    <a:pt x="391989" y="131004"/>
                  </a:lnTo>
                  <a:lnTo>
                    <a:pt x="388741" y="127765"/>
                  </a:lnTo>
                  <a:lnTo>
                    <a:pt x="382254" y="121298"/>
                  </a:lnTo>
                  <a:lnTo>
                    <a:pt x="382254" y="121298"/>
                  </a:lnTo>
                  <a:lnTo>
                    <a:pt x="382254" y="106734"/>
                  </a:lnTo>
                  <a:lnTo>
                    <a:pt x="379006" y="103495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97018"/>
                  </a:lnTo>
                  <a:lnTo>
                    <a:pt x="372519" y="93780"/>
                  </a:lnTo>
                  <a:lnTo>
                    <a:pt x="369271" y="90541"/>
                  </a:lnTo>
                  <a:lnTo>
                    <a:pt x="346554" y="80835"/>
                  </a:lnTo>
                  <a:lnTo>
                    <a:pt x="323837" y="71120"/>
                  </a:lnTo>
                  <a:lnTo>
                    <a:pt x="317351" y="71120"/>
                  </a:lnTo>
                  <a:lnTo>
                    <a:pt x="317351" y="71120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7597"/>
                  </a:lnTo>
                  <a:lnTo>
                    <a:pt x="310864" y="77597"/>
                  </a:lnTo>
                  <a:lnTo>
                    <a:pt x="310864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297882" y="84074"/>
                  </a:lnTo>
                  <a:lnTo>
                    <a:pt x="288147" y="84074"/>
                  </a:lnTo>
                  <a:lnTo>
                    <a:pt x="236226" y="80835"/>
                  </a:lnTo>
                  <a:lnTo>
                    <a:pt x="224863" y="84074"/>
                  </a:lnTo>
                  <a:lnTo>
                    <a:pt x="224863" y="84074"/>
                  </a:lnTo>
                  <a:lnTo>
                    <a:pt x="221625" y="87312"/>
                  </a:lnTo>
                  <a:lnTo>
                    <a:pt x="218377" y="87312"/>
                  </a:lnTo>
                  <a:lnTo>
                    <a:pt x="218377" y="84074"/>
                  </a:lnTo>
                  <a:lnTo>
                    <a:pt x="218377" y="84074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5128" y="77597"/>
                  </a:lnTo>
                  <a:lnTo>
                    <a:pt x="215128" y="77597"/>
                  </a:lnTo>
                  <a:lnTo>
                    <a:pt x="208642" y="67891"/>
                  </a:lnTo>
                  <a:lnTo>
                    <a:pt x="208642" y="67891"/>
                  </a:lnTo>
                  <a:lnTo>
                    <a:pt x="208642" y="64652"/>
                  </a:lnTo>
                  <a:lnTo>
                    <a:pt x="205394" y="58175"/>
                  </a:lnTo>
                  <a:lnTo>
                    <a:pt x="205394" y="54937"/>
                  </a:lnTo>
                  <a:lnTo>
                    <a:pt x="205394" y="54937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2146" y="51698"/>
                  </a:lnTo>
                  <a:lnTo>
                    <a:pt x="202146" y="51698"/>
                  </a:lnTo>
                  <a:lnTo>
                    <a:pt x="198907" y="51698"/>
                  </a:lnTo>
                  <a:lnTo>
                    <a:pt x="198907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2411" y="54937"/>
                  </a:lnTo>
                  <a:lnTo>
                    <a:pt x="189173" y="54937"/>
                  </a:lnTo>
                  <a:lnTo>
                    <a:pt x="189173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2942" y="48470"/>
                  </a:lnTo>
                  <a:lnTo>
                    <a:pt x="169694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3208" y="45231"/>
                  </a:lnTo>
                  <a:lnTo>
                    <a:pt x="163208" y="45231"/>
                  </a:lnTo>
                  <a:lnTo>
                    <a:pt x="163208" y="41992"/>
                  </a:lnTo>
                  <a:lnTo>
                    <a:pt x="159960" y="41992"/>
                  </a:lnTo>
                  <a:lnTo>
                    <a:pt x="159960" y="38754"/>
                  </a:lnTo>
                  <a:lnTo>
                    <a:pt x="156721" y="38754"/>
                  </a:lnTo>
                  <a:lnTo>
                    <a:pt x="156721" y="38754"/>
                  </a:lnTo>
                  <a:lnTo>
                    <a:pt x="156721" y="35516"/>
                  </a:lnTo>
                  <a:lnTo>
                    <a:pt x="153473" y="35516"/>
                  </a:lnTo>
                  <a:lnTo>
                    <a:pt x="153473" y="35516"/>
                  </a:lnTo>
                  <a:lnTo>
                    <a:pt x="150225" y="35516"/>
                  </a:lnTo>
                  <a:lnTo>
                    <a:pt x="150225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3739" y="35516"/>
                  </a:lnTo>
                  <a:lnTo>
                    <a:pt x="143739" y="35516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29048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19332"/>
                  </a:lnTo>
                  <a:lnTo>
                    <a:pt x="146987" y="19332"/>
                  </a:lnTo>
                  <a:lnTo>
                    <a:pt x="143739" y="19332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2855"/>
                  </a:lnTo>
                  <a:lnTo>
                    <a:pt x="143739" y="12855"/>
                  </a:lnTo>
                  <a:lnTo>
                    <a:pt x="146987" y="6388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-89"/>
                  </a:lnTo>
                  <a:lnTo>
                    <a:pt x="146987" y="-89"/>
                  </a:lnTo>
                  <a:lnTo>
                    <a:pt x="143739" y="-89"/>
                  </a:lnTo>
                  <a:lnTo>
                    <a:pt x="143739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4004" y="-89"/>
                  </a:lnTo>
                  <a:lnTo>
                    <a:pt x="134004" y="3149"/>
                  </a:lnTo>
                  <a:lnTo>
                    <a:pt x="134004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27508" y="3149"/>
                  </a:lnTo>
                  <a:lnTo>
                    <a:pt x="127508" y="3149"/>
                  </a:lnTo>
                  <a:lnTo>
                    <a:pt x="124269" y="3149"/>
                  </a:lnTo>
                  <a:lnTo>
                    <a:pt x="121021" y="314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17773" y="3149"/>
                  </a:lnTo>
                  <a:lnTo>
                    <a:pt x="108039" y="3149"/>
                  </a:lnTo>
                  <a:lnTo>
                    <a:pt x="108039" y="3149"/>
                  </a:lnTo>
                  <a:lnTo>
                    <a:pt x="104800" y="3149"/>
                  </a:lnTo>
                  <a:lnTo>
                    <a:pt x="95066" y="6388"/>
                  </a:lnTo>
                  <a:lnTo>
                    <a:pt x="60986" y="3149"/>
                  </a:lnTo>
                  <a:lnTo>
                    <a:pt x="60986" y="3149"/>
                  </a:lnTo>
                  <a:lnTo>
                    <a:pt x="54499" y="25809"/>
                  </a:lnTo>
                  <a:lnTo>
                    <a:pt x="54499" y="29048"/>
                  </a:lnTo>
                  <a:lnTo>
                    <a:pt x="51251" y="29048"/>
                  </a:lnTo>
                  <a:lnTo>
                    <a:pt x="44764" y="32277"/>
                  </a:lnTo>
                  <a:lnTo>
                    <a:pt x="41516" y="32277"/>
                  </a:lnTo>
                  <a:lnTo>
                    <a:pt x="41516" y="35516"/>
                  </a:lnTo>
                  <a:lnTo>
                    <a:pt x="38268" y="35516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41992"/>
                  </a:lnTo>
                  <a:lnTo>
                    <a:pt x="31782" y="51698"/>
                  </a:lnTo>
                  <a:lnTo>
                    <a:pt x="28533" y="58175"/>
                  </a:lnTo>
                  <a:lnTo>
                    <a:pt x="28533" y="61414"/>
                  </a:lnTo>
                  <a:lnTo>
                    <a:pt x="25295" y="64652"/>
                  </a:lnTo>
                  <a:lnTo>
                    <a:pt x="25295" y="61414"/>
                  </a:lnTo>
                  <a:lnTo>
                    <a:pt x="22047" y="61414"/>
                  </a:lnTo>
                  <a:lnTo>
                    <a:pt x="18799" y="61414"/>
                  </a:lnTo>
                  <a:lnTo>
                    <a:pt x="18799" y="61414"/>
                  </a:lnTo>
                  <a:lnTo>
                    <a:pt x="15560" y="67891"/>
                  </a:lnTo>
                  <a:lnTo>
                    <a:pt x="15560" y="71120"/>
                  </a:lnTo>
                  <a:lnTo>
                    <a:pt x="9064" y="77597"/>
                  </a:lnTo>
                  <a:lnTo>
                    <a:pt x="2578" y="84074"/>
                  </a:lnTo>
                  <a:lnTo>
                    <a:pt x="-670" y="87312"/>
                  </a:lnTo>
                  <a:lnTo>
                    <a:pt x="-670" y="90541"/>
                  </a:lnTo>
                  <a:lnTo>
                    <a:pt x="5817" y="90541"/>
                  </a:lnTo>
                  <a:lnTo>
                    <a:pt x="5817" y="90541"/>
                  </a:lnTo>
                  <a:lnTo>
                    <a:pt x="9064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5560" y="93780"/>
                  </a:lnTo>
                  <a:lnTo>
                    <a:pt x="15560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22047" y="93780"/>
                  </a:lnTo>
                  <a:lnTo>
                    <a:pt x="22047" y="93780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100257"/>
                  </a:lnTo>
                  <a:lnTo>
                    <a:pt x="28533" y="100257"/>
                  </a:lnTo>
                  <a:lnTo>
                    <a:pt x="28533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54499" y="118059"/>
                  </a:lnTo>
                  <a:lnTo>
                    <a:pt x="57747" y="121298"/>
                  </a:lnTo>
                  <a:lnTo>
                    <a:pt x="57747" y="124536"/>
                  </a:lnTo>
                  <a:lnTo>
                    <a:pt x="60986" y="127765"/>
                  </a:lnTo>
                  <a:lnTo>
                    <a:pt x="60986" y="134242"/>
                  </a:lnTo>
                  <a:lnTo>
                    <a:pt x="64234" y="137481"/>
                  </a:lnTo>
                  <a:lnTo>
                    <a:pt x="64234" y="140719"/>
                  </a:lnTo>
                  <a:lnTo>
                    <a:pt x="75587" y="150425"/>
                  </a:lnTo>
                  <a:lnTo>
                    <a:pt x="75587" y="150425"/>
                  </a:lnTo>
                  <a:lnTo>
                    <a:pt x="78835" y="153664"/>
                  </a:lnTo>
                  <a:lnTo>
                    <a:pt x="78835" y="156902"/>
                  </a:lnTo>
                  <a:lnTo>
                    <a:pt x="82083" y="163379"/>
                  </a:lnTo>
                  <a:lnTo>
                    <a:pt x="82083" y="163379"/>
                  </a:lnTo>
                  <a:lnTo>
                    <a:pt x="82083" y="166608"/>
                  </a:lnTo>
                  <a:lnTo>
                    <a:pt x="85322" y="169847"/>
                  </a:lnTo>
                  <a:lnTo>
                    <a:pt x="88570" y="169847"/>
                  </a:lnTo>
                  <a:lnTo>
                    <a:pt x="88570" y="169847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6323"/>
                  </a:lnTo>
                  <a:lnTo>
                    <a:pt x="88570" y="176323"/>
                  </a:lnTo>
                  <a:lnTo>
                    <a:pt x="88570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2083" y="182801"/>
                  </a:lnTo>
                  <a:lnTo>
                    <a:pt x="82083" y="182801"/>
                  </a:lnTo>
                  <a:lnTo>
                    <a:pt x="78835" y="189268"/>
                  </a:lnTo>
                  <a:lnTo>
                    <a:pt x="78835" y="192507"/>
                  </a:lnTo>
                  <a:lnTo>
                    <a:pt x="78835" y="198983"/>
                  </a:lnTo>
                  <a:lnTo>
                    <a:pt x="78835" y="205451"/>
                  </a:lnTo>
                  <a:lnTo>
                    <a:pt x="78835" y="205451"/>
                  </a:lnTo>
                  <a:lnTo>
                    <a:pt x="82083" y="208690"/>
                  </a:lnTo>
                  <a:lnTo>
                    <a:pt x="82083" y="211928"/>
                  </a:lnTo>
                  <a:lnTo>
                    <a:pt x="85322" y="211928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8405"/>
                  </a:lnTo>
                  <a:lnTo>
                    <a:pt x="85322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21644"/>
                  </a:lnTo>
                  <a:lnTo>
                    <a:pt x="78835" y="228111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78835" y="237826"/>
                  </a:lnTo>
                  <a:lnTo>
                    <a:pt x="78835" y="237826"/>
                  </a:lnTo>
                  <a:lnTo>
                    <a:pt x="75587" y="241065"/>
                  </a:lnTo>
                  <a:lnTo>
                    <a:pt x="75587" y="241065"/>
                  </a:lnTo>
                  <a:lnTo>
                    <a:pt x="75587" y="244294"/>
                  </a:lnTo>
                  <a:lnTo>
                    <a:pt x="75587" y="250771"/>
                  </a:lnTo>
                  <a:lnTo>
                    <a:pt x="75587" y="254009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82083" y="260486"/>
                  </a:lnTo>
                  <a:lnTo>
                    <a:pt x="85322" y="260486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5066" y="260486"/>
                  </a:lnTo>
                  <a:lnTo>
                    <a:pt x="98304" y="260486"/>
                  </a:lnTo>
                  <a:lnTo>
                    <a:pt x="98304" y="260486"/>
                  </a:lnTo>
                  <a:lnTo>
                    <a:pt x="101552" y="260486"/>
                  </a:lnTo>
                  <a:lnTo>
                    <a:pt x="101552" y="257248"/>
                  </a:lnTo>
                  <a:lnTo>
                    <a:pt x="108039" y="257248"/>
                  </a:lnTo>
                  <a:lnTo>
                    <a:pt x="111287" y="254009"/>
                  </a:lnTo>
                  <a:lnTo>
                    <a:pt x="114535" y="254009"/>
                  </a:lnTo>
                  <a:lnTo>
                    <a:pt x="114535" y="254009"/>
                  </a:lnTo>
                  <a:lnTo>
                    <a:pt x="117773" y="254009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7508" y="260486"/>
                  </a:lnTo>
                  <a:lnTo>
                    <a:pt x="127508" y="260486"/>
                  </a:lnTo>
                  <a:lnTo>
                    <a:pt x="130756" y="260486"/>
                  </a:lnTo>
                  <a:lnTo>
                    <a:pt x="134004" y="260486"/>
                  </a:lnTo>
                  <a:lnTo>
                    <a:pt x="134004" y="260486"/>
                  </a:lnTo>
                  <a:lnTo>
                    <a:pt x="137252" y="260486"/>
                  </a:lnTo>
                  <a:lnTo>
                    <a:pt x="153473" y="266954"/>
                  </a:lnTo>
                  <a:lnTo>
                    <a:pt x="156721" y="266954"/>
                  </a:lnTo>
                  <a:lnTo>
                    <a:pt x="156721" y="266954"/>
                  </a:lnTo>
                  <a:lnTo>
                    <a:pt x="159960" y="266954"/>
                  </a:lnTo>
                  <a:lnTo>
                    <a:pt x="163208" y="273431"/>
                  </a:lnTo>
                  <a:lnTo>
                    <a:pt x="163208" y="273431"/>
                  </a:lnTo>
                  <a:lnTo>
                    <a:pt x="169694" y="276669"/>
                  </a:lnTo>
                  <a:lnTo>
                    <a:pt x="176190" y="283137"/>
                  </a:lnTo>
                  <a:lnTo>
                    <a:pt x="176190" y="283137"/>
                  </a:lnTo>
                  <a:lnTo>
                    <a:pt x="179438" y="283137"/>
                  </a:lnTo>
                  <a:lnTo>
                    <a:pt x="179438" y="286375"/>
                  </a:lnTo>
                  <a:lnTo>
                    <a:pt x="179438" y="286375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85925" y="292852"/>
                  </a:lnTo>
                  <a:lnTo>
                    <a:pt x="189173" y="292852"/>
                  </a:lnTo>
                  <a:lnTo>
                    <a:pt x="195659" y="299329"/>
                  </a:lnTo>
                  <a:lnTo>
                    <a:pt x="195659" y="302558"/>
                  </a:lnTo>
                  <a:lnTo>
                    <a:pt x="195659" y="305797"/>
                  </a:lnTo>
                  <a:lnTo>
                    <a:pt x="195659" y="305797"/>
                  </a:lnTo>
                  <a:lnTo>
                    <a:pt x="198907" y="305797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5394" y="315512"/>
                  </a:lnTo>
                  <a:lnTo>
                    <a:pt x="208642" y="315512"/>
                  </a:lnTo>
                  <a:lnTo>
                    <a:pt x="211880" y="320361"/>
                  </a:lnTo>
                  <a:lnTo>
                    <a:pt x="211880" y="320361"/>
                  </a:lnTo>
                  <a:lnTo>
                    <a:pt x="218377" y="323599"/>
                  </a:lnTo>
                  <a:lnTo>
                    <a:pt x="221625" y="323599"/>
                  </a:lnTo>
                  <a:lnTo>
                    <a:pt x="221625" y="326838"/>
                  </a:lnTo>
                  <a:lnTo>
                    <a:pt x="224863" y="330076"/>
                  </a:lnTo>
                  <a:lnTo>
                    <a:pt x="224863" y="333315"/>
                  </a:lnTo>
                  <a:lnTo>
                    <a:pt x="242713" y="346259"/>
                  </a:lnTo>
                  <a:lnTo>
                    <a:pt x="245961" y="346259"/>
                  </a:lnTo>
                  <a:lnTo>
                    <a:pt x="249209" y="352736"/>
                  </a:lnTo>
                  <a:lnTo>
                    <a:pt x="249209" y="355975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5681"/>
                  </a:lnTo>
                  <a:lnTo>
                    <a:pt x="252447" y="365681"/>
                  </a:lnTo>
                  <a:lnTo>
                    <a:pt x="262182" y="368919"/>
                  </a:lnTo>
                  <a:lnTo>
                    <a:pt x="262182" y="372157"/>
                  </a:lnTo>
                  <a:lnTo>
                    <a:pt x="262182" y="372157"/>
                  </a:lnTo>
                  <a:lnTo>
                    <a:pt x="265430" y="378625"/>
                  </a:lnTo>
                  <a:lnTo>
                    <a:pt x="265430" y="378625"/>
                  </a:lnTo>
                  <a:lnTo>
                    <a:pt x="268678" y="381864"/>
                  </a:lnTo>
                  <a:lnTo>
                    <a:pt x="271916" y="385102"/>
                  </a:lnTo>
                  <a:lnTo>
                    <a:pt x="275164" y="388341"/>
                  </a:lnTo>
                  <a:lnTo>
                    <a:pt x="275164" y="388341"/>
                  </a:lnTo>
                  <a:lnTo>
                    <a:pt x="278412" y="388341"/>
                  </a:lnTo>
                  <a:lnTo>
                    <a:pt x="284899" y="398046"/>
                  </a:lnTo>
                  <a:lnTo>
                    <a:pt x="284899" y="401285"/>
                  </a:lnTo>
                  <a:lnTo>
                    <a:pt x="288147" y="404524"/>
                  </a:lnTo>
                  <a:lnTo>
                    <a:pt x="288147" y="404524"/>
                  </a:lnTo>
                  <a:lnTo>
                    <a:pt x="291395" y="407762"/>
                  </a:lnTo>
                  <a:lnTo>
                    <a:pt x="294634" y="407762"/>
                  </a:lnTo>
                  <a:lnTo>
                    <a:pt x="294634" y="407762"/>
                  </a:lnTo>
                  <a:lnTo>
                    <a:pt x="297882" y="411000"/>
                  </a:lnTo>
                  <a:lnTo>
                    <a:pt x="297882" y="411000"/>
                  </a:lnTo>
                  <a:lnTo>
                    <a:pt x="301130" y="423945"/>
                  </a:lnTo>
                  <a:lnTo>
                    <a:pt x="304368" y="427183"/>
                  </a:lnTo>
                  <a:lnTo>
                    <a:pt x="304368" y="427183"/>
                  </a:lnTo>
                  <a:lnTo>
                    <a:pt x="307616" y="430422"/>
                  </a:lnTo>
                  <a:lnTo>
                    <a:pt x="310864" y="433660"/>
                  </a:lnTo>
                  <a:lnTo>
                    <a:pt x="310864" y="436889"/>
                  </a:lnTo>
                  <a:lnTo>
                    <a:pt x="310864" y="436889"/>
                  </a:lnTo>
                  <a:lnTo>
                    <a:pt x="304368" y="449843"/>
                  </a:lnTo>
                  <a:lnTo>
                    <a:pt x="304368" y="456311"/>
                  </a:lnTo>
                  <a:lnTo>
                    <a:pt x="314103" y="462788"/>
                  </a:lnTo>
                  <a:lnTo>
                    <a:pt x="307616" y="498392"/>
                  </a:lnTo>
                  <a:lnTo>
                    <a:pt x="307616" y="501631"/>
                  </a:lnTo>
                  <a:lnTo>
                    <a:pt x="314103" y="511346"/>
                  </a:lnTo>
                  <a:lnTo>
                    <a:pt x="314103" y="514575"/>
                  </a:lnTo>
                  <a:lnTo>
                    <a:pt x="314103" y="522672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23837" y="535616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36820" y="538855"/>
                  </a:lnTo>
                  <a:lnTo>
                    <a:pt x="336820" y="538855"/>
                  </a:lnTo>
                  <a:lnTo>
                    <a:pt x="336820" y="542093"/>
                  </a:lnTo>
                  <a:lnTo>
                    <a:pt x="336820" y="542093"/>
                  </a:lnTo>
                  <a:lnTo>
                    <a:pt x="336820" y="545332"/>
                  </a:lnTo>
                  <a:lnTo>
                    <a:pt x="336820" y="545332"/>
                  </a:lnTo>
                  <a:lnTo>
                    <a:pt x="340068" y="551809"/>
                  </a:lnTo>
                  <a:lnTo>
                    <a:pt x="340068" y="555038"/>
                  </a:lnTo>
                  <a:lnTo>
                    <a:pt x="340068" y="555038"/>
                  </a:lnTo>
                  <a:lnTo>
                    <a:pt x="340068" y="558276"/>
                  </a:lnTo>
                  <a:lnTo>
                    <a:pt x="340068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6554" y="561515"/>
                  </a:lnTo>
                  <a:lnTo>
                    <a:pt x="349802" y="564753"/>
                  </a:lnTo>
                  <a:lnTo>
                    <a:pt x="353050" y="574459"/>
                  </a:lnTo>
                  <a:lnTo>
                    <a:pt x="359537" y="577698"/>
                  </a:lnTo>
                  <a:lnTo>
                    <a:pt x="362785" y="577698"/>
                  </a:lnTo>
                  <a:lnTo>
                    <a:pt x="366023" y="577698"/>
                  </a:lnTo>
                  <a:lnTo>
                    <a:pt x="366023" y="580936"/>
                  </a:lnTo>
                  <a:lnTo>
                    <a:pt x="369271" y="580936"/>
                  </a:lnTo>
                  <a:lnTo>
                    <a:pt x="369271" y="580936"/>
                  </a:lnTo>
                  <a:lnTo>
                    <a:pt x="372519" y="580936"/>
                  </a:lnTo>
                  <a:lnTo>
                    <a:pt x="372519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85502" y="580936"/>
                  </a:lnTo>
                  <a:lnTo>
                    <a:pt x="388741" y="580936"/>
                  </a:lnTo>
                  <a:lnTo>
                    <a:pt x="388741" y="580936"/>
                  </a:lnTo>
                  <a:lnTo>
                    <a:pt x="391989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400104" y="580936"/>
                  </a:lnTo>
                  <a:lnTo>
                    <a:pt x="403343" y="580936"/>
                  </a:lnTo>
                  <a:lnTo>
                    <a:pt x="409839" y="580936"/>
                  </a:lnTo>
                  <a:lnTo>
                    <a:pt x="416325" y="580936"/>
                  </a:lnTo>
                  <a:lnTo>
                    <a:pt x="419573" y="577698"/>
                  </a:lnTo>
                  <a:lnTo>
                    <a:pt x="426060" y="577698"/>
                  </a:lnTo>
                  <a:lnTo>
                    <a:pt x="429308" y="574459"/>
                  </a:lnTo>
                  <a:lnTo>
                    <a:pt x="435794" y="574459"/>
                  </a:lnTo>
                  <a:lnTo>
                    <a:pt x="439042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52024" y="577698"/>
                  </a:lnTo>
                  <a:lnTo>
                    <a:pt x="458511" y="577698"/>
                  </a:lnTo>
                  <a:lnTo>
                    <a:pt x="471494" y="574459"/>
                  </a:lnTo>
                  <a:lnTo>
                    <a:pt x="468246" y="538855"/>
                  </a:lnTo>
                  <a:lnTo>
                    <a:pt x="468246" y="488686"/>
                  </a:lnTo>
                  <a:lnTo>
                    <a:pt x="468246" y="462788"/>
                  </a:lnTo>
                  <a:lnTo>
                    <a:pt x="471494" y="456311"/>
                  </a:lnTo>
                  <a:lnTo>
                    <a:pt x="477980" y="430422"/>
                  </a:lnTo>
                  <a:lnTo>
                    <a:pt x="481229" y="427183"/>
                  </a:lnTo>
                  <a:lnTo>
                    <a:pt x="481229" y="420706"/>
                  </a:lnTo>
                  <a:lnTo>
                    <a:pt x="490963" y="391579"/>
                  </a:lnTo>
                  <a:lnTo>
                    <a:pt x="490963" y="388341"/>
                  </a:lnTo>
                  <a:lnTo>
                    <a:pt x="494211" y="385102"/>
                  </a:lnTo>
                  <a:lnTo>
                    <a:pt x="497459" y="375396"/>
                  </a:lnTo>
                  <a:lnTo>
                    <a:pt x="497459" y="368919"/>
                  </a:lnTo>
                  <a:lnTo>
                    <a:pt x="497459" y="368919"/>
                  </a:lnTo>
                  <a:lnTo>
                    <a:pt x="500698" y="362442"/>
                  </a:lnTo>
                  <a:lnTo>
                    <a:pt x="503946" y="359203"/>
                  </a:lnTo>
                  <a:lnTo>
                    <a:pt x="513680" y="330076"/>
                  </a:lnTo>
                  <a:lnTo>
                    <a:pt x="494211" y="28961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FFABB59-CB34-ECC9-1C91-5E98A0CA0C71}"/>
                </a:ext>
              </a:extLst>
            </p:cNvPr>
            <p:cNvSpPr/>
            <p:nvPr/>
          </p:nvSpPr>
          <p:spPr>
            <a:xfrm>
              <a:off x="7019333" y="2656158"/>
              <a:ext cx="590550" cy="647700"/>
            </a:xfrm>
            <a:custGeom>
              <a:avLst/>
              <a:gdLst>
                <a:gd name="connsiteX0" fmla="*/ 520500 w 590550"/>
                <a:gd name="connsiteY0" fmla="*/ -89 h 647700"/>
                <a:gd name="connsiteX1" fmla="*/ 459187 w 590550"/>
                <a:gd name="connsiteY1" fmla="*/ -89 h 647700"/>
                <a:gd name="connsiteX2" fmla="*/ 383350 w 590550"/>
                <a:gd name="connsiteY2" fmla="*/ -89 h 647700"/>
                <a:gd name="connsiteX3" fmla="*/ 383350 w 590550"/>
                <a:gd name="connsiteY3" fmla="*/ 126251 h 647700"/>
                <a:gd name="connsiteX4" fmla="*/ 383350 w 590550"/>
                <a:gd name="connsiteY4" fmla="*/ 148644 h 647700"/>
                <a:gd name="connsiteX5" fmla="*/ 383350 w 590550"/>
                <a:gd name="connsiteY5" fmla="*/ 148644 h 647700"/>
                <a:gd name="connsiteX6" fmla="*/ 383350 w 590550"/>
                <a:gd name="connsiteY6" fmla="*/ 148644 h 647700"/>
                <a:gd name="connsiteX7" fmla="*/ 380121 w 590550"/>
                <a:gd name="connsiteY7" fmla="*/ 148644 h 647700"/>
                <a:gd name="connsiteX8" fmla="*/ 273631 w 590550"/>
                <a:gd name="connsiteY8" fmla="*/ 148644 h 647700"/>
                <a:gd name="connsiteX9" fmla="*/ 267173 w 590550"/>
                <a:gd name="connsiteY9" fmla="*/ 148644 h 647700"/>
                <a:gd name="connsiteX10" fmla="*/ 201022 w 590550"/>
                <a:gd name="connsiteY10" fmla="*/ 148644 h 647700"/>
                <a:gd name="connsiteX11" fmla="*/ 149387 w 590550"/>
                <a:gd name="connsiteY11" fmla="*/ 148644 h 647700"/>
                <a:gd name="connsiteX12" fmla="*/ 139709 w 590550"/>
                <a:gd name="connsiteY12" fmla="*/ 148644 h 647700"/>
                <a:gd name="connsiteX13" fmla="*/ 5788 w 590550"/>
                <a:gd name="connsiteY13" fmla="*/ 148644 h 647700"/>
                <a:gd name="connsiteX14" fmla="*/ 2559 w 590550"/>
                <a:gd name="connsiteY14" fmla="*/ 148644 h 647700"/>
                <a:gd name="connsiteX15" fmla="*/ -670 w 590550"/>
                <a:gd name="connsiteY15" fmla="*/ 151844 h 647700"/>
                <a:gd name="connsiteX16" fmla="*/ -670 w 590550"/>
                <a:gd name="connsiteY16" fmla="*/ 161436 h 647700"/>
                <a:gd name="connsiteX17" fmla="*/ -670 w 590550"/>
                <a:gd name="connsiteY17" fmla="*/ 164636 h 647700"/>
                <a:gd name="connsiteX18" fmla="*/ -670 w 590550"/>
                <a:gd name="connsiteY18" fmla="*/ 167837 h 647700"/>
                <a:gd name="connsiteX19" fmla="*/ -670 w 590550"/>
                <a:gd name="connsiteY19" fmla="*/ 171028 h 647700"/>
                <a:gd name="connsiteX20" fmla="*/ 2559 w 590550"/>
                <a:gd name="connsiteY20" fmla="*/ 187030 h 647700"/>
                <a:gd name="connsiteX21" fmla="*/ 5788 w 590550"/>
                <a:gd name="connsiteY21" fmla="*/ 270183 h 647700"/>
                <a:gd name="connsiteX22" fmla="*/ 5788 w 590550"/>
                <a:gd name="connsiteY22" fmla="*/ 377339 h 647700"/>
                <a:gd name="connsiteX23" fmla="*/ 50965 w 590550"/>
                <a:gd name="connsiteY23" fmla="*/ 383730 h 647700"/>
                <a:gd name="connsiteX24" fmla="*/ 57414 w 590550"/>
                <a:gd name="connsiteY24" fmla="*/ 386931 h 647700"/>
                <a:gd name="connsiteX25" fmla="*/ 60643 w 590550"/>
                <a:gd name="connsiteY25" fmla="*/ 390131 h 647700"/>
                <a:gd name="connsiteX26" fmla="*/ 63871 w 590550"/>
                <a:gd name="connsiteY26" fmla="*/ 396532 h 647700"/>
                <a:gd name="connsiteX27" fmla="*/ 67100 w 590550"/>
                <a:gd name="connsiteY27" fmla="*/ 399723 h 647700"/>
                <a:gd name="connsiteX28" fmla="*/ 67100 w 590550"/>
                <a:gd name="connsiteY28" fmla="*/ 406124 h 647700"/>
                <a:gd name="connsiteX29" fmla="*/ 67100 w 590550"/>
                <a:gd name="connsiteY29" fmla="*/ 412524 h 647700"/>
                <a:gd name="connsiteX30" fmla="*/ 67100 w 590550"/>
                <a:gd name="connsiteY30" fmla="*/ 418916 h 647700"/>
                <a:gd name="connsiteX31" fmla="*/ 63871 w 590550"/>
                <a:gd name="connsiteY31" fmla="*/ 422116 h 647700"/>
                <a:gd name="connsiteX32" fmla="*/ 57414 w 590550"/>
                <a:gd name="connsiteY32" fmla="*/ 428517 h 647700"/>
                <a:gd name="connsiteX33" fmla="*/ 50965 w 590550"/>
                <a:gd name="connsiteY33" fmla="*/ 431708 h 647700"/>
                <a:gd name="connsiteX34" fmla="*/ 50965 w 590550"/>
                <a:gd name="connsiteY34" fmla="*/ 434908 h 647700"/>
                <a:gd name="connsiteX35" fmla="*/ 47736 w 590550"/>
                <a:gd name="connsiteY35" fmla="*/ 444509 h 647700"/>
                <a:gd name="connsiteX36" fmla="*/ 50965 w 590550"/>
                <a:gd name="connsiteY36" fmla="*/ 444509 h 647700"/>
                <a:gd name="connsiteX37" fmla="*/ 50965 w 590550"/>
                <a:gd name="connsiteY37" fmla="*/ 447700 h 647700"/>
                <a:gd name="connsiteX38" fmla="*/ 50965 w 590550"/>
                <a:gd name="connsiteY38" fmla="*/ 450901 h 647700"/>
                <a:gd name="connsiteX39" fmla="*/ 54194 w 590550"/>
                <a:gd name="connsiteY39" fmla="*/ 454101 h 647700"/>
                <a:gd name="connsiteX40" fmla="*/ 54194 w 590550"/>
                <a:gd name="connsiteY40" fmla="*/ 454101 h 647700"/>
                <a:gd name="connsiteX41" fmla="*/ 54194 w 590550"/>
                <a:gd name="connsiteY41" fmla="*/ 454101 h 647700"/>
                <a:gd name="connsiteX42" fmla="*/ 57414 w 590550"/>
                <a:gd name="connsiteY42" fmla="*/ 454101 h 647700"/>
                <a:gd name="connsiteX43" fmla="*/ 60643 w 590550"/>
                <a:gd name="connsiteY43" fmla="*/ 454101 h 647700"/>
                <a:gd name="connsiteX44" fmla="*/ 60643 w 590550"/>
                <a:gd name="connsiteY44" fmla="*/ 454101 h 647700"/>
                <a:gd name="connsiteX45" fmla="*/ 67100 w 590550"/>
                <a:gd name="connsiteY45" fmla="*/ 457301 h 647700"/>
                <a:gd name="connsiteX46" fmla="*/ 71939 w 590550"/>
                <a:gd name="connsiteY46" fmla="*/ 460502 h 647700"/>
                <a:gd name="connsiteX47" fmla="*/ 78397 w 590550"/>
                <a:gd name="connsiteY47" fmla="*/ 473294 h 647700"/>
                <a:gd name="connsiteX48" fmla="*/ 81616 w 590550"/>
                <a:gd name="connsiteY48" fmla="*/ 479685 h 647700"/>
                <a:gd name="connsiteX49" fmla="*/ 84846 w 590550"/>
                <a:gd name="connsiteY49" fmla="*/ 482886 h 647700"/>
                <a:gd name="connsiteX50" fmla="*/ 88075 w 590550"/>
                <a:gd name="connsiteY50" fmla="*/ 482886 h 647700"/>
                <a:gd name="connsiteX51" fmla="*/ 97752 w 590550"/>
                <a:gd name="connsiteY51" fmla="*/ 482886 h 647700"/>
                <a:gd name="connsiteX52" fmla="*/ 100981 w 590550"/>
                <a:gd name="connsiteY52" fmla="*/ 482886 h 647700"/>
                <a:gd name="connsiteX53" fmla="*/ 110668 w 590550"/>
                <a:gd name="connsiteY53" fmla="*/ 482886 h 647700"/>
                <a:gd name="connsiteX54" fmla="*/ 113887 w 590550"/>
                <a:gd name="connsiteY54" fmla="*/ 482886 h 647700"/>
                <a:gd name="connsiteX55" fmla="*/ 117116 w 590550"/>
                <a:gd name="connsiteY55" fmla="*/ 479685 h 647700"/>
                <a:gd name="connsiteX56" fmla="*/ 130023 w 590550"/>
                <a:gd name="connsiteY56" fmla="*/ 476494 h 647700"/>
                <a:gd name="connsiteX57" fmla="*/ 130023 w 590550"/>
                <a:gd name="connsiteY57" fmla="*/ 476494 h 647700"/>
                <a:gd name="connsiteX58" fmla="*/ 133251 w 590550"/>
                <a:gd name="connsiteY58" fmla="*/ 479685 h 647700"/>
                <a:gd name="connsiteX59" fmla="*/ 136480 w 590550"/>
                <a:gd name="connsiteY59" fmla="*/ 479685 h 647700"/>
                <a:gd name="connsiteX60" fmla="*/ 136480 w 590550"/>
                <a:gd name="connsiteY60" fmla="*/ 482886 h 647700"/>
                <a:gd name="connsiteX61" fmla="*/ 136480 w 590550"/>
                <a:gd name="connsiteY61" fmla="*/ 486086 h 647700"/>
                <a:gd name="connsiteX62" fmla="*/ 136480 w 590550"/>
                <a:gd name="connsiteY62" fmla="*/ 486086 h 647700"/>
                <a:gd name="connsiteX63" fmla="*/ 139709 w 590550"/>
                <a:gd name="connsiteY63" fmla="*/ 495678 h 647700"/>
                <a:gd name="connsiteX64" fmla="*/ 142939 w 590550"/>
                <a:gd name="connsiteY64" fmla="*/ 502079 h 647700"/>
                <a:gd name="connsiteX65" fmla="*/ 146158 w 590550"/>
                <a:gd name="connsiteY65" fmla="*/ 502079 h 647700"/>
                <a:gd name="connsiteX66" fmla="*/ 146158 w 590550"/>
                <a:gd name="connsiteY66" fmla="*/ 505279 h 647700"/>
                <a:gd name="connsiteX67" fmla="*/ 146158 w 590550"/>
                <a:gd name="connsiteY67" fmla="*/ 505279 h 647700"/>
                <a:gd name="connsiteX68" fmla="*/ 149387 w 590550"/>
                <a:gd name="connsiteY68" fmla="*/ 510080 h 647700"/>
                <a:gd name="connsiteX69" fmla="*/ 159074 w 590550"/>
                <a:gd name="connsiteY69" fmla="*/ 516471 h 647700"/>
                <a:gd name="connsiteX70" fmla="*/ 165522 w 590550"/>
                <a:gd name="connsiteY70" fmla="*/ 516471 h 647700"/>
                <a:gd name="connsiteX71" fmla="*/ 168751 w 590550"/>
                <a:gd name="connsiteY71" fmla="*/ 519671 h 647700"/>
                <a:gd name="connsiteX72" fmla="*/ 171980 w 590550"/>
                <a:gd name="connsiteY72" fmla="*/ 519671 h 647700"/>
                <a:gd name="connsiteX73" fmla="*/ 178428 w 590550"/>
                <a:gd name="connsiteY73" fmla="*/ 519671 h 647700"/>
                <a:gd name="connsiteX74" fmla="*/ 181658 w 590550"/>
                <a:gd name="connsiteY74" fmla="*/ 522872 h 647700"/>
                <a:gd name="connsiteX75" fmla="*/ 184887 w 590550"/>
                <a:gd name="connsiteY75" fmla="*/ 522872 h 647700"/>
                <a:gd name="connsiteX76" fmla="*/ 184887 w 590550"/>
                <a:gd name="connsiteY76" fmla="*/ 526072 h 647700"/>
                <a:gd name="connsiteX77" fmla="*/ 184887 w 590550"/>
                <a:gd name="connsiteY77" fmla="*/ 526072 h 647700"/>
                <a:gd name="connsiteX78" fmla="*/ 188116 w 590550"/>
                <a:gd name="connsiteY78" fmla="*/ 526072 h 647700"/>
                <a:gd name="connsiteX79" fmla="*/ 191344 w 590550"/>
                <a:gd name="connsiteY79" fmla="*/ 529263 h 647700"/>
                <a:gd name="connsiteX80" fmla="*/ 197793 w 590550"/>
                <a:gd name="connsiteY80" fmla="*/ 529263 h 647700"/>
                <a:gd name="connsiteX81" fmla="*/ 201022 w 590550"/>
                <a:gd name="connsiteY81" fmla="*/ 532463 h 647700"/>
                <a:gd name="connsiteX82" fmla="*/ 204251 w 590550"/>
                <a:gd name="connsiteY82" fmla="*/ 538864 h 647700"/>
                <a:gd name="connsiteX83" fmla="*/ 204251 w 590550"/>
                <a:gd name="connsiteY83" fmla="*/ 542065 h 647700"/>
                <a:gd name="connsiteX84" fmla="*/ 204251 w 590550"/>
                <a:gd name="connsiteY84" fmla="*/ 548456 h 647700"/>
                <a:gd name="connsiteX85" fmla="*/ 207480 w 590550"/>
                <a:gd name="connsiteY85" fmla="*/ 551656 h 647700"/>
                <a:gd name="connsiteX86" fmla="*/ 210699 w 590550"/>
                <a:gd name="connsiteY86" fmla="*/ 551656 h 647700"/>
                <a:gd name="connsiteX87" fmla="*/ 213929 w 590550"/>
                <a:gd name="connsiteY87" fmla="*/ 554857 h 647700"/>
                <a:gd name="connsiteX88" fmla="*/ 226835 w 590550"/>
                <a:gd name="connsiteY88" fmla="*/ 558057 h 647700"/>
                <a:gd name="connsiteX89" fmla="*/ 234902 w 590550"/>
                <a:gd name="connsiteY89" fmla="*/ 558057 h 647700"/>
                <a:gd name="connsiteX90" fmla="*/ 251038 w 590550"/>
                <a:gd name="connsiteY90" fmla="*/ 554857 h 647700"/>
                <a:gd name="connsiteX91" fmla="*/ 280079 w 590550"/>
                <a:gd name="connsiteY91" fmla="*/ 558057 h 647700"/>
                <a:gd name="connsiteX92" fmla="*/ 283309 w 590550"/>
                <a:gd name="connsiteY92" fmla="*/ 558057 h 647700"/>
                <a:gd name="connsiteX93" fmla="*/ 283309 w 590550"/>
                <a:gd name="connsiteY93" fmla="*/ 561248 h 647700"/>
                <a:gd name="connsiteX94" fmla="*/ 286537 w 590550"/>
                <a:gd name="connsiteY94" fmla="*/ 561248 h 647700"/>
                <a:gd name="connsiteX95" fmla="*/ 292995 w 590550"/>
                <a:gd name="connsiteY95" fmla="*/ 561248 h 647700"/>
                <a:gd name="connsiteX96" fmla="*/ 296215 w 590550"/>
                <a:gd name="connsiteY96" fmla="*/ 564448 h 647700"/>
                <a:gd name="connsiteX97" fmla="*/ 299444 w 590550"/>
                <a:gd name="connsiteY97" fmla="*/ 564448 h 647700"/>
                <a:gd name="connsiteX98" fmla="*/ 299444 w 590550"/>
                <a:gd name="connsiteY98" fmla="*/ 564448 h 647700"/>
                <a:gd name="connsiteX99" fmla="*/ 302673 w 590550"/>
                <a:gd name="connsiteY99" fmla="*/ 567649 h 647700"/>
                <a:gd name="connsiteX100" fmla="*/ 302673 w 590550"/>
                <a:gd name="connsiteY100" fmla="*/ 567649 h 647700"/>
                <a:gd name="connsiteX101" fmla="*/ 305901 w 590550"/>
                <a:gd name="connsiteY101" fmla="*/ 567649 h 647700"/>
                <a:gd name="connsiteX102" fmla="*/ 309131 w 590550"/>
                <a:gd name="connsiteY102" fmla="*/ 567649 h 647700"/>
                <a:gd name="connsiteX103" fmla="*/ 309131 w 590550"/>
                <a:gd name="connsiteY103" fmla="*/ 567649 h 647700"/>
                <a:gd name="connsiteX104" fmla="*/ 312350 w 590550"/>
                <a:gd name="connsiteY104" fmla="*/ 567649 h 647700"/>
                <a:gd name="connsiteX105" fmla="*/ 312350 w 590550"/>
                <a:gd name="connsiteY105" fmla="*/ 570849 h 647700"/>
                <a:gd name="connsiteX106" fmla="*/ 315579 w 590550"/>
                <a:gd name="connsiteY106" fmla="*/ 570849 h 647700"/>
                <a:gd name="connsiteX107" fmla="*/ 318808 w 590550"/>
                <a:gd name="connsiteY107" fmla="*/ 567649 h 647700"/>
                <a:gd name="connsiteX108" fmla="*/ 318808 w 590550"/>
                <a:gd name="connsiteY108" fmla="*/ 567649 h 647700"/>
                <a:gd name="connsiteX109" fmla="*/ 322037 w 590550"/>
                <a:gd name="connsiteY109" fmla="*/ 564448 h 647700"/>
                <a:gd name="connsiteX110" fmla="*/ 325266 w 590550"/>
                <a:gd name="connsiteY110" fmla="*/ 564448 h 647700"/>
                <a:gd name="connsiteX111" fmla="*/ 328486 w 590550"/>
                <a:gd name="connsiteY111" fmla="*/ 564448 h 647700"/>
                <a:gd name="connsiteX112" fmla="*/ 334943 w 590550"/>
                <a:gd name="connsiteY112" fmla="*/ 564448 h 647700"/>
                <a:gd name="connsiteX113" fmla="*/ 344621 w 590550"/>
                <a:gd name="connsiteY113" fmla="*/ 567649 h 647700"/>
                <a:gd name="connsiteX114" fmla="*/ 347850 w 590550"/>
                <a:gd name="connsiteY114" fmla="*/ 570849 h 647700"/>
                <a:gd name="connsiteX115" fmla="*/ 351079 w 590550"/>
                <a:gd name="connsiteY115" fmla="*/ 574050 h 647700"/>
                <a:gd name="connsiteX116" fmla="*/ 351079 w 590550"/>
                <a:gd name="connsiteY116" fmla="*/ 574050 h 647700"/>
                <a:gd name="connsiteX117" fmla="*/ 357537 w 590550"/>
                <a:gd name="connsiteY117" fmla="*/ 570849 h 647700"/>
                <a:gd name="connsiteX118" fmla="*/ 363985 w 590550"/>
                <a:gd name="connsiteY118" fmla="*/ 570849 h 647700"/>
                <a:gd name="connsiteX119" fmla="*/ 380121 w 590550"/>
                <a:gd name="connsiteY119" fmla="*/ 567649 h 647700"/>
                <a:gd name="connsiteX120" fmla="*/ 401094 w 590550"/>
                <a:gd name="connsiteY120" fmla="*/ 567649 h 647700"/>
                <a:gd name="connsiteX121" fmla="*/ 404323 w 590550"/>
                <a:gd name="connsiteY121" fmla="*/ 570849 h 647700"/>
                <a:gd name="connsiteX122" fmla="*/ 410782 w 590550"/>
                <a:gd name="connsiteY122" fmla="*/ 567649 h 647700"/>
                <a:gd name="connsiteX123" fmla="*/ 414011 w 590550"/>
                <a:gd name="connsiteY123" fmla="*/ 570849 h 647700"/>
                <a:gd name="connsiteX124" fmla="*/ 417230 w 590550"/>
                <a:gd name="connsiteY124" fmla="*/ 567649 h 647700"/>
                <a:gd name="connsiteX125" fmla="*/ 449501 w 590550"/>
                <a:gd name="connsiteY125" fmla="*/ 574050 h 647700"/>
                <a:gd name="connsiteX126" fmla="*/ 459187 w 590550"/>
                <a:gd name="connsiteY126" fmla="*/ 574050 h 647700"/>
                <a:gd name="connsiteX127" fmla="*/ 497907 w 590550"/>
                <a:gd name="connsiteY127" fmla="*/ 590042 h 647700"/>
                <a:gd name="connsiteX128" fmla="*/ 507594 w 590550"/>
                <a:gd name="connsiteY128" fmla="*/ 596433 h 647700"/>
                <a:gd name="connsiteX129" fmla="*/ 507594 w 590550"/>
                <a:gd name="connsiteY129" fmla="*/ 596433 h 647700"/>
                <a:gd name="connsiteX130" fmla="*/ 514042 w 590550"/>
                <a:gd name="connsiteY130" fmla="*/ 596433 h 647700"/>
                <a:gd name="connsiteX131" fmla="*/ 517271 w 590550"/>
                <a:gd name="connsiteY131" fmla="*/ 599634 h 647700"/>
                <a:gd name="connsiteX132" fmla="*/ 526948 w 590550"/>
                <a:gd name="connsiteY132" fmla="*/ 612426 h 647700"/>
                <a:gd name="connsiteX133" fmla="*/ 530177 w 590550"/>
                <a:gd name="connsiteY133" fmla="*/ 612426 h 647700"/>
                <a:gd name="connsiteX134" fmla="*/ 536635 w 590550"/>
                <a:gd name="connsiteY134" fmla="*/ 615626 h 647700"/>
                <a:gd name="connsiteX135" fmla="*/ 543093 w 590550"/>
                <a:gd name="connsiteY135" fmla="*/ 615626 h 647700"/>
                <a:gd name="connsiteX136" fmla="*/ 543093 w 590550"/>
                <a:gd name="connsiteY136" fmla="*/ 618826 h 647700"/>
                <a:gd name="connsiteX137" fmla="*/ 546313 w 590550"/>
                <a:gd name="connsiteY137" fmla="*/ 618826 h 647700"/>
                <a:gd name="connsiteX138" fmla="*/ 549542 w 590550"/>
                <a:gd name="connsiteY138" fmla="*/ 625218 h 647700"/>
                <a:gd name="connsiteX139" fmla="*/ 549542 w 590550"/>
                <a:gd name="connsiteY139" fmla="*/ 628418 h 647700"/>
                <a:gd name="connsiteX140" fmla="*/ 554380 w 590550"/>
                <a:gd name="connsiteY140" fmla="*/ 628418 h 647700"/>
                <a:gd name="connsiteX141" fmla="*/ 570516 w 590550"/>
                <a:gd name="connsiteY141" fmla="*/ 641210 h 647700"/>
                <a:gd name="connsiteX142" fmla="*/ 573745 w 590550"/>
                <a:gd name="connsiteY142" fmla="*/ 644411 h 647700"/>
                <a:gd name="connsiteX143" fmla="*/ 580203 w 590550"/>
                <a:gd name="connsiteY143" fmla="*/ 644411 h 647700"/>
                <a:gd name="connsiteX144" fmla="*/ 589880 w 590550"/>
                <a:gd name="connsiteY144" fmla="*/ 647611 h 647700"/>
                <a:gd name="connsiteX145" fmla="*/ 589880 w 590550"/>
                <a:gd name="connsiteY145" fmla="*/ 570849 h 647700"/>
                <a:gd name="connsiteX146" fmla="*/ 589880 w 590550"/>
                <a:gd name="connsiteY146" fmla="*/ 486086 h 647700"/>
                <a:gd name="connsiteX147" fmla="*/ 589880 w 590550"/>
                <a:gd name="connsiteY147" fmla="*/ 412524 h 647700"/>
                <a:gd name="connsiteX148" fmla="*/ 589880 w 590550"/>
                <a:gd name="connsiteY148" fmla="*/ 406124 h 647700"/>
                <a:gd name="connsiteX149" fmla="*/ 589880 w 590550"/>
                <a:gd name="connsiteY149" fmla="*/ 338953 h 647700"/>
                <a:gd name="connsiteX150" fmla="*/ 589880 w 590550"/>
                <a:gd name="connsiteY150" fmla="*/ 273383 h 647700"/>
                <a:gd name="connsiteX151" fmla="*/ 589880 w 590550"/>
                <a:gd name="connsiteY151" fmla="*/ 206213 h 647700"/>
                <a:gd name="connsiteX152" fmla="*/ 589880 w 590550"/>
                <a:gd name="connsiteY152" fmla="*/ 145443 h 647700"/>
                <a:gd name="connsiteX153" fmla="*/ 589880 w 590550"/>
                <a:gd name="connsiteY153" fmla="*/ 139043 h 647700"/>
                <a:gd name="connsiteX154" fmla="*/ 589880 w 590550"/>
                <a:gd name="connsiteY154" fmla="*/ 73482 h 647700"/>
                <a:gd name="connsiteX155" fmla="*/ 589880 w 590550"/>
                <a:gd name="connsiteY155" fmla="*/ 41488 h 647700"/>
                <a:gd name="connsiteX156" fmla="*/ 589880 w 590550"/>
                <a:gd name="connsiteY156" fmla="*/ -89 h 647700"/>
                <a:gd name="connsiteX157" fmla="*/ 520500 w 590550"/>
                <a:gd name="connsiteY157" fmla="*/ -8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590550" h="647700">
                  <a:moveTo>
                    <a:pt x="520500" y="-89"/>
                  </a:moveTo>
                  <a:lnTo>
                    <a:pt x="459187" y="-89"/>
                  </a:lnTo>
                  <a:lnTo>
                    <a:pt x="383350" y="-89"/>
                  </a:lnTo>
                  <a:lnTo>
                    <a:pt x="383350" y="126251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0121" y="148644"/>
                  </a:lnTo>
                  <a:lnTo>
                    <a:pt x="273631" y="148644"/>
                  </a:lnTo>
                  <a:lnTo>
                    <a:pt x="267173" y="148644"/>
                  </a:lnTo>
                  <a:lnTo>
                    <a:pt x="201022" y="148644"/>
                  </a:lnTo>
                  <a:lnTo>
                    <a:pt x="149387" y="148644"/>
                  </a:lnTo>
                  <a:lnTo>
                    <a:pt x="139709" y="148644"/>
                  </a:lnTo>
                  <a:lnTo>
                    <a:pt x="5788" y="148644"/>
                  </a:lnTo>
                  <a:lnTo>
                    <a:pt x="2559" y="148644"/>
                  </a:lnTo>
                  <a:lnTo>
                    <a:pt x="-670" y="151844"/>
                  </a:lnTo>
                  <a:lnTo>
                    <a:pt x="-670" y="161436"/>
                  </a:lnTo>
                  <a:lnTo>
                    <a:pt x="-670" y="164636"/>
                  </a:lnTo>
                  <a:lnTo>
                    <a:pt x="-670" y="167837"/>
                  </a:lnTo>
                  <a:lnTo>
                    <a:pt x="-670" y="171028"/>
                  </a:lnTo>
                  <a:lnTo>
                    <a:pt x="2559" y="187030"/>
                  </a:lnTo>
                  <a:lnTo>
                    <a:pt x="5788" y="270183"/>
                  </a:lnTo>
                  <a:lnTo>
                    <a:pt x="5788" y="377339"/>
                  </a:lnTo>
                  <a:lnTo>
                    <a:pt x="50965" y="383730"/>
                  </a:lnTo>
                  <a:lnTo>
                    <a:pt x="57414" y="386931"/>
                  </a:lnTo>
                  <a:lnTo>
                    <a:pt x="60643" y="390131"/>
                  </a:lnTo>
                  <a:lnTo>
                    <a:pt x="63871" y="396532"/>
                  </a:lnTo>
                  <a:lnTo>
                    <a:pt x="67100" y="399723"/>
                  </a:lnTo>
                  <a:lnTo>
                    <a:pt x="67100" y="406124"/>
                  </a:lnTo>
                  <a:lnTo>
                    <a:pt x="67100" y="412524"/>
                  </a:lnTo>
                  <a:lnTo>
                    <a:pt x="67100" y="418916"/>
                  </a:lnTo>
                  <a:lnTo>
                    <a:pt x="63871" y="422116"/>
                  </a:lnTo>
                  <a:lnTo>
                    <a:pt x="57414" y="428517"/>
                  </a:lnTo>
                  <a:lnTo>
                    <a:pt x="50965" y="431708"/>
                  </a:lnTo>
                  <a:lnTo>
                    <a:pt x="50965" y="434908"/>
                  </a:lnTo>
                  <a:lnTo>
                    <a:pt x="47736" y="444509"/>
                  </a:lnTo>
                  <a:lnTo>
                    <a:pt x="50965" y="444509"/>
                  </a:lnTo>
                  <a:lnTo>
                    <a:pt x="50965" y="447700"/>
                  </a:lnTo>
                  <a:lnTo>
                    <a:pt x="50965" y="4509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7414" y="454101"/>
                  </a:lnTo>
                  <a:lnTo>
                    <a:pt x="60643" y="454101"/>
                  </a:lnTo>
                  <a:lnTo>
                    <a:pt x="60643" y="454101"/>
                  </a:lnTo>
                  <a:lnTo>
                    <a:pt x="67100" y="457301"/>
                  </a:lnTo>
                  <a:lnTo>
                    <a:pt x="71939" y="460502"/>
                  </a:lnTo>
                  <a:lnTo>
                    <a:pt x="78397" y="473294"/>
                  </a:lnTo>
                  <a:lnTo>
                    <a:pt x="81616" y="479685"/>
                  </a:lnTo>
                  <a:lnTo>
                    <a:pt x="84846" y="482886"/>
                  </a:lnTo>
                  <a:lnTo>
                    <a:pt x="88075" y="482886"/>
                  </a:lnTo>
                  <a:lnTo>
                    <a:pt x="97752" y="482886"/>
                  </a:lnTo>
                  <a:lnTo>
                    <a:pt x="100981" y="482886"/>
                  </a:lnTo>
                  <a:lnTo>
                    <a:pt x="110668" y="482886"/>
                  </a:lnTo>
                  <a:lnTo>
                    <a:pt x="113887" y="482886"/>
                  </a:lnTo>
                  <a:lnTo>
                    <a:pt x="117116" y="479685"/>
                  </a:lnTo>
                  <a:lnTo>
                    <a:pt x="130023" y="476494"/>
                  </a:lnTo>
                  <a:lnTo>
                    <a:pt x="130023" y="476494"/>
                  </a:lnTo>
                  <a:lnTo>
                    <a:pt x="133251" y="479685"/>
                  </a:lnTo>
                  <a:lnTo>
                    <a:pt x="136480" y="479685"/>
                  </a:lnTo>
                  <a:lnTo>
                    <a:pt x="136480" y="482886"/>
                  </a:lnTo>
                  <a:lnTo>
                    <a:pt x="136480" y="486086"/>
                  </a:lnTo>
                  <a:lnTo>
                    <a:pt x="136480" y="486086"/>
                  </a:lnTo>
                  <a:lnTo>
                    <a:pt x="139709" y="495678"/>
                  </a:lnTo>
                  <a:lnTo>
                    <a:pt x="142939" y="502079"/>
                  </a:lnTo>
                  <a:lnTo>
                    <a:pt x="146158" y="502079"/>
                  </a:lnTo>
                  <a:lnTo>
                    <a:pt x="146158" y="505279"/>
                  </a:lnTo>
                  <a:lnTo>
                    <a:pt x="146158" y="505279"/>
                  </a:lnTo>
                  <a:lnTo>
                    <a:pt x="149387" y="510080"/>
                  </a:lnTo>
                  <a:lnTo>
                    <a:pt x="159074" y="516471"/>
                  </a:lnTo>
                  <a:lnTo>
                    <a:pt x="165522" y="516471"/>
                  </a:lnTo>
                  <a:lnTo>
                    <a:pt x="168751" y="519671"/>
                  </a:lnTo>
                  <a:lnTo>
                    <a:pt x="171980" y="519671"/>
                  </a:lnTo>
                  <a:lnTo>
                    <a:pt x="178428" y="519671"/>
                  </a:lnTo>
                  <a:lnTo>
                    <a:pt x="181658" y="522872"/>
                  </a:lnTo>
                  <a:lnTo>
                    <a:pt x="184887" y="522872"/>
                  </a:lnTo>
                  <a:lnTo>
                    <a:pt x="184887" y="526072"/>
                  </a:lnTo>
                  <a:lnTo>
                    <a:pt x="184887" y="526072"/>
                  </a:lnTo>
                  <a:lnTo>
                    <a:pt x="188116" y="526072"/>
                  </a:lnTo>
                  <a:lnTo>
                    <a:pt x="191344" y="529263"/>
                  </a:lnTo>
                  <a:lnTo>
                    <a:pt x="197793" y="529263"/>
                  </a:lnTo>
                  <a:lnTo>
                    <a:pt x="201022" y="532463"/>
                  </a:lnTo>
                  <a:lnTo>
                    <a:pt x="204251" y="538864"/>
                  </a:lnTo>
                  <a:lnTo>
                    <a:pt x="204251" y="542065"/>
                  </a:lnTo>
                  <a:lnTo>
                    <a:pt x="204251" y="548456"/>
                  </a:lnTo>
                  <a:lnTo>
                    <a:pt x="207480" y="551656"/>
                  </a:lnTo>
                  <a:lnTo>
                    <a:pt x="210699" y="551656"/>
                  </a:lnTo>
                  <a:lnTo>
                    <a:pt x="213929" y="554857"/>
                  </a:lnTo>
                  <a:lnTo>
                    <a:pt x="226835" y="558057"/>
                  </a:lnTo>
                  <a:lnTo>
                    <a:pt x="234902" y="558057"/>
                  </a:lnTo>
                  <a:lnTo>
                    <a:pt x="251038" y="554857"/>
                  </a:lnTo>
                  <a:lnTo>
                    <a:pt x="280079" y="558057"/>
                  </a:lnTo>
                  <a:lnTo>
                    <a:pt x="283309" y="558057"/>
                  </a:lnTo>
                  <a:lnTo>
                    <a:pt x="283309" y="561248"/>
                  </a:lnTo>
                  <a:lnTo>
                    <a:pt x="286537" y="561248"/>
                  </a:lnTo>
                  <a:lnTo>
                    <a:pt x="292995" y="561248"/>
                  </a:lnTo>
                  <a:lnTo>
                    <a:pt x="296215" y="564448"/>
                  </a:lnTo>
                  <a:lnTo>
                    <a:pt x="299444" y="564448"/>
                  </a:lnTo>
                  <a:lnTo>
                    <a:pt x="299444" y="564448"/>
                  </a:lnTo>
                  <a:lnTo>
                    <a:pt x="302673" y="567649"/>
                  </a:lnTo>
                  <a:lnTo>
                    <a:pt x="302673" y="567649"/>
                  </a:lnTo>
                  <a:lnTo>
                    <a:pt x="305901" y="567649"/>
                  </a:lnTo>
                  <a:lnTo>
                    <a:pt x="309131" y="567649"/>
                  </a:lnTo>
                  <a:lnTo>
                    <a:pt x="309131" y="567649"/>
                  </a:lnTo>
                  <a:lnTo>
                    <a:pt x="312350" y="567649"/>
                  </a:lnTo>
                  <a:lnTo>
                    <a:pt x="312350" y="570849"/>
                  </a:lnTo>
                  <a:lnTo>
                    <a:pt x="315579" y="570849"/>
                  </a:lnTo>
                  <a:lnTo>
                    <a:pt x="318808" y="567649"/>
                  </a:lnTo>
                  <a:lnTo>
                    <a:pt x="318808" y="567649"/>
                  </a:lnTo>
                  <a:lnTo>
                    <a:pt x="322037" y="564448"/>
                  </a:lnTo>
                  <a:lnTo>
                    <a:pt x="325266" y="564448"/>
                  </a:lnTo>
                  <a:lnTo>
                    <a:pt x="328486" y="564448"/>
                  </a:lnTo>
                  <a:lnTo>
                    <a:pt x="334943" y="564448"/>
                  </a:lnTo>
                  <a:lnTo>
                    <a:pt x="344621" y="567649"/>
                  </a:lnTo>
                  <a:lnTo>
                    <a:pt x="347850" y="570849"/>
                  </a:lnTo>
                  <a:lnTo>
                    <a:pt x="351079" y="574050"/>
                  </a:lnTo>
                  <a:lnTo>
                    <a:pt x="351079" y="574050"/>
                  </a:lnTo>
                  <a:lnTo>
                    <a:pt x="357537" y="570849"/>
                  </a:lnTo>
                  <a:lnTo>
                    <a:pt x="363985" y="570849"/>
                  </a:lnTo>
                  <a:lnTo>
                    <a:pt x="380121" y="567649"/>
                  </a:lnTo>
                  <a:lnTo>
                    <a:pt x="401094" y="567649"/>
                  </a:lnTo>
                  <a:lnTo>
                    <a:pt x="404323" y="570849"/>
                  </a:lnTo>
                  <a:lnTo>
                    <a:pt x="410782" y="567649"/>
                  </a:lnTo>
                  <a:lnTo>
                    <a:pt x="414011" y="570849"/>
                  </a:lnTo>
                  <a:lnTo>
                    <a:pt x="417230" y="567649"/>
                  </a:lnTo>
                  <a:lnTo>
                    <a:pt x="449501" y="574050"/>
                  </a:lnTo>
                  <a:lnTo>
                    <a:pt x="459187" y="574050"/>
                  </a:lnTo>
                  <a:lnTo>
                    <a:pt x="497907" y="590042"/>
                  </a:lnTo>
                  <a:lnTo>
                    <a:pt x="507594" y="596433"/>
                  </a:lnTo>
                  <a:lnTo>
                    <a:pt x="507594" y="596433"/>
                  </a:lnTo>
                  <a:lnTo>
                    <a:pt x="514042" y="596433"/>
                  </a:lnTo>
                  <a:lnTo>
                    <a:pt x="517271" y="599634"/>
                  </a:lnTo>
                  <a:lnTo>
                    <a:pt x="526948" y="612426"/>
                  </a:lnTo>
                  <a:lnTo>
                    <a:pt x="530177" y="612426"/>
                  </a:lnTo>
                  <a:lnTo>
                    <a:pt x="536635" y="615626"/>
                  </a:lnTo>
                  <a:lnTo>
                    <a:pt x="543093" y="615626"/>
                  </a:lnTo>
                  <a:lnTo>
                    <a:pt x="543093" y="618826"/>
                  </a:lnTo>
                  <a:lnTo>
                    <a:pt x="546313" y="618826"/>
                  </a:lnTo>
                  <a:lnTo>
                    <a:pt x="549542" y="625218"/>
                  </a:lnTo>
                  <a:lnTo>
                    <a:pt x="549542" y="628418"/>
                  </a:lnTo>
                  <a:lnTo>
                    <a:pt x="554380" y="628418"/>
                  </a:lnTo>
                  <a:lnTo>
                    <a:pt x="570516" y="641210"/>
                  </a:lnTo>
                  <a:lnTo>
                    <a:pt x="573745" y="644411"/>
                  </a:lnTo>
                  <a:lnTo>
                    <a:pt x="580203" y="644411"/>
                  </a:lnTo>
                  <a:lnTo>
                    <a:pt x="589880" y="647611"/>
                  </a:lnTo>
                  <a:lnTo>
                    <a:pt x="589880" y="570849"/>
                  </a:lnTo>
                  <a:lnTo>
                    <a:pt x="589880" y="486086"/>
                  </a:lnTo>
                  <a:lnTo>
                    <a:pt x="589880" y="412524"/>
                  </a:lnTo>
                  <a:lnTo>
                    <a:pt x="589880" y="406124"/>
                  </a:lnTo>
                  <a:lnTo>
                    <a:pt x="589880" y="338953"/>
                  </a:lnTo>
                  <a:lnTo>
                    <a:pt x="589880" y="273383"/>
                  </a:lnTo>
                  <a:lnTo>
                    <a:pt x="589880" y="206213"/>
                  </a:lnTo>
                  <a:lnTo>
                    <a:pt x="589880" y="145443"/>
                  </a:lnTo>
                  <a:lnTo>
                    <a:pt x="589880" y="139043"/>
                  </a:lnTo>
                  <a:lnTo>
                    <a:pt x="589880" y="73482"/>
                  </a:lnTo>
                  <a:lnTo>
                    <a:pt x="589880" y="41488"/>
                  </a:lnTo>
                  <a:lnTo>
                    <a:pt x="589880" y="-89"/>
                  </a:lnTo>
                  <a:lnTo>
                    <a:pt x="520500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C20441C-1124-99FC-C5CE-9FAD09C8784A}"/>
                </a:ext>
              </a:extLst>
            </p:cNvPr>
            <p:cNvSpPr/>
            <p:nvPr/>
          </p:nvSpPr>
          <p:spPr>
            <a:xfrm>
              <a:off x="7143158" y="855934"/>
              <a:ext cx="371475" cy="361949"/>
            </a:xfrm>
            <a:custGeom>
              <a:avLst/>
              <a:gdLst>
                <a:gd name="connsiteX0" fmla="*/ 367605 w 371475"/>
                <a:gd name="connsiteY0" fmla="*/ 223748 h 361949"/>
                <a:gd name="connsiteX1" fmla="*/ 367605 w 371475"/>
                <a:gd name="connsiteY1" fmla="*/ 220576 h 361949"/>
                <a:gd name="connsiteX2" fmla="*/ 367605 w 371475"/>
                <a:gd name="connsiteY2" fmla="*/ 220576 h 361949"/>
                <a:gd name="connsiteX3" fmla="*/ 364404 w 371475"/>
                <a:gd name="connsiteY3" fmla="*/ 220576 h 361949"/>
                <a:gd name="connsiteX4" fmla="*/ 361195 w 371475"/>
                <a:gd name="connsiteY4" fmla="*/ 217394 h 361949"/>
                <a:gd name="connsiteX5" fmla="*/ 348392 w 371475"/>
                <a:gd name="connsiteY5" fmla="*/ 217394 h 361949"/>
                <a:gd name="connsiteX6" fmla="*/ 345183 w 371475"/>
                <a:gd name="connsiteY6" fmla="*/ 217394 h 361949"/>
                <a:gd name="connsiteX7" fmla="*/ 345183 w 371475"/>
                <a:gd name="connsiteY7" fmla="*/ 220576 h 361949"/>
                <a:gd name="connsiteX8" fmla="*/ 345183 w 371475"/>
                <a:gd name="connsiteY8" fmla="*/ 220576 h 361949"/>
                <a:gd name="connsiteX9" fmla="*/ 341982 w 371475"/>
                <a:gd name="connsiteY9" fmla="*/ 223748 h 361949"/>
                <a:gd name="connsiteX10" fmla="*/ 341982 w 371475"/>
                <a:gd name="connsiteY10" fmla="*/ 223748 h 361949"/>
                <a:gd name="connsiteX11" fmla="*/ 338782 w 371475"/>
                <a:gd name="connsiteY11" fmla="*/ 230101 h 361949"/>
                <a:gd name="connsiteX12" fmla="*/ 338782 w 371475"/>
                <a:gd name="connsiteY12" fmla="*/ 230101 h 361949"/>
                <a:gd name="connsiteX13" fmla="*/ 335582 w 371475"/>
                <a:gd name="connsiteY13" fmla="*/ 233273 h 361949"/>
                <a:gd name="connsiteX14" fmla="*/ 332381 w 371475"/>
                <a:gd name="connsiteY14" fmla="*/ 230101 h 361949"/>
                <a:gd name="connsiteX15" fmla="*/ 332381 w 371475"/>
                <a:gd name="connsiteY15" fmla="*/ 230101 h 361949"/>
                <a:gd name="connsiteX16" fmla="*/ 332381 w 371475"/>
                <a:gd name="connsiteY16" fmla="*/ 230101 h 361949"/>
                <a:gd name="connsiteX17" fmla="*/ 332381 w 371475"/>
                <a:gd name="connsiteY17" fmla="*/ 230101 h 361949"/>
                <a:gd name="connsiteX18" fmla="*/ 329172 w 371475"/>
                <a:gd name="connsiteY18" fmla="*/ 226919 h 361949"/>
                <a:gd name="connsiteX19" fmla="*/ 325971 w 371475"/>
                <a:gd name="connsiteY19" fmla="*/ 223748 h 361949"/>
                <a:gd name="connsiteX20" fmla="*/ 325971 w 371475"/>
                <a:gd name="connsiteY20" fmla="*/ 223748 h 361949"/>
                <a:gd name="connsiteX21" fmla="*/ 325971 w 371475"/>
                <a:gd name="connsiteY21" fmla="*/ 220576 h 361949"/>
                <a:gd name="connsiteX22" fmla="*/ 322770 w 371475"/>
                <a:gd name="connsiteY22" fmla="*/ 217394 h 361949"/>
                <a:gd name="connsiteX23" fmla="*/ 319570 w 371475"/>
                <a:gd name="connsiteY23" fmla="*/ 217394 h 361949"/>
                <a:gd name="connsiteX24" fmla="*/ 313160 w 371475"/>
                <a:gd name="connsiteY24" fmla="*/ 214223 h 361949"/>
                <a:gd name="connsiteX25" fmla="*/ 313160 w 371475"/>
                <a:gd name="connsiteY25" fmla="*/ 214223 h 361949"/>
                <a:gd name="connsiteX26" fmla="*/ 313160 w 371475"/>
                <a:gd name="connsiteY26" fmla="*/ 214223 h 361949"/>
                <a:gd name="connsiteX27" fmla="*/ 313160 w 371475"/>
                <a:gd name="connsiteY27" fmla="*/ 214223 h 361949"/>
                <a:gd name="connsiteX28" fmla="*/ 309959 w 371475"/>
                <a:gd name="connsiteY28" fmla="*/ 214223 h 361949"/>
                <a:gd name="connsiteX29" fmla="*/ 309959 w 371475"/>
                <a:gd name="connsiteY29" fmla="*/ 211051 h 361949"/>
                <a:gd name="connsiteX30" fmla="*/ 309959 w 371475"/>
                <a:gd name="connsiteY30" fmla="*/ 211051 h 361949"/>
                <a:gd name="connsiteX31" fmla="*/ 306759 w 371475"/>
                <a:gd name="connsiteY31" fmla="*/ 211051 h 361949"/>
                <a:gd name="connsiteX32" fmla="*/ 306759 w 371475"/>
                <a:gd name="connsiteY32" fmla="*/ 214223 h 361949"/>
                <a:gd name="connsiteX33" fmla="*/ 300358 w 371475"/>
                <a:gd name="connsiteY33" fmla="*/ 214223 h 361949"/>
                <a:gd name="connsiteX34" fmla="*/ 300358 w 371475"/>
                <a:gd name="connsiteY34" fmla="*/ 214223 h 361949"/>
                <a:gd name="connsiteX35" fmla="*/ 297148 w 371475"/>
                <a:gd name="connsiteY35" fmla="*/ 214223 h 361949"/>
                <a:gd name="connsiteX36" fmla="*/ 297148 w 371475"/>
                <a:gd name="connsiteY36" fmla="*/ 217394 h 361949"/>
                <a:gd name="connsiteX37" fmla="*/ 297148 w 371475"/>
                <a:gd name="connsiteY37" fmla="*/ 217394 h 361949"/>
                <a:gd name="connsiteX38" fmla="*/ 297148 w 371475"/>
                <a:gd name="connsiteY38" fmla="*/ 217394 h 361949"/>
                <a:gd name="connsiteX39" fmla="*/ 293948 w 371475"/>
                <a:gd name="connsiteY39" fmla="*/ 217394 h 361949"/>
                <a:gd name="connsiteX40" fmla="*/ 293948 w 371475"/>
                <a:gd name="connsiteY40" fmla="*/ 217394 h 361949"/>
                <a:gd name="connsiteX41" fmla="*/ 290747 w 371475"/>
                <a:gd name="connsiteY41" fmla="*/ 217394 h 361949"/>
                <a:gd name="connsiteX42" fmla="*/ 287547 w 371475"/>
                <a:gd name="connsiteY42" fmla="*/ 217394 h 361949"/>
                <a:gd name="connsiteX43" fmla="*/ 287547 w 371475"/>
                <a:gd name="connsiteY43" fmla="*/ 217394 h 361949"/>
                <a:gd name="connsiteX44" fmla="*/ 284337 w 371475"/>
                <a:gd name="connsiteY44" fmla="*/ 217394 h 361949"/>
                <a:gd name="connsiteX45" fmla="*/ 284337 w 371475"/>
                <a:gd name="connsiteY45" fmla="*/ 217394 h 361949"/>
                <a:gd name="connsiteX46" fmla="*/ 284337 w 371475"/>
                <a:gd name="connsiteY46" fmla="*/ 217394 h 361949"/>
                <a:gd name="connsiteX47" fmla="*/ 284337 w 371475"/>
                <a:gd name="connsiteY47" fmla="*/ 214223 h 361949"/>
                <a:gd name="connsiteX48" fmla="*/ 284337 w 371475"/>
                <a:gd name="connsiteY48" fmla="*/ 211051 h 361949"/>
                <a:gd name="connsiteX49" fmla="*/ 284337 w 371475"/>
                <a:gd name="connsiteY49" fmla="*/ 211051 h 361949"/>
                <a:gd name="connsiteX50" fmla="*/ 284337 w 371475"/>
                <a:gd name="connsiteY50" fmla="*/ 207869 h 361949"/>
                <a:gd name="connsiteX51" fmla="*/ 277936 w 371475"/>
                <a:gd name="connsiteY51" fmla="*/ 201526 h 361949"/>
                <a:gd name="connsiteX52" fmla="*/ 277936 w 371475"/>
                <a:gd name="connsiteY52" fmla="*/ 198344 h 361949"/>
                <a:gd name="connsiteX53" fmla="*/ 274736 w 371475"/>
                <a:gd name="connsiteY53" fmla="*/ 192001 h 361949"/>
                <a:gd name="connsiteX54" fmla="*/ 274736 w 371475"/>
                <a:gd name="connsiteY54" fmla="*/ 192001 h 361949"/>
                <a:gd name="connsiteX55" fmla="*/ 271535 w 371475"/>
                <a:gd name="connsiteY55" fmla="*/ 192001 h 361949"/>
                <a:gd name="connsiteX56" fmla="*/ 268326 w 371475"/>
                <a:gd name="connsiteY56" fmla="*/ 188819 h 361949"/>
                <a:gd name="connsiteX57" fmla="*/ 268326 w 371475"/>
                <a:gd name="connsiteY57" fmla="*/ 188819 h 361949"/>
                <a:gd name="connsiteX58" fmla="*/ 263525 w 371475"/>
                <a:gd name="connsiteY58" fmla="*/ 188819 h 361949"/>
                <a:gd name="connsiteX59" fmla="*/ 263525 w 371475"/>
                <a:gd name="connsiteY59" fmla="*/ 188819 h 361949"/>
                <a:gd name="connsiteX60" fmla="*/ 263525 w 371475"/>
                <a:gd name="connsiteY60" fmla="*/ 188819 h 361949"/>
                <a:gd name="connsiteX61" fmla="*/ 263525 w 371475"/>
                <a:gd name="connsiteY61" fmla="*/ 188819 h 361949"/>
                <a:gd name="connsiteX62" fmla="*/ 263525 w 371475"/>
                <a:gd name="connsiteY62" fmla="*/ 185648 h 361949"/>
                <a:gd name="connsiteX63" fmla="*/ 263525 w 371475"/>
                <a:gd name="connsiteY63" fmla="*/ 185648 h 361949"/>
                <a:gd name="connsiteX64" fmla="*/ 263525 w 371475"/>
                <a:gd name="connsiteY64" fmla="*/ 185648 h 361949"/>
                <a:gd name="connsiteX65" fmla="*/ 263525 w 371475"/>
                <a:gd name="connsiteY65" fmla="*/ 182476 h 361949"/>
                <a:gd name="connsiteX66" fmla="*/ 268326 w 371475"/>
                <a:gd name="connsiteY66" fmla="*/ 176123 h 361949"/>
                <a:gd name="connsiteX67" fmla="*/ 268326 w 371475"/>
                <a:gd name="connsiteY67" fmla="*/ 163426 h 361949"/>
                <a:gd name="connsiteX68" fmla="*/ 268326 w 371475"/>
                <a:gd name="connsiteY68" fmla="*/ 160244 h 361949"/>
                <a:gd name="connsiteX69" fmla="*/ 268326 w 371475"/>
                <a:gd name="connsiteY69" fmla="*/ 160244 h 361949"/>
                <a:gd name="connsiteX70" fmla="*/ 268326 w 371475"/>
                <a:gd name="connsiteY70" fmla="*/ 157073 h 361949"/>
                <a:gd name="connsiteX71" fmla="*/ 268326 w 371475"/>
                <a:gd name="connsiteY71" fmla="*/ 157073 h 361949"/>
                <a:gd name="connsiteX72" fmla="*/ 268326 w 371475"/>
                <a:gd name="connsiteY72" fmla="*/ 157073 h 361949"/>
                <a:gd name="connsiteX73" fmla="*/ 263525 w 371475"/>
                <a:gd name="connsiteY73" fmla="*/ 153901 h 361949"/>
                <a:gd name="connsiteX74" fmla="*/ 263525 w 371475"/>
                <a:gd name="connsiteY74" fmla="*/ 153901 h 361949"/>
                <a:gd name="connsiteX75" fmla="*/ 260325 w 371475"/>
                <a:gd name="connsiteY75" fmla="*/ 153901 h 361949"/>
                <a:gd name="connsiteX76" fmla="*/ 257124 w 371475"/>
                <a:gd name="connsiteY76" fmla="*/ 153901 h 361949"/>
                <a:gd name="connsiteX77" fmla="*/ 247514 w 371475"/>
                <a:gd name="connsiteY77" fmla="*/ 153901 h 361949"/>
                <a:gd name="connsiteX78" fmla="*/ 247514 w 371475"/>
                <a:gd name="connsiteY78" fmla="*/ 153901 h 361949"/>
                <a:gd name="connsiteX79" fmla="*/ 244313 w 371475"/>
                <a:gd name="connsiteY79" fmla="*/ 150719 h 361949"/>
                <a:gd name="connsiteX80" fmla="*/ 244313 w 371475"/>
                <a:gd name="connsiteY80" fmla="*/ 150719 h 361949"/>
                <a:gd name="connsiteX81" fmla="*/ 241112 w 371475"/>
                <a:gd name="connsiteY81" fmla="*/ 147548 h 361949"/>
                <a:gd name="connsiteX82" fmla="*/ 241112 w 371475"/>
                <a:gd name="connsiteY82" fmla="*/ 147548 h 361949"/>
                <a:gd name="connsiteX83" fmla="*/ 241112 w 371475"/>
                <a:gd name="connsiteY83" fmla="*/ 147548 h 361949"/>
                <a:gd name="connsiteX84" fmla="*/ 237903 w 371475"/>
                <a:gd name="connsiteY84" fmla="*/ 138023 h 361949"/>
                <a:gd name="connsiteX85" fmla="*/ 237903 w 371475"/>
                <a:gd name="connsiteY85" fmla="*/ 138023 h 361949"/>
                <a:gd name="connsiteX86" fmla="*/ 237903 w 371475"/>
                <a:gd name="connsiteY86" fmla="*/ 134851 h 361949"/>
                <a:gd name="connsiteX87" fmla="*/ 237903 w 371475"/>
                <a:gd name="connsiteY87" fmla="*/ 134851 h 361949"/>
                <a:gd name="connsiteX88" fmla="*/ 234702 w 371475"/>
                <a:gd name="connsiteY88" fmla="*/ 122144 h 361949"/>
                <a:gd name="connsiteX89" fmla="*/ 234702 w 371475"/>
                <a:gd name="connsiteY89" fmla="*/ 122144 h 361949"/>
                <a:gd name="connsiteX90" fmla="*/ 234702 w 371475"/>
                <a:gd name="connsiteY90" fmla="*/ 118973 h 361949"/>
                <a:gd name="connsiteX91" fmla="*/ 234702 w 371475"/>
                <a:gd name="connsiteY91" fmla="*/ 118973 h 361949"/>
                <a:gd name="connsiteX92" fmla="*/ 234702 w 371475"/>
                <a:gd name="connsiteY92" fmla="*/ 115801 h 361949"/>
                <a:gd name="connsiteX93" fmla="*/ 234702 w 371475"/>
                <a:gd name="connsiteY93" fmla="*/ 112619 h 361949"/>
                <a:gd name="connsiteX94" fmla="*/ 234702 w 371475"/>
                <a:gd name="connsiteY94" fmla="*/ 112619 h 361949"/>
                <a:gd name="connsiteX95" fmla="*/ 237903 w 371475"/>
                <a:gd name="connsiteY95" fmla="*/ 109448 h 361949"/>
                <a:gd name="connsiteX96" fmla="*/ 237903 w 371475"/>
                <a:gd name="connsiteY96" fmla="*/ 106276 h 361949"/>
                <a:gd name="connsiteX97" fmla="*/ 231502 w 371475"/>
                <a:gd name="connsiteY97" fmla="*/ 103094 h 361949"/>
                <a:gd name="connsiteX98" fmla="*/ 231502 w 371475"/>
                <a:gd name="connsiteY98" fmla="*/ 103094 h 361949"/>
                <a:gd name="connsiteX99" fmla="*/ 228301 w 371475"/>
                <a:gd name="connsiteY99" fmla="*/ 103094 h 361949"/>
                <a:gd name="connsiteX100" fmla="*/ 228301 w 371475"/>
                <a:gd name="connsiteY100" fmla="*/ 103094 h 361949"/>
                <a:gd name="connsiteX101" fmla="*/ 228301 w 371475"/>
                <a:gd name="connsiteY101" fmla="*/ 103094 h 361949"/>
                <a:gd name="connsiteX102" fmla="*/ 228301 w 371475"/>
                <a:gd name="connsiteY102" fmla="*/ 103094 h 361949"/>
                <a:gd name="connsiteX103" fmla="*/ 228301 w 371475"/>
                <a:gd name="connsiteY103" fmla="*/ 96751 h 361949"/>
                <a:gd name="connsiteX104" fmla="*/ 228301 w 371475"/>
                <a:gd name="connsiteY104" fmla="*/ 93569 h 361949"/>
                <a:gd name="connsiteX105" fmla="*/ 228301 w 371475"/>
                <a:gd name="connsiteY105" fmla="*/ 93569 h 361949"/>
                <a:gd name="connsiteX106" fmla="*/ 228301 w 371475"/>
                <a:gd name="connsiteY106" fmla="*/ 88811 h 361949"/>
                <a:gd name="connsiteX107" fmla="*/ 231502 w 371475"/>
                <a:gd name="connsiteY107" fmla="*/ 85636 h 361949"/>
                <a:gd name="connsiteX108" fmla="*/ 231502 w 371475"/>
                <a:gd name="connsiteY108" fmla="*/ 82460 h 361949"/>
                <a:gd name="connsiteX109" fmla="*/ 231502 w 371475"/>
                <a:gd name="connsiteY109" fmla="*/ 79286 h 361949"/>
                <a:gd name="connsiteX110" fmla="*/ 234702 w 371475"/>
                <a:gd name="connsiteY110" fmla="*/ 72935 h 361949"/>
                <a:gd name="connsiteX111" fmla="*/ 237903 w 371475"/>
                <a:gd name="connsiteY111" fmla="*/ 69761 h 361949"/>
                <a:gd name="connsiteX112" fmla="*/ 237903 w 371475"/>
                <a:gd name="connsiteY112" fmla="*/ 69761 h 361949"/>
                <a:gd name="connsiteX113" fmla="*/ 241112 w 371475"/>
                <a:gd name="connsiteY113" fmla="*/ 66586 h 361949"/>
                <a:gd name="connsiteX114" fmla="*/ 241112 w 371475"/>
                <a:gd name="connsiteY114" fmla="*/ 66586 h 361949"/>
                <a:gd name="connsiteX115" fmla="*/ 241112 w 371475"/>
                <a:gd name="connsiteY115" fmla="*/ 66586 h 361949"/>
                <a:gd name="connsiteX116" fmla="*/ 241112 w 371475"/>
                <a:gd name="connsiteY116" fmla="*/ 57061 h 361949"/>
                <a:gd name="connsiteX117" fmla="*/ 241112 w 371475"/>
                <a:gd name="connsiteY117" fmla="*/ 53885 h 361949"/>
                <a:gd name="connsiteX118" fmla="*/ 241112 w 371475"/>
                <a:gd name="connsiteY118" fmla="*/ 47536 h 361949"/>
                <a:gd name="connsiteX119" fmla="*/ 241112 w 371475"/>
                <a:gd name="connsiteY119" fmla="*/ 47536 h 361949"/>
                <a:gd name="connsiteX120" fmla="*/ 244313 w 371475"/>
                <a:gd name="connsiteY120" fmla="*/ 44360 h 361949"/>
                <a:gd name="connsiteX121" fmla="*/ 244313 w 371475"/>
                <a:gd name="connsiteY121" fmla="*/ 41186 h 361949"/>
                <a:gd name="connsiteX122" fmla="*/ 244313 w 371475"/>
                <a:gd name="connsiteY122" fmla="*/ 41186 h 361949"/>
                <a:gd name="connsiteX123" fmla="*/ 247514 w 371475"/>
                <a:gd name="connsiteY123" fmla="*/ 38011 h 361949"/>
                <a:gd name="connsiteX124" fmla="*/ 215490 w 371475"/>
                <a:gd name="connsiteY124" fmla="*/ 38011 h 361949"/>
                <a:gd name="connsiteX125" fmla="*/ 209089 w 371475"/>
                <a:gd name="connsiteY125" fmla="*/ 38011 h 361949"/>
                <a:gd name="connsiteX126" fmla="*/ 199479 w 371475"/>
                <a:gd name="connsiteY126" fmla="*/ 38011 h 361949"/>
                <a:gd name="connsiteX127" fmla="*/ 199479 w 371475"/>
                <a:gd name="connsiteY127" fmla="*/ 38011 h 361949"/>
                <a:gd name="connsiteX128" fmla="*/ 199479 w 371475"/>
                <a:gd name="connsiteY128" fmla="*/ 38011 h 361949"/>
                <a:gd name="connsiteX129" fmla="*/ 199479 w 371475"/>
                <a:gd name="connsiteY129" fmla="*/ 38011 h 361949"/>
                <a:gd name="connsiteX130" fmla="*/ 196278 w 371475"/>
                <a:gd name="connsiteY130" fmla="*/ 38011 h 361949"/>
                <a:gd name="connsiteX131" fmla="*/ 180267 w 371475"/>
                <a:gd name="connsiteY131" fmla="*/ 41186 h 361949"/>
                <a:gd name="connsiteX132" fmla="*/ 177066 w 371475"/>
                <a:gd name="connsiteY132" fmla="*/ 38011 h 361949"/>
                <a:gd name="connsiteX133" fmla="*/ 173857 w 371475"/>
                <a:gd name="connsiteY133" fmla="*/ 38011 h 361949"/>
                <a:gd name="connsiteX134" fmla="*/ 157845 w 371475"/>
                <a:gd name="connsiteY134" fmla="*/ 18961 h 361949"/>
                <a:gd name="connsiteX135" fmla="*/ 154645 w 371475"/>
                <a:gd name="connsiteY135" fmla="*/ 15785 h 361949"/>
                <a:gd name="connsiteX136" fmla="*/ 145034 w 371475"/>
                <a:gd name="connsiteY136" fmla="*/ 15785 h 361949"/>
                <a:gd name="connsiteX137" fmla="*/ 145034 w 371475"/>
                <a:gd name="connsiteY137" fmla="*/ 15785 h 361949"/>
                <a:gd name="connsiteX138" fmla="*/ 141834 w 371475"/>
                <a:gd name="connsiteY138" fmla="*/ 9436 h 361949"/>
                <a:gd name="connsiteX139" fmla="*/ 138633 w 371475"/>
                <a:gd name="connsiteY139" fmla="*/ 3086 h 361949"/>
                <a:gd name="connsiteX140" fmla="*/ 135433 w 371475"/>
                <a:gd name="connsiteY140" fmla="*/ 3086 h 361949"/>
                <a:gd name="connsiteX141" fmla="*/ 122621 w 371475"/>
                <a:gd name="connsiteY141" fmla="*/ -89 h 361949"/>
                <a:gd name="connsiteX142" fmla="*/ 122621 w 371475"/>
                <a:gd name="connsiteY142" fmla="*/ -89 h 361949"/>
                <a:gd name="connsiteX143" fmla="*/ 116221 w 371475"/>
                <a:gd name="connsiteY143" fmla="*/ 18961 h 361949"/>
                <a:gd name="connsiteX144" fmla="*/ 116221 w 371475"/>
                <a:gd name="connsiteY144" fmla="*/ 31661 h 361949"/>
                <a:gd name="connsiteX145" fmla="*/ 116221 w 371475"/>
                <a:gd name="connsiteY145" fmla="*/ 34835 h 361949"/>
                <a:gd name="connsiteX146" fmla="*/ 113011 w 371475"/>
                <a:gd name="connsiteY146" fmla="*/ 34835 h 361949"/>
                <a:gd name="connsiteX147" fmla="*/ 113011 w 371475"/>
                <a:gd name="connsiteY147" fmla="*/ 34835 h 361949"/>
                <a:gd name="connsiteX148" fmla="*/ 113011 w 371475"/>
                <a:gd name="connsiteY148" fmla="*/ 34835 h 361949"/>
                <a:gd name="connsiteX149" fmla="*/ 113011 w 371475"/>
                <a:gd name="connsiteY149" fmla="*/ 34835 h 361949"/>
                <a:gd name="connsiteX150" fmla="*/ 109810 w 371475"/>
                <a:gd name="connsiteY150" fmla="*/ 34835 h 361949"/>
                <a:gd name="connsiteX151" fmla="*/ 109810 w 371475"/>
                <a:gd name="connsiteY151" fmla="*/ 38011 h 361949"/>
                <a:gd name="connsiteX152" fmla="*/ 109810 w 371475"/>
                <a:gd name="connsiteY152" fmla="*/ 38011 h 361949"/>
                <a:gd name="connsiteX153" fmla="*/ 109810 w 371475"/>
                <a:gd name="connsiteY153" fmla="*/ 41186 h 361949"/>
                <a:gd name="connsiteX154" fmla="*/ 106610 w 371475"/>
                <a:gd name="connsiteY154" fmla="*/ 41186 h 361949"/>
                <a:gd name="connsiteX155" fmla="*/ 88998 w 371475"/>
                <a:gd name="connsiteY155" fmla="*/ 47536 h 361949"/>
                <a:gd name="connsiteX156" fmla="*/ 76187 w 371475"/>
                <a:gd name="connsiteY156" fmla="*/ 50711 h 361949"/>
                <a:gd name="connsiteX157" fmla="*/ 72987 w 371475"/>
                <a:gd name="connsiteY157" fmla="*/ 50711 h 361949"/>
                <a:gd name="connsiteX158" fmla="*/ 72987 w 371475"/>
                <a:gd name="connsiteY158" fmla="*/ 50711 h 361949"/>
                <a:gd name="connsiteX159" fmla="*/ 72987 w 371475"/>
                <a:gd name="connsiteY159" fmla="*/ 53885 h 361949"/>
                <a:gd name="connsiteX160" fmla="*/ 72987 w 371475"/>
                <a:gd name="connsiteY160" fmla="*/ 53885 h 361949"/>
                <a:gd name="connsiteX161" fmla="*/ 69786 w 371475"/>
                <a:gd name="connsiteY161" fmla="*/ 50711 h 361949"/>
                <a:gd name="connsiteX162" fmla="*/ 69786 w 371475"/>
                <a:gd name="connsiteY162" fmla="*/ 50711 h 361949"/>
                <a:gd name="connsiteX163" fmla="*/ 66576 w 371475"/>
                <a:gd name="connsiteY163" fmla="*/ 50711 h 361949"/>
                <a:gd name="connsiteX164" fmla="*/ 66576 w 371475"/>
                <a:gd name="connsiteY164" fmla="*/ 50711 h 361949"/>
                <a:gd name="connsiteX165" fmla="*/ 63376 w 371475"/>
                <a:gd name="connsiteY165" fmla="*/ 50711 h 361949"/>
                <a:gd name="connsiteX166" fmla="*/ 60176 w 371475"/>
                <a:gd name="connsiteY166" fmla="*/ 53885 h 361949"/>
                <a:gd name="connsiteX167" fmla="*/ 60176 w 371475"/>
                <a:gd name="connsiteY167" fmla="*/ 57061 h 361949"/>
                <a:gd name="connsiteX168" fmla="*/ 60176 w 371475"/>
                <a:gd name="connsiteY168" fmla="*/ 60236 h 361949"/>
                <a:gd name="connsiteX169" fmla="*/ 56975 w 371475"/>
                <a:gd name="connsiteY169" fmla="*/ 69761 h 361949"/>
                <a:gd name="connsiteX170" fmla="*/ 56975 w 371475"/>
                <a:gd name="connsiteY170" fmla="*/ 72935 h 361949"/>
                <a:gd name="connsiteX171" fmla="*/ 56975 w 371475"/>
                <a:gd name="connsiteY171" fmla="*/ 72935 h 361949"/>
                <a:gd name="connsiteX172" fmla="*/ 53775 w 371475"/>
                <a:gd name="connsiteY172" fmla="*/ 76111 h 361949"/>
                <a:gd name="connsiteX173" fmla="*/ 56975 w 371475"/>
                <a:gd name="connsiteY173" fmla="*/ 79286 h 361949"/>
                <a:gd name="connsiteX174" fmla="*/ 56975 w 371475"/>
                <a:gd name="connsiteY174" fmla="*/ 79286 h 361949"/>
                <a:gd name="connsiteX175" fmla="*/ 53775 w 371475"/>
                <a:gd name="connsiteY175" fmla="*/ 79286 h 361949"/>
                <a:gd name="connsiteX176" fmla="*/ 40964 w 371475"/>
                <a:gd name="connsiteY176" fmla="*/ 85636 h 361949"/>
                <a:gd name="connsiteX177" fmla="*/ 37763 w 371475"/>
                <a:gd name="connsiteY177" fmla="*/ 85636 h 361949"/>
                <a:gd name="connsiteX178" fmla="*/ 34553 w 371475"/>
                <a:gd name="connsiteY178" fmla="*/ 88811 h 361949"/>
                <a:gd name="connsiteX179" fmla="*/ 34553 w 371475"/>
                <a:gd name="connsiteY179" fmla="*/ 93569 h 361949"/>
                <a:gd name="connsiteX180" fmla="*/ 34553 w 371475"/>
                <a:gd name="connsiteY180" fmla="*/ 93569 h 361949"/>
                <a:gd name="connsiteX181" fmla="*/ 31353 w 371475"/>
                <a:gd name="connsiteY181" fmla="*/ 93569 h 361949"/>
                <a:gd name="connsiteX182" fmla="*/ 28153 w 371475"/>
                <a:gd name="connsiteY182" fmla="*/ 93569 h 361949"/>
                <a:gd name="connsiteX183" fmla="*/ 28153 w 371475"/>
                <a:gd name="connsiteY183" fmla="*/ 93569 h 361949"/>
                <a:gd name="connsiteX184" fmla="*/ 28153 w 371475"/>
                <a:gd name="connsiteY184" fmla="*/ 106276 h 361949"/>
                <a:gd name="connsiteX185" fmla="*/ 28153 w 371475"/>
                <a:gd name="connsiteY185" fmla="*/ 109448 h 361949"/>
                <a:gd name="connsiteX186" fmla="*/ 24952 w 371475"/>
                <a:gd name="connsiteY186" fmla="*/ 109448 h 361949"/>
                <a:gd name="connsiteX187" fmla="*/ 18542 w 371475"/>
                <a:gd name="connsiteY187" fmla="*/ 115801 h 361949"/>
                <a:gd name="connsiteX188" fmla="*/ 12141 w 371475"/>
                <a:gd name="connsiteY188" fmla="*/ 122144 h 361949"/>
                <a:gd name="connsiteX189" fmla="*/ 8940 w 371475"/>
                <a:gd name="connsiteY189" fmla="*/ 131669 h 361949"/>
                <a:gd name="connsiteX190" fmla="*/ 28153 w 371475"/>
                <a:gd name="connsiteY190" fmla="*/ 153901 h 361949"/>
                <a:gd name="connsiteX191" fmla="*/ 28153 w 371475"/>
                <a:gd name="connsiteY191" fmla="*/ 157073 h 361949"/>
                <a:gd name="connsiteX192" fmla="*/ 24952 w 371475"/>
                <a:gd name="connsiteY192" fmla="*/ 166598 h 361949"/>
                <a:gd name="connsiteX193" fmla="*/ 18542 w 371475"/>
                <a:gd name="connsiteY193" fmla="*/ 192001 h 361949"/>
                <a:gd name="connsiteX194" fmla="*/ 8940 w 371475"/>
                <a:gd name="connsiteY194" fmla="*/ 220576 h 361949"/>
                <a:gd name="connsiteX195" fmla="*/ 2530 w 371475"/>
                <a:gd name="connsiteY195" fmla="*/ 245969 h 361949"/>
                <a:gd name="connsiteX196" fmla="*/ -670 w 371475"/>
                <a:gd name="connsiteY196" fmla="*/ 249151 h 361949"/>
                <a:gd name="connsiteX197" fmla="*/ -670 w 371475"/>
                <a:gd name="connsiteY197" fmla="*/ 249151 h 361949"/>
                <a:gd name="connsiteX198" fmla="*/ 2530 w 371475"/>
                <a:gd name="connsiteY198" fmla="*/ 252323 h 361949"/>
                <a:gd name="connsiteX199" fmla="*/ 5731 w 371475"/>
                <a:gd name="connsiteY199" fmla="*/ 252323 h 361949"/>
                <a:gd name="connsiteX200" fmla="*/ 5731 w 371475"/>
                <a:gd name="connsiteY200" fmla="*/ 252323 h 361949"/>
                <a:gd name="connsiteX201" fmla="*/ 8940 w 371475"/>
                <a:gd name="connsiteY201" fmla="*/ 252323 h 361949"/>
                <a:gd name="connsiteX202" fmla="*/ 8940 w 371475"/>
                <a:gd name="connsiteY202" fmla="*/ 252323 h 361949"/>
                <a:gd name="connsiteX203" fmla="*/ 8940 w 371475"/>
                <a:gd name="connsiteY203" fmla="*/ 255494 h 361949"/>
                <a:gd name="connsiteX204" fmla="*/ 12141 w 371475"/>
                <a:gd name="connsiteY204" fmla="*/ 258676 h 361949"/>
                <a:gd name="connsiteX205" fmla="*/ 12141 w 371475"/>
                <a:gd name="connsiteY205" fmla="*/ 258676 h 361949"/>
                <a:gd name="connsiteX206" fmla="*/ 12141 w 371475"/>
                <a:gd name="connsiteY206" fmla="*/ 258676 h 361949"/>
                <a:gd name="connsiteX207" fmla="*/ 15342 w 371475"/>
                <a:gd name="connsiteY207" fmla="*/ 258676 h 361949"/>
                <a:gd name="connsiteX208" fmla="*/ 15342 w 371475"/>
                <a:gd name="connsiteY208" fmla="*/ 258676 h 361949"/>
                <a:gd name="connsiteX209" fmla="*/ 18542 w 371475"/>
                <a:gd name="connsiteY209" fmla="*/ 258676 h 361949"/>
                <a:gd name="connsiteX210" fmla="*/ 18542 w 371475"/>
                <a:gd name="connsiteY210" fmla="*/ 258676 h 361949"/>
                <a:gd name="connsiteX211" fmla="*/ 21752 w 371475"/>
                <a:gd name="connsiteY211" fmla="*/ 258676 h 361949"/>
                <a:gd name="connsiteX212" fmla="*/ 21752 w 371475"/>
                <a:gd name="connsiteY212" fmla="*/ 261848 h 361949"/>
                <a:gd name="connsiteX213" fmla="*/ 21752 w 371475"/>
                <a:gd name="connsiteY213" fmla="*/ 261848 h 361949"/>
                <a:gd name="connsiteX214" fmla="*/ 24952 w 371475"/>
                <a:gd name="connsiteY214" fmla="*/ 265019 h 361949"/>
                <a:gd name="connsiteX215" fmla="*/ 31353 w 371475"/>
                <a:gd name="connsiteY215" fmla="*/ 271373 h 361949"/>
                <a:gd name="connsiteX216" fmla="*/ 31353 w 371475"/>
                <a:gd name="connsiteY216" fmla="*/ 271373 h 361949"/>
                <a:gd name="connsiteX217" fmla="*/ 31353 w 371475"/>
                <a:gd name="connsiteY217" fmla="*/ 274544 h 361949"/>
                <a:gd name="connsiteX218" fmla="*/ 31353 w 371475"/>
                <a:gd name="connsiteY218" fmla="*/ 274544 h 361949"/>
                <a:gd name="connsiteX219" fmla="*/ 31353 w 371475"/>
                <a:gd name="connsiteY219" fmla="*/ 274544 h 361949"/>
                <a:gd name="connsiteX220" fmla="*/ 34553 w 371475"/>
                <a:gd name="connsiteY220" fmla="*/ 274544 h 361949"/>
                <a:gd name="connsiteX221" fmla="*/ 34553 w 371475"/>
                <a:gd name="connsiteY221" fmla="*/ 274544 h 361949"/>
                <a:gd name="connsiteX222" fmla="*/ 34553 w 371475"/>
                <a:gd name="connsiteY222" fmla="*/ 274544 h 361949"/>
                <a:gd name="connsiteX223" fmla="*/ 34553 w 371475"/>
                <a:gd name="connsiteY223" fmla="*/ 274544 h 361949"/>
                <a:gd name="connsiteX224" fmla="*/ 37763 w 371475"/>
                <a:gd name="connsiteY224" fmla="*/ 277726 h 361949"/>
                <a:gd name="connsiteX225" fmla="*/ 37763 w 371475"/>
                <a:gd name="connsiteY225" fmla="*/ 277726 h 361949"/>
                <a:gd name="connsiteX226" fmla="*/ 37763 w 371475"/>
                <a:gd name="connsiteY226" fmla="*/ 280898 h 361949"/>
                <a:gd name="connsiteX227" fmla="*/ 37763 w 371475"/>
                <a:gd name="connsiteY227" fmla="*/ 280898 h 361949"/>
                <a:gd name="connsiteX228" fmla="*/ 37763 w 371475"/>
                <a:gd name="connsiteY228" fmla="*/ 280898 h 361949"/>
                <a:gd name="connsiteX229" fmla="*/ 40964 w 371475"/>
                <a:gd name="connsiteY229" fmla="*/ 284069 h 361949"/>
                <a:gd name="connsiteX230" fmla="*/ 44164 w 371475"/>
                <a:gd name="connsiteY230" fmla="*/ 287251 h 361949"/>
                <a:gd name="connsiteX231" fmla="*/ 44164 w 371475"/>
                <a:gd name="connsiteY231" fmla="*/ 287251 h 361949"/>
                <a:gd name="connsiteX232" fmla="*/ 47365 w 371475"/>
                <a:gd name="connsiteY232" fmla="*/ 292013 h 361949"/>
                <a:gd name="connsiteX233" fmla="*/ 56975 w 371475"/>
                <a:gd name="connsiteY233" fmla="*/ 295185 h 361949"/>
                <a:gd name="connsiteX234" fmla="*/ 56975 w 371475"/>
                <a:gd name="connsiteY234" fmla="*/ 295185 h 361949"/>
                <a:gd name="connsiteX235" fmla="*/ 63376 w 371475"/>
                <a:gd name="connsiteY235" fmla="*/ 301538 h 361949"/>
                <a:gd name="connsiteX236" fmla="*/ 66576 w 371475"/>
                <a:gd name="connsiteY236" fmla="*/ 307882 h 361949"/>
                <a:gd name="connsiteX237" fmla="*/ 69786 w 371475"/>
                <a:gd name="connsiteY237" fmla="*/ 307882 h 361949"/>
                <a:gd name="connsiteX238" fmla="*/ 72987 w 371475"/>
                <a:gd name="connsiteY238" fmla="*/ 311063 h 361949"/>
                <a:gd name="connsiteX239" fmla="*/ 76187 w 371475"/>
                <a:gd name="connsiteY239" fmla="*/ 314235 h 361949"/>
                <a:gd name="connsiteX240" fmla="*/ 82588 w 371475"/>
                <a:gd name="connsiteY240" fmla="*/ 314235 h 361949"/>
                <a:gd name="connsiteX241" fmla="*/ 88998 w 371475"/>
                <a:gd name="connsiteY241" fmla="*/ 314235 h 361949"/>
                <a:gd name="connsiteX242" fmla="*/ 92199 w 371475"/>
                <a:gd name="connsiteY242" fmla="*/ 311063 h 361949"/>
                <a:gd name="connsiteX243" fmla="*/ 98600 w 371475"/>
                <a:gd name="connsiteY243" fmla="*/ 304710 h 361949"/>
                <a:gd name="connsiteX244" fmla="*/ 98600 w 371475"/>
                <a:gd name="connsiteY244" fmla="*/ 301538 h 361949"/>
                <a:gd name="connsiteX245" fmla="*/ 101809 w 371475"/>
                <a:gd name="connsiteY245" fmla="*/ 301538 h 361949"/>
                <a:gd name="connsiteX246" fmla="*/ 101809 w 371475"/>
                <a:gd name="connsiteY246" fmla="*/ 301538 h 361949"/>
                <a:gd name="connsiteX247" fmla="*/ 106610 w 371475"/>
                <a:gd name="connsiteY247" fmla="*/ 301538 h 361949"/>
                <a:gd name="connsiteX248" fmla="*/ 106610 w 371475"/>
                <a:gd name="connsiteY248" fmla="*/ 295185 h 361949"/>
                <a:gd name="connsiteX249" fmla="*/ 106610 w 371475"/>
                <a:gd name="connsiteY249" fmla="*/ 295185 h 361949"/>
                <a:gd name="connsiteX250" fmla="*/ 106610 w 371475"/>
                <a:gd name="connsiteY250" fmla="*/ 292013 h 361949"/>
                <a:gd name="connsiteX251" fmla="*/ 109810 w 371475"/>
                <a:gd name="connsiteY251" fmla="*/ 292013 h 361949"/>
                <a:gd name="connsiteX252" fmla="*/ 109810 w 371475"/>
                <a:gd name="connsiteY252" fmla="*/ 287251 h 361949"/>
                <a:gd name="connsiteX253" fmla="*/ 109810 w 371475"/>
                <a:gd name="connsiteY253" fmla="*/ 284069 h 361949"/>
                <a:gd name="connsiteX254" fmla="*/ 109810 w 371475"/>
                <a:gd name="connsiteY254" fmla="*/ 277726 h 361949"/>
                <a:gd name="connsiteX255" fmla="*/ 109810 w 371475"/>
                <a:gd name="connsiteY255" fmla="*/ 265019 h 361949"/>
                <a:gd name="connsiteX256" fmla="*/ 109810 w 371475"/>
                <a:gd name="connsiteY256" fmla="*/ 255494 h 361949"/>
                <a:gd name="connsiteX257" fmla="*/ 109810 w 371475"/>
                <a:gd name="connsiteY257" fmla="*/ 245969 h 361949"/>
                <a:gd name="connsiteX258" fmla="*/ 109810 w 371475"/>
                <a:gd name="connsiteY258" fmla="*/ 242798 h 361949"/>
                <a:gd name="connsiteX259" fmla="*/ 106610 w 371475"/>
                <a:gd name="connsiteY259" fmla="*/ 233273 h 361949"/>
                <a:gd name="connsiteX260" fmla="*/ 106610 w 371475"/>
                <a:gd name="connsiteY260" fmla="*/ 233273 h 361949"/>
                <a:gd name="connsiteX261" fmla="*/ 101809 w 371475"/>
                <a:gd name="connsiteY261" fmla="*/ 223748 h 361949"/>
                <a:gd name="connsiteX262" fmla="*/ 101809 w 371475"/>
                <a:gd name="connsiteY262" fmla="*/ 223748 h 361949"/>
                <a:gd name="connsiteX263" fmla="*/ 101809 w 371475"/>
                <a:gd name="connsiteY263" fmla="*/ 220576 h 361949"/>
                <a:gd name="connsiteX264" fmla="*/ 101809 w 371475"/>
                <a:gd name="connsiteY264" fmla="*/ 217394 h 361949"/>
                <a:gd name="connsiteX265" fmla="*/ 106610 w 371475"/>
                <a:gd name="connsiteY265" fmla="*/ 204698 h 361949"/>
                <a:gd name="connsiteX266" fmla="*/ 106610 w 371475"/>
                <a:gd name="connsiteY266" fmla="*/ 204698 h 361949"/>
                <a:gd name="connsiteX267" fmla="*/ 106610 w 371475"/>
                <a:gd name="connsiteY267" fmla="*/ 201526 h 361949"/>
                <a:gd name="connsiteX268" fmla="*/ 106610 w 371475"/>
                <a:gd name="connsiteY268" fmla="*/ 201526 h 361949"/>
                <a:gd name="connsiteX269" fmla="*/ 106610 w 371475"/>
                <a:gd name="connsiteY269" fmla="*/ 201526 h 361949"/>
                <a:gd name="connsiteX270" fmla="*/ 109810 w 371475"/>
                <a:gd name="connsiteY270" fmla="*/ 201526 h 361949"/>
                <a:gd name="connsiteX271" fmla="*/ 109810 w 371475"/>
                <a:gd name="connsiteY271" fmla="*/ 201526 h 361949"/>
                <a:gd name="connsiteX272" fmla="*/ 109810 w 371475"/>
                <a:gd name="connsiteY272" fmla="*/ 201526 h 361949"/>
                <a:gd name="connsiteX273" fmla="*/ 116221 w 371475"/>
                <a:gd name="connsiteY273" fmla="*/ 204698 h 361949"/>
                <a:gd name="connsiteX274" fmla="*/ 119421 w 371475"/>
                <a:gd name="connsiteY274" fmla="*/ 204698 h 361949"/>
                <a:gd name="connsiteX275" fmla="*/ 122621 w 371475"/>
                <a:gd name="connsiteY275" fmla="*/ 207869 h 361949"/>
                <a:gd name="connsiteX276" fmla="*/ 125822 w 371475"/>
                <a:gd name="connsiteY276" fmla="*/ 207869 h 361949"/>
                <a:gd name="connsiteX277" fmla="*/ 125822 w 371475"/>
                <a:gd name="connsiteY277" fmla="*/ 207869 h 361949"/>
                <a:gd name="connsiteX278" fmla="*/ 129023 w 371475"/>
                <a:gd name="connsiteY278" fmla="*/ 207869 h 361949"/>
                <a:gd name="connsiteX279" fmla="*/ 129023 w 371475"/>
                <a:gd name="connsiteY279" fmla="*/ 207869 h 361949"/>
                <a:gd name="connsiteX280" fmla="*/ 129023 w 371475"/>
                <a:gd name="connsiteY280" fmla="*/ 207869 h 361949"/>
                <a:gd name="connsiteX281" fmla="*/ 129023 w 371475"/>
                <a:gd name="connsiteY281" fmla="*/ 207869 h 361949"/>
                <a:gd name="connsiteX282" fmla="*/ 148244 w 371475"/>
                <a:gd name="connsiteY282" fmla="*/ 217394 h 361949"/>
                <a:gd name="connsiteX283" fmla="*/ 151444 w 371475"/>
                <a:gd name="connsiteY283" fmla="*/ 220576 h 361949"/>
                <a:gd name="connsiteX284" fmla="*/ 151444 w 371475"/>
                <a:gd name="connsiteY284" fmla="*/ 223748 h 361949"/>
                <a:gd name="connsiteX285" fmla="*/ 151444 w 371475"/>
                <a:gd name="connsiteY285" fmla="*/ 223748 h 361949"/>
                <a:gd name="connsiteX286" fmla="*/ 151444 w 371475"/>
                <a:gd name="connsiteY286" fmla="*/ 223748 h 361949"/>
                <a:gd name="connsiteX287" fmla="*/ 151444 w 371475"/>
                <a:gd name="connsiteY287" fmla="*/ 226919 h 361949"/>
                <a:gd name="connsiteX288" fmla="*/ 151444 w 371475"/>
                <a:gd name="connsiteY288" fmla="*/ 230101 h 361949"/>
                <a:gd name="connsiteX289" fmla="*/ 151444 w 371475"/>
                <a:gd name="connsiteY289" fmla="*/ 233273 h 361949"/>
                <a:gd name="connsiteX290" fmla="*/ 151444 w 371475"/>
                <a:gd name="connsiteY290" fmla="*/ 239626 h 361949"/>
                <a:gd name="connsiteX291" fmla="*/ 151444 w 371475"/>
                <a:gd name="connsiteY291" fmla="*/ 242798 h 361949"/>
                <a:gd name="connsiteX292" fmla="*/ 151444 w 371475"/>
                <a:gd name="connsiteY292" fmla="*/ 242798 h 361949"/>
                <a:gd name="connsiteX293" fmla="*/ 151444 w 371475"/>
                <a:gd name="connsiteY293" fmla="*/ 242798 h 361949"/>
                <a:gd name="connsiteX294" fmla="*/ 151444 w 371475"/>
                <a:gd name="connsiteY294" fmla="*/ 245969 h 361949"/>
                <a:gd name="connsiteX295" fmla="*/ 151444 w 371475"/>
                <a:gd name="connsiteY295" fmla="*/ 245969 h 361949"/>
                <a:gd name="connsiteX296" fmla="*/ 151444 w 371475"/>
                <a:gd name="connsiteY296" fmla="*/ 245969 h 361949"/>
                <a:gd name="connsiteX297" fmla="*/ 148244 w 371475"/>
                <a:gd name="connsiteY297" fmla="*/ 249151 h 361949"/>
                <a:gd name="connsiteX298" fmla="*/ 148244 w 371475"/>
                <a:gd name="connsiteY298" fmla="*/ 249151 h 361949"/>
                <a:gd name="connsiteX299" fmla="*/ 148244 w 371475"/>
                <a:gd name="connsiteY299" fmla="*/ 252323 h 361949"/>
                <a:gd name="connsiteX300" fmla="*/ 148244 w 371475"/>
                <a:gd name="connsiteY300" fmla="*/ 252323 h 361949"/>
                <a:gd name="connsiteX301" fmla="*/ 148244 w 371475"/>
                <a:gd name="connsiteY301" fmla="*/ 252323 h 361949"/>
                <a:gd name="connsiteX302" fmla="*/ 148244 w 371475"/>
                <a:gd name="connsiteY302" fmla="*/ 261848 h 361949"/>
                <a:gd name="connsiteX303" fmla="*/ 148244 w 371475"/>
                <a:gd name="connsiteY303" fmla="*/ 261848 h 361949"/>
                <a:gd name="connsiteX304" fmla="*/ 148244 w 371475"/>
                <a:gd name="connsiteY304" fmla="*/ 265019 h 361949"/>
                <a:gd name="connsiteX305" fmla="*/ 148244 w 371475"/>
                <a:gd name="connsiteY305" fmla="*/ 265019 h 361949"/>
                <a:gd name="connsiteX306" fmla="*/ 148244 w 371475"/>
                <a:gd name="connsiteY306" fmla="*/ 265019 h 361949"/>
                <a:gd name="connsiteX307" fmla="*/ 148244 w 371475"/>
                <a:gd name="connsiteY307" fmla="*/ 265019 h 361949"/>
                <a:gd name="connsiteX308" fmla="*/ 148244 w 371475"/>
                <a:gd name="connsiteY308" fmla="*/ 265019 h 361949"/>
                <a:gd name="connsiteX309" fmla="*/ 148244 w 371475"/>
                <a:gd name="connsiteY309" fmla="*/ 268201 h 361949"/>
                <a:gd name="connsiteX310" fmla="*/ 151444 w 371475"/>
                <a:gd name="connsiteY310" fmla="*/ 268201 h 361949"/>
                <a:gd name="connsiteX311" fmla="*/ 151444 w 371475"/>
                <a:gd name="connsiteY311" fmla="*/ 268201 h 361949"/>
                <a:gd name="connsiteX312" fmla="*/ 151444 w 371475"/>
                <a:gd name="connsiteY312" fmla="*/ 268201 h 361949"/>
                <a:gd name="connsiteX313" fmla="*/ 151444 w 371475"/>
                <a:gd name="connsiteY313" fmla="*/ 268201 h 361949"/>
                <a:gd name="connsiteX314" fmla="*/ 151444 w 371475"/>
                <a:gd name="connsiteY314" fmla="*/ 268201 h 361949"/>
                <a:gd name="connsiteX315" fmla="*/ 151444 w 371475"/>
                <a:gd name="connsiteY315" fmla="*/ 271373 h 361949"/>
                <a:gd name="connsiteX316" fmla="*/ 151444 w 371475"/>
                <a:gd name="connsiteY316" fmla="*/ 271373 h 361949"/>
                <a:gd name="connsiteX317" fmla="*/ 151444 w 371475"/>
                <a:gd name="connsiteY317" fmla="*/ 271373 h 361949"/>
                <a:gd name="connsiteX318" fmla="*/ 151444 w 371475"/>
                <a:gd name="connsiteY318" fmla="*/ 274544 h 361949"/>
                <a:gd name="connsiteX319" fmla="*/ 151444 w 371475"/>
                <a:gd name="connsiteY319" fmla="*/ 277726 h 361949"/>
                <a:gd name="connsiteX320" fmla="*/ 154645 w 371475"/>
                <a:gd name="connsiteY320" fmla="*/ 277726 h 361949"/>
                <a:gd name="connsiteX321" fmla="*/ 154645 w 371475"/>
                <a:gd name="connsiteY321" fmla="*/ 280898 h 361949"/>
                <a:gd name="connsiteX322" fmla="*/ 154645 w 371475"/>
                <a:gd name="connsiteY322" fmla="*/ 280898 h 361949"/>
                <a:gd name="connsiteX323" fmla="*/ 154645 w 371475"/>
                <a:gd name="connsiteY323" fmla="*/ 280898 h 361949"/>
                <a:gd name="connsiteX324" fmla="*/ 157845 w 371475"/>
                <a:gd name="connsiteY324" fmla="*/ 280898 h 361949"/>
                <a:gd name="connsiteX325" fmla="*/ 157845 w 371475"/>
                <a:gd name="connsiteY325" fmla="*/ 280898 h 361949"/>
                <a:gd name="connsiteX326" fmla="*/ 157845 w 371475"/>
                <a:gd name="connsiteY326" fmla="*/ 280898 h 361949"/>
                <a:gd name="connsiteX327" fmla="*/ 157845 w 371475"/>
                <a:gd name="connsiteY327" fmla="*/ 280898 h 361949"/>
                <a:gd name="connsiteX328" fmla="*/ 157845 w 371475"/>
                <a:gd name="connsiteY328" fmla="*/ 280898 h 361949"/>
                <a:gd name="connsiteX329" fmla="*/ 161055 w 371475"/>
                <a:gd name="connsiteY329" fmla="*/ 280898 h 361949"/>
                <a:gd name="connsiteX330" fmla="*/ 161055 w 371475"/>
                <a:gd name="connsiteY330" fmla="*/ 280898 h 361949"/>
                <a:gd name="connsiteX331" fmla="*/ 161055 w 371475"/>
                <a:gd name="connsiteY331" fmla="*/ 280898 h 361949"/>
                <a:gd name="connsiteX332" fmla="*/ 161055 w 371475"/>
                <a:gd name="connsiteY332" fmla="*/ 280898 h 361949"/>
                <a:gd name="connsiteX333" fmla="*/ 164255 w 371475"/>
                <a:gd name="connsiteY333" fmla="*/ 280898 h 361949"/>
                <a:gd name="connsiteX334" fmla="*/ 164255 w 371475"/>
                <a:gd name="connsiteY334" fmla="*/ 280898 h 361949"/>
                <a:gd name="connsiteX335" fmla="*/ 167456 w 371475"/>
                <a:gd name="connsiteY335" fmla="*/ 284069 h 361949"/>
                <a:gd name="connsiteX336" fmla="*/ 170656 w 371475"/>
                <a:gd name="connsiteY336" fmla="*/ 287251 h 361949"/>
                <a:gd name="connsiteX337" fmla="*/ 170656 w 371475"/>
                <a:gd name="connsiteY337" fmla="*/ 287251 h 361949"/>
                <a:gd name="connsiteX338" fmla="*/ 177066 w 371475"/>
                <a:gd name="connsiteY338" fmla="*/ 292013 h 361949"/>
                <a:gd name="connsiteX339" fmla="*/ 180267 w 371475"/>
                <a:gd name="connsiteY339" fmla="*/ 292013 h 361949"/>
                <a:gd name="connsiteX340" fmla="*/ 180267 w 371475"/>
                <a:gd name="connsiteY340" fmla="*/ 298357 h 361949"/>
                <a:gd name="connsiteX341" fmla="*/ 180267 w 371475"/>
                <a:gd name="connsiteY341" fmla="*/ 304710 h 361949"/>
                <a:gd name="connsiteX342" fmla="*/ 180267 w 371475"/>
                <a:gd name="connsiteY342" fmla="*/ 304710 h 361949"/>
                <a:gd name="connsiteX343" fmla="*/ 183467 w 371475"/>
                <a:gd name="connsiteY343" fmla="*/ 314235 h 361949"/>
                <a:gd name="connsiteX344" fmla="*/ 196278 w 371475"/>
                <a:gd name="connsiteY344" fmla="*/ 330113 h 361949"/>
                <a:gd name="connsiteX345" fmla="*/ 196278 w 371475"/>
                <a:gd name="connsiteY345" fmla="*/ 333285 h 361949"/>
                <a:gd name="connsiteX346" fmla="*/ 199479 w 371475"/>
                <a:gd name="connsiteY346" fmla="*/ 336457 h 361949"/>
                <a:gd name="connsiteX347" fmla="*/ 199479 w 371475"/>
                <a:gd name="connsiteY347" fmla="*/ 336457 h 361949"/>
                <a:gd name="connsiteX348" fmla="*/ 202679 w 371475"/>
                <a:gd name="connsiteY348" fmla="*/ 336457 h 361949"/>
                <a:gd name="connsiteX349" fmla="*/ 205880 w 371475"/>
                <a:gd name="connsiteY349" fmla="*/ 339638 h 361949"/>
                <a:gd name="connsiteX350" fmla="*/ 205880 w 371475"/>
                <a:gd name="connsiteY350" fmla="*/ 339638 h 361949"/>
                <a:gd name="connsiteX351" fmla="*/ 205880 w 371475"/>
                <a:gd name="connsiteY351" fmla="*/ 339638 h 361949"/>
                <a:gd name="connsiteX352" fmla="*/ 209089 w 371475"/>
                <a:gd name="connsiteY352" fmla="*/ 339638 h 361949"/>
                <a:gd name="connsiteX353" fmla="*/ 209089 w 371475"/>
                <a:gd name="connsiteY353" fmla="*/ 336457 h 361949"/>
                <a:gd name="connsiteX354" fmla="*/ 209089 w 371475"/>
                <a:gd name="connsiteY354" fmla="*/ 336457 h 361949"/>
                <a:gd name="connsiteX355" fmla="*/ 209089 w 371475"/>
                <a:gd name="connsiteY355" fmla="*/ 336457 h 361949"/>
                <a:gd name="connsiteX356" fmla="*/ 209089 w 371475"/>
                <a:gd name="connsiteY356" fmla="*/ 336457 h 361949"/>
                <a:gd name="connsiteX357" fmla="*/ 212290 w 371475"/>
                <a:gd name="connsiteY357" fmla="*/ 336457 h 361949"/>
                <a:gd name="connsiteX358" fmla="*/ 212290 w 371475"/>
                <a:gd name="connsiteY358" fmla="*/ 336457 h 361949"/>
                <a:gd name="connsiteX359" fmla="*/ 212290 w 371475"/>
                <a:gd name="connsiteY359" fmla="*/ 339638 h 361949"/>
                <a:gd name="connsiteX360" fmla="*/ 215490 w 371475"/>
                <a:gd name="connsiteY360" fmla="*/ 339638 h 361949"/>
                <a:gd name="connsiteX361" fmla="*/ 215490 w 371475"/>
                <a:gd name="connsiteY361" fmla="*/ 342810 h 361949"/>
                <a:gd name="connsiteX362" fmla="*/ 218691 w 371475"/>
                <a:gd name="connsiteY362" fmla="*/ 342810 h 361949"/>
                <a:gd name="connsiteX363" fmla="*/ 221891 w 371475"/>
                <a:gd name="connsiteY363" fmla="*/ 342810 h 361949"/>
                <a:gd name="connsiteX364" fmla="*/ 225101 w 371475"/>
                <a:gd name="connsiteY364" fmla="*/ 342810 h 361949"/>
                <a:gd name="connsiteX365" fmla="*/ 225101 w 371475"/>
                <a:gd name="connsiteY365" fmla="*/ 342810 h 361949"/>
                <a:gd name="connsiteX366" fmla="*/ 225101 w 371475"/>
                <a:gd name="connsiteY366" fmla="*/ 342810 h 361949"/>
                <a:gd name="connsiteX367" fmla="*/ 231502 w 371475"/>
                <a:gd name="connsiteY367" fmla="*/ 345982 h 361949"/>
                <a:gd name="connsiteX368" fmla="*/ 234702 w 371475"/>
                <a:gd name="connsiteY368" fmla="*/ 349163 h 361949"/>
                <a:gd name="connsiteX369" fmla="*/ 237903 w 371475"/>
                <a:gd name="connsiteY369" fmla="*/ 345982 h 361949"/>
                <a:gd name="connsiteX370" fmla="*/ 241112 w 371475"/>
                <a:gd name="connsiteY370" fmla="*/ 345982 h 361949"/>
                <a:gd name="connsiteX371" fmla="*/ 244313 w 371475"/>
                <a:gd name="connsiteY371" fmla="*/ 345982 h 361949"/>
                <a:gd name="connsiteX372" fmla="*/ 247514 w 371475"/>
                <a:gd name="connsiteY372" fmla="*/ 342810 h 361949"/>
                <a:gd name="connsiteX373" fmla="*/ 247514 w 371475"/>
                <a:gd name="connsiteY373" fmla="*/ 342810 h 361949"/>
                <a:gd name="connsiteX374" fmla="*/ 247514 w 371475"/>
                <a:gd name="connsiteY374" fmla="*/ 342810 h 361949"/>
                <a:gd name="connsiteX375" fmla="*/ 250714 w 371475"/>
                <a:gd name="connsiteY375" fmla="*/ 342810 h 361949"/>
                <a:gd name="connsiteX376" fmla="*/ 250714 w 371475"/>
                <a:gd name="connsiteY376" fmla="*/ 342810 h 361949"/>
                <a:gd name="connsiteX377" fmla="*/ 250714 w 371475"/>
                <a:gd name="connsiteY377" fmla="*/ 345982 h 361949"/>
                <a:gd name="connsiteX378" fmla="*/ 250714 w 371475"/>
                <a:gd name="connsiteY378" fmla="*/ 345982 h 361949"/>
                <a:gd name="connsiteX379" fmla="*/ 250714 w 371475"/>
                <a:gd name="connsiteY379" fmla="*/ 345982 h 361949"/>
                <a:gd name="connsiteX380" fmla="*/ 260325 w 371475"/>
                <a:gd name="connsiteY380" fmla="*/ 355507 h 361949"/>
                <a:gd name="connsiteX381" fmla="*/ 263525 w 371475"/>
                <a:gd name="connsiteY381" fmla="*/ 355507 h 361949"/>
                <a:gd name="connsiteX382" fmla="*/ 277936 w 371475"/>
                <a:gd name="connsiteY382" fmla="*/ 361860 h 361949"/>
                <a:gd name="connsiteX383" fmla="*/ 277936 w 371475"/>
                <a:gd name="connsiteY383" fmla="*/ 361860 h 361949"/>
                <a:gd name="connsiteX384" fmla="*/ 281137 w 371475"/>
                <a:gd name="connsiteY384" fmla="*/ 361860 h 361949"/>
                <a:gd name="connsiteX385" fmla="*/ 281137 w 371475"/>
                <a:gd name="connsiteY385" fmla="*/ 361860 h 361949"/>
                <a:gd name="connsiteX386" fmla="*/ 281137 w 371475"/>
                <a:gd name="connsiteY386" fmla="*/ 361860 h 361949"/>
                <a:gd name="connsiteX387" fmla="*/ 281137 w 371475"/>
                <a:gd name="connsiteY387" fmla="*/ 358688 h 361949"/>
                <a:gd name="connsiteX388" fmla="*/ 287547 w 371475"/>
                <a:gd name="connsiteY388" fmla="*/ 345982 h 361949"/>
                <a:gd name="connsiteX389" fmla="*/ 287547 w 371475"/>
                <a:gd name="connsiteY389" fmla="*/ 342810 h 361949"/>
                <a:gd name="connsiteX390" fmla="*/ 290747 w 371475"/>
                <a:gd name="connsiteY390" fmla="*/ 342810 h 361949"/>
                <a:gd name="connsiteX391" fmla="*/ 290747 w 371475"/>
                <a:gd name="connsiteY391" fmla="*/ 342810 h 361949"/>
                <a:gd name="connsiteX392" fmla="*/ 313160 w 371475"/>
                <a:gd name="connsiteY392" fmla="*/ 361860 h 361949"/>
                <a:gd name="connsiteX393" fmla="*/ 316369 w 371475"/>
                <a:gd name="connsiteY393" fmla="*/ 361860 h 361949"/>
                <a:gd name="connsiteX394" fmla="*/ 316369 w 371475"/>
                <a:gd name="connsiteY394" fmla="*/ 361860 h 361949"/>
                <a:gd name="connsiteX395" fmla="*/ 316369 w 371475"/>
                <a:gd name="connsiteY395" fmla="*/ 361860 h 361949"/>
                <a:gd name="connsiteX396" fmla="*/ 316369 w 371475"/>
                <a:gd name="connsiteY396" fmla="*/ 361860 h 361949"/>
                <a:gd name="connsiteX397" fmla="*/ 316369 w 371475"/>
                <a:gd name="connsiteY397" fmla="*/ 361860 h 361949"/>
                <a:gd name="connsiteX398" fmla="*/ 319570 w 371475"/>
                <a:gd name="connsiteY398" fmla="*/ 358688 h 361949"/>
                <a:gd name="connsiteX399" fmla="*/ 319570 w 371475"/>
                <a:gd name="connsiteY399" fmla="*/ 355507 h 361949"/>
                <a:gd name="connsiteX400" fmla="*/ 319570 w 371475"/>
                <a:gd name="connsiteY400" fmla="*/ 352335 h 361949"/>
                <a:gd name="connsiteX401" fmla="*/ 322770 w 371475"/>
                <a:gd name="connsiteY401" fmla="*/ 352335 h 361949"/>
                <a:gd name="connsiteX402" fmla="*/ 329172 w 371475"/>
                <a:gd name="connsiteY402" fmla="*/ 345982 h 361949"/>
                <a:gd name="connsiteX403" fmla="*/ 335582 w 371475"/>
                <a:gd name="connsiteY403" fmla="*/ 342810 h 361949"/>
                <a:gd name="connsiteX404" fmla="*/ 335582 w 371475"/>
                <a:gd name="connsiteY404" fmla="*/ 342810 h 361949"/>
                <a:gd name="connsiteX405" fmla="*/ 335582 w 371475"/>
                <a:gd name="connsiteY405" fmla="*/ 342810 h 361949"/>
                <a:gd name="connsiteX406" fmla="*/ 338782 w 371475"/>
                <a:gd name="connsiteY406" fmla="*/ 339638 h 361949"/>
                <a:gd name="connsiteX407" fmla="*/ 338782 w 371475"/>
                <a:gd name="connsiteY407" fmla="*/ 339638 h 361949"/>
                <a:gd name="connsiteX408" fmla="*/ 338782 w 371475"/>
                <a:gd name="connsiteY408" fmla="*/ 339638 h 361949"/>
                <a:gd name="connsiteX409" fmla="*/ 338782 w 371475"/>
                <a:gd name="connsiteY409" fmla="*/ 339638 h 361949"/>
                <a:gd name="connsiteX410" fmla="*/ 341982 w 371475"/>
                <a:gd name="connsiteY410" fmla="*/ 339638 h 361949"/>
                <a:gd name="connsiteX411" fmla="*/ 341982 w 371475"/>
                <a:gd name="connsiteY411" fmla="*/ 336457 h 361949"/>
                <a:gd name="connsiteX412" fmla="*/ 345183 w 371475"/>
                <a:gd name="connsiteY412" fmla="*/ 336457 h 361949"/>
                <a:gd name="connsiteX413" fmla="*/ 345183 w 371475"/>
                <a:gd name="connsiteY413" fmla="*/ 336457 h 361949"/>
                <a:gd name="connsiteX414" fmla="*/ 345183 w 371475"/>
                <a:gd name="connsiteY414" fmla="*/ 336457 h 361949"/>
                <a:gd name="connsiteX415" fmla="*/ 348392 w 371475"/>
                <a:gd name="connsiteY415" fmla="*/ 336457 h 361949"/>
                <a:gd name="connsiteX416" fmla="*/ 348392 w 371475"/>
                <a:gd name="connsiteY416" fmla="*/ 336457 h 361949"/>
                <a:gd name="connsiteX417" fmla="*/ 351593 w 371475"/>
                <a:gd name="connsiteY417" fmla="*/ 336457 h 361949"/>
                <a:gd name="connsiteX418" fmla="*/ 351593 w 371475"/>
                <a:gd name="connsiteY418" fmla="*/ 336457 h 361949"/>
                <a:gd name="connsiteX419" fmla="*/ 351593 w 371475"/>
                <a:gd name="connsiteY419" fmla="*/ 336457 h 361949"/>
                <a:gd name="connsiteX420" fmla="*/ 354793 w 371475"/>
                <a:gd name="connsiteY420" fmla="*/ 336457 h 361949"/>
                <a:gd name="connsiteX421" fmla="*/ 354793 w 371475"/>
                <a:gd name="connsiteY421" fmla="*/ 333285 h 361949"/>
                <a:gd name="connsiteX422" fmla="*/ 364404 w 371475"/>
                <a:gd name="connsiteY422" fmla="*/ 320588 h 361949"/>
                <a:gd name="connsiteX423" fmla="*/ 367605 w 371475"/>
                <a:gd name="connsiteY423" fmla="*/ 314235 h 361949"/>
                <a:gd name="connsiteX424" fmla="*/ 370805 w 371475"/>
                <a:gd name="connsiteY424" fmla="*/ 307882 h 361949"/>
                <a:gd name="connsiteX425" fmla="*/ 370805 w 371475"/>
                <a:gd name="connsiteY425" fmla="*/ 307882 h 361949"/>
                <a:gd name="connsiteX426" fmla="*/ 367605 w 371475"/>
                <a:gd name="connsiteY426" fmla="*/ 223748 h 36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371475" h="361949">
                  <a:moveTo>
                    <a:pt x="367605" y="223748"/>
                  </a:moveTo>
                  <a:lnTo>
                    <a:pt x="367605" y="220576"/>
                  </a:lnTo>
                  <a:lnTo>
                    <a:pt x="367605" y="220576"/>
                  </a:lnTo>
                  <a:lnTo>
                    <a:pt x="364404" y="220576"/>
                  </a:lnTo>
                  <a:lnTo>
                    <a:pt x="361195" y="217394"/>
                  </a:lnTo>
                  <a:lnTo>
                    <a:pt x="348392" y="217394"/>
                  </a:lnTo>
                  <a:lnTo>
                    <a:pt x="345183" y="217394"/>
                  </a:lnTo>
                  <a:lnTo>
                    <a:pt x="345183" y="220576"/>
                  </a:lnTo>
                  <a:lnTo>
                    <a:pt x="345183" y="220576"/>
                  </a:lnTo>
                  <a:lnTo>
                    <a:pt x="341982" y="223748"/>
                  </a:lnTo>
                  <a:lnTo>
                    <a:pt x="341982" y="223748"/>
                  </a:lnTo>
                  <a:lnTo>
                    <a:pt x="338782" y="230101"/>
                  </a:lnTo>
                  <a:lnTo>
                    <a:pt x="338782" y="230101"/>
                  </a:lnTo>
                  <a:lnTo>
                    <a:pt x="335582" y="233273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29172" y="226919"/>
                  </a:lnTo>
                  <a:lnTo>
                    <a:pt x="325971" y="223748"/>
                  </a:lnTo>
                  <a:lnTo>
                    <a:pt x="325971" y="223748"/>
                  </a:lnTo>
                  <a:lnTo>
                    <a:pt x="325971" y="220576"/>
                  </a:lnTo>
                  <a:lnTo>
                    <a:pt x="322770" y="217394"/>
                  </a:lnTo>
                  <a:lnTo>
                    <a:pt x="319570" y="217394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09959" y="214223"/>
                  </a:lnTo>
                  <a:lnTo>
                    <a:pt x="309959" y="211051"/>
                  </a:lnTo>
                  <a:lnTo>
                    <a:pt x="309959" y="211051"/>
                  </a:lnTo>
                  <a:lnTo>
                    <a:pt x="306759" y="211051"/>
                  </a:lnTo>
                  <a:lnTo>
                    <a:pt x="306759" y="214223"/>
                  </a:lnTo>
                  <a:lnTo>
                    <a:pt x="300358" y="214223"/>
                  </a:lnTo>
                  <a:lnTo>
                    <a:pt x="300358" y="214223"/>
                  </a:lnTo>
                  <a:lnTo>
                    <a:pt x="297148" y="214223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3948" y="217394"/>
                  </a:lnTo>
                  <a:lnTo>
                    <a:pt x="293948" y="217394"/>
                  </a:lnTo>
                  <a:lnTo>
                    <a:pt x="290747" y="217394"/>
                  </a:lnTo>
                  <a:lnTo>
                    <a:pt x="287547" y="217394"/>
                  </a:lnTo>
                  <a:lnTo>
                    <a:pt x="28754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4223"/>
                  </a:lnTo>
                  <a:lnTo>
                    <a:pt x="284337" y="211051"/>
                  </a:lnTo>
                  <a:lnTo>
                    <a:pt x="284337" y="211051"/>
                  </a:lnTo>
                  <a:lnTo>
                    <a:pt x="284337" y="207869"/>
                  </a:lnTo>
                  <a:lnTo>
                    <a:pt x="277936" y="201526"/>
                  </a:lnTo>
                  <a:lnTo>
                    <a:pt x="277936" y="198344"/>
                  </a:lnTo>
                  <a:lnTo>
                    <a:pt x="274736" y="192001"/>
                  </a:lnTo>
                  <a:lnTo>
                    <a:pt x="274736" y="192001"/>
                  </a:lnTo>
                  <a:lnTo>
                    <a:pt x="271535" y="192001"/>
                  </a:lnTo>
                  <a:lnTo>
                    <a:pt x="268326" y="188819"/>
                  </a:lnTo>
                  <a:lnTo>
                    <a:pt x="268326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2476"/>
                  </a:lnTo>
                  <a:lnTo>
                    <a:pt x="268326" y="176123"/>
                  </a:lnTo>
                  <a:lnTo>
                    <a:pt x="268326" y="163426"/>
                  </a:lnTo>
                  <a:lnTo>
                    <a:pt x="268326" y="160244"/>
                  </a:lnTo>
                  <a:lnTo>
                    <a:pt x="268326" y="160244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3525" y="153901"/>
                  </a:lnTo>
                  <a:lnTo>
                    <a:pt x="263525" y="153901"/>
                  </a:lnTo>
                  <a:lnTo>
                    <a:pt x="260325" y="153901"/>
                  </a:lnTo>
                  <a:lnTo>
                    <a:pt x="257124" y="153901"/>
                  </a:lnTo>
                  <a:lnTo>
                    <a:pt x="247514" y="153901"/>
                  </a:lnTo>
                  <a:lnTo>
                    <a:pt x="247514" y="153901"/>
                  </a:lnTo>
                  <a:lnTo>
                    <a:pt x="244313" y="150719"/>
                  </a:lnTo>
                  <a:lnTo>
                    <a:pt x="244313" y="150719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37903" y="138023"/>
                  </a:lnTo>
                  <a:lnTo>
                    <a:pt x="237903" y="138023"/>
                  </a:lnTo>
                  <a:lnTo>
                    <a:pt x="237903" y="134851"/>
                  </a:lnTo>
                  <a:lnTo>
                    <a:pt x="237903" y="134851"/>
                  </a:lnTo>
                  <a:lnTo>
                    <a:pt x="234702" y="122144"/>
                  </a:lnTo>
                  <a:lnTo>
                    <a:pt x="234702" y="122144"/>
                  </a:lnTo>
                  <a:lnTo>
                    <a:pt x="234702" y="118973"/>
                  </a:lnTo>
                  <a:lnTo>
                    <a:pt x="234702" y="118973"/>
                  </a:lnTo>
                  <a:lnTo>
                    <a:pt x="234702" y="115801"/>
                  </a:lnTo>
                  <a:lnTo>
                    <a:pt x="234702" y="112619"/>
                  </a:lnTo>
                  <a:lnTo>
                    <a:pt x="234702" y="112619"/>
                  </a:lnTo>
                  <a:lnTo>
                    <a:pt x="237903" y="109448"/>
                  </a:lnTo>
                  <a:lnTo>
                    <a:pt x="237903" y="106276"/>
                  </a:lnTo>
                  <a:lnTo>
                    <a:pt x="231502" y="103094"/>
                  </a:lnTo>
                  <a:lnTo>
                    <a:pt x="231502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96751"/>
                  </a:lnTo>
                  <a:lnTo>
                    <a:pt x="228301" y="93569"/>
                  </a:lnTo>
                  <a:lnTo>
                    <a:pt x="228301" y="93569"/>
                  </a:lnTo>
                  <a:lnTo>
                    <a:pt x="228301" y="88811"/>
                  </a:lnTo>
                  <a:lnTo>
                    <a:pt x="231502" y="85636"/>
                  </a:lnTo>
                  <a:lnTo>
                    <a:pt x="231502" y="82460"/>
                  </a:lnTo>
                  <a:lnTo>
                    <a:pt x="231502" y="79286"/>
                  </a:lnTo>
                  <a:lnTo>
                    <a:pt x="234702" y="72935"/>
                  </a:lnTo>
                  <a:lnTo>
                    <a:pt x="237903" y="69761"/>
                  </a:lnTo>
                  <a:lnTo>
                    <a:pt x="237903" y="69761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57061"/>
                  </a:lnTo>
                  <a:lnTo>
                    <a:pt x="241112" y="53885"/>
                  </a:lnTo>
                  <a:lnTo>
                    <a:pt x="241112" y="47536"/>
                  </a:lnTo>
                  <a:lnTo>
                    <a:pt x="241112" y="47536"/>
                  </a:lnTo>
                  <a:lnTo>
                    <a:pt x="244313" y="44360"/>
                  </a:lnTo>
                  <a:lnTo>
                    <a:pt x="244313" y="41186"/>
                  </a:lnTo>
                  <a:lnTo>
                    <a:pt x="244313" y="41186"/>
                  </a:lnTo>
                  <a:lnTo>
                    <a:pt x="247514" y="38011"/>
                  </a:lnTo>
                  <a:lnTo>
                    <a:pt x="215490" y="38011"/>
                  </a:lnTo>
                  <a:lnTo>
                    <a:pt x="20908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6278" y="38011"/>
                  </a:lnTo>
                  <a:lnTo>
                    <a:pt x="180267" y="41186"/>
                  </a:lnTo>
                  <a:lnTo>
                    <a:pt x="177066" y="38011"/>
                  </a:lnTo>
                  <a:lnTo>
                    <a:pt x="173857" y="38011"/>
                  </a:lnTo>
                  <a:lnTo>
                    <a:pt x="157845" y="18961"/>
                  </a:lnTo>
                  <a:lnTo>
                    <a:pt x="154645" y="15785"/>
                  </a:lnTo>
                  <a:lnTo>
                    <a:pt x="145034" y="15785"/>
                  </a:lnTo>
                  <a:lnTo>
                    <a:pt x="145034" y="15785"/>
                  </a:lnTo>
                  <a:lnTo>
                    <a:pt x="141834" y="9436"/>
                  </a:lnTo>
                  <a:lnTo>
                    <a:pt x="138633" y="3086"/>
                  </a:lnTo>
                  <a:lnTo>
                    <a:pt x="135433" y="3086"/>
                  </a:lnTo>
                  <a:lnTo>
                    <a:pt x="122621" y="-89"/>
                  </a:lnTo>
                  <a:lnTo>
                    <a:pt x="122621" y="-89"/>
                  </a:lnTo>
                  <a:lnTo>
                    <a:pt x="116221" y="18961"/>
                  </a:lnTo>
                  <a:lnTo>
                    <a:pt x="116221" y="31661"/>
                  </a:lnTo>
                  <a:lnTo>
                    <a:pt x="11622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09810" y="34835"/>
                  </a:lnTo>
                  <a:lnTo>
                    <a:pt x="109810" y="38011"/>
                  </a:lnTo>
                  <a:lnTo>
                    <a:pt x="109810" y="38011"/>
                  </a:lnTo>
                  <a:lnTo>
                    <a:pt x="109810" y="41186"/>
                  </a:lnTo>
                  <a:lnTo>
                    <a:pt x="106610" y="41186"/>
                  </a:lnTo>
                  <a:lnTo>
                    <a:pt x="88998" y="47536"/>
                  </a:lnTo>
                  <a:lnTo>
                    <a:pt x="76187" y="50711"/>
                  </a:lnTo>
                  <a:lnTo>
                    <a:pt x="72987" y="50711"/>
                  </a:lnTo>
                  <a:lnTo>
                    <a:pt x="72987" y="50711"/>
                  </a:lnTo>
                  <a:lnTo>
                    <a:pt x="72987" y="53885"/>
                  </a:lnTo>
                  <a:lnTo>
                    <a:pt x="72987" y="53885"/>
                  </a:lnTo>
                  <a:lnTo>
                    <a:pt x="69786" y="50711"/>
                  </a:lnTo>
                  <a:lnTo>
                    <a:pt x="69786" y="50711"/>
                  </a:lnTo>
                  <a:lnTo>
                    <a:pt x="66576" y="50711"/>
                  </a:lnTo>
                  <a:lnTo>
                    <a:pt x="66576" y="50711"/>
                  </a:lnTo>
                  <a:lnTo>
                    <a:pt x="63376" y="50711"/>
                  </a:lnTo>
                  <a:lnTo>
                    <a:pt x="60176" y="53885"/>
                  </a:lnTo>
                  <a:lnTo>
                    <a:pt x="60176" y="57061"/>
                  </a:lnTo>
                  <a:lnTo>
                    <a:pt x="60176" y="60236"/>
                  </a:lnTo>
                  <a:lnTo>
                    <a:pt x="56975" y="69761"/>
                  </a:lnTo>
                  <a:lnTo>
                    <a:pt x="56975" y="72935"/>
                  </a:lnTo>
                  <a:lnTo>
                    <a:pt x="56975" y="72935"/>
                  </a:lnTo>
                  <a:lnTo>
                    <a:pt x="53775" y="76111"/>
                  </a:lnTo>
                  <a:lnTo>
                    <a:pt x="56975" y="79286"/>
                  </a:lnTo>
                  <a:lnTo>
                    <a:pt x="56975" y="79286"/>
                  </a:lnTo>
                  <a:lnTo>
                    <a:pt x="53775" y="79286"/>
                  </a:lnTo>
                  <a:lnTo>
                    <a:pt x="40964" y="85636"/>
                  </a:lnTo>
                  <a:lnTo>
                    <a:pt x="37763" y="85636"/>
                  </a:lnTo>
                  <a:lnTo>
                    <a:pt x="34553" y="88811"/>
                  </a:lnTo>
                  <a:lnTo>
                    <a:pt x="34553" y="93569"/>
                  </a:lnTo>
                  <a:lnTo>
                    <a:pt x="34553" y="93569"/>
                  </a:lnTo>
                  <a:lnTo>
                    <a:pt x="31353" y="93569"/>
                  </a:lnTo>
                  <a:lnTo>
                    <a:pt x="28153" y="93569"/>
                  </a:lnTo>
                  <a:lnTo>
                    <a:pt x="28153" y="93569"/>
                  </a:lnTo>
                  <a:lnTo>
                    <a:pt x="28153" y="106276"/>
                  </a:lnTo>
                  <a:lnTo>
                    <a:pt x="28153" y="109448"/>
                  </a:lnTo>
                  <a:lnTo>
                    <a:pt x="24952" y="109448"/>
                  </a:lnTo>
                  <a:lnTo>
                    <a:pt x="18542" y="115801"/>
                  </a:lnTo>
                  <a:lnTo>
                    <a:pt x="12141" y="122144"/>
                  </a:lnTo>
                  <a:lnTo>
                    <a:pt x="8940" y="131669"/>
                  </a:lnTo>
                  <a:lnTo>
                    <a:pt x="28153" y="153901"/>
                  </a:lnTo>
                  <a:lnTo>
                    <a:pt x="28153" y="157073"/>
                  </a:lnTo>
                  <a:lnTo>
                    <a:pt x="24952" y="166598"/>
                  </a:lnTo>
                  <a:lnTo>
                    <a:pt x="18542" y="192001"/>
                  </a:lnTo>
                  <a:lnTo>
                    <a:pt x="8940" y="220576"/>
                  </a:lnTo>
                  <a:lnTo>
                    <a:pt x="2530" y="245969"/>
                  </a:lnTo>
                  <a:lnTo>
                    <a:pt x="-670" y="249151"/>
                  </a:lnTo>
                  <a:lnTo>
                    <a:pt x="-670" y="249151"/>
                  </a:lnTo>
                  <a:lnTo>
                    <a:pt x="2530" y="252323"/>
                  </a:lnTo>
                  <a:lnTo>
                    <a:pt x="5731" y="252323"/>
                  </a:lnTo>
                  <a:lnTo>
                    <a:pt x="5731" y="252323"/>
                  </a:lnTo>
                  <a:lnTo>
                    <a:pt x="8940" y="252323"/>
                  </a:lnTo>
                  <a:lnTo>
                    <a:pt x="8940" y="252323"/>
                  </a:lnTo>
                  <a:lnTo>
                    <a:pt x="8940" y="255494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5342" y="258676"/>
                  </a:lnTo>
                  <a:lnTo>
                    <a:pt x="15342" y="258676"/>
                  </a:lnTo>
                  <a:lnTo>
                    <a:pt x="18542" y="258676"/>
                  </a:lnTo>
                  <a:lnTo>
                    <a:pt x="18542" y="258676"/>
                  </a:lnTo>
                  <a:lnTo>
                    <a:pt x="21752" y="258676"/>
                  </a:lnTo>
                  <a:lnTo>
                    <a:pt x="21752" y="261848"/>
                  </a:lnTo>
                  <a:lnTo>
                    <a:pt x="21752" y="261848"/>
                  </a:lnTo>
                  <a:lnTo>
                    <a:pt x="24952" y="265019"/>
                  </a:lnTo>
                  <a:lnTo>
                    <a:pt x="31353" y="271373"/>
                  </a:lnTo>
                  <a:lnTo>
                    <a:pt x="31353" y="271373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7763" y="277726"/>
                  </a:lnTo>
                  <a:lnTo>
                    <a:pt x="37763" y="277726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40964" y="284069"/>
                  </a:lnTo>
                  <a:lnTo>
                    <a:pt x="44164" y="287251"/>
                  </a:lnTo>
                  <a:lnTo>
                    <a:pt x="44164" y="287251"/>
                  </a:lnTo>
                  <a:lnTo>
                    <a:pt x="47365" y="292013"/>
                  </a:lnTo>
                  <a:lnTo>
                    <a:pt x="56975" y="295185"/>
                  </a:lnTo>
                  <a:lnTo>
                    <a:pt x="56975" y="295185"/>
                  </a:lnTo>
                  <a:lnTo>
                    <a:pt x="63376" y="301538"/>
                  </a:lnTo>
                  <a:lnTo>
                    <a:pt x="66576" y="307882"/>
                  </a:lnTo>
                  <a:lnTo>
                    <a:pt x="69786" y="307882"/>
                  </a:lnTo>
                  <a:lnTo>
                    <a:pt x="72987" y="311063"/>
                  </a:lnTo>
                  <a:lnTo>
                    <a:pt x="76187" y="314235"/>
                  </a:lnTo>
                  <a:lnTo>
                    <a:pt x="82588" y="314235"/>
                  </a:lnTo>
                  <a:lnTo>
                    <a:pt x="88998" y="314235"/>
                  </a:lnTo>
                  <a:lnTo>
                    <a:pt x="92199" y="311063"/>
                  </a:lnTo>
                  <a:lnTo>
                    <a:pt x="98600" y="304710"/>
                  </a:lnTo>
                  <a:lnTo>
                    <a:pt x="98600" y="301538"/>
                  </a:lnTo>
                  <a:lnTo>
                    <a:pt x="101809" y="301538"/>
                  </a:lnTo>
                  <a:lnTo>
                    <a:pt x="101809" y="301538"/>
                  </a:lnTo>
                  <a:lnTo>
                    <a:pt x="106610" y="301538"/>
                  </a:lnTo>
                  <a:lnTo>
                    <a:pt x="106610" y="295185"/>
                  </a:lnTo>
                  <a:lnTo>
                    <a:pt x="106610" y="295185"/>
                  </a:lnTo>
                  <a:lnTo>
                    <a:pt x="106610" y="292013"/>
                  </a:lnTo>
                  <a:lnTo>
                    <a:pt x="109810" y="292013"/>
                  </a:lnTo>
                  <a:lnTo>
                    <a:pt x="109810" y="287251"/>
                  </a:lnTo>
                  <a:lnTo>
                    <a:pt x="109810" y="284069"/>
                  </a:lnTo>
                  <a:lnTo>
                    <a:pt x="109810" y="277726"/>
                  </a:lnTo>
                  <a:lnTo>
                    <a:pt x="109810" y="265019"/>
                  </a:lnTo>
                  <a:lnTo>
                    <a:pt x="109810" y="255494"/>
                  </a:lnTo>
                  <a:lnTo>
                    <a:pt x="109810" y="245969"/>
                  </a:lnTo>
                  <a:lnTo>
                    <a:pt x="109810" y="242798"/>
                  </a:lnTo>
                  <a:lnTo>
                    <a:pt x="106610" y="233273"/>
                  </a:lnTo>
                  <a:lnTo>
                    <a:pt x="106610" y="233273"/>
                  </a:lnTo>
                  <a:lnTo>
                    <a:pt x="101809" y="223748"/>
                  </a:lnTo>
                  <a:lnTo>
                    <a:pt x="101809" y="223748"/>
                  </a:lnTo>
                  <a:lnTo>
                    <a:pt x="101809" y="220576"/>
                  </a:lnTo>
                  <a:lnTo>
                    <a:pt x="101809" y="217394"/>
                  </a:lnTo>
                  <a:lnTo>
                    <a:pt x="106610" y="204698"/>
                  </a:lnTo>
                  <a:lnTo>
                    <a:pt x="106610" y="204698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16221" y="204698"/>
                  </a:lnTo>
                  <a:lnTo>
                    <a:pt x="119421" y="204698"/>
                  </a:lnTo>
                  <a:lnTo>
                    <a:pt x="122621" y="207869"/>
                  </a:lnTo>
                  <a:lnTo>
                    <a:pt x="125822" y="207869"/>
                  </a:lnTo>
                  <a:lnTo>
                    <a:pt x="125822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48244" y="217394"/>
                  </a:lnTo>
                  <a:lnTo>
                    <a:pt x="151444" y="220576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6919"/>
                  </a:lnTo>
                  <a:lnTo>
                    <a:pt x="151444" y="230101"/>
                  </a:lnTo>
                  <a:lnTo>
                    <a:pt x="151444" y="233273"/>
                  </a:lnTo>
                  <a:lnTo>
                    <a:pt x="151444" y="239626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48244" y="249151"/>
                  </a:lnTo>
                  <a:lnTo>
                    <a:pt x="148244" y="249151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61848"/>
                  </a:lnTo>
                  <a:lnTo>
                    <a:pt x="148244" y="261848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4544"/>
                  </a:lnTo>
                  <a:lnTo>
                    <a:pt x="151444" y="277726"/>
                  </a:lnTo>
                  <a:lnTo>
                    <a:pt x="154645" y="277726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4255" y="280898"/>
                  </a:lnTo>
                  <a:lnTo>
                    <a:pt x="164255" y="280898"/>
                  </a:lnTo>
                  <a:lnTo>
                    <a:pt x="167456" y="284069"/>
                  </a:lnTo>
                  <a:lnTo>
                    <a:pt x="170656" y="287251"/>
                  </a:lnTo>
                  <a:lnTo>
                    <a:pt x="170656" y="287251"/>
                  </a:lnTo>
                  <a:lnTo>
                    <a:pt x="177066" y="292013"/>
                  </a:lnTo>
                  <a:lnTo>
                    <a:pt x="180267" y="292013"/>
                  </a:lnTo>
                  <a:lnTo>
                    <a:pt x="180267" y="298357"/>
                  </a:lnTo>
                  <a:lnTo>
                    <a:pt x="180267" y="304710"/>
                  </a:lnTo>
                  <a:lnTo>
                    <a:pt x="180267" y="304710"/>
                  </a:lnTo>
                  <a:lnTo>
                    <a:pt x="183467" y="314235"/>
                  </a:lnTo>
                  <a:lnTo>
                    <a:pt x="196278" y="330113"/>
                  </a:lnTo>
                  <a:lnTo>
                    <a:pt x="196278" y="333285"/>
                  </a:lnTo>
                  <a:lnTo>
                    <a:pt x="199479" y="336457"/>
                  </a:lnTo>
                  <a:lnTo>
                    <a:pt x="199479" y="336457"/>
                  </a:lnTo>
                  <a:lnTo>
                    <a:pt x="202679" y="336457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9089" y="339638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12290" y="336457"/>
                  </a:lnTo>
                  <a:lnTo>
                    <a:pt x="212290" y="336457"/>
                  </a:lnTo>
                  <a:lnTo>
                    <a:pt x="212290" y="339638"/>
                  </a:lnTo>
                  <a:lnTo>
                    <a:pt x="215490" y="339638"/>
                  </a:lnTo>
                  <a:lnTo>
                    <a:pt x="215490" y="342810"/>
                  </a:lnTo>
                  <a:lnTo>
                    <a:pt x="218691" y="342810"/>
                  </a:lnTo>
                  <a:lnTo>
                    <a:pt x="22189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31502" y="345982"/>
                  </a:lnTo>
                  <a:lnTo>
                    <a:pt x="234702" y="349163"/>
                  </a:lnTo>
                  <a:lnTo>
                    <a:pt x="237903" y="345982"/>
                  </a:lnTo>
                  <a:lnTo>
                    <a:pt x="241112" y="345982"/>
                  </a:lnTo>
                  <a:lnTo>
                    <a:pt x="244313" y="345982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50714" y="342810"/>
                  </a:lnTo>
                  <a:lnTo>
                    <a:pt x="250714" y="342810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60325" y="355507"/>
                  </a:lnTo>
                  <a:lnTo>
                    <a:pt x="263525" y="355507"/>
                  </a:lnTo>
                  <a:lnTo>
                    <a:pt x="277936" y="361860"/>
                  </a:lnTo>
                  <a:lnTo>
                    <a:pt x="277936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58688"/>
                  </a:lnTo>
                  <a:lnTo>
                    <a:pt x="287547" y="345982"/>
                  </a:lnTo>
                  <a:lnTo>
                    <a:pt x="287547" y="342810"/>
                  </a:lnTo>
                  <a:lnTo>
                    <a:pt x="290747" y="342810"/>
                  </a:lnTo>
                  <a:lnTo>
                    <a:pt x="290747" y="342810"/>
                  </a:lnTo>
                  <a:lnTo>
                    <a:pt x="313160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9570" y="358688"/>
                  </a:lnTo>
                  <a:lnTo>
                    <a:pt x="319570" y="355507"/>
                  </a:lnTo>
                  <a:lnTo>
                    <a:pt x="319570" y="352335"/>
                  </a:lnTo>
                  <a:lnTo>
                    <a:pt x="322770" y="352335"/>
                  </a:lnTo>
                  <a:lnTo>
                    <a:pt x="329172" y="345982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41982" y="339638"/>
                  </a:lnTo>
                  <a:lnTo>
                    <a:pt x="341982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8392" y="336457"/>
                  </a:lnTo>
                  <a:lnTo>
                    <a:pt x="348392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4793" y="336457"/>
                  </a:lnTo>
                  <a:lnTo>
                    <a:pt x="354793" y="333285"/>
                  </a:lnTo>
                  <a:lnTo>
                    <a:pt x="364404" y="320588"/>
                  </a:lnTo>
                  <a:lnTo>
                    <a:pt x="367605" y="314235"/>
                  </a:lnTo>
                  <a:lnTo>
                    <a:pt x="370805" y="307882"/>
                  </a:lnTo>
                  <a:lnTo>
                    <a:pt x="370805" y="307882"/>
                  </a:lnTo>
                  <a:lnTo>
                    <a:pt x="367605" y="22374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4B61A9-6BBB-AA96-65B0-80E44D070F6C}"/>
                </a:ext>
              </a:extLst>
            </p:cNvPr>
            <p:cNvSpPr/>
            <p:nvPr/>
          </p:nvSpPr>
          <p:spPr>
            <a:xfrm>
              <a:off x="7857533" y="5294583"/>
              <a:ext cx="428625" cy="266700"/>
            </a:xfrm>
            <a:custGeom>
              <a:avLst/>
              <a:gdLst>
                <a:gd name="connsiteX0" fmla="*/ 87627 w 428625"/>
                <a:gd name="connsiteY0" fmla="*/ 51632 h 266700"/>
                <a:gd name="connsiteX1" fmla="*/ 90837 w 428625"/>
                <a:gd name="connsiteY1" fmla="*/ 51632 h 266700"/>
                <a:gd name="connsiteX2" fmla="*/ 90837 w 428625"/>
                <a:gd name="connsiteY2" fmla="*/ 51632 h 266700"/>
                <a:gd name="connsiteX3" fmla="*/ 94046 w 428625"/>
                <a:gd name="connsiteY3" fmla="*/ 51632 h 266700"/>
                <a:gd name="connsiteX4" fmla="*/ 94046 w 428625"/>
                <a:gd name="connsiteY4" fmla="*/ 54870 h 266700"/>
                <a:gd name="connsiteX5" fmla="*/ 94046 w 428625"/>
                <a:gd name="connsiteY5" fmla="*/ 54870 h 266700"/>
                <a:gd name="connsiteX6" fmla="*/ 94046 w 428625"/>
                <a:gd name="connsiteY6" fmla="*/ 54870 h 266700"/>
                <a:gd name="connsiteX7" fmla="*/ 94046 w 428625"/>
                <a:gd name="connsiteY7" fmla="*/ 51632 h 266700"/>
                <a:gd name="connsiteX8" fmla="*/ 94046 w 428625"/>
                <a:gd name="connsiteY8" fmla="*/ 51632 h 266700"/>
                <a:gd name="connsiteX9" fmla="*/ 94046 w 428625"/>
                <a:gd name="connsiteY9" fmla="*/ 48403 h 266700"/>
                <a:gd name="connsiteX10" fmla="*/ 90837 w 428625"/>
                <a:gd name="connsiteY10" fmla="*/ 48403 h 266700"/>
                <a:gd name="connsiteX11" fmla="*/ 90837 w 428625"/>
                <a:gd name="connsiteY11" fmla="*/ 45174 h 266700"/>
                <a:gd name="connsiteX12" fmla="*/ 87627 w 428625"/>
                <a:gd name="connsiteY12" fmla="*/ 41935 h 266700"/>
                <a:gd name="connsiteX13" fmla="*/ 84417 w 428625"/>
                <a:gd name="connsiteY13" fmla="*/ 45174 h 266700"/>
                <a:gd name="connsiteX14" fmla="*/ 87627 w 428625"/>
                <a:gd name="connsiteY14" fmla="*/ 48403 h 266700"/>
                <a:gd name="connsiteX15" fmla="*/ 87627 w 428625"/>
                <a:gd name="connsiteY15" fmla="*/ 51632 h 266700"/>
                <a:gd name="connsiteX16" fmla="*/ 122946 w 428625"/>
                <a:gd name="connsiteY16" fmla="*/ 48403 h 266700"/>
                <a:gd name="connsiteX17" fmla="*/ 122946 w 428625"/>
                <a:gd name="connsiteY17" fmla="*/ 51632 h 266700"/>
                <a:gd name="connsiteX18" fmla="*/ 129365 w 428625"/>
                <a:gd name="connsiteY18" fmla="*/ 54870 h 266700"/>
                <a:gd name="connsiteX19" fmla="*/ 132575 w 428625"/>
                <a:gd name="connsiteY19" fmla="*/ 58099 h 266700"/>
                <a:gd name="connsiteX20" fmla="*/ 138995 w 428625"/>
                <a:gd name="connsiteY20" fmla="*/ 61337 h 266700"/>
                <a:gd name="connsiteX21" fmla="*/ 142205 w 428625"/>
                <a:gd name="connsiteY21" fmla="*/ 61337 h 266700"/>
                <a:gd name="connsiteX22" fmla="*/ 142205 w 428625"/>
                <a:gd name="connsiteY22" fmla="*/ 64567 h 266700"/>
                <a:gd name="connsiteX23" fmla="*/ 138995 w 428625"/>
                <a:gd name="connsiteY23" fmla="*/ 64567 h 266700"/>
                <a:gd name="connsiteX24" fmla="*/ 138995 w 428625"/>
                <a:gd name="connsiteY24" fmla="*/ 64567 h 266700"/>
                <a:gd name="connsiteX25" fmla="*/ 135785 w 428625"/>
                <a:gd name="connsiteY25" fmla="*/ 64567 h 266700"/>
                <a:gd name="connsiteX26" fmla="*/ 135785 w 428625"/>
                <a:gd name="connsiteY26" fmla="*/ 64567 h 266700"/>
                <a:gd name="connsiteX27" fmla="*/ 132575 w 428625"/>
                <a:gd name="connsiteY27" fmla="*/ 61337 h 266700"/>
                <a:gd name="connsiteX28" fmla="*/ 132575 w 428625"/>
                <a:gd name="connsiteY28" fmla="*/ 61337 h 266700"/>
                <a:gd name="connsiteX29" fmla="*/ 126155 w 428625"/>
                <a:gd name="connsiteY29" fmla="*/ 61337 h 266700"/>
                <a:gd name="connsiteX30" fmla="*/ 122946 w 428625"/>
                <a:gd name="connsiteY30" fmla="*/ 61337 h 266700"/>
                <a:gd name="connsiteX31" fmla="*/ 119735 w 428625"/>
                <a:gd name="connsiteY31" fmla="*/ 64567 h 266700"/>
                <a:gd name="connsiteX32" fmla="*/ 122946 w 428625"/>
                <a:gd name="connsiteY32" fmla="*/ 67796 h 266700"/>
                <a:gd name="connsiteX33" fmla="*/ 122946 w 428625"/>
                <a:gd name="connsiteY33" fmla="*/ 71034 h 266700"/>
                <a:gd name="connsiteX34" fmla="*/ 126155 w 428625"/>
                <a:gd name="connsiteY34" fmla="*/ 71034 h 266700"/>
                <a:gd name="connsiteX35" fmla="*/ 126155 w 428625"/>
                <a:gd name="connsiteY35" fmla="*/ 71034 h 266700"/>
                <a:gd name="connsiteX36" fmla="*/ 135785 w 428625"/>
                <a:gd name="connsiteY36" fmla="*/ 71034 h 266700"/>
                <a:gd name="connsiteX37" fmla="*/ 135785 w 428625"/>
                <a:gd name="connsiteY37" fmla="*/ 71034 h 266700"/>
                <a:gd name="connsiteX38" fmla="*/ 138995 w 428625"/>
                <a:gd name="connsiteY38" fmla="*/ 71034 h 266700"/>
                <a:gd name="connsiteX39" fmla="*/ 142205 w 428625"/>
                <a:gd name="connsiteY39" fmla="*/ 71034 h 266700"/>
                <a:gd name="connsiteX40" fmla="*/ 142205 w 428625"/>
                <a:gd name="connsiteY40" fmla="*/ 71034 h 266700"/>
                <a:gd name="connsiteX41" fmla="*/ 145415 w 428625"/>
                <a:gd name="connsiteY41" fmla="*/ 67796 h 266700"/>
                <a:gd name="connsiteX42" fmla="*/ 148625 w 428625"/>
                <a:gd name="connsiteY42" fmla="*/ 61337 h 266700"/>
                <a:gd name="connsiteX43" fmla="*/ 148625 w 428625"/>
                <a:gd name="connsiteY43" fmla="*/ 61337 h 266700"/>
                <a:gd name="connsiteX44" fmla="*/ 148625 w 428625"/>
                <a:gd name="connsiteY44" fmla="*/ 58099 h 266700"/>
                <a:gd name="connsiteX45" fmla="*/ 148625 w 428625"/>
                <a:gd name="connsiteY45" fmla="*/ 58099 h 266700"/>
                <a:gd name="connsiteX46" fmla="*/ 148625 w 428625"/>
                <a:gd name="connsiteY46" fmla="*/ 54870 h 266700"/>
                <a:gd name="connsiteX47" fmla="*/ 145415 w 428625"/>
                <a:gd name="connsiteY47" fmla="*/ 51632 h 266700"/>
                <a:gd name="connsiteX48" fmla="*/ 145415 w 428625"/>
                <a:gd name="connsiteY48" fmla="*/ 51632 h 266700"/>
                <a:gd name="connsiteX49" fmla="*/ 138995 w 428625"/>
                <a:gd name="connsiteY49" fmla="*/ 51632 h 266700"/>
                <a:gd name="connsiteX50" fmla="*/ 135785 w 428625"/>
                <a:gd name="connsiteY50" fmla="*/ 51632 h 266700"/>
                <a:gd name="connsiteX51" fmla="*/ 132575 w 428625"/>
                <a:gd name="connsiteY51" fmla="*/ 51632 h 266700"/>
                <a:gd name="connsiteX52" fmla="*/ 129365 w 428625"/>
                <a:gd name="connsiteY52" fmla="*/ 51632 h 266700"/>
                <a:gd name="connsiteX53" fmla="*/ 126155 w 428625"/>
                <a:gd name="connsiteY53" fmla="*/ 48403 h 266700"/>
                <a:gd name="connsiteX54" fmla="*/ 126155 w 428625"/>
                <a:gd name="connsiteY54" fmla="*/ 48403 h 266700"/>
                <a:gd name="connsiteX55" fmla="*/ 122946 w 428625"/>
                <a:gd name="connsiteY55" fmla="*/ 45174 h 266700"/>
                <a:gd name="connsiteX56" fmla="*/ 122946 w 428625"/>
                <a:gd name="connsiteY56" fmla="*/ 45174 h 266700"/>
                <a:gd name="connsiteX57" fmla="*/ 119735 w 428625"/>
                <a:gd name="connsiteY57" fmla="*/ 45174 h 266700"/>
                <a:gd name="connsiteX58" fmla="*/ 119735 w 428625"/>
                <a:gd name="connsiteY58" fmla="*/ 45174 h 266700"/>
                <a:gd name="connsiteX59" fmla="*/ 119735 w 428625"/>
                <a:gd name="connsiteY59" fmla="*/ 48403 h 266700"/>
                <a:gd name="connsiteX60" fmla="*/ 122946 w 428625"/>
                <a:gd name="connsiteY60" fmla="*/ 48403 h 266700"/>
                <a:gd name="connsiteX61" fmla="*/ 21809 w 428625"/>
                <a:gd name="connsiteY61" fmla="*/ 6379 h 266700"/>
                <a:gd name="connsiteX62" fmla="*/ 21809 w 428625"/>
                <a:gd name="connsiteY62" fmla="*/ 6379 h 266700"/>
                <a:gd name="connsiteX63" fmla="*/ 21809 w 428625"/>
                <a:gd name="connsiteY63" fmla="*/ 6379 h 266700"/>
                <a:gd name="connsiteX64" fmla="*/ 21809 w 428625"/>
                <a:gd name="connsiteY64" fmla="*/ 6379 h 266700"/>
                <a:gd name="connsiteX65" fmla="*/ 28229 w 428625"/>
                <a:gd name="connsiteY65" fmla="*/ 9608 h 266700"/>
                <a:gd name="connsiteX66" fmla="*/ 28229 w 428625"/>
                <a:gd name="connsiteY66" fmla="*/ 9608 h 266700"/>
                <a:gd name="connsiteX67" fmla="*/ 28229 w 428625"/>
                <a:gd name="connsiteY67" fmla="*/ 9608 h 266700"/>
                <a:gd name="connsiteX68" fmla="*/ 28229 w 428625"/>
                <a:gd name="connsiteY68" fmla="*/ 9608 h 266700"/>
                <a:gd name="connsiteX69" fmla="*/ 28229 w 428625"/>
                <a:gd name="connsiteY69" fmla="*/ 9608 h 266700"/>
                <a:gd name="connsiteX70" fmla="*/ 28229 w 428625"/>
                <a:gd name="connsiteY70" fmla="*/ 6379 h 266700"/>
                <a:gd name="connsiteX71" fmla="*/ 28229 w 428625"/>
                <a:gd name="connsiteY71" fmla="*/ 6379 h 266700"/>
                <a:gd name="connsiteX72" fmla="*/ 28229 w 428625"/>
                <a:gd name="connsiteY72" fmla="*/ 6379 h 266700"/>
                <a:gd name="connsiteX73" fmla="*/ 25019 w 428625"/>
                <a:gd name="connsiteY73" fmla="*/ 3140 h 266700"/>
                <a:gd name="connsiteX74" fmla="*/ 25019 w 428625"/>
                <a:gd name="connsiteY74" fmla="*/ 3140 h 266700"/>
                <a:gd name="connsiteX75" fmla="*/ 21809 w 428625"/>
                <a:gd name="connsiteY75" fmla="*/ -89 h 266700"/>
                <a:gd name="connsiteX76" fmla="*/ 21809 w 428625"/>
                <a:gd name="connsiteY76" fmla="*/ -89 h 266700"/>
                <a:gd name="connsiteX77" fmla="*/ 21809 w 428625"/>
                <a:gd name="connsiteY77" fmla="*/ 3140 h 266700"/>
                <a:gd name="connsiteX78" fmla="*/ 21809 w 428625"/>
                <a:gd name="connsiteY78" fmla="*/ 3140 h 266700"/>
                <a:gd name="connsiteX79" fmla="*/ 21809 w 428625"/>
                <a:gd name="connsiteY79" fmla="*/ 3140 h 266700"/>
                <a:gd name="connsiteX80" fmla="*/ 21809 w 428625"/>
                <a:gd name="connsiteY80" fmla="*/ 6379 h 266700"/>
                <a:gd name="connsiteX81" fmla="*/ 21809 w 428625"/>
                <a:gd name="connsiteY81" fmla="*/ 6379 h 266700"/>
                <a:gd name="connsiteX82" fmla="*/ 12170 w 428625"/>
                <a:gd name="connsiteY82" fmla="*/ 153463 h 266700"/>
                <a:gd name="connsiteX83" fmla="*/ 12170 w 428625"/>
                <a:gd name="connsiteY83" fmla="*/ 153463 h 266700"/>
                <a:gd name="connsiteX84" fmla="*/ 12170 w 428625"/>
                <a:gd name="connsiteY84" fmla="*/ 150234 h 266700"/>
                <a:gd name="connsiteX85" fmla="*/ 12170 w 428625"/>
                <a:gd name="connsiteY85" fmla="*/ 150234 h 266700"/>
                <a:gd name="connsiteX86" fmla="*/ 8960 w 428625"/>
                <a:gd name="connsiteY86" fmla="*/ 150234 h 266700"/>
                <a:gd name="connsiteX87" fmla="*/ 8960 w 428625"/>
                <a:gd name="connsiteY87" fmla="*/ 150234 h 266700"/>
                <a:gd name="connsiteX88" fmla="*/ 8960 w 428625"/>
                <a:gd name="connsiteY88" fmla="*/ 150234 h 266700"/>
                <a:gd name="connsiteX89" fmla="*/ 8960 w 428625"/>
                <a:gd name="connsiteY89" fmla="*/ 150234 h 266700"/>
                <a:gd name="connsiteX90" fmla="*/ 5750 w 428625"/>
                <a:gd name="connsiteY90" fmla="*/ 150234 h 266700"/>
                <a:gd name="connsiteX91" fmla="*/ 5750 w 428625"/>
                <a:gd name="connsiteY91" fmla="*/ 153463 h 266700"/>
                <a:gd name="connsiteX92" fmla="*/ 5750 w 428625"/>
                <a:gd name="connsiteY92" fmla="*/ 156702 h 266700"/>
                <a:gd name="connsiteX93" fmla="*/ 5750 w 428625"/>
                <a:gd name="connsiteY93" fmla="*/ 156702 h 266700"/>
                <a:gd name="connsiteX94" fmla="*/ 2540 w 428625"/>
                <a:gd name="connsiteY94" fmla="*/ 153463 h 266700"/>
                <a:gd name="connsiteX95" fmla="*/ 2540 w 428625"/>
                <a:gd name="connsiteY95" fmla="*/ 153463 h 266700"/>
                <a:gd name="connsiteX96" fmla="*/ -670 w 428625"/>
                <a:gd name="connsiteY96" fmla="*/ 153463 h 266700"/>
                <a:gd name="connsiteX97" fmla="*/ -670 w 428625"/>
                <a:gd name="connsiteY97" fmla="*/ 153463 h 266700"/>
                <a:gd name="connsiteX98" fmla="*/ -670 w 428625"/>
                <a:gd name="connsiteY98" fmla="*/ 153463 h 266700"/>
                <a:gd name="connsiteX99" fmla="*/ -670 w 428625"/>
                <a:gd name="connsiteY99" fmla="*/ 153463 h 266700"/>
                <a:gd name="connsiteX100" fmla="*/ 2540 w 428625"/>
                <a:gd name="connsiteY100" fmla="*/ 159931 h 266700"/>
                <a:gd name="connsiteX101" fmla="*/ 5750 w 428625"/>
                <a:gd name="connsiteY101" fmla="*/ 159931 h 266700"/>
                <a:gd name="connsiteX102" fmla="*/ 8960 w 428625"/>
                <a:gd name="connsiteY102" fmla="*/ 159931 h 266700"/>
                <a:gd name="connsiteX103" fmla="*/ 12170 w 428625"/>
                <a:gd name="connsiteY103" fmla="*/ 156702 h 266700"/>
                <a:gd name="connsiteX104" fmla="*/ 12170 w 428625"/>
                <a:gd name="connsiteY104" fmla="*/ 156702 h 266700"/>
                <a:gd name="connsiteX105" fmla="*/ 8960 w 428625"/>
                <a:gd name="connsiteY105" fmla="*/ 156702 h 266700"/>
                <a:gd name="connsiteX106" fmla="*/ 8960 w 428625"/>
                <a:gd name="connsiteY106" fmla="*/ 156702 h 266700"/>
                <a:gd name="connsiteX107" fmla="*/ 8960 w 428625"/>
                <a:gd name="connsiteY107" fmla="*/ 156702 h 266700"/>
                <a:gd name="connsiteX108" fmla="*/ 8960 w 428625"/>
                <a:gd name="connsiteY108" fmla="*/ 156702 h 266700"/>
                <a:gd name="connsiteX109" fmla="*/ 12170 w 428625"/>
                <a:gd name="connsiteY109" fmla="*/ 153463 h 266700"/>
                <a:gd name="connsiteX110" fmla="*/ 155045 w 428625"/>
                <a:gd name="connsiteY110" fmla="*/ 58099 h 266700"/>
                <a:gd name="connsiteX111" fmla="*/ 158255 w 428625"/>
                <a:gd name="connsiteY111" fmla="*/ 58099 h 266700"/>
                <a:gd name="connsiteX112" fmla="*/ 161474 w 428625"/>
                <a:gd name="connsiteY112" fmla="*/ 61337 h 266700"/>
                <a:gd name="connsiteX113" fmla="*/ 161474 w 428625"/>
                <a:gd name="connsiteY113" fmla="*/ 61337 h 266700"/>
                <a:gd name="connsiteX114" fmla="*/ 164684 w 428625"/>
                <a:gd name="connsiteY114" fmla="*/ 58099 h 266700"/>
                <a:gd name="connsiteX115" fmla="*/ 167894 w 428625"/>
                <a:gd name="connsiteY115" fmla="*/ 58099 h 266700"/>
                <a:gd name="connsiteX116" fmla="*/ 164684 w 428625"/>
                <a:gd name="connsiteY116" fmla="*/ 54870 h 266700"/>
                <a:gd name="connsiteX117" fmla="*/ 164684 w 428625"/>
                <a:gd name="connsiteY117" fmla="*/ 54870 h 266700"/>
                <a:gd name="connsiteX118" fmla="*/ 164684 w 428625"/>
                <a:gd name="connsiteY118" fmla="*/ 54870 h 266700"/>
                <a:gd name="connsiteX119" fmla="*/ 167894 w 428625"/>
                <a:gd name="connsiteY119" fmla="*/ 51632 h 266700"/>
                <a:gd name="connsiteX120" fmla="*/ 167894 w 428625"/>
                <a:gd name="connsiteY120" fmla="*/ 51632 h 266700"/>
                <a:gd name="connsiteX121" fmla="*/ 161474 w 428625"/>
                <a:gd name="connsiteY121" fmla="*/ 48403 h 266700"/>
                <a:gd name="connsiteX122" fmla="*/ 161474 w 428625"/>
                <a:gd name="connsiteY122" fmla="*/ 48403 h 266700"/>
                <a:gd name="connsiteX123" fmla="*/ 158255 w 428625"/>
                <a:gd name="connsiteY123" fmla="*/ 48403 h 266700"/>
                <a:gd name="connsiteX124" fmla="*/ 151835 w 428625"/>
                <a:gd name="connsiteY124" fmla="*/ 51632 h 266700"/>
                <a:gd name="connsiteX125" fmla="*/ 155045 w 428625"/>
                <a:gd name="connsiteY125" fmla="*/ 54870 h 266700"/>
                <a:gd name="connsiteX126" fmla="*/ 155045 w 428625"/>
                <a:gd name="connsiteY126" fmla="*/ 58099 h 266700"/>
                <a:gd name="connsiteX127" fmla="*/ 180733 w 428625"/>
                <a:gd name="connsiteY127" fmla="*/ 45174 h 266700"/>
                <a:gd name="connsiteX128" fmla="*/ 180733 w 428625"/>
                <a:gd name="connsiteY128" fmla="*/ 48403 h 266700"/>
                <a:gd name="connsiteX129" fmla="*/ 183944 w 428625"/>
                <a:gd name="connsiteY129" fmla="*/ 48403 h 266700"/>
                <a:gd name="connsiteX130" fmla="*/ 201603 w 428625"/>
                <a:gd name="connsiteY130" fmla="*/ 48403 h 266700"/>
                <a:gd name="connsiteX131" fmla="*/ 204813 w 428625"/>
                <a:gd name="connsiteY131" fmla="*/ 51632 h 266700"/>
                <a:gd name="connsiteX132" fmla="*/ 208023 w 428625"/>
                <a:gd name="connsiteY132" fmla="*/ 58099 h 266700"/>
                <a:gd name="connsiteX133" fmla="*/ 211233 w 428625"/>
                <a:gd name="connsiteY133" fmla="*/ 58099 h 266700"/>
                <a:gd name="connsiteX134" fmla="*/ 217653 w 428625"/>
                <a:gd name="connsiteY134" fmla="*/ 58099 h 266700"/>
                <a:gd name="connsiteX135" fmla="*/ 220862 w 428625"/>
                <a:gd name="connsiteY135" fmla="*/ 58099 h 266700"/>
                <a:gd name="connsiteX136" fmla="*/ 224082 w 428625"/>
                <a:gd name="connsiteY136" fmla="*/ 54870 h 266700"/>
                <a:gd name="connsiteX137" fmla="*/ 220862 w 428625"/>
                <a:gd name="connsiteY137" fmla="*/ 51632 h 266700"/>
                <a:gd name="connsiteX138" fmla="*/ 220862 w 428625"/>
                <a:gd name="connsiteY138" fmla="*/ 48403 h 266700"/>
                <a:gd name="connsiteX139" fmla="*/ 217653 w 428625"/>
                <a:gd name="connsiteY139" fmla="*/ 45174 h 266700"/>
                <a:gd name="connsiteX140" fmla="*/ 217653 w 428625"/>
                <a:gd name="connsiteY140" fmla="*/ 45174 h 266700"/>
                <a:gd name="connsiteX141" fmla="*/ 214442 w 428625"/>
                <a:gd name="connsiteY141" fmla="*/ 45174 h 266700"/>
                <a:gd name="connsiteX142" fmla="*/ 214442 w 428625"/>
                <a:gd name="connsiteY142" fmla="*/ 45174 h 266700"/>
                <a:gd name="connsiteX143" fmla="*/ 214442 w 428625"/>
                <a:gd name="connsiteY143" fmla="*/ 45174 h 266700"/>
                <a:gd name="connsiteX144" fmla="*/ 211233 w 428625"/>
                <a:gd name="connsiteY144" fmla="*/ 48403 h 266700"/>
                <a:gd name="connsiteX145" fmla="*/ 211233 w 428625"/>
                <a:gd name="connsiteY145" fmla="*/ 48403 h 266700"/>
                <a:gd name="connsiteX146" fmla="*/ 211233 w 428625"/>
                <a:gd name="connsiteY146" fmla="*/ 48403 h 266700"/>
                <a:gd name="connsiteX147" fmla="*/ 211233 w 428625"/>
                <a:gd name="connsiteY147" fmla="*/ 48403 h 266700"/>
                <a:gd name="connsiteX148" fmla="*/ 208023 w 428625"/>
                <a:gd name="connsiteY148" fmla="*/ 48403 h 266700"/>
                <a:gd name="connsiteX149" fmla="*/ 208023 w 428625"/>
                <a:gd name="connsiteY149" fmla="*/ 48403 h 266700"/>
                <a:gd name="connsiteX150" fmla="*/ 208023 w 428625"/>
                <a:gd name="connsiteY150" fmla="*/ 48403 h 266700"/>
                <a:gd name="connsiteX151" fmla="*/ 208023 w 428625"/>
                <a:gd name="connsiteY151" fmla="*/ 45174 h 266700"/>
                <a:gd name="connsiteX152" fmla="*/ 208023 w 428625"/>
                <a:gd name="connsiteY152" fmla="*/ 45174 h 266700"/>
                <a:gd name="connsiteX153" fmla="*/ 208023 w 428625"/>
                <a:gd name="connsiteY153" fmla="*/ 45174 h 266700"/>
                <a:gd name="connsiteX154" fmla="*/ 208023 w 428625"/>
                <a:gd name="connsiteY154" fmla="*/ 45174 h 266700"/>
                <a:gd name="connsiteX155" fmla="*/ 204813 w 428625"/>
                <a:gd name="connsiteY155" fmla="*/ 41935 h 266700"/>
                <a:gd name="connsiteX156" fmla="*/ 193573 w 428625"/>
                <a:gd name="connsiteY156" fmla="*/ 45174 h 266700"/>
                <a:gd name="connsiteX157" fmla="*/ 190364 w 428625"/>
                <a:gd name="connsiteY157" fmla="*/ 45174 h 266700"/>
                <a:gd name="connsiteX158" fmla="*/ 187153 w 428625"/>
                <a:gd name="connsiteY158" fmla="*/ 41935 h 266700"/>
                <a:gd name="connsiteX159" fmla="*/ 183944 w 428625"/>
                <a:gd name="connsiteY159" fmla="*/ 41935 h 266700"/>
                <a:gd name="connsiteX160" fmla="*/ 180733 w 428625"/>
                <a:gd name="connsiteY160" fmla="*/ 41935 h 266700"/>
                <a:gd name="connsiteX161" fmla="*/ 177524 w 428625"/>
                <a:gd name="connsiteY161" fmla="*/ 41935 h 266700"/>
                <a:gd name="connsiteX162" fmla="*/ 177524 w 428625"/>
                <a:gd name="connsiteY162" fmla="*/ 41935 h 266700"/>
                <a:gd name="connsiteX163" fmla="*/ 177524 w 428625"/>
                <a:gd name="connsiteY163" fmla="*/ 45174 h 266700"/>
                <a:gd name="connsiteX164" fmla="*/ 180733 w 428625"/>
                <a:gd name="connsiteY164" fmla="*/ 45174 h 266700"/>
                <a:gd name="connsiteX165" fmla="*/ 180733 w 428625"/>
                <a:gd name="connsiteY165" fmla="*/ 64567 h 266700"/>
                <a:gd name="connsiteX166" fmla="*/ 183944 w 428625"/>
                <a:gd name="connsiteY166" fmla="*/ 64567 h 266700"/>
                <a:gd name="connsiteX167" fmla="*/ 187153 w 428625"/>
                <a:gd name="connsiteY167" fmla="*/ 64567 h 266700"/>
                <a:gd name="connsiteX168" fmla="*/ 183944 w 428625"/>
                <a:gd name="connsiteY168" fmla="*/ 67796 h 266700"/>
                <a:gd name="connsiteX169" fmla="*/ 183944 w 428625"/>
                <a:gd name="connsiteY169" fmla="*/ 71034 h 266700"/>
                <a:gd name="connsiteX170" fmla="*/ 187153 w 428625"/>
                <a:gd name="connsiteY170" fmla="*/ 74263 h 266700"/>
                <a:gd name="connsiteX171" fmla="*/ 193573 w 428625"/>
                <a:gd name="connsiteY171" fmla="*/ 71034 h 266700"/>
                <a:gd name="connsiteX172" fmla="*/ 198393 w 428625"/>
                <a:gd name="connsiteY172" fmla="*/ 71034 h 266700"/>
                <a:gd name="connsiteX173" fmla="*/ 201603 w 428625"/>
                <a:gd name="connsiteY173" fmla="*/ 67796 h 266700"/>
                <a:gd name="connsiteX174" fmla="*/ 204813 w 428625"/>
                <a:gd name="connsiteY174" fmla="*/ 67796 h 266700"/>
                <a:gd name="connsiteX175" fmla="*/ 204813 w 428625"/>
                <a:gd name="connsiteY175" fmla="*/ 64567 h 266700"/>
                <a:gd name="connsiteX176" fmla="*/ 201603 w 428625"/>
                <a:gd name="connsiteY176" fmla="*/ 64567 h 266700"/>
                <a:gd name="connsiteX177" fmla="*/ 198393 w 428625"/>
                <a:gd name="connsiteY177" fmla="*/ 61337 h 266700"/>
                <a:gd name="connsiteX178" fmla="*/ 198393 w 428625"/>
                <a:gd name="connsiteY178" fmla="*/ 61337 h 266700"/>
                <a:gd name="connsiteX179" fmla="*/ 193573 w 428625"/>
                <a:gd name="connsiteY179" fmla="*/ 58099 h 266700"/>
                <a:gd name="connsiteX180" fmla="*/ 193573 w 428625"/>
                <a:gd name="connsiteY180" fmla="*/ 64567 h 266700"/>
                <a:gd name="connsiteX181" fmla="*/ 190364 w 428625"/>
                <a:gd name="connsiteY181" fmla="*/ 61337 h 266700"/>
                <a:gd name="connsiteX182" fmla="*/ 187153 w 428625"/>
                <a:gd name="connsiteY182" fmla="*/ 58099 h 266700"/>
                <a:gd name="connsiteX183" fmla="*/ 187153 w 428625"/>
                <a:gd name="connsiteY183" fmla="*/ 58099 h 266700"/>
                <a:gd name="connsiteX184" fmla="*/ 183944 w 428625"/>
                <a:gd name="connsiteY184" fmla="*/ 58099 h 266700"/>
                <a:gd name="connsiteX185" fmla="*/ 183944 w 428625"/>
                <a:gd name="connsiteY185" fmla="*/ 61337 h 266700"/>
                <a:gd name="connsiteX186" fmla="*/ 180733 w 428625"/>
                <a:gd name="connsiteY186" fmla="*/ 61337 h 266700"/>
                <a:gd name="connsiteX187" fmla="*/ 177524 w 428625"/>
                <a:gd name="connsiteY187" fmla="*/ 61337 h 266700"/>
                <a:gd name="connsiteX188" fmla="*/ 177524 w 428625"/>
                <a:gd name="connsiteY188" fmla="*/ 64567 h 266700"/>
                <a:gd name="connsiteX189" fmla="*/ 180733 w 428625"/>
                <a:gd name="connsiteY189" fmla="*/ 64567 h 266700"/>
                <a:gd name="connsiteX190" fmla="*/ 31439 w 428625"/>
                <a:gd name="connsiteY190" fmla="*/ 176095 h 266700"/>
                <a:gd name="connsiteX191" fmla="*/ 34649 w 428625"/>
                <a:gd name="connsiteY191" fmla="*/ 179324 h 266700"/>
                <a:gd name="connsiteX192" fmla="*/ 39468 w 428625"/>
                <a:gd name="connsiteY192" fmla="*/ 179324 h 266700"/>
                <a:gd name="connsiteX193" fmla="*/ 42679 w 428625"/>
                <a:gd name="connsiteY193" fmla="*/ 179324 h 266700"/>
                <a:gd name="connsiteX194" fmla="*/ 49098 w 428625"/>
                <a:gd name="connsiteY194" fmla="*/ 176095 h 266700"/>
                <a:gd name="connsiteX195" fmla="*/ 49098 w 428625"/>
                <a:gd name="connsiteY195" fmla="*/ 176095 h 266700"/>
                <a:gd name="connsiteX196" fmla="*/ 52308 w 428625"/>
                <a:gd name="connsiteY196" fmla="*/ 172866 h 266700"/>
                <a:gd name="connsiteX197" fmla="*/ 52308 w 428625"/>
                <a:gd name="connsiteY197" fmla="*/ 169627 h 266700"/>
                <a:gd name="connsiteX198" fmla="*/ 52308 w 428625"/>
                <a:gd name="connsiteY198" fmla="*/ 169627 h 266700"/>
                <a:gd name="connsiteX199" fmla="*/ 49098 w 428625"/>
                <a:gd name="connsiteY199" fmla="*/ 169627 h 266700"/>
                <a:gd name="connsiteX200" fmla="*/ 52308 w 428625"/>
                <a:gd name="connsiteY200" fmla="*/ 163160 h 266700"/>
                <a:gd name="connsiteX201" fmla="*/ 52308 w 428625"/>
                <a:gd name="connsiteY201" fmla="*/ 159931 h 266700"/>
                <a:gd name="connsiteX202" fmla="*/ 52308 w 428625"/>
                <a:gd name="connsiteY202" fmla="*/ 159931 h 266700"/>
                <a:gd name="connsiteX203" fmla="*/ 52308 w 428625"/>
                <a:gd name="connsiteY203" fmla="*/ 153463 h 266700"/>
                <a:gd name="connsiteX204" fmla="*/ 52308 w 428625"/>
                <a:gd name="connsiteY204" fmla="*/ 153463 h 266700"/>
                <a:gd name="connsiteX205" fmla="*/ 52308 w 428625"/>
                <a:gd name="connsiteY205" fmla="*/ 150234 h 266700"/>
                <a:gd name="connsiteX206" fmla="*/ 55518 w 428625"/>
                <a:gd name="connsiteY206" fmla="*/ 150234 h 266700"/>
                <a:gd name="connsiteX207" fmla="*/ 55518 w 428625"/>
                <a:gd name="connsiteY207" fmla="*/ 147006 h 266700"/>
                <a:gd name="connsiteX208" fmla="*/ 55518 w 428625"/>
                <a:gd name="connsiteY208" fmla="*/ 147006 h 266700"/>
                <a:gd name="connsiteX209" fmla="*/ 55518 w 428625"/>
                <a:gd name="connsiteY209" fmla="*/ 143767 h 266700"/>
                <a:gd name="connsiteX210" fmla="*/ 52308 w 428625"/>
                <a:gd name="connsiteY210" fmla="*/ 140538 h 266700"/>
                <a:gd name="connsiteX211" fmla="*/ 52308 w 428625"/>
                <a:gd name="connsiteY211" fmla="*/ 140538 h 266700"/>
                <a:gd name="connsiteX212" fmla="*/ 49098 w 428625"/>
                <a:gd name="connsiteY212" fmla="*/ 143767 h 266700"/>
                <a:gd name="connsiteX213" fmla="*/ 49098 w 428625"/>
                <a:gd name="connsiteY213" fmla="*/ 147006 h 266700"/>
                <a:gd name="connsiteX214" fmla="*/ 49098 w 428625"/>
                <a:gd name="connsiteY214" fmla="*/ 147006 h 266700"/>
                <a:gd name="connsiteX215" fmla="*/ 52308 w 428625"/>
                <a:gd name="connsiteY215" fmla="*/ 147006 h 266700"/>
                <a:gd name="connsiteX216" fmla="*/ 52308 w 428625"/>
                <a:gd name="connsiteY216" fmla="*/ 150234 h 266700"/>
                <a:gd name="connsiteX217" fmla="*/ 49098 w 428625"/>
                <a:gd name="connsiteY217" fmla="*/ 153463 h 266700"/>
                <a:gd name="connsiteX218" fmla="*/ 49098 w 428625"/>
                <a:gd name="connsiteY218" fmla="*/ 156702 h 266700"/>
                <a:gd name="connsiteX219" fmla="*/ 45888 w 428625"/>
                <a:gd name="connsiteY219" fmla="*/ 156702 h 266700"/>
                <a:gd name="connsiteX220" fmla="*/ 42679 w 428625"/>
                <a:gd name="connsiteY220" fmla="*/ 159931 h 266700"/>
                <a:gd name="connsiteX221" fmla="*/ 31439 w 428625"/>
                <a:gd name="connsiteY221" fmla="*/ 163160 h 266700"/>
                <a:gd name="connsiteX222" fmla="*/ 31439 w 428625"/>
                <a:gd name="connsiteY222" fmla="*/ 163160 h 266700"/>
                <a:gd name="connsiteX223" fmla="*/ 31439 w 428625"/>
                <a:gd name="connsiteY223" fmla="*/ 159931 h 266700"/>
                <a:gd name="connsiteX224" fmla="*/ 34649 w 428625"/>
                <a:gd name="connsiteY224" fmla="*/ 156702 h 266700"/>
                <a:gd name="connsiteX225" fmla="*/ 42679 w 428625"/>
                <a:gd name="connsiteY225" fmla="*/ 153463 h 266700"/>
                <a:gd name="connsiteX226" fmla="*/ 42679 w 428625"/>
                <a:gd name="connsiteY226" fmla="*/ 153463 h 266700"/>
                <a:gd name="connsiteX227" fmla="*/ 45888 w 428625"/>
                <a:gd name="connsiteY227" fmla="*/ 150234 h 266700"/>
                <a:gd name="connsiteX228" fmla="*/ 42679 w 428625"/>
                <a:gd name="connsiteY228" fmla="*/ 150234 h 266700"/>
                <a:gd name="connsiteX229" fmla="*/ 39468 w 428625"/>
                <a:gd name="connsiteY229" fmla="*/ 147006 h 266700"/>
                <a:gd name="connsiteX230" fmla="*/ 39468 w 428625"/>
                <a:gd name="connsiteY230" fmla="*/ 147006 h 266700"/>
                <a:gd name="connsiteX231" fmla="*/ 39468 w 428625"/>
                <a:gd name="connsiteY231" fmla="*/ 147006 h 266700"/>
                <a:gd name="connsiteX232" fmla="*/ 39468 w 428625"/>
                <a:gd name="connsiteY232" fmla="*/ 147006 h 266700"/>
                <a:gd name="connsiteX233" fmla="*/ 39468 w 428625"/>
                <a:gd name="connsiteY233" fmla="*/ 143767 h 266700"/>
                <a:gd name="connsiteX234" fmla="*/ 39468 w 428625"/>
                <a:gd name="connsiteY234" fmla="*/ 143767 h 266700"/>
                <a:gd name="connsiteX235" fmla="*/ 34649 w 428625"/>
                <a:gd name="connsiteY235" fmla="*/ 143767 h 266700"/>
                <a:gd name="connsiteX236" fmla="*/ 34649 w 428625"/>
                <a:gd name="connsiteY236" fmla="*/ 143767 h 266700"/>
                <a:gd name="connsiteX237" fmla="*/ 34649 w 428625"/>
                <a:gd name="connsiteY237" fmla="*/ 147006 h 266700"/>
                <a:gd name="connsiteX238" fmla="*/ 31439 w 428625"/>
                <a:gd name="connsiteY238" fmla="*/ 147006 h 266700"/>
                <a:gd name="connsiteX239" fmla="*/ 31439 w 428625"/>
                <a:gd name="connsiteY239" fmla="*/ 150234 h 266700"/>
                <a:gd name="connsiteX240" fmla="*/ 28229 w 428625"/>
                <a:gd name="connsiteY240" fmla="*/ 153463 h 266700"/>
                <a:gd name="connsiteX241" fmla="*/ 28229 w 428625"/>
                <a:gd name="connsiteY241" fmla="*/ 153463 h 266700"/>
                <a:gd name="connsiteX242" fmla="*/ 21809 w 428625"/>
                <a:gd name="connsiteY242" fmla="*/ 153463 h 266700"/>
                <a:gd name="connsiteX243" fmla="*/ 21809 w 428625"/>
                <a:gd name="connsiteY243" fmla="*/ 153463 h 266700"/>
                <a:gd name="connsiteX244" fmla="*/ 18599 w 428625"/>
                <a:gd name="connsiteY244" fmla="*/ 156702 h 266700"/>
                <a:gd name="connsiteX245" fmla="*/ 18599 w 428625"/>
                <a:gd name="connsiteY245" fmla="*/ 156702 h 266700"/>
                <a:gd name="connsiteX246" fmla="*/ 18599 w 428625"/>
                <a:gd name="connsiteY246" fmla="*/ 159931 h 266700"/>
                <a:gd name="connsiteX247" fmla="*/ 21809 w 428625"/>
                <a:gd name="connsiteY247" fmla="*/ 159931 h 266700"/>
                <a:gd name="connsiteX248" fmla="*/ 21809 w 428625"/>
                <a:gd name="connsiteY248" fmla="*/ 163160 h 266700"/>
                <a:gd name="connsiteX249" fmla="*/ 21809 w 428625"/>
                <a:gd name="connsiteY249" fmla="*/ 166399 h 266700"/>
                <a:gd name="connsiteX250" fmla="*/ 21809 w 428625"/>
                <a:gd name="connsiteY250" fmla="*/ 166399 h 266700"/>
                <a:gd name="connsiteX251" fmla="*/ 21809 w 428625"/>
                <a:gd name="connsiteY251" fmla="*/ 166399 h 266700"/>
                <a:gd name="connsiteX252" fmla="*/ 21809 w 428625"/>
                <a:gd name="connsiteY252" fmla="*/ 169627 h 266700"/>
                <a:gd name="connsiteX253" fmla="*/ 21809 w 428625"/>
                <a:gd name="connsiteY253" fmla="*/ 169627 h 266700"/>
                <a:gd name="connsiteX254" fmla="*/ 25019 w 428625"/>
                <a:gd name="connsiteY254" fmla="*/ 169627 h 266700"/>
                <a:gd name="connsiteX255" fmla="*/ 28229 w 428625"/>
                <a:gd name="connsiteY255" fmla="*/ 169627 h 266700"/>
                <a:gd name="connsiteX256" fmla="*/ 28229 w 428625"/>
                <a:gd name="connsiteY256" fmla="*/ 169627 h 266700"/>
                <a:gd name="connsiteX257" fmla="*/ 28229 w 428625"/>
                <a:gd name="connsiteY257" fmla="*/ 169627 h 266700"/>
                <a:gd name="connsiteX258" fmla="*/ 28229 w 428625"/>
                <a:gd name="connsiteY258" fmla="*/ 172866 h 266700"/>
                <a:gd name="connsiteX259" fmla="*/ 28229 w 428625"/>
                <a:gd name="connsiteY259" fmla="*/ 172866 h 266700"/>
                <a:gd name="connsiteX260" fmla="*/ 31439 w 428625"/>
                <a:gd name="connsiteY260" fmla="*/ 172866 h 266700"/>
                <a:gd name="connsiteX261" fmla="*/ 31439 w 428625"/>
                <a:gd name="connsiteY261" fmla="*/ 176095 h 266700"/>
                <a:gd name="connsiteX262" fmla="*/ 31439 w 428625"/>
                <a:gd name="connsiteY262" fmla="*/ 176095 h 266700"/>
                <a:gd name="connsiteX263" fmla="*/ 193573 w 428625"/>
                <a:gd name="connsiteY263" fmla="*/ 260143 h 266700"/>
                <a:gd name="connsiteX264" fmla="*/ 190364 w 428625"/>
                <a:gd name="connsiteY264" fmla="*/ 260143 h 266700"/>
                <a:gd name="connsiteX265" fmla="*/ 187153 w 428625"/>
                <a:gd name="connsiteY265" fmla="*/ 256915 h 266700"/>
                <a:gd name="connsiteX266" fmla="*/ 187153 w 428625"/>
                <a:gd name="connsiteY266" fmla="*/ 253676 h 266700"/>
                <a:gd name="connsiteX267" fmla="*/ 190364 w 428625"/>
                <a:gd name="connsiteY267" fmla="*/ 253676 h 266700"/>
                <a:gd name="connsiteX268" fmla="*/ 190364 w 428625"/>
                <a:gd name="connsiteY268" fmla="*/ 250447 h 266700"/>
                <a:gd name="connsiteX269" fmla="*/ 193573 w 428625"/>
                <a:gd name="connsiteY269" fmla="*/ 250447 h 266700"/>
                <a:gd name="connsiteX270" fmla="*/ 193573 w 428625"/>
                <a:gd name="connsiteY270" fmla="*/ 247218 h 266700"/>
                <a:gd name="connsiteX271" fmla="*/ 187153 w 428625"/>
                <a:gd name="connsiteY271" fmla="*/ 247218 h 266700"/>
                <a:gd name="connsiteX272" fmla="*/ 183944 w 428625"/>
                <a:gd name="connsiteY272" fmla="*/ 247218 h 266700"/>
                <a:gd name="connsiteX273" fmla="*/ 183944 w 428625"/>
                <a:gd name="connsiteY273" fmla="*/ 250447 h 266700"/>
                <a:gd name="connsiteX274" fmla="*/ 183944 w 428625"/>
                <a:gd name="connsiteY274" fmla="*/ 253676 h 266700"/>
                <a:gd name="connsiteX275" fmla="*/ 180733 w 428625"/>
                <a:gd name="connsiteY275" fmla="*/ 253676 h 266700"/>
                <a:gd name="connsiteX276" fmla="*/ 177524 w 428625"/>
                <a:gd name="connsiteY276" fmla="*/ 256915 h 266700"/>
                <a:gd name="connsiteX277" fmla="*/ 180733 w 428625"/>
                <a:gd name="connsiteY277" fmla="*/ 260143 h 266700"/>
                <a:gd name="connsiteX278" fmla="*/ 180733 w 428625"/>
                <a:gd name="connsiteY278" fmla="*/ 263382 h 266700"/>
                <a:gd name="connsiteX279" fmla="*/ 183944 w 428625"/>
                <a:gd name="connsiteY279" fmla="*/ 263382 h 266700"/>
                <a:gd name="connsiteX280" fmla="*/ 187153 w 428625"/>
                <a:gd name="connsiteY280" fmla="*/ 263382 h 266700"/>
                <a:gd name="connsiteX281" fmla="*/ 187153 w 428625"/>
                <a:gd name="connsiteY281" fmla="*/ 266611 h 266700"/>
                <a:gd name="connsiteX282" fmla="*/ 190364 w 428625"/>
                <a:gd name="connsiteY282" fmla="*/ 266611 h 266700"/>
                <a:gd name="connsiteX283" fmla="*/ 193573 w 428625"/>
                <a:gd name="connsiteY283" fmla="*/ 263382 h 266700"/>
                <a:gd name="connsiteX284" fmla="*/ 193573 w 428625"/>
                <a:gd name="connsiteY284" fmla="*/ 263382 h 266700"/>
                <a:gd name="connsiteX285" fmla="*/ 198393 w 428625"/>
                <a:gd name="connsiteY285" fmla="*/ 260143 h 266700"/>
                <a:gd name="connsiteX286" fmla="*/ 198393 w 428625"/>
                <a:gd name="connsiteY286" fmla="*/ 256915 h 266700"/>
                <a:gd name="connsiteX287" fmla="*/ 193573 w 428625"/>
                <a:gd name="connsiteY287" fmla="*/ 260143 h 266700"/>
                <a:gd name="connsiteX288" fmla="*/ 193573 w 428625"/>
                <a:gd name="connsiteY288" fmla="*/ 224587 h 266700"/>
                <a:gd name="connsiteX289" fmla="*/ 193573 w 428625"/>
                <a:gd name="connsiteY289" fmla="*/ 224587 h 266700"/>
                <a:gd name="connsiteX290" fmla="*/ 193573 w 428625"/>
                <a:gd name="connsiteY290" fmla="*/ 221358 h 266700"/>
                <a:gd name="connsiteX291" fmla="*/ 190364 w 428625"/>
                <a:gd name="connsiteY291" fmla="*/ 221358 h 266700"/>
                <a:gd name="connsiteX292" fmla="*/ 190364 w 428625"/>
                <a:gd name="connsiteY292" fmla="*/ 221358 h 266700"/>
                <a:gd name="connsiteX293" fmla="*/ 183944 w 428625"/>
                <a:gd name="connsiteY293" fmla="*/ 221358 h 266700"/>
                <a:gd name="connsiteX294" fmla="*/ 180733 w 428625"/>
                <a:gd name="connsiteY294" fmla="*/ 214890 h 266700"/>
                <a:gd name="connsiteX295" fmla="*/ 180733 w 428625"/>
                <a:gd name="connsiteY295" fmla="*/ 214890 h 266700"/>
                <a:gd name="connsiteX296" fmla="*/ 180733 w 428625"/>
                <a:gd name="connsiteY296" fmla="*/ 218119 h 266700"/>
                <a:gd name="connsiteX297" fmla="*/ 180733 w 428625"/>
                <a:gd name="connsiteY297" fmla="*/ 221358 h 266700"/>
                <a:gd name="connsiteX298" fmla="*/ 180733 w 428625"/>
                <a:gd name="connsiteY298" fmla="*/ 221358 h 266700"/>
                <a:gd name="connsiteX299" fmla="*/ 183944 w 428625"/>
                <a:gd name="connsiteY299" fmla="*/ 224587 h 266700"/>
                <a:gd name="connsiteX300" fmla="*/ 183944 w 428625"/>
                <a:gd name="connsiteY300" fmla="*/ 224587 h 266700"/>
                <a:gd name="connsiteX301" fmla="*/ 187153 w 428625"/>
                <a:gd name="connsiteY301" fmla="*/ 227816 h 266700"/>
                <a:gd name="connsiteX302" fmla="*/ 183944 w 428625"/>
                <a:gd name="connsiteY302" fmla="*/ 231054 h 266700"/>
                <a:gd name="connsiteX303" fmla="*/ 183944 w 428625"/>
                <a:gd name="connsiteY303" fmla="*/ 234283 h 266700"/>
                <a:gd name="connsiteX304" fmla="*/ 183944 w 428625"/>
                <a:gd name="connsiteY304" fmla="*/ 237512 h 266700"/>
                <a:gd name="connsiteX305" fmla="*/ 183944 w 428625"/>
                <a:gd name="connsiteY305" fmla="*/ 237512 h 266700"/>
                <a:gd name="connsiteX306" fmla="*/ 183944 w 428625"/>
                <a:gd name="connsiteY306" fmla="*/ 237512 h 266700"/>
                <a:gd name="connsiteX307" fmla="*/ 183944 w 428625"/>
                <a:gd name="connsiteY307" fmla="*/ 237512 h 266700"/>
                <a:gd name="connsiteX308" fmla="*/ 183944 w 428625"/>
                <a:gd name="connsiteY308" fmla="*/ 237512 h 266700"/>
                <a:gd name="connsiteX309" fmla="*/ 183944 w 428625"/>
                <a:gd name="connsiteY309" fmla="*/ 240750 h 266700"/>
                <a:gd name="connsiteX310" fmla="*/ 183944 w 428625"/>
                <a:gd name="connsiteY310" fmla="*/ 240750 h 266700"/>
                <a:gd name="connsiteX311" fmla="*/ 187153 w 428625"/>
                <a:gd name="connsiteY311" fmla="*/ 240750 h 266700"/>
                <a:gd name="connsiteX312" fmla="*/ 187153 w 428625"/>
                <a:gd name="connsiteY312" fmla="*/ 237512 h 266700"/>
                <a:gd name="connsiteX313" fmla="*/ 187153 w 428625"/>
                <a:gd name="connsiteY313" fmla="*/ 237512 h 266700"/>
                <a:gd name="connsiteX314" fmla="*/ 190364 w 428625"/>
                <a:gd name="connsiteY314" fmla="*/ 237512 h 266700"/>
                <a:gd name="connsiteX315" fmla="*/ 190364 w 428625"/>
                <a:gd name="connsiteY315" fmla="*/ 237512 h 266700"/>
                <a:gd name="connsiteX316" fmla="*/ 193573 w 428625"/>
                <a:gd name="connsiteY316" fmla="*/ 234283 h 266700"/>
                <a:gd name="connsiteX317" fmla="*/ 193573 w 428625"/>
                <a:gd name="connsiteY317" fmla="*/ 231054 h 266700"/>
                <a:gd name="connsiteX318" fmla="*/ 193573 w 428625"/>
                <a:gd name="connsiteY318" fmla="*/ 231054 h 266700"/>
                <a:gd name="connsiteX319" fmla="*/ 190364 w 428625"/>
                <a:gd name="connsiteY319" fmla="*/ 227816 h 266700"/>
                <a:gd name="connsiteX320" fmla="*/ 193573 w 428625"/>
                <a:gd name="connsiteY320" fmla="*/ 227816 h 266700"/>
                <a:gd name="connsiteX321" fmla="*/ 193573 w 428625"/>
                <a:gd name="connsiteY321" fmla="*/ 224587 h 266700"/>
                <a:gd name="connsiteX322" fmla="*/ 346088 w 428625"/>
                <a:gd name="connsiteY322" fmla="*/ 185792 h 266700"/>
                <a:gd name="connsiteX323" fmla="*/ 346088 w 428625"/>
                <a:gd name="connsiteY323" fmla="*/ 185792 h 266700"/>
                <a:gd name="connsiteX324" fmla="*/ 342878 w 428625"/>
                <a:gd name="connsiteY324" fmla="*/ 185792 h 266700"/>
                <a:gd name="connsiteX325" fmla="*/ 342878 w 428625"/>
                <a:gd name="connsiteY325" fmla="*/ 189030 h 266700"/>
                <a:gd name="connsiteX326" fmla="*/ 342878 w 428625"/>
                <a:gd name="connsiteY326" fmla="*/ 189030 h 266700"/>
                <a:gd name="connsiteX327" fmla="*/ 342878 w 428625"/>
                <a:gd name="connsiteY327" fmla="*/ 189030 h 266700"/>
                <a:gd name="connsiteX328" fmla="*/ 342878 w 428625"/>
                <a:gd name="connsiteY328" fmla="*/ 189030 h 266700"/>
                <a:gd name="connsiteX329" fmla="*/ 342878 w 428625"/>
                <a:gd name="connsiteY329" fmla="*/ 189030 h 266700"/>
                <a:gd name="connsiteX330" fmla="*/ 339658 w 428625"/>
                <a:gd name="connsiteY330" fmla="*/ 185792 h 266700"/>
                <a:gd name="connsiteX331" fmla="*/ 339658 w 428625"/>
                <a:gd name="connsiteY331" fmla="*/ 185792 h 266700"/>
                <a:gd name="connsiteX332" fmla="*/ 336448 w 428625"/>
                <a:gd name="connsiteY332" fmla="*/ 185792 h 266700"/>
                <a:gd name="connsiteX333" fmla="*/ 336448 w 428625"/>
                <a:gd name="connsiteY333" fmla="*/ 185792 h 266700"/>
                <a:gd name="connsiteX334" fmla="*/ 336448 w 428625"/>
                <a:gd name="connsiteY334" fmla="*/ 189030 h 266700"/>
                <a:gd name="connsiteX335" fmla="*/ 336448 w 428625"/>
                <a:gd name="connsiteY335" fmla="*/ 189030 h 266700"/>
                <a:gd name="connsiteX336" fmla="*/ 336448 w 428625"/>
                <a:gd name="connsiteY336" fmla="*/ 189030 h 266700"/>
                <a:gd name="connsiteX337" fmla="*/ 336448 w 428625"/>
                <a:gd name="connsiteY337" fmla="*/ 189030 h 266700"/>
                <a:gd name="connsiteX338" fmla="*/ 333239 w 428625"/>
                <a:gd name="connsiteY338" fmla="*/ 189030 h 266700"/>
                <a:gd name="connsiteX339" fmla="*/ 333239 w 428625"/>
                <a:gd name="connsiteY339" fmla="*/ 192259 h 266700"/>
                <a:gd name="connsiteX340" fmla="*/ 330028 w 428625"/>
                <a:gd name="connsiteY340" fmla="*/ 192259 h 266700"/>
                <a:gd name="connsiteX341" fmla="*/ 330028 w 428625"/>
                <a:gd name="connsiteY341" fmla="*/ 192259 h 266700"/>
                <a:gd name="connsiteX342" fmla="*/ 330028 w 428625"/>
                <a:gd name="connsiteY342" fmla="*/ 195488 h 266700"/>
                <a:gd name="connsiteX343" fmla="*/ 333239 w 428625"/>
                <a:gd name="connsiteY343" fmla="*/ 195488 h 266700"/>
                <a:gd name="connsiteX344" fmla="*/ 333239 w 428625"/>
                <a:gd name="connsiteY344" fmla="*/ 198726 h 266700"/>
                <a:gd name="connsiteX345" fmla="*/ 333239 w 428625"/>
                <a:gd name="connsiteY345" fmla="*/ 198726 h 266700"/>
                <a:gd name="connsiteX346" fmla="*/ 333239 w 428625"/>
                <a:gd name="connsiteY346" fmla="*/ 201955 h 266700"/>
                <a:gd name="connsiteX347" fmla="*/ 336448 w 428625"/>
                <a:gd name="connsiteY347" fmla="*/ 201955 h 266700"/>
                <a:gd name="connsiteX348" fmla="*/ 336448 w 428625"/>
                <a:gd name="connsiteY348" fmla="*/ 201955 h 266700"/>
                <a:gd name="connsiteX349" fmla="*/ 339658 w 428625"/>
                <a:gd name="connsiteY349" fmla="*/ 205194 h 266700"/>
                <a:gd name="connsiteX350" fmla="*/ 339658 w 428625"/>
                <a:gd name="connsiteY350" fmla="*/ 205194 h 266700"/>
                <a:gd name="connsiteX351" fmla="*/ 342878 w 428625"/>
                <a:gd name="connsiteY351" fmla="*/ 205194 h 266700"/>
                <a:gd name="connsiteX352" fmla="*/ 339658 w 428625"/>
                <a:gd name="connsiteY352" fmla="*/ 205194 h 266700"/>
                <a:gd name="connsiteX353" fmla="*/ 339658 w 428625"/>
                <a:gd name="connsiteY353" fmla="*/ 205194 h 266700"/>
                <a:gd name="connsiteX354" fmla="*/ 342878 w 428625"/>
                <a:gd name="connsiteY354" fmla="*/ 208423 h 266700"/>
                <a:gd name="connsiteX355" fmla="*/ 342878 w 428625"/>
                <a:gd name="connsiteY355" fmla="*/ 208423 h 266700"/>
                <a:gd name="connsiteX356" fmla="*/ 342878 w 428625"/>
                <a:gd name="connsiteY356" fmla="*/ 205194 h 266700"/>
                <a:gd name="connsiteX357" fmla="*/ 342878 w 428625"/>
                <a:gd name="connsiteY357" fmla="*/ 205194 h 266700"/>
                <a:gd name="connsiteX358" fmla="*/ 342878 w 428625"/>
                <a:gd name="connsiteY358" fmla="*/ 205194 h 266700"/>
                <a:gd name="connsiteX359" fmla="*/ 342878 w 428625"/>
                <a:gd name="connsiteY359" fmla="*/ 201955 h 266700"/>
                <a:gd name="connsiteX360" fmla="*/ 342878 w 428625"/>
                <a:gd name="connsiteY360" fmla="*/ 201955 h 266700"/>
                <a:gd name="connsiteX361" fmla="*/ 342878 w 428625"/>
                <a:gd name="connsiteY361" fmla="*/ 198726 h 266700"/>
                <a:gd name="connsiteX362" fmla="*/ 342878 w 428625"/>
                <a:gd name="connsiteY362" fmla="*/ 198726 h 266700"/>
                <a:gd name="connsiteX363" fmla="*/ 342878 w 428625"/>
                <a:gd name="connsiteY363" fmla="*/ 195488 h 266700"/>
                <a:gd name="connsiteX364" fmla="*/ 342878 w 428625"/>
                <a:gd name="connsiteY364" fmla="*/ 195488 h 266700"/>
                <a:gd name="connsiteX365" fmla="*/ 342878 w 428625"/>
                <a:gd name="connsiteY365" fmla="*/ 195488 h 266700"/>
                <a:gd name="connsiteX366" fmla="*/ 342878 w 428625"/>
                <a:gd name="connsiteY366" fmla="*/ 195488 h 266700"/>
                <a:gd name="connsiteX367" fmla="*/ 339658 w 428625"/>
                <a:gd name="connsiteY367" fmla="*/ 195488 h 266700"/>
                <a:gd name="connsiteX368" fmla="*/ 339658 w 428625"/>
                <a:gd name="connsiteY368" fmla="*/ 195488 h 266700"/>
                <a:gd name="connsiteX369" fmla="*/ 339658 w 428625"/>
                <a:gd name="connsiteY369" fmla="*/ 195488 h 266700"/>
                <a:gd name="connsiteX370" fmla="*/ 339658 w 428625"/>
                <a:gd name="connsiteY370" fmla="*/ 195488 h 266700"/>
                <a:gd name="connsiteX371" fmla="*/ 342878 w 428625"/>
                <a:gd name="connsiteY371" fmla="*/ 192259 h 266700"/>
                <a:gd name="connsiteX372" fmla="*/ 339658 w 428625"/>
                <a:gd name="connsiteY372" fmla="*/ 192259 h 266700"/>
                <a:gd name="connsiteX373" fmla="*/ 339658 w 428625"/>
                <a:gd name="connsiteY373" fmla="*/ 192259 h 266700"/>
                <a:gd name="connsiteX374" fmla="*/ 342878 w 428625"/>
                <a:gd name="connsiteY374" fmla="*/ 192259 h 266700"/>
                <a:gd name="connsiteX375" fmla="*/ 342878 w 428625"/>
                <a:gd name="connsiteY375" fmla="*/ 192259 h 266700"/>
                <a:gd name="connsiteX376" fmla="*/ 346088 w 428625"/>
                <a:gd name="connsiteY376" fmla="*/ 192259 h 266700"/>
                <a:gd name="connsiteX377" fmla="*/ 346088 w 428625"/>
                <a:gd name="connsiteY377" fmla="*/ 189030 h 266700"/>
                <a:gd name="connsiteX378" fmla="*/ 346088 w 428625"/>
                <a:gd name="connsiteY378" fmla="*/ 189030 h 266700"/>
                <a:gd name="connsiteX379" fmla="*/ 346088 w 428625"/>
                <a:gd name="connsiteY379" fmla="*/ 189030 h 266700"/>
                <a:gd name="connsiteX380" fmla="*/ 346088 w 428625"/>
                <a:gd name="connsiteY380" fmla="*/ 189030 h 266700"/>
                <a:gd name="connsiteX381" fmla="*/ 346088 w 428625"/>
                <a:gd name="connsiteY381" fmla="*/ 185792 h 266700"/>
                <a:gd name="connsiteX382" fmla="*/ 190364 w 428625"/>
                <a:gd name="connsiteY382" fmla="*/ 185792 h 266700"/>
                <a:gd name="connsiteX383" fmla="*/ 190364 w 428625"/>
                <a:gd name="connsiteY383" fmla="*/ 182563 h 266700"/>
                <a:gd name="connsiteX384" fmla="*/ 190364 w 428625"/>
                <a:gd name="connsiteY384" fmla="*/ 182563 h 266700"/>
                <a:gd name="connsiteX385" fmla="*/ 190364 w 428625"/>
                <a:gd name="connsiteY385" fmla="*/ 185792 h 266700"/>
                <a:gd name="connsiteX386" fmla="*/ 190364 w 428625"/>
                <a:gd name="connsiteY386" fmla="*/ 185792 h 266700"/>
                <a:gd name="connsiteX387" fmla="*/ 190364 w 428625"/>
                <a:gd name="connsiteY387" fmla="*/ 185792 h 266700"/>
                <a:gd name="connsiteX388" fmla="*/ 193573 w 428625"/>
                <a:gd name="connsiteY388" fmla="*/ 185792 h 266700"/>
                <a:gd name="connsiteX389" fmla="*/ 193573 w 428625"/>
                <a:gd name="connsiteY389" fmla="*/ 185792 h 266700"/>
                <a:gd name="connsiteX390" fmla="*/ 193573 w 428625"/>
                <a:gd name="connsiteY390" fmla="*/ 185792 h 266700"/>
                <a:gd name="connsiteX391" fmla="*/ 193573 w 428625"/>
                <a:gd name="connsiteY391" fmla="*/ 182563 h 266700"/>
                <a:gd name="connsiteX392" fmla="*/ 193573 w 428625"/>
                <a:gd name="connsiteY392" fmla="*/ 182563 h 266700"/>
                <a:gd name="connsiteX393" fmla="*/ 193573 w 428625"/>
                <a:gd name="connsiteY393" fmla="*/ 179324 h 266700"/>
                <a:gd name="connsiteX394" fmla="*/ 193573 w 428625"/>
                <a:gd name="connsiteY394" fmla="*/ 179324 h 266700"/>
                <a:gd name="connsiteX395" fmla="*/ 193573 w 428625"/>
                <a:gd name="connsiteY395" fmla="*/ 179324 h 266700"/>
                <a:gd name="connsiteX396" fmla="*/ 193573 w 428625"/>
                <a:gd name="connsiteY396" fmla="*/ 176095 h 266700"/>
                <a:gd name="connsiteX397" fmla="*/ 190364 w 428625"/>
                <a:gd name="connsiteY397" fmla="*/ 176095 h 266700"/>
                <a:gd name="connsiteX398" fmla="*/ 190364 w 428625"/>
                <a:gd name="connsiteY398" fmla="*/ 176095 h 266700"/>
                <a:gd name="connsiteX399" fmla="*/ 190364 w 428625"/>
                <a:gd name="connsiteY399" fmla="*/ 179324 h 266700"/>
                <a:gd name="connsiteX400" fmla="*/ 190364 w 428625"/>
                <a:gd name="connsiteY400" fmla="*/ 182563 h 266700"/>
                <a:gd name="connsiteX401" fmla="*/ 190364 w 428625"/>
                <a:gd name="connsiteY401" fmla="*/ 182563 h 266700"/>
                <a:gd name="connsiteX402" fmla="*/ 190364 w 428625"/>
                <a:gd name="connsiteY402" fmla="*/ 185792 h 266700"/>
                <a:gd name="connsiteX403" fmla="*/ 424745 w 428625"/>
                <a:gd name="connsiteY403" fmla="*/ 127603 h 266700"/>
                <a:gd name="connsiteX404" fmla="*/ 421535 w 428625"/>
                <a:gd name="connsiteY404" fmla="*/ 127603 h 266700"/>
                <a:gd name="connsiteX405" fmla="*/ 418325 w 428625"/>
                <a:gd name="connsiteY405" fmla="*/ 127603 h 266700"/>
                <a:gd name="connsiteX406" fmla="*/ 415115 w 428625"/>
                <a:gd name="connsiteY406" fmla="*/ 127603 h 266700"/>
                <a:gd name="connsiteX407" fmla="*/ 408696 w 428625"/>
                <a:gd name="connsiteY407" fmla="*/ 127603 h 266700"/>
                <a:gd name="connsiteX408" fmla="*/ 408696 w 428625"/>
                <a:gd name="connsiteY408" fmla="*/ 124374 h 266700"/>
                <a:gd name="connsiteX409" fmla="*/ 415115 w 428625"/>
                <a:gd name="connsiteY409" fmla="*/ 124374 h 266700"/>
                <a:gd name="connsiteX410" fmla="*/ 421535 w 428625"/>
                <a:gd name="connsiteY410" fmla="*/ 121136 h 266700"/>
                <a:gd name="connsiteX411" fmla="*/ 424745 w 428625"/>
                <a:gd name="connsiteY411" fmla="*/ 117907 h 266700"/>
                <a:gd name="connsiteX412" fmla="*/ 421535 w 428625"/>
                <a:gd name="connsiteY412" fmla="*/ 114678 h 266700"/>
                <a:gd name="connsiteX413" fmla="*/ 418325 w 428625"/>
                <a:gd name="connsiteY413" fmla="*/ 111439 h 266700"/>
                <a:gd name="connsiteX414" fmla="*/ 415115 w 428625"/>
                <a:gd name="connsiteY414" fmla="*/ 111439 h 266700"/>
                <a:gd name="connsiteX415" fmla="*/ 402266 w 428625"/>
                <a:gd name="connsiteY415" fmla="*/ 108210 h 266700"/>
                <a:gd name="connsiteX416" fmla="*/ 399056 w 428625"/>
                <a:gd name="connsiteY416" fmla="*/ 108210 h 266700"/>
                <a:gd name="connsiteX417" fmla="*/ 392636 w 428625"/>
                <a:gd name="connsiteY417" fmla="*/ 108210 h 266700"/>
                <a:gd name="connsiteX418" fmla="*/ 389427 w 428625"/>
                <a:gd name="connsiteY418" fmla="*/ 108210 h 266700"/>
                <a:gd name="connsiteX419" fmla="*/ 386216 w 428625"/>
                <a:gd name="connsiteY419" fmla="*/ 104972 h 266700"/>
                <a:gd name="connsiteX420" fmla="*/ 379796 w 428625"/>
                <a:gd name="connsiteY420" fmla="*/ 104972 h 266700"/>
                <a:gd name="connsiteX421" fmla="*/ 379796 w 428625"/>
                <a:gd name="connsiteY421" fmla="*/ 98514 h 266700"/>
                <a:gd name="connsiteX422" fmla="*/ 386216 w 428625"/>
                <a:gd name="connsiteY422" fmla="*/ 95276 h 266700"/>
                <a:gd name="connsiteX423" fmla="*/ 392636 w 428625"/>
                <a:gd name="connsiteY423" fmla="*/ 98514 h 266700"/>
                <a:gd name="connsiteX424" fmla="*/ 392636 w 428625"/>
                <a:gd name="connsiteY424" fmla="*/ 95276 h 266700"/>
                <a:gd name="connsiteX425" fmla="*/ 392636 w 428625"/>
                <a:gd name="connsiteY425" fmla="*/ 92046 h 266700"/>
                <a:gd name="connsiteX426" fmla="*/ 395847 w 428625"/>
                <a:gd name="connsiteY426" fmla="*/ 92046 h 266700"/>
                <a:gd name="connsiteX427" fmla="*/ 405485 w 428625"/>
                <a:gd name="connsiteY427" fmla="*/ 98514 h 266700"/>
                <a:gd name="connsiteX428" fmla="*/ 418325 w 428625"/>
                <a:gd name="connsiteY428" fmla="*/ 101743 h 266700"/>
                <a:gd name="connsiteX429" fmla="*/ 421535 w 428625"/>
                <a:gd name="connsiteY429" fmla="*/ 98514 h 266700"/>
                <a:gd name="connsiteX430" fmla="*/ 424745 w 428625"/>
                <a:gd name="connsiteY430" fmla="*/ 98514 h 266700"/>
                <a:gd name="connsiteX431" fmla="*/ 421535 w 428625"/>
                <a:gd name="connsiteY431" fmla="*/ 95276 h 266700"/>
                <a:gd name="connsiteX432" fmla="*/ 418325 w 428625"/>
                <a:gd name="connsiteY432" fmla="*/ 95276 h 266700"/>
                <a:gd name="connsiteX433" fmla="*/ 421535 w 428625"/>
                <a:gd name="connsiteY433" fmla="*/ 95276 h 266700"/>
                <a:gd name="connsiteX434" fmla="*/ 421535 w 428625"/>
                <a:gd name="connsiteY434" fmla="*/ 92046 h 266700"/>
                <a:gd name="connsiteX435" fmla="*/ 424745 w 428625"/>
                <a:gd name="connsiteY435" fmla="*/ 92046 h 266700"/>
                <a:gd name="connsiteX436" fmla="*/ 421535 w 428625"/>
                <a:gd name="connsiteY436" fmla="*/ 88808 h 266700"/>
                <a:gd name="connsiteX437" fmla="*/ 418325 w 428625"/>
                <a:gd name="connsiteY437" fmla="*/ 88808 h 266700"/>
                <a:gd name="connsiteX438" fmla="*/ 418325 w 428625"/>
                <a:gd name="connsiteY438" fmla="*/ 88808 h 266700"/>
                <a:gd name="connsiteX439" fmla="*/ 415115 w 428625"/>
                <a:gd name="connsiteY439" fmla="*/ 80730 h 266700"/>
                <a:gd name="connsiteX440" fmla="*/ 411905 w 428625"/>
                <a:gd name="connsiteY440" fmla="*/ 77502 h 266700"/>
                <a:gd name="connsiteX441" fmla="*/ 411905 w 428625"/>
                <a:gd name="connsiteY441" fmla="*/ 77502 h 266700"/>
                <a:gd name="connsiteX442" fmla="*/ 408696 w 428625"/>
                <a:gd name="connsiteY442" fmla="*/ 71034 h 266700"/>
                <a:gd name="connsiteX443" fmla="*/ 408696 w 428625"/>
                <a:gd name="connsiteY443" fmla="*/ 67796 h 266700"/>
                <a:gd name="connsiteX444" fmla="*/ 408696 w 428625"/>
                <a:gd name="connsiteY444" fmla="*/ 67796 h 266700"/>
                <a:gd name="connsiteX445" fmla="*/ 405485 w 428625"/>
                <a:gd name="connsiteY445" fmla="*/ 64567 h 266700"/>
                <a:gd name="connsiteX446" fmla="*/ 399056 w 428625"/>
                <a:gd name="connsiteY446" fmla="*/ 64567 h 266700"/>
                <a:gd name="connsiteX447" fmla="*/ 392636 w 428625"/>
                <a:gd name="connsiteY447" fmla="*/ 67796 h 266700"/>
                <a:gd name="connsiteX448" fmla="*/ 370167 w 428625"/>
                <a:gd name="connsiteY448" fmla="*/ 71034 h 266700"/>
                <a:gd name="connsiteX449" fmla="*/ 366957 w 428625"/>
                <a:gd name="connsiteY449" fmla="*/ 71034 h 266700"/>
                <a:gd name="connsiteX450" fmla="*/ 363737 w 428625"/>
                <a:gd name="connsiteY450" fmla="*/ 74263 h 266700"/>
                <a:gd name="connsiteX451" fmla="*/ 363737 w 428625"/>
                <a:gd name="connsiteY451" fmla="*/ 74263 h 266700"/>
                <a:gd name="connsiteX452" fmla="*/ 360528 w 428625"/>
                <a:gd name="connsiteY452" fmla="*/ 74263 h 266700"/>
                <a:gd name="connsiteX453" fmla="*/ 355718 w 428625"/>
                <a:gd name="connsiteY453" fmla="*/ 88808 h 266700"/>
                <a:gd name="connsiteX454" fmla="*/ 352507 w 428625"/>
                <a:gd name="connsiteY454" fmla="*/ 92046 h 266700"/>
                <a:gd name="connsiteX455" fmla="*/ 352507 w 428625"/>
                <a:gd name="connsiteY455" fmla="*/ 92046 h 266700"/>
                <a:gd name="connsiteX456" fmla="*/ 352507 w 428625"/>
                <a:gd name="connsiteY456" fmla="*/ 92046 h 266700"/>
                <a:gd name="connsiteX457" fmla="*/ 355718 w 428625"/>
                <a:gd name="connsiteY457" fmla="*/ 92046 h 266700"/>
                <a:gd name="connsiteX458" fmla="*/ 355718 w 428625"/>
                <a:gd name="connsiteY458" fmla="*/ 92046 h 266700"/>
                <a:gd name="connsiteX459" fmla="*/ 355718 w 428625"/>
                <a:gd name="connsiteY459" fmla="*/ 92046 h 266700"/>
                <a:gd name="connsiteX460" fmla="*/ 360528 w 428625"/>
                <a:gd name="connsiteY460" fmla="*/ 88808 h 266700"/>
                <a:gd name="connsiteX461" fmla="*/ 360528 w 428625"/>
                <a:gd name="connsiteY461" fmla="*/ 88808 h 266700"/>
                <a:gd name="connsiteX462" fmla="*/ 360528 w 428625"/>
                <a:gd name="connsiteY462" fmla="*/ 88808 h 266700"/>
                <a:gd name="connsiteX463" fmla="*/ 360528 w 428625"/>
                <a:gd name="connsiteY463" fmla="*/ 88808 h 266700"/>
                <a:gd name="connsiteX464" fmla="*/ 360528 w 428625"/>
                <a:gd name="connsiteY464" fmla="*/ 92046 h 266700"/>
                <a:gd name="connsiteX465" fmla="*/ 363737 w 428625"/>
                <a:gd name="connsiteY465" fmla="*/ 92046 h 266700"/>
                <a:gd name="connsiteX466" fmla="*/ 360528 w 428625"/>
                <a:gd name="connsiteY466" fmla="*/ 95276 h 266700"/>
                <a:gd name="connsiteX467" fmla="*/ 363737 w 428625"/>
                <a:gd name="connsiteY467" fmla="*/ 95276 h 266700"/>
                <a:gd name="connsiteX468" fmla="*/ 363737 w 428625"/>
                <a:gd name="connsiteY468" fmla="*/ 98514 h 266700"/>
                <a:gd name="connsiteX469" fmla="*/ 363737 w 428625"/>
                <a:gd name="connsiteY469" fmla="*/ 98514 h 266700"/>
                <a:gd name="connsiteX470" fmla="*/ 370167 w 428625"/>
                <a:gd name="connsiteY470" fmla="*/ 95276 h 266700"/>
                <a:gd name="connsiteX471" fmla="*/ 370167 w 428625"/>
                <a:gd name="connsiteY471" fmla="*/ 95276 h 266700"/>
                <a:gd name="connsiteX472" fmla="*/ 370167 w 428625"/>
                <a:gd name="connsiteY472" fmla="*/ 98514 h 266700"/>
                <a:gd name="connsiteX473" fmla="*/ 370167 w 428625"/>
                <a:gd name="connsiteY473" fmla="*/ 101743 h 266700"/>
                <a:gd name="connsiteX474" fmla="*/ 366957 w 428625"/>
                <a:gd name="connsiteY474" fmla="*/ 101743 h 266700"/>
                <a:gd name="connsiteX475" fmla="*/ 366957 w 428625"/>
                <a:gd name="connsiteY475" fmla="*/ 101743 h 266700"/>
                <a:gd name="connsiteX476" fmla="*/ 370167 w 428625"/>
                <a:gd name="connsiteY476" fmla="*/ 104972 h 266700"/>
                <a:gd name="connsiteX477" fmla="*/ 373377 w 428625"/>
                <a:gd name="connsiteY477" fmla="*/ 108210 h 266700"/>
                <a:gd name="connsiteX478" fmla="*/ 373377 w 428625"/>
                <a:gd name="connsiteY478" fmla="*/ 108210 h 266700"/>
                <a:gd name="connsiteX479" fmla="*/ 376587 w 428625"/>
                <a:gd name="connsiteY479" fmla="*/ 114678 h 266700"/>
                <a:gd name="connsiteX480" fmla="*/ 370167 w 428625"/>
                <a:gd name="connsiteY480" fmla="*/ 111439 h 266700"/>
                <a:gd name="connsiteX481" fmla="*/ 366957 w 428625"/>
                <a:gd name="connsiteY481" fmla="*/ 108210 h 266700"/>
                <a:gd name="connsiteX482" fmla="*/ 366957 w 428625"/>
                <a:gd name="connsiteY482" fmla="*/ 111439 h 266700"/>
                <a:gd name="connsiteX483" fmla="*/ 370167 w 428625"/>
                <a:gd name="connsiteY483" fmla="*/ 117907 h 266700"/>
                <a:gd name="connsiteX484" fmla="*/ 370167 w 428625"/>
                <a:gd name="connsiteY484" fmla="*/ 121136 h 266700"/>
                <a:gd name="connsiteX485" fmla="*/ 370167 w 428625"/>
                <a:gd name="connsiteY485" fmla="*/ 121136 h 266700"/>
                <a:gd name="connsiteX486" fmla="*/ 366957 w 428625"/>
                <a:gd name="connsiteY486" fmla="*/ 121136 h 266700"/>
                <a:gd name="connsiteX487" fmla="*/ 363737 w 428625"/>
                <a:gd name="connsiteY487" fmla="*/ 117907 h 266700"/>
                <a:gd name="connsiteX488" fmla="*/ 363737 w 428625"/>
                <a:gd name="connsiteY488" fmla="*/ 114678 h 266700"/>
                <a:gd name="connsiteX489" fmla="*/ 363737 w 428625"/>
                <a:gd name="connsiteY489" fmla="*/ 111439 h 266700"/>
                <a:gd name="connsiteX490" fmla="*/ 363737 w 428625"/>
                <a:gd name="connsiteY490" fmla="*/ 108210 h 266700"/>
                <a:gd name="connsiteX491" fmla="*/ 360528 w 428625"/>
                <a:gd name="connsiteY491" fmla="*/ 104972 h 266700"/>
                <a:gd name="connsiteX492" fmla="*/ 360528 w 428625"/>
                <a:gd name="connsiteY492" fmla="*/ 101743 h 266700"/>
                <a:gd name="connsiteX493" fmla="*/ 355718 w 428625"/>
                <a:gd name="connsiteY493" fmla="*/ 101743 h 266700"/>
                <a:gd name="connsiteX494" fmla="*/ 355718 w 428625"/>
                <a:gd name="connsiteY494" fmla="*/ 101743 h 266700"/>
                <a:gd name="connsiteX495" fmla="*/ 352507 w 428625"/>
                <a:gd name="connsiteY495" fmla="*/ 104972 h 266700"/>
                <a:gd name="connsiteX496" fmla="*/ 352507 w 428625"/>
                <a:gd name="connsiteY496" fmla="*/ 104972 h 266700"/>
                <a:gd name="connsiteX497" fmla="*/ 349298 w 428625"/>
                <a:gd name="connsiteY497" fmla="*/ 101743 h 266700"/>
                <a:gd name="connsiteX498" fmla="*/ 349298 w 428625"/>
                <a:gd name="connsiteY498" fmla="*/ 101743 h 266700"/>
                <a:gd name="connsiteX499" fmla="*/ 349298 w 428625"/>
                <a:gd name="connsiteY499" fmla="*/ 98514 h 266700"/>
                <a:gd name="connsiteX500" fmla="*/ 349298 w 428625"/>
                <a:gd name="connsiteY500" fmla="*/ 98514 h 266700"/>
                <a:gd name="connsiteX501" fmla="*/ 346088 w 428625"/>
                <a:gd name="connsiteY501" fmla="*/ 98514 h 266700"/>
                <a:gd name="connsiteX502" fmla="*/ 346088 w 428625"/>
                <a:gd name="connsiteY502" fmla="*/ 101743 h 266700"/>
                <a:gd name="connsiteX503" fmla="*/ 346088 w 428625"/>
                <a:gd name="connsiteY503" fmla="*/ 101743 h 266700"/>
                <a:gd name="connsiteX504" fmla="*/ 346088 w 428625"/>
                <a:gd name="connsiteY504" fmla="*/ 101743 h 266700"/>
                <a:gd name="connsiteX505" fmla="*/ 342878 w 428625"/>
                <a:gd name="connsiteY505" fmla="*/ 98514 h 266700"/>
                <a:gd name="connsiteX506" fmla="*/ 342878 w 428625"/>
                <a:gd name="connsiteY506" fmla="*/ 95276 h 266700"/>
                <a:gd name="connsiteX507" fmla="*/ 342878 w 428625"/>
                <a:gd name="connsiteY507" fmla="*/ 95276 h 266700"/>
                <a:gd name="connsiteX508" fmla="*/ 346088 w 428625"/>
                <a:gd name="connsiteY508" fmla="*/ 92046 h 266700"/>
                <a:gd name="connsiteX509" fmla="*/ 346088 w 428625"/>
                <a:gd name="connsiteY509" fmla="*/ 88808 h 266700"/>
                <a:gd name="connsiteX510" fmla="*/ 342878 w 428625"/>
                <a:gd name="connsiteY510" fmla="*/ 88808 h 266700"/>
                <a:gd name="connsiteX511" fmla="*/ 342878 w 428625"/>
                <a:gd name="connsiteY511" fmla="*/ 85579 h 266700"/>
                <a:gd name="connsiteX512" fmla="*/ 333239 w 428625"/>
                <a:gd name="connsiteY512" fmla="*/ 92046 h 266700"/>
                <a:gd name="connsiteX513" fmla="*/ 333239 w 428625"/>
                <a:gd name="connsiteY513" fmla="*/ 88808 h 266700"/>
                <a:gd name="connsiteX514" fmla="*/ 333239 w 428625"/>
                <a:gd name="connsiteY514" fmla="*/ 80730 h 266700"/>
                <a:gd name="connsiteX515" fmla="*/ 333239 w 428625"/>
                <a:gd name="connsiteY515" fmla="*/ 77502 h 266700"/>
                <a:gd name="connsiteX516" fmla="*/ 330028 w 428625"/>
                <a:gd name="connsiteY516" fmla="*/ 77502 h 266700"/>
                <a:gd name="connsiteX517" fmla="*/ 333239 w 428625"/>
                <a:gd name="connsiteY517" fmla="*/ 71034 h 266700"/>
                <a:gd name="connsiteX518" fmla="*/ 333239 w 428625"/>
                <a:gd name="connsiteY518" fmla="*/ 71034 h 266700"/>
                <a:gd name="connsiteX519" fmla="*/ 336448 w 428625"/>
                <a:gd name="connsiteY519" fmla="*/ 71034 h 266700"/>
                <a:gd name="connsiteX520" fmla="*/ 339658 w 428625"/>
                <a:gd name="connsiteY520" fmla="*/ 71034 h 266700"/>
                <a:gd name="connsiteX521" fmla="*/ 339658 w 428625"/>
                <a:gd name="connsiteY521" fmla="*/ 77502 h 266700"/>
                <a:gd name="connsiteX522" fmla="*/ 342878 w 428625"/>
                <a:gd name="connsiteY522" fmla="*/ 80730 h 266700"/>
                <a:gd name="connsiteX523" fmla="*/ 342878 w 428625"/>
                <a:gd name="connsiteY523" fmla="*/ 80730 h 266700"/>
                <a:gd name="connsiteX524" fmla="*/ 346088 w 428625"/>
                <a:gd name="connsiteY524" fmla="*/ 80730 h 266700"/>
                <a:gd name="connsiteX525" fmla="*/ 349298 w 428625"/>
                <a:gd name="connsiteY525" fmla="*/ 80730 h 266700"/>
                <a:gd name="connsiteX526" fmla="*/ 352507 w 428625"/>
                <a:gd name="connsiteY526" fmla="*/ 77502 h 266700"/>
                <a:gd name="connsiteX527" fmla="*/ 355718 w 428625"/>
                <a:gd name="connsiteY527" fmla="*/ 77502 h 266700"/>
                <a:gd name="connsiteX528" fmla="*/ 355718 w 428625"/>
                <a:gd name="connsiteY528" fmla="*/ 74263 h 266700"/>
                <a:gd name="connsiteX529" fmla="*/ 355718 w 428625"/>
                <a:gd name="connsiteY529" fmla="*/ 71034 h 266700"/>
                <a:gd name="connsiteX530" fmla="*/ 355718 w 428625"/>
                <a:gd name="connsiteY530" fmla="*/ 67796 h 266700"/>
                <a:gd name="connsiteX531" fmla="*/ 352507 w 428625"/>
                <a:gd name="connsiteY531" fmla="*/ 64567 h 266700"/>
                <a:gd name="connsiteX532" fmla="*/ 349298 w 428625"/>
                <a:gd name="connsiteY532" fmla="*/ 58099 h 266700"/>
                <a:gd name="connsiteX533" fmla="*/ 346088 w 428625"/>
                <a:gd name="connsiteY533" fmla="*/ 54870 h 266700"/>
                <a:gd name="connsiteX534" fmla="*/ 342878 w 428625"/>
                <a:gd name="connsiteY534" fmla="*/ 54870 h 266700"/>
                <a:gd name="connsiteX535" fmla="*/ 339658 w 428625"/>
                <a:gd name="connsiteY535" fmla="*/ 51632 h 266700"/>
                <a:gd name="connsiteX536" fmla="*/ 336448 w 428625"/>
                <a:gd name="connsiteY536" fmla="*/ 51632 h 266700"/>
                <a:gd name="connsiteX537" fmla="*/ 326819 w 428625"/>
                <a:gd name="connsiteY537" fmla="*/ 51632 h 266700"/>
                <a:gd name="connsiteX538" fmla="*/ 323608 w 428625"/>
                <a:gd name="connsiteY538" fmla="*/ 54870 h 266700"/>
                <a:gd name="connsiteX539" fmla="*/ 320399 w 428625"/>
                <a:gd name="connsiteY539" fmla="*/ 58099 h 266700"/>
                <a:gd name="connsiteX540" fmla="*/ 320399 w 428625"/>
                <a:gd name="connsiteY540" fmla="*/ 58099 h 266700"/>
                <a:gd name="connsiteX541" fmla="*/ 320399 w 428625"/>
                <a:gd name="connsiteY541" fmla="*/ 61337 h 266700"/>
                <a:gd name="connsiteX542" fmla="*/ 320399 w 428625"/>
                <a:gd name="connsiteY542" fmla="*/ 61337 h 266700"/>
                <a:gd name="connsiteX543" fmla="*/ 320399 w 428625"/>
                <a:gd name="connsiteY543" fmla="*/ 58099 h 266700"/>
                <a:gd name="connsiteX544" fmla="*/ 317189 w 428625"/>
                <a:gd name="connsiteY544" fmla="*/ 58099 h 266700"/>
                <a:gd name="connsiteX545" fmla="*/ 317189 w 428625"/>
                <a:gd name="connsiteY545" fmla="*/ 58099 h 266700"/>
                <a:gd name="connsiteX546" fmla="*/ 310769 w 428625"/>
                <a:gd name="connsiteY546" fmla="*/ 58099 h 266700"/>
                <a:gd name="connsiteX547" fmla="*/ 307559 w 428625"/>
                <a:gd name="connsiteY547" fmla="*/ 58099 h 266700"/>
                <a:gd name="connsiteX548" fmla="*/ 297920 w 428625"/>
                <a:gd name="connsiteY548" fmla="*/ 51632 h 266700"/>
                <a:gd name="connsiteX549" fmla="*/ 291500 w 428625"/>
                <a:gd name="connsiteY549" fmla="*/ 48403 h 266700"/>
                <a:gd name="connsiteX550" fmla="*/ 288290 w 428625"/>
                <a:gd name="connsiteY550" fmla="*/ 48403 h 266700"/>
                <a:gd name="connsiteX551" fmla="*/ 288290 w 428625"/>
                <a:gd name="connsiteY551" fmla="*/ 48403 h 266700"/>
                <a:gd name="connsiteX552" fmla="*/ 285080 w 428625"/>
                <a:gd name="connsiteY552" fmla="*/ 41935 h 266700"/>
                <a:gd name="connsiteX553" fmla="*/ 281870 w 428625"/>
                <a:gd name="connsiteY553" fmla="*/ 41935 h 266700"/>
                <a:gd name="connsiteX554" fmla="*/ 281870 w 428625"/>
                <a:gd name="connsiteY554" fmla="*/ 48403 h 266700"/>
                <a:gd name="connsiteX555" fmla="*/ 281870 w 428625"/>
                <a:gd name="connsiteY555" fmla="*/ 48403 h 266700"/>
                <a:gd name="connsiteX556" fmla="*/ 285080 w 428625"/>
                <a:gd name="connsiteY556" fmla="*/ 48403 h 266700"/>
                <a:gd name="connsiteX557" fmla="*/ 285080 w 428625"/>
                <a:gd name="connsiteY557" fmla="*/ 51632 h 266700"/>
                <a:gd name="connsiteX558" fmla="*/ 285080 w 428625"/>
                <a:gd name="connsiteY558" fmla="*/ 51632 h 266700"/>
                <a:gd name="connsiteX559" fmla="*/ 288290 w 428625"/>
                <a:gd name="connsiteY559" fmla="*/ 54870 h 266700"/>
                <a:gd name="connsiteX560" fmla="*/ 291500 w 428625"/>
                <a:gd name="connsiteY560" fmla="*/ 61337 h 266700"/>
                <a:gd name="connsiteX561" fmla="*/ 291500 w 428625"/>
                <a:gd name="connsiteY561" fmla="*/ 61337 h 266700"/>
                <a:gd name="connsiteX562" fmla="*/ 291500 w 428625"/>
                <a:gd name="connsiteY562" fmla="*/ 64567 h 266700"/>
                <a:gd name="connsiteX563" fmla="*/ 288290 w 428625"/>
                <a:gd name="connsiteY563" fmla="*/ 67796 h 266700"/>
                <a:gd name="connsiteX564" fmla="*/ 285080 w 428625"/>
                <a:gd name="connsiteY564" fmla="*/ 67796 h 266700"/>
                <a:gd name="connsiteX565" fmla="*/ 278660 w 428625"/>
                <a:gd name="connsiteY565" fmla="*/ 67796 h 266700"/>
                <a:gd name="connsiteX566" fmla="*/ 278660 w 428625"/>
                <a:gd name="connsiteY566" fmla="*/ 67796 h 266700"/>
                <a:gd name="connsiteX567" fmla="*/ 275450 w 428625"/>
                <a:gd name="connsiteY567" fmla="*/ 71034 h 266700"/>
                <a:gd name="connsiteX568" fmla="*/ 275450 w 428625"/>
                <a:gd name="connsiteY568" fmla="*/ 74263 h 266700"/>
                <a:gd name="connsiteX569" fmla="*/ 275450 w 428625"/>
                <a:gd name="connsiteY569" fmla="*/ 74263 h 266700"/>
                <a:gd name="connsiteX570" fmla="*/ 272240 w 428625"/>
                <a:gd name="connsiteY570" fmla="*/ 74263 h 266700"/>
                <a:gd name="connsiteX571" fmla="*/ 269030 w 428625"/>
                <a:gd name="connsiteY571" fmla="*/ 74263 h 266700"/>
                <a:gd name="connsiteX572" fmla="*/ 269030 w 428625"/>
                <a:gd name="connsiteY572" fmla="*/ 74263 h 266700"/>
                <a:gd name="connsiteX573" fmla="*/ 265821 w 428625"/>
                <a:gd name="connsiteY573" fmla="*/ 71034 h 266700"/>
                <a:gd name="connsiteX574" fmla="*/ 265821 w 428625"/>
                <a:gd name="connsiteY574" fmla="*/ 71034 h 266700"/>
                <a:gd name="connsiteX575" fmla="*/ 262610 w 428625"/>
                <a:gd name="connsiteY575" fmla="*/ 74263 h 266700"/>
                <a:gd name="connsiteX576" fmla="*/ 262610 w 428625"/>
                <a:gd name="connsiteY576" fmla="*/ 74263 h 266700"/>
                <a:gd name="connsiteX577" fmla="*/ 262610 w 428625"/>
                <a:gd name="connsiteY577" fmla="*/ 77502 h 266700"/>
                <a:gd name="connsiteX578" fmla="*/ 262610 w 428625"/>
                <a:gd name="connsiteY578" fmla="*/ 80730 h 266700"/>
                <a:gd name="connsiteX579" fmla="*/ 262610 w 428625"/>
                <a:gd name="connsiteY579" fmla="*/ 85579 h 266700"/>
                <a:gd name="connsiteX580" fmla="*/ 275450 w 428625"/>
                <a:gd name="connsiteY580" fmla="*/ 88808 h 266700"/>
                <a:gd name="connsiteX581" fmla="*/ 278660 w 428625"/>
                <a:gd name="connsiteY581" fmla="*/ 92046 h 266700"/>
                <a:gd name="connsiteX582" fmla="*/ 272240 w 428625"/>
                <a:gd name="connsiteY582" fmla="*/ 92046 h 266700"/>
                <a:gd name="connsiteX583" fmla="*/ 272240 w 428625"/>
                <a:gd name="connsiteY583" fmla="*/ 95276 h 266700"/>
                <a:gd name="connsiteX584" fmla="*/ 272240 w 428625"/>
                <a:gd name="connsiteY584" fmla="*/ 98514 h 266700"/>
                <a:gd name="connsiteX585" fmla="*/ 275450 w 428625"/>
                <a:gd name="connsiteY585" fmla="*/ 101743 h 266700"/>
                <a:gd name="connsiteX586" fmla="*/ 272240 w 428625"/>
                <a:gd name="connsiteY586" fmla="*/ 108210 h 266700"/>
                <a:gd name="connsiteX587" fmla="*/ 269030 w 428625"/>
                <a:gd name="connsiteY587" fmla="*/ 104972 h 266700"/>
                <a:gd name="connsiteX588" fmla="*/ 262610 w 428625"/>
                <a:gd name="connsiteY588" fmla="*/ 92046 h 266700"/>
                <a:gd name="connsiteX589" fmla="*/ 262610 w 428625"/>
                <a:gd name="connsiteY589" fmla="*/ 98514 h 266700"/>
                <a:gd name="connsiteX590" fmla="*/ 259391 w 428625"/>
                <a:gd name="connsiteY590" fmla="*/ 101743 h 266700"/>
                <a:gd name="connsiteX591" fmla="*/ 256181 w 428625"/>
                <a:gd name="connsiteY591" fmla="*/ 104972 h 266700"/>
                <a:gd name="connsiteX592" fmla="*/ 259391 w 428625"/>
                <a:gd name="connsiteY592" fmla="*/ 111439 h 266700"/>
                <a:gd name="connsiteX593" fmla="*/ 262610 w 428625"/>
                <a:gd name="connsiteY593" fmla="*/ 114678 h 266700"/>
                <a:gd name="connsiteX594" fmla="*/ 272240 w 428625"/>
                <a:gd name="connsiteY594" fmla="*/ 117907 h 266700"/>
                <a:gd name="connsiteX595" fmla="*/ 275450 w 428625"/>
                <a:gd name="connsiteY595" fmla="*/ 121136 h 266700"/>
                <a:gd name="connsiteX596" fmla="*/ 275450 w 428625"/>
                <a:gd name="connsiteY596" fmla="*/ 121136 h 266700"/>
                <a:gd name="connsiteX597" fmla="*/ 275450 w 428625"/>
                <a:gd name="connsiteY597" fmla="*/ 121136 h 266700"/>
                <a:gd name="connsiteX598" fmla="*/ 278660 w 428625"/>
                <a:gd name="connsiteY598" fmla="*/ 121136 h 266700"/>
                <a:gd name="connsiteX599" fmla="*/ 275450 w 428625"/>
                <a:gd name="connsiteY599" fmla="*/ 124374 h 266700"/>
                <a:gd name="connsiteX600" fmla="*/ 275450 w 428625"/>
                <a:gd name="connsiteY600" fmla="*/ 124374 h 266700"/>
                <a:gd name="connsiteX601" fmla="*/ 275450 w 428625"/>
                <a:gd name="connsiteY601" fmla="*/ 124374 h 266700"/>
                <a:gd name="connsiteX602" fmla="*/ 272240 w 428625"/>
                <a:gd name="connsiteY602" fmla="*/ 124374 h 266700"/>
                <a:gd name="connsiteX603" fmla="*/ 272240 w 428625"/>
                <a:gd name="connsiteY603" fmla="*/ 127603 h 266700"/>
                <a:gd name="connsiteX604" fmla="*/ 275450 w 428625"/>
                <a:gd name="connsiteY604" fmla="*/ 130841 h 266700"/>
                <a:gd name="connsiteX605" fmla="*/ 275450 w 428625"/>
                <a:gd name="connsiteY605" fmla="*/ 134071 h 266700"/>
                <a:gd name="connsiteX606" fmla="*/ 275450 w 428625"/>
                <a:gd name="connsiteY606" fmla="*/ 137300 h 266700"/>
                <a:gd name="connsiteX607" fmla="*/ 275450 w 428625"/>
                <a:gd name="connsiteY607" fmla="*/ 140538 h 266700"/>
                <a:gd name="connsiteX608" fmla="*/ 278660 w 428625"/>
                <a:gd name="connsiteY608" fmla="*/ 143767 h 266700"/>
                <a:gd name="connsiteX609" fmla="*/ 278660 w 428625"/>
                <a:gd name="connsiteY609" fmla="*/ 147006 h 266700"/>
                <a:gd name="connsiteX610" fmla="*/ 278660 w 428625"/>
                <a:gd name="connsiteY610" fmla="*/ 150234 h 266700"/>
                <a:gd name="connsiteX611" fmla="*/ 275450 w 428625"/>
                <a:gd name="connsiteY611" fmla="*/ 150234 h 266700"/>
                <a:gd name="connsiteX612" fmla="*/ 272240 w 428625"/>
                <a:gd name="connsiteY612" fmla="*/ 153463 h 266700"/>
                <a:gd name="connsiteX613" fmla="*/ 272240 w 428625"/>
                <a:gd name="connsiteY613" fmla="*/ 153463 h 266700"/>
                <a:gd name="connsiteX614" fmla="*/ 272240 w 428625"/>
                <a:gd name="connsiteY614" fmla="*/ 150234 h 266700"/>
                <a:gd name="connsiteX615" fmla="*/ 272240 w 428625"/>
                <a:gd name="connsiteY615" fmla="*/ 150234 h 266700"/>
                <a:gd name="connsiteX616" fmla="*/ 272240 w 428625"/>
                <a:gd name="connsiteY616" fmla="*/ 147006 h 266700"/>
                <a:gd name="connsiteX617" fmla="*/ 272240 w 428625"/>
                <a:gd name="connsiteY617" fmla="*/ 143767 h 266700"/>
                <a:gd name="connsiteX618" fmla="*/ 272240 w 428625"/>
                <a:gd name="connsiteY618" fmla="*/ 143767 h 266700"/>
                <a:gd name="connsiteX619" fmla="*/ 272240 w 428625"/>
                <a:gd name="connsiteY619" fmla="*/ 140538 h 266700"/>
                <a:gd name="connsiteX620" fmla="*/ 272240 w 428625"/>
                <a:gd name="connsiteY620" fmla="*/ 140538 h 266700"/>
                <a:gd name="connsiteX621" fmla="*/ 272240 w 428625"/>
                <a:gd name="connsiteY621" fmla="*/ 137300 h 266700"/>
                <a:gd name="connsiteX622" fmla="*/ 272240 w 428625"/>
                <a:gd name="connsiteY622" fmla="*/ 137300 h 266700"/>
                <a:gd name="connsiteX623" fmla="*/ 269030 w 428625"/>
                <a:gd name="connsiteY623" fmla="*/ 137300 h 266700"/>
                <a:gd name="connsiteX624" fmla="*/ 269030 w 428625"/>
                <a:gd name="connsiteY624" fmla="*/ 134071 h 266700"/>
                <a:gd name="connsiteX625" fmla="*/ 269030 w 428625"/>
                <a:gd name="connsiteY625" fmla="*/ 134071 h 266700"/>
                <a:gd name="connsiteX626" fmla="*/ 269030 w 428625"/>
                <a:gd name="connsiteY626" fmla="*/ 130841 h 266700"/>
                <a:gd name="connsiteX627" fmla="*/ 269030 w 428625"/>
                <a:gd name="connsiteY627" fmla="*/ 127603 h 266700"/>
                <a:gd name="connsiteX628" fmla="*/ 269030 w 428625"/>
                <a:gd name="connsiteY628" fmla="*/ 127603 h 266700"/>
                <a:gd name="connsiteX629" fmla="*/ 265821 w 428625"/>
                <a:gd name="connsiteY629" fmla="*/ 127603 h 266700"/>
                <a:gd name="connsiteX630" fmla="*/ 259391 w 428625"/>
                <a:gd name="connsiteY630" fmla="*/ 127603 h 266700"/>
                <a:gd name="connsiteX631" fmla="*/ 256181 w 428625"/>
                <a:gd name="connsiteY631" fmla="*/ 130841 h 266700"/>
                <a:gd name="connsiteX632" fmla="*/ 256181 w 428625"/>
                <a:gd name="connsiteY632" fmla="*/ 134071 h 266700"/>
                <a:gd name="connsiteX633" fmla="*/ 252972 w 428625"/>
                <a:gd name="connsiteY633" fmla="*/ 134071 h 266700"/>
                <a:gd name="connsiteX634" fmla="*/ 249761 w 428625"/>
                <a:gd name="connsiteY634" fmla="*/ 130841 h 266700"/>
                <a:gd name="connsiteX635" fmla="*/ 240132 w 428625"/>
                <a:gd name="connsiteY635" fmla="*/ 140538 h 266700"/>
                <a:gd name="connsiteX636" fmla="*/ 240132 w 428625"/>
                <a:gd name="connsiteY636" fmla="*/ 140538 h 266700"/>
                <a:gd name="connsiteX637" fmla="*/ 243341 w 428625"/>
                <a:gd name="connsiteY637" fmla="*/ 147006 h 266700"/>
                <a:gd name="connsiteX638" fmla="*/ 236921 w 428625"/>
                <a:gd name="connsiteY638" fmla="*/ 147006 h 266700"/>
                <a:gd name="connsiteX639" fmla="*/ 236921 w 428625"/>
                <a:gd name="connsiteY639" fmla="*/ 147006 h 266700"/>
                <a:gd name="connsiteX640" fmla="*/ 233712 w 428625"/>
                <a:gd name="connsiteY640" fmla="*/ 143767 h 266700"/>
                <a:gd name="connsiteX641" fmla="*/ 233712 w 428625"/>
                <a:gd name="connsiteY641" fmla="*/ 153463 h 266700"/>
                <a:gd name="connsiteX642" fmla="*/ 230502 w 428625"/>
                <a:gd name="connsiteY642" fmla="*/ 156702 h 266700"/>
                <a:gd name="connsiteX643" fmla="*/ 230502 w 428625"/>
                <a:gd name="connsiteY643" fmla="*/ 153463 h 266700"/>
                <a:gd name="connsiteX644" fmla="*/ 220862 w 428625"/>
                <a:gd name="connsiteY644" fmla="*/ 156702 h 266700"/>
                <a:gd name="connsiteX645" fmla="*/ 217653 w 428625"/>
                <a:gd name="connsiteY645" fmla="*/ 156702 h 266700"/>
                <a:gd name="connsiteX646" fmla="*/ 220862 w 428625"/>
                <a:gd name="connsiteY646" fmla="*/ 159931 h 266700"/>
                <a:gd name="connsiteX647" fmla="*/ 220862 w 428625"/>
                <a:gd name="connsiteY647" fmla="*/ 159931 h 266700"/>
                <a:gd name="connsiteX648" fmla="*/ 220862 w 428625"/>
                <a:gd name="connsiteY648" fmla="*/ 163160 h 266700"/>
                <a:gd name="connsiteX649" fmla="*/ 220862 w 428625"/>
                <a:gd name="connsiteY649" fmla="*/ 163160 h 266700"/>
                <a:gd name="connsiteX650" fmla="*/ 217653 w 428625"/>
                <a:gd name="connsiteY650" fmla="*/ 163160 h 266700"/>
                <a:gd name="connsiteX651" fmla="*/ 217653 w 428625"/>
                <a:gd name="connsiteY651" fmla="*/ 163160 h 266700"/>
                <a:gd name="connsiteX652" fmla="*/ 214442 w 428625"/>
                <a:gd name="connsiteY652" fmla="*/ 163160 h 266700"/>
                <a:gd name="connsiteX653" fmla="*/ 214442 w 428625"/>
                <a:gd name="connsiteY653" fmla="*/ 166399 h 266700"/>
                <a:gd name="connsiteX654" fmla="*/ 214442 w 428625"/>
                <a:gd name="connsiteY654" fmla="*/ 169627 h 266700"/>
                <a:gd name="connsiteX655" fmla="*/ 217653 w 428625"/>
                <a:gd name="connsiteY655" fmla="*/ 169627 h 266700"/>
                <a:gd name="connsiteX656" fmla="*/ 220862 w 428625"/>
                <a:gd name="connsiteY656" fmla="*/ 172866 h 266700"/>
                <a:gd name="connsiteX657" fmla="*/ 217653 w 428625"/>
                <a:gd name="connsiteY657" fmla="*/ 176095 h 266700"/>
                <a:gd name="connsiteX658" fmla="*/ 214442 w 428625"/>
                <a:gd name="connsiteY658" fmla="*/ 176095 h 266700"/>
                <a:gd name="connsiteX659" fmla="*/ 211233 w 428625"/>
                <a:gd name="connsiteY659" fmla="*/ 172866 h 266700"/>
                <a:gd name="connsiteX660" fmla="*/ 208023 w 428625"/>
                <a:gd name="connsiteY660" fmla="*/ 169627 h 266700"/>
                <a:gd name="connsiteX661" fmla="*/ 204813 w 428625"/>
                <a:gd name="connsiteY661" fmla="*/ 172866 h 266700"/>
                <a:gd name="connsiteX662" fmla="*/ 204813 w 428625"/>
                <a:gd name="connsiteY662" fmla="*/ 176095 h 266700"/>
                <a:gd name="connsiteX663" fmla="*/ 208023 w 428625"/>
                <a:gd name="connsiteY663" fmla="*/ 179324 h 266700"/>
                <a:gd name="connsiteX664" fmla="*/ 214442 w 428625"/>
                <a:gd name="connsiteY664" fmla="*/ 179324 h 266700"/>
                <a:gd name="connsiteX665" fmla="*/ 214442 w 428625"/>
                <a:gd name="connsiteY665" fmla="*/ 182563 h 266700"/>
                <a:gd name="connsiteX666" fmla="*/ 211233 w 428625"/>
                <a:gd name="connsiteY666" fmla="*/ 182563 h 266700"/>
                <a:gd name="connsiteX667" fmla="*/ 208023 w 428625"/>
                <a:gd name="connsiteY667" fmla="*/ 182563 h 266700"/>
                <a:gd name="connsiteX668" fmla="*/ 204813 w 428625"/>
                <a:gd name="connsiteY668" fmla="*/ 185792 h 266700"/>
                <a:gd name="connsiteX669" fmla="*/ 208023 w 428625"/>
                <a:gd name="connsiteY669" fmla="*/ 185792 h 266700"/>
                <a:gd name="connsiteX670" fmla="*/ 208023 w 428625"/>
                <a:gd name="connsiteY670" fmla="*/ 185792 h 266700"/>
                <a:gd name="connsiteX671" fmla="*/ 211233 w 428625"/>
                <a:gd name="connsiteY671" fmla="*/ 192259 h 266700"/>
                <a:gd name="connsiteX672" fmla="*/ 208023 w 428625"/>
                <a:gd name="connsiteY672" fmla="*/ 192259 h 266700"/>
                <a:gd name="connsiteX673" fmla="*/ 204813 w 428625"/>
                <a:gd name="connsiteY673" fmla="*/ 192259 h 266700"/>
                <a:gd name="connsiteX674" fmla="*/ 204813 w 428625"/>
                <a:gd name="connsiteY674" fmla="*/ 189030 h 266700"/>
                <a:gd name="connsiteX675" fmla="*/ 201603 w 428625"/>
                <a:gd name="connsiteY675" fmla="*/ 189030 h 266700"/>
                <a:gd name="connsiteX676" fmla="*/ 201603 w 428625"/>
                <a:gd name="connsiteY676" fmla="*/ 189030 h 266700"/>
                <a:gd name="connsiteX677" fmla="*/ 201603 w 428625"/>
                <a:gd name="connsiteY677" fmla="*/ 189030 h 266700"/>
                <a:gd name="connsiteX678" fmla="*/ 201603 w 428625"/>
                <a:gd name="connsiteY678" fmla="*/ 192259 h 266700"/>
                <a:gd name="connsiteX679" fmla="*/ 201603 w 428625"/>
                <a:gd name="connsiteY679" fmla="*/ 195488 h 266700"/>
                <a:gd name="connsiteX680" fmla="*/ 204813 w 428625"/>
                <a:gd name="connsiteY680" fmla="*/ 195488 h 266700"/>
                <a:gd name="connsiteX681" fmla="*/ 204813 w 428625"/>
                <a:gd name="connsiteY681" fmla="*/ 198726 h 266700"/>
                <a:gd name="connsiteX682" fmla="*/ 208023 w 428625"/>
                <a:gd name="connsiteY682" fmla="*/ 198726 h 266700"/>
                <a:gd name="connsiteX683" fmla="*/ 208023 w 428625"/>
                <a:gd name="connsiteY683" fmla="*/ 201955 h 266700"/>
                <a:gd name="connsiteX684" fmla="*/ 204813 w 428625"/>
                <a:gd name="connsiteY684" fmla="*/ 201955 h 266700"/>
                <a:gd name="connsiteX685" fmla="*/ 201603 w 428625"/>
                <a:gd name="connsiteY685" fmla="*/ 205194 h 266700"/>
                <a:gd name="connsiteX686" fmla="*/ 201603 w 428625"/>
                <a:gd name="connsiteY686" fmla="*/ 208423 h 266700"/>
                <a:gd name="connsiteX687" fmla="*/ 201603 w 428625"/>
                <a:gd name="connsiteY687" fmla="*/ 208423 h 266700"/>
                <a:gd name="connsiteX688" fmla="*/ 198393 w 428625"/>
                <a:gd name="connsiteY688" fmla="*/ 211652 h 266700"/>
                <a:gd name="connsiteX689" fmla="*/ 198393 w 428625"/>
                <a:gd name="connsiteY689" fmla="*/ 211652 h 266700"/>
                <a:gd name="connsiteX690" fmla="*/ 198393 w 428625"/>
                <a:gd name="connsiteY690" fmla="*/ 211652 h 266700"/>
                <a:gd name="connsiteX691" fmla="*/ 193573 w 428625"/>
                <a:gd name="connsiteY691" fmla="*/ 208423 h 266700"/>
                <a:gd name="connsiteX692" fmla="*/ 190364 w 428625"/>
                <a:gd name="connsiteY692" fmla="*/ 208423 h 266700"/>
                <a:gd name="connsiteX693" fmla="*/ 190364 w 428625"/>
                <a:gd name="connsiteY693" fmla="*/ 205194 h 266700"/>
                <a:gd name="connsiteX694" fmla="*/ 190364 w 428625"/>
                <a:gd name="connsiteY694" fmla="*/ 205194 h 266700"/>
                <a:gd name="connsiteX695" fmla="*/ 190364 w 428625"/>
                <a:gd name="connsiteY695" fmla="*/ 208423 h 266700"/>
                <a:gd name="connsiteX696" fmla="*/ 187153 w 428625"/>
                <a:gd name="connsiteY696" fmla="*/ 208423 h 266700"/>
                <a:gd name="connsiteX697" fmla="*/ 190364 w 428625"/>
                <a:gd name="connsiteY697" fmla="*/ 211652 h 266700"/>
                <a:gd name="connsiteX698" fmla="*/ 190364 w 428625"/>
                <a:gd name="connsiteY698" fmla="*/ 211652 h 266700"/>
                <a:gd name="connsiteX699" fmla="*/ 193573 w 428625"/>
                <a:gd name="connsiteY699" fmla="*/ 214890 h 266700"/>
                <a:gd name="connsiteX700" fmla="*/ 198393 w 428625"/>
                <a:gd name="connsiteY700" fmla="*/ 218119 h 266700"/>
                <a:gd name="connsiteX701" fmla="*/ 201603 w 428625"/>
                <a:gd name="connsiteY701" fmla="*/ 221358 h 266700"/>
                <a:gd name="connsiteX702" fmla="*/ 201603 w 428625"/>
                <a:gd name="connsiteY702" fmla="*/ 221358 h 266700"/>
                <a:gd name="connsiteX703" fmla="*/ 201603 w 428625"/>
                <a:gd name="connsiteY703" fmla="*/ 224587 h 266700"/>
                <a:gd name="connsiteX704" fmla="*/ 201603 w 428625"/>
                <a:gd name="connsiteY704" fmla="*/ 227816 h 266700"/>
                <a:gd name="connsiteX705" fmla="*/ 204813 w 428625"/>
                <a:gd name="connsiteY705" fmla="*/ 227816 h 266700"/>
                <a:gd name="connsiteX706" fmla="*/ 208023 w 428625"/>
                <a:gd name="connsiteY706" fmla="*/ 224587 h 266700"/>
                <a:gd name="connsiteX707" fmla="*/ 211233 w 428625"/>
                <a:gd name="connsiteY707" fmla="*/ 227816 h 266700"/>
                <a:gd name="connsiteX708" fmla="*/ 208023 w 428625"/>
                <a:gd name="connsiteY708" fmla="*/ 231054 h 266700"/>
                <a:gd name="connsiteX709" fmla="*/ 208023 w 428625"/>
                <a:gd name="connsiteY709" fmla="*/ 234283 h 266700"/>
                <a:gd name="connsiteX710" fmla="*/ 208023 w 428625"/>
                <a:gd name="connsiteY710" fmla="*/ 234283 h 266700"/>
                <a:gd name="connsiteX711" fmla="*/ 214442 w 428625"/>
                <a:gd name="connsiteY711" fmla="*/ 234283 h 266700"/>
                <a:gd name="connsiteX712" fmla="*/ 217653 w 428625"/>
                <a:gd name="connsiteY712" fmla="*/ 237512 h 266700"/>
                <a:gd name="connsiteX713" fmla="*/ 217653 w 428625"/>
                <a:gd name="connsiteY713" fmla="*/ 240750 h 266700"/>
                <a:gd name="connsiteX714" fmla="*/ 217653 w 428625"/>
                <a:gd name="connsiteY714" fmla="*/ 243980 h 266700"/>
                <a:gd name="connsiteX715" fmla="*/ 220862 w 428625"/>
                <a:gd name="connsiteY715" fmla="*/ 247218 h 266700"/>
                <a:gd name="connsiteX716" fmla="*/ 227292 w 428625"/>
                <a:gd name="connsiteY716" fmla="*/ 247218 h 266700"/>
                <a:gd name="connsiteX717" fmla="*/ 230502 w 428625"/>
                <a:gd name="connsiteY717" fmla="*/ 247218 h 266700"/>
                <a:gd name="connsiteX718" fmla="*/ 233712 w 428625"/>
                <a:gd name="connsiteY718" fmla="*/ 253676 h 266700"/>
                <a:gd name="connsiteX719" fmla="*/ 236921 w 428625"/>
                <a:gd name="connsiteY719" fmla="*/ 253676 h 266700"/>
                <a:gd name="connsiteX720" fmla="*/ 236921 w 428625"/>
                <a:gd name="connsiteY720" fmla="*/ 250447 h 266700"/>
                <a:gd name="connsiteX721" fmla="*/ 236921 w 428625"/>
                <a:gd name="connsiteY721" fmla="*/ 250447 h 266700"/>
                <a:gd name="connsiteX722" fmla="*/ 233712 w 428625"/>
                <a:gd name="connsiteY722" fmla="*/ 247218 h 266700"/>
                <a:gd name="connsiteX723" fmla="*/ 233712 w 428625"/>
                <a:gd name="connsiteY723" fmla="*/ 247218 h 266700"/>
                <a:gd name="connsiteX724" fmla="*/ 230502 w 428625"/>
                <a:gd name="connsiteY724" fmla="*/ 247218 h 266700"/>
                <a:gd name="connsiteX725" fmla="*/ 233712 w 428625"/>
                <a:gd name="connsiteY725" fmla="*/ 243980 h 266700"/>
                <a:gd name="connsiteX726" fmla="*/ 233712 w 428625"/>
                <a:gd name="connsiteY726" fmla="*/ 243980 h 266700"/>
                <a:gd name="connsiteX727" fmla="*/ 233712 w 428625"/>
                <a:gd name="connsiteY727" fmla="*/ 240750 h 266700"/>
                <a:gd name="connsiteX728" fmla="*/ 233712 w 428625"/>
                <a:gd name="connsiteY728" fmla="*/ 237512 h 266700"/>
                <a:gd name="connsiteX729" fmla="*/ 233712 w 428625"/>
                <a:gd name="connsiteY729" fmla="*/ 234283 h 266700"/>
                <a:gd name="connsiteX730" fmla="*/ 233712 w 428625"/>
                <a:gd name="connsiteY730" fmla="*/ 234283 h 266700"/>
                <a:gd name="connsiteX731" fmla="*/ 230502 w 428625"/>
                <a:gd name="connsiteY731" fmla="*/ 231054 h 266700"/>
                <a:gd name="connsiteX732" fmla="*/ 227292 w 428625"/>
                <a:gd name="connsiteY732" fmla="*/ 231054 h 266700"/>
                <a:gd name="connsiteX733" fmla="*/ 224082 w 428625"/>
                <a:gd name="connsiteY733" fmla="*/ 231054 h 266700"/>
                <a:gd name="connsiteX734" fmla="*/ 224082 w 428625"/>
                <a:gd name="connsiteY734" fmla="*/ 227816 h 266700"/>
                <a:gd name="connsiteX735" fmla="*/ 224082 w 428625"/>
                <a:gd name="connsiteY735" fmla="*/ 227816 h 266700"/>
                <a:gd name="connsiteX736" fmla="*/ 224082 w 428625"/>
                <a:gd name="connsiteY736" fmla="*/ 224587 h 266700"/>
                <a:gd name="connsiteX737" fmla="*/ 227292 w 428625"/>
                <a:gd name="connsiteY737" fmla="*/ 224587 h 266700"/>
                <a:gd name="connsiteX738" fmla="*/ 227292 w 428625"/>
                <a:gd name="connsiteY738" fmla="*/ 224587 h 266700"/>
                <a:gd name="connsiteX739" fmla="*/ 224082 w 428625"/>
                <a:gd name="connsiteY739" fmla="*/ 218119 h 266700"/>
                <a:gd name="connsiteX740" fmla="*/ 220862 w 428625"/>
                <a:gd name="connsiteY740" fmla="*/ 214890 h 266700"/>
                <a:gd name="connsiteX741" fmla="*/ 224082 w 428625"/>
                <a:gd name="connsiteY741" fmla="*/ 214890 h 266700"/>
                <a:gd name="connsiteX742" fmla="*/ 227292 w 428625"/>
                <a:gd name="connsiteY742" fmla="*/ 218119 h 266700"/>
                <a:gd name="connsiteX743" fmla="*/ 227292 w 428625"/>
                <a:gd name="connsiteY743" fmla="*/ 218119 h 266700"/>
                <a:gd name="connsiteX744" fmla="*/ 227292 w 428625"/>
                <a:gd name="connsiteY744" fmla="*/ 218119 h 266700"/>
                <a:gd name="connsiteX745" fmla="*/ 230502 w 428625"/>
                <a:gd name="connsiteY745" fmla="*/ 214890 h 266700"/>
                <a:gd name="connsiteX746" fmla="*/ 230502 w 428625"/>
                <a:gd name="connsiteY746" fmla="*/ 211652 h 266700"/>
                <a:gd name="connsiteX747" fmla="*/ 230502 w 428625"/>
                <a:gd name="connsiteY747" fmla="*/ 208423 h 266700"/>
                <a:gd name="connsiteX748" fmla="*/ 233712 w 428625"/>
                <a:gd name="connsiteY748" fmla="*/ 211652 h 266700"/>
                <a:gd name="connsiteX749" fmla="*/ 236921 w 428625"/>
                <a:gd name="connsiteY749" fmla="*/ 214890 h 266700"/>
                <a:gd name="connsiteX750" fmla="*/ 240132 w 428625"/>
                <a:gd name="connsiteY750" fmla="*/ 214890 h 266700"/>
                <a:gd name="connsiteX751" fmla="*/ 240132 w 428625"/>
                <a:gd name="connsiteY751" fmla="*/ 218119 h 266700"/>
                <a:gd name="connsiteX752" fmla="*/ 243341 w 428625"/>
                <a:gd name="connsiteY752" fmla="*/ 218119 h 266700"/>
                <a:gd name="connsiteX753" fmla="*/ 243341 w 428625"/>
                <a:gd name="connsiteY753" fmla="*/ 218119 h 266700"/>
                <a:gd name="connsiteX754" fmla="*/ 243341 w 428625"/>
                <a:gd name="connsiteY754" fmla="*/ 218119 h 266700"/>
                <a:gd name="connsiteX755" fmla="*/ 246552 w 428625"/>
                <a:gd name="connsiteY755" fmla="*/ 221358 h 266700"/>
                <a:gd name="connsiteX756" fmla="*/ 246552 w 428625"/>
                <a:gd name="connsiteY756" fmla="*/ 221358 h 266700"/>
                <a:gd name="connsiteX757" fmla="*/ 246552 w 428625"/>
                <a:gd name="connsiteY757" fmla="*/ 224587 h 266700"/>
                <a:gd name="connsiteX758" fmla="*/ 246552 w 428625"/>
                <a:gd name="connsiteY758" fmla="*/ 224587 h 266700"/>
                <a:gd name="connsiteX759" fmla="*/ 249761 w 428625"/>
                <a:gd name="connsiteY759" fmla="*/ 227816 h 266700"/>
                <a:gd name="connsiteX760" fmla="*/ 252972 w 428625"/>
                <a:gd name="connsiteY760" fmla="*/ 227816 h 266700"/>
                <a:gd name="connsiteX761" fmla="*/ 256181 w 428625"/>
                <a:gd name="connsiteY761" fmla="*/ 227816 h 266700"/>
                <a:gd name="connsiteX762" fmla="*/ 259391 w 428625"/>
                <a:gd name="connsiteY762" fmla="*/ 227816 h 266700"/>
                <a:gd name="connsiteX763" fmla="*/ 262610 w 428625"/>
                <a:gd name="connsiteY763" fmla="*/ 231054 h 266700"/>
                <a:gd name="connsiteX764" fmla="*/ 265821 w 428625"/>
                <a:gd name="connsiteY764" fmla="*/ 234283 h 266700"/>
                <a:gd name="connsiteX765" fmla="*/ 269030 w 428625"/>
                <a:gd name="connsiteY765" fmla="*/ 231054 h 266700"/>
                <a:gd name="connsiteX766" fmla="*/ 269030 w 428625"/>
                <a:gd name="connsiteY766" fmla="*/ 227816 h 266700"/>
                <a:gd name="connsiteX767" fmla="*/ 269030 w 428625"/>
                <a:gd name="connsiteY767" fmla="*/ 227816 h 266700"/>
                <a:gd name="connsiteX768" fmla="*/ 265821 w 428625"/>
                <a:gd name="connsiteY768" fmla="*/ 224587 h 266700"/>
                <a:gd name="connsiteX769" fmla="*/ 265821 w 428625"/>
                <a:gd name="connsiteY769" fmla="*/ 221358 h 266700"/>
                <a:gd name="connsiteX770" fmla="*/ 269030 w 428625"/>
                <a:gd name="connsiteY770" fmla="*/ 218119 h 266700"/>
                <a:gd name="connsiteX771" fmla="*/ 272240 w 428625"/>
                <a:gd name="connsiteY771" fmla="*/ 214890 h 266700"/>
                <a:gd name="connsiteX772" fmla="*/ 272240 w 428625"/>
                <a:gd name="connsiteY772" fmla="*/ 214890 h 266700"/>
                <a:gd name="connsiteX773" fmla="*/ 269030 w 428625"/>
                <a:gd name="connsiteY773" fmla="*/ 214890 h 266700"/>
                <a:gd name="connsiteX774" fmla="*/ 262610 w 428625"/>
                <a:gd name="connsiteY774" fmla="*/ 218119 h 266700"/>
                <a:gd name="connsiteX775" fmla="*/ 259391 w 428625"/>
                <a:gd name="connsiteY775" fmla="*/ 218119 h 266700"/>
                <a:gd name="connsiteX776" fmla="*/ 256181 w 428625"/>
                <a:gd name="connsiteY776" fmla="*/ 214890 h 266700"/>
                <a:gd name="connsiteX777" fmla="*/ 259391 w 428625"/>
                <a:gd name="connsiteY777" fmla="*/ 211652 h 266700"/>
                <a:gd name="connsiteX778" fmla="*/ 259391 w 428625"/>
                <a:gd name="connsiteY778" fmla="*/ 211652 h 266700"/>
                <a:gd name="connsiteX779" fmla="*/ 265821 w 428625"/>
                <a:gd name="connsiteY779" fmla="*/ 208423 h 266700"/>
                <a:gd name="connsiteX780" fmla="*/ 265821 w 428625"/>
                <a:gd name="connsiteY780" fmla="*/ 208423 h 266700"/>
                <a:gd name="connsiteX781" fmla="*/ 265821 w 428625"/>
                <a:gd name="connsiteY781" fmla="*/ 205194 h 266700"/>
                <a:gd name="connsiteX782" fmla="*/ 262610 w 428625"/>
                <a:gd name="connsiteY782" fmla="*/ 205194 h 266700"/>
                <a:gd name="connsiteX783" fmla="*/ 259391 w 428625"/>
                <a:gd name="connsiteY783" fmla="*/ 205194 h 266700"/>
                <a:gd name="connsiteX784" fmla="*/ 262610 w 428625"/>
                <a:gd name="connsiteY784" fmla="*/ 201955 h 266700"/>
                <a:gd name="connsiteX785" fmla="*/ 259391 w 428625"/>
                <a:gd name="connsiteY785" fmla="*/ 198726 h 266700"/>
                <a:gd name="connsiteX786" fmla="*/ 259391 w 428625"/>
                <a:gd name="connsiteY786" fmla="*/ 198726 h 266700"/>
                <a:gd name="connsiteX787" fmla="*/ 256181 w 428625"/>
                <a:gd name="connsiteY787" fmla="*/ 198726 h 266700"/>
                <a:gd name="connsiteX788" fmla="*/ 256181 w 428625"/>
                <a:gd name="connsiteY788" fmla="*/ 201955 h 266700"/>
                <a:gd name="connsiteX789" fmla="*/ 252972 w 428625"/>
                <a:gd name="connsiteY789" fmla="*/ 198726 h 266700"/>
                <a:gd name="connsiteX790" fmla="*/ 252972 w 428625"/>
                <a:gd name="connsiteY790" fmla="*/ 195488 h 266700"/>
                <a:gd name="connsiteX791" fmla="*/ 252972 w 428625"/>
                <a:gd name="connsiteY791" fmla="*/ 192259 h 266700"/>
                <a:gd name="connsiteX792" fmla="*/ 252972 w 428625"/>
                <a:gd name="connsiteY792" fmla="*/ 192259 h 266700"/>
                <a:gd name="connsiteX793" fmla="*/ 246552 w 428625"/>
                <a:gd name="connsiteY793" fmla="*/ 192259 h 266700"/>
                <a:gd name="connsiteX794" fmla="*/ 243341 w 428625"/>
                <a:gd name="connsiteY794" fmla="*/ 192259 h 266700"/>
                <a:gd name="connsiteX795" fmla="*/ 240132 w 428625"/>
                <a:gd name="connsiteY795" fmla="*/ 192259 h 266700"/>
                <a:gd name="connsiteX796" fmla="*/ 240132 w 428625"/>
                <a:gd name="connsiteY796" fmla="*/ 189030 h 266700"/>
                <a:gd name="connsiteX797" fmla="*/ 240132 w 428625"/>
                <a:gd name="connsiteY797" fmla="*/ 189030 h 266700"/>
                <a:gd name="connsiteX798" fmla="*/ 243341 w 428625"/>
                <a:gd name="connsiteY798" fmla="*/ 189030 h 266700"/>
                <a:gd name="connsiteX799" fmla="*/ 243341 w 428625"/>
                <a:gd name="connsiteY799" fmla="*/ 185792 h 266700"/>
                <a:gd name="connsiteX800" fmla="*/ 243341 w 428625"/>
                <a:gd name="connsiteY800" fmla="*/ 185792 h 266700"/>
                <a:gd name="connsiteX801" fmla="*/ 246552 w 428625"/>
                <a:gd name="connsiteY801" fmla="*/ 185792 h 266700"/>
                <a:gd name="connsiteX802" fmla="*/ 246552 w 428625"/>
                <a:gd name="connsiteY802" fmla="*/ 185792 h 266700"/>
                <a:gd name="connsiteX803" fmla="*/ 246552 w 428625"/>
                <a:gd name="connsiteY803" fmla="*/ 189030 h 266700"/>
                <a:gd name="connsiteX804" fmla="*/ 249761 w 428625"/>
                <a:gd name="connsiteY804" fmla="*/ 189030 h 266700"/>
                <a:gd name="connsiteX805" fmla="*/ 249761 w 428625"/>
                <a:gd name="connsiteY805" fmla="*/ 189030 h 266700"/>
                <a:gd name="connsiteX806" fmla="*/ 252972 w 428625"/>
                <a:gd name="connsiteY806" fmla="*/ 189030 h 266700"/>
                <a:gd name="connsiteX807" fmla="*/ 252972 w 428625"/>
                <a:gd name="connsiteY807" fmla="*/ 189030 h 266700"/>
                <a:gd name="connsiteX808" fmla="*/ 256181 w 428625"/>
                <a:gd name="connsiteY808" fmla="*/ 189030 h 266700"/>
                <a:gd name="connsiteX809" fmla="*/ 256181 w 428625"/>
                <a:gd name="connsiteY809" fmla="*/ 185792 h 266700"/>
                <a:gd name="connsiteX810" fmla="*/ 256181 w 428625"/>
                <a:gd name="connsiteY810" fmla="*/ 185792 h 266700"/>
                <a:gd name="connsiteX811" fmla="*/ 256181 w 428625"/>
                <a:gd name="connsiteY811" fmla="*/ 185792 h 266700"/>
                <a:gd name="connsiteX812" fmla="*/ 259391 w 428625"/>
                <a:gd name="connsiteY812" fmla="*/ 185792 h 266700"/>
                <a:gd name="connsiteX813" fmla="*/ 259391 w 428625"/>
                <a:gd name="connsiteY813" fmla="*/ 185792 h 266700"/>
                <a:gd name="connsiteX814" fmla="*/ 259391 w 428625"/>
                <a:gd name="connsiteY814" fmla="*/ 185792 h 266700"/>
                <a:gd name="connsiteX815" fmla="*/ 262610 w 428625"/>
                <a:gd name="connsiteY815" fmla="*/ 185792 h 266700"/>
                <a:gd name="connsiteX816" fmla="*/ 265821 w 428625"/>
                <a:gd name="connsiteY816" fmla="*/ 189030 h 266700"/>
                <a:gd name="connsiteX817" fmla="*/ 265821 w 428625"/>
                <a:gd name="connsiteY817" fmla="*/ 192259 h 266700"/>
                <a:gd name="connsiteX818" fmla="*/ 269030 w 428625"/>
                <a:gd name="connsiteY818" fmla="*/ 189030 h 266700"/>
                <a:gd name="connsiteX819" fmla="*/ 269030 w 428625"/>
                <a:gd name="connsiteY819" fmla="*/ 192259 h 266700"/>
                <a:gd name="connsiteX820" fmla="*/ 272240 w 428625"/>
                <a:gd name="connsiteY820" fmla="*/ 192259 h 266700"/>
                <a:gd name="connsiteX821" fmla="*/ 275450 w 428625"/>
                <a:gd name="connsiteY821" fmla="*/ 192259 h 266700"/>
                <a:gd name="connsiteX822" fmla="*/ 275450 w 428625"/>
                <a:gd name="connsiteY822" fmla="*/ 195488 h 266700"/>
                <a:gd name="connsiteX823" fmla="*/ 278660 w 428625"/>
                <a:gd name="connsiteY823" fmla="*/ 195488 h 266700"/>
                <a:gd name="connsiteX824" fmla="*/ 278660 w 428625"/>
                <a:gd name="connsiteY824" fmla="*/ 198726 h 266700"/>
                <a:gd name="connsiteX825" fmla="*/ 278660 w 428625"/>
                <a:gd name="connsiteY825" fmla="*/ 201955 h 266700"/>
                <a:gd name="connsiteX826" fmla="*/ 281870 w 428625"/>
                <a:gd name="connsiteY826" fmla="*/ 198726 h 266700"/>
                <a:gd name="connsiteX827" fmla="*/ 281870 w 428625"/>
                <a:gd name="connsiteY827" fmla="*/ 205194 h 266700"/>
                <a:gd name="connsiteX828" fmla="*/ 285080 w 428625"/>
                <a:gd name="connsiteY828" fmla="*/ 208423 h 266700"/>
                <a:gd name="connsiteX829" fmla="*/ 285080 w 428625"/>
                <a:gd name="connsiteY829" fmla="*/ 205194 h 266700"/>
                <a:gd name="connsiteX830" fmla="*/ 288290 w 428625"/>
                <a:gd name="connsiteY830" fmla="*/ 205194 h 266700"/>
                <a:gd name="connsiteX831" fmla="*/ 291500 w 428625"/>
                <a:gd name="connsiteY831" fmla="*/ 201955 h 266700"/>
                <a:gd name="connsiteX832" fmla="*/ 294710 w 428625"/>
                <a:gd name="connsiteY832" fmla="*/ 201955 h 266700"/>
                <a:gd name="connsiteX833" fmla="*/ 294710 w 428625"/>
                <a:gd name="connsiteY833" fmla="*/ 198726 h 266700"/>
                <a:gd name="connsiteX834" fmla="*/ 291500 w 428625"/>
                <a:gd name="connsiteY834" fmla="*/ 198726 h 266700"/>
                <a:gd name="connsiteX835" fmla="*/ 291500 w 428625"/>
                <a:gd name="connsiteY835" fmla="*/ 195488 h 266700"/>
                <a:gd name="connsiteX836" fmla="*/ 294710 w 428625"/>
                <a:gd name="connsiteY836" fmla="*/ 195488 h 266700"/>
                <a:gd name="connsiteX837" fmla="*/ 294710 w 428625"/>
                <a:gd name="connsiteY837" fmla="*/ 195488 h 266700"/>
                <a:gd name="connsiteX838" fmla="*/ 297920 w 428625"/>
                <a:gd name="connsiteY838" fmla="*/ 195488 h 266700"/>
                <a:gd name="connsiteX839" fmla="*/ 297920 w 428625"/>
                <a:gd name="connsiteY839" fmla="*/ 195488 h 266700"/>
                <a:gd name="connsiteX840" fmla="*/ 297920 w 428625"/>
                <a:gd name="connsiteY840" fmla="*/ 195488 h 266700"/>
                <a:gd name="connsiteX841" fmla="*/ 301130 w 428625"/>
                <a:gd name="connsiteY841" fmla="*/ 195488 h 266700"/>
                <a:gd name="connsiteX842" fmla="*/ 301130 w 428625"/>
                <a:gd name="connsiteY842" fmla="*/ 195488 h 266700"/>
                <a:gd name="connsiteX843" fmla="*/ 301130 w 428625"/>
                <a:gd name="connsiteY843" fmla="*/ 195488 h 266700"/>
                <a:gd name="connsiteX844" fmla="*/ 301130 w 428625"/>
                <a:gd name="connsiteY844" fmla="*/ 195488 h 266700"/>
                <a:gd name="connsiteX845" fmla="*/ 304349 w 428625"/>
                <a:gd name="connsiteY845" fmla="*/ 195488 h 266700"/>
                <a:gd name="connsiteX846" fmla="*/ 304349 w 428625"/>
                <a:gd name="connsiteY846" fmla="*/ 195488 h 266700"/>
                <a:gd name="connsiteX847" fmla="*/ 307559 w 428625"/>
                <a:gd name="connsiteY847" fmla="*/ 195488 h 266700"/>
                <a:gd name="connsiteX848" fmla="*/ 307559 w 428625"/>
                <a:gd name="connsiteY848" fmla="*/ 198726 h 266700"/>
                <a:gd name="connsiteX849" fmla="*/ 310769 w 428625"/>
                <a:gd name="connsiteY849" fmla="*/ 198726 h 266700"/>
                <a:gd name="connsiteX850" fmla="*/ 310769 w 428625"/>
                <a:gd name="connsiteY850" fmla="*/ 201955 h 266700"/>
                <a:gd name="connsiteX851" fmla="*/ 313979 w 428625"/>
                <a:gd name="connsiteY851" fmla="*/ 208423 h 266700"/>
                <a:gd name="connsiteX852" fmla="*/ 313979 w 428625"/>
                <a:gd name="connsiteY852" fmla="*/ 208423 h 266700"/>
                <a:gd name="connsiteX853" fmla="*/ 317189 w 428625"/>
                <a:gd name="connsiteY853" fmla="*/ 208423 h 266700"/>
                <a:gd name="connsiteX854" fmla="*/ 317189 w 428625"/>
                <a:gd name="connsiteY854" fmla="*/ 208423 h 266700"/>
                <a:gd name="connsiteX855" fmla="*/ 317189 w 428625"/>
                <a:gd name="connsiteY855" fmla="*/ 208423 h 266700"/>
                <a:gd name="connsiteX856" fmla="*/ 317189 w 428625"/>
                <a:gd name="connsiteY856" fmla="*/ 201955 h 266700"/>
                <a:gd name="connsiteX857" fmla="*/ 317189 w 428625"/>
                <a:gd name="connsiteY857" fmla="*/ 198726 h 266700"/>
                <a:gd name="connsiteX858" fmla="*/ 317189 w 428625"/>
                <a:gd name="connsiteY858" fmla="*/ 195488 h 266700"/>
                <a:gd name="connsiteX859" fmla="*/ 313979 w 428625"/>
                <a:gd name="connsiteY859" fmla="*/ 195488 h 266700"/>
                <a:gd name="connsiteX860" fmla="*/ 317189 w 428625"/>
                <a:gd name="connsiteY860" fmla="*/ 192259 h 266700"/>
                <a:gd name="connsiteX861" fmla="*/ 323608 w 428625"/>
                <a:gd name="connsiteY861" fmla="*/ 189030 h 266700"/>
                <a:gd name="connsiteX862" fmla="*/ 320399 w 428625"/>
                <a:gd name="connsiteY862" fmla="*/ 185792 h 266700"/>
                <a:gd name="connsiteX863" fmla="*/ 320399 w 428625"/>
                <a:gd name="connsiteY863" fmla="*/ 182563 h 266700"/>
                <a:gd name="connsiteX864" fmla="*/ 317189 w 428625"/>
                <a:gd name="connsiteY864" fmla="*/ 179324 h 266700"/>
                <a:gd name="connsiteX865" fmla="*/ 310769 w 428625"/>
                <a:gd name="connsiteY865" fmla="*/ 179324 h 266700"/>
                <a:gd name="connsiteX866" fmla="*/ 307559 w 428625"/>
                <a:gd name="connsiteY866" fmla="*/ 179324 h 266700"/>
                <a:gd name="connsiteX867" fmla="*/ 301130 w 428625"/>
                <a:gd name="connsiteY867" fmla="*/ 179324 h 266700"/>
                <a:gd name="connsiteX868" fmla="*/ 297920 w 428625"/>
                <a:gd name="connsiteY868" fmla="*/ 179324 h 266700"/>
                <a:gd name="connsiteX869" fmla="*/ 301130 w 428625"/>
                <a:gd name="connsiteY869" fmla="*/ 176095 h 266700"/>
                <a:gd name="connsiteX870" fmla="*/ 297920 w 428625"/>
                <a:gd name="connsiteY870" fmla="*/ 172866 h 266700"/>
                <a:gd name="connsiteX871" fmla="*/ 294710 w 428625"/>
                <a:gd name="connsiteY871" fmla="*/ 169627 h 266700"/>
                <a:gd name="connsiteX872" fmla="*/ 288290 w 428625"/>
                <a:gd name="connsiteY872" fmla="*/ 166399 h 266700"/>
                <a:gd name="connsiteX873" fmla="*/ 281870 w 428625"/>
                <a:gd name="connsiteY873" fmla="*/ 163160 h 266700"/>
                <a:gd name="connsiteX874" fmla="*/ 281870 w 428625"/>
                <a:gd name="connsiteY874" fmla="*/ 163160 h 266700"/>
                <a:gd name="connsiteX875" fmla="*/ 278660 w 428625"/>
                <a:gd name="connsiteY875" fmla="*/ 159931 h 266700"/>
                <a:gd name="connsiteX876" fmla="*/ 278660 w 428625"/>
                <a:gd name="connsiteY876" fmla="*/ 156702 h 266700"/>
                <a:gd name="connsiteX877" fmla="*/ 278660 w 428625"/>
                <a:gd name="connsiteY877" fmla="*/ 156702 h 266700"/>
                <a:gd name="connsiteX878" fmla="*/ 278660 w 428625"/>
                <a:gd name="connsiteY878" fmla="*/ 153463 h 266700"/>
                <a:gd name="connsiteX879" fmla="*/ 281870 w 428625"/>
                <a:gd name="connsiteY879" fmla="*/ 150234 h 266700"/>
                <a:gd name="connsiteX880" fmla="*/ 281870 w 428625"/>
                <a:gd name="connsiteY880" fmla="*/ 150234 h 266700"/>
                <a:gd name="connsiteX881" fmla="*/ 285080 w 428625"/>
                <a:gd name="connsiteY881" fmla="*/ 150234 h 266700"/>
                <a:gd name="connsiteX882" fmla="*/ 285080 w 428625"/>
                <a:gd name="connsiteY882" fmla="*/ 150234 h 266700"/>
                <a:gd name="connsiteX883" fmla="*/ 285080 w 428625"/>
                <a:gd name="connsiteY883" fmla="*/ 153463 h 266700"/>
                <a:gd name="connsiteX884" fmla="*/ 285080 w 428625"/>
                <a:gd name="connsiteY884" fmla="*/ 153463 h 266700"/>
                <a:gd name="connsiteX885" fmla="*/ 288290 w 428625"/>
                <a:gd name="connsiteY885" fmla="*/ 156702 h 266700"/>
                <a:gd name="connsiteX886" fmla="*/ 288290 w 428625"/>
                <a:gd name="connsiteY886" fmla="*/ 156702 h 266700"/>
                <a:gd name="connsiteX887" fmla="*/ 291500 w 428625"/>
                <a:gd name="connsiteY887" fmla="*/ 159931 h 266700"/>
                <a:gd name="connsiteX888" fmla="*/ 297920 w 428625"/>
                <a:gd name="connsiteY888" fmla="*/ 163160 h 266700"/>
                <a:gd name="connsiteX889" fmla="*/ 301130 w 428625"/>
                <a:gd name="connsiteY889" fmla="*/ 166399 h 266700"/>
                <a:gd name="connsiteX890" fmla="*/ 304349 w 428625"/>
                <a:gd name="connsiteY890" fmla="*/ 166399 h 266700"/>
                <a:gd name="connsiteX891" fmla="*/ 323608 w 428625"/>
                <a:gd name="connsiteY891" fmla="*/ 166399 h 266700"/>
                <a:gd name="connsiteX892" fmla="*/ 326819 w 428625"/>
                <a:gd name="connsiteY892" fmla="*/ 166399 h 266700"/>
                <a:gd name="connsiteX893" fmla="*/ 333239 w 428625"/>
                <a:gd name="connsiteY893" fmla="*/ 166399 h 266700"/>
                <a:gd name="connsiteX894" fmla="*/ 346088 w 428625"/>
                <a:gd name="connsiteY894" fmla="*/ 166399 h 266700"/>
                <a:gd name="connsiteX895" fmla="*/ 349298 w 428625"/>
                <a:gd name="connsiteY895" fmla="*/ 163160 h 266700"/>
                <a:gd name="connsiteX896" fmla="*/ 360528 w 428625"/>
                <a:gd name="connsiteY896" fmla="*/ 159931 h 266700"/>
                <a:gd name="connsiteX897" fmla="*/ 366957 w 428625"/>
                <a:gd name="connsiteY897" fmla="*/ 156702 h 266700"/>
                <a:gd name="connsiteX898" fmla="*/ 370167 w 428625"/>
                <a:gd name="connsiteY898" fmla="*/ 156702 h 266700"/>
                <a:gd name="connsiteX899" fmla="*/ 373377 w 428625"/>
                <a:gd name="connsiteY899" fmla="*/ 153463 h 266700"/>
                <a:gd name="connsiteX900" fmla="*/ 373377 w 428625"/>
                <a:gd name="connsiteY900" fmla="*/ 150234 h 266700"/>
                <a:gd name="connsiteX901" fmla="*/ 366957 w 428625"/>
                <a:gd name="connsiteY901" fmla="*/ 150234 h 266700"/>
                <a:gd name="connsiteX902" fmla="*/ 355718 w 428625"/>
                <a:gd name="connsiteY902" fmla="*/ 156702 h 266700"/>
                <a:gd name="connsiteX903" fmla="*/ 355718 w 428625"/>
                <a:gd name="connsiteY903" fmla="*/ 156702 h 266700"/>
                <a:gd name="connsiteX904" fmla="*/ 352507 w 428625"/>
                <a:gd name="connsiteY904" fmla="*/ 153463 h 266700"/>
                <a:gd name="connsiteX905" fmla="*/ 355718 w 428625"/>
                <a:gd name="connsiteY905" fmla="*/ 153463 h 266700"/>
                <a:gd name="connsiteX906" fmla="*/ 363737 w 428625"/>
                <a:gd name="connsiteY906" fmla="*/ 150234 h 266700"/>
                <a:gd name="connsiteX907" fmla="*/ 366957 w 428625"/>
                <a:gd name="connsiteY907" fmla="*/ 147006 h 266700"/>
                <a:gd name="connsiteX908" fmla="*/ 376587 w 428625"/>
                <a:gd name="connsiteY908" fmla="*/ 147006 h 266700"/>
                <a:gd name="connsiteX909" fmla="*/ 379796 w 428625"/>
                <a:gd name="connsiteY909" fmla="*/ 147006 h 266700"/>
                <a:gd name="connsiteX910" fmla="*/ 379796 w 428625"/>
                <a:gd name="connsiteY910" fmla="*/ 147006 h 266700"/>
                <a:gd name="connsiteX911" fmla="*/ 373377 w 428625"/>
                <a:gd name="connsiteY911" fmla="*/ 147006 h 266700"/>
                <a:gd name="connsiteX912" fmla="*/ 370167 w 428625"/>
                <a:gd name="connsiteY912" fmla="*/ 143767 h 266700"/>
                <a:gd name="connsiteX913" fmla="*/ 366957 w 428625"/>
                <a:gd name="connsiteY913" fmla="*/ 143767 h 266700"/>
                <a:gd name="connsiteX914" fmla="*/ 363737 w 428625"/>
                <a:gd name="connsiteY914" fmla="*/ 140538 h 266700"/>
                <a:gd name="connsiteX915" fmla="*/ 363737 w 428625"/>
                <a:gd name="connsiteY915" fmla="*/ 140538 h 266700"/>
                <a:gd name="connsiteX916" fmla="*/ 370167 w 428625"/>
                <a:gd name="connsiteY916" fmla="*/ 140538 h 266700"/>
                <a:gd name="connsiteX917" fmla="*/ 379796 w 428625"/>
                <a:gd name="connsiteY917" fmla="*/ 140538 h 266700"/>
                <a:gd name="connsiteX918" fmla="*/ 395847 w 428625"/>
                <a:gd name="connsiteY918" fmla="*/ 140538 h 266700"/>
                <a:gd name="connsiteX919" fmla="*/ 399056 w 428625"/>
                <a:gd name="connsiteY919" fmla="*/ 140538 h 266700"/>
                <a:gd name="connsiteX920" fmla="*/ 399056 w 428625"/>
                <a:gd name="connsiteY920" fmla="*/ 137300 h 266700"/>
                <a:gd name="connsiteX921" fmla="*/ 399056 w 428625"/>
                <a:gd name="connsiteY921" fmla="*/ 137300 h 266700"/>
                <a:gd name="connsiteX922" fmla="*/ 402266 w 428625"/>
                <a:gd name="connsiteY922" fmla="*/ 137300 h 266700"/>
                <a:gd name="connsiteX923" fmla="*/ 408696 w 428625"/>
                <a:gd name="connsiteY923" fmla="*/ 134071 h 266700"/>
                <a:gd name="connsiteX924" fmla="*/ 411905 w 428625"/>
                <a:gd name="connsiteY924" fmla="*/ 134071 h 266700"/>
                <a:gd name="connsiteX925" fmla="*/ 424745 w 428625"/>
                <a:gd name="connsiteY925" fmla="*/ 127603 h 266700"/>
                <a:gd name="connsiteX926" fmla="*/ 427955 w 428625"/>
                <a:gd name="connsiteY926" fmla="*/ 127603 h 266700"/>
                <a:gd name="connsiteX927" fmla="*/ 427955 w 428625"/>
                <a:gd name="connsiteY927" fmla="*/ 127603 h 266700"/>
                <a:gd name="connsiteX928" fmla="*/ 424745 w 428625"/>
                <a:gd name="connsiteY928" fmla="*/ 127603 h 266700"/>
                <a:gd name="connsiteX929" fmla="*/ 198393 w 428625"/>
                <a:gd name="connsiteY929" fmla="*/ 140538 h 266700"/>
                <a:gd name="connsiteX930" fmla="*/ 201603 w 428625"/>
                <a:gd name="connsiteY930" fmla="*/ 137300 h 266700"/>
                <a:gd name="connsiteX931" fmla="*/ 204813 w 428625"/>
                <a:gd name="connsiteY931" fmla="*/ 127603 h 266700"/>
                <a:gd name="connsiteX932" fmla="*/ 211233 w 428625"/>
                <a:gd name="connsiteY932" fmla="*/ 124374 h 266700"/>
                <a:gd name="connsiteX933" fmla="*/ 211233 w 428625"/>
                <a:gd name="connsiteY933" fmla="*/ 121136 h 266700"/>
                <a:gd name="connsiteX934" fmla="*/ 208023 w 428625"/>
                <a:gd name="connsiteY934" fmla="*/ 121136 h 266700"/>
                <a:gd name="connsiteX935" fmla="*/ 214442 w 428625"/>
                <a:gd name="connsiteY935" fmla="*/ 114678 h 266700"/>
                <a:gd name="connsiteX936" fmla="*/ 214442 w 428625"/>
                <a:gd name="connsiteY936" fmla="*/ 114678 h 266700"/>
                <a:gd name="connsiteX937" fmla="*/ 217653 w 428625"/>
                <a:gd name="connsiteY937" fmla="*/ 114678 h 266700"/>
                <a:gd name="connsiteX938" fmla="*/ 220862 w 428625"/>
                <a:gd name="connsiteY938" fmla="*/ 108210 h 266700"/>
                <a:gd name="connsiteX939" fmla="*/ 220862 w 428625"/>
                <a:gd name="connsiteY939" fmla="*/ 111439 h 266700"/>
                <a:gd name="connsiteX940" fmla="*/ 220862 w 428625"/>
                <a:gd name="connsiteY940" fmla="*/ 114678 h 266700"/>
                <a:gd name="connsiteX941" fmla="*/ 220862 w 428625"/>
                <a:gd name="connsiteY941" fmla="*/ 114678 h 266700"/>
                <a:gd name="connsiteX942" fmla="*/ 224082 w 428625"/>
                <a:gd name="connsiteY942" fmla="*/ 114678 h 266700"/>
                <a:gd name="connsiteX943" fmla="*/ 224082 w 428625"/>
                <a:gd name="connsiteY943" fmla="*/ 114678 h 266700"/>
                <a:gd name="connsiteX944" fmla="*/ 227292 w 428625"/>
                <a:gd name="connsiteY944" fmla="*/ 111439 h 266700"/>
                <a:gd name="connsiteX945" fmla="*/ 230502 w 428625"/>
                <a:gd name="connsiteY945" fmla="*/ 111439 h 266700"/>
                <a:gd name="connsiteX946" fmla="*/ 230502 w 428625"/>
                <a:gd name="connsiteY946" fmla="*/ 108210 h 266700"/>
                <a:gd name="connsiteX947" fmla="*/ 230502 w 428625"/>
                <a:gd name="connsiteY947" fmla="*/ 104972 h 266700"/>
                <a:gd name="connsiteX948" fmla="*/ 230502 w 428625"/>
                <a:gd name="connsiteY948" fmla="*/ 101743 h 266700"/>
                <a:gd name="connsiteX949" fmla="*/ 233712 w 428625"/>
                <a:gd name="connsiteY949" fmla="*/ 98514 h 266700"/>
                <a:gd name="connsiteX950" fmla="*/ 233712 w 428625"/>
                <a:gd name="connsiteY950" fmla="*/ 95276 h 266700"/>
                <a:gd name="connsiteX951" fmla="*/ 230502 w 428625"/>
                <a:gd name="connsiteY951" fmla="*/ 95276 h 266700"/>
                <a:gd name="connsiteX952" fmla="*/ 230502 w 428625"/>
                <a:gd name="connsiteY952" fmla="*/ 98514 h 266700"/>
                <a:gd name="connsiteX953" fmla="*/ 230502 w 428625"/>
                <a:gd name="connsiteY953" fmla="*/ 95276 h 266700"/>
                <a:gd name="connsiteX954" fmla="*/ 233712 w 428625"/>
                <a:gd name="connsiteY954" fmla="*/ 92046 h 266700"/>
                <a:gd name="connsiteX955" fmla="*/ 230502 w 428625"/>
                <a:gd name="connsiteY955" fmla="*/ 92046 h 266700"/>
                <a:gd name="connsiteX956" fmla="*/ 230502 w 428625"/>
                <a:gd name="connsiteY956" fmla="*/ 92046 h 266700"/>
                <a:gd name="connsiteX957" fmla="*/ 233712 w 428625"/>
                <a:gd name="connsiteY957" fmla="*/ 88808 h 266700"/>
                <a:gd name="connsiteX958" fmla="*/ 233712 w 428625"/>
                <a:gd name="connsiteY958" fmla="*/ 88808 h 266700"/>
                <a:gd name="connsiteX959" fmla="*/ 236921 w 428625"/>
                <a:gd name="connsiteY959" fmla="*/ 88808 h 266700"/>
                <a:gd name="connsiteX960" fmla="*/ 236921 w 428625"/>
                <a:gd name="connsiteY960" fmla="*/ 92046 h 266700"/>
                <a:gd name="connsiteX961" fmla="*/ 240132 w 428625"/>
                <a:gd name="connsiteY961" fmla="*/ 88808 h 266700"/>
                <a:gd name="connsiteX962" fmla="*/ 243341 w 428625"/>
                <a:gd name="connsiteY962" fmla="*/ 80730 h 266700"/>
                <a:gd name="connsiteX963" fmla="*/ 246552 w 428625"/>
                <a:gd name="connsiteY963" fmla="*/ 80730 h 266700"/>
                <a:gd name="connsiteX964" fmla="*/ 246552 w 428625"/>
                <a:gd name="connsiteY964" fmla="*/ 80730 h 266700"/>
                <a:gd name="connsiteX965" fmla="*/ 243341 w 428625"/>
                <a:gd name="connsiteY965" fmla="*/ 80730 h 266700"/>
                <a:gd name="connsiteX966" fmla="*/ 243341 w 428625"/>
                <a:gd name="connsiteY966" fmla="*/ 80730 h 266700"/>
                <a:gd name="connsiteX967" fmla="*/ 243341 w 428625"/>
                <a:gd name="connsiteY967" fmla="*/ 77502 h 266700"/>
                <a:gd name="connsiteX968" fmla="*/ 243341 w 428625"/>
                <a:gd name="connsiteY968" fmla="*/ 74263 h 266700"/>
                <a:gd name="connsiteX969" fmla="*/ 246552 w 428625"/>
                <a:gd name="connsiteY969" fmla="*/ 74263 h 266700"/>
                <a:gd name="connsiteX970" fmla="*/ 249761 w 428625"/>
                <a:gd name="connsiteY970" fmla="*/ 74263 h 266700"/>
                <a:gd name="connsiteX971" fmla="*/ 249761 w 428625"/>
                <a:gd name="connsiteY971" fmla="*/ 71034 h 266700"/>
                <a:gd name="connsiteX972" fmla="*/ 246552 w 428625"/>
                <a:gd name="connsiteY972" fmla="*/ 67796 h 266700"/>
                <a:gd name="connsiteX973" fmla="*/ 233712 w 428625"/>
                <a:gd name="connsiteY973" fmla="*/ 64567 h 266700"/>
                <a:gd name="connsiteX974" fmla="*/ 233712 w 428625"/>
                <a:gd name="connsiteY974" fmla="*/ 61337 h 266700"/>
                <a:gd name="connsiteX975" fmla="*/ 230502 w 428625"/>
                <a:gd name="connsiteY975" fmla="*/ 61337 h 266700"/>
                <a:gd name="connsiteX976" fmla="*/ 230502 w 428625"/>
                <a:gd name="connsiteY976" fmla="*/ 58099 h 266700"/>
                <a:gd name="connsiteX977" fmla="*/ 227292 w 428625"/>
                <a:gd name="connsiteY977" fmla="*/ 58099 h 266700"/>
                <a:gd name="connsiteX978" fmla="*/ 227292 w 428625"/>
                <a:gd name="connsiteY978" fmla="*/ 58099 h 266700"/>
                <a:gd name="connsiteX979" fmla="*/ 227292 w 428625"/>
                <a:gd name="connsiteY979" fmla="*/ 61337 h 266700"/>
                <a:gd name="connsiteX980" fmla="*/ 227292 w 428625"/>
                <a:gd name="connsiteY980" fmla="*/ 61337 h 266700"/>
                <a:gd name="connsiteX981" fmla="*/ 227292 w 428625"/>
                <a:gd name="connsiteY981" fmla="*/ 61337 h 266700"/>
                <a:gd name="connsiteX982" fmla="*/ 227292 w 428625"/>
                <a:gd name="connsiteY982" fmla="*/ 61337 h 266700"/>
                <a:gd name="connsiteX983" fmla="*/ 224082 w 428625"/>
                <a:gd name="connsiteY983" fmla="*/ 64567 h 266700"/>
                <a:gd name="connsiteX984" fmla="*/ 224082 w 428625"/>
                <a:gd name="connsiteY984" fmla="*/ 61337 h 266700"/>
                <a:gd name="connsiteX985" fmla="*/ 224082 w 428625"/>
                <a:gd name="connsiteY985" fmla="*/ 64567 h 266700"/>
                <a:gd name="connsiteX986" fmla="*/ 224082 w 428625"/>
                <a:gd name="connsiteY986" fmla="*/ 71034 h 266700"/>
                <a:gd name="connsiteX987" fmla="*/ 224082 w 428625"/>
                <a:gd name="connsiteY987" fmla="*/ 71034 h 266700"/>
                <a:gd name="connsiteX988" fmla="*/ 224082 w 428625"/>
                <a:gd name="connsiteY988" fmla="*/ 71034 h 266700"/>
                <a:gd name="connsiteX989" fmla="*/ 227292 w 428625"/>
                <a:gd name="connsiteY989" fmla="*/ 74263 h 266700"/>
                <a:gd name="connsiteX990" fmla="*/ 227292 w 428625"/>
                <a:gd name="connsiteY990" fmla="*/ 74263 h 266700"/>
                <a:gd name="connsiteX991" fmla="*/ 230502 w 428625"/>
                <a:gd name="connsiteY991" fmla="*/ 77502 h 266700"/>
                <a:gd name="connsiteX992" fmla="*/ 217653 w 428625"/>
                <a:gd name="connsiteY992" fmla="*/ 80730 h 266700"/>
                <a:gd name="connsiteX993" fmla="*/ 211233 w 428625"/>
                <a:gd name="connsiteY993" fmla="*/ 80730 h 266700"/>
                <a:gd name="connsiteX994" fmla="*/ 208023 w 428625"/>
                <a:gd name="connsiteY994" fmla="*/ 77502 h 266700"/>
                <a:gd name="connsiteX995" fmla="*/ 211233 w 428625"/>
                <a:gd name="connsiteY995" fmla="*/ 77502 h 266700"/>
                <a:gd name="connsiteX996" fmla="*/ 217653 w 428625"/>
                <a:gd name="connsiteY996" fmla="*/ 71034 h 266700"/>
                <a:gd name="connsiteX997" fmla="*/ 217653 w 428625"/>
                <a:gd name="connsiteY997" fmla="*/ 71034 h 266700"/>
                <a:gd name="connsiteX998" fmla="*/ 214442 w 428625"/>
                <a:gd name="connsiteY998" fmla="*/ 71034 h 266700"/>
                <a:gd name="connsiteX999" fmla="*/ 211233 w 428625"/>
                <a:gd name="connsiteY999" fmla="*/ 74263 h 266700"/>
                <a:gd name="connsiteX1000" fmla="*/ 208023 w 428625"/>
                <a:gd name="connsiteY1000" fmla="*/ 74263 h 266700"/>
                <a:gd name="connsiteX1001" fmla="*/ 183944 w 428625"/>
                <a:gd name="connsiteY1001" fmla="*/ 80730 h 266700"/>
                <a:gd name="connsiteX1002" fmla="*/ 180733 w 428625"/>
                <a:gd name="connsiteY1002" fmla="*/ 80730 h 266700"/>
                <a:gd name="connsiteX1003" fmla="*/ 174314 w 428625"/>
                <a:gd name="connsiteY1003" fmla="*/ 77502 h 266700"/>
                <a:gd name="connsiteX1004" fmla="*/ 180733 w 428625"/>
                <a:gd name="connsiteY1004" fmla="*/ 77502 h 266700"/>
                <a:gd name="connsiteX1005" fmla="*/ 180733 w 428625"/>
                <a:gd name="connsiteY1005" fmla="*/ 74263 h 266700"/>
                <a:gd name="connsiteX1006" fmla="*/ 183944 w 428625"/>
                <a:gd name="connsiteY1006" fmla="*/ 74263 h 266700"/>
                <a:gd name="connsiteX1007" fmla="*/ 180733 w 428625"/>
                <a:gd name="connsiteY1007" fmla="*/ 74263 h 266700"/>
                <a:gd name="connsiteX1008" fmla="*/ 167894 w 428625"/>
                <a:gd name="connsiteY1008" fmla="*/ 71034 h 266700"/>
                <a:gd name="connsiteX1009" fmla="*/ 171104 w 428625"/>
                <a:gd name="connsiteY1009" fmla="*/ 71034 h 266700"/>
                <a:gd name="connsiteX1010" fmla="*/ 171104 w 428625"/>
                <a:gd name="connsiteY1010" fmla="*/ 67796 h 266700"/>
                <a:gd name="connsiteX1011" fmla="*/ 171104 w 428625"/>
                <a:gd name="connsiteY1011" fmla="*/ 67796 h 266700"/>
                <a:gd name="connsiteX1012" fmla="*/ 171104 w 428625"/>
                <a:gd name="connsiteY1012" fmla="*/ 67796 h 266700"/>
                <a:gd name="connsiteX1013" fmla="*/ 171104 w 428625"/>
                <a:gd name="connsiteY1013" fmla="*/ 67796 h 266700"/>
                <a:gd name="connsiteX1014" fmla="*/ 167894 w 428625"/>
                <a:gd name="connsiteY1014" fmla="*/ 64567 h 266700"/>
                <a:gd name="connsiteX1015" fmla="*/ 164684 w 428625"/>
                <a:gd name="connsiteY1015" fmla="*/ 67796 h 266700"/>
                <a:gd name="connsiteX1016" fmla="*/ 155045 w 428625"/>
                <a:gd name="connsiteY1016" fmla="*/ 74263 h 266700"/>
                <a:gd name="connsiteX1017" fmla="*/ 155045 w 428625"/>
                <a:gd name="connsiteY1017" fmla="*/ 67796 h 266700"/>
                <a:gd name="connsiteX1018" fmla="*/ 155045 w 428625"/>
                <a:gd name="connsiteY1018" fmla="*/ 67796 h 266700"/>
                <a:gd name="connsiteX1019" fmla="*/ 155045 w 428625"/>
                <a:gd name="connsiteY1019" fmla="*/ 64567 h 266700"/>
                <a:gd name="connsiteX1020" fmla="*/ 151835 w 428625"/>
                <a:gd name="connsiteY1020" fmla="*/ 67796 h 266700"/>
                <a:gd name="connsiteX1021" fmla="*/ 151835 w 428625"/>
                <a:gd name="connsiteY1021" fmla="*/ 71034 h 266700"/>
                <a:gd name="connsiteX1022" fmla="*/ 148625 w 428625"/>
                <a:gd name="connsiteY1022" fmla="*/ 71034 h 266700"/>
                <a:gd name="connsiteX1023" fmla="*/ 145415 w 428625"/>
                <a:gd name="connsiteY1023" fmla="*/ 74263 h 266700"/>
                <a:gd name="connsiteX1024" fmla="*/ 145415 w 428625"/>
                <a:gd name="connsiteY1024" fmla="*/ 80730 h 266700"/>
                <a:gd name="connsiteX1025" fmla="*/ 155045 w 428625"/>
                <a:gd name="connsiteY1025" fmla="*/ 80730 h 266700"/>
                <a:gd name="connsiteX1026" fmla="*/ 158255 w 428625"/>
                <a:gd name="connsiteY1026" fmla="*/ 85579 h 266700"/>
                <a:gd name="connsiteX1027" fmla="*/ 138995 w 428625"/>
                <a:gd name="connsiteY1027" fmla="*/ 88808 h 266700"/>
                <a:gd name="connsiteX1028" fmla="*/ 126155 w 428625"/>
                <a:gd name="connsiteY1028" fmla="*/ 88808 h 266700"/>
                <a:gd name="connsiteX1029" fmla="*/ 116516 w 428625"/>
                <a:gd name="connsiteY1029" fmla="*/ 80730 h 266700"/>
                <a:gd name="connsiteX1030" fmla="*/ 103677 w 428625"/>
                <a:gd name="connsiteY1030" fmla="*/ 71034 h 266700"/>
                <a:gd name="connsiteX1031" fmla="*/ 100466 w 428625"/>
                <a:gd name="connsiteY1031" fmla="*/ 67796 h 266700"/>
                <a:gd name="connsiteX1032" fmla="*/ 87627 w 428625"/>
                <a:gd name="connsiteY1032" fmla="*/ 61337 h 266700"/>
                <a:gd name="connsiteX1033" fmla="*/ 84417 w 428625"/>
                <a:gd name="connsiteY1033" fmla="*/ 61337 h 266700"/>
                <a:gd name="connsiteX1034" fmla="*/ 84417 w 428625"/>
                <a:gd name="connsiteY1034" fmla="*/ 61337 h 266700"/>
                <a:gd name="connsiteX1035" fmla="*/ 81207 w 428625"/>
                <a:gd name="connsiteY1035" fmla="*/ 61337 h 266700"/>
                <a:gd name="connsiteX1036" fmla="*/ 81207 w 428625"/>
                <a:gd name="connsiteY1036" fmla="*/ 61337 h 266700"/>
                <a:gd name="connsiteX1037" fmla="*/ 77987 w 428625"/>
                <a:gd name="connsiteY1037" fmla="*/ 61337 h 266700"/>
                <a:gd name="connsiteX1038" fmla="*/ 81207 w 428625"/>
                <a:gd name="connsiteY1038" fmla="*/ 64567 h 266700"/>
                <a:gd name="connsiteX1039" fmla="*/ 81207 w 428625"/>
                <a:gd name="connsiteY1039" fmla="*/ 67796 h 266700"/>
                <a:gd name="connsiteX1040" fmla="*/ 81207 w 428625"/>
                <a:gd name="connsiteY1040" fmla="*/ 71034 h 266700"/>
                <a:gd name="connsiteX1041" fmla="*/ 81207 w 428625"/>
                <a:gd name="connsiteY1041" fmla="*/ 71034 h 266700"/>
                <a:gd name="connsiteX1042" fmla="*/ 81207 w 428625"/>
                <a:gd name="connsiteY1042" fmla="*/ 74263 h 266700"/>
                <a:gd name="connsiteX1043" fmla="*/ 84417 w 428625"/>
                <a:gd name="connsiteY1043" fmla="*/ 74263 h 266700"/>
                <a:gd name="connsiteX1044" fmla="*/ 84417 w 428625"/>
                <a:gd name="connsiteY1044" fmla="*/ 74263 h 266700"/>
                <a:gd name="connsiteX1045" fmla="*/ 84417 w 428625"/>
                <a:gd name="connsiteY1045" fmla="*/ 74263 h 266700"/>
                <a:gd name="connsiteX1046" fmla="*/ 90837 w 428625"/>
                <a:gd name="connsiteY1046" fmla="*/ 77502 h 266700"/>
                <a:gd name="connsiteX1047" fmla="*/ 90837 w 428625"/>
                <a:gd name="connsiteY1047" fmla="*/ 77502 h 266700"/>
                <a:gd name="connsiteX1048" fmla="*/ 94046 w 428625"/>
                <a:gd name="connsiteY1048" fmla="*/ 77502 h 266700"/>
                <a:gd name="connsiteX1049" fmla="*/ 100466 w 428625"/>
                <a:gd name="connsiteY1049" fmla="*/ 77502 h 266700"/>
                <a:gd name="connsiteX1050" fmla="*/ 103677 w 428625"/>
                <a:gd name="connsiteY1050" fmla="*/ 77502 h 266700"/>
                <a:gd name="connsiteX1051" fmla="*/ 106886 w 428625"/>
                <a:gd name="connsiteY1051" fmla="*/ 80730 h 266700"/>
                <a:gd name="connsiteX1052" fmla="*/ 106886 w 428625"/>
                <a:gd name="connsiteY1052" fmla="*/ 85579 h 266700"/>
                <a:gd name="connsiteX1053" fmla="*/ 110096 w 428625"/>
                <a:gd name="connsiteY1053" fmla="*/ 88808 h 266700"/>
                <a:gd name="connsiteX1054" fmla="*/ 106886 w 428625"/>
                <a:gd name="connsiteY1054" fmla="*/ 88808 h 266700"/>
                <a:gd name="connsiteX1055" fmla="*/ 103677 w 428625"/>
                <a:gd name="connsiteY1055" fmla="*/ 88808 h 266700"/>
                <a:gd name="connsiteX1056" fmla="*/ 97257 w 428625"/>
                <a:gd name="connsiteY1056" fmla="*/ 88808 h 266700"/>
                <a:gd name="connsiteX1057" fmla="*/ 94046 w 428625"/>
                <a:gd name="connsiteY1057" fmla="*/ 88808 h 266700"/>
                <a:gd name="connsiteX1058" fmla="*/ 94046 w 428625"/>
                <a:gd name="connsiteY1058" fmla="*/ 92046 h 266700"/>
                <a:gd name="connsiteX1059" fmla="*/ 97257 w 428625"/>
                <a:gd name="connsiteY1059" fmla="*/ 95276 h 266700"/>
                <a:gd name="connsiteX1060" fmla="*/ 97257 w 428625"/>
                <a:gd name="connsiteY1060" fmla="*/ 95276 h 266700"/>
                <a:gd name="connsiteX1061" fmla="*/ 116516 w 428625"/>
                <a:gd name="connsiteY1061" fmla="*/ 104972 h 266700"/>
                <a:gd name="connsiteX1062" fmla="*/ 116516 w 428625"/>
                <a:gd name="connsiteY1062" fmla="*/ 104972 h 266700"/>
                <a:gd name="connsiteX1063" fmla="*/ 119735 w 428625"/>
                <a:gd name="connsiteY1063" fmla="*/ 111439 h 266700"/>
                <a:gd name="connsiteX1064" fmla="*/ 122946 w 428625"/>
                <a:gd name="connsiteY1064" fmla="*/ 111439 h 266700"/>
                <a:gd name="connsiteX1065" fmla="*/ 126155 w 428625"/>
                <a:gd name="connsiteY1065" fmla="*/ 111439 h 266700"/>
                <a:gd name="connsiteX1066" fmla="*/ 126155 w 428625"/>
                <a:gd name="connsiteY1066" fmla="*/ 114678 h 266700"/>
                <a:gd name="connsiteX1067" fmla="*/ 132575 w 428625"/>
                <a:gd name="connsiteY1067" fmla="*/ 121136 h 266700"/>
                <a:gd name="connsiteX1068" fmla="*/ 135785 w 428625"/>
                <a:gd name="connsiteY1068" fmla="*/ 121136 h 266700"/>
                <a:gd name="connsiteX1069" fmla="*/ 138995 w 428625"/>
                <a:gd name="connsiteY1069" fmla="*/ 121136 h 266700"/>
                <a:gd name="connsiteX1070" fmla="*/ 142205 w 428625"/>
                <a:gd name="connsiteY1070" fmla="*/ 124374 h 266700"/>
                <a:gd name="connsiteX1071" fmla="*/ 145415 w 428625"/>
                <a:gd name="connsiteY1071" fmla="*/ 124374 h 266700"/>
                <a:gd name="connsiteX1072" fmla="*/ 145415 w 428625"/>
                <a:gd name="connsiteY1072" fmla="*/ 127603 h 266700"/>
                <a:gd name="connsiteX1073" fmla="*/ 138995 w 428625"/>
                <a:gd name="connsiteY1073" fmla="*/ 127603 h 266700"/>
                <a:gd name="connsiteX1074" fmla="*/ 135785 w 428625"/>
                <a:gd name="connsiteY1074" fmla="*/ 127603 h 266700"/>
                <a:gd name="connsiteX1075" fmla="*/ 132575 w 428625"/>
                <a:gd name="connsiteY1075" fmla="*/ 121136 h 266700"/>
                <a:gd name="connsiteX1076" fmla="*/ 129365 w 428625"/>
                <a:gd name="connsiteY1076" fmla="*/ 121136 h 266700"/>
                <a:gd name="connsiteX1077" fmla="*/ 122946 w 428625"/>
                <a:gd name="connsiteY1077" fmla="*/ 124374 h 266700"/>
                <a:gd name="connsiteX1078" fmla="*/ 113306 w 428625"/>
                <a:gd name="connsiteY1078" fmla="*/ 124374 h 266700"/>
                <a:gd name="connsiteX1079" fmla="*/ 110096 w 428625"/>
                <a:gd name="connsiteY1079" fmla="*/ 124374 h 266700"/>
                <a:gd name="connsiteX1080" fmla="*/ 103677 w 428625"/>
                <a:gd name="connsiteY1080" fmla="*/ 127603 h 266700"/>
                <a:gd name="connsiteX1081" fmla="*/ 100466 w 428625"/>
                <a:gd name="connsiteY1081" fmla="*/ 130841 h 266700"/>
                <a:gd name="connsiteX1082" fmla="*/ 97257 w 428625"/>
                <a:gd name="connsiteY1082" fmla="*/ 130841 h 266700"/>
                <a:gd name="connsiteX1083" fmla="*/ 84417 w 428625"/>
                <a:gd name="connsiteY1083" fmla="*/ 127603 h 266700"/>
                <a:gd name="connsiteX1084" fmla="*/ 84417 w 428625"/>
                <a:gd name="connsiteY1084" fmla="*/ 124374 h 266700"/>
                <a:gd name="connsiteX1085" fmla="*/ 81207 w 428625"/>
                <a:gd name="connsiteY1085" fmla="*/ 124374 h 266700"/>
                <a:gd name="connsiteX1086" fmla="*/ 81207 w 428625"/>
                <a:gd name="connsiteY1086" fmla="*/ 127603 h 266700"/>
                <a:gd name="connsiteX1087" fmla="*/ 81207 w 428625"/>
                <a:gd name="connsiteY1087" fmla="*/ 130841 h 266700"/>
                <a:gd name="connsiteX1088" fmla="*/ 81207 w 428625"/>
                <a:gd name="connsiteY1088" fmla="*/ 134071 h 266700"/>
                <a:gd name="connsiteX1089" fmla="*/ 84417 w 428625"/>
                <a:gd name="connsiteY1089" fmla="*/ 137300 h 266700"/>
                <a:gd name="connsiteX1090" fmla="*/ 84417 w 428625"/>
                <a:gd name="connsiteY1090" fmla="*/ 140538 h 266700"/>
                <a:gd name="connsiteX1091" fmla="*/ 87627 w 428625"/>
                <a:gd name="connsiteY1091" fmla="*/ 140538 h 266700"/>
                <a:gd name="connsiteX1092" fmla="*/ 87627 w 428625"/>
                <a:gd name="connsiteY1092" fmla="*/ 143767 h 266700"/>
                <a:gd name="connsiteX1093" fmla="*/ 90837 w 428625"/>
                <a:gd name="connsiteY1093" fmla="*/ 147006 h 266700"/>
                <a:gd name="connsiteX1094" fmla="*/ 94046 w 428625"/>
                <a:gd name="connsiteY1094" fmla="*/ 147006 h 266700"/>
                <a:gd name="connsiteX1095" fmla="*/ 94046 w 428625"/>
                <a:gd name="connsiteY1095" fmla="*/ 147006 h 266700"/>
                <a:gd name="connsiteX1096" fmla="*/ 94046 w 428625"/>
                <a:gd name="connsiteY1096" fmla="*/ 143767 h 266700"/>
                <a:gd name="connsiteX1097" fmla="*/ 94046 w 428625"/>
                <a:gd name="connsiteY1097" fmla="*/ 143767 h 266700"/>
                <a:gd name="connsiteX1098" fmla="*/ 97257 w 428625"/>
                <a:gd name="connsiteY1098" fmla="*/ 140538 h 266700"/>
                <a:gd name="connsiteX1099" fmla="*/ 103677 w 428625"/>
                <a:gd name="connsiteY1099" fmla="*/ 140538 h 266700"/>
                <a:gd name="connsiteX1100" fmla="*/ 103677 w 428625"/>
                <a:gd name="connsiteY1100" fmla="*/ 140538 h 266700"/>
                <a:gd name="connsiteX1101" fmla="*/ 110096 w 428625"/>
                <a:gd name="connsiteY1101" fmla="*/ 137300 h 266700"/>
                <a:gd name="connsiteX1102" fmla="*/ 110096 w 428625"/>
                <a:gd name="connsiteY1102" fmla="*/ 137300 h 266700"/>
                <a:gd name="connsiteX1103" fmla="*/ 110096 w 428625"/>
                <a:gd name="connsiteY1103" fmla="*/ 140538 h 266700"/>
                <a:gd name="connsiteX1104" fmla="*/ 113306 w 428625"/>
                <a:gd name="connsiteY1104" fmla="*/ 140538 h 266700"/>
                <a:gd name="connsiteX1105" fmla="*/ 113306 w 428625"/>
                <a:gd name="connsiteY1105" fmla="*/ 137300 h 266700"/>
                <a:gd name="connsiteX1106" fmla="*/ 113306 w 428625"/>
                <a:gd name="connsiteY1106" fmla="*/ 134071 h 266700"/>
                <a:gd name="connsiteX1107" fmla="*/ 116516 w 428625"/>
                <a:gd name="connsiteY1107" fmla="*/ 130841 h 266700"/>
                <a:gd name="connsiteX1108" fmla="*/ 122946 w 428625"/>
                <a:gd name="connsiteY1108" fmla="*/ 134071 h 266700"/>
                <a:gd name="connsiteX1109" fmla="*/ 126155 w 428625"/>
                <a:gd name="connsiteY1109" fmla="*/ 130841 h 266700"/>
                <a:gd name="connsiteX1110" fmla="*/ 129365 w 428625"/>
                <a:gd name="connsiteY1110" fmla="*/ 130841 h 266700"/>
                <a:gd name="connsiteX1111" fmla="*/ 132575 w 428625"/>
                <a:gd name="connsiteY1111" fmla="*/ 130841 h 266700"/>
                <a:gd name="connsiteX1112" fmla="*/ 135785 w 428625"/>
                <a:gd name="connsiteY1112" fmla="*/ 130841 h 266700"/>
                <a:gd name="connsiteX1113" fmla="*/ 132575 w 428625"/>
                <a:gd name="connsiteY1113" fmla="*/ 134071 h 266700"/>
                <a:gd name="connsiteX1114" fmla="*/ 135785 w 428625"/>
                <a:gd name="connsiteY1114" fmla="*/ 137300 h 266700"/>
                <a:gd name="connsiteX1115" fmla="*/ 132575 w 428625"/>
                <a:gd name="connsiteY1115" fmla="*/ 140538 h 266700"/>
                <a:gd name="connsiteX1116" fmla="*/ 129365 w 428625"/>
                <a:gd name="connsiteY1116" fmla="*/ 143767 h 266700"/>
                <a:gd name="connsiteX1117" fmla="*/ 129365 w 428625"/>
                <a:gd name="connsiteY1117" fmla="*/ 147006 h 266700"/>
                <a:gd name="connsiteX1118" fmla="*/ 129365 w 428625"/>
                <a:gd name="connsiteY1118" fmla="*/ 147006 h 266700"/>
                <a:gd name="connsiteX1119" fmla="*/ 129365 w 428625"/>
                <a:gd name="connsiteY1119" fmla="*/ 143767 h 266700"/>
                <a:gd name="connsiteX1120" fmla="*/ 126155 w 428625"/>
                <a:gd name="connsiteY1120" fmla="*/ 143767 h 266700"/>
                <a:gd name="connsiteX1121" fmla="*/ 126155 w 428625"/>
                <a:gd name="connsiteY1121" fmla="*/ 143767 h 266700"/>
                <a:gd name="connsiteX1122" fmla="*/ 126155 w 428625"/>
                <a:gd name="connsiteY1122" fmla="*/ 143767 h 266700"/>
                <a:gd name="connsiteX1123" fmla="*/ 126155 w 428625"/>
                <a:gd name="connsiteY1123" fmla="*/ 143767 h 266700"/>
                <a:gd name="connsiteX1124" fmla="*/ 122946 w 428625"/>
                <a:gd name="connsiteY1124" fmla="*/ 140538 h 266700"/>
                <a:gd name="connsiteX1125" fmla="*/ 122946 w 428625"/>
                <a:gd name="connsiteY1125" fmla="*/ 140538 h 266700"/>
                <a:gd name="connsiteX1126" fmla="*/ 122946 w 428625"/>
                <a:gd name="connsiteY1126" fmla="*/ 140538 h 266700"/>
                <a:gd name="connsiteX1127" fmla="*/ 119735 w 428625"/>
                <a:gd name="connsiteY1127" fmla="*/ 140538 h 266700"/>
                <a:gd name="connsiteX1128" fmla="*/ 119735 w 428625"/>
                <a:gd name="connsiteY1128" fmla="*/ 140538 h 266700"/>
                <a:gd name="connsiteX1129" fmla="*/ 119735 w 428625"/>
                <a:gd name="connsiteY1129" fmla="*/ 143767 h 266700"/>
                <a:gd name="connsiteX1130" fmla="*/ 119735 w 428625"/>
                <a:gd name="connsiteY1130" fmla="*/ 150234 h 266700"/>
                <a:gd name="connsiteX1131" fmla="*/ 119735 w 428625"/>
                <a:gd name="connsiteY1131" fmla="*/ 150234 h 266700"/>
                <a:gd name="connsiteX1132" fmla="*/ 119735 w 428625"/>
                <a:gd name="connsiteY1132" fmla="*/ 153463 h 266700"/>
                <a:gd name="connsiteX1133" fmla="*/ 119735 w 428625"/>
                <a:gd name="connsiteY1133" fmla="*/ 153463 h 266700"/>
                <a:gd name="connsiteX1134" fmla="*/ 116516 w 428625"/>
                <a:gd name="connsiteY1134" fmla="*/ 156702 h 266700"/>
                <a:gd name="connsiteX1135" fmla="*/ 116516 w 428625"/>
                <a:gd name="connsiteY1135" fmla="*/ 156702 h 266700"/>
                <a:gd name="connsiteX1136" fmla="*/ 116516 w 428625"/>
                <a:gd name="connsiteY1136" fmla="*/ 159931 h 266700"/>
                <a:gd name="connsiteX1137" fmla="*/ 113306 w 428625"/>
                <a:gd name="connsiteY1137" fmla="*/ 156702 h 266700"/>
                <a:gd name="connsiteX1138" fmla="*/ 110096 w 428625"/>
                <a:gd name="connsiteY1138" fmla="*/ 156702 h 266700"/>
                <a:gd name="connsiteX1139" fmla="*/ 113306 w 428625"/>
                <a:gd name="connsiteY1139" fmla="*/ 150234 h 266700"/>
                <a:gd name="connsiteX1140" fmla="*/ 113306 w 428625"/>
                <a:gd name="connsiteY1140" fmla="*/ 150234 h 266700"/>
                <a:gd name="connsiteX1141" fmla="*/ 113306 w 428625"/>
                <a:gd name="connsiteY1141" fmla="*/ 147006 h 266700"/>
                <a:gd name="connsiteX1142" fmla="*/ 110096 w 428625"/>
                <a:gd name="connsiteY1142" fmla="*/ 147006 h 266700"/>
                <a:gd name="connsiteX1143" fmla="*/ 106886 w 428625"/>
                <a:gd name="connsiteY1143" fmla="*/ 150234 h 266700"/>
                <a:gd name="connsiteX1144" fmla="*/ 110096 w 428625"/>
                <a:gd name="connsiteY1144" fmla="*/ 147006 h 266700"/>
                <a:gd name="connsiteX1145" fmla="*/ 110096 w 428625"/>
                <a:gd name="connsiteY1145" fmla="*/ 143767 h 266700"/>
                <a:gd name="connsiteX1146" fmla="*/ 110096 w 428625"/>
                <a:gd name="connsiteY1146" fmla="*/ 143767 h 266700"/>
                <a:gd name="connsiteX1147" fmla="*/ 110096 w 428625"/>
                <a:gd name="connsiteY1147" fmla="*/ 143767 h 266700"/>
                <a:gd name="connsiteX1148" fmla="*/ 106886 w 428625"/>
                <a:gd name="connsiteY1148" fmla="*/ 143767 h 266700"/>
                <a:gd name="connsiteX1149" fmla="*/ 103677 w 428625"/>
                <a:gd name="connsiteY1149" fmla="*/ 147006 h 266700"/>
                <a:gd name="connsiteX1150" fmla="*/ 100466 w 428625"/>
                <a:gd name="connsiteY1150" fmla="*/ 150234 h 266700"/>
                <a:gd name="connsiteX1151" fmla="*/ 100466 w 428625"/>
                <a:gd name="connsiteY1151" fmla="*/ 153463 h 266700"/>
                <a:gd name="connsiteX1152" fmla="*/ 103677 w 428625"/>
                <a:gd name="connsiteY1152" fmla="*/ 156702 h 266700"/>
                <a:gd name="connsiteX1153" fmla="*/ 103677 w 428625"/>
                <a:gd name="connsiteY1153" fmla="*/ 156702 h 266700"/>
                <a:gd name="connsiteX1154" fmla="*/ 103677 w 428625"/>
                <a:gd name="connsiteY1154" fmla="*/ 159931 h 266700"/>
                <a:gd name="connsiteX1155" fmla="*/ 100466 w 428625"/>
                <a:gd name="connsiteY1155" fmla="*/ 159931 h 266700"/>
                <a:gd name="connsiteX1156" fmla="*/ 100466 w 428625"/>
                <a:gd name="connsiteY1156" fmla="*/ 163160 h 266700"/>
                <a:gd name="connsiteX1157" fmla="*/ 103677 w 428625"/>
                <a:gd name="connsiteY1157" fmla="*/ 163160 h 266700"/>
                <a:gd name="connsiteX1158" fmla="*/ 100466 w 428625"/>
                <a:gd name="connsiteY1158" fmla="*/ 166399 h 266700"/>
                <a:gd name="connsiteX1159" fmla="*/ 100466 w 428625"/>
                <a:gd name="connsiteY1159" fmla="*/ 166399 h 266700"/>
                <a:gd name="connsiteX1160" fmla="*/ 100466 w 428625"/>
                <a:gd name="connsiteY1160" fmla="*/ 169627 h 266700"/>
                <a:gd name="connsiteX1161" fmla="*/ 100466 w 428625"/>
                <a:gd name="connsiteY1161" fmla="*/ 169627 h 266700"/>
                <a:gd name="connsiteX1162" fmla="*/ 100466 w 428625"/>
                <a:gd name="connsiteY1162" fmla="*/ 172866 h 266700"/>
                <a:gd name="connsiteX1163" fmla="*/ 97257 w 428625"/>
                <a:gd name="connsiteY1163" fmla="*/ 172866 h 266700"/>
                <a:gd name="connsiteX1164" fmla="*/ 97257 w 428625"/>
                <a:gd name="connsiteY1164" fmla="*/ 172866 h 266700"/>
                <a:gd name="connsiteX1165" fmla="*/ 94046 w 428625"/>
                <a:gd name="connsiteY1165" fmla="*/ 176095 h 266700"/>
                <a:gd name="connsiteX1166" fmla="*/ 84417 w 428625"/>
                <a:gd name="connsiteY1166" fmla="*/ 172866 h 266700"/>
                <a:gd name="connsiteX1167" fmla="*/ 87627 w 428625"/>
                <a:gd name="connsiteY1167" fmla="*/ 176095 h 266700"/>
                <a:gd name="connsiteX1168" fmla="*/ 94046 w 428625"/>
                <a:gd name="connsiteY1168" fmla="*/ 176095 h 266700"/>
                <a:gd name="connsiteX1169" fmla="*/ 100466 w 428625"/>
                <a:gd name="connsiteY1169" fmla="*/ 176095 h 266700"/>
                <a:gd name="connsiteX1170" fmla="*/ 103677 w 428625"/>
                <a:gd name="connsiteY1170" fmla="*/ 169627 h 266700"/>
                <a:gd name="connsiteX1171" fmla="*/ 106886 w 428625"/>
                <a:gd name="connsiteY1171" fmla="*/ 169627 h 266700"/>
                <a:gd name="connsiteX1172" fmla="*/ 106886 w 428625"/>
                <a:gd name="connsiteY1172" fmla="*/ 169627 h 266700"/>
                <a:gd name="connsiteX1173" fmla="*/ 106886 w 428625"/>
                <a:gd name="connsiteY1173" fmla="*/ 172866 h 266700"/>
                <a:gd name="connsiteX1174" fmla="*/ 106886 w 428625"/>
                <a:gd name="connsiteY1174" fmla="*/ 172866 h 266700"/>
                <a:gd name="connsiteX1175" fmla="*/ 106886 w 428625"/>
                <a:gd name="connsiteY1175" fmla="*/ 172866 h 266700"/>
                <a:gd name="connsiteX1176" fmla="*/ 103677 w 428625"/>
                <a:gd name="connsiteY1176" fmla="*/ 179324 h 266700"/>
                <a:gd name="connsiteX1177" fmla="*/ 100466 w 428625"/>
                <a:gd name="connsiteY1177" fmla="*/ 182563 h 266700"/>
                <a:gd name="connsiteX1178" fmla="*/ 97257 w 428625"/>
                <a:gd name="connsiteY1178" fmla="*/ 182563 h 266700"/>
                <a:gd name="connsiteX1179" fmla="*/ 94046 w 428625"/>
                <a:gd name="connsiteY1179" fmla="*/ 182563 h 266700"/>
                <a:gd name="connsiteX1180" fmla="*/ 90837 w 428625"/>
                <a:gd name="connsiteY1180" fmla="*/ 182563 h 266700"/>
                <a:gd name="connsiteX1181" fmla="*/ 90837 w 428625"/>
                <a:gd name="connsiteY1181" fmla="*/ 185792 h 266700"/>
                <a:gd name="connsiteX1182" fmla="*/ 94046 w 428625"/>
                <a:gd name="connsiteY1182" fmla="*/ 185792 h 266700"/>
                <a:gd name="connsiteX1183" fmla="*/ 94046 w 428625"/>
                <a:gd name="connsiteY1183" fmla="*/ 189030 h 266700"/>
                <a:gd name="connsiteX1184" fmla="*/ 90837 w 428625"/>
                <a:gd name="connsiteY1184" fmla="*/ 189030 h 266700"/>
                <a:gd name="connsiteX1185" fmla="*/ 90837 w 428625"/>
                <a:gd name="connsiteY1185" fmla="*/ 185792 h 266700"/>
                <a:gd name="connsiteX1186" fmla="*/ 87627 w 428625"/>
                <a:gd name="connsiteY1186" fmla="*/ 185792 h 266700"/>
                <a:gd name="connsiteX1187" fmla="*/ 87627 w 428625"/>
                <a:gd name="connsiteY1187" fmla="*/ 182563 h 266700"/>
                <a:gd name="connsiteX1188" fmla="*/ 84417 w 428625"/>
                <a:gd name="connsiteY1188" fmla="*/ 182563 h 266700"/>
                <a:gd name="connsiteX1189" fmla="*/ 81207 w 428625"/>
                <a:gd name="connsiteY1189" fmla="*/ 182563 h 266700"/>
                <a:gd name="connsiteX1190" fmla="*/ 81207 w 428625"/>
                <a:gd name="connsiteY1190" fmla="*/ 182563 h 266700"/>
                <a:gd name="connsiteX1191" fmla="*/ 77987 w 428625"/>
                <a:gd name="connsiteY1191" fmla="*/ 182563 h 266700"/>
                <a:gd name="connsiteX1192" fmla="*/ 77987 w 428625"/>
                <a:gd name="connsiteY1192" fmla="*/ 185792 h 266700"/>
                <a:gd name="connsiteX1193" fmla="*/ 77987 w 428625"/>
                <a:gd name="connsiteY1193" fmla="*/ 185792 h 266700"/>
                <a:gd name="connsiteX1194" fmla="*/ 77987 w 428625"/>
                <a:gd name="connsiteY1194" fmla="*/ 182563 h 266700"/>
                <a:gd name="connsiteX1195" fmla="*/ 77987 w 428625"/>
                <a:gd name="connsiteY1195" fmla="*/ 179324 h 266700"/>
                <a:gd name="connsiteX1196" fmla="*/ 74778 w 428625"/>
                <a:gd name="connsiteY1196" fmla="*/ 182563 h 266700"/>
                <a:gd name="connsiteX1197" fmla="*/ 74778 w 428625"/>
                <a:gd name="connsiteY1197" fmla="*/ 182563 h 266700"/>
                <a:gd name="connsiteX1198" fmla="*/ 74778 w 428625"/>
                <a:gd name="connsiteY1198" fmla="*/ 185792 h 266700"/>
                <a:gd name="connsiteX1199" fmla="*/ 74778 w 428625"/>
                <a:gd name="connsiteY1199" fmla="*/ 185792 h 266700"/>
                <a:gd name="connsiteX1200" fmla="*/ 71567 w 428625"/>
                <a:gd name="connsiteY1200" fmla="*/ 179324 h 266700"/>
                <a:gd name="connsiteX1201" fmla="*/ 65147 w 428625"/>
                <a:gd name="connsiteY1201" fmla="*/ 179324 h 266700"/>
                <a:gd name="connsiteX1202" fmla="*/ 55518 w 428625"/>
                <a:gd name="connsiteY1202" fmla="*/ 179324 h 266700"/>
                <a:gd name="connsiteX1203" fmla="*/ 58728 w 428625"/>
                <a:gd name="connsiteY1203" fmla="*/ 185792 h 266700"/>
                <a:gd name="connsiteX1204" fmla="*/ 61938 w 428625"/>
                <a:gd name="connsiteY1204" fmla="*/ 185792 h 266700"/>
                <a:gd name="connsiteX1205" fmla="*/ 65147 w 428625"/>
                <a:gd name="connsiteY1205" fmla="*/ 185792 h 266700"/>
                <a:gd name="connsiteX1206" fmla="*/ 68358 w 428625"/>
                <a:gd name="connsiteY1206" fmla="*/ 189030 h 266700"/>
                <a:gd name="connsiteX1207" fmla="*/ 68358 w 428625"/>
                <a:gd name="connsiteY1207" fmla="*/ 189030 h 266700"/>
                <a:gd name="connsiteX1208" fmla="*/ 58728 w 428625"/>
                <a:gd name="connsiteY1208" fmla="*/ 192259 h 266700"/>
                <a:gd name="connsiteX1209" fmla="*/ 52308 w 428625"/>
                <a:gd name="connsiteY1209" fmla="*/ 195488 h 266700"/>
                <a:gd name="connsiteX1210" fmla="*/ 52308 w 428625"/>
                <a:gd name="connsiteY1210" fmla="*/ 201955 h 266700"/>
                <a:gd name="connsiteX1211" fmla="*/ 52308 w 428625"/>
                <a:gd name="connsiteY1211" fmla="*/ 201955 h 266700"/>
                <a:gd name="connsiteX1212" fmla="*/ 52308 w 428625"/>
                <a:gd name="connsiteY1212" fmla="*/ 198726 h 266700"/>
                <a:gd name="connsiteX1213" fmla="*/ 52308 w 428625"/>
                <a:gd name="connsiteY1213" fmla="*/ 195488 h 266700"/>
                <a:gd name="connsiteX1214" fmla="*/ 49098 w 428625"/>
                <a:gd name="connsiteY1214" fmla="*/ 195488 h 266700"/>
                <a:gd name="connsiteX1215" fmla="*/ 49098 w 428625"/>
                <a:gd name="connsiteY1215" fmla="*/ 195488 h 266700"/>
                <a:gd name="connsiteX1216" fmla="*/ 42679 w 428625"/>
                <a:gd name="connsiteY1216" fmla="*/ 195488 h 266700"/>
                <a:gd name="connsiteX1217" fmla="*/ 34649 w 428625"/>
                <a:gd name="connsiteY1217" fmla="*/ 192259 h 266700"/>
                <a:gd name="connsiteX1218" fmla="*/ 34649 w 428625"/>
                <a:gd name="connsiteY1218" fmla="*/ 189030 h 266700"/>
                <a:gd name="connsiteX1219" fmla="*/ 31439 w 428625"/>
                <a:gd name="connsiteY1219" fmla="*/ 192259 h 266700"/>
                <a:gd name="connsiteX1220" fmla="*/ 31439 w 428625"/>
                <a:gd name="connsiteY1220" fmla="*/ 198726 h 266700"/>
                <a:gd name="connsiteX1221" fmla="*/ 31439 w 428625"/>
                <a:gd name="connsiteY1221" fmla="*/ 198726 h 266700"/>
                <a:gd name="connsiteX1222" fmla="*/ 39468 w 428625"/>
                <a:gd name="connsiteY1222" fmla="*/ 201955 h 266700"/>
                <a:gd name="connsiteX1223" fmla="*/ 42679 w 428625"/>
                <a:gd name="connsiteY1223" fmla="*/ 201955 h 266700"/>
                <a:gd name="connsiteX1224" fmla="*/ 45888 w 428625"/>
                <a:gd name="connsiteY1224" fmla="*/ 208423 h 266700"/>
                <a:gd name="connsiteX1225" fmla="*/ 49098 w 428625"/>
                <a:gd name="connsiteY1225" fmla="*/ 208423 h 266700"/>
                <a:gd name="connsiteX1226" fmla="*/ 49098 w 428625"/>
                <a:gd name="connsiteY1226" fmla="*/ 211652 h 266700"/>
                <a:gd name="connsiteX1227" fmla="*/ 52308 w 428625"/>
                <a:gd name="connsiteY1227" fmla="*/ 211652 h 266700"/>
                <a:gd name="connsiteX1228" fmla="*/ 52308 w 428625"/>
                <a:gd name="connsiteY1228" fmla="*/ 211652 h 266700"/>
                <a:gd name="connsiteX1229" fmla="*/ 55518 w 428625"/>
                <a:gd name="connsiteY1229" fmla="*/ 211652 h 266700"/>
                <a:gd name="connsiteX1230" fmla="*/ 58728 w 428625"/>
                <a:gd name="connsiteY1230" fmla="*/ 218119 h 266700"/>
                <a:gd name="connsiteX1231" fmla="*/ 58728 w 428625"/>
                <a:gd name="connsiteY1231" fmla="*/ 221358 h 266700"/>
                <a:gd name="connsiteX1232" fmla="*/ 61938 w 428625"/>
                <a:gd name="connsiteY1232" fmla="*/ 221358 h 266700"/>
                <a:gd name="connsiteX1233" fmla="*/ 61938 w 428625"/>
                <a:gd name="connsiteY1233" fmla="*/ 221358 h 266700"/>
                <a:gd name="connsiteX1234" fmla="*/ 71567 w 428625"/>
                <a:gd name="connsiteY1234" fmla="*/ 221358 h 266700"/>
                <a:gd name="connsiteX1235" fmla="*/ 68358 w 428625"/>
                <a:gd name="connsiteY1235" fmla="*/ 218119 h 266700"/>
                <a:gd name="connsiteX1236" fmla="*/ 65147 w 428625"/>
                <a:gd name="connsiteY1236" fmla="*/ 214890 h 266700"/>
                <a:gd name="connsiteX1237" fmla="*/ 65147 w 428625"/>
                <a:gd name="connsiteY1237" fmla="*/ 211652 h 266700"/>
                <a:gd name="connsiteX1238" fmla="*/ 61938 w 428625"/>
                <a:gd name="connsiteY1238" fmla="*/ 211652 h 266700"/>
                <a:gd name="connsiteX1239" fmla="*/ 58728 w 428625"/>
                <a:gd name="connsiteY1239" fmla="*/ 211652 h 266700"/>
                <a:gd name="connsiteX1240" fmla="*/ 58728 w 428625"/>
                <a:gd name="connsiteY1240" fmla="*/ 211652 h 266700"/>
                <a:gd name="connsiteX1241" fmla="*/ 58728 w 428625"/>
                <a:gd name="connsiteY1241" fmla="*/ 208423 h 266700"/>
                <a:gd name="connsiteX1242" fmla="*/ 58728 w 428625"/>
                <a:gd name="connsiteY1242" fmla="*/ 208423 h 266700"/>
                <a:gd name="connsiteX1243" fmla="*/ 58728 w 428625"/>
                <a:gd name="connsiteY1243" fmla="*/ 208423 h 266700"/>
                <a:gd name="connsiteX1244" fmla="*/ 71567 w 428625"/>
                <a:gd name="connsiteY1244" fmla="*/ 208423 h 266700"/>
                <a:gd name="connsiteX1245" fmla="*/ 74778 w 428625"/>
                <a:gd name="connsiteY1245" fmla="*/ 208423 h 266700"/>
                <a:gd name="connsiteX1246" fmla="*/ 74778 w 428625"/>
                <a:gd name="connsiteY1246" fmla="*/ 211652 h 266700"/>
                <a:gd name="connsiteX1247" fmla="*/ 71567 w 428625"/>
                <a:gd name="connsiteY1247" fmla="*/ 211652 h 266700"/>
                <a:gd name="connsiteX1248" fmla="*/ 71567 w 428625"/>
                <a:gd name="connsiteY1248" fmla="*/ 214890 h 266700"/>
                <a:gd name="connsiteX1249" fmla="*/ 71567 w 428625"/>
                <a:gd name="connsiteY1249" fmla="*/ 218119 h 266700"/>
                <a:gd name="connsiteX1250" fmla="*/ 74778 w 428625"/>
                <a:gd name="connsiteY1250" fmla="*/ 221358 h 266700"/>
                <a:gd name="connsiteX1251" fmla="*/ 77987 w 428625"/>
                <a:gd name="connsiteY1251" fmla="*/ 224587 h 266700"/>
                <a:gd name="connsiteX1252" fmla="*/ 81207 w 428625"/>
                <a:gd name="connsiteY1252" fmla="*/ 224587 h 266700"/>
                <a:gd name="connsiteX1253" fmla="*/ 77987 w 428625"/>
                <a:gd name="connsiteY1253" fmla="*/ 227816 h 266700"/>
                <a:gd name="connsiteX1254" fmla="*/ 77987 w 428625"/>
                <a:gd name="connsiteY1254" fmla="*/ 227816 h 266700"/>
                <a:gd name="connsiteX1255" fmla="*/ 77987 w 428625"/>
                <a:gd name="connsiteY1255" fmla="*/ 224587 h 266700"/>
                <a:gd name="connsiteX1256" fmla="*/ 74778 w 428625"/>
                <a:gd name="connsiteY1256" fmla="*/ 224587 h 266700"/>
                <a:gd name="connsiteX1257" fmla="*/ 77987 w 428625"/>
                <a:gd name="connsiteY1257" fmla="*/ 234283 h 266700"/>
                <a:gd name="connsiteX1258" fmla="*/ 84417 w 428625"/>
                <a:gd name="connsiteY1258" fmla="*/ 234283 h 266700"/>
                <a:gd name="connsiteX1259" fmla="*/ 90837 w 428625"/>
                <a:gd name="connsiteY1259" fmla="*/ 231054 h 266700"/>
                <a:gd name="connsiteX1260" fmla="*/ 97257 w 428625"/>
                <a:gd name="connsiteY1260" fmla="*/ 224587 h 266700"/>
                <a:gd name="connsiteX1261" fmla="*/ 97257 w 428625"/>
                <a:gd name="connsiteY1261" fmla="*/ 221358 h 266700"/>
                <a:gd name="connsiteX1262" fmla="*/ 94046 w 428625"/>
                <a:gd name="connsiteY1262" fmla="*/ 218119 h 266700"/>
                <a:gd name="connsiteX1263" fmla="*/ 94046 w 428625"/>
                <a:gd name="connsiteY1263" fmla="*/ 214890 h 266700"/>
                <a:gd name="connsiteX1264" fmla="*/ 90837 w 428625"/>
                <a:gd name="connsiteY1264" fmla="*/ 211652 h 266700"/>
                <a:gd name="connsiteX1265" fmla="*/ 90837 w 428625"/>
                <a:gd name="connsiteY1265" fmla="*/ 211652 h 266700"/>
                <a:gd name="connsiteX1266" fmla="*/ 90837 w 428625"/>
                <a:gd name="connsiteY1266" fmla="*/ 211652 h 266700"/>
                <a:gd name="connsiteX1267" fmla="*/ 90837 w 428625"/>
                <a:gd name="connsiteY1267" fmla="*/ 208423 h 266700"/>
                <a:gd name="connsiteX1268" fmla="*/ 90837 w 428625"/>
                <a:gd name="connsiteY1268" fmla="*/ 208423 h 266700"/>
                <a:gd name="connsiteX1269" fmla="*/ 94046 w 428625"/>
                <a:gd name="connsiteY1269" fmla="*/ 211652 h 266700"/>
                <a:gd name="connsiteX1270" fmla="*/ 97257 w 428625"/>
                <a:gd name="connsiteY1270" fmla="*/ 211652 h 266700"/>
                <a:gd name="connsiteX1271" fmla="*/ 97257 w 428625"/>
                <a:gd name="connsiteY1271" fmla="*/ 214890 h 266700"/>
                <a:gd name="connsiteX1272" fmla="*/ 97257 w 428625"/>
                <a:gd name="connsiteY1272" fmla="*/ 218119 h 266700"/>
                <a:gd name="connsiteX1273" fmla="*/ 100466 w 428625"/>
                <a:gd name="connsiteY1273" fmla="*/ 218119 h 266700"/>
                <a:gd name="connsiteX1274" fmla="*/ 100466 w 428625"/>
                <a:gd name="connsiteY1274" fmla="*/ 218119 h 266700"/>
                <a:gd name="connsiteX1275" fmla="*/ 103677 w 428625"/>
                <a:gd name="connsiteY1275" fmla="*/ 221358 h 266700"/>
                <a:gd name="connsiteX1276" fmla="*/ 103677 w 428625"/>
                <a:gd name="connsiteY1276" fmla="*/ 221358 h 266700"/>
                <a:gd name="connsiteX1277" fmla="*/ 103677 w 428625"/>
                <a:gd name="connsiteY1277" fmla="*/ 218119 h 266700"/>
                <a:gd name="connsiteX1278" fmla="*/ 103677 w 428625"/>
                <a:gd name="connsiteY1278" fmla="*/ 218119 h 266700"/>
                <a:gd name="connsiteX1279" fmla="*/ 103677 w 428625"/>
                <a:gd name="connsiteY1279" fmla="*/ 218119 h 266700"/>
                <a:gd name="connsiteX1280" fmla="*/ 103677 w 428625"/>
                <a:gd name="connsiteY1280" fmla="*/ 214890 h 266700"/>
                <a:gd name="connsiteX1281" fmla="*/ 106886 w 428625"/>
                <a:gd name="connsiteY1281" fmla="*/ 214890 h 266700"/>
                <a:gd name="connsiteX1282" fmla="*/ 110096 w 428625"/>
                <a:gd name="connsiteY1282" fmla="*/ 218119 h 266700"/>
                <a:gd name="connsiteX1283" fmla="*/ 110096 w 428625"/>
                <a:gd name="connsiteY1283" fmla="*/ 218119 h 266700"/>
                <a:gd name="connsiteX1284" fmla="*/ 113306 w 428625"/>
                <a:gd name="connsiteY1284" fmla="*/ 218119 h 266700"/>
                <a:gd name="connsiteX1285" fmla="*/ 122946 w 428625"/>
                <a:gd name="connsiteY1285" fmla="*/ 205194 h 266700"/>
                <a:gd name="connsiteX1286" fmla="*/ 122946 w 428625"/>
                <a:gd name="connsiteY1286" fmla="*/ 205194 h 266700"/>
                <a:gd name="connsiteX1287" fmla="*/ 122946 w 428625"/>
                <a:gd name="connsiteY1287" fmla="*/ 201955 h 266700"/>
                <a:gd name="connsiteX1288" fmla="*/ 122946 w 428625"/>
                <a:gd name="connsiteY1288" fmla="*/ 195488 h 266700"/>
                <a:gd name="connsiteX1289" fmla="*/ 122946 w 428625"/>
                <a:gd name="connsiteY1289" fmla="*/ 192259 h 266700"/>
                <a:gd name="connsiteX1290" fmla="*/ 122946 w 428625"/>
                <a:gd name="connsiteY1290" fmla="*/ 189030 h 266700"/>
                <a:gd name="connsiteX1291" fmla="*/ 122946 w 428625"/>
                <a:gd name="connsiteY1291" fmla="*/ 185792 h 266700"/>
                <a:gd name="connsiteX1292" fmla="*/ 126155 w 428625"/>
                <a:gd name="connsiteY1292" fmla="*/ 185792 h 266700"/>
                <a:gd name="connsiteX1293" fmla="*/ 132575 w 428625"/>
                <a:gd name="connsiteY1293" fmla="*/ 182563 h 266700"/>
                <a:gd name="connsiteX1294" fmla="*/ 132575 w 428625"/>
                <a:gd name="connsiteY1294" fmla="*/ 182563 h 266700"/>
                <a:gd name="connsiteX1295" fmla="*/ 129365 w 428625"/>
                <a:gd name="connsiteY1295" fmla="*/ 185792 h 266700"/>
                <a:gd name="connsiteX1296" fmla="*/ 129365 w 428625"/>
                <a:gd name="connsiteY1296" fmla="*/ 185792 h 266700"/>
                <a:gd name="connsiteX1297" fmla="*/ 129365 w 428625"/>
                <a:gd name="connsiteY1297" fmla="*/ 189030 h 266700"/>
                <a:gd name="connsiteX1298" fmla="*/ 132575 w 428625"/>
                <a:gd name="connsiteY1298" fmla="*/ 189030 h 266700"/>
                <a:gd name="connsiteX1299" fmla="*/ 135785 w 428625"/>
                <a:gd name="connsiteY1299" fmla="*/ 185792 h 266700"/>
                <a:gd name="connsiteX1300" fmla="*/ 145415 w 428625"/>
                <a:gd name="connsiteY1300" fmla="*/ 189030 h 266700"/>
                <a:gd name="connsiteX1301" fmla="*/ 145415 w 428625"/>
                <a:gd name="connsiteY1301" fmla="*/ 185792 h 266700"/>
                <a:gd name="connsiteX1302" fmla="*/ 148625 w 428625"/>
                <a:gd name="connsiteY1302" fmla="*/ 185792 h 266700"/>
                <a:gd name="connsiteX1303" fmla="*/ 145415 w 428625"/>
                <a:gd name="connsiteY1303" fmla="*/ 179324 h 266700"/>
                <a:gd name="connsiteX1304" fmla="*/ 145415 w 428625"/>
                <a:gd name="connsiteY1304" fmla="*/ 179324 h 266700"/>
                <a:gd name="connsiteX1305" fmla="*/ 145415 w 428625"/>
                <a:gd name="connsiteY1305" fmla="*/ 176095 h 266700"/>
                <a:gd name="connsiteX1306" fmla="*/ 148625 w 428625"/>
                <a:gd name="connsiteY1306" fmla="*/ 176095 h 266700"/>
                <a:gd name="connsiteX1307" fmla="*/ 148625 w 428625"/>
                <a:gd name="connsiteY1307" fmla="*/ 176095 h 266700"/>
                <a:gd name="connsiteX1308" fmla="*/ 148625 w 428625"/>
                <a:gd name="connsiteY1308" fmla="*/ 179324 h 266700"/>
                <a:gd name="connsiteX1309" fmla="*/ 151835 w 428625"/>
                <a:gd name="connsiteY1309" fmla="*/ 179324 h 266700"/>
                <a:gd name="connsiteX1310" fmla="*/ 151835 w 428625"/>
                <a:gd name="connsiteY1310" fmla="*/ 179324 h 266700"/>
                <a:gd name="connsiteX1311" fmla="*/ 155045 w 428625"/>
                <a:gd name="connsiteY1311" fmla="*/ 179324 h 266700"/>
                <a:gd name="connsiteX1312" fmla="*/ 155045 w 428625"/>
                <a:gd name="connsiteY1312" fmla="*/ 182563 h 266700"/>
                <a:gd name="connsiteX1313" fmla="*/ 155045 w 428625"/>
                <a:gd name="connsiteY1313" fmla="*/ 185792 h 266700"/>
                <a:gd name="connsiteX1314" fmla="*/ 164684 w 428625"/>
                <a:gd name="connsiteY1314" fmla="*/ 182563 h 266700"/>
                <a:gd name="connsiteX1315" fmla="*/ 167894 w 428625"/>
                <a:gd name="connsiteY1315" fmla="*/ 179324 h 266700"/>
                <a:gd name="connsiteX1316" fmla="*/ 171104 w 428625"/>
                <a:gd name="connsiteY1316" fmla="*/ 179324 h 266700"/>
                <a:gd name="connsiteX1317" fmla="*/ 171104 w 428625"/>
                <a:gd name="connsiteY1317" fmla="*/ 176095 h 266700"/>
                <a:gd name="connsiteX1318" fmla="*/ 174314 w 428625"/>
                <a:gd name="connsiteY1318" fmla="*/ 172866 h 266700"/>
                <a:gd name="connsiteX1319" fmla="*/ 174314 w 428625"/>
                <a:gd name="connsiteY1319" fmla="*/ 166399 h 266700"/>
                <a:gd name="connsiteX1320" fmla="*/ 187153 w 428625"/>
                <a:gd name="connsiteY1320" fmla="*/ 150234 h 266700"/>
                <a:gd name="connsiteX1321" fmla="*/ 198393 w 428625"/>
                <a:gd name="connsiteY1321" fmla="*/ 140538 h 266700"/>
                <a:gd name="connsiteX1322" fmla="*/ 5750 w 428625"/>
                <a:gd name="connsiteY1322" fmla="*/ 127603 h 266700"/>
                <a:gd name="connsiteX1323" fmla="*/ 2540 w 428625"/>
                <a:gd name="connsiteY1323" fmla="*/ 127603 h 266700"/>
                <a:gd name="connsiteX1324" fmla="*/ 2540 w 428625"/>
                <a:gd name="connsiteY1324" fmla="*/ 127603 h 266700"/>
                <a:gd name="connsiteX1325" fmla="*/ -670 w 428625"/>
                <a:gd name="connsiteY1325" fmla="*/ 127603 h 266700"/>
                <a:gd name="connsiteX1326" fmla="*/ -670 w 428625"/>
                <a:gd name="connsiteY1326" fmla="*/ 130841 h 266700"/>
                <a:gd name="connsiteX1327" fmla="*/ -670 w 428625"/>
                <a:gd name="connsiteY1327" fmla="*/ 134071 h 266700"/>
                <a:gd name="connsiteX1328" fmla="*/ -670 w 428625"/>
                <a:gd name="connsiteY1328" fmla="*/ 137300 h 266700"/>
                <a:gd name="connsiteX1329" fmla="*/ -670 w 428625"/>
                <a:gd name="connsiteY1329" fmla="*/ 140538 h 266700"/>
                <a:gd name="connsiteX1330" fmla="*/ 2540 w 428625"/>
                <a:gd name="connsiteY1330" fmla="*/ 140538 h 266700"/>
                <a:gd name="connsiteX1331" fmla="*/ 2540 w 428625"/>
                <a:gd name="connsiteY1331" fmla="*/ 140538 h 266700"/>
                <a:gd name="connsiteX1332" fmla="*/ 2540 w 428625"/>
                <a:gd name="connsiteY1332" fmla="*/ 134071 h 266700"/>
                <a:gd name="connsiteX1333" fmla="*/ 2540 w 428625"/>
                <a:gd name="connsiteY1333" fmla="*/ 134071 h 266700"/>
                <a:gd name="connsiteX1334" fmla="*/ 2540 w 428625"/>
                <a:gd name="connsiteY1334" fmla="*/ 130841 h 266700"/>
                <a:gd name="connsiteX1335" fmla="*/ 5750 w 428625"/>
                <a:gd name="connsiteY1335" fmla="*/ 130841 h 266700"/>
                <a:gd name="connsiteX1336" fmla="*/ 8960 w 428625"/>
                <a:gd name="connsiteY1336" fmla="*/ 130841 h 266700"/>
                <a:gd name="connsiteX1337" fmla="*/ 12170 w 428625"/>
                <a:gd name="connsiteY1337" fmla="*/ 127603 h 266700"/>
                <a:gd name="connsiteX1338" fmla="*/ 8960 w 428625"/>
                <a:gd name="connsiteY1338" fmla="*/ 127603 h 266700"/>
                <a:gd name="connsiteX1339" fmla="*/ 5750 w 428625"/>
                <a:gd name="connsiteY1339" fmla="*/ 1276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</a:cxnLst>
              <a:rect l="l" t="t" r="r" b="b"/>
              <a:pathLst>
                <a:path w="428625" h="266700">
                  <a:moveTo>
                    <a:pt x="87627" y="51632"/>
                  </a:moveTo>
                  <a:lnTo>
                    <a:pt x="90837" y="51632"/>
                  </a:lnTo>
                  <a:lnTo>
                    <a:pt x="90837" y="51632"/>
                  </a:lnTo>
                  <a:lnTo>
                    <a:pt x="94046" y="51632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1632"/>
                  </a:lnTo>
                  <a:lnTo>
                    <a:pt x="94046" y="51632"/>
                  </a:lnTo>
                  <a:lnTo>
                    <a:pt x="94046" y="48403"/>
                  </a:lnTo>
                  <a:lnTo>
                    <a:pt x="90837" y="48403"/>
                  </a:lnTo>
                  <a:lnTo>
                    <a:pt x="90837" y="45174"/>
                  </a:lnTo>
                  <a:lnTo>
                    <a:pt x="87627" y="41935"/>
                  </a:lnTo>
                  <a:lnTo>
                    <a:pt x="84417" y="45174"/>
                  </a:lnTo>
                  <a:lnTo>
                    <a:pt x="87627" y="48403"/>
                  </a:lnTo>
                  <a:lnTo>
                    <a:pt x="87627" y="51632"/>
                  </a:lnTo>
                  <a:close/>
                  <a:moveTo>
                    <a:pt x="122946" y="48403"/>
                  </a:moveTo>
                  <a:lnTo>
                    <a:pt x="122946" y="51632"/>
                  </a:lnTo>
                  <a:lnTo>
                    <a:pt x="129365" y="54870"/>
                  </a:lnTo>
                  <a:lnTo>
                    <a:pt x="132575" y="58099"/>
                  </a:lnTo>
                  <a:lnTo>
                    <a:pt x="138995" y="61337"/>
                  </a:lnTo>
                  <a:lnTo>
                    <a:pt x="142205" y="61337"/>
                  </a:lnTo>
                  <a:lnTo>
                    <a:pt x="142205" y="64567"/>
                  </a:lnTo>
                  <a:lnTo>
                    <a:pt x="138995" y="64567"/>
                  </a:lnTo>
                  <a:lnTo>
                    <a:pt x="138995" y="64567"/>
                  </a:lnTo>
                  <a:lnTo>
                    <a:pt x="135785" y="64567"/>
                  </a:lnTo>
                  <a:lnTo>
                    <a:pt x="135785" y="64567"/>
                  </a:lnTo>
                  <a:lnTo>
                    <a:pt x="132575" y="61337"/>
                  </a:lnTo>
                  <a:lnTo>
                    <a:pt x="132575" y="61337"/>
                  </a:lnTo>
                  <a:lnTo>
                    <a:pt x="126155" y="61337"/>
                  </a:lnTo>
                  <a:lnTo>
                    <a:pt x="122946" y="61337"/>
                  </a:lnTo>
                  <a:lnTo>
                    <a:pt x="119735" y="64567"/>
                  </a:lnTo>
                  <a:lnTo>
                    <a:pt x="122946" y="67796"/>
                  </a:lnTo>
                  <a:lnTo>
                    <a:pt x="122946" y="71034"/>
                  </a:lnTo>
                  <a:lnTo>
                    <a:pt x="126155" y="71034"/>
                  </a:lnTo>
                  <a:lnTo>
                    <a:pt x="126155" y="71034"/>
                  </a:lnTo>
                  <a:lnTo>
                    <a:pt x="135785" y="71034"/>
                  </a:lnTo>
                  <a:lnTo>
                    <a:pt x="135785" y="71034"/>
                  </a:lnTo>
                  <a:lnTo>
                    <a:pt x="138995" y="71034"/>
                  </a:lnTo>
                  <a:lnTo>
                    <a:pt x="142205" y="71034"/>
                  </a:lnTo>
                  <a:lnTo>
                    <a:pt x="142205" y="71034"/>
                  </a:lnTo>
                  <a:lnTo>
                    <a:pt x="145415" y="67796"/>
                  </a:lnTo>
                  <a:lnTo>
                    <a:pt x="148625" y="61337"/>
                  </a:lnTo>
                  <a:lnTo>
                    <a:pt x="148625" y="61337"/>
                  </a:lnTo>
                  <a:lnTo>
                    <a:pt x="148625" y="58099"/>
                  </a:lnTo>
                  <a:lnTo>
                    <a:pt x="148625" y="58099"/>
                  </a:lnTo>
                  <a:lnTo>
                    <a:pt x="148625" y="54870"/>
                  </a:lnTo>
                  <a:lnTo>
                    <a:pt x="145415" y="51632"/>
                  </a:lnTo>
                  <a:lnTo>
                    <a:pt x="145415" y="51632"/>
                  </a:lnTo>
                  <a:lnTo>
                    <a:pt x="138995" y="51632"/>
                  </a:lnTo>
                  <a:lnTo>
                    <a:pt x="135785" y="51632"/>
                  </a:lnTo>
                  <a:lnTo>
                    <a:pt x="132575" y="51632"/>
                  </a:lnTo>
                  <a:lnTo>
                    <a:pt x="129365" y="51632"/>
                  </a:lnTo>
                  <a:lnTo>
                    <a:pt x="126155" y="48403"/>
                  </a:lnTo>
                  <a:lnTo>
                    <a:pt x="126155" y="48403"/>
                  </a:lnTo>
                  <a:lnTo>
                    <a:pt x="122946" y="45174"/>
                  </a:lnTo>
                  <a:lnTo>
                    <a:pt x="122946" y="45174"/>
                  </a:lnTo>
                  <a:lnTo>
                    <a:pt x="119735" y="45174"/>
                  </a:lnTo>
                  <a:lnTo>
                    <a:pt x="119735" y="45174"/>
                  </a:lnTo>
                  <a:lnTo>
                    <a:pt x="119735" y="48403"/>
                  </a:lnTo>
                  <a:lnTo>
                    <a:pt x="122946" y="48403"/>
                  </a:lnTo>
                  <a:close/>
                  <a:moveTo>
                    <a:pt x="21809" y="6379"/>
                  </a:moveTo>
                  <a:lnTo>
                    <a:pt x="21809" y="6379"/>
                  </a:lnTo>
                  <a:lnTo>
                    <a:pt x="21809" y="6379"/>
                  </a:lnTo>
                  <a:lnTo>
                    <a:pt x="21809" y="6379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5019" y="3140"/>
                  </a:lnTo>
                  <a:lnTo>
                    <a:pt x="25019" y="3140"/>
                  </a:lnTo>
                  <a:lnTo>
                    <a:pt x="21809" y="-89"/>
                  </a:lnTo>
                  <a:lnTo>
                    <a:pt x="21809" y="-89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6379"/>
                  </a:lnTo>
                  <a:lnTo>
                    <a:pt x="21809" y="6379"/>
                  </a:lnTo>
                  <a:close/>
                  <a:moveTo>
                    <a:pt x="12170" y="153463"/>
                  </a:moveTo>
                  <a:lnTo>
                    <a:pt x="12170" y="153463"/>
                  </a:lnTo>
                  <a:lnTo>
                    <a:pt x="12170" y="150234"/>
                  </a:lnTo>
                  <a:lnTo>
                    <a:pt x="1217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5750" y="150234"/>
                  </a:lnTo>
                  <a:lnTo>
                    <a:pt x="5750" y="153463"/>
                  </a:lnTo>
                  <a:lnTo>
                    <a:pt x="5750" y="156702"/>
                  </a:lnTo>
                  <a:lnTo>
                    <a:pt x="5750" y="156702"/>
                  </a:lnTo>
                  <a:lnTo>
                    <a:pt x="2540" y="153463"/>
                  </a:lnTo>
                  <a:lnTo>
                    <a:pt x="254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2540" y="159931"/>
                  </a:lnTo>
                  <a:lnTo>
                    <a:pt x="5750" y="159931"/>
                  </a:lnTo>
                  <a:lnTo>
                    <a:pt x="8960" y="159931"/>
                  </a:lnTo>
                  <a:lnTo>
                    <a:pt x="12170" y="156702"/>
                  </a:lnTo>
                  <a:lnTo>
                    <a:pt x="1217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12170" y="153463"/>
                  </a:lnTo>
                  <a:close/>
                  <a:moveTo>
                    <a:pt x="155045" y="58099"/>
                  </a:moveTo>
                  <a:lnTo>
                    <a:pt x="158255" y="58099"/>
                  </a:lnTo>
                  <a:lnTo>
                    <a:pt x="161474" y="61337"/>
                  </a:lnTo>
                  <a:lnTo>
                    <a:pt x="161474" y="61337"/>
                  </a:lnTo>
                  <a:lnTo>
                    <a:pt x="164684" y="58099"/>
                  </a:lnTo>
                  <a:lnTo>
                    <a:pt x="167894" y="58099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7894" y="51632"/>
                  </a:lnTo>
                  <a:lnTo>
                    <a:pt x="167894" y="51632"/>
                  </a:lnTo>
                  <a:lnTo>
                    <a:pt x="161474" y="48403"/>
                  </a:lnTo>
                  <a:lnTo>
                    <a:pt x="161474" y="48403"/>
                  </a:lnTo>
                  <a:lnTo>
                    <a:pt x="158255" y="48403"/>
                  </a:lnTo>
                  <a:lnTo>
                    <a:pt x="151835" y="51632"/>
                  </a:lnTo>
                  <a:lnTo>
                    <a:pt x="155045" y="54870"/>
                  </a:lnTo>
                  <a:lnTo>
                    <a:pt x="155045" y="58099"/>
                  </a:lnTo>
                  <a:close/>
                  <a:moveTo>
                    <a:pt x="180733" y="45174"/>
                  </a:moveTo>
                  <a:lnTo>
                    <a:pt x="180733" y="48403"/>
                  </a:lnTo>
                  <a:lnTo>
                    <a:pt x="183944" y="48403"/>
                  </a:lnTo>
                  <a:lnTo>
                    <a:pt x="201603" y="48403"/>
                  </a:lnTo>
                  <a:lnTo>
                    <a:pt x="204813" y="51632"/>
                  </a:lnTo>
                  <a:lnTo>
                    <a:pt x="208023" y="58099"/>
                  </a:lnTo>
                  <a:lnTo>
                    <a:pt x="211233" y="58099"/>
                  </a:lnTo>
                  <a:lnTo>
                    <a:pt x="217653" y="58099"/>
                  </a:lnTo>
                  <a:lnTo>
                    <a:pt x="220862" y="58099"/>
                  </a:lnTo>
                  <a:lnTo>
                    <a:pt x="224082" y="54870"/>
                  </a:lnTo>
                  <a:lnTo>
                    <a:pt x="220862" y="51632"/>
                  </a:lnTo>
                  <a:lnTo>
                    <a:pt x="220862" y="48403"/>
                  </a:lnTo>
                  <a:lnTo>
                    <a:pt x="217653" y="45174"/>
                  </a:lnTo>
                  <a:lnTo>
                    <a:pt x="217653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4813" y="41935"/>
                  </a:lnTo>
                  <a:lnTo>
                    <a:pt x="193573" y="45174"/>
                  </a:lnTo>
                  <a:lnTo>
                    <a:pt x="190364" y="45174"/>
                  </a:lnTo>
                  <a:lnTo>
                    <a:pt x="187153" y="41935"/>
                  </a:lnTo>
                  <a:lnTo>
                    <a:pt x="183944" y="41935"/>
                  </a:lnTo>
                  <a:lnTo>
                    <a:pt x="180733" y="41935"/>
                  </a:lnTo>
                  <a:lnTo>
                    <a:pt x="177524" y="41935"/>
                  </a:lnTo>
                  <a:lnTo>
                    <a:pt x="177524" y="41935"/>
                  </a:lnTo>
                  <a:lnTo>
                    <a:pt x="177524" y="45174"/>
                  </a:lnTo>
                  <a:lnTo>
                    <a:pt x="180733" y="45174"/>
                  </a:lnTo>
                  <a:close/>
                  <a:moveTo>
                    <a:pt x="180733" y="64567"/>
                  </a:moveTo>
                  <a:lnTo>
                    <a:pt x="183944" y="64567"/>
                  </a:lnTo>
                  <a:lnTo>
                    <a:pt x="187153" y="64567"/>
                  </a:lnTo>
                  <a:lnTo>
                    <a:pt x="183944" y="67796"/>
                  </a:lnTo>
                  <a:lnTo>
                    <a:pt x="183944" y="71034"/>
                  </a:lnTo>
                  <a:lnTo>
                    <a:pt x="187153" y="74263"/>
                  </a:lnTo>
                  <a:lnTo>
                    <a:pt x="193573" y="71034"/>
                  </a:lnTo>
                  <a:lnTo>
                    <a:pt x="198393" y="71034"/>
                  </a:lnTo>
                  <a:lnTo>
                    <a:pt x="201603" y="67796"/>
                  </a:lnTo>
                  <a:lnTo>
                    <a:pt x="204813" y="67796"/>
                  </a:lnTo>
                  <a:lnTo>
                    <a:pt x="204813" y="64567"/>
                  </a:lnTo>
                  <a:lnTo>
                    <a:pt x="201603" y="64567"/>
                  </a:lnTo>
                  <a:lnTo>
                    <a:pt x="198393" y="61337"/>
                  </a:lnTo>
                  <a:lnTo>
                    <a:pt x="198393" y="61337"/>
                  </a:lnTo>
                  <a:lnTo>
                    <a:pt x="193573" y="58099"/>
                  </a:lnTo>
                  <a:lnTo>
                    <a:pt x="193573" y="64567"/>
                  </a:lnTo>
                  <a:lnTo>
                    <a:pt x="190364" y="61337"/>
                  </a:lnTo>
                  <a:lnTo>
                    <a:pt x="187153" y="58099"/>
                  </a:lnTo>
                  <a:lnTo>
                    <a:pt x="187153" y="58099"/>
                  </a:lnTo>
                  <a:lnTo>
                    <a:pt x="183944" y="58099"/>
                  </a:lnTo>
                  <a:lnTo>
                    <a:pt x="183944" y="61337"/>
                  </a:lnTo>
                  <a:lnTo>
                    <a:pt x="180733" y="61337"/>
                  </a:lnTo>
                  <a:lnTo>
                    <a:pt x="177524" y="61337"/>
                  </a:lnTo>
                  <a:lnTo>
                    <a:pt x="177524" y="64567"/>
                  </a:lnTo>
                  <a:lnTo>
                    <a:pt x="180733" y="64567"/>
                  </a:lnTo>
                  <a:close/>
                  <a:moveTo>
                    <a:pt x="31439" y="176095"/>
                  </a:moveTo>
                  <a:lnTo>
                    <a:pt x="34649" y="179324"/>
                  </a:lnTo>
                  <a:lnTo>
                    <a:pt x="39468" y="179324"/>
                  </a:lnTo>
                  <a:lnTo>
                    <a:pt x="42679" y="179324"/>
                  </a:lnTo>
                  <a:lnTo>
                    <a:pt x="49098" y="176095"/>
                  </a:lnTo>
                  <a:lnTo>
                    <a:pt x="49098" y="176095"/>
                  </a:lnTo>
                  <a:lnTo>
                    <a:pt x="52308" y="172866"/>
                  </a:lnTo>
                  <a:lnTo>
                    <a:pt x="52308" y="169627"/>
                  </a:lnTo>
                  <a:lnTo>
                    <a:pt x="52308" y="169627"/>
                  </a:lnTo>
                  <a:lnTo>
                    <a:pt x="49098" y="169627"/>
                  </a:lnTo>
                  <a:lnTo>
                    <a:pt x="52308" y="163160"/>
                  </a:lnTo>
                  <a:lnTo>
                    <a:pt x="52308" y="159931"/>
                  </a:lnTo>
                  <a:lnTo>
                    <a:pt x="52308" y="159931"/>
                  </a:lnTo>
                  <a:lnTo>
                    <a:pt x="52308" y="153463"/>
                  </a:lnTo>
                  <a:lnTo>
                    <a:pt x="52308" y="153463"/>
                  </a:lnTo>
                  <a:lnTo>
                    <a:pt x="52308" y="150234"/>
                  </a:lnTo>
                  <a:lnTo>
                    <a:pt x="55518" y="150234"/>
                  </a:lnTo>
                  <a:lnTo>
                    <a:pt x="55518" y="147006"/>
                  </a:lnTo>
                  <a:lnTo>
                    <a:pt x="55518" y="147006"/>
                  </a:lnTo>
                  <a:lnTo>
                    <a:pt x="55518" y="143767"/>
                  </a:lnTo>
                  <a:lnTo>
                    <a:pt x="52308" y="140538"/>
                  </a:lnTo>
                  <a:lnTo>
                    <a:pt x="52308" y="140538"/>
                  </a:lnTo>
                  <a:lnTo>
                    <a:pt x="49098" y="143767"/>
                  </a:lnTo>
                  <a:lnTo>
                    <a:pt x="49098" y="147006"/>
                  </a:lnTo>
                  <a:lnTo>
                    <a:pt x="49098" y="147006"/>
                  </a:lnTo>
                  <a:lnTo>
                    <a:pt x="52308" y="147006"/>
                  </a:lnTo>
                  <a:lnTo>
                    <a:pt x="52308" y="150234"/>
                  </a:lnTo>
                  <a:lnTo>
                    <a:pt x="49098" y="153463"/>
                  </a:lnTo>
                  <a:lnTo>
                    <a:pt x="49098" y="156702"/>
                  </a:lnTo>
                  <a:lnTo>
                    <a:pt x="45888" y="156702"/>
                  </a:lnTo>
                  <a:lnTo>
                    <a:pt x="42679" y="159931"/>
                  </a:lnTo>
                  <a:lnTo>
                    <a:pt x="31439" y="163160"/>
                  </a:lnTo>
                  <a:lnTo>
                    <a:pt x="31439" y="163160"/>
                  </a:lnTo>
                  <a:lnTo>
                    <a:pt x="31439" y="159931"/>
                  </a:lnTo>
                  <a:lnTo>
                    <a:pt x="34649" y="156702"/>
                  </a:lnTo>
                  <a:lnTo>
                    <a:pt x="42679" y="153463"/>
                  </a:lnTo>
                  <a:lnTo>
                    <a:pt x="42679" y="153463"/>
                  </a:lnTo>
                  <a:lnTo>
                    <a:pt x="45888" y="150234"/>
                  </a:lnTo>
                  <a:lnTo>
                    <a:pt x="42679" y="150234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3767"/>
                  </a:lnTo>
                  <a:lnTo>
                    <a:pt x="39468" y="143767"/>
                  </a:lnTo>
                  <a:lnTo>
                    <a:pt x="34649" y="143767"/>
                  </a:lnTo>
                  <a:lnTo>
                    <a:pt x="34649" y="143767"/>
                  </a:lnTo>
                  <a:lnTo>
                    <a:pt x="34649" y="147006"/>
                  </a:lnTo>
                  <a:lnTo>
                    <a:pt x="31439" y="147006"/>
                  </a:lnTo>
                  <a:lnTo>
                    <a:pt x="31439" y="150234"/>
                  </a:lnTo>
                  <a:lnTo>
                    <a:pt x="28229" y="153463"/>
                  </a:lnTo>
                  <a:lnTo>
                    <a:pt x="28229" y="153463"/>
                  </a:lnTo>
                  <a:lnTo>
                    <a:pt x="21809" y="153463"/>
                  </a:lnTo>
                  <a:lnTo>
                    <a:pt x="21809" y="153463"/>
                  </a:lnTo>
                  <a:lnTo>
                    <a:pt x="18599" y="156702"/>
                  </a:lnTo>
                  <a:lnTo>
                    <a:pt x="18599" y="156702"/>
                  </a:lnTo>
                  <a:lnTo>
                    <a:pt x="18599" y="159931"/>
                  </a:lnTo>
                  <a:lnTo>
                    <a:pt x="21809" y="159931"/>
                  </a:lnTo>
                  <a:lnTo>
                    <a:pt x="21809" y="163160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9627"/>
                  </a:lnTo>
                  <a:lnTo>
                    <a:pt x="21809" y="169627"/>
                  </a:lnTo>
                  <a:lnTo>
                    <a:pt x="2501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72866"/>
                  </a:lnTo>
                  <a:lnTo>
                    <a:pt x="28229" y="172866"/>
                  </a:lnTo>
                  <a:lnTo>
                    <a:pt x="31439" y="172866"/>
                  </a:lnTo>
                  <a:lnTo>
                    <a:pt x="31439" y="176095"/>
                  </a:lnTo>
                  <a:lnTo>
                    <a:pt x="31439" y="176095"/>
                  </a:lnTo>
                  <a:close/>
                  <a:moveTo>
                    <a:pt x="193573" y="260143"/>
                  </a:moveTo>
                  <a:lnTo>
                    <a:pt x="190364" y="260143"/>
                  </a:lnTo>
                  <a:lnTo>
                    <a:pt x="187153" y="256915"/>
                  </a:lnTo>
                  <a:lnTo>
                    <a:pt x="187153" y="253676"/>
                  </a:lnTo>
                  <a:lnTo>
                    <a:pt x="190364" y="253676"/>
                  </a:lnTo>
                  <a:lnTo>
                    <a:pt x="190364" y="250447"/>
                  </a:lnTo>
                  <a:lnTo>
                    <a:pt x="193573" y="250447"/>
                  </a:lnTo>
                  <a:lnTo>
                    <a:pt x="193573" y="247218"/>
                  </a:lnTo>
                  <a:lnTo>
                    <a:pt x="187153" y="247218"/>
                  </a:lnTo>
                  <a:lnTo>
                    <a:pt x="183944" y="247218"/>
                  </a:lnTo>
                  <a:lnTo>
                    <a:pt x="183944" y="250447"/>
                  </a:lnTo>
                  <a:lnTo>
                    <a:pt x="183944" y="253676"/>
                  </a:lnTo>
                  <a:lnTo>
                    <a:pt x="180733" y="253676"/>
                  </a:lnTo>
                  <a:lnTo>
                    <a:pt x="177524" y="256915"/>
                  </a:lnTo>
                  <a:lnTo>
                    <a:pt x="180733" y="260143"/>
                  </a:lnTo>
                  <a:lnTo>
                    <a:pt x="180733" y="263382"/>
                  </a:lnTo>
                  <a:lnTo>
                    <a:pt x="183944" y="263382"/>
                  </a:lnTo>
                  <a:lnTo>
                    <a:pt x="187153" y="263382"/>
                  </a:lnTo>
                  <a:lnTo>
                    <a:pt x="187153" y="266611"/>
                  </a:lnTo>
                  <a:lnTo>
                    <a:pt x="190364" y="266611"/>
                  </a:lnTo>
                  <a:lnTo>
                    <a:pt x="193573" y="263382"/>
                  </a:lnTo>
                  <a:lnTo>
                    <a:pt x="193573" y="263382"/>
                  </a:lnTo>
                  <a:lnTo>
                    <a:pt x="198393" y="260143"/>
                  </a:lnTo>
                  <a:lnTo>
                    <a:pt x="198393" y="256915"/>
                  </a:lnTo>
                  <a:lnTo>
                    <a:pt x="193573" y="260143"/>
                  </a:lnTo>
                  <a:close/>
                  <a:moveTo>
                    <a:pt x="193573" y="224587"/>
                  </a:moveTo>
                  <a:lnTo>
                    <a:pt x="193573" y="224587"/>
                  </a:lnTo>
                  <a:lnTo>
                    <a:pt x="193573" y="221358"/>
                  </a:lnTo>
                  <a:lnTo>
                    <a:pt x="190364" y="221358"/>
                  </a:lnTo>
                  <a:lnTo>
                    <a:pt x="190364" y="221358"/>
                  </a:lnTo>
                  <a:lnTo>
                    <a:pt x="183944" y="221358"/>
                  </a:lnTo>
                  <a:lnTo>
                    <a:pt x="180733" y="214890"/>
                  </a:lnTo>
                  <a:lnTo>
                    <a:pt x="180733" y="214890"/>
                  </a:lnTo>
                  <a:lnTo>
                    <a:pt x="180733" y="218119"/>
                  </a:lnTo>
                  <a:lnTo>
                    <a:pt x="180733" y="221358"/>
                  </a:lnTo>
                  <a:lnTo>
                    <a:pt x="180733" y="221358"/>
                  </a:lnTo>
                  <a:lnTo>
                    <a:pt x="183944" y="224587"/>
                  </a:lnTo>
                  <a:lnTo>
                    <a:pt x="183944" y="224587"/>
                  </a:lnTo>
                  <a:lnTo>
                    <a:pt x="187153" y="227816"/>
                  </a:lnTo>
                  <a:lnTo>
                    <a:pt x="183944" y="231054"/>
                  </a:lnTo>
                  <a:lnTo>
                    <a:pt x="183944" y="234283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40750"/>
                  </a:lnTo>
                  <a:lnTo>
                    <a:pt x="183944" y="240750"/>
                  </a:lnTo>
                  <a:lnTo>
                    <a:pt x="187153" y="240750"/>
                  </a:lnTo>
                  <a:lnTo>
                    <a:pt x="187153" y="237512"/>
                  </a:lnTo>
                  <a:lnTo>
                    <a:pt x="187153" y="237512"/>
                  </a:lnTo>
                  <a:lnTo>
                    <a:pt x="190364" y="237512"/>
                  </a:lnTo>
                  <a:lnTo>
                    <a:pt x="190364" y="237512"/>
                  </a:lnTo>
                  <a:lnTo>
                    <a:pt x="193573" y="234283"/>
                  </a:lnTo>
                  <a:lnTo>
                    <a:pt x="193573" y="231054"/>
                  </a:lnTo>
                  <a:lnTo>
                    <a:pt x="193573" y="231054"/>
                  </a:lnTo>
                  <a:lnTo>
                    <a:pt x="190364" y="227816"/>
                  </a:lnTo>
                  <a:lnTo>
                    <a:pt x="193573" y="227816"/>
                  </a:lnTo>
                  <a:lnTo>
                    <a:pt x="193573" y="224587"/>
                  </a:lnTo>
                  <a:close/>
                  <a:moveTo>
                    <a:pt x="346088" y="185792"/>
                  </a:moveTo>
                  <a:lnTo>
                    <a:pt x="346088" y="185792"/>
                  </a:lnTo>
                  <a:lnTo>
                    <a:pt x="342878" y="185792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39658" y="185792"/>
                  </a:lnTo>
                  <a:lnTo>
                    <a:pt x="339658" y="185792"/>
                  </a:lnTo>
                  <a:lnTo>
                    <a:pt x="336448" y="185792"/>
                  </a:lnTo>
                  <a:lnTo>
                    <a:pt x="336448" y="185792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3239" y="189030"/>
                  </a:lnTo>
                  <a:lnTo>
                    <a:pt x="333239" y="192259"/>
                  </a:lnTo>
                  <a:lnTo>
                    <a:pt x="330028" y="192259"/>
                  </a:lnTo>
                  <a:lnTo>
                    <a:pt x="330028" y="192259"/>
                  </a:lnTo>
                  <a:lnTo>
                    <a:pt x="330028" y="195488"/>
                  </a:lnTo>
                  <a:lnTo>
                    <a:pt x="333239" y="195488"/>
                  </a:lnTo>
                  <a:lnTo>
                    <a:pt x="333239" y="198726"/>
                  </a:lnTo>
                  <a:lnTo>
                    <a:pt x="333239" y="198726"/>
                  </a:lnTo>
                  <a:lnTo>
                    <a:pt x="333239" y="201955"/>
                  </a:lnTo>
                  <a:lnTo>
                    <a:pt x="336448" y="201955"/>
                  </a:lnTo>
                  <a:lnTo>
                    <a:pt x="336448" y="201955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5194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8423"/>
                  </a:lnTo>
                  <a:lnTo>
                    <a:pt x="342878" y="208423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1955"/>
                  </a:lnTo>
                  <a:lnTo>
                    <a:pt x="342878" y="201955"/>
                  </a:lnTo>
                  <a:lnTo>
                    <a:pt x="342878" y="198726"/>
                  </a:lnTo>
                  <a:lnTo>
                    <a:pt x="342878" y="198726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42878" y="192259"/>
                  </a:lnTo>
                  <a:lnTo>
                    <a:pt x="339658" y="192259"/>
                  </a:lnTo>
                  <a:lnTo>
                    <a:pt x="339658" y="192259"/>
                  </a:lnTo>
                  <a:lnTo>
                    <a:pt x="342878" y="192259"/>
                  </a:lnTo>
                  <a:lnTo>
                    <a:pt x="342878" y="192259"/>
                  </a:lnTo>
                  <a:lnTo>
                    <a:pt x="346088" y="192259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5792"/>
                  </a:lnTo>
                  <a:close/>
                  <a:moveTo>
                    <a:pt x="190364" y="185792"/>
                  </a:move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2563"/>
                  </a:lnTo>
                  <a:lnTo>
                    <a:pt x="193573" y="182563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6095"/>
                  </a:lnTo>
                  <a:lnTo>
                    <a:pt x="190364" y="176095"/>
                  </a:lnTo>
                  <a:lnTo>
                    <a:pt x="190364" y="176095"/>
                  </a:lnTo>
                  <a:lnTo>
                    <a:pt x="190364" y="179324"/>
                  </a:ln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close/>
                  <a:moveTo>
                    <a:pt x="424745" y="127603"/>
                  </a:moveTo>
                  <a:lnTo>
                    <a:pt x="421535" y="127603"/>
                  </a:lnTo>
                  <a:lnTo>
                    <a:pt x="418325" y="127603"/>
                  </a:lnTo>
                  <a:lnTo>
                    <a:pt x="415115" y="127603"/>
                  </a:lnTo>
                  <a:lnTo>
                    <a:pt x="408696" y="127603"/>
                  </a:lnTo>
                  <a:lnTo>
                    <a:pt x="408696" y="124374"/>
                  </a:lnTo>
                  <a:lnTo>
                    <a:pt x="415115" y="124374"/>
                  </a:lnTo>
                  <a:lnTo>
                    <a:pt x="421535" y="121136"/>
                  </a:lnTo>
                  <a:lnTo>
                    <a:pt x="424745" y="117907"/>
                  </a:lnTo>
                  <a:lnTo>
                    <a:pt x="421535" y="114678"/>
                  </a:lnTo>
                  <a:lnTo>
                    <a:pt x="418325" y="111439"/>
                  </a:lnTo>
                  <a:lnTo>
                    <a:pt x="415115" y="111439"/>
                  </a:lnTo>
                  <a:lnTo>
                    <a:pt x="402266" y="108210"/>
                  </a:lnTo>
                  <a:lnTo>
                    <a:pt x="399056" y="108210"/>
                  </a:lnTo>
                  <a:lnTo>
                    <a:pt x="392636" y="108210"/>
                  </a:lnTo>
                  <a:lnTo>
                    <a:pt x="389427" y="108210"/>
                  </a:lnTo>
                  <a:lnTo>
                    <a:pt x="386216" y="104972"/>
                  </a:lnTo>
                  <a:lnTo>
                    <a:pt x="379796" y="104972"/>
                  </a:lnTo>
                  <a:lnTo>
                    <a:pt x="379796" y="98514"/>
                  </a:lnTo>
                  <a:lnTo>
                    <a:pt x="386216" y="95276"/>
                  </a:lnTo>
                  <a:lnTo>
                    <a:pt x="392636" y="98514"/>
                  </a:lnTo>
                  <a:lnTo>
                    <a:pt x="392636" y="95276"/>
                  </a:lnTo>
                  <a:lnTo>
                    <a:pt x="392636" y="92046"/>
                  </a:lnTo>
                  <a:lnTo>
                    <a:pt x="395847" y="92046"/>
                  </a:lnTo>
                  <a:lnTo>
                    <a:pt x="405485" y="98514"/>
                  </a:lnTo>
                  <a:lnTo>
                    <a:pt x="418325" y="101743"/>
                  </a:lnTo>
                  <a:lnTo>
                    <a:pt x="421535" y="98514"/>
                  </a:lnTo>
                  <a:lnTo>
                    <a:pt x="424745" y="98514"/>
                  </a:lnTo>
                  <a:lnTo>
                    <a:pt x="421535" y="95276"/>
                  </a:lnTo>
                  <a:lnTo>
                    <a:pt x="418325" y="95276"/>
                  </a:lnTo>
                  <a:lnTo>
                    <a:pt x="421535" y="95276"/>
                  </a:lnTo>
                  <a:lnTo>
                    <a:pt x="421535" y="92046"/>
                  </a:lnTo>
                  <a:lnTo>
                    <a:pt x="424745" y="92046"/>
                  </a:lnTo>
                  <a:lnTo>
                    <a:pt x="421535" y="88808"/>
                  </a:lnTo>
                  <a:lnTo>
                    <a:pt x="418325" y="88808"/>
                  </a:lnTo>
                  <a:lnTo>
                    <a:pt x="418325" y="88808"/>
                  </a:lnTo>
                  <a:lnTo>
                    <a:pt x="415115" y="80730"/>
                  </a:lnTo>
                  <a:lnTo>
                    <a:pt x="411905" y="77502"/>
                  </a:lnTo>
                  <a:lnTo>
                    <a:pt x="411905" y="77502"/>
                  </a:lnTo>
                  <a:lnTo>
                    <a:pt x="408696" y="71034"/>
                  </a:lnTo>
                  <a:lnTo>
                    <a:pt x="408696" y="67796"/>
                  </a:lnTo>
                  <a:lnTo>
                    <a:pt x="408696" y="67796"/>
                  </a:lnTo>
                  <a:lnTo>
                    <a:pt x="405485" y="64567"/>
                  </a:lnTo>
                  <a:lnTo>
                    <a:pt x="399056" y="64567"/>
                  </a:lnTo>
                  <a:lnTo>
                    <a:pt x="392636" y="67796"/>
                  </a:lnTo>
                  <a:lnTo>
                    <a:pt x="370167" y="71034"/>
                  </a:lnTo>
                  <a:lnTo>
                    <a:pt x="366957" y="71034"/>
                  </a:lnTo>
                  <a:lnTo>
                    <a:pt x="363737" y="74263"/>
                  </a:lnTo>
                  <a:lnTo>
                    <a:pt x="363737" y="74263"/>
                  </a:lnTo>
                  <a:lnTo>
                    <a:pt x="360528" y="74263"/>
                  </a:lnTo>
                  <a:lnTo>
                    <a:pt x="355718" y="88808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92046"/>
                  </a:lnTo>
                  <a:lnTo>
                    <a:pt x="363737" y="92046"/>
                  </a:lnTo>
                  <a:lnTo>
                    <a:pt x="360528" y="95276"/>
                  </a:lnTo>
                  <a:lnTo>
                    <a:pt x="363737" y="95276"/>
                  </a:lnTo>
                  <a:lnTo>
                    <a:pt x="363737" y="98514"/>
                  </a:lnTo>
                  <a:lnTo>
                    <a:pt x="363737" y="98514"/>
                  </a:lnTo>
                  <a:lnTo>
                    <a:pt x="370167" y="95276"/>
                  </a:lnTo>
                  <a:lnTo>
                    <a:pt x="370167" y="95276"/>
                  </a:lnTo>
                  <a:lnTo>
                    <a:pt x="370167" y="98514"/>
                  </a:lnTo>
                  <a:lnTo>
                    <a:pt x="370167" y="101743"/>
                  </a:lnTo>
                  <a:lnTo>
                    <a:pt x="366957" y="101743"/>
                  </a:lnTo>
                  <a:lnTo>
                    <a:pt x="366957" y="101743"/>
                  </a:lnTo>
                  <a:lnTo>
                    <a:pt x="370167" y="104972"/>
                  </a:lnTo>
                  <a:lnTo>
                    <a:pt x="373377" y="108210"/>
                  </a:lnTo>
                  <a:lnTo>
                    <a:pt x="373377" y="108210"/>
                  </a:lnTo>
                  <a:lnTo>
                    <a:pt x="376587" y="114678"/>
                  </a:lnTo>
                  <a:lnTo>
                    <a:pt x="370167" y="111439"/>
                  </a:lnTo>
                  <a:lnTo>
                    <a:pt x="366957" y="108210"/>
                  </a:lnTo>
                  <a:lnTo>
                    <a:pt x="366957" y="111439"/>
                  </a:lnTo>
                  <a:lnTo>
                    <a:pt x="370167" y="117907"/>
                  </a:lnTo>
                  <a:lnTo>
                    <a:pt x="370167" y="121136"/>
                  </a:lnTo>
                  <a:lnTo>
                    <a:pt x="370167" y="121136"/>
                  </a:lnTo>
                  <a:lnTo>
                    <a:pt x="366957" y="121136"/>
                  </a:lnTo>
                  <a:lnTo>
                    <a:pt x="363737" y="117907"/>
                  </a:lnTo>
                  <a:lnTo>
                    <a:pt x="363737" y="114678"/>
                  </a:lnTo>
                  <a:lnTo>
                    <a:pt x="363737" y="111439"/>
                  </a:lnTo>
                  <a:lnTo>
                    <a:pt x="363737" y="108210"/>
                  </a:lnTo>
                  <a:lnTo>
                    <a:pt x="360528" y="104972"/>
                  </a:lnTo>
                  <a:lnTo>
                    <a:pt x="360528" y="101743"/>
                  </a:lnTo>
                  <a:lnTo>
                    <a:pt x="355718" y="101743"/>
                  </a:lnTo>
                  <a:lnTo>
                    <a:pt x="355718" y="101743"/>
                  </a:lnTo>
                  <a:lnTo>
                    <a:pt x="352507" y="104972"/>
                  </a:lnTo>
                  <a:lnTo>
                    <a:pt x="352507" y="104972"/>
                  </a:lnTo>
                  <a:lnTo>
                    <a:pt x="349298" y="101743"/>
                  </a:lnTo>
                  <a:lnTo>
                    <a:pt x="349298" y="101743"/>
                  </a:lnTo>
                  <a:lnTo>
                    <a:pt x="349298" y="98514"/>
                  </a:lnTo>
                  <a:lnTo>
                    <a:pt x="349298" y="98514"/>
                  </a:lnTo>
                  <a:lnTo>
                    <a:pt x="346088" y="98514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2878" y="98514"/>
                  </a:lnTo>
                  <a:lnTo>
                    <a:pt x="342878" y="95276"/>
                  </a:lnTo>
                  <a:lnTo>
                    <a:pt x="342878" y="95276"/>
                  </a:lnTo>
                  <a:lnTo>
                    <a:pt x="346088" y="92046"/>
                  </a:lnTo>
                  <a:lnTo>
                    <a:pt x="346088" y="88808"/>
                  </a:lnTo>
                  <a:lnTo>
                    <a:pt x="342878" y="88808"/>
                  </a:lnTo>
                  <a:lnTo>
                    <a:pt x="342878" y="85579"/>
                  </a:lnTo>
                  <a:lnTo>
                    <a:pt x="333239" y="92046"/>
                  </a:lnTo>
                  <a:lnTo>
                    <a:pt x="333239" y="88808"/>
                  </a:lnTo>
                  <a:lnTo>
                    <a:pt x="333239" y="80730"/>
                  </a:lnTo>
                  <a:lnTo>
                    <a:pt x="333239" y="77502"/>
                  </a:lnTo>
                  <a:lnTo>
                    <a:pt x="330028" y="77502"/>
                  </a:lnTo>
                  <a:lnTo>
                    <a:pt x="333239" y="71034"/>
                  </a:lnTo>
                  <a:lnTo>
                    <a:pt x="333239" y="71034"/>
                  </a:lnTo>
                  <a:lnTo>
                    <a:pt x="336448" y="71034"/>
                  </a:lnTo>
                  <a:lnTo>
                    <a:pt x="339658" y="71034"/>
                  </a:lnTo>
                  <a:lnTo>
                    <a:pt x="339658" y="77502"/>
                  </a:lnTo>
                  <a:lnTo>
                    <a:pt x="342878" y="80730"/>
                  </a:lnTo>
                  <a:lnTo>
                    <a:pt x="342878" y="80730"/>
                  </a:lnTo>
                  <a:lnTo>
                    <a:pt x="346088" y="80730"/>
                  </a:lnTo>
                  <a:lnTo>
                    <a:pt x="349298" y="80730"/>
                  </a:lnTo>
                  <a:lnTo>
                    <a:pt x="352507" y="77502"/>
                  </a:lnTo>
                  <a:lnTo>
                    <a:pt x="355718" y="77502"/>
                  </a:lnTo>
                  <a:lnTo>
                    <a:pt x="355718" y="74263"/>
                  </a:lnTo>
                  <a:lnTo>
                    <a:pt x="355718" y="71034"/>
                  </a:lnTo>
                  <a:lnTo>
                    <a:pt x="355718" y="67796"/>
                  </a:lnTo>
                  <a:lnTo>
                    <a:pt x="352507" y="64567"/>
                  </a:lnTo>
                  <a:lnTo>
                    <a:pt x="349298" y="58099"/>
                  </a:lnTo>
                  <a:lnTo>
                    <a:pt x="346088" y="54870"/>
                  </a:lnTo>
                  <a:lnTo>
                    <a:pt x="342878" y="54870"/>
                  </a:lnTo>
                  <a:lnTo>
                    <a:pt x="339658" y="51632"/>
                  </a:lnTo>
                  <a:lnTo>
                    <a:pt x="336448" y="51632"/>
                  </a:lnTo>
                  <a:lnTo>
                    <a:pt x="326819" y="51632"/>
                  </a:lnTo>
                  <a:lnTo>
                    <a:pt x="323608" y="54870"/>
                  </a:lnTo>
                  <a:lnTo>
                    <a:pt x="320399" y="58099"/>
                  </a:lnTo>
                  <a:lnTo>
                    <a:pt x="320399" y="58099"/>
                  </a:lnTo>
                  <a:lnTo>
                    <a:pt x="320399" y="61337"/>
                  </a:lnTo>
                  <a:lnTo>
                    <a:pt x="320399" y="61337"/>
                  </a:lnTo>
                  <a:lnTo>
                    <a:pt x="320399" y="58099"/>
                  </a:lnTo>
                  <a:lnTo>
                    <a:pt x="317189" y="58099"/>
                  </a:lnTo>
                  <a:lnTo>
                    <a:pt x="317189" y="58099"/>
                  </a:lnTo>
                  <a:lnTo>
                    <a:pt x="310769" y="58099"/>
                  </a:lnTo>
                  <a:lnTo>
                    <a:pt x="307559" y="58099"/>
                  </a:lnTo>
                  <a:lnTo>
                    <a:pt x="297920" y="51632"/>
                  </a:lnTo>
                  <a:lnTo>
                    <a:pt x="291500" y="48403"/>
                  </a:lnTo>
                  <a:lnTo>
                    <a:pt x="288290" y="48403"/>
                  </a:lnTo>
                  <a:lnTo>
                    <a:pt x="288290" y="48403"/>
                  </a:lnTo>
                  <a:lnTo>
                    <a:pt x="285080" y="41935"/>
                  </a:lnTo>
                  <a:lnTo>
                    <a:pt x="281870" y="41935"/>
                  </a:lnTo>
                  <a:lnTo>
                    <a:pt x="281870" y="48403"/>
                  </a:lnTo>
                  <a:lnTo>
                    <a:pt x="281870" y="48403"/>
                  </a:lnTo>
                  <a:lnTo>
                    <a:pt x="285080" y="48403"/>
                  </a:lnTo>
                  <a:lnTo>
                    <a:pt x="285080" y="51632"/>
                  </a:lnTo>
                  <a:lnTo>
                    <a:pt x="285080" y="51632"/>
                  </a:lnTo>
                  <a:lnTo>
                    <a:pt x="288290" y="54870"/>
                  </a:lnTo>
                  <a:lnTo>
                    <a:pt x="291500" y="61337"/>
                  </a:lnTo>
                  <a:lnTo>
                    <a:pt x="291500" y="61337"/>
                  </a:lnTo>
                  <a:lnTo>
                    <a:pt x="291500" y="64567"/>
                  </a:lnTo>
                  <a:lnTo>
                    <a:pt x="288290" y="67796"/>
                  </a:lnTo>
                  <a:lnTo>
                    <a:pt x="285080" y="67796"/>
                  </a:lnTo>
                  <a:lnTo>
                    <a:pt x="278660" y="67796"/>
                  </a:lnTo>
                  <a:lnTo>
                    <a:pt x="278660" y="67796"/>
                  </a:lnTo>
                  <a:lnTo>
                    <a:pt x="275450" y="71034"/>
                  </a:lnTo>
                  <a:lnTo>
                    <a:pt x="275450" y="74263"/>
                  </a:lnTo>
                  <a:lnTo>
                    <a:pt x="275450" y="74263"/>
                  </a:lnTo>
                  <a:lnTo>
                    <a:pt x="272240" y="74263"/>
                  </a:lnTo>
                  <a:lnTo>
                    <a:pt x="269030" y="74263"/>
                  </a:lnTo>
                  <a:lnTo>
                    <a:pt x="269030" y="74263"/>
                  </a:lnTo>
                  <a:lnTo>
                    <a:pt x="265821" y="71034"/>
                  </a:lnTo>
                  <a:lnTo>
                    <a:pt x="265821" y="71034"/>
                  </a:lnTo>
                  <a:lnTo>
                    <a:pt x="262610" y="74263"/>
                  </a:lnTo>
                  <a:lnTo>
                    <a:pt x="262610" y="74263"/>
                  </a:lnTo>
                  <a:lnTo>
                    <a:pt x="262610" y="77502"/>
                  </a:lnTo>
                  <a:lnTo>
                    <a:pt x="262610" y="80730"/>
                  </a:lnTo>
                  <a:lnTo>
                    <a:pt x="262610" y="85579"/>
                  </a:lnTo>
                  <a:lnTo>
                    <a:pt x="275450" y="88808"/>
                  </a:lnTo>
                  <a:lnTo>
                    <a:pt x="278660" y="92046"/>
                  </a:lnTo>
                  <a:lnTo>
                    <a:pt x="272240" y="92046"/>
                  </a:lnTo>
                  <a:lnTo>
                    <a:pt x="272240" y="95276"/>
                  </a:lnTo>
                  <a:lnTo>
                    <a:pt x="272240" y="98514"/>
                  </a:lnTo>
                  <a:lnTo>
                    <a:pt x="275450" y="101743"/>
                  </a:lnTo>
                  <a:lnTo>
                    <a:pt x="272240" y="108210"/>
                  </a:lnTo>
                  <a:lnTo>
                    <a:pt x="269030" y="104972"/>
                  </a:lnTo>
                  <a:lnTo>
                    <a:pt x="262610" y="92046"/>
                  </a:lnTo>
                  <a:lnTo>
                    <a:pt x="262610" y="98514"/>
                  </a:lnTo>
                  <a:lnTo>
                    <a:pt x="259391" y="101743"/>
                  </a:lnTo>
                  <a:lnTo>
                    <a:pt x="256181" y="104972"/>
                  </a:lnTo>
                  <a:lnTo>
                    <a:pt x="259391" y="111439"/>
                  </a:lnTo>
                  <a:lnTo>
                    <a:pt x="262610" y="114678"/>
                  </a:lnTo>
                  <a:lnTo>
                    <a:pt x="272240" y="117907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8660" y="121136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2240" y="124374"/>
                  </a:lnTo>
                  <a:lnTo>
                    <a:pt x="272240" y="127603"/>
                  </a:lnTo>
                  <a:lnTo>
                    <a:pt x="275450" y="130841"/>
                  </a:lnTo>
                  <a:lnTo>
                    <a:pt x="275450" y="134071"/>
                  </a:lnTo>
                  <a:lnTo>
                    <a:pt x="275450" y="137300"/>
                  </a:lnTo>
                  <a:lnTo>
                    <a:pt x="275450" y="140538"/>
                  </a:lnTo>
                  <a:lnTo>
                    <a:pt x="278660" y="143767"/>
                  </a:lnTo>
                  <a:lnTo>
                    <a:pt x="278660" y="147006"/>
                  </a:lnTo>
                  <a:lnTo>
                    <a:pt x="278660" y="150234"/>
                  </a:lnTo>
                  <a:lnTo>
                    <a:pt x="275450" y="150234"/>
                  </a:lnTo>
                  <a:lnTo>
                    <a:pt x="272240" y="153463"/>
                  </a:lnTo>
                  <a:lnTo>
                    <a:pt x="272240" y="153463"/>
                  </a:lnTo>
                  <a:lnTo>
                    <a:pt x="272240" y="150234"/>
                  </a:lnTo>
                  <a:lnTo>
                    <a:pt x="272240" y="150234"/>
                  </a:lnTo>
                  <a:lnTo>
                    <a:pt x="272240" y="147006"/>
                  </a:lnTo>
                  <a:lnTo>
                    <a:pt x="272240" y="143767"/>
                  </a:lnTo>
                  <a:lnTo>
                    <a:pt x="272240" y="143767"/>
                  </a:lnTo>
                  <a:lnTo>
                    <a:pt x="272240" y="140538"/>
                  </a:lnTo>
                  <a:lnTo>
                    <a:pt x="272240" y="140538"/>
                  </a:lnTo>
                  <a:lnTo>
                    <a:pt x="272240" y="137300"/>
                  </a:lnTo>
                  <a:lnTo>
                    <a:pt x="272240" y="137300"/>
                  </a:lnTo>
                  <a:lnTo>
                    <a:pt x="269030" y="137300"/>
                  </a:lnTo>
                  <a:lnTo>
                    <a:pt x="269030" y="134071"/>
                  </a:lnTo>
                  <a:lnTo>
                    <a:pt x="269030" y="134071"/>
                  </a:lnTo>
                  <a:lnTo>
                    <a:pt x="269030" y="130841"/>
                  </a:lnTo>
                  <a:lnTo>
                    <a:pt x="269030" y="127603"/>
                  </a:lnTo>
                  <a:lnTo>
                    <a:pt x="269030" y="127603"/>
                  </a:lnTo>
                  <a:lnTo>
                    <a:pt x="265821" y="127603"/>
                  </a:lnTo>
                  <a:lnTo>
                    <a:pt x="259391" y="127603"/>
                  </a:lnTo>
                  <a:lnTo>
                    <a:pt x="256181" y="130841"/>
                  </a:lnTo>
                  <a:lnTo>
                    <a:pt x="256181" y="134071"/>
                  </a:lnTo>
                  <a:lnTo>
                    <a:pt x="252972" y="134071"/>
                  </a:lnTo>
                  <a:lnTo>
                    <a:pt x="249761" y="130841"/>
                  </a:lnTo>
                  <a:lnTo>
                    <a:pt x="240132" y="140538"/>
                  </a:lnTo>
                  <a:lnTo>
                    <a:pt x="240132" y="140538"/>
                  </a:lnTo>
                  <a:lnTo>
                    <a:pt x="243341" y="147006"/>
                  </a:lnTo>
                  <a:lnTo>
                    <a:pt x="236921" y="147006"/>
                  </a:lnTo>
                  <a:lnTo>
                    <a:pt x="236921" y="147006"/>
                  </a:lnTo>
                  <a:lnTo>
                    <a:pt x="233712" y="143767"/>
                  </a:lnTo>
                  <a:lnTo>
                    <a:pt x="233712" y="153463"/>
                  </a:lnTo>
                  <a:lnTo>
                    <a:pt x="230502" y="156702"/>
                  </a:lnTo>
                  <a:lnTo>
                    <a:pt x="230502" y="153463"/>
                  </a:lnTo>
                  <a:lnTo>
                    <a:pt x="220862" y="156702"/>
                  </a:lnTo>
                  <a:lnTo>
                    <a:pt x="217653" y="156702"/>
                  </a:lnTo>
                  <a:lnTo>
                    <a:pt x="220862" y="159931"/>
                  </a:lnTo>
                  <a:lnTo>
                    <a:pt x="220862" y="159931"/>
                  </a:lnTo>
                  <a:lnTo>
                    <a:pt x="220862" y="163160"/>
                  </a:lnTo>
                  <a:lnTo>
                    <a:pt x="220862" y="163160"/>
                  </a:lnTo>
                  <a:lnTo>
                    <a:pt x="217653" y="163160"/>
                  </a:lnTo>
                  <a:lnTo>
                    <a:pt x="217653" y="163160"/>
                  </a:lnTo>
                  <a:lnTo>
                    <a:pt x="214442" y="163160"/>
                  </a:lnTo>
                  <a:lnTo>
                    <a:pt x="214442" y="166399"/>
                  </a:lnTo>
                  <a:lnTo>
                    <a:pt x="214442" y="169627"/>
                  </a:lnTo>
                  <a:lnTo>
                    <a:pt x="217653" y="169627"/>
                  </a:lnTo>
                  <a:lnTo>
                    <a:pt x="220862" y="172866"/>
                  </a:lnTo>
                  <a:lnTo>
                    <a:pt x="217653" y="176095"/>
                  </a:lnTo>
                  <a:lnTo>
                    <a:pt x="214442" y="176095"/>
                  </a:lnTo>
                  <a:lnTo>
                    <a:pt x="211233" y="172866"/>
                  </a:lnTo>
                  <a:lnTo>
                    <a:pt x="208023" y="169627"/>
                  </a:lnTo>
                  <a:lnTo>
                    <a:pt x="204813" y="172866"/>
                  </a:lnTo>
                  <a:lnTo>
                    <a:pt x="204813" y="176095"/>
                  </a:lnTo>
                  <a:lnTo>
                    <a:pt x="208023" y="179324"/>
                  </a:lnTo>
                  <a:lnTo>
                    <a:pt x="214442" y="179324"/>
                  </a:lnTo>
                  <a:lnTo>
                    <a:pt x="214442" y="182563"/>
                  </a:lnTo>
                  <a:lnTo>
                    <a:pt x="211233" y="182563"/>
                  </a:lnTo>
                  <a:lnTo>
                    <a:pt x="208023" y="182563"/>
                  </a:lnTo>
                  <a:lnTo>
                    <a:pt x="204813" y="185792"/>
                  </a:lnTo>
                  <a:lnTo>
                    <a:pt x="208023" y="185792"/>
                  </a:lnTo>
                  <a:lnTo>
                    <a:pt x="208023" y="185792"/>
                  </a:lnTo>
                  <a:lnTo>
                    <a:pt x="211233" y="192259"/>
                  </a:lnTo>
                  <a:lnTo>
                    <a:pt x="208023" y="192259"/>
                  </a:lnTo>
                  <a:lnTo>
                    <a:pt x="204813" y="192259"/>
                  </a:lnTo>
                  <a:lnTo>
                    <a:pt x="20481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92259"/>
                  </a:lnTo>
                  <a:lnTo>
                    <a:pt x="201603" y="195488"/>
                  </a:lnTo>
                  <a:lnTo>
                    <a:pt x="204813" y="195488"/>
                  </a:lnTo>
                  <a:lnTo>
                    <a:pt x="204813" y="198726"/>
                  </a:lnTo>
                  <a:lnTo>
                    <a:pt x="208023" y="198726"/>
                  </a:lnTo>
                  <a:lnTo>
                    <a:pt x="208023" y="201955"/>
                  </a:lnTo>
                  <a:lnTo>
                    <a:pt x="204813" y="201955"/>
                  </a:lnTo>
                  <a:lnTo>
                    <a:pt x="201603" y="205194"/>
                  </a:lnTo>
                  <a:lnTo>
                    <a:pt x="201603" y="208423"/>
                  </a:lnTo>
                  <a:lnTo>
                    <a:pt x="201603" y="208423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3573" y="208423"/>
                  </a:lnTo>
                  <a:lnTo>
                    <a:pt x="190364" y="208423"/>
                  </a:lnTo>
                  <a:lnTo>
                    <a:pt x="190364" y="205194"/>
                  </a:lnTo>
                  <a:lnTo>
                    <a:pt x="190364" y="205194"/>
                  </a:lnTo>
                  <a:lnTo>
                    <a:pt x="190364" y="208423"/>
                  </a:lnTo>
                  <a:lnTo>
                    <a:pt x="187153" y="208423"/>
                  </a:lnTo>
                  <a:lnTo>
                    <a:pt x="190364" y="211652"/>
                  </a:lnTo>
                  <a:lnTo>
                    <a:pt x="190364" y="211652"/>
                  </a:lnTo>
                  <a:lnTo>
                    <a:pt x="193573" y="214890"/>
                  </a:lnTo>
                  <a:lnTo>
                    <a:pt x="198393" y="218119"/>
                  </a:lnTo>
                  <a:lnTo>
                    <a:pt x="201603" y="221358"/>
                  </a:lnTo>
                  <a:lnTo>
                    <a:pt x="201603" y="221358"/>
                  </a:lnTo>
                  <a:lnTo>
                    <a:pt x="201603" y="224587"/>
                  </a:lnTo>
                  <a:lnTo>
                    <a:pt x="201603" y="227816"/>
                  </a:lnTo>
                  <a:lnTo>
                    <a:pt x="204813" y="227816"/>
                  </a:lnTo>
                  <a:lnTo>
                    <a:pt x="208023" y="224587"/>
                  </a:lnTo>
                  <a:lnTo>
                    <a:pt x="211233" y="227816"/>
                  </a:lnTo>
                  <a:lnTo>
                    <a:pt x="208023" y="231054"/>
                  </a:lnTo>
                  <a:lnTo>
                    <a:pt x="208023" y="234283"/>
                  </a:lnTo>
                  <a:lnTo>
                    <a:pt x="208023" y="234283"/>
                  </a:lnTo>
                  <a:lnTo>
                    <a:pt x="214442" y="234283"/>
                  </a:lnTo>
                  <a:lnTo>
                    <a:pt x="217653" y="237512"/>
                  </a:lnTo>
                  <a:lnTo>
                    <a:pt x="217653" y="240750"/>
                  </a:lnTo>
                  <a:lnTo>
                    <a:pt x="217653" y="243980"/>
                  </a:lnTo>
                  <a:lnTo>
                    <a:pt x="220862" y="247218"/>
                  </a:lnTo>
                  <a:lnTo>
                    <a:pt x="227292" y="247218"/>
                  </a:lnTo>
                  <a:lnTo>
                    <a:pt x="230502" y="247218"/>
                  </a:lnTo>
                  <a:lnTo>
                    <a:pt x="233712" y="253676"/>
                  </a:lnTo>
                  <a:lnTo>
                    <a:pt x="236921" y="253676"/>
                  </a:lnTo>
                  <a:lnTo>
                    <a:pt x="236921" y="250447"/>
                  </a:lnTo>
                  <a:lnTo>
                    <a:pt x="236921" y="250447"/>
                  </a:lnTo>
                  <a:lnTo>
                    <a:pt x="233712" y="247218"/>
                  </a:lnTo>
                  <a:lnTo>
                    <a:pt x="233712" y="247218"/>
                  </a:lnTo>
                  <a:lnTo>
                    <a:pt x="230502" y="247218"/>
                  </a:lnTo>
                  <a:lnTo>
                    <a:pt x="233712" y="243980"/>
                  </a:lnTo>
                  <a:lnTo>
                    <a:pt x="233712" y="243980"/>
                  </a:lnTo>
                  <a:lnTo>
                    <a:pt x="233712" y="240750"/>
                  </a:lnTo>
                  <a:lnTo>
                    <a:pt x="233712" y="237512"/>
                  </a:lnTo>
                  <a:lnTo>
                    <a:pt x="233712" y="234283"/>
                  </a:lnTo>
                  <a:lnTo>
                    <a:pt x="233712" y="234283"/>
                  </a:lnTo>
                  <a:lnTo>
                    <a:pt x="230502" y="231054"/>
                  </a:lnTo>
                  <a:lnTo>
                    <a:pt x="227292" y="231054"/>
                  </a:lnTo>
                  <a:lnTo>
                    <a:pt x="224082" y="231054"/>
                  </a:lnTo>
                  <a:lnTo>
                    <a:pt x="224082" y="227816"/>
                  </a:lnTo>
                  <a:lnTo>
                    <a:pt x="224082" y="227816"/>
                  </a:lnTo>
                  <a:lnTo>
                    <a:pt x="224082" y="224587"/>
                  </a:lnTo>
                  <a:lnTo>
                    <a:pt x="227292" y="224587"/>
                  </a:lnTo>
                  <a:lnTo>
                    <a:pt x="227292" y="224587"/>
                  </a:lnTo>
                  <a:lnTo>
                    <a:pt x="224082" y="218119"/>
                  </a:lnTo>
                  <a:lnTo>
                    <a:pt x="220862" y="214890"/>
                  </a:lnTo>
                  <a:lnTo>
                    <a:pt x="224082" y="214890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30502" y="214890"/>
                  </a:lnTo>
                  <a:lnTo>
                    <a:pt x="230502" y="211652"/>
                  </a:lnTo>
                  <a:lnTo>
                    <a:pt x="230502" y="208423"/>
                  </a:lnTo>
                  <a:lnTo>
                    <a:pt x="233712" y="211652"/>
                  </a:lnTo>
                  <a:lnTo>
                    <a:pt x="236921" y="214890"/>
                  </a:lnTo>
                  <a:lnTo>
                    <a:pt x="240132" y="214890"/>
                  </a:lnTo>
                  <a:lnTo>
                    <a:pt x="240132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6552" y="221358"/>
                  </a:lnTo>
                  <a:lnTo>
                    <a:pt x="246552" y="221358"/>
                  </a:lnTo>
                  <a:lnTo>
                    <a:pt x="246552" y="224587"/>
                  </a:lnTo>
                  <a:lnTo>
                    <a:pt x="246552" y="224587"/>
                  </a:lnTo>
                  <a:lnTo>
                    <a:pt x="249761" y="227816"/>
                  </a:lnTo>
                  <a:lnTo>
                    <a:pt x="252972" y="227816"/>
                  </a:lnTo>
                  <a:lnTo>
                    <a:pt x="256181" y="227816"/>
                  </a:lnTo>
                  <a:lnTo>
                    <a:pt x="259391" y="227816"/>
                  </a:lnTo>
                  <a:lnTo>
                    <a:pt x="262610" y="231054"/>
                  </a:lnTo>
                  <a:lnTo>
                    <a:pt x="265821" y="234283"/>
                  </a:lnTo>
                  <a:lnTo>
                    <a:pt x="269030" y="231054"/>
                  </a:lnTo>
                  <a:lnTo>
                    <a:pt x="269030" y="227816"/>
                  </a:lnTo>
                  <a:lnTo>
                    <a:pt x="269030" y="227816"/>
                  </a:lnTo>
                  <a:lnTo>
                    <a:pt x="265821" y="224587"/>
                  </a:lnTo>
                  <a:lnTo>
                    <a:pt x="265821" y="221358"/>
                  </a:lnTo>
                  <a:lnTo>
                    <a:pt x="269030" y="218119"/>
                  </a:lnTo>
                  <a:lnTo>
                    <a:pt x="272240" y="214890"/>
                  </a:lnTo>
                  <a:lnTo>
                    <a:pt x="272240" y="214890"/>
                  </a:lnTo>
                  <a:lnTo>
                    <a:pt x="269030" y="214890"/>
                  </a:lnTo>
                  <a:lnTo>
                    <a:pt x="262610" y="218119"/>
                  </a:lnTo>
                  <a:lnTo>
                    <a:pt x="259391" y="218119"/>
                  </a:lnTo>
                  <a:lnTo>
                    <a:pt x="256181" y="214890"/>
                  </a:lnTo>
                  <a:lnTo>
                    <a:pt x="259391" y="211652"/>
                  </a:lnTo>
                  <a:lnTo>
                    <a:pt x="259391" y="211652"/>
                  </a:lnTo>
                  <a:lnTo>
                    <a:pt x="265821" y="208423"/>
                  </a:lnTo>
                  <a:lnTo>
                    <a:pt x="265821" y="208423"/>
                  </a:lnTo>
                  <a:lnTo>
                    <a:pt x="265821" y="205194"/>
                  </a:lnTo>
                  <a:lnTo>
                    <a:pt x="262610" y="205194"/>
                  </a:lnTo>
                  <a:lnTo>
                    <a:pt x="259391" y="205194"/>
                  </a:lnTo>
                  <a:lnTo>
                    <a:pt x="262610" y="201955"/>
                  </a:lnTo>
                  <a:lnTo>
                    <a:pt x="259391" y="198726"/>
                  </a:lnTo>
                  <a:lnTo>
                    <a:pt x="259391" y="198726"/>
                  </a:lnTo>
                  <a:lnTo>
                    <a:pt x="256181" y="198726"/>
                  </a:lnTo>
                  <a:lnTo>
                    <a:pt x="256181" y="201955"/>
                  </a:lnTo>
                  <a:lnTo>
                    <a:pt x="252972" y="198726"/>
                  </a:lnTo>
                  <a:lnTo>
                    <a:pt x="252972" y="195488"/>
                  </a:lnTo>
                  <a:lnTo>
                    <a:pt x="252972" y="192259"/>
                  </a:lnTo>
                  <a:lnTo>
                    <a:pt x="252972" y="192259"/>
                  </a:lnTo>
                  <a:lnTo>
                    <a:pt x="246552" y="192259"/>
                  </a:lnTo>
                  <a:lnTo>
                    <a:pt x="243341" y="192259"/>
                  </a:lnTo>
                  <a:lnTo>
                    <a:pt x="240132" y="192259"/>
                  </a:lnTo>
                  <a:lnTo>
                    <a:pt x="240132" y="189030"/>
                  </a:lnTo>
                  <a:lnTo>
                    <a:pt x="240132" y="189030"/>
                  </a:lnTo>
                  <a:lnTo>
                    <a:pt x="243341" y="189030"/>
                  </a:lnTo>
                  <a:lnTo>
                    <a:pt x="243341" y="185792"/>
                  </a:lnTo>
                  <a:lnTo>
                    <a:pt x="243341" y="185792"/>
                  </a:lnTo>
                  <a:lnTo>
                    <a:pt x="246552" y="185792"/>
                  </a:lnTo>
                  <a:lnTo>
                    <a:pt x="246552" y="185792"/>
                  </a:lnTo>
                  <a:lnTo>
                    <a:pt x="246552" y="189030"/>
                  </a:lnTo>
                  <a:lnTo>
                    <a:pt x="249761" y="189030"/>
                  </a:lnTo>
                  <a:lnTo>
                    <a:pt x="249761" y="189030"/>
                  </a:lnTo>
                  <a:lnTo>
                    <a:pt x="252972" y="189030"/>
                  </a:lnTo>
                  <a:lnTo>
                    <a:pt x="252972" y="189030"/>
                  </a:lnTo>
                  <a:lnTo>
                    <a:pt x="256181" y="189030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62610" y="185792"/>
                  </a:lnTo>
                  <a:lnTo>
                    <a:pt x="265821" y="189030"/>
                  </a:lnTo>
                  <a:lnTo>
                    <a:pt x="265821" y="192259"/>
                  </a:lnTo>
                  <a:lnTo>
                    <a:pt x="269030" y="189030"/>
                  </a:lnTo>
                  <a:lnTo>
                    <a:pt x="269030" y="192259"/>
                  </a:lnTo>
                  <a:lnTo>
                    <a:pt x="272240" y="192259"/>
                  </a:lnTo>
                  <a:lnTo>
                    <a:pt x="275450" y="192259"/>
                  </a:lnTo>
                  <a:lnTo>
                    <a:pt x="275450" y="195488"/>
                  </a:lnTo>
                  <a:lnTo>
                    <a:pt x="278660" y="195488"/>
                  </a:lnTo>
                  <a:lnTo>
                    <a:pt x="278660" y="198726"/>
                  </a:lnTo>
                  <a:lnTo>
                    <a:pt x="278660" y="201955"/>
                  </a:lnTo>
                  <a:lnTo>
                    <a:pt x="281870" y="198726"/>
                  </a:lnTo>
                  <a:lnTo>
                    <a:pt x="281870" y="205194"/>
                  </a:lnTo>
                  <a:lnTo>
                    <a:pt x="285080" y="208423"/>
                  </a:lnTo>
                  <a:lnTo>
                    <a:pt x="285080" y="205194"/>
                  </a:lnTo>
                  <a:lnTo>
                    <a:pt x="288290" y="205194"/>
                  </a:lnTo>
                  <a:lnTo>
                    <a:pt x="291500" y="201955"/>
                  </a:lnTo>
                  <a:lnTo>
                    <a:pt x="294710" y="201955"/>
                  </a:lnTo>
                  <a:lnTo>
                    <a:pt x="294710" y="198726"/>
                  </a:lnTo>
                  <a:lnTo>
                    <a:pt x="291500" y="198726"/>
                  </a:lnTo>
                  <a:lnTo>
                    <a:pt x="291500" y="195488"/>
                  </a:lnTo>
                  <a:lnTo>
                    <a:pt x="294710" y="195488"/>
                  </a:lnTo>
                  <a:lnTo>
                    <a:pt x="29471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4349" y="195488"/>
                  </a:lnTo>
                  <a:lnTo>
                    <a:pt x="304349" y="195488"/>
                  </a:lnTo>
                  <a:lnTo>
                    <a:pt x="307559" y="195488"/>
                  </a:lnTo>
                  <a:lnTo>
                    <a:pt x="307559" y="198726"/>
                  </a:lnTo>
                  <a:lnTo>
                    <a:pt x="310769" y="198726"/>
                  </a:lnTo>
                  <a:lnTo>
                    <a:pt x="310769" y="201955"/>
                  </a:lnTo>
                  <a:lnTo>
                    <a:pt x="313979" y="208423"/>
                  </a:lnTo>
                  <a:lnTo>
                    <a:pt x="31397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1955"/>
                  </a:lnTo>
                  <a:lnTo>
                    <a:pt x="317189" y="198726"/>
                  </a:lnTo>
                  <a:lnTo>
                    <a:pt x="317189" y="195488"/>
                  </a:lnTo>
                  <a:lnTo>
                    <a:pt x="313979" y="195488"/>
                  </a:lnTo>
                  <a:lnTo>
                    <a:pt x="317189" y="192259"/>
                  </a:lnTo>
                  <a:lnTo>
                    <a:pt x="323608" y="189030"/>
                  </a:lnTo>
                  <a:lnTo>
                    <a:pt x="320399" y="185792"/>
                  </a:lnTo>
                  <a:lnTo>
                    <a:pt x="320399" y="182563"/>
                  </a:lnTo>
                  <a:lnTo>
                    <a:pt x="317189" y="179324"/>
                  </a:lnTo>
                  <a:lnTo>
                    <a:pt x="310769" y="179324"/>
                  </a:lnTo>
                  <a:lnTo>
                    <a:pt x="307559" y="179324"/>
                  </a:lnTo>
                  <a:lnTo>
                    <a:pt x="301130" y="179324"/>
                  </a:lnTo>
                  <a:lnTo>
                    <a:pt x="297920" y="179324"/>
                  </a:lnTo>
                  <a:lnTo>
                    <a:pt x="301130" y="176095"/>
                  </a:lnTo>
                  <a:lnTo>
                    <a:pt x="297920" y="172866"/>
                  </a:lnTo>
                  <a:lnTo>
                    <a:pt x="294710" y="169627"/>
                  </a:lnTo>
                  <a:lnTo>
                    <a:pt x="288290" y="166399"/>
                  </a:lnTo>
                  <a:lnTo>
                    <a:pt x="281870" y="163160"/>
                  </a:lnTo>
                  <a:lnTo>
                    <a:pt x="281870" y="163160"/>
                  </a:lnTo>
                  <a:lnTo>
                    <a:pt x="278660" y="159931"/>
                  </a:lnTo>
                  <a:lnTo>
                    <a:pt x="278660" y="156702"/>
                  </a:lnTo>
                  <a:lnTo>
                    <a:pt x="278660" y="156702"/>
                  </a:lnTo>
                  <a:lnTo>
                    <a:pt x="278660" y="153463"/>
                  </a:lnTo>
                  <a:lnTo>
                    <a:pt x="281870" y="150234"/>
                  </a:lnTo>
                  <a:lnTo>
                    <a:pt x="281870" y="150234"/>
                  </a:lnTo>
                  <a:lnTo>
                    <a:pt x="285080" y="150234"/>
                  </a:lnTo>
                  <a:lnTo>
                    <a:pt x="285080" y="150234"/>
                  </a:lnTo>
                  <a:lnTo>
                    <a:pt x="285080" y="153463"/>
                  </a:lnTo>
                  <a:lnTo>
                    <a:pt x="285080" y="153463"/>
                  </a:lnTo>
                  <a:lnTo>
                    <a:pt x="288290" y="156702"/>
                  </a:lnTo>
                  <a:lnTo>
                    <a:pt x="288290" y="156702"/>
                  </a:lnTo>
                  <a:lnTo>
                    <a:pt x="291500" y="159931"/>
                  </a:lnTo>
                  <a:lnTo>
                    <a:pt x="297920" y="163160"/>
                  </a:lnTo>
                  <a:lnTo>
                    <a:pt x="301130" y="166399"/>
                  </a:lnTo>
                  <a:lnTo>
                    <a:pt x="304349" y="166399"/>
                  </a:lnTo>
                  <a:lnTo>
                    <a:pt x="323608" y="166399"/>
                  </a:lnTo>
                  <a:lnTo>
                    <a:pt x="326819" y="166399"/>
                  </a:lnTo>
                  <a:lnTo>
                    <a:pt x="333239" y="166399"/>
                  </a:lnTo>
                  <a:lnTo>
                    <a:pt x="346088" y="166399"/>
                  </a:lnTo>
                  <a:lnTo>
                    <a:pt x="349298" y="163160"/>
                  </a:lnTo>
                  <a:lnTo>
                    <a:pt x="360528" y="159931"/>
                  </a:lnTo>
                  <a:lnTo>
                    <a:pt x="366957" y="156702"/>
                  </a:lnTo>
                  <a:lnTo>
                    <a:pt x="370167" y="156702"/>
                  </a:lnTo>
                  <a:lnTo>
                    <a:pt x="373377" y="153463"/>
                  </a:lnTo>
                  <a:lnTo>
                    <a:pt x="373377" y="150234"/>
                  </a:lnTo>
                  <a:lnTo>
                    <a:pt x="366957" y="150234"/>
                  </a:lnTo>
                  <a:lnTo>
                    <a:pt x="355718" y="156702"/>
                  </a:lnTo>
                  <a:lnTo>
                    <a:pt x="355718" y="156702"/>
                  </a:lnTo>
                  <a:lnTo>
                    <a:pt x="352507" y="153463"/>
                  </a:lnTo>
                  <a:lnTo>
                    <a:pt x="355718" y="153463"/>
                  </a:lnTo>
                  <a:lnTo>
                    <a:pt x="363737" y="150234"/>
                  </a:lnTo>
                  <a:lnTo>
                    <a:pt x="366957" y="147006"/>
                  </a:lnTo>
                  <a:lnTo>
                    <a:pt x="376587" y="147006"/>
                  </a:lnTo>
                  <a:lnTo>
                    <a:pt x="379796" y="147006"/>
                  </a:lnTo>
                  <a:lnTo>
                    <a:pt x="379796" y="147006"/>
                  </a:lnTo>
                  <a:lnTo>
                    <a:pt x="373377" y="147006"/>
                  </a:lnTo>
                  <a:lnTo>
                    <a:pt x="370167" y="143767"/>
                  </a:lnTo>
                  <a:lnTo>
                    <a:pt x="366957" y="143767"/>
                  </a:lnTo>
                  <a:lnTo>
                    <a:pt x="363737" y="140538"/>
                  </a:lnTo>
                  <a:lnTo>
                    <a:pt x="363737" y="140538"/>
                  </a:lnTo>
                  <a:lnTo>
                    <a:pt x="370167" y="140538"/>
                  </a:lnTo>
                  <a:lnTo>
                    <a:pt x="379796" y="140538"/>
                  </a:lnTo>
                  <a:lnTo>
                    <a:pt x="395847" y="140538"/>
                  </a:lnTo>
                  <a:lnTo>
                    <a:pt x="399056" y="140538"/>
                  </a:lnTo>
                  <a:lnTo>
                    <a:pt x="399056" y="137300"/>
                  </a:lnTo>
                  <a:lnTo>
                    <a:pt x="399056" y="137300"/>
                  </a:lnTo>
                  <a:lnTo>
                    <a:pt x="402266" y="137300"/>
                  </a:lnTo>
                  <a:lnTo>
                    <a:pt x="408696" y="134071"/>
                  </a:lnTo>
                  <a:lnTo>
                    <a:pt x="411905" y="134071"/>
                  </a:lnTo>
                  <a:lnTo>
                    <a:pt x="424745" y="127603"/>
                  </a:lnTo>
                  <a:lnTo>
                    <a:pt x="427955" y="127603"/>
                  </a:lnTo>
                  <a:lnTo>
                    <a:pt x="427955" y="127603"/>
                  </a:lnTo>
                  <a:lnTo>
                    <a:pt x="424745" y="127603"/>
                  </a:lnTo>
                  <a:close/>
                  <a:moveTo>
                    <a:pt x="198393" y="140538"/>
                  </a:moveTo>
                  <a:lnTo>
                    <a:pt x="201603" y="137300"/>
                  </a:lnTo>
                  <a:lnTo>
                    <a:pt x="204813" y="127603"/>
                  </a:lnTo>
                  <a:lnTo>
                    <a:pt x="211233" y="124374"/>
                  </a:lnTo>
                  <a:lnTo>
                    <a:pt x="211233" y="121136"/>
                  </a:lnTo>
                  <a:lnTo>
                    <a:pt x="208023" y="121136"/>
                  </a:lnTo>
                  <a:lnTo>
                    <a:pt x="214442" y="114678"/>
                  </a:lnTo>
                  <a:lnTo>
                    <a:pt x="214442" y="114678"/>
                  </a:lnTo>
                  <a:lnTo>
                    <a:pt x="217653" y="114678"/>
                  </a:lnTo>
                  <a:lnTo>
                    <a:pt x="220862" y="108210"/>
                  </a:lnTo>
                  <a:lnTo>
                    <a:pt x="220862" y="111439"/>
                  </a:lnTo>
                  <a:lnTo>
                    <a:pt x="220862" y="114678"/>
                  </a:lnTo>
                  <a:lnTo>
                    <a:pt x="220862" y="114678"/>
                  </a:lnTo>
                  <a:lnTo>
                    <a:pt x="224082" y="114678"/>
                  </a:lnTo>
                  <a:lnTo>
                    <a:pt x="224082" y="114678"/>
                  </a:lnTo>
                  <a:lnTo>
                    <a:pt x="227292" y="111439"/>
                  </a:lnTo>
                  <a:lnTo>
                    <a:pt x="230502" y="111439"/>
                  </a:lnTo>
                  <a:lnTo>
                    <a:pt x="230502" y="108210"/>
                  </a:lnTo>
                  <a:lnTo>
                    <a:pt x="230502" y="104972"/>
                  </a:lnTo>
                  <a:lnTo>
                    <a:pt x="230502" y="101743"/>
                  </a:lnTo>
                  <a:lnTo>
                    <a:pt x="233712" y="98514"/>
                  </a:lnTo>
                  <a:lnTo>
                    <a:pt x="233712" y="95276"/>
                  </a:lnTo>
                  <a:lnTo>
                    <a:pt x="230502" y="95276"/>
                  </a:lnTo>
                  <a:lnTo>
                    <a:pt x="230502" y="98514"/>
                  </a:lnTo>
                  <a:lnTo>
                    <a:pt x="230502" y="95276"/>
                  </a:lnTo>
                  <a:lnTo>
                    <a:pt x="233712" y="92046"/>
                  </a:lnTo>
                  <a:lnTo>
                    <a:pt x="230502" y="92046"/>
                  </a:lnTo>
                  <a:lnTo>
                    <a:pt x="230502" y="92046"/>
                  </a:lnTo>
                  <a:lnTo>
                    <a:pt x="233712" y="88808"/>
                  </a:lnTo>
                  <a:lnTo>
                    <a:pt x="233712" y="88808"/>
                  </a:lnTo>
                  <a:lnTo>
                    <a:pt x="236921" y="88808"/>
                  </a:lnTo>
                  <a:lnTo>
                    <a:pt x="236921" y="92046"/>
                  </a:lnTo>
                  <a:lnTo>
                    <a:pt x="240132" y="88808"/>
                  </a:lnTo>
                  <a:lnTo>
                    <a:pt x="243341" y="80730"/>
                  </a:lnTo>
                  <a:lnTo>
                    <a:pt x="246552" y="80730"/>
                  </a:lnTo>
                  <a:lnTo>
                    <a:pt x="246552" y="80730"/>
                  </a:lnTo>
                  <a:lnTo>
                    <a:pt x="243341" y="80730"/>
                  </a:lnTo>
                  <a:lnTo>
                    <a:pt x="243341" y="80730"/>
                  </a:lnTo>
                  <a:lnTo>
                    <a:pt x="243341" y="77502"/>
                  </a:lnTo>
                  <a:lnTo>
                    <a:pt x="243341" y="74263"/>
                  </a:lnTo>
                  <a:lnTo>
                    <a:pt x="246552" y="74263"/>
                  </a:lnTo>
                  <a:lnTo>
                    <a:pt x="249761" y="74263"/>
                  </a:lnTo>
                  <a:lnTo>
                    <a:pt x="249761" y="71034"/>
                  </a:lnTo>
                  <a:lnTo>
                    <a:pt x="246552" y="67796"/>
                  </a:lnTo>
                  <a:lnTo>
                    <a:pt x="233712" y="64567"/>
                  </a:lnTo>
                  <a:lnTo>
                    <a:pt x="233712" y="61337"/>
                  </a:lnTo>
                  <a:lnTo>
                    <a:pt x="230502" y="61337"/>
                  </a:lnTo>
                  <a:lnTo>
                    <a:pt x="230502" y="58099"/>
                  </a:lnTo>
                  <a:lnTo>
                    <a:pt x="227292" y="58099"/>
                  </a:lnTo>
                  <a:lnTo>
                    <a:pt x="227292" y="58099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4082" y="64567"/>
                  </a:lnTo>
                  <a:lnTo>
                    <a:pt x="224082" y="61337"/>
                  </a:lnTo>
                  <a:lnTo>
                    <a:pt x="224082" y="64567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7292" y="74263"/>
                  </a:lnTo>
                  <a:lnTo>
                    <a:pt x="227292" y="74263"/>
                  </a:lnTo>
                  <a:lnTo>
                    <a:pt x="230502" y="77502"/>
                  </a:lnTo>
                  <a:lnTo>
                    <a:pt x="217653" y="80730"/>
                  </a:lnTo>
                  <a:lnTo>
                    <a:pt x="211233" y="80730"/>
                  </a:lnTo>
                  <a:lnTo>
                    <a:pt x="208023" y="77502"/>
                  </a:lnTo>
                  <a:lnTo>
                    <a:pt x="211233" y="77502"/>
                  </a:lnTo>
                  <a:lnTo>
                    <a:pt x="217653" y="71034"/>
                  </a:lnTo>
                  <a:lnTo>
                    <a:pt x="217653" y="71034"/>
                  </a:lnTo>
                  <a:lnTo>
                    <a:pt x="214442" y="71034"/>
                  </a:lnTo>
                  <a:lnTo>
                    <a:pt x="211233" y="74263"/>
                  </a:lnTo>
                  <a:lnTo>
                    <a:pt x="208023" y="74263"/>
                  </a:lnTo>
                  <a:lnTo>
                    <a:pt x="183944" y="80730"/>
                  </a:lnTo>
                  <a:lnTo>
                    <a:pt x="180733" y="80730"/>
                  </a:lnTo>
                  <a:lnTo>
                    <a:pt x="174314" y="77502"/>
                  </a:lnTo>
                  <a:lnTo>
                    <a:pt x="180733" y="77502"/>
                  </a:lnTo>
                  <a:lnTo>
                    <a:pt x="180733" y="74263"/>
                  </a:lnTo>
                  <a:lnTo>
                    <a:pt x="183944" y="74263"/>
                  </a:lnTo>
                  <a:lnTo>
                    <a:pt x="180733" y="74263"/>
                  </a:lnTo>
                  <a:lnTo>
                    <a:pt x="167894" y="71034"/>
                  </a:lnTo>
                  <a:lnTo>
                    <a:pt x="171104" y="71034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67894" y="64567"/>
                  </a:lnTo>
                  <a:lnTo>
                    <a:pt x="164684" y="67796"/>
                  </a:lnTo>
                  <a:lnTo>
                    <a:pt x="155045" y="74263"/>
                  </a:lnTo>
                  <a:lnTo>
                    <a:pt x="155045" y="67796"/>
                  </a:lnTo>
                  <a:lnTo>
                    <a:pt x="155045" y="67796"/>
                  </a:lnTo>
                  <a:lnTo>
                    <a:pt x="155045" y="64567"/>
                  </a:lnTo>
                  <a:lnTo>
                    <a:pt x="151835" y="67796"/>
                  </a:lnTo>
                  <a:lnTo>
                    <a:pt x="151835" y="71034"/>
                  </a:lnTo>
                  <a:lnTo>
                    <a:pt x="148625" y="71034"/>
                  </a:lnTo>
                  <a:lnTo>
                    <a:pt x="145415" y="74263"/>
                  </a:lnTo>
                  <a:lnTo>
                    <a:pt x="145415" y="80730"/>
                  </a:lnTo>
                  <a:lnTo>
                    <a:pt x="155045" y="80730"/>
                  </a:lnTo>
                  <a:lnTo>
                    <a:pt x="158255" y="85579"/>
                  </a:lnTo>
                  <a:lnTo>
                    <a:pt x="138995" y="88808"/>
                  </a:lnTo>
                  <a:lnTo>
                    <a:pt x="126155" y="88808"/>
                  </a:lnTo>
                  <a:lnTo>
                    <a:pt x="116516" y="80730"/>
                  </a:lnTo>
                  <a:lnTo>
                    <a:pt x="103677" y="71034"/>
                  </a:lnTo>
                  <a:lnTo>
                    <a:pt x="100466" y="67796"/>
                  </a:lnTo>
                  <a:lnTo>
                    <a:pt x="87627" y="61337"/>
                  </a:lnTo>
                  <a:lnTo>
                    <a:pt x="84417" y="61337"/>
                  </a:lnTo>
                  <a:lnTo>
                    <a:pt x="84417" y="61337"/>
                  </a:lnTo>
                  <a:lnTo>
                    <a:pt x="81207" y="61337"/>
                  </a:lnTo>
                  <a:lnTo>
                    <a:pt x="81207" y="61337"/>
                  </a:lnTo>
                  <a:lnTo>
                    <a:pt x="77987" y="61337"/>
                  </a:lnTo>
                  <a:lnTo>
                    <a:pt x="81207" y="64567"/>
                  </a:lnTo>
                  <a:lnTo>
                    <a:pt x="81207" y="67796"/>
                  </a:lnTo>
                  <a:lnTo>
                    <a:pt x="81207" y="71034"/>
                  </a:lnTo>
                  <a:lnTo>
                    <a:pt x="81207" y="71034"/>
                  </a:lnTo>
                  <a:lnTo>
                    <a:pt x="8120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90837" y="77502"/>
                  </a:lnTo>
                  <a:lnTo>
                    <a:pt x="90837" y="77502"/>
                  </a:lnTo>
                  <a:lnTo>
                    <a:pt x="94046" y="77502"/>
                  </a:lnTo>
                  <a:lnTo>
                    <a:pt x="100466" y="77502"/>
                  </a:lnTo>
                  <a:lnTo>
                    <a:pt x="103677" y="77502"/>
                  </a:lnTo>
                  <a:lnTo>
                    <a:pt x="106886" y="80730"/>
                  </a:lnTo>
                  <a:lnTo>
                    <a:pt x="106886" y="85579"/>
                  </a:lnTo>
                  <a:lnTo>
                    <a:pt x="110096" y="88808"/>
                  </a:lnTo>
                  <a:lnTo>
                    <a:pt x="106886" y="88808"/>
                  </a:lnTo>
                  <a:lnTo>
                    <a:pt x="103677" y="88808"/>
                  </a:lnTo>
                  <a:lnTo>
                    <a:pt x="97257" y="88808"/>
                  </a:lnTo>
                  <a:lnTo>
                    <a:pt x="94046" y="88808"/>
                  </a:lnTo>
                  <a:lnTo>
                    <a:pt x="94046" y="92046"/>
                  </a:lnTo>
                  <a:lnTo>
                    <a:pt x="97257" y="95276"/>
                  </a:lnTo>
                  <a:lnTo>
                    <a:pt x="97257" y="95276"/>
                  </a:lnTo>
                  <a:lnTo>
                    <a:pt x="116516" y="104972"/>
                  </a:lnTo>
                  <a:lnTo>
                    <a:pt x="116516" y="104972"/>
                  </a:lnTo>
                  <a:lnTo>
                    <a:pt x="119735" y="111439"/>
                  </a:lnTo>
                  <a:lnTo>
                    <a:pt x="122946" y="111439"/>
                  </a:lnTo>
                  <a:lnTo>
                    <a:pt x="126155" y="111439"/>
                  </a:lnTo>
                  <a:lnTo>
                    <a:pt x="126155" y="114678"/>
                  </a:lnTo>
                  <a:lnTo>
                    <a:pt x="132575" y="121136"/>
                  </a:lnTo>
                  <a:lnTo>
                    <a:pt x="135785" y="121136"/>
                  </a:lnTo>
                  <a:lnTo>
                    <a:pt x="138995" y="121136"/>
                  </a:lnTo>
                  <a:lnTo>
                    <a:pt x="142205" y="124374"/>
                  </a:lnTo>
                  <a:lnTo>
                    <a:pt x="145415" y="124374"/>
                  </a:lnTo>
                  <a:lnTo>
                    <a:pt x="145415" y="127603"/>
                  </a:lnTo>
                  <a:lnTo>
                    <a:pt x="138995" y="127603"/>
                  </a:lnTo>
                  <a:lnTo>
                    <a:pt x="135785" y="127603"/>
                  </a:lnTo>
                  <a:lnTo>
                    <a:pt x="132575" y="121136"/>
                  </a:lnTo>
                  <a:lnTo>
                    <a:pt x="129365" y="121136"/>
                  </a:lnTo>
                  <a:lnTo>
                    <a:pt x="122946" y="124374"/>
                  </a:lnTo>
                  <a:lnTo>
                    <a:pt x="113306" y="124374"/>
                  </a:lnTo>
                  <a:lnTo>
                    <a:pt x="110096" y="124374"/>
                  </a:lnTo>
                  <a:lnTo>
                    <a:pt x="103677" y="127603"/>
                  </a:lnTo>
                  <a:lnTo>
                    <a:pt x="100466" y="130841"/>
                  </a:lnTo>
                  <a:lnTo>
                    <a:pt x="97257" y="130841"/>
                  </a:lnTo>
                  <a:lnTo>
                    <a:pt x="84417" y="127603"/>
                  </a:lnTo>
                  <a:lnTo>
                    <a:pt x="84417" y="124374"/>
                  </a:lnTo>
                  <a:lnTo>
                    <a:pt x="81207" y="124374"/>
                  </a:lnTo>
                  <a:lnTo>
                    <a:pt x="81207" y="127603"/>
                  </a:lnTo>
                  <a:lnTo>
                    <a:pt x="81207" y="130841"/>
                  </a:lnTo>
                  <a:lnTo>
                    <a:pt x="81207" y="134071"/>
                  </a:lnTo>
                  <a:lnTo>
                    <a:pt x="84417" y="137300"/>
                  </a:lnTo>
                  <a:lnTo>
                    <a:pt x="84417" y="140538"/>
                  </a:lnTo>
                  <a:lnTo>
                    <a:pt x="87627" y="140538"/>
                  </a:lnTo>
                  <a:lnTo>
                    <a:pt x="87627" y="143767"/>
                  </a:lnTo>
                  <a:lnTo>
                    <a:pt x="90837" y="147006"/>
                  </a:lnTo>
                  <a:lnTo>
                    <a:pt x="94046" y="147006"/>
                  </a:lnTo>
                  <a:lnTo>
                    <a:pt x="94046" y="147006"/>
                  </a:lnTo>
                  <a:lnTo>
                    <a:pt x="94046" y="143767"/>
                  </a:lnTo>
                  <a:lnTo>
                    <a:pt x="94046" y="143767"/>
                  </a:lnTo>
                  <a:lnTo>
                    <a:pt x="97257" y="140538"/>
                  </a:lnTo>
                  <a:lnTo>
                    <a:pt x="103677" y="140538"/>
                  </a:lnTo>
                  <a:lnTo>
                    <a:pt x="103677" y="140538"/>
                  </a:lnTo>
                  <a:lnTo>
                    <a:pt x="110096" y="137300"/>
                  </a:lnTo>
                  <a:lnTo>
                    <a:pt x="110096" y="137300"/>
                  </a:lnTo>
                  <a:lnTo>
                    <a:pt x="110096" y="140538"/>
                  </a:lnTo>
                  <a:lnTo>
                    <a:pt x="113306" y="140538"/>
                  </a:lnTo>
                  <a:lnTo>
                    <a:pt x="113306" y="137300"/>
                  </a:lnTo>
                  <a:lnTo>
                    <a:pt x="113306" y="134071"/>
                  </a:lnTo>
                  <a:lnTo>
                    <a:pt x="116516" y="130841"/>
                  </a:lnTo>
                  <a:lnTo>
                    <a:pt x="122946" y="134071"/>
                  </a:lnTo>
                  <a:lnTo>
                    <a:pt x="126155" y="130841"/>
                  </a:lnTo>
                  <a:lnTo>
                    <a:pt x="129365" y="130841"/>
                  </a:lnTo>
                  <a:lnTo>
                    <a:pt x="132575" y="130841"/>
                  </a:lnTo>
                  <a:lnTo>
                    <a:pt x="135785" y="130841"/>
                  </a:lnTo>
                  <a:lnTo>
                    <a:pt x="132575" y="134071"/>
                  </a:lnTo>
                  <a:lnTo>
                    <a:pt x="135785" y="137300"/>
                  </a:lnTo>
                  <a:lnTo>
                    <a:pt x="132575" y="140538"/>
                  </a:lnTo>
                  <a:lnTo>
                    <a:pt x="129365" y="143767"/>
                  </a:lnTo>
                  <a:lnTo>
                    <a:pt x="129365" y="147006"/>
                  </a:lnTo>
                  <a:lnTo>
                    <a:pt x="129365" y="147006"/>
                  </a:lnTo>
                  <a:lnTo>
                    <a:pt x="12936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19735" y="140538"/>
                  </a:lnTo>
                  <a:lnTo>
                    <a:pt x="119735" y="140538"/>
                  </a:lnTo>
                  <a:lnTo>
                    <a:pt x="119735" y="143767"/>
                  </a:lnTo>
                  <a:lnTo>
                    <a:pt x="119735" y="150234"/>
                  </a:lnTo>
                  <a:lnTo>
                    <a:pt x="119735" y="150234"/>
                  </a:lnTo>
                  <a:lnTo>
                    <a:pt x="119735" y="153463"/>
                  </a:lnTo>
                  <a:lnTo>
                    <a:pt x="119735" y="153463"/>
                  </a:lnTo>
                  <a:lnTo>
                    <a:pt x="116516" y="156702"/>
                  </a:lnTo>
                  <a:lnTo>
                    <a:pt x="116516" y="156702"/>
                  </a:lnTo>
                  <a:lnTo>
                    <a:pt x="116516" y="159931"/>
                  </a:lnTo>
                  <a:lnTo>
                    <a:pt x="113306" y="156702"/>
                  </a:lnTo>
                  <a:lnTo>
                    <a:pt x="110096" y="156702"/>
                  </a:lnTo>
                  <a:lnTo>
                    <a:pt x="113306" y="150234"/>
                  </a:lnTo>
                  <a:lnTo>
                    <a:pt x="113306" y="150234"/>
                  </a:lnTo>
                  <a:lnTo>
                    <a:pt x="113306" y="147006"/>
                  </a:lnTo>
                  <a:lnTo>
                    <a:pt x="110096" y="147006"/>
                  </a:lnTo>
                  <a:lnTo>
                    <a:pt x="106886" y="150234"/>
                  </a:lnTo>
                  <a:lnTo>
                    <a:pt x="110096" y="147006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06886" y="143767"/>
                  </a:lnTo>
                  <a:lnTo>
                    <a:pt x="103677" y="147006"/>
                  </a:lnTo>
                  <a:lnTo>
                    <a:pt x="100466" y="150234"/>
                  </a:lnTo>
                  <a:lnTo>
                    <a:pt x="100466" y="153463"/>
                  </a:lnTo>
                  <a:lnTo>
                    <a:pt x="103677" y="156702"/>
                  </a:lnTo>
                  <a:lnTo>
                    <a:pt x="103677" y="156702"/>
                  </a:lnTo>
                  <a:lnTo>
                    <a:pt x="103677" y="159931"/>
                  </a:lnTo>
                  <a:lnTo>
                    <a:pt x="100466" y="159931"/>
                  </a:lnTo>
                  <a:lnTo>
                    <a:pt x="100466" y="163160"/>
                  </a:lnTo>
                  <a:lnTo>
                    <a:pt x="103677" y="163160"/>
                  </a:lnTo>
                  <a:lnTo>
                    <a:pt x="100466" y="166399"/>
                  </a:lnTo>
                  <a:lnTo>
                    <a:pt x="100466" y="166399"/>
                  </a:lnTo>
                  <a:lnTo>
                    <a:pt x="100466" y="169627"/>
                  </a:lnTo>
                  <a:lnTo>
                    <a:pt x="100466" y="169627"/>
                  </a:lnTo>
                  <a:lnTo>
                    <a:pt x="100466" y="172866"/>
                  </a:lnTo>
                  <a:lnTo>
                    <a:pt x="97257" y="172866"/>
                  </a:lnTo>
                  <a:lnTo>
                    <a:pt x="97257" y="172866"/>
                  </a:lnTo>
                  <a:lnTo>
                    <a:pt x="94046" y="176095"/>
                  </a:lnTo>
                  <a:lnTo>
                    <a:pt x="84417" y="172866"/>
                  </a:lnTo>
                  <a:lnTo>
                    <a:pt x="87627" y="176095"/>
                  </a:lnTo>
                  <a:lnTo>
                    <a:pt x="94046" y="176095"/>
                  </a:lnTo>
                  <a:lnTo>
                    <a:pt x="100466" y="176095"/>
                  </a:lnTo>
                  <a:lnTo>
                    <a:pt x="103677" y="169627"/>
                  </a:lnTo>
                  <a:lnTo>
                    <a:pt x="106886" y="169627"/>
                  </a:lnTo>
                  <a:lnTo>
                    <a:pt x="106886" y="169627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3677" y="179324"/>
                  </a:lnTo>
                  <a:lnTo>
                    <a:pt x="100466" y="182563"/>
                  </a:lnTo>
                  <a:lnTo>
                    <a:pt x="97257" y="182563"/>
                  </a:lnTo>
                  <a:lnTo>
                    <a:pt x="94046" y="182563"/>
                  </a:lnTo>
                  <a:lnTo>
                    <a:pt x="90837" y="182563"/>
                  </a:lnTo>
                  <a:lnTo>
                    <a:pt x="90837" y="185792"/>
                  </a:lnTo>
                  <a:lnTo>
                    <a:pt x="94046" y="185792"/>
                  </a:lnTo>
                  <a:lnTo>
                    <a:pt x="94046" y="189030"/>
                  </a:lnTo>
                  <a:lnTo>
                    <a:pt x="90837" y="189030"/>
                  </a:lnTo>
                  <a:lnTo>
                    <a:pt x="90837" y="185792"/>
                  </a:lnTo>
                  <a:lnTo>
                    <a:pt x="87627" y="185792"/>
                  </a:lnTo>
                  <a:lnTo>
                    <a:pt x="87627" y="182563"/>
                  </a:lnTo>
                  <a:lnTo>
                    <a:pt x="84417" y="182563"/>
                  </a:lnTo>
                  <a:lnTo>
                    <a:pt x="81207" y="182563"/>
                  </a:lnTo>
                  <a:lnTo>
                    <a:pt x="81207" y="182563"/>
                  </a:lnTo>
                  <a:lnTo>
                    <a:pt x="77987" y="182563"/>
                  </a:lnTo>
                  <a:lnTo>
                    <a:pt x="77987" y="185792"/>
                  </a:lnTo>
                  <a:lnTo>
                    <a:pt x="77987" y="185792"/>
                  </a:lnTo>
                  <a:lnTo>
                    <a:pt x="77987" y="182563"/>
                  </a:lnTo>
                  <a:lnTo>
                    <a:pt x="77987" y="179324"/>
                  </a:lnTo>
                  <a:lnTo>
                    <a:pt x="74778" y="182563"/>
                  </a:lnTo>
                  <a:lnTo>
                    <a:pt x="74778" y="182563"/>
                  </a:lnTo>
                  <a:lnTo>
                    <a:pt x="74778" y="185792"/>
                  </a:lnTo>
                  <a:lnTo>
                    <a:pt x="74778" y="185792"/>
                  </a:lnTo>
                  <a:lnTo>
                    <a:pt x="71567" y="179324"/>
                  </a:lnTo>
                  <a:lnTo>
                    <a:pt x="65147" y="179324"/>
                  </a:lnTo>
                  <a:lnTo>
                    <a:pt x="55518" y="179324"/>
                  </a:lnTo>
                  <a:lnTo>
                    <a:pt x="58728" y="185792"/>
                  </a:lnTo>
                  <a:lnTo>
                    <a:pt x="61938" y="185792"/>
                  </a:lnTo>
                  <a:lnTo>
                    <a:pt x="65147" y="185792"/>
                  </a:lnTo>
                  <a:lnTo>
                    <a:pt x="68358" y="189030"/>
                  </a:lnTo>
                  <a:lnTo>
                    <a:pt x="68358" y="189030"/>
                  </a:lnTo>
                  <a:lnTo>
                    <a:pt x="58728" y="192259"/>
                  </a:lnTo>
                  <a:lnTo>
                    <a:pt x="52308" y="195488"/>
                  </a:lnTo>
                  <a:lnTo>
                    <a:pt x="52308" y="201955"/>
                  </a:lnTo>
                  <a:lnTo>
                    <a:pt x="52308" y="201955"/>
                  </a:lnTo>
                  <a:lnTo>
                    <a:pt x="52308" y="198726"/>
                  </a:lnTo>
                  <a:lnTo>
                    <a:pt x="52308" y="195488"/>
                  </a:lnTo>
                  <a:lnTo>
                    <a:pt x="49098" y="195488"/>
                  </a:lnTo>
                  <a:lnTo>
                    <a:pt x="49098" y="195488"/>
                  </a:lnTo>
                  <a:lnTo>
                    <a:pt x="42679" y="195488"/>
                  </a:lnTo>
                  <a:lnTo>
                    <a:pt x="34649" y="192259"/>
                  </a:lnTo>
                  <a:lnTo>
                    <a:pt x="34649" y="189030"/>
                  </a:lnTo>
                  <a:lnTo>
                    <a:pt x="31439" y="192259"/>
                  </a:lnTo>
                  <a:lnTo>
                    <a:pt x="31439" y="198726"/>
                  </a:lnTo>
                  <a:lnTo>
                    <a:pt x="31439" y="198726"/>
                  </a:lnTo>
                  <a:lnTo>
                    <a:pt x="39468" y="201955"/>
                  </a:lnTo>
                  <a:lnTo>
                    <a:pt x="42679" y="201955"/>
                  </a:lnTo>
                  <a:lnTo>
                    <a:pt x="45888" y="208423"/>
                  </a:lnTo>
                  <a:lnTo>
                    <a:pt x="49098" y="208423"/>
                  </a:lnTo>
                  <a:lnTo>
                    <a:pt x="49098" y="211652"/>
                  </a:lnTo>
                  <a:lnTo>
                    <a:pt x="52308" y="211652"/>
                  </a:lnTo>
                  <a:lnTo>
                    <a:pt x="52308" y="211652"/>
                  </a:lnTo>
                  <a:lnTo>
                    <a:pt x="55518" y="211652"/>
                  </a:lnTo>
                  <a:lnTo>
                    <a:pt x="58728" y="218119"/>
                  </a:lnTo>
                  <a:lnTo>
                    <a:pt x="58728" y="221358"/>
                  </a:lnTo>
                  <a:lnTo>
                    <a:pt x="61938" y="221358"/>
                  </a:lnTo>
                  <a:lnTo>
                    <a:pt x="61938" y="221358"/>
                  </a:lnTo>
                  <a:lnTo>
                    <a:pt x="71567" y="221358"/>
                  </a:lnTo>
                  <a:lnTo>
                    <a:pt x="68358" y="218119"/>
                  </a:lnTo>
                  <a:lnTo>
                    <a:pt x="65147" y="214890"/>
                  </a:lnTo>
                  <a:lnTo>
                    <a:pt x="65147" y="211652"/>
                  </a:lnTo>
                  <a:lnTo>
                    <a:pt x="61938" y="211652"/>
                  </a:lnTo>
                  <a:lnTo>
                    <a:pt x="58728" y="211652"/>
                  </a:lnTo>
                  <a:lnTo>
                    <a:pt x="58728" y="211652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71567" y="208423"/>
                  </a:lnTo>
                  <a:lnTo>
                    <a:pt x="74778" y="208423"/>
                  </a:lnTo>
                  <a:lnTo>
                    <a:pt x="74778" y="211652"/>
                  </a:lnTo>
                  <a:lnTo>
                    <a:pt x="71567" y="211652"/>
                  </a:lnTo>
                  <a:lnTo>
                    <a:pt x="71567" y="214890"/>
                  </a:lnTo>
                  <a:lnTo>
                    <a:pt x="71567" y="218119"/>
                  </a:lnTo>
                  <a:lnTo>
                    <a:pt x="74778" y="221358"/>
                  </a:lnTo>
                  <a:lnTo>
                    <a:pt x="77987" y="224587"/>
                  </a:lnTo>
                  <a:lnTo>
                    <a:pt x="81207" y="224587"/>
                  </a:lnTo>
                  <a:lnTo>
                    <a:pt x="77987" y="227816"/>
                  </a:lnTo>
                  <a:lnTo>
                    <a:pt x="77987" y="227816"/>
                  </a:lnTo>
                  <a:lnTo>
                    <a:pt x="77987" y="224587"/>
                  </a:lnTo>
                  <a:lnTo>
                    <a:pt x="74778" y="224587"/>
                  </a:lnTo>
                  <a:lnTo>
                    <a:pt x="77987" y="234283"/>
                  </a:lnTo>
                  <a:lnTo>
                    <a:pt x="84417" y="234283"/>
                  </a:lnTo>
                  <a:lnTo>
                    <a:pt x="90837" y="231054"/>
                  </a:lnTo>
                  <a:lnTo>
                    <a:pt x="97257" y="224587"/>
                  </a:lnTo>
                  <a:lnTo>
                    <a:pt x="97257" y="221358"/>
                  </a:lnTo>
                  <a:lnTo>
                    <a:pt x="94046" y="218119"/>
                  </a:lnTo>
                  <a:lnTo>
                    <a:pt x="94046" y="214890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08423"/>
                  </a:lnTo>
                  <a:lnTo>
                    <a:pt x="90837" y="208423"/>
                  </a:lnTo>
                  <a:lnTo>
                    <a:pt x="94046" y="211652"/>
                  </a:lnTo>
                  <a:lnTo>
                    <a:pt x="97257" y="211652"/>
                  </a:lnTo>
                  <a:lnTo>
                    <a:pt x="97257" y="214890"/>
                  </a:lnTo>
                  <a:lnTo>
                    <a:pt x="97257" y="218119"/>
                  </a:lnTo>
                  <a:lnTo>
                    <a:pt x="100466" y="218119"/>
                  </a:lnTo>
                  <a:lnTo>
                    <a:pt x="100466" y="218119"/>
                  </a:lnTo>
                  <a:lnTo>
                    <a:pt x="103677" y="221358"/>
                  </a:lnTo>
                  <a:lnTo>
                    <a:pt x="103677" y="221358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4890"/>
                  </a:lnTo>
                  <a:lnTo>
                    <a:pt x="106886" y="214890"/>
                  </a:lnTo>
                  <a:lnTo>
                    <a:pt x="110096" y="218119"/>
                  </a:lnTo>
                  <a:lnTo>
                    <a:pt x="110096" y="218119"/>
                  </a:lnTo>
                  <a:lnTo>
                    <a:pt x="113306" y="218119"/>
                  </a:lnTo>
                  <a:lnTo>
                    <a:pt x="122946" y="205194"/>
                  </a:lnTo>
                  <a:lnTo>
                    <a:pt x="122946" y="205194"/>
                  </a:lnTo>
                  <a:lnTo>
                    <a:pt x="122946" y="201955"/>
                  </a:lnTo>
                  <a:lnTo>
                    <a:pt x="122946" y="195488"/>
                  </a:lnTo>
                  <a:lnTo>
                    <a:pt x="122946" y="192259"/>
                  </a:lnTo>
                  <a:lnTo>
                    <a:pt x="122946" y="189030"/>
                  </a:lnTo>
                  <a:lnTo>
                    <a:pt x="122946" y="185792"/>
                  </a:lnTo>
                  <a:lnTo>
                    <a:pt x="126155" y="185792"/>
                  </a:lnTo>
                  <a:lnTo>
                    <a:pt x="132575" y="182563"/>
                  </a:lnTo>
                  <a:lnTo>
                    <a:pt x="132575" y="182563"/>
                  </a:lnTo>
                  <a:lnTo>
                    <a:pt x="129365" y="185792"/>
                  </a:lnTo>
                  <a:lnTo>
                    <a:pt x="129365" y="185792"/>
                  </a:lnTo>
                  <a:lnTo>
                    <a:pt x="129365" y="189030"/>
                  </a:lnTo>
                  <a:lnTo>
                    <a:pt x="132575" y="189030"/>
                  </a:lnTo>
                  <a:lnTo>
                    <a:pt x="135785" y="185792"/>
                  </a:lnTo>
                  <a:lnTo>
                    <a:pt x="145415" y="189030"/>
                  </a:lnTo>
                  <a:lnTo>
                    <a:pt x="145415" y="185792"/>
                  </a:lnTo>
                  <a:lnTo>
                    <a:pt x="148625" y="185792"/>
                  </a:lnTo>
                  <a:lnTo>
                    <a:pt x="145415" y="179324"/>
                  </a:lnTo>
                  <a:lnTo>
                    <a:pt x="145415" y="179324"/>
                  </a:lnTo>
                  <a:lnTo>
                    <a:pt x="145415" y="176095"/>
                  </a:lnTo>
                  <a:lnTo>
                    <a:pt x="148625" y="176095"/>
                  </a:lnTo>
                  <a:lnTo>
                    <a:pt x="148625" y="176095"/>
                  </a:lnTo>
                  <a:lnTo>
                    <a:pt x="148625" y="179324"/>
                  </a:lnTo>
                  <a:lnTo>
                    <a:pt x="151835" y="179324"/>
                  </a:lnTo>
                  <a:lnTo>
                    <a:pt x="151835" y="179324"/>
                  </a:lnTo>
                  <a:lnTo>
                    <a:pt x="155045" y="179324"/>
                  </a:lnTo>
                  <a:lnTo>
                    <a:pt x="155045" y="182563"/>
                  </a:lnTo>
                  <a:lnTo>
                    <a:pt x="155045" y="185792"/>
                  </a:lnTo>
                  <a:lnTo>
                    <a:pt x="164684" y="182563"/>
                  </a:lnTo>
                  <a:lnTo>
                    <a:pt x="167894" y="179324"/>
                  </a:lnTo>
                  <a:lnTo>
                    <a:pt x="171104" y="179324"/>
                  </a:lnTo>
                  <a:lnTo>
                    <a:pt x="171104" y="176095"/>
                  </a:lnTo>
                  <a:lnTo>
                    <a:pt x="174314" y="172866"/>
                  </a:lnTo>
                  <a:lnTo>
                    <a:pt x="174314" y="166399"/>
                  </a:lnTo>
                  <a:lnTo>
                    <a:pt x="187153" y="150234"/>
                  </a:lnTo>
                  <a:lnTo>
                    <a:pt x="198393" y="140538"/>
                  </a:lnTo>
                  <a:close/>
                  <a:moveTo>
                    <a:pt x="5750" y="127603"/>
                  </a:moveTo>
                  <a:lnTo>
                    <a:pt x="2540" y="127603"/>
                  </a:lnTo>
                  <a:lnTo>
                    <a:pt x="2540" y="127603"/>
                  </a:lnTo>
                  <a:lnTo>
                    <a:pt x="-670" y="127603"/>
                  </a:lnTo>
                  <a:lnTo>
                    <a:pt x="-670" y="130841"/>
                  </a:lnTo>
                  <a:lnTo>
                    <a:pt x="-670" y="134071"/>
                  </a:lnTo>
                  <a:lnTo>
                    <a:pt x="-670" y="137300"/>
                  </a:lnTo>
                  <a:lnTo>
                    <a:pt x="-670" y="140538"/>
                  </a:lnTo>
                  <a:lnTo>
                    <a:pt x="2540" y="140538"/>
                  </a:lnTo>
                  <a:lnTo>
                    <a:pt x="2540" y="140538"/>
                  </a:lnTo>
                  <a:lnTo>
                    <a:pt x="2540" y="134071"/>
                  </a:lnTo>
                  <a:lnTo>
                    <a:pt x="2540" y="134071"/>
                  </a:lnTo>
                  <a:lnTo>
                    <a:pt x="2540" y="130841"/>
                  </a:lnTo>
                  <a:lnTo>
                    <a:pt x="5750" y="130841"/>
                  </a:lnTo>
                  <a:lnTo>
                    <a:pt x="8960" y="130841"/>
                  </a:lnTo>
                  <a:lnTo>
                    <a:pt x="12170" y="127603"/>
                  </a:lnTo>
                  <a:lnTo>
                    <a:pt x="8960" y="127603"/>
                  </a:lnTo>
                  <a:lnTo>
                    <a:pt x="5750" y="1276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521D7738-5C08-2EB3-3359-2689129D074E}"/>
                </a:ext>
              </a:extLst>
            </p:cNvPr>
            <p:cNvSpPr/>
            <p:nvPr/>
          </p:nvSpPr>
          <p:spPr>
            <a:xfrm>
              <a:off x="7733708" y="941659"/>
              <a:ext cx="571500" cy="581024"/>
            </a:xfrm>
            <a:custGeom>
              <a:avLst/>
              <a:gdLst>
                <a:gd name="connsiteX0" fmla="*/ 570830 w 571500"/>
                <a:gd name="connsiteY0" fmla="*/ 389406 h 581024"/>
                <a:gd name="connsiteX1" fmla="*/ 570830 w 571500"/>
                <a:gd name="connsiteY1" fmla="*/ 389406 h 581024"/>
                <a:gd name="connsiteX2" fmla="*/ 570830 w 571500"/>
                <a:gd name="connsiteY2" fmla="*/ 386187 h 581024"/>
                <a:gd name="connsiteX3" fmla="*/ 561172 w 571500"/>
                <a:gd name="connsiteY3" fmla="*/ 379748 h 581024"/>
                <a:gd name="connsiteX4" fmla="*/ 561172 w 571500"/>
                <a:gd name="connsiteY4" fmla="*/ 379748 h 581024"/>
                <a:gd name="connsiteX5" fmla="*/ 557952 w 571500"/>
                <a:gd name="connsiteY5" fmla="*/ 370090 h 581024"/>
                <a:gd name="connsiteX6" fmla="*/ 557952 w 571500"/>
                <a:gd name="connsiteY6" fmla="*/ 370090 h 581024"/>
                <a:gd name="connsiteX7" fmla="*/ 554733 w 571500"/>
                <a:gd name="connsiteY7" fmla="*/ 366870 h 581024"/>
                <a:gd name="connsiteX8" fmla="*/ 551513 w 571500"/>
                <a:gd name="connsiteY8" fmla="*/ 363651 h 581024"/>
                <a:gd name="connsiteX9" fmla="*/ 548294 w 571500"/>
                <a:gd name="connsiteY9" fmla="*/ 354002 h 581024"/>
                <a:gd name="connsiteX10" fmla="*/ 548294 w 571500"/>
                <a:gd name="connsiteY10" fmla="*/ 354002 h 581024"/>
                <a:gd name="connsiteX11" fmla="*/ 545075 w 571500"/>
                <a:gd name="connsiteY11" fmla="*/ 350783 h 581024"/>
                <a:gd name="connsiteX12" fmla="*/ 541855 w 571500"/>
                <a:gd name="connsiteY12" fmla="*/ 350783 h 581024"/>
                <a:gd name="connsiteX13" fmla="*/ 535416 w 571500"/>
                <a:gd name="connsiteY13" fmla="*/ 344344 h 581024"/>
                <a:gd name="connsiteX14" fmla="*/ 535416 w 571500"/>
                <a:gd name="connsiteY14" fmla="*/ 341124 h 581024"/>
                <a:gd name="connsiteX15" fmla="*/ 532196 w 571500"/>
                <a:gd name="connsiteY15" fmla="*/ 341124 h 581024"/>
                <a:gd name="connsiteX16" fmla="*/ 522538 w 571500"/>
                <a:gd name="connsiteY16" fmla="*/ 341124 h 581024"/>
                <a:gd name="connsiteX17" fmla="*/ 522538 w 571500"/>
                <a:gd name="connsiteY17" fmla="*/ 341124 h 581024"/>
                <a:gd name="connsiteX18" fmla="*/ 519319 w 571500"/>
                <a:gd name="connsiteY18" fmla="*/ 341124 h 581024"/>
                <a:gd name="connsiteX19" fmla="*/ 519319 w 571500"/>
                <a:gd name="connsiteY19" fmla="*/ 337905 h 581024"/>
                <a:gd name="connsiteX20" fmla="*/ 519319 w 571500"/>
                <a:gd name="connsiteY20" fmla="*/ 337905 h 581024"/>
                <a:gd name="connsiteX21" fmla="*/ 519319 w 571500"/>
                <a:gd name="connsiteY21" fmla="*/ 337905 h 581024"/>
                <a:gd name="connsiteX22" fmla="*/ 516100 w 571500"/>
                <a:gd name="connsiteY22" fmla="*/ 337905 h 581024"/>
                <a:gd name="connsiteX23" fmla="*/ 516100 w 571500"/>
                <a:gd name="connsiteY23" fmla="*/ 337905 h 581024"/>
                <a:gd name="connsiteX24" fmla="*/ 506441 w 571500"/>
                <a:gd name="connsiteY24" fmla="*/ 331466 h 581024"/>
                <a:gd name="connsiteX25" fmla="*/ 503212 w 571500"/>
                <a:gd name="connsiteY25" fmla="*/ 331466 h 581024"/>
                <a:gd name="connsiteX26" fmla="*/ 503212 w 571500"/>
                <a:gd name="connsiteY26" fmla="*/ 331466 h 581024"/>
                <a:gd name="connsiteX27" fmla="*/ 493554 w 571500"/>
                <a:gd name="connsiteY27" fmla="*/ 325027 h 581024"/>
                <a:gd name="connsiteX28" fmla="*/ 490334 w 571500"/>
                <a:gd name="connsiteY28" fmla="*/ 325027 h 581024"/>
                <a:gd name="connsiteX29" fmla="*/ 487115 w 571500"/>
                <a:gd name="connsiteY29" fmla="*/ 325027 h 581024"/>
                <a:gd name="connsiteX30" fmla="*/ 483895 w 571500"/>
                <a:gd name="connsiteY30" fmla="*/ 328246 h 581024"/>
                <a:gd name="connsiteX31" fmla="*/ 483895 w 571500"/>
                <a:gd name="connsiteY31" fmla="*/ 328246 h 581024"/>
                <a:gd name="connsiteX32" fmla="*/ 483895 w 571500"/>
                <a:gd name="connsiteY32" fmla="*/ 331466 h 581024"/>
                <a:gd name="connsiteX33" fmla="*/ 479066 w 571500"/>
                <a:gd name="connsiteY33" fmla="*/ 331466 h 581024"/>
                <a:gd name="connsiteX34" fmla="*/ 479066 w 571500"/>
                <a:gd name="connsiteY34" fmla="*/ 331466 h 581024"/>
                <a:gd name="connsiteX35" fmla="*/ 475847 w 571500"/>
                <a:gd name="connsiteY35" fmla="*/ 328246 h 581024"/>
                <a:gd name="connsiteX36" fmla="*/ 475847 w 571500"/>
                <a:gd name="connsiteY36" fmla="*/ 328246 h 581024"/>
                <a:gd name="connsiteX37" fmla="*/ 475847 w 571500"/>
                <a:gd name="connsiteY37" fmla="*/ 328246 h 581024"/>
                <a:gd name="connsiteX38" fmla="*/ 469408 w 571500"/>
                <a:gd name="connsiteY38" fmla="*/ 318588 h 581024"/>
                <a:gd name="connsiteX39" fmla="*/ 466188 w 571500"/>
                <a:gd name="connsiteY39" fmla="*/ 315369 h 581024"/>
                <a:gd name="connsiteX40" fmla="*/ 462969 w 571500"/>
                <a:gd name="connsiteY40" fmla="*/ 312149 h 581024"/>
                <a:gd name="connsiteX41" fmla="*/ 462969 w 571500"/>
                <a:gd name="connsiteY41" fmla="*/ 312149 h 581024"/>
                <a:gd name="connsiteX42" fmla="*/ 433994 w 571500"/>
                <a:gd name="connsiteY42" fmla="*/ 305710 h 581024"/>
                <a:gd name="connsiteX43" fmla="*/ 433994 w 571500"/>
                <a:gd name="connsiteY43" fmla="*/ 305710 h 581024"/>
                <a:gd name="connsiteX44" fmla="*/ 433994 w 571500"/>
                <a:gd name="connsiteY44" fmla="*/ 305710 h 581024"/>
                <a:gd name="connsiteX45" fmla="*/ 433994 w 571500"/>
                <a:gd name="connsiteY45" fmla="*/ 305710 h 581024"/>
                <a:gd name="connsiteX46" fmla="*/ 433994 w 571500"/>
                <a:gd name="connsiteY46" fmla="*/ 302491 h 581024"/>
                <a:gd name="connsiteX47" fmla="*/ 430775 w 571500"/>
                <a:gd name="connsiteY47" fmla="*/ 302491 h 581024"/>
                <a:gd name="connsiteX48" fmla="*/ 430775 w 571500"/>
                <a:gd name="connsiteY48" fmla="*/ 302491 h 581024"/>
                <a:gd name="connsiteX49" fmla="*/ 424335 w 571500"/>
                <a:gd name="connsiteY49" fmla="*/ 302491 h 581024"/>
                <a:gd name="connsiteX50" fmla="*/ 421116 w 571500"/>
                <a:gd name="connsiteY50" fmla="*/ 302491 h 581024"/>
                <a:gd name="connsiteX51" fmla="*/ 398580 w 571500"/>
                <a:gd name="connsiteY51" fmla="*/ 283184 h 581024"/>
                <a:gd name="connsiteX52" fmla="*/ 395360 w 571500"/>
                <a:gd name="connsiteY52" fmla="*/ 283184 h 581024"/>
                <a:gd name="connsiteX53" fmla="*/ 395360 w 571500"/>
                <a:gd name="connsiteY53" fmla="*/ 283184 h 581024"/>
                <a:gd name="connsiteX54" fmla="*/ 392141 w 571500"/>
                <a:gd name="connsiteY54" fmla="*/ 279964 h 581024"/>
                <a:gd name="connsiteX55" fmla="*/ 388912 w 571500"/>
                <a:gd name="connsiteY55" fmla="*/ 279964 h 581024"/>
                <a:gd name="connsiteX56" fmla="*/ 388912 w 571500"/>
                <a:gd name="connsiteY56" fmla="*/ 279964 h 581024"/>
                <a:gd name="connsiteX57" fmla="*/ 388912 w 571500"/>
                <a:gd name="connsiteY57" fmla="*/ 279964 h 581024"/>
                <a:gd name="connsiteX58" fmla="*/ 385692 w 571500"/>
                <a:gd name="connsiteY58" fmla="*/ 279964 h 581024"/>
                <a:gd name="connsiteX59" fmla="*/ 379254 w 571500"/>
                <a:gd name="connsiteY59" fmla="*/ 276745 h 581024"/>
                <a:gd name="connsiteX60" fmla="*/ 379254 w 571500"/>
                <a:gd name="connsiteY60" fmla="*/ 273525 h 581024"/>
                <a:gd name="connsiteX61" fmla="*/ 376034 w 571500"/>
                <a:gd name="connsiteY61" fmla="*/ 273525 h 581024"/>
                <a:gd name="connsiteX62" fmla="*/ 369595 w 571500"/>
                <a:gd name="connsiteY62" fmla="*/ 270306 h 581024"/>
                <a:gd name="connsiteX63" fmla="*/ 369595 w 571500"/>
                <a:gd name="connsiteY63" fmla="*/ 270306 h 581024"/>
                <a:gd name="connsiteX64" fmla="*/ 366376 w 571500"/>
                <a:gd name="connsiteY64" fmla="*/ 270306 h 581024"/>
                <a:gd name="connsiteX65" fmla="*/ 366376 w 571500"/>
                <a:gd name="connsiteY65" fmla="*/ 267086 h 581024"/>
                <a:gd name="connsiteX66" fmla="*/ 366376 w 571500"/>
                <a:gd name="connsiteY66" fmla="*/ 267086 h 581024"/>
                <a:gd name="connsiteX67" fmla="*/ 363157 w 571500"/>
                <a:gd name="connsiteY67" fmla="*/ 267086 h 581024"/>
                <a:gd name="connsiteX68" fmla="*/ 363157 w 571500"/>
                <a:gd name="connsiteY68" fmla="*/ 267086 h 581024"/>
                <a:gd name="connsiteX69" fmla="*/ 359937 w 571500"/>
                <a:gd name="connsiteY69" fmla="*/ 263867 h 581024"/>
                <a:gd name="connsiteX70" fmla="*/ 356718 w 571500"/>
                <a:gd name="connsiteY70" fmla="*/ 260647 h 581024"/>
                <a:gd name="connsiteX71" fmla="*/ 353498 w 571500"/>
                <a:gd name="connsiteY71" fmla="*/ 257428 h 581024"/>
                <a:gd name="connsiteX72" fmla="*/ 353498 w 571500"/>
                <a:gd name="connsiteY72" fmla="*/ 257428 h 581024"/>
                <a:gd name="connsiteX73" fmla="*/ 347059 w 571500"/>
                <a:gd name="connsiteY73" fmla="*/ 250989 h 581024"/>
                <a:gd name="connsiteX74" fmla="*/ 347059 w 571500"/>
                <a:gd name="connsiteY74" fmla="*/ 250989 h 581024"/>
                <a:gd name="connsiteX75" fmla="*/ 343840 w 571500"/>
                <a:gd name="connsiteY75" fmla="*/ 250989 h 581024"/>
                <a:gd name="connsiteX76" fmla="*/ 343840 w 571500"/>
                <a:gd name="connsiteY76" fmla="*/ 247770 h 581024"/>
                <a:gd name="connsiteX77" fmla="*/ 343840 w 571500"/>
                <a:gd name="connsiteY77" fmla="*/ 247770 h 581024"/>
                <a:gd name="connsiteX78" fmla="*/ 343840 w 571500"/>
                <a:gd name="connsiteY78" fmla="*/ 247770 h 581024"/>
                <a:gd name="connsiteX79" fmla="*/ 340620 w 571500"/>
                <a:gd name="connsiteY79" fmla="*/ 244550 h 581024"/>
                <a:gd name="connsiteX80" fmla="*/ 337401 w 571500"/>
                <a:gd name="connsiteY80" fmla="*/ 244550 h 581024"/>
                <a:gd name="connsiteX81" fmla="*/ 337401 w 571500"/>
                <a:gd name="connsiteY81" fmla="*/ 244550 h 581024"/>
                <a:gd name="connsiteX82" fmla="*/ 334182 w 571500"/>
                <a:gd name="connsiteY82" fmla="*/ 241331 h 581024"/>
                <a:gd name="connsiteX83" fmla="*/ 334182 w 571500"/>
                <a:gd name="connsiteY83" fmla="*/ 241331 h 581024"/>
                <a:gd name="connsiteX84" fmla="*/ 334182 w 571500"/>
                <a:gd name="connsiteY84" fmla="*/ 241331 h 581024"/>
                <a:gd name="connsiteX85" fmla="*/ 330962 w 571500"/>
                <a:gd name="connsiteY85" fmla="*/ 238111 h 581024"/>
                <a:gd name="connsiteX86" fmla="*/ 327743 w 571500"/>
                <a:gd name="connsiteY86" fmla="*/ 238111 h 581024"/>
                <a:gd name="connsiteX87" fmla="*/ 327743 w 571500"/>
                <a:gd name="connsiteY87" fmla="*/ 238111 h 581024"/>
                <a:gd name="connsiteX88" fmla="*/ 324523 w 571500"/>
                <a:gd name="connsiteY88" fmla="*/ 238111 h 581024"/>
                <a:gd name="connsiteX89" fmla="*/ 324523 w 571500"/>
                <a:gd name="connsiteY89" fmla="*/ 234892 h 581024"/>
                <a:gd name="connsiteX90" fmla="*/ 316475 w 571500"/>
                <a:gd name="connsiteY90" fmla="*/ 228462 h 581024"/>
                <a:gd name="connsiteX91" fmla="*/ 274612 w 571500"/>
                <a:gd name="connsiteY91" fmla="*/ 201097 h 581024"/>
                <a:gd name="connsiteX92" fmla="*/ 271392 w 571500"/>
                <a:gd name="connsiteY92" fmla="*/ 197878 h 581024"/>
                <a:gd name="connsiteX93" fmla="*/ 271392 w 571500"/>
                <a:gd name="connsiteY93" fmla="*/ 201097 h 581024"/>
                <a:gd name="connsiteX94" fmla="*/ 264954 w 571500"/>
                <a:gd name="connsiteY94" fmla="*/ 201097 h 581024"/>
                <a:gd name="connsiteX95" fmla="*/ 261734 w 571500"/>
                <a:gd name="connsiteY95" fmla="*/ 201097 h 581024"/>
                <a:gd name="connsiteX96" fmla="*/ 252076 w 571500"/>
                <a:gd name="connsiteY96" fmla="*/ 201097 h 581024"/>
                <a:gd name="connsiteX97" fmla="*/ 242417 w 571500"/>
                <a:gd name="connsiteY97" fmla="*/ 201097 h 581024"/>
                <a:gd name="connsiteX98" fmla="*/ 239198 w 571500"/>
                <a:gd name="connsiteY98" fmla="*/ 201097 h 581024"/>
                <a:gd name="connsiteX99" fmla="*/ 239198 w 571500"/>
                <a:gd name="connsiteY99" fmla="*/ 201097 h 581024"/>
                <a:gd name="connsiteX100" fmla="*/ 235978 w 571500"/>
                <a:gd name="connsiteY100" fmla="*/ 201097 h 581024"/>
                <a:gd name="connsiteX101" fmla="*/ 235978 w 571500"/>
                <a:gd name="connsiteY101" fmla="*/ 197878 h 581024"/>
                <a:gd name="connsiteX102" fmla="*/ 232759 w 571500"/>
                <a:gd name="connsiteY102" fmla="*/ 197878 h 581024"/>
                <a:gd name="connsiteX103" fmla="*/ 232759 w 571500"/>
                <a:gd name="connsiteY103" fmla="*/ 197878 h 581024"/>
                <a:gd name="connsiteX104" fmla="*/ 229540 w 571500"/>
                <a:gd name="connsiteY104" fmla="*/ 197878 h 581024"/>
                <a:gd name="connsiteX105" fmla="*/ 219882 w 571500"/>
                <a:gd name="connsiteY105" fmla="*/ 194658 h 581024"/>
                <a:gd name="connsiteX106" fmla="*/ 216662 w 571500"/>
                <a:gd name="connsiteY106" fmla="*/ 194658 h 581024"/>
                <a:gd name="connsiteX107" fmla="*/ 213443 w 571500"/>
                <a:gd name="connsiteY107" fmla="*/ 191439 h 581024"/>
                <a:gd name="connsiteX108" fmla="*/ 210223 w 571500"/>
                <a:gd name="connsiteY108" fmla="*/ 191439 h 581024"/>
                <a:gd name="connsiteX109" fmla="*/ 210223 w 571500"/>
                <a:gd name="connsiteY109" fmla="*/ 191439 h 581024"/>
                <a:gd name="connsiteX110" fmla="*/ 207003 w 571500"/>
                <a:gd name="connsiteY110" fmla="*/ 188219 h 581024"/>
                <a:gd name="connsiteX111" fmla="*/ 207003 w 571500"/>
                <a:gd name="connsiteY111" fmla="*/ 188219 h 581024"/>
                <a:gd name="connsiteX112" fmla="*/ 207003 w 571500"/>
                <a:gd name="connsiteY112" fmla="*/ 188219 h 581024"/>
                <a:gd name="connsiteX113" fmla="*/ 203784 w 571500"/>
                <a:gd name="connsiteY113" fmla="*/ 185000 h 581024"/>
                <a:gd name="connsiteX114" fmla="*/ 203784 w 571500"/>
                <a:gd name="connsiteY114" fmla="*/ 185000 h 581024"/>
                <a:gd name="connsiteX115" fmla="*/ 200565 w 571500"/>
                <a:gd name="connsiteY115" fmla="*/ 185000 h 581024"/>
                <a:gd name="connsiteX116" fmla="*/ 197345 w 571500"/>
                <a:gd name="connsiteY116" fmla="*/ 185000 h 581024"/>
                <a:gd name="connsiteX117" fmla="*/ 194126 w 571500"/>
                <a:gd name="connsiteY117" fmla="*/ 185000 h 581024"/>
                <a:gd name="connsiteX118" fmla="*/ 194126 w 571500"/>
                <a:gd name="connsiteY118" fmla="*/ 181780 h 581024"/>
                <a:gd name="connsiteX119" fmla="*/ 190906 w 571500"/>
                <a:gd name="connsiteY119" fmla="*/ 181780 h 581024"/>
                <a:gd name="connsiteX120" fmla="*/ 184468 w 571500"/>
                <a:gd name="connsiteY120" fmla="*/ 181780 h 581024"/>
                <a:gd name="connsiteX121" fmla="*/ 181248 w 571500"/>
                <a:gd name="connsiteY121" fmla="*/ 181780 h 581024"/>
                <a:gd name="connsiteX122" fmla="*/ 178028 w 571500"/>
                <a:gd name="connsiteY122" fmla="*/ 181780 h 581024"/>
                <a:gd name="connsiteX123" fmla="*/ 174809 w 571500"/>
                <a:gd name="connsiteY123" fmla="*/ 181780 h 581024"/>
                <a:gd name="connsiteX124" fmla="*/ 171590 w 571500"/>
                <a:gd name="connsiteY124" fmla="*/ 178561 h 581024"/>
                <a:gd name="connsiteX125" fmla="*/ 168370 w 571500"/>
                <a:gd name="connsiteY125" fmla="*/ 175342 h 581024"/>
                <a:gd name="connsiteX126" fmla="*/ 161922 w 571500"/>
                <a:gd name="connsiteY126" fmla="*/ 175342 h 581024"/>
                <a:gd name="connsiteX127" fmla="*/ 157092 w 571500"/>
                <a:gd name="connsiteY127" fmla="*/ 175342 h 581024"/>
                <a:gd name="connsiteX128" fmla="*/ 157092 w 571500"/>
                <a:gd name="connsiteY128" fmla="*/ 172122 h 581024"/>
                <a:gd name="connsiteX129" fmla="*/ 153873 w 571500"/>
                <a:gd name="connsiteY129" fmla="*/ 168903 h 581024"/>
                <a:gd name="connsiteX130" fmla="*/ 153873 w 571500"/>
                <a:gd name="connsiteY130" fmla="*/ 168903 h 581024"/>
                <a:gd name="connsiteX131" fmla="*/ 153873 w 571500"/>
                <a:gd name="connsiteY131" fmla="*/ 165683 h 581024"/>
                <a:gd name="connsiteX132" fmla="*/ 150654 w 571500"/>
                <a:gd name="connsiteY132" fmla="*/ 165683 h 581024"/>
                <a:gd name="connsiteX133" fmla="*/ 150654 w 571500"/>
                <a:gd name="connsiteY133" fmla="*/ 162473 h 581024"/>
                <a:gd name="connsiteX134" fmla="*/ 147434 w 571500"/>
                <a:gd name="connsiteY134" fmla="*/ 159254 h 581024"/>
                <a:gd name="connsiteX135" fmla="*/ 144215 w 571500"/>
                <a:gd name="connsiteY135" fmla="*/ 156034 h 581024"/>
                <a:gd name="connsiteX136" fmla="*/ 144215 w 571500"/>
                <a:gd name="connsiteY136" fmla="*/ 156034 h 581024"/>
                <a:gd name="connsiteX137" fmla="*/ 144215 w 571500"/>
                <a:gd name="connsiteY137" fmla="*/ 152815 h 581024"/>
                <a:gd name="connsiteX138" fmla="*/ 144215 w 571500"/>
                <a:gd name="connsiteY138" fmla="*/ 149595 h 581024"/>
                <a:gd name="connsiteX139" fmla="*/ 144215 w 571500"/>
                <a:gd name="connsiteY139" fmla="*/ 149595 h 581024"/>
                <a:gd name="connsiteX140" fmla="*/ 144215 w 571500"/>
                <a:gd name="connsiteY140" fmla="*/ 146376 h 581024"/>
                <a:gd name="connsiteX141" fmla="*/ 140995 w 571500"/>
                <a:gd name="connsiteY141" fmla="*/ 146376 h 581024"/>
                <a:gd name="connsiteX142" fmla="*/ 140995 w 571500"/>
                <a:gd name="connsiteY142" fmla="*/ 143157 h 581024"/>
                <a:gd name="connsiteX143" fmla="*/ 137776 w 571500"/>
                <a:gd name="connsiteY143" fmla="*/ 143157 h 581024"/>
                <a:gd name="connsiteX144" fmla="*/ 137776 w 571500"/>
                <a:gd name="connsiteY144" fmla="*/ 143157 h 581024"/>
                <a:gd name="connsiteX145" fmla="*/ 134557 w 571500"/>
                <a:gd name="connsiteY145" fmla="*/ 139937 h 581024"/>
                <a:gd name="connsiteX146" fmla="*/ 134557 w 571500"/>
                <a:gd name="connsiteY146" fmla="*/ 143157 h 581024"/>
                <a:gd name="connsiteX147" fmla="*/ 131337 w 571500"/>
                <a:gd name="connsiteY147" fmla="*/ 143157 h 581024"/>
                <a:gd name="connsiteX148" fmla="*/ 131337 w 571500"/>
                <a:gd name="connsiteY148" fmla="*/ 139937 h 581024"/>
                <a:gd name="connsiteX149" fmla="*/ 128117 w 571500"/>
                <a:gd name="connsiteY149" fmla="*/ 139937 h 581024"/>
                <a:gd name="connsiteX150" fmla="*/ 128117 w 571500"/>
                <a:gd name="connsiteY150" fmla="*/ 136718 h 581024"/>
                <a:gd name="connsiteX151" fmla="*/ 124898 w 571500"/>
                <a:gd name="connsiteY151" fmla="*/ 136718 h 581024"/>
                <a:gd name="connsiteX152" fmla="*/ 124898 w 571500"/>
                <a:gd name="connsiteY152" fmla="*/ 136718 h 581024"/>
                <a:gd name="connsiteX153" fmla="*/ 124898 w 571500"/>
                <a:gd name="connsiteY153" fmla="*/ 133498 h 581024"/>
                <a:gd name="connsiteX154" fmla="*/ 121678 w 571500"/>
                <a:gd name="connsiteY154" fmla="*/ 130279 h 581024"/>
                <a:gd name="connsiteX155" fmla="*/ 115240 w 571500"/>
                <a:gd name="connsiteY155" fmla="*/ 127059 h 581024"/>
                <a:gd name="connsiteX156" fmla="*/ 112020 w 571500"/>
                <a:gd name="connsiteY156" fmla="*/ 127059 h 581024"/>
                <a:gd name="connsiteX157" fmla="*/ 112020 w 571500"/>
                <a:gd name="connsiteY157" fmla="*/ 127059 h 581024"/>
                <a:gd name="connsiteX158" fmla="*/ 108801 w 571500"/>
                <a:gd name="connsiteY158" fmla="*/ 127059 h 581024"/>
                <a:gd name="connsiteX159" fmla="*/ 108801 w 571500"/>
                <a:gd name="connsiteY159" fmla="*/ 127059 h 581024"/>
                <a:gd name="connsiteX160" fmla="*/ 105582 w 571500"/>
                <a:gd name="connsiteY160" fmla="*/ 123840 h 581024"/>
                <a:gd name="connsiteX161" fmla="*/ 105582 w 571500"/>
                <a:gd name="connsiteY161" fmla="*/ 123840 h 581024"/>
                <a:gd name="connsiteX162" fmla="*/ 102362 w 571500"/>
                <a:gd name="connsiteY162" fmla="*/ 123840 h 581024"/>
                <a:gd name="connsiteX163" fmla="*/ 99143 w 571500"/>
                <a:gd name="connsiteY163" fmla="*/ 123840 h 581024"/>
                <a:gd name="connsiteX164" fmla="*/ 99143 w 571500"/>
                <a:gd name="connsiteY164" fmla="*/ 120620 h 581024"/>
                <a:gd name="connsiteX165" fmla="*/ 95923 w 571500"/>
                <a:gd name="connsiteY165" fmla="*/ 120620 h 581024"/>
                <a:gd name="connsiteX166" fmla="*/ 95923 w 571500"/>
                <a:gd name="connsiteY166" fmla="*/ 117401 h 581024"/>
                <a:gd name="connsiteX167" fmla="*/ 95923 w 571500"/>
                <a:gd name="connsiteY167" fmla="*/ 117401 h 581024"/>
                <a:gd name="connsiteX168" fmla="*/ 95923 w 571500"/>
                <a:gd name="connsiteY168" fmla="*/ 114181 h 581024"/>
                <a:gd name="connsiteX169" fmla="*/ 95923 w 571500"/>
                <a:gd name="connsiteY169" fmla="*/ 114181 h 581024"/>
                <a:gd name="connsiteX170" fmla="*/ 95923 w 571500"/>
                <a:gd name="connsiteY170" fmla="*/ 114181 h 581024"/>
                <a:gd name="connsiteX171" fmla="*/ 92703 w 571500"/>
                <a:gd name="connsiteY171" fmla="*/ 114181 h 581024"/>
                <a:gd name="connsiteX172" fmla="*/ 92703 w 571500"/>
                <a:gd name="connsiteY172" fmla="*/ 114181 h 581024"/>
                <a:gd name="connsiteX173" fmla="*/ 86265 w 571500"/>
                <a:gd name="connsiteY173" fmla="*/ 107743 h 581024"/>
                <a:gd name="connsiteX174" fmla="*/ 83045 w 571500"/>
                <a:gd name="connsiteY174" fmla="*/ 104523 h 581024"/>
                <a:gd name="connsiteX175" fmla="*/ 79826 w 571500"/>
                <a:gd name="connsiteY175" fmla="*/ 104523 h 581024"/>
                <a:gd name="connsiteX176" fmla="*/ 76606 w 571500"/>
                <a:gd name="connsiteY176" fmla="*/ 104523 h 581024"/>
                <a:gd name="connsiteX177" fmla="*/ 76606 w 571500"/>
                <a:gd name="connsiteY177" fmla="*/ 104523 h 581024"/>
                <a:gd name="connsiteX178" fmla="*/ 73387 w 571500"/>
                <a:gd name="connsiteY178" fmla="*/ 101304 h 581024"/>
                <a:gd name="connsiteX179" fmla="*/ 73387 w 571500"/>
                <a:gd name="connsiteY179" fmla="*/ 101304 h 581024"/>
                <a:gd name="connsiteX180" fmla="*/ 70168 w 571500"/>
                <a:gd name="connsiteY180" fmla="*/ 101304 h 581024"/>
                <a:gd name="connsiteX181" fmla="*/ 70168 w 571500"/>
                <a:gd name="connsiteY181" fmla="*/ 101304 h 581024"/>
                <a:gd name="connsiteX182" fmla="*/ 70168 w 571500"/>
                <a:gd name="connsiteY182" fmla="*/ 98094 h 581024"/>
                <a:gd name="connsiteX183" fmla="*/ 70168 w 571500"/>
                <a:gd name="connsiteY183" fmla="*/ 94874 h 581024"/>
                <a:gd name="connsiteX184" fmla="*/ 70168 w 571500"/>
                <a:gd name="connsiteY184" fmla="*/ 94874 h 581024"/>
                <a:gd name="connsiteX185" fmla="*/ 66948 w 571500"/>
                <a:gd name="connsiteY185" fmla="*/ 91655 h 581024"/>
                <a:gd name="connsiteX186" fmla="*/ 66948 w 571500"/>
                <a:gd name="connsiteY186" fmla="*/ 91655 h 581024"/>
                <a:gd name="connsiteX187" fmla="*/ 63728 w 571500"/>
                <a:gd name="connsiteY187" fmla="*/ 88435 h 581024"/>
                <a:gd name="connsiteX188" fmla="*/ 63728 w 571500"/>
                <a:gd name="connsiteY188" fmla="*/ 88435 h 581024"/>
                <a:gd name="connsiteX189" fmla="*/ 60509 w 571500"/>
                <a:gd name="connsiteY189" fmla="*/ 88435 h 581024"/>
                <a:gd name="connsiteX190" fmla="*/ 57290 w 571500"/>
                <a:gd name="connsiteY190" fmla="*/ 81996 h 581024"/>
                <a:gd name="connsiteX191" fmla="*/ 57290 w 571500"/>
                <a:gd name="connsiteY191" fmla="*/ 81996 h 581024"/>
                <a:gd name="connsiteX192" fmla="*/ 44402 w 571500"/>
                <a:gd name="connsiteY192" fmla="*/ 72338 h 581024"/>
                <a:gd name="connsiteX193" fmla="*/ 41183 w 571500"/>
                <a:gd name="connsiteY193" fmla="*/ 69119 h 581024"/>
                <a:gd name="connsiteX194" fmla="*/ 37964 w 571500"/>
                <a:gd name="connsiteY194" fmla="*/ 65899 h 581024"/>
                <a:gd name="connsiteX195" fmla="*/ 37964 w 571500"/>
                <a:gd name="connsiteY195" fmla="*/ 65899 h 581024"/>
                <a:gd name="connsiteX196" fmla="*/ 37964 w 571500"/>
                <a:gd name="connsiteY196" fmla="*/ 65899 h 581024"/>
                <a:gd name="connsiteX197" fmla="*/ 37964 w 571500"/>
                <a:gd name="connsiteY197" fmla="*/ 62680 h 581024"/>
                <a:gd name="connsiteX198" fmla="*/ 37964 w 571500"/>
                <a:gd name="connsiteY198" fmla="*/ 62680 h 581024"/>
                <a:gd name="connsiteX199" fmla="*/ 37964 w 571500"/>
                <a:gd name="connsiteY199" fmla="*/ 59460 h 581024"/>
                <a:gd name="connsiteX200" fmla="*/ 34744 w 571500"/>
                <a:gd name="connsiteY200" fmla="*/ 53021 h 581024"/>
                <a:gd name="connsiteX201" fmla="*/ 31525 w 571500"/>
                <a:gd name="connsiteY201" fmla="*/ 53021 h 581024"/>
                <a:gd name="connsiteX202" fmla="*/ 31525 w 571500"/>
                <a:gd name="connsiteY202" fmla="*/ 49802 h 581024"/>
                <a:gd name="connsiteX203" fmla="*/ 28305 w 571500"/>
                <a:gd name="connsiteY203" fmla="*/ 46583 h 581024"/>
                <a:gd name="connsiteX204" fmla="*/ 28305 w 571500"/>
                <a:gd name="connsiteY204" fmla="*/ 46583 h 581024"/>
                <a:gd name="connsiteX205" fmla="*/ 28305 w 571500"/>
                <a:gd name="connsiteY205" fmla="*/ 46583 h 581024"/>
                <a:gd name="connsiteX206" fmla="*/ 28305 w 571500"/>
                <a:gd name="connsiteY206" fmla="*/ 46583 h 581024"/>
                <a:gd name="connsiteX207" fmla="*/ 25085 w 571500"/>
                <a:gd name="connsiteY207" fmla="*/ 43363 h 581024"/>
                <a:gd name="connsiteX208" fmla="*/ 25085 w 571500"/>
                <a:gd name="connsiteY208" fmla="*/ 43363 h 581024"/>
                <a:gd name="connsiteX209" fmla="*/ 25085 w 571500"/>
                <a:gd name="connsiteY209" fmla="*/ 43363 h 581024"/>
                <a:gd name="connsiteX210" fmla="*/ 25085 w 571500"/>
                <a:gd name="connsiteY210" fmla="*/ 43363 h 581024"/>
                <a:gd name="connsiteX211" fmla="*/ 25085 w 571500"/>
                <a:gd name="connsiteY211" fmla="*/ 40144 h 581024"/>
                <a:gd name="connsiteX212" fmla="*/ 25085 w 571500"/>
                <a:gd name="connsiteY212" fmla="*/ 40144 h 581024"/>
                <a:gd name="connsiteX213" fmla="*/ 21866 w 571500"/>
                <a:gd name="connsiteY213" fmla="*/ 36924 h 581024"/>
                <a:gd name="connsiteX214" fmla="*/ 18647 w 571500"/>
                <a:gd name="connsiteY214" fmla="*/ 36924 h 581024"/>
                <a:gd name="connsiteX215" fmla="*/ 18647 w 571500"/>
                <a:gd name="connsiteY215" fmla="*/ 33714 h 581024"/>
                <a:gd name="connsiteX216" fmla="*/ 18647 w 571500"/>
                <a:gd name="connsiteY216" fmla="*/ 33714 h 581024"/>
                <a:gd name="connsiteX217" fmla="*/ 18647 w 571500"/>
                <a:gd name="connsiteY217" fmla="*/ 33714 h 581024"/>
                <a:gd name="connsiteX218" fmla="*/ 15427 w 571500"/>
                <a:gd name="connsiteY218" fmla="*/ 30495 h 581024"/>
                <a:gd name="connsiteX219" fmla="*/ 18647 w 571500"/>
                <a:gd name="connsiteY219" fmla="*/ 27275 h 581024"/>
                <a:gd name="connsiteX220" fmla="*/ 15427 w 571500"/>
                <a:gd name="connsiteY220" fmla="*/ 27275 h 581024"/>
                <a:gd name="connsiteX221" fmla="*/ 15427 w 571500"/>
                <a:gd name="connsiteY221" fmla="*/ 27275 h 581024"/>
                <a:gd name="connsiteX222" fmla="*/ 15427 w 571500"/>
                <a:gd name="connsiteY222" fmla="*/ 24056 h 581024"/>
                <a:gd name="connsiteX223" fmla="*/ 15427 w 571500"/>
                <a:gd name="connsiteY223" fmla="*/ 20836 h 581024"/>
                <a:gd name="connsiteX224" fmla="*/ 15427 w 571500"/>
                <a:gd name="connsiteY224" fmla="*/ 20836 h 581024"/>
                <a:gd name="connsiteX225" fmla="*/ 15427 w 571500"/>
                <a:gd name="connsiteY225" fmla="*/ 20836 h 581024"/>
                <a:gd name="connsiteX226" fmla="*/ 12208 w 571500"/>
                <a:gd name="connsiteY226" fmla="*/ 20836 h 581024"/>
                <a:gd name="connsiteX227" fmla="*/ 12208 w 571500"/>
                <a:gd name="connsiteY227" fmla="*/ 20836 h 581024"/>
                <a:gd name="connsiteX228" fmla="*/ 8988 w 571500"/>
                <a:gd name="connsiteY228" fmla="*/ 17617 h 581024"/>
                <a:gd name="connsiteX229" fmla="*/ 8988 w 571500"/>
                <a:gd name="connsiteY229" fmla="*/ 17617 h 581024"/>
                <a:gd name="connsiteX230" fmla="*/ 12208 w 571500"/>
                <a:gd name="connsiteY230" fmla="*/ 14398 h 581024"/>
                <a:gd name="connsiteX231" fmla="*/ 12208 w 571500"/>
                <a:gd name="connsiteY231" fmla="*/ 11178 h 581024"/>
                <a:gd name="connsiteX232" fmla="*/ 8988 w 571500"/>
                <a:gd name="connsiteY232" fmla="*/ 11178 h 581024"/>
                <a:gd name="connsiteX233" fmla="*/ 8988 w 571500"/>
                <a:gd name="connsiteY233" fmla="*/ 7959 h 581024"/>
                <a:gd name="connsiteX234" fmla="*/ 5769 w 571500"/>
                <a:gd name="connsiteY234" fmla="*/ 7959 h 581024"/>
                <a:gd name="connsiteX235" fmla="*/ 5769 w 571500"/>
                <a:gd name="connsiteY235" fmla="*/ 7959 h 581024"/>
                <a:gd name="connsiteX236" fmla="*/ 5769 w 571500"/>
                <a:gd name="connsiteY236" fmla="*/ 7959 h 581024"/>
                <a:gd name="connsiteX237" fmla="*/ 5769 w 571500"/>
                <a:gd name="connsiteY237" fmla="*/ 3129 h 581024"/>
                <a:gd name="connsiteX238" fmla="*/ 5769 w 571500"/>
                <a:gd name="connsiteY238" fmla="*/ 3129 h 581024"/>
                <a:gd name="connsiteX239" fmla="*/ 5769 w 571500"/>
                <a:gd name="connsiteY239" fmla="*/ 3129 h 581024"/>
                <a:gd name="connsiteX240" fmla="*/ 5769 w 571500"/>
                <a:gd name="connsiteY240" fmla="*/ -89 h 581024"/>
                <a:gd name="connsiteX241" fmla="*/ 2550 w 571500"/>
                <a:gd name="connsiteY241" fmla="*/ -89 h 581024"/>
                <a:gd name="connsiteX242" fmla="*/ 2550 w 571500"/>
                <a:gd name="connsiteY242" fmla="*/ -89 h 581024"/>
                <a:gd name="connsiteX243" fmla="*/ -670 w 571500"/>
                <a:gd name="connsiteY243" fmla="*/ -89 h 581024"/>
                <a:gd name="connsiteX244" fmla="*/ -670 w 571500"/>
                <a:gd name="connsiteY244" fmla="*/ 139937 h 581024"/>
                <a:gd name="connsiteX245" fmla="*/ -670 w 571500"/>
                <a:gd name="connsiteY245" fmla="*/ 215585 h 581024"/>
                <a:gd name="connsiteX246" fmla="*/ 25085 w 571500"/>
                <a:gd name="connsiteY246" fmla="*/ 225243 h 581024"/>
                <a:gd name="connsiteX247" fmla="*/ 34744 w 571500"/>
                <a:gd name="connsiteY247" fmla="*/ 228462 h 581024"/>
                <a:gd name="connsiteX248" fmla="*/ 34744 w 571500"/>
                <a:gd name="connsiteY248" fmla="*/ 228462 h 581024"/>
                <a:gd name="connsiteX249" fmla="*/ 34744 w 571500"/>
                <a:gd name="connsiteY249" fmla="*/ 228462 h 581024"/>
                <a:gd name="connsiteX250" fmla="*/ 37964 w 571500"/>
                <a:gd name="connsiteY250" fmla="*/ 228462 h 581024"/>
                <a:gd name="connsiteX251" fmla="*/ 37964 w 571500"/>
                <a:gd name="connsiteY251" fmla="*/ 231672 h 581024"/>
                <a:gd name="connsiteX252" fmla="*/ 37964 w 571500"/>
                <a:gd name="connsiteY252" fmla="*/ 231672 h 581024"/>
                <a:gd name="connsiteX253" fmla="*/ 37964 w 571500"/>
                <a:gd name="connsiteY253" fmla="*/ 231672 h 581024"/>
                <a:gd name="connsiteX254" fmla="*/ 37964 w 571500"/>
                <a:gd name="connsiteY254" fmla="*/ 231672 h 581024"/>
                <a:gd name="connsiteX255" fmla="*/ 37964 w 571500"/>
                <a:gd name="connsiteY255" fmla="*/ 234892 h 581024"/>
                <a:gd name="connsiteX256" fmla="*/ 41183 w 571500"/>
                <a:gd name="connsiteY256" fmla="*/ 234892 h 581024"/>
                <a:gd name="connsiteX257" fmla="*/ 41183 w 571500"/>
                <a:gd name="connsiteY257" fmla="*/ 234892 h 581024"/>
                <a:gd name="connsiteX258" fmla="*/ 47622 w 571500"/>
                <a:gd name="connsiteY258" fmla="*/ 238111 h 581024"/>
                <a:gd name="connsiteX259" fmla="*/ 50851 w 571500"/>
                <a:gd name="connsiteY259" fmla="*/ 241331 h 581024"/>
                <a:gd name="connsiteX260" fmla="*/ 50851 w 571500"/>
                <a:gd name="connsiteY260" fmla="*/ 241331 h 581024"/>
                <a:gd name="connsiteX261" fmla="*/ 54070 w 571500"/>
                <a:gd name="connsiteY261" fmla="*/ 241331 h 581024"/>
                <a:gd name="connsiteX262" fmla="*/ 54070 w 571500"/>
                <a:gd name="connsiteY262" fmla="*/ 244550 h 581024"/>
                <a:gd name="connsiteX263" fmla="*/ 60509 w 571500"/>
                <a:gd name="connsiteY263" fmla="*/ 244550 h 581024"/>
                <a:gd name="connsiteX264" fmla="*/ 63728 w 571500"/>
                <a:gd name="connsiteY264" fmla="*/ 244550 h 581024"/>
                <a:gd name="connsiteX265" fmla="*/ 63728 w 571500"/>
                <a:gd name="connsiteY265" fmla="*/ 244550 h 581024"/>
                <a:gd name="connsiteX266" fmla="*/ 63728 w 571500"/>
                <a:gd name="connsiteY266" fmla="*/ 244550 h 581024"/>
                <a:gd name="connsiteX267" fmla="*/ 66948 w 571500"/>
                <a:gd name="connsiteY267" fmla="*/ 244550 h 581024"/>
                <a:gd name="connsiteX268" fmla="*/ 70168 w 571500"/>
                <a:gd name="connsiteY268" fmla="*/ 247770 h 581024"/>
                <a:gd name="connsiteX269" fmla="*/ 73387 w 571500"/>
                <a:gd name="connsiteY269" fmla="*/ 250989 h 581024"/>
                <a:gd name="connsiteX270" fmla="*/ 73387 w 571500"/>
                <a:gd name="connsiteY270" fmla="*/ 250989 h 581024"/>
                <a:gd name="connsiteX271" fmla="*/ 73387 w 571500"/>
                <a:gd name="connsiteY271" fmla="*/ 250989 h 581024"/>
                <a:gd name="connsiteX272" fmla="*/ 73387 w 571500"/>
                <a:gd name="connsiteY272" fmla="*/ 254208 h 581024"/>
                <a:gd name="connsiteX273" fmla="*/ 76606 w 571500"/>
                <a:gd name="connsiteY273" fmla="*/ 254208 h 581024"/>
                <a:gd name="connsiteX274" fmla="*/ 79826 w 571500"/>
                <a:gd name="connsiteY274" fmla="*/ 263867 h 581024"/>
                <a:gd name="connsiteX275" fmla="*/ 79826 w 571500"/>
                <a:gd name="connsiteY275" fmla="*/ 263867 h 581024"/>
                <a:gd name="connsiteX276" fmla="*/ 79826 w 571500"/>
                <a:gd name="connsiteY276" fmla="*/ 263867 h 581024"/>
                <a:gd name="connsiteX277" fmla="*/ 79826 w 571500"/>
                <a:gd name="connsiteY277" fmla="*/ 263867 h 581024"/>
                <a:gd name="connsiteX278" fmla="*/ 83045 w 571500"/>
                <a:gd name="connsiteY278" fmla="*/ 263867 h 581024"/>
                <a:gd name="connsiteX279" fmla="*/ 83045 w 571500"/>
                <a:gd name="connsiteY279" fmla="*/ 263867 h 581024"/>
                <a:gd name="connsiteX280" fmla="*/ 83045 w 571500"/>
                <a:gd name="connsiteY280" fmla="*/ 263867 h 581024"/>
                <a:gd name="connsiteX281" fmla="*/ 86265 w 571500"/>
                <a:gd name="connsiteY281" fmla="*/ 263867 h 581024"/>
                <a:gd name="connsiteX282" fmla="*/ 86265 w 571500"/>
                <a:gd name="connsiteY282" fmla="*/ 263867 h 581024"/>
                <a:gd name="connsiteX283" fmla="*/ 86265 w 571500"/>
                <a:gd name="connsiteY283" fmla="*/ 263867 h 581024"/>
                <a:gd name="connsiteX284" fmla="*/ 89484 w 571500"/>
                <a:gd name="connsiteY284" fmla="*/ 263867 h 581024"/>
                <a:gd name="connsiteX285" fmla="*/ 89484 w 571500"/>
                <a:gd name="connsiteY285" fmla="*/ 263867 h 581024"/>
                <a:gd name="connsiteX286" fmla="*/ 89484 w 571500"/>
                <a:gd name="connsiteY286" fmla="*/ 263867 h 581024"/>
                <a:gd name="connsiteX287" fmla="*/ 89484 w 571500"/>
                <a:gd name="connsiteY287" fmla="*/ 263867 h 581024"/>
                <a:gd name="connsiteX288" fmla="*/ 89484 w 571500"/>
                <a:gd name="connsiteY288" fmla="*/ 263867 h 581024"/>
                <a:gd name="connsiteX289" fmla="*/ 89484 w 571500"/>
                <a:gd name="connsiteY289" fmla="*/ 267086 h 581024"/>
                <a:gd name="connsiteX290" fmla="*/ 89484 w 571500"/>
                <a:gd name="connsiteY290" fmla="*/ 267086 h 581024"/>
                <a:gd name="connsiteX291" fmla="*/ 89484 w 571500"/>
                <a:gd name="connsiteY291" fmla="*/ 267086 h 581024"/>
                <a:gd name="connsiteX292" fmla="*/ 92703 w 571500"/>
                <a:gd name="connsiteY292" fmla="*/ 267086 h 581024"/>
                <a:gd name="connsiteX293" fmla="*/ 92703 w 571500"/>
                <a:gd name="connsiteY293" fmla="*/ 270306 h 581024"/>
                <a:gd name="connsiteX294" fmla="*/ 95923 w 571500"/>
                <a:gd name="connsiteY294" fmla="*/ 273525 h 581024"/>
                <a:gd name="connsiteX295" fmla="*/ 99143 w 571500"/>
                <a:gd name="connsiteY295" fmla="*/ 276745 h 581024"/>
                <a:gd name="connsiteX296" fmla="*/ 105582 w 571500"/>
                <a:gd name="connsiteY296" fmla="*/ 279964 h 581024"/>
                <a:gd name="connsiteX297" fmla="*/ 105582 w 571500"/>
                <a:gd name="connsiteY297" fmla="*/ 283184 h 581024"/>
                <a:gd name="connsiteX298" fmla="*/ 108801 w 571500"/>
                <a:gd name="connsiteY298" fmla="*/ 283184 h 581024"/>
                <a:gd name="connsiteX299" fmla="*/ 108801 w 571500"/>
                <a:gd name="connsiteY299" fmla="*/ 283184 h 581024"/>
                <a:gd name="connsiteX300" fmla="*/ 108801 w 571500"/>
                <a:gd name="connsiteY300" fmla="*/ 283184 h 581024"/>
                <a:gd name="connsiteX301" fmla="*/ 112020 w 571500"/>
                <a:gd name="connsiteY301" fmla="*/ 283184 h 581024"/>
                <a:gd name="connsiteX302" fmla="*/ 112020 w 571500"/>
                <a:gd name="connsiteY302" fmla="*/ 283184 h 581024"/>
                <a:gd name="connsiteX303" fmla="*/ 115240 w 571500"/>
                <a:gd name="connsiteY303" fmla="*/ 283184 h 581024"/>
                <a:gd name="connsiteX304" fmla="*/ 118459 w 571500"/>
                <a:gd name="connsiteY304" fmla="*/ 283184 h 581024"/>
                <a:gd name="connsiteX305" fmla="*/ 118459 w 571500"/>
                <a:gd name="connsiteY305" fmla="*/ 283184 h 581024"/>
                <a:gd name="connsiteX306" fmla="*/ 124898 w 571500"/>
                <a:gd name="connsiteY306" fmla="*/ 286403 h 581024"/>
                <a:gd name="connsiteX307" fmla="*/ 128117 w 571500"/>
                <a:gd name="connsiteY307" fmla="*/ 286403 h 581024"/>
                <a:gd name="connsiteX308" fmla="*/ 131337 w 571500"/>
                <a:gd name="connsiteY308" fmla="*/ 286403 h 581024"/>
                <a:gd name="connsiteX309" fmla="*/ 134557 w 571500"/>
                <a:gd name="connsiteY309" fmla="*/ 286403 h 581024"/>
                <a:gd name="connsiteX310" fmla="*/ 134557 w 571500"/>
                <a:gd name="connsiteY310" fmla="*/ 289622 h 581024"/>
                <a:gd name="connsiteX311" fmla="*/ 134557 w 571500"/>
                <a:gd name="connsiteY311" fmla="*/ 289622 h 581024"/>
                <a:gd name="connsiteX312" fmla="*/ 137776 w 571500"/>
                <a:gd name="connsiteY312" fmla="*/ 292842 h 581024"/>
                <a:gd name="connsiteX313" fmla="*/ 137776 w 571500"/>
                <a:gd name="connsiteY313" fmla="*/ 292842 h 581024"/>
                <a:gd name="connsiteX314" fmla="*/ 140995 w 571500"/>
                <a:gd name="connsiteY314" fmla="*/ 296052 h 581024"/>
                <a:gd name="connsiteX315" fmla="*/ 140995 w 571500"/>
                <a:gd name="connsiteY315" fmla="*/ 296052 h 581024"/>
                <a:gd name="connsiteX316" fmla="*/ 140995 w 571500"/>
                <a:gd name="connsiteY316" fmla="*/ 296052 h 581024"/>
                <a:gd name="connsiteX317" fmla="*/ 140995 w 571500"/>
                <a:gd name="connsiteY317" fmla="*/ 296052 h 581024"/>
                <a:gd name="connsiteX318" fmla="*/ 140995 w 571500"/>
                <a:gd name="connsiteY318" fmla="*/ 299271 h 581024"/>
                <a:gd name="connsiteX319" fmla="*/ 140995 w 571500"/>
                <a:gd name="connsiteY319" fmla="*/ 299271 h 581024"/>
                <a:gd name="connsiteX320" fmla="*/ 147434 w 571500"/>
                <a:gd name="connsiteY320" fmla="*/ 308930 h 581024"/>
                <a:gd name="connsiteX321" fmla="*/ 147434 w 571500"/>
                <a:gd name="connsiteY321" fmla="*/ 308930 h 581024"/>
                <a:gd name="connsiteX322" fmla="*/ 147434 w 571500"/>
                <a:gd name="connsiteY322" fmla="*/ 308930 h 581024"/>
                <a:gd name="connsiteX323" fmla="*/ 144215 w 571500"/>
                <a:gd name="connsiteY323" fmla="*/ 308930 h 581024"/>
                <a:gd name="connsiteX324" fmla="*/ 144215 w 571500"/>
                <a:gd name="connsiteY324" fmla="*/ 312149 h 581024"/>
                <a:gd name="connsiteX325" fmla="*/ 144215 w 571500"/>
                <a:gd name="connsiteY325" fmla="*/ 312149 h 581024"/>
                <a:gd name="connsiteX326" fmla="*/ 144215 w 571500"/>
                <a:gd name="connsiteY326" fmla="*/ 312149 h 581024"/>
                <a:gd name="connsiteX327" fmla="*/ 147434 w 571500"/>
                <a:gd name="connsiteY327" fmla="*/ 315369 h 581024"/>
                <a:gd name="connsiteX328" fmla="*/ 147434 w 571500"/>
                <a:gd name="connsiteY328" fmla="*/ 315369 h 581024"/>
                <a:gd name="connsiteX329" fmla="*/ 147434 w 571500"/>
                <a:gd name="connsiteY329" fmla="*/ 318588 h 581024"/>
                <a:gd name="connsiteX330" fmla="*/ 150654 w 571500"/>
                <a:gd name="connsiteY330" fmla="*/ 318588 h 581024"/>
                <a:gd name="connsiteX331" fmla="*/ 150654 w 571500"/>
                <a:gd name="connsiteY331" fmla="*/ 318588 h 581024"/>
                <a:gd name="connsiteX332" fmla="*/ 150654 w 571500"/>
                <a:gd name="connsiteY332" fmla="*/ 318588 h 581024"/>
                <a:gd name="connsiteX333" fmla="*/ 150654 w 571500"/>
                <a:gd name="connsiteY333" fmla="*/ 318588 h 581024"/>
                <a:gd name="connsiteX334" fmla="*/ 153873 w 571500"/>
                <a:gd name="connsiteY334" fmla="*/ 318588 h 581024"/>
                <a:gd name="connsiteX335" fmla="*/ 153873 w 571500"/>
                <a:gd name="connsiteY335" fmla="*/ 318588 h 581024"/>
                <a:gd name="connsiteX336" fmla="*/ 153873 w 571500"/>
                <a:gd name="connsiteY336" fmla="*/ 318588 h 581024"/>
                <a:gd name="connsiteX337" fmla="*/ 171590 w 571500"/>
                <a:gd name="connsiteY337" fmla="*/ 331466 h 581024"/>
                <a:gd name="connsiteX338" fmla="*/ 174809 w 571500"/>
                <a:gd name="connsiteY338" fmla="*/ 331466 h 581024"/>
                <a:gd name="connsiteX339" fmla="*/ 174809 w 571500"/>
                <a:gd name="connsiteY339" fmla="*/ 334685 h 581024"/>
                <a:gd name="connsiteX340" fmla="*/ 174809 w 571500"/>
                <a:gd name="connsiteY340" fmla="*/ 334685 h 581024"/>
                <a:gd name="connsiteX341" fmla="*/ 178028 w 571500"/>
                <a:gd name="connsiteY341" fmla="*/ 337905 h 581024"/>
                <a:gd name="connsiteX342" fmla="*/ 181248 w 571500"/>
                <a:gd name="connsiteY342" fmla="*/ 341124 h 581024"/>
                <a:gd name="connsiteX343" fmla="*/ 184468 w 571500"/>
                <a:gd name="connsiteY343" fmla="*/ 341124 h 581024"/>
                <a:gd name="connsiteX344" fmla="*/ 187687 w 571500"/>
                <a:gd name="connsiteY344" fmla="*/ 341124 h 581024"/>
                <a:gd name="connsiteX345" fmla="*/ 194126 w 571500"/>
                <a:gd name="connsiteY345" fmla="*/ 347563 h 581024"/>
                <a:gd name="connsiteX346" fmla="*/ 194126 w 571500"/>
                <a:gd name="connsiteY346" fmla="*/ 347563 h 581024"/>
                <a:gd name="connsiteX347" fmla="*/ 197345 w 571500"/>
                <a:gd name="connsiteY347" fmla="*/ 350783 h 581024"/>
                <a:gd name="connsiteX348" fmla="*/ 200565 w 571500"/>
                <a:gd name="connsiteY348" fmla="*/ 350783 h 581024"/>
                <a:gd name="connsiteX349" fmla="*/ 200565 w 571500"/>
                <a:gd name="connsiteY349" fmla="*/ 350783 h 581024"/>
                <a:gd name="connsiteX350" fmla="*/ 200565 w 571500"/>
                <a:gd name="connsiteY350" fmla="*/ 354002 h 581024"/>
                <a:gd name="connsiteX351" fmla="*/ 203784 w 571500"/>
                <a:gd name="connsiteY351" fmla="*/ 354002 h 581024"/>
                <a:gd name="connsiteX352" fmla="*/ 207003 w 571500"/>
                <a:gd name="connsiteY352" fmla="*/ 354002 h 581024"/>
                <a:gd name="connsiteX353" fmla="*/ 207003 w 571500"/>
                <a:gd name="connsiteY353" fmla="*/ 354002 h 581024"/>
                <a:gd name="connsiteX354" fmla="*/ 210223 w 571500"/>
                <a:gd name="connsiteY354" fmla="*/ 357221 h 581024"/>
                <a:gd name="connsiteX355" fmla="*/ 210223 w 571500"/>
                <a:gd name="connsiteY355" fmla="*/ 357221 h 581024"/>
                <a:gd name="connsiteX356" fmla="*/ 213443 w 571500"/>
                <a:gd name="connsiteY356" fmla="*/ 357221 h 581024"/>
                <a:gd name="connsiteX357" fmla="*/ 213443 w 571500"/>
                <a:gd name="connsiteY357" fmla="*/ 357221 h 581024"/>
                <a:gd name="connsiteX358" fmla="*/ 213443 w 571500"/>
                <a:gd name="connsiteY358" fmla="*/ 357221 h 581024"/>
                <a:gd name="connsiteX359" fmla="*/ 216662 w 571500"/>
                <a:gd name="connsiteY359" fmla="*/ 357221 h 581024"/>
                <a:gd name="connsiteX360" fmla="*/ 216662 w 571500"/>
                <a:gd name="connsiteY360" fmla="*/ 357221 h 581024"/>
                <a:gd name="connsiteX361" fmla="*/ 216662 w 571500"/>
                <a:gd name="connsiteY361" fmla="*/ 357221 h 581024"/>
                <a:gd name="connsiteX362" fmla="*/ 219882 w 571500"/>
                <a:gd name="connsiteY362" fmla="*/ 360431 h 581024"/>
                <a:gd name="connsiteX363" fmla="*/ 219882 w 571500"/>
                <a:gd name="connsiteY363" fmla="*/ 360431 h 581024"/>
                <a:gd name="connsiteX364" fmla="*/ 219882 w 571500"/>
                <a:gd name="connsiteY364" fmla="*/ 360431 h 581024"/>
                <a:gd name="connsiteX365" fmla="*/ 223101 w 571500"/>
                <a:gd name="connsiteY365" fmla="*/ 363651 h 581024"/>
                <a:gd name="connsiteX366" fmla="*/ 223101 w 571500"/>
                <a:gd name="connsiteY366" fmla="*/ 366870 h 581024"/>
                <a:gd name="connsiteX367" fmla="*/ 226320 w 571500"/>
                <a:gd name="connsiteY367" fmla="*/ 370090 h 581024"/>
                <a:gd name="connsiteX368" fmla="*/ 226320 w 571500"/>
                <a:gd name="connsiteY368" fmla="*/ 370090 h 581024"/>
                <a:gd name="connsiteX369" fmla="*/ 229540 w 571500"/>
                <a:gd name="connsiteY369" fmla="*/ 373309 h 581024"/>
                <a:gd name="connsiteX370" fmla="*/ 229540 w 571500"/>
                <a:gd name="connsiteY370" fmla="*/ 376529 h 581024"/>
                <a:gd name="connsiteX371" fmla="*/ 232759 w 571500"/>
                <a:gd name="connsiteY371" fmla="*/ 376529 h 581024"/>
                <a:gd name="connsiteX372" fmla="*/ 235978 w 571500"/>
                <a:gd name="connsiteY372" fmla="*/ 376529 h 581024"/>
                <a:gd name="connsiteX373" fmla="*/ 235978 w 571500"/>
                <a:gd name="connsiteY373" fmla="*/ 379748 h 581024"/>
                <a:gd name="connsiteX374" fmla="*/ 235978 w 571500"/>
                <a:gd name="connsiteY374" fmla="*/ 379748 h 581024"/>
                <a:gd name="connsiteX375" fmla="*/ 235978 w 571500"/>
                <a:gd name="connsiteY375" fmla="*/ 379748 h 581024"/>
                <a:gd name="connsiteX376" fmla="*/ 239198 w 571500"/>
                <a:gd name="connsiteY376" fmla="*/ 382968 h 581024"/>
                <a:gd name="connsiteX377" fmla="*/ 239198 w 571500"/>
                <a:gd name="connsiteY377" fmla="*/ 382968 h 581024"/>
                <a:gd name="connsiteX378" fmla="*/ 239198 w 571500"/>
                <a:gd name="connsiteY378" fmla="*/ 386187 h 581024"/>
                <a:gd name="connsiteX379" fmla="*/ 235978 w 571500"/>
                <a:gd name="connsiteY379" fmla="*/ 386187 h 581024"/>
                <a:gd name="connsiteX380" fmla="*/ 235978 w 571500"/>
                <a:gd name="connsiteY380" fmla="*/ 386187 h 581024"/>
                <a:gd name="connsiteX381" fmla="*/ 235978 w 571500"/>
                <a:gd name="connsiteY381" fmla="*/ 386187 h 581024"/>
                <a:gd name="connsiteX382" fmla="*/ 239198 w 571500"/>
                <a:gd name="connsiteY382" fmla="*/ 386187 h 581024"/>
                <a:gd name="connsiteX383" fmla="*/ 242417 w 571500"/>
                <a:gd name="connsiteY383" fmla="*/ 389406 h 581024"/>
                <a:gd name="connsiteX384" fmla="*/ 242417 w 571500"/>
                <a:gd name="connsiteY384" fmla="*/ 389406 h 581024"/>
                <a:gd name="connsiteX385" fmla="*/ 242417 w 571500"/>
                <a:gd name="connsiteY385" fmla="*/ 392626 h 581024"/>
                <a:gd name="connsiteX386" fmla="*/ 242417 w 571500"/>
                <a:gd name="connsiteY386" fmla="*/ 392626 h 581024"/>
                <a:gd name="connsiteX387" fmla="*/ 242417 w 571500"/>
                <a:gd name="connsiteY387" fmla="*/ 392626 h 581024"/>
                <a:gd name="connsiteX388" fmla="*/ 242417 w 571500"/>
                <a:gd name="connsiteY388" fmla="*/ 395845 h 581024"/>
                <a:gd name="connsiteX389" fmla="*/ 245637 w 571500"/>
                <a:gd name="connsiteY389" fmla="*/ 395845 h 581024"/>
                <a:gd name="connsiteX390" fmla="*/ 245637 w 571500"/>
                <a:gd name="connsiteY390" fmla="*/ 395845 h 581024"/>
                <a:gd name="connsiteX391" fmla="*/ 248857 w 571500"/>
                <a:gd name="connsiteY391" fmla="*/ 395845 h 581024"/>
                <a:gd name="connsiteX392" fmla="*/ 248857 w 571500"/>
                <a:gd name="connsiteY392" fmla="*/ 395845 h 581024"/>
                <a:gd name="connsiteX393" fmla="*/ 248857 w 571500"/>
                <a:gd name="connsiteY393" fmla="*/ 395845 h 581024"/>
                <a:gd name="connsiteX394" fmla="*/ 248857 w 571500"/>
                <a:gd name="connsiteY394" fmla="*/ 395845 h 581024"/>
                <a:gd name="connsiteX395" fmla="*/ 248857 w 571500"/>
                <a:gd name="connsiteY395" fmla="*/ 395845 h 581024"/>
                <a:gd name="connsiteX396" fmla="*/ 248857 w 571500"/>
                <a:gd name="connsiteY396" fmla="*/ 395845 h 581024"/>
                <a:gd name="connsiteX397" fmla="*/ 252076 w 571500"/>
                <a:gd name="connsiteY397" fmla="*/ 399065 h 581024"/>
                <a:gd name="connsiteX398" fmla="*/ 252076 w 571500"/>
                <a:gd name="connsiteY398" fmla="*/ 399065 h 581024"/>
                <a:gd name="connsiteX399" fmla="*/ 252076 w 571500"/>
                <a:gd name="connsiteY399" fmla="*/ 399065 h 581024"/>
                <a:gd name="connsiteX400" fmla="*/ 252076 w 571500"/>
                <a:gd name="connsiteY400" fmla="*/ 399065 h 581024"/>
                <a:gd name="connsiteX401" fmla="*/ 252076 w 571500"/>
                <a:gd name="connsiteY401" fmla="*/ 402284 h 581024"/>
                <a:gd name="connsiteX402" fmla="*/ 252076 w 571500"/>
                <a:gd name="connsiteY402" fmla="*/ 402284 h 581024"/>
                <a:gd name="connsiteX403" fmla="*/ 248857 w 571500"/>
                <a:gd name="connsiteY403" fmla="*/ 402284 h 581024"/>
                <a:gd name="connsiteX404" fmla="*/ 248857 w 571500"/>
                <a:gd name="connsiteY404" fmla="*/ 402284 h 581024"/>
                <a:gd name="connsiteX405" fmla="*/ 248857 w 571500"/>
                <a:gd name="connsiteY405" fmla="*/ 402284 h 581024"/>
                <a:gd name="connsiteX406" fmla="*/ 252076 w 571500"/>
                <a:gd name="connsiteY406" fmla="*/ 405504 h 581024"/>
                <a:gd name="connsiteX407" fmla="*/ 252076 w 571500"/>
                <a:gd name="connsiteY407" fmla="*/ 405504 h 581024"/>
                <a:gd name="connsiteX408" fmla="*/ 252076 w 571500"/>
                <a:gd name="connsiteY408" fmla="*/ 405504 h 581024"/>
                <a:gd name="connsiteX409" fmla="*/ 252076 w 571500"/>
                <a:gd name="connsiteY409" fmla="*/ 410333 h 581024"/>
                <a:gd name="connsiteX410" fmla="*/ 252076 w 571500"/>
                <a:gd name="connsiteY410" fmla="*/ 410333 h 581024"/>
                <a:gd name="connsiteX411" fmla="*/ 252076 w 571500"/>
                <a:gd name="connsiteY411" fmla="*/ 410333 h 581024"/>
                <a:gd name="connsiteX412" fmla="*/ 255295 w 571500"/>
                <a:gd name="connsiteY412" fmla="*/ 413552 h 581024"/>
                <a:gd name="connsiteX413" fmla="*/ 255295 w 571500"/>
                <a:gd name="connsiteY413" fmla="*/ 413552 h 581024"/>
                <a:gd name="connsiteX414" fmla="*/ 255295 w 571500"/>
                <a:gd name="connsiteY414" fmla="*/ 416772 h 581024"/>
                <a:gd name="connsiteX415" fmla="*/ 255295 w 571500"/>
                <a:gd name="connsiteY415" fmla="*/ 416772 h 581024"/>
                <a:gd name="connsiteX416" fmla="*/ 255295 w 571500"/>
                <a:gd name="connsiteY416" fmla="*/ 416772 h 581024"/>
                <a:gd name="connsiteX417" fmla="*/ 255295 w 571500"/>
                <a:gd name="connsiteY417" fmla="*/ 416772 h 581024"/>
                <a:gd name="connsiteX418" fmla="*/ 255295 w 571500"/>
                <a:gd name="connsiteY418" fmla="*/ 419991 h 581024"/>
                <a:gd name="connsiteX419" fmla="*/ 258515 w 571500"/>
                <a:gd name="connsiteY419" fmla="*/ 419991 h 581024"/>
                <a:gd name="connsiteX420" fmla="*/ 258515 w 571500"/>
                <a:gd name="connsiteY420" fmla="*/ 419991 h 581024"/>
                <a:gd name="connsiteX421" fmla="*/ 258515 w 571500"/>
                <a:gd name="connsiteY421" fmla="*/ 419991 h 581024"/>
                <a:gd name="connsiteX422" fmla="*/ 258515 w 571500"/>
                <a:gd name="connsiteY422" fmla="*/ 419991 h 581024"/>
                <a:gd name="connsiteX423" fmla="*/ 261734 w 571500"/>
                <a:gd name="connsiteY423" fmla="*/ 419991 h 581024"/>
                <a:gd name="connsiteX424" fmla="*/ 261734 w 571500"/>
                <a:gd name="connsiteY424" fmla="*/ 419991 h 581024"/>
                <a:gd name="connsiteX425" fmla="*/ 261734 w 571500"/>
                <a:gd name="connsiteY425" fmla="*/ 419991 h 581024"/>
                <a:gd name="connsiteX426" fmla="*/ 261734 w 571500"/>
                <a:gd name="connsiteY426" fmla="*/ 419991 h 581024"/>
                <a:gd name="connsiteX427" fmla="*/ 261734 w 571500"/>
                <a:gd name="connsiteY427" fmla="*/ 419991 h 581024"/>
                <a:gd name="connsiteX428" fmla="*/ 264954 w 571500"/>
                <a:gd name="connsiteY428" fmla="*/ 419991 h 581024"/>
                <a:gd name="connsiteX429" fmla="*/ 264954 w 571500"/>
                <a:gd name="connsiteY429" fmla="*/ 419991 h 581024"/>
                <a:gd name="connsiteX430" fmla="*/ 264954 w 571500"/>
                <a:gd name="connsiteY430" fmla="*/ 419991 h 581024"/>
                <a:gd name="connsiteX431" fmla="*/ 264954 w 571500"/>
                <a:gd name="connsiteY431" fmla="*/ 423201 h 581024"/>
                <a:gd name="connsiteX432" fmla="*/ 268173 w 571500"/>
                <a:gd name="connsiteY432" fmla="*/ 423201 h 581024"/>
                <a:gd name="connsiteX433" fmla="*/ 268173 w 571500"/>
                <a:gd name="connsiteY433" fmla="*/ 423201 h 581024"/>
                <a:gd name="connsiteX434" fmla="*/ 271392 w 571500"/>
                <a:gd name="connsiteY434" fmla="*/ 423201 h 581024"/>
                <a:gd name="connsiteX435" fmla="*/ 271392 w 571500"/>
                <a:gd name="connsiteY435" fmla="*/ 423201 h 581024"/>
                <a:gd name="connsiteX436" fmla="*/ 271392 w 571500"/>
                <a:gd name="connsiteY436" fmla="*/ 423201 h 581024"/>
                <a:gd name="connsiteX437" fmla="*/ 274612 w 571500"/>
                <a:gd name="connsiteY437" fmla="*/ 423201 h 581024"/>
                <a:gd name="connsiteX438" fmla="*/ 274612 w 571500"/>
                <a:gd name="connsiteY438" fmla="*/ 426421 h 581024"/>
                <a:gd name="connsiteX439" fmla="*/ 274612 w 571500"/>
                <a:gd name="connsiteY439" fmla="*/ 426421 h 581024"/>
                <a:gd name="connsiteX440" fmla="*/ 274612 w 571500"/>
                <a:gd name="connsiteY440" fmla="*/ 426421 h 581024"/>
                <a:gd name="connsiteX441" fmla="*/ 274612 w 571500"/>
                <a:gd name="connsiteY441" fmla="*/ 429640 h 581024"/>
                <a:gd name="connsiteX442" fmla="*/ 274612 w 571500"/>
                <a:gd name="connsiteY442" fmla="*/ 429640 h 581024"/>
                <a:gd name="connsiteX443" fmla="*/ 277841 w 571500"/>
                <a:gd name="connsiteY443" fmla="*/ 429640 h 581024"/>
                <a:gd name="connsiteX444" fmla="*/ 277841 w 571500"/>
                <a:gd name="connsiteY444" fmla="*/ 429640 h 581024"/>
                <a:gd name="connsiteX445" fmla="*/ 281060 w 571500"/>
                <a:gd name="connsiteY445" fmla="*/ 429640 h 581024"/>
                <a:gd name="connsiteX446" fmla="*/ 281060 w 571500"/>
                <a:gd name="connsiteY446" fmla="*/ 429640 h 581024"/>
                <a:gd name="connsiteX447" fmla="*/ 284280 w 571500"/>
                <a:gd name="connsiteY447" fmla="*/ 432859 h 581024"/>
                <a:gd name="connsiteX448" fmla="*/ 284280 w 571500"/>
                <a:gd name="connsiteY448" fmla="*/ 432859 h 581024"/>
                <a:gd name="connsiteX449" fmla="*/ 284280 w 571500"/>
                <a:gd name="connsiteY449" fmla="*/ 436079 h 581024"/>
                <a:gd name="connsiteX450" fmla="*/ 284280 w 571500"/>
                <a:gd name="connsiteY450" fmla="*/ 436079 h 581024"/>
                <a:gd name="connsiteX451" fmla="*/ 287500 w 571500"/>
                <a:gd name="connsiteY451" fmla="*/ 436079 h 581024"/>
                <a:gd name="connsiteX452" fmla="*/ 290719 w 571500"/>
                <a:gd name="connsiteY452" fmla="*/ 436079 h 581024"/>
                <a:gd name="connsiteX453" fmla="*/ 293938 w 571500"/>
                <a:gd name="connsiteY453" fmla="*/ 439298 h 581024"/>
                <a:gd name="connsiteX454" fmla="*/ 293938 w 571500"/>
                <a:gd name="connsiteY454" fmla="*/ 439298 h 581024"/>
                <a:gd name="connsiteX455" fmla="*/ 293938 w 571500"/>
                <a:gd name="connsiteY455" fmla="*/ 442518 h 581024"/>
                <a:gd name="connsiteX456" fmla="*/ 293938 w 571500"/>
                <a:gd name="connsiteY456" fmla="*/ 442518 h 581024"/>
                <a:gd name="connsiteX457" fmla="*/ 293938 w 571500"/>
                <a:gd name="connsiteY457" fmla="*/ 442518 h 581024"/>
                <a:gd name="connsiteX458" fmla="*/ 293938 w 571500"/>
                <a:gd name="connsiteY458" fmla="*/ 445737 h 581024"/>
                <a:gd name="connsiteX459" fmla="*/ 293938 w 571500"/>
                <a:gd name="connsiteY459" fmla="*/ 445737 h 581024"/>
                <a:gd name="connsiteX460" fmla="*/ 293938 w 571500"/>
                <a:gd name="connsiteY460" fmla="*/ 445737 h 581024"/>
                <a:gd name="connsiteX461" fmla="*/ 297158 w 571500"/>
                <a:gd name="connsiteY461" fmla="*/ 445737 h 581024"/>
                <a:gd name="connsiteX462" fmla="*/ 297158 w 571500"/>
                <a:gd name="connsiteY462" fmla="*/ 448957 h 581024"/>
                <a:gd name="connsiteX463" fmla="*/ 300377 w 571500"/>
                <a:gd name="connsiteY463" fmla="*/ 448957 h 581024"/>
                <a:gd name="connsiteX464" fmla="*/ 300377 w 571500"/>
                <a:gd name="connsiteY464" fmla="*/ 448957 h 581024"/>
                <a:gd name="connsiteX465" fmla="*/ 306816 w 571500"/>
                <a:gd name="connsiteY465" fmla="*/ 455396 h 581024"/>
                <a:gd name="connsiteX466" fmla="*/ 313255 w 571500"/>
                <a:gd name="connsiteY466" fmla="*/ 465054 h 581024"/>
                <a:gd name="connsiteX467" fmla="*/ 313255 w 571500"/>
                <a:gd name="connsiteY467" fmla="*/ 465054 h 581024"/>
                <a:gd name="connsiteX468" fmla="*/ 316475 w 571500"/>
                <a:gd name="connsiteY468" fmla="*/ 465054 h 581024"/>
                <a:gd name="connsiteX469" fmla="*/ 316475 w 571500"/>
                <a:gd name="connsiteY469" fmla="*/ 465054 h 581024"/>
                <a:gd name="connsiteX470" fmla="*/ 321303 w 571500"/>
                <a:gd name="connsiteY470" fmla="*/ 474712 h 581024"/>
                <a:gd name="connsiteX471" fmla="*/ 316475 w 571500"/>
                <a:gd name="connsiteY471" fmla="*/ 477932 h 581024"/>
                <a:gd name="connsiteX472" fmla="*/ 316475 w 571500"/>
                <a:gd name="connsiteY472" fmla="*/ 481151 h 581024"/>
                <a:gd name="connsiteX473" fmla="*/ 316475 w 571500"/>
                <a:gd name="connsiteY473" fmla="*/ 481151 h 581024"/>
                <a:gd name="connsiteX474" fmla="*/ 321303 w 571500"/>
                <a:gd name="connsiteY474" fmla="*/ 481151 h 581024"/>
                <a:gd name="connsiteX475" fmla="*/ 321303 w 571500"/>
                <a:gd name="connsiteY475" fmla="*/ 481151 h 581024"/>
                <a:gd name="connsiteX476" fmla="*/ 321303 w 571500"/>
                <a:gd name="connsiteY476" fmla="*/ 484371 h 581024"/>
                <a:gd name="connsiteX477" fmla="*/ 321303 w 571500"/>
                <a:gd name="connsiteY477" fmla="*/ 484371 h 581024"/>
                <a:gd name="connsiteX478" fmla="*/ 321303 w 571500"/>
                <a:gd name="connsiteY478" fmla="*/ 484371 h 581024"/>
                <a:gd name="connsiteX479" fmla="*/ 324523 w 571500"/>
                <a:gd name="connsiteY479" fmla="*/ 481151 h 581024"/>
                <a:gd name="connsiteX480" fmla="*/ 324523 w 571500"/>
                <a:gd name="connsiteY480" fmla="*/ 481151 h 581024"/>
                <a:gd name="connsiteX481" fmla="*/ 324523 w 571500"/>
                <a:gd name="connsiteY481" fmla="*/ 481151 h 581024"/>
                <a:gd name="connsiteX482" fmla="*/ 327743 w 571500"/>
                <a:gd name="connsiteY482" fmla="*/ 484371 h 581024"/>
                <a:gd name="connsiteX483" fmla="*/ 330962 w 571500"/>
                <a:gd name="connsiteY483" fmla="*/ 484371 h 581024"/>
                <a:gd name="connsiteX484" fmla="*/ 330962 w 571500"/>
                <a:gd name="connsiteY484" fmla="*/ 484371 h 581024"/>
                <a:gd name="connsiteX485" fmla="*/ 334182 w 571500"/>
                <a:gd name="connsiteY485" fmla="*/ 484371 h 581024"/>
                <a:gd name="connsiteX486" fmla="*/ 334182 w 571500"/>
                <a:gd name="connsiteY486" fmla="*/ 484371 h 581024"/>
                <a:gd name="connsiteX487" fmla="*/ 334182 w 571500"/>
                <a:gd name="connsiteY487" fmla="*/ 484371 h 581024"/>
                <a:gd name="connsiteX488" fmla="*/ 337401 w 571500"/>
                <a:gd name="connsiteY488" fmla="*/ 484371 h 581024"/>
                <a:gd name="connsiteX489" fmla="*/ 340620 w 571500"/>
                <a:gd name="connsiteY489" fmla="*/ 487581 h 581024"/>
                <a:gd name="connsiteX490" fmla="*/ 340620 w 571500"/>
                <a:gd name="connsiteY490" fmla="*/ 487581 h 581024"/>
                <a:gd name="connsiteX491" fmla="*/ 340620 w 571500"/>
                <a:gd name="connsiteY491" fmla="*/ 487581 h 581024"/>
                <a:gd name="connsiteX492" fmla="*/ 343840 w 571500"/>
                <a:gd name="connsiteY492" fmla="*/ 487581 h 581024"/>
                <a:gd name="connsiteX493" fmla="*/ 343840 w 571500"/>
                <a:gd name="connsiteY493" fmla="*/ 487581 h 581024"/>
                <a:gd name="connsiteX494" fmla="*/ 343840 w 571500"/>
                <a:gd name="connsiteY494" fmla="*/ 487581 h 581024"/>
                <a:gd name="connsiteX495" fmla="*/ 347059 w 571500"/>
                <a:gd name="connsiteY495" fmla="*/ 487581 h 581024"/>
                <a:gd name="connsiteX496" fmla="*/ 350278 w 571500"/>
                <a:gd name="connsiteY496" fmla="*/ 487581 h 581024"/>
                <a:gd name="connsiteX497" fmla="*/ 350278 w 571500"/>
                <a:gd name="connsiteY497" fmla="*/ 490800 h 581024"/>
                <a:gd name="connsiteX498" fmla="*/ 350278 w 571500"/>
                <a:gd name="connsiteY498" fmla="*/ 490800 h 581024"/>
                <a:gd name="connsiteX499" fmla="*/ 350278 w 571500"/>
                <a:gd name="connsiteY499" fmla="*/ 490800 h 581024"/>
                <a:gd name="connsiteX500" fmla="*/ 350278 w 571500"/>
                <a:gd name="connsiteY500" fmla="*/ 497239 h 581024"/>
                <a:gd name="connsiteX501" fmla="*/ 350278 w 571500"/>
                <a:gd name="connsiteY501" fmla="*/ 497239 h 581024"/>
                <a:gd name="connsiteX502" fmla="*/ 350278 w 571500"/>
                <a:gd name="connsiteY502" fmla="*/ 497239 h 581024"/>
                <a:gd name="connsiteX503" fmla="*/ 353498 w 571500"/>
                <a:gd name="connsiteY503" fmla="*/ 500458 h 581024"/>
                <a:gd name="connsiteX504" fmla="*/ 353498 w 571500"/>
                <a:gd name="connsiteY504" fmla="*/ 500458 h 581024"/>
                <a:gd name="connsiteX505" fmla="*/ 353498 w 571500"/>
                <a:gd name="connsiteY505" fmla="*/ 500458 h 581024"/>
                <a:gd name="connsiteX506" fmla="*/ 353498 w 571500"/>
                <a:gd name="connsiteY506" fmla="*/ 503678 h 581024"/>
                <a:gd name="connsiteX507" fmla="*/ 353498 w 571500"/>
                <a:gd name="connsiteY507" fmla="*/ 503678 h 581024"/>
                <a:gd name="connsiteX508" fmla="*/ 353498 w 571500"/>
                <a:gd name="connsiteY508" fmla="*/ 503678 h 581024"/>
                <a:gd name="connsiteX509" fmla="*/ 356718 w 571500"/>
                <a:gd name="connsiteY509" fmla="*/ 506897 h 581024"/>
                <a:gd name="connsiteX510" fmla="*/ 356718 w 571500"/>
                <a:gd name="connsiteY510" fmla="*/ 510117 h 581024"/>
                <a:gd name="connsiteX511" fmla="*/ 356718 w 571500"/>
                <a:gd name="connsiteY511" fmla="*/ 510117 h 581024"/>
                <a:gd name="connsiteX512" fmla="*/ 359937 w 571500"/>
                <a:gd name="connsiteY512" fmla="*/ 510117 h 581024"/>
                <a:gd name="connsiteX513" fmla="*/ 359937 w 571500"/>
                <a:gd name="connsiteY513" fmla="*/ 510117 h 581024"/>
                <a:gd name="connsiteX514" fmla="*/ 359937 w 571500"/>
                <a:gd name="connsiteY514" fmla="*/ 510117 h 581024"/>
                <a:gd name="connsiteX515" fmla="*/ 359937 w 571500"/>
                <a:gd name="connsiteY515" fmla="*/ 510117 h 581024"/>
                <a:gd name="connsiteX516" fmla="*/ 359937 w 571500"/>
                <a:gd name="connsiteY516" fmla="*/ 510117 h 581024"/>
                <a:gd name="connsiteX517" fmla="*/ 363157 w 571500"/>
                <a:gd name="connsiteY517" fmla="*/ 510117 h 581024"/>
                <a:gd name="connsiteX518" fmla="*/ 366376 w 571500"/>
                <a:gd name="connsiteY518" fmla="*/ 510117 h 581024"/>
                <a:gd name="connsiteX519" fmla="*/ 366376 w 571500"/>
                <a:gd name="connsiteY519" fmla="*/ 510117 h 581024"/>
                <a:gd name="connsiteX520" fmla="*/ 366376 w 571500"/>
                <a:gd name="connsiteY520" fmla="*/ 510117 h 581024"/>
                <a:gd name="connsiteX521" fmla="*/ 369595 w 571500"/>
                <a:gd name="connsiteY521" fmla="*/ 510117 h 581024"/>
                <a:gd name="connsiteX522" fmla="*/ 369595 w 571500"/>
                <a:gd name="connsiteY522" fmla="*/ 510117 h 581024"/>
                <a:gd name="connsiteX523" fmla="*/ 372815 w 571500"/>
                <a:gd name="connsiteY523" fmla="*/ 506897 h 581024"/>
                <a:gd name="connsiteX524" fmla="*/ 372815 w 571500"/>
                <a:gd name="connsiteY524" fmla="*/ 506897 h 581024"/>
                <a:gd name="connsiteX525" fmla="*/ 376034 w 571500"/>
                <a:gd name="connsiteY525" fmla="*/ 506897 h 581024"/>
                <a:gd name="connsiteX526" fmla="*/ 376034 w 571500"/>
                <a:gd name="connsiteY526" fmla="*/ 506897 h 581024"/>
                <a:gd name="connsiteX527" fmla="*/ 376034 w 571500"/>
                <a:gd name="connsiteY527" fmla="*/ 506897 h 581024"/>
                <a:gd name="connsiteX528" fmla="*/ 376034 w 571500"/>
                <a:gd name="connsiteY528" fmla="*/ 503678 h 581024"/>
                <a:gd name="connsiteX529" fmla="*/ 376034 w 571500"/>
                <a:gd name="connsiteY529" fmla="*/ 503678 h 581024"/>
                <a:gd name="connsiteX530" fmla="*/ 379254 w 571500"/>
                <a:gd name="connsiteY530" fmla="*/ 503678 h 581024"/>
                <a:gd name="connsiteX531" fmla="*/ 379254 w 571500"/>
                <a:gd name="connsiteY531" fmla="*/ 503678 h 581024"/>
                <a:gd name="connsiteX532" fmla="*/ 379254 w 571500"/>
                <a:gd name="connsiteY532" fmla="*/ 503678 h 581024"/>
                <a:gd name="connsiteX533" fmla="*/ 382473 w 571500"/>
                <a:gd name="connsiteY533" fmla="*/ 503678 h 581024"/>
                <a:gd name="connsiteX534" fmla="*/ 382473 w 571500"/>
                <a:gd name="connsiteY534" fmla="*/ 503678 h 581024"/>
                <a:gd name="connsiteX535" fmla="*/ 382473 w 571500"/>
                <a:gd name="connsiteY535" fmla="*/ 506897 h 581024"/>
                <a:gd name="connsiteX536" fmla="*/ 382473 w 571500"/>
                <a:gd name="connsiteY536" fmla="*/ 506897 h 581024"/>
                <a:gd name="connsiteX537" fmla="*/ 385692 w 571500"/>
                <a:gd name="connsiteY537" fmla="*/ 510117 h 581024"/>
                <a:gd name="connsiteX538" fmla="*/ 388912 w 571500"/>
                <a:gd name="connsiteY538" fmla="*/ 510117 h 581024"/>
                <a:gd name="connsiteX539" fmla="*/ 392141 w 571500"/>
                <a:gd name="connsiteY539" fmla="*/ 513336 h 581024"/>
                <a:gd name="connsiteX540" fmla="*/ 395360 w 571500"/>
                <a:gd name="connsiteY540" fmla="*/ 513336 h 581024"/>
                <a:gd name="connsiteX541" fmla="*/ 401800 w 571500"/>
                <a:gd name="connsiteY541" fmla="*/ 516556 h 581024"/>
                <a:gd name="connsiteX542" fmla="*/ 405019 w 571500"/>
                <a:gd name="connsiteY542" fmla="*/ 519775 h 581024"/>
                <a:gd name="connsiteX543" fmla="*/ 408238 w 571500"/>
                <a:gd name="connsiteY543" fmla="*/ 519775 h 581024"/>
                <a:gd name="connsiteX544" fmla="*/ 408238 w 571500"/>
                <a:gd name="connsiteY544" fmla="*/ 522995 h 581024"/>
                <a:gd name="connsiteX545" fmla="*/ 411458 w 571500"/>
                <a:gd name="connsiteY545" fmla="*/ 526214 h 581024"/>
                <a:gd name="connsiteX546" fmla="*/ 411458 w 571500"/>
                <a:gd name="connsiteY546" fmla="*/ 529433 h 581024"/>
                <a:gd name="connsiteX547" fmla="*/ 414677 w 571500"/>
                <a:gd name="connsiteY547" fmla="*/ 532653 h 581024"/>
                <a:gd name="connsiteX548" fmla="*/ 417896 w 571500"/>
                <a:gd name="connsiteY548" fmla="*/ 532653 h 581024"/>
                <a:gd name="connsiteX549" fmla="*/ 417896 w 571500"/>
                <a:gd name="connsiteY549" fmla="*/ 532653 h 581024"/>
                <a:gd name="connsiteX550" fmla="*/ 424335 w 571500"/>
                <a:gd name="connsiteY550" fmla="*/ 535872 h 581024"/>
                <a:gd name="connsiteX551" fmla="*/ 424335 w 571500"/>
                <a:gd name="connsiteY551" fmla="*/ 535872 h 581024"/>
                <a:gd name="connsiteX552" fmla="*/ 424335 w 571500"/>
                <a:gd name="connsiteY552" fmla="*/ 535872 h 581024"/>
                <a:gd name="connsiteX553" fmla="*/ 424335 w 571500"/>
                <a:gd name="connsiteY553" fmla="*/ 539092 h 581024"/>
                <a:gd name="connsiteX554" fmla="*/ 427555 w 571500"/>
                <a:gd name="connsiteY554" fmla="*/ 542311 h 581024"/>
                <a:gd name="connsiteX555" fmla="*/ 430775 w 571500"/>
                <a:gd name="connsiteY555" fmla="*/ 542311 h 581024"/>
                <a:gd name="connsiteX556" fmla="*/ 430775 w 571500"/>
                <a:gd name="connsiteY556" fmla="*/ 542311 h 581024"/>
                <a:gd name="connsiteX557" fmla="*/ 430775 w 571500"/>
                <a:gd name="connsiteY557" fmla="*/ 542311 h 581024"/>
                <a:gd name="connsiteX558" fmla="*/ 433994 w 571500"/>
                <a:gd name="connsiteY558" fmla="*/ 542311 h 581024"/>
                <a:gd name="connsiteX559" fmla="*/ 433994 w 571500"/>
                <a:gd name="connsiteY559" fmla="*/ 542311 h 581024"/>
                <a:gd name="connsiteX560" fmla="*/ 433994 w 571500"/>
                <a:gd name="connsiteY560" fmla="*/ 545531 h 581024"/>
                <a:gd name="connsiteX561" fmla="*/ 437213 w 571500"/>
                <a:gd name="connsiteY561" fmla="*/ 545531 h 581024"/>
                <a:gd name="connsiteX562" fmla="*/ 437213 w 571500"/>
                <a:gd name="connsiteY562" fmla="*/ 545531 h 581024"/>
                <a:gd name="connsiteX563" fmla="*/ 437213 w 571500"/>
                <a:gd name="connsiteY563" fmla="*/ 548750 h 581024"/>
                <a:gd name="connsiteX564" fmla="*/ 440433 w 571500"/>
                <a:gd name="connsiteY564" fmla="*/ 551960 h 581024"/>
                <a:gd name="connsiteX565" fmla="*/ 450091 w 571500"/>
                <a:gd name="connsiteY565" fmla="*/ 555180 h 581024"/>
                <a:gd name="connsiteX566" fmla="*/ 450091 w 571500"/>
                <a:gd name="connsiteY566" fmla="*/ 555180 h 581024"/>
                <a:gd name="connsiteX567" fmla="*/ 450091 w 571500"/>
                <a:gd name="connsiteY567" fmla="*/ 558399 h 581024"/>
                <a:gd name="connsiteX568" fmla="*/ 450091 w 571500"/>
                <a:gd name="connsiteY568" fmla="*/ 558399 h 581024"/>
                <a:gd name="connsiteX569" fmla="*/ 453310 w 571500"/>
                <a:gd name="connsiteY569" fmla="*/ 558399 h 581024"/>
                <a:gd name="connsiteX570" fmla="*/ 453310 w 571500"/>
                <a:gd name="connsiteY570" fmla="*/ 558399 h 581024"/>
                <a:gd name="connsiteX571" fmla="*/ 453310 w 571500"/>
                <a:gd name="connsiteY571" fmla="*/ 561618 h 581024"/>
                <a:gd name="connsiteX572" fmla="*/ 453310 w 571500"/>
                <a:gd name="connsiteY572" fmla="*/ 561618 h 581024"/>
                <a:gd name="connsiteX573" fmla="*/ 453310 w 571500"/>
                <a:gd name="connsiteY573" fmla="*/ 561618 h 581024"/>
                <a:gd name="connsiteX574" fmla="*/ 453310 w 571500"/>
                <a:gd name="connsiteY574" fmla="*/ 564838 h 581024"/>
                <a:gd name="connsiteX575" fmla="*/ 459750 w 571500"/>
                <a:gd name="connsiteY575" fmla="*/ 568057 h 581024"/>
                <a:gd name="connsiteX576" fmla="*/ 459750 w 571500"/>
                <a:gd name="connsiteY576" fmla="*/ 571277 h 581024"/>
                <a:gd name="connsiteX577" fmla="*/ 462969 w 571500"/>
                <a:gd name="connsiteY577" fmla="*/ 571277 h 581024"/>
                <a:gd name="connsiteX578" fmla="*/ 462969 w 571500"/>
                <a:gd name="connsiteY578" fmla="*/ 574496 h 581024"/>
                <a:gd name="connsiteX579" fmla="*/ 462969 w 571500"/>
                <a:gd name="connsiteY579" fmla="*/ 574496 h 581024"/>
                <a:gd name="connsiteX580" fmla="*/ 462969 w 571500"/>
                <a:gd name="connsiteY580" fmla="*/ 574496 h 581024"/>
                <a:gd name="connsiteX581" fmla="*/ 466188 w 571500"/>
                <a:gd name="connsiteY581" fmla="*/ 577716 h 581024"/>
                <a:gd name="connsiteX582" fmla="*/ 466188 w 571500"/>
                <a:gd name="connsiteY582" fmla="*/ 577716 h 581024"/>
                <a:gd name="connsiteX583" fmla="*/ 469408 w 571500"/>
                <a:gd name="connsiteY583" fmla="*/ 577716 h 581024"/>
                <a:gd name="connsiteX584" fmla="*/ 469408 w 571500"/>
                <a:gd name="connsiteY584" fmla="*/ 577716 h 581024"/>
                <a:gd name="connsiteX585" fmla="*/ 469408 w 571500"/>
                <a:gd name="connsiteY585" fmla="*/ 577716 h 581024"/>
                <a:gd name="connsiteX586" fmla="*/ 472627 w 571500"/>
                <a:gd name="connsiteY586" fmla="*/ 577716 h 581024"/>
                <a:gd name="connsiteX587" fmla="*/ 472627 w 571500"/>
                <a:gd name="connsiteY587" fmla="*/ 577716 h 581024"/>
                <a:gd name="connsiteX588" fmla="*/ 472627 w 571500"/>
                <a:gd name="connsiteY588" fmla="*/ 577716 h 581024"/>
                <a:gd name="connsiteX589" fmla="*/ 472627 w 571500"/>
                <a:gd name="connsiteY589" fmla="*/ 577716 h 581024"/>
                <a:gd name="connsiteX590" fmla="*/ 472627 w 571500"/>
                <a:gd name="connsiteY590" fmla="*/ 577716 h 581024"/>
                <a:gd name="connsiteX591" fmla="*/ 472627 w 571500"/>
                <a:gd name="connsiteY591" fmla="*/ 577716 h 581024"/>
                <a:gd name="connsiteX592" fmla="*/ 472627 w 571500"/>
                <a:gd name="connsiteY592" fmla="*/ 580935 h 581024"/>
                <a:gd name="connsiteX593" fmla="*/ 472627 w 571500"/>
                <a:gd name="connsiteY593" fmla="*/ 580935 h 581024"/>
                <a:gd name="connsiteX594" fmla="*/ 472627 w 571500"/>
                <a:gd name="connsiteY594" fmla="*/ 580935 h 581024"/>
                <a:gd name="connsiteX595" fmla="*/ 475847 w 571500"/>
                <a:gd name="connsiteY595" fmla="*/ 580935 h 581024"/>
                <a:gd name="connsiteX596" fmla="*/ 475847 w 571500"/>
                <a:gd name="connsiteY596" fmla="*/ 580935 h 581024"/>
                <a:gd name="connsiteX597" fmla="*/ 479066 w 571500"/>
                <a:gd name="connsiteY597" fmla="*/ 580935 h 581024"/>
                <a:gd name="connsiteX598" fmla="*/ 479066 w 571500"/>
                <a:gd name="connsiteY598" fmla="*/ 580935 h 581024"/>
                <a:gd name="connsiteX599" fmla="*/ 479066 w 571500"/>
                <a:gd name="connsiteY599" fmla="*/ 577716 h 581024"/>
                <a:gd name="connsiteX600" fmla="*/ 475847 w 571500"/>
                <a:gd name="connsiteY600" fmla="*/ 577716 h 581024"/>
                <a:gd name="connsiteX601" fmla="*/ 475847 w 571500"/>
                <a:gd name="connsiteY601" fmla="*/ 574496 h 581024"/>
                <a:gd name="connsiteX602" fmla="*/ 479066 w 571500"/>
                <a:gd name="connsiteY602" fmla="*/ 571277 h 581024"/>
                <a:gd name="connsiteX603" fmla="*/ 479066 w 571500"/>
                <a:gd name="connsiteY603" fmla="*/ 571277 h 581024"/>
                <a:gd name="connsiteX604" fmla="*/ 483895 w 571500"/>
                <a:gd name="connsiteY604" fmla="*/ 571277 h 581024"/>
                <a:gd name="connsiteX605" fmla="*/ 483895 w 571500"/>
                <a:gd name="connsiteY605" fmla="*/ 571277 h 581024"/>
                <a:gd name="connsiteX606" fmla="*/ 487115 w 571500"/>
                <a:gd name="connsiteY606" fmla="*/ 571277 h 581024"/>
                <a:gd name="connsiteX607" fmla="*/ 487115 w 571500"/>
                <a:gd name="connsiteY607" fmla="*/ 568057 h 581024"/>
                <a:gd name="connsiteX608" fmla="*/ 483895 w 571500"/>
                <a:gd name="connsiteY608" fmla="*/ 568057 h 581024"/>
                <a:gd name="connsiteX609" fmla="*/ 483895 w 571500"/>
                <a:gd name="connsiteY609" fmla="*/ 568057 h 581024"/>
                <a:gd name="connsiteX610" fmla="*/ 487115 w 571500"/>
                <a:gd name="connsiteY610" fmla="*/ 564838 h 581024"/>
                <a:gd name="connsiteX611" fmla="*/ 487115 w 571500"/>
                <a:gd name="connsiteY611" fmla="*/ 564838 h 581024"/>
                <a:gd name="connsiteX612" fmla="*/ 490334 w 571500"/>
                <a:gd name="connsiteY612" fmla="*/ 564838 h 581024"/>
                <a:gd name="connsiteX613" fmla="*/ 490334 w 571500"/>
                <a:gd name="connsiteY613" fmla="*/ 564838 h 581024"/>
                <a:gd name="connsiteX614" fmla="*/ 490334 w 571500"/>
                <a:gd name="connsiteY614" fmla="*/ 555180 h 581024"/>
                <a:gd name="connsiteX615" fmla="*/ 490334 w 571500"/>
                <a:gd name="connsiteY615" fmla="*/ 551960 h 581024"/>
                <a:gd name="connsiteX616" fmla="*/ 490334 w 571500"/>
                <a:gd name="connsiteY616" fmla="*/ 551960 h 581024"/>
                <a:gd name="connsiteX617" fmla="*/ 490334 w 571500"/>
                <a:gd name="connsiteY617" fmla="*/ 551960 h 581024"/>
                <a:gd name="connsiteX618" fmla="*/ 493554 w 571500"/>
                <a:gd name="connsiteY618" fmla="*/ 551960 h 581024"/>
                <a:gd name="connsiteX619" fmla="*/ 496773 w 571500"/>
                <a:gd name="connsiteY619" fmla="*/ 551960 h 581024"/>
                <a:gd name="connsiteX620" fmla="*/ 496773 w 571500"/>
                <a:gd name="connsiteY620" fmla="*/ 551960 h 581024"/>
                <a:gd name="connsiteX621" fmla="*/ 496773 w 571500"/>
                <a:gd name="connsiteY621" fmla="*/ 551960 h 581024"/>
                <a:gd name="connsiteX622" fmla="*/ 496773 w 571500"/>
                <a:gd name="connsiteY622" fmla="*/ 548750 h 581024"/>
                <a:gd name="connsiteX623" fmla="*/ 496773 w 571500"/>
                <a:gd name="connsiteY623" fmla="*/ 548750 h 581024"/>
                <a:gd name="connsiteX624" fmla="*/ 496773 w 571500"/>
                <a:gd name="connsiteY624" fmla="*/ 548750 h 581024"/>
                <a:gd name="connsiteX625" fmla="*/ 496773 w 571500"/>
                <a:gd name="connsiteY625" fmla="*/ 545531 h 581024"/>
                <a:gd name="connsiteX626" fmla="*/ 496773 w 571500"/>
                <a:gd name="connsiteY626" fmla="*/ 545531 h 581024"/>
                <a:gd name="connsiteX627" fmla="*/ 499992 w 571500"/>
                <a:gd name="connsiteY627" fmla="*/ 545531 h 581024"/>
                <a:gd name="connsiteX628" fmla="*/ 499992 w 571500"/>
                <a:gd name="connsiteY628" fmla="*/ 542311 h 581024"/>
                <a:gd name="connsiteX629" fmla="*/ 499992 w 571500"/>
                <a:gd name="connsiteY629" fmla="*/ 542311 h 581024"/>
                <a:gd name="connsiteX630" fmla="*/ 496773 w 571500"/>
                <a:gd name="connsiteY630" fmla="*/ 539092 h 581024"/>
                <a:gd name="connsiteX631" fmla="*/ 496773 w 571500"/>
                <a:gd name="connsiteY631" fmla="*/ 539092 h 581024"/>
                <a:gd name="connsiteX632" fmla="*/ 493554 w 571500"/>
                <a:gd name="connsiteY632" fmla="*/ 539092 h 581024"/>
                <a:gd name="connsiteX633" fmla="*/ 493554 w 571500"/>
                <a:gd name="connsiteY633" fmla="*/ 535872 h 581024"/>
                <a:gd name="connsiteX634" fmla="*/ 493554 w 571500"/>
                <a:gd name="connsiteY634" fmla="*/ 535872 h 581024"/>
                <a:gd name="connsiteX635" fmla="*/ 493554 w 571500"/>
                <a:gd name="connsiteY635" fmla="*/ 532653 h 581024"/>
                <a:gd name="connsiteX636" fmla="*/ 493554 w 571500"/>
                <a:gd name="connsiteY636" fmla="*/ 529433 h 581024"/>
                <a:gd name="connsiteX637" fmla="*/ 493554 w 571500"/>
                <a:gd name="connsiteY637" fmla="*/ 529433 h 581024"/>
                <a:gd name="connsiteX638" fmla="*/ 496773 w 571500"/>
                <a:gd name="connsiteY638" fmla="*/ 526214 h 581024"/>
                <a:gd name="connsiteX639" fmla="*/ 496773 w 571500"/>
                <a:gd name="connsiteY639" fmla="*/ 526214 h 581024"/>
                <a:gd name="connsiteX640" fmla="*/ 496773 w 571500"/>
                <a:gd name="connsiteY640" fmla="*/ 522995 h 581024"/>
                <a:gd name="connsiteX641" fmla="*/ 493554 w 571500"/>
                <a:gd name="connsiteY641" fmla="*/ 522995 h 581024"/>
                <a:gd name="connsiteX642" fmla="*/ 493554 w 571500"/>
                <a:gd name="connsiteY642" fmla="*/ 519775 h 581024"/>
                <a:gd name="connsiteX643" fmla="*/ 493554 w 571500"/>
                <a:gd name="connsiteY643" fmla="*/ 516556 h 581024"/>
                <a:gd name="connsiteX644" fmla="*/ 499992 w 571500"/>
                <a:gd name="connsiteY644" fmla="*/ 510117 h 581024"/>
                <a:gd name="connsiteX645" fmla="*/ 499992 w 571500"/>
                <a:gd name="connsiteY645" fmla="*/ 510117 h 581024"/>
                <a:gd name="connsiteX646" fmla="*/ 499992 w 571500"/>
                <a:gd name="connsiteY646" fmla="*/ 506897 h 581024"/>
                <a:gd name="connsiteX647" fmla="*/ 499992 w 571500"/>
                <a:gd name="connsiteY647" fmla="*/ 503678 h 581024"/>
                <a:gd name="connsiteX648" fmla="*/ 499992 w 571500"/>
                <a:gd name="connsiteY648" fmla="*/ 500458 h 581024"/>
                <a:gd name="connsiteX649" fmla="*/ 499992 w 571500"/>
                <a:gd name="connsiteY649" fmla="*/ 500458 h 581024"/>
                <a:gd name="connsiteX650" fmla="*/ 503212 w 571500"/>
                <a:gd name="connsiteY650" fmla="*/ 500458 h 581024"/>
                <a:gd name="connsiteX651" fmla="*/ 506441 w 571500"/>
                <a:gd name="connsiteY651" fmla="*/ 497239 h 581024"/>
                <a:gd name="connsiteX652" fmla="*/ 506441 w 571500"/>
                <a:gd name="connsiteY652" fmla="*/ 497239 h 581024"/>
                <a:gd name="connsiteX653" fmla="*/ 506441 w 571500"/>
                <a:gd name="connsiteY653" fmla="*/ 494019 h 581024"/>
                <a:gd name="connsiteX654" fmla="*/ 506441 w 571500"/>
                <a:gd name="connsiteY654" fmla="*/ 494019 h 581024"/>
                <a:gd name="connsiteX655" fmla="*/ 503212 w 571500"/>
                <a:gd name="connsiteY655" fmla="*/ 490800 h 581024"/>
                <a:gd name="connsiteX656" fmla="*/ 503212 w 571500"/>
                <a:gd name="connsiteY656" fmla="*/ 490800 h 581024"/>
                <a:gd name="connsiteX657" fmla="*/ 499992 w 571500"/>
                <a:gd name="connsiteY657" fmla="*/ 487581 h 581024"/>
                <a:gd name="connsiteX658" fmla="*/ 503212 w 571500"/>
                <a:gd name="connsiteY658" fmla="*/ 487581 h 581024"/>
                <a:gd name="connsiteX659" fmla="*/ 503212 w 571500"/>
                <a:gd name="connsiteY659" fmla="*/ 490800 h 581024"/>
                <a:gd name="connsiteX660" fmla="*/ 503212 w 571500"/>
                <a:gd name="connsiteY660" fmla="*/ 490800 h 581024"/>
                <a:gd name="connsiteX661" fmla="*/ 503212 w 571500"/>
                <a:gd name="connsiteY661" fmla="*/ 490800 h 581024"/>
                <a:gd name="connsiteX662" fmla="*/ 506441 w 571500"/>
                <a:gd name="connsiteY662" fmla="*/ 490800 h 581024"/>
                <a:gd name="connsiteX663" fmla="*/ 506441 w 571500"/>
                <a:gd name="connsiteY663" fmla="*/ 487581 h 581024"/>
                <a:gd name="connsiteX664" fmla="*/ 506441 w 571500"/>
                <a:gd name="connsiteY664" fmla="*/ 481151 h 581024"/>
                <a:gd name="connsiteX665" fmla="*/ 509660 w 571500"/>
                <a:gd name="connsiteY665" fmla="*/ 481151 h 581024"/>
                <a:gd name="connsiteX666" fmla="*/ 516100 w 571500"/>
                <a:gd name="connsiteY666" fmla="*/ 477932 h 581024"/>
                <a:gd name="connsiteX667" fmla="*/ 519319 w 571500"/>
                <a:gd name="connsiteY667" fmla="*/ 477932 h 581024"/>
                <a:gd name="connsiteX668" fmla="*/ 535416 w 571500"/>
                <a:gd name="connsiteY668" fmla="*/ 465054 h 581024"/>
                <a:gd name="connsiteX669" fmla="*/ 535416 w 571500"/>
                <a:gd name="connsiteY669" fmla="*/ 465054 h 581024"/>
                <a:gd name="connsiteX670" fmla="*/ 535416 w 571500"/>
                <a:gd name="connsiteY670" fmla="*/ 461834 h 581024"/>
                <a:gd name="connsiteX671" fmla="*/ 532196 w 571500"/>
                <a:gd name="connsiteY671" fmla="*/ 461834 h 581024"/>
                <a:gd name="connsiteX672" fmla="*/ 532196 w 571500"/>
                <a:gd name="connsiteY672" fmla="*/ 458615 h 581024"/>
                <a:gd name="connsiteX673" fmla="*/ 535416 w 571500"/>
                <a:gd name="connsiteY673" fmla="*/ 455396 h 581024"/>
                <a:gd name="connsiteX674" fmla="*/ 535416 w 571500"/>
                <a:gd name="connsiteY674" fmla="*/ 455396 h 581024"/>
                <a:gd name="connsiteX675" fmla="*/ 538635 w 571500"/>
                <a:gd name="connsiteY675" fmla="*/ 452176 h 581024"/>
                <a:gd name="connsiteX676" fmla="*/ 538635 w 571500"/>
                <a:gd name="connsiteY676" fmla="*/ 452176 h 581024"/>
                <a:gd name="connsiteX677" fmla="*/ 535416 w 571500"/>
                <a:gd name="connsiteY677" fmla="*/ 448957 h 581024"/>
                <a:gd name="connsiteX678" fmla="*/ 535416 w 571500"/>
                <a:gd name="connsiteY678" fmla="*/ 448957 h 581024"/>
                <a:gd name="connsiteX679" fmla="*/ 535416 w 571500"/>
                <a:gd name="connsiteY679" fmla="*/ 448957 h 581024"/>
                <a:gd name="connsiteX680" fmla="*/ 535416 w 571500"/>
                <a:gd name="connsiteY680" fmla="*/ 445737 h 581024"/>
                <a:gd name="connsiteX681" fmla="*/ 538635 w 571500"/>
                <a:gd name="connsiteY681" fmla="*/ 445737 h 581024"/>
                <a:gd name="connsiteX682" fmla="*/ 541855 w 571500"/>
                <a:gd name="connsiteY682" fmla="*/ 445737 h 581024"/>
                <a:gd name="connsiteX683" fmla="*/ 541855 w 571500"/>
                <a:gd name="connsiteY683" fmla="*/ 445737 h 581024"/>
                <a:gd name="connsiteX684" fmla="*/ 541855 w 571500"/>
                <a:gd name="connsiteY684" fmla="*/ 442518 h 581024"/>
                <a:gd name="connsiteX685" fmla="*/ 541855 w 571500"/>
                <a:gd name="connsiteY685" fmla="*/ 439298 h 581024"/>
                <a:gd name="connsiteX686" fmla="*/ 541855 w 571500"/>
                <a:gd name="connsiteY686" fmla="*/ 436079 h 581024"/>
                <a:gd name="connsiteX687" fmla="*/ 541855 w 571500"/>
                <a:gd name="connsiteY687" fmla="*/ 432859 h 581024"/>
                <a:gd name="connsiteX688" fmla="*/ 545075 w 571500"/>
                <a:gd name="connsiteY688" fmla="*/ 432859 h 581024"/>
                <a:gd name="connsiteX689" fmla="*/ 548294 w 571500"/>
                <a:gd name="connsiteY689" fmla="*/ 432859 h 581024"/>
                <a:gd name="connsiteX690" fmla="*/ 548294 w 571500"/>
                <a:gd name="connsiteY690" fmla="*/ 429640 h 581024"/>
                <a:gd name="connsiteX691" fmla="*/ 551513 w 571500"/>
                <a:gd name="connsiteY691" fmla="*/ 426421 h 581024"/>
                <a:gd name="connsiteX692" fmla="*/ 548294 w 571500"/>
                <a:gd name="connsiteY692" fmla="*/ 426421 h 581024"/>
                <a:gd name="connsiteX693" fmla="*/ 548294 w 571500"/>
                <a:gd name="connsiteY693" fmla="*/ 426421 h 581024"/>
                <a:gd name="connsiteX694" fmla="*/ 548294 w 571500"/>
                <a:gd name="connsiteY694" fmla="*/ 426421 h 581024"/>
                <a:gd name="connsiteX695" fmla="*/ 545075 w 571500"/>
                <a:gd name="connsiteY695" fmla="*/ 426421 h 581024"/>
                <a:gd name="connsiteX696" fmla="*/ 548294 w 571500"/>
                <a:gd name="connsiteY696" fmla="*/ 419991 h 581024"/>
                <a:gd name="connsiteX697" fmla="*/ 551513 w 571500"/>
                <a:gd name="connsiteY697" fmla="*/ 419991 h 581024"/>
                <a:gd name="connsiteX698" fmla="*/ 551513 w 571500"/>
                <a:gd name="connsiteY698" fmla="*/ 419991 h 581024"/>
                <a:gd name="connsiteX699" fmla="*/ 554733 w 571500"/>
                <a:gd name="connsiteY699" fmla="*/ 419991 h 581024"/>
                <a:gd name="connsiteX700" fmla="*/ 554733 w 571500"/>
                <a:gd name="connsiteY700" fmla="*/ 419991 h 581024"/>
                <a:gd name="connsiteX701" fmla="*/ 557952 w 571500"/>
                <a:gd name="connsiteY701" fmla="*/ 419991 h 581024"/>
                <a:gd name="connsiteX702" fmla="*/ 557952 w 571500"/>
                <a:gd name="connsiteY702" fmla="*/ 416772 h 581024"/>
                <a:gd name="connsiteX703" fmla="*/ 557952 w 571500"/>
                <a:gd name="connsiteY703" fmla="*/ 416772 h 581024"/>
                <a:gd name="connsiteX704" fmla="*/ 557952 w 571500"/>
                <a:gd name="connsiteY704" fmla="*/ 413552 h 581024"/>
                <a:gd name="connsiteX705" fmla="*/ 557952 w 571500"/>
                <a:gd name="connsiteY705" fmla="*/ 413552 h 581024"/>
                <a:gd name="connsiteX706" fmla="*/ 561172 w 571500"/>
                <a:gd name="connsiteY706" fmla="*/ 413552 h 581024"/>
                <a:gd name="connsiteX707" fmla="*/ 564391 w 571500"/>
                <a:gd name="connsiteY707" fmla="*/ 413552 h 581024"/>
                <a:gd name="connsiteX708" fmla="*/ 564391 w 571500"/>
                <a:gd name="connsiteY708" fmla="*/ 413552 h 581024"/>
                <a:gd name="connsiteX709" fmla="*/ 564391 w 571500"/>
                <a:gd name="connsiteY709" fmla="*/ 410333 h 581024"/>
                <a:gd name="connsiteX710" fmla="*/ 567610 w 571500"/>
                <a:gd name="connsiteY710" fmla="*/ 410333 h 581024"/>
                <a:gd name="connsiteX711" fmla="*/ 567610 w 571500"/>
                <a:gd name="connsiteY711" fmla="*/ 405504 h 581024"/>
                <a:gd name="connsiteX712" fmla="*/ 570830 w 571500"/>
                <a:gd name="connsiteY712" fmla="*/ 405504 h 581024"/>
                <a:gd name="connsiteX713" fmla="*/ 570830 w 571500"/>
                <a:gd name="connsiteY713" fmla="*/ 402284 h 581024"/>
                <a:gd name="connsiteX714" fmla="*/ 570830 w 571500"/>
                <a:gd name="connsiteY714" fmla="*/ 392626 h 581024"/>
                <a:gd name="connsiteX715" fmla="*/ 570830 w 571500"/>
                <a:gd name="connsiteY715" fmla="*/ 389406 h 5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571500" h="581024">
                  <a:moveTo>
                    <a:pt x="570830" y="389406"/>
                  </a:moveTo>
                  <a:lnTo>
                    <a:pt x="570830" y="389406"/>
                  </a:lnTo>
                  <a:lnTo>
                    <a:pt x="570830" y="386187"/>
                  </a:lnTo>
                  <a:lnTo>
                    <a:pt x="561172" y="379748"/>
                  </a:lnTo>
                  <a:lnTo>
                    <a:pt x="561172" y="379748"/>
                  </a:lnTo>
                  <a:lnTo>
                    <a:pt x="557952" y="370090"/>
                  </a:lnTo>
                  <a:lnTo>
                    <a:pt x="557952" y="370090"/>
                  </a:lnTo>
                  <a:lnTo>
                    <a:pt x="554733" y="366870"/>
                  </a:lnTo>
                  <a:lnTo>
                    <a:pt x="551513" y="363651"/>
                  </a:lnTo>
                  <a:lnTo>
                    <a:pt x="548294" y="354002"/>
                  </a:lnTo>
                  <a:lnTo>
                    <a:pt x="548294" y="354002"/>
                  </a:lnTo>
                  <a:lnTo>
                    <a:pt x="545075" y="350783"/>
                  </a:lnTo>
                  <a:lnTo>
                    <a:pt x="541855" y="350783"/>
                  </a:lnTo>
                  <a:lnTo>
                    <a:pt x="535416" y="344344"/>
                  </a:lnTo>
                  <a:lnTo>
                    <a:pt x="535416" y="341124"/>
                  </a:lnTo>
                  <a:lnTo>
                    <a:pt x="532196" y="341124"/>
                  </a:lnTo>
                  <a:lnTo>
                    <a:pt x="522538" y="341124"/>
                  </a:lnTo>
                  <a:lnTo>
                    <a:pt x="522538" y="341124"/>
                  </a:lnTo>
                  <a:lnTo>
                    <a:pt x="519319" y="341124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6100" y="337905"/>
                  </a:lnTo>
                  <a:lnTo>
                    <a:pt x="516100" y="337905"/>
                  </a:lnTo>
                  <a:lnTo>
                    <a:pt x="506441" y="331466"/>
                  </a:lnTo>
                  <a:lnTo>
                    <a:pt x="503212" y="331466"/>
                  </a:lnTo>
                  <a:lnTo>
                    <a:pt x="503212" y="331466"/>
                  </a:lnTo>
                  <a:lnTo>
                    <a:pt x="493554" y="325027"/>
                  </a:lnTo>
                  <a:lnTo>
                    <a:pt x="490334" y="325027"/>
                  </a:lnTo>
                  <a:lnTo>
                    <a:pt x="487115" y="325027"/>
                  </a:lnTo>
                  <a:lnTo>
                    <a:pt x="483895" y="328246"/>
                  </a:lnTo>
                  <a:lnTo>
                    <a:pt x="483895" y="328246"/>
                  </a:lnTo>
                  <a:lnTo>
                    <a:pt x="483895" y="331466"/>
                  </a:lnTo>
                  <a:lnTo>
                    <a:pt x="479066" y="331466"/>
                  </a:lnTo>
                  <a:lnTo>
                    <a:pt x="479066" y="33146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69408" y="318588"/>
                  </a:lnTo>
                  <a:lnTo>
                    <a:pt x="466188" y="315369"/>
                  </a:lnTo>
                  <a:lnTo>
                    <a:pt x="462969" y="312149"/>
                  </a:lnTo>
                  <a:lnTo>
                    <a:pt x="462969" y="312149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2491"/>
                  </a:lnTo>
                  <a:lnTo>
                    <a:pt x="430775" y="302491"/>
                  </a:lnTo>
                  <a:lnTo>
                    <a:pt x="430775" y="302491"/>
                  </a:lnTo>
                  <a:lnTo>
                    <a:pt x="424335" y="302491"/>
                  </a:lnTo>
                  <a:lnTo>
                    <a:pt x="421116" y="302491"/>
                  </a:lnTo>
                  <a:lnTo>
                    <a:pt x="398580" y="283184"/>
                  </a:lnTo>
                  <a:lnTo>
                    <a:pt x="395360" y="283184"/>
                  </a:lnTo>
                  <a:lnTo>
                    <a:pt x="395360" y="283184"/>
                  </a:lnTo>
                  <a:lnTo>
                    <a:pt x="392141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5692" y="279964"/>
                  </a:lnTo>
                  <a:lnTo>
                    <a:pt x="379254" y="276745"/>
                  </a:lnTo>
                  <a:lnTo>
                    <a:pt x="379254" y="273525"/>
                  </a:lnTo>
                  <a:lnTo>
                    <a:pt x="376034" y="273525"/>
                  </a:lnTo>
                  <a:lnTo>
                    <a:pt x="369595" y="270306"/>
                  </a:lnTo>
                  <a:lnTo>
                    <a:pt x="369595" y="270306"/>
                  </a:lnTo>
                  <a:lnTo>
                    <a:pt x="366376" y="270306"/>
                  </a:lnTo>
                  <a:lnTo>
                    <a:pt x="366376" y="267086"/>
                  </a:lnTo>
                  <a:lnTo>
                    <a:pt x="366376" y="267086"/>
                  </a:lnTo>
                  <a:lnTo>
                    <a:pt x="363157" y="267086"/>
                  </a:lnTo>
                  <a:lnTo>
                    <a:pt x="363157" y="267086"/>
                  </a:lnTo>
                  <a:lnTo>
                    <a:pt x="359937" y="263867"/>
                  </a:lnTo>
                  <a:lnTo>
                    <a:pt x="356718" y="260647"/>
                  </a:lnTo>
                  <a:lnTo>
                    <a:pt x="353498" y="257428"/>
                  </a:lnTo>
                  <a:lnTo>
                    <a:pt x="353498" y="257428"/>
                  </a:lnTo>
                  <a:lnTo>
                    <a:pt x="347059" y="250989"/>
                  </a:lnTo>
                  <a:lnTo>
                    <a:pt x="347059" y="250989"/>
                  </a:lnTo>
                  <a:lnTo>
                    <a:pt x="343840" y="250989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0620" y="244550"/>
                  </a:lnTo>
                  <a:lnTo>
                    <a:pt x="337401" y="244550"/>
                  </a:lnTo>
                  <a:lnTo>
                    <a:pt x="337401" y="244550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0962" y="238111"/>
                  </a:lnTo>
                  <a:lnTo>
                    <a:pt x="327743" y="238111"/>
                  </a:lnTo>
                  <a:lnTo>
                    <a:pt x="327743" y="238111"/>
                  </a:lnTo>
                  <a:lnTo>
                    <a:pt x="324523" y="238111"/>
                  </a:lnTo>
                  <a:lnTo>
                    <a:pt x="324523" y="234892"/>
                  </a:lnTo>
                  <a:lnTo>
                    <a:pt x="316475" y="228462"/>
                  </a:lnTo>
                  <a:lnTo>
                    <a:pt x="274612" y="201097"/>
                  </a:lnTo>
                  <a:lnTo>
                    <a:pt x="271392" y="197878"/>
                  </a:lnTo>
                  <a:lnTo>
                    <a:pt x="271392" y="201097"/>
                  </a:lnTo>
                  <a:lnTo>
                    <a:pt x="264954" y="201097"/>
                  </a:lnTo>
                  <a:lnTo>
                    <a:pt x="261734" y="201097"/>
                  </a:lnTo>
                  <a:lnTo>
                    <a:pt x="252076" y="201097"/>
                  </a:lnTo>
                  <a:lnTo>
                    <a:pt x="242417" y="201097"/>
                  </a:lnTo>
                  <a:lnTo>
                    <a:pt x="239198" y="201097"/>
                  </a:lnTo>
                  <a:lnTo>
                    <a:pt x="239198" y="201097"/>
                  </a:lnTo>
                  <a:lnTo>
                    <a:pt x="235978" y="201097"/>
                  </a:lnTo>
                  <a:lnTo>
                    <a:pt x="235978" y="197878"/>
                  </a:lnTo>
                  <a:lnTo>
                    <a:pt x="232759" y="197878"/>
                  </a:lnTo>
                  <a:lnTo>
                    <a:pt x="232759" y="197878"/>
                  </a:lnTo>
                  <a:lnTo>
                    <a:pt x="229540" y="197878"/>
                  </a:lnTo>
                  <a:lnTo>
                    <a:pt x="219882" y="194658"/>
                  </a:lnTo>
                  <a:lnTo>
                    <a:pt x="216662" y="194658"/>
                  </a:lnTo>
                  <a:lnTo>
                    <a:pt x="213443" y="191439"/>
                  </a:lnTo>
                  <a:lnTo>
                    <a:pt x="210223" y="191439"/>
                  </a:lnTo>
                  <a:lnTo>
                    <a:pt x="210223" y="19143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3784" y="185000"/>
                  </a:lnTo>
                  <a:lnTo>
                    <a:pt x="203784" y="185000"/>
                  </a:lnTo>
                  <a:lnTo>
                    <a:pt x="200565" y="185000"/>
                  </a:lnTo>
                  <a:lnTo>
                    <a:pt x="197345" y="185000"/>
                  </a:lnTo>
                  <a:lnTo>
                    <a:pt x="194126" y="185000"/>
                  </a:lnTo>
                  <a:lnTo>
                    <a:pt x="194126" y="181780"/>
                  </a:lnTo>
                  <a:lnTo>
                    <a:pt x="190906" y="181780"/>
                  </a:lnTo>
                  <a:lnTo>
                    <a:pt x="184468" y="181780"/>
                  </a:lnTo>
                  <a:lnTo>
                    <a:pt x="181248" y="181780"/>
                  </a:lnTo>
                  <a:lnTo>
                    <a:pt x="178028" y="181780"/>
                  </a:lnTo>
                  <a:lnTo>
                    <a:pt x="174809" y="181780"/>
                  </a:lnTo>
                  <a:lnTo>
                    <a:pt x="171590" y="178561"/>
                  </a:lnTo>
                  <a:lnTo>
                    <a:pt x="168370" y="175342"/>
                  </a:lnTo>
                  <a:lnTo>
                    <a:pt x="161922" y="175342"/>
                  </a:lnTo>
                  <a:lnTo>
                    <a:pt x="157092" y="175342"/>
                  </a:lnTo>
                  <a:lnTo>
                    <a:pt x="157092" y="172122"/>
                  </a:lnTo>
                  <a:lnTo>
                    <a:pt x="153873" y="168903"/>
                  </a:lnTo>
                  <a:lnTo>
                    <a:pt x="153873" y="168903"/>
                  </a:lnTo>
                  <a:lnTo>
                    <a:pt x="153873" y="165683"/>
                  </a:lnTo>
                  <a:lnTo>
                    <a:pt x="150654" y="165683"/>
                  </a:lnTo>
                  <a:lnTo>
                    <a:pt x="150654" y="162473"/>
                  </a:lnTo>
                  <a:lnTo>
                    <a:pt x="147434" y="159254"/>
                  </a:lnTo>
                  <a:lnTo>
                    <a:pt x="144215" y="156034"/>
                  </a:lnTo>
                  <a:lnTo>
                    <a:pt x="144215" y="156034"/>
                  </a:lnTo>
                  <a:lnTo>
                    <a:pt x="144215" y="152815"/>
                  </a:lnTo>
                  <a:lnTo>
                    <a:pt x="144215" y="149595"/>
                  </a:lnTo>
                  <a:lnTo>
                    <a:pt x="144215" y="149595"/>
                  </a:lnTo>
                  <a:lnTo>
                    <a:pt x="144215" y="146376"/>
                  </a:lnTo>
                  <a:lnTo>
                    <a:pt x="140995" y="146376"/>
                  </a:lnTo>
                  <a:lnTo>
                    <a:pt x="140995" y="143157"/>
                  </a:lnTo>
                  <a:lnTo>
                    <a:pt x="137776" y="143157"/>
                  </a:lnTo>
                  <a:lnTo>
                    <a:pt x="137776" y="143157"/>
                  </a:lnTo>
                  <a:lnTo>
                    <a:pt x="134557" y="139937"/>
                  </a:lnTo>
                  <a:lnTo>
                    <a:pt x="134557" y="143157"/>
                  </a:lnTo>
                  <a:lnTo>
                    <a:pt x="131337" y="143157"/>
                  </a:lnTo>
                  <a:lnTo>
                    <a:pt x="131337" y="139937"/>
                  </a:lnTo>
                  <a:lnTo>
                    <a:pt x="128117" y="139937"/>
                  </a:lnTo>
                  <a:lnTo>
                    <a:pt x="128117" y="136718"/>
                  </a:lnTo>
                  <a:lnTo>
                    <a:pt x="124898" y="136718"/>
                  </a:lnTo>
                  <a:lnTo>
                    <a:pt x="124898" y="136718"/>
                  </a:lnTo>
                  <a:lnTo>
                    <a:pt x="124898" y="133498"/>
                  </a:lnTo>
                  <a:lnTo>
                    <a:pt x="121678" y="130279"/>
                  </a:lnTo>
                  <a:lnTo>
                    <a:pt x="115240" y="127059"/>
                  </a:lnTo>
                  <a:lnTo>
                    <a:pt x="112020" y="127059"/>
                  </a:lnTo>
                  <a:lnTo>
                    <a:pt x="112020" y="127059"/>
                  </a:lnTo>
                  <a:lnTo>
                    <a:pt x="108801" y="127059"/>
                  </a:lnTo>
                  <a:lnTo>
                    <a:pt x="108801" y="127059"/>
                  </a:lnTo>
                  <a:lnTo>
                    <a:pt x="105582" y="123840"/>
                  </a:lnTo>
                  <a:lnTo>
                    <a:pt x="105582" y="123840"/>
                  </a:lnTo>
                  <a:lnTo>
                    <a:pt x="102362" y="123840"/>
                  </a:lnTo>
                  <a:lnTo>
                    <a:pt x="99143" y="123840"/>
                  </a:lnTo>
                  <a:lnTo>
                    <a:pt x="99143" y="120620"/>
                  </a:lnTo>
                  <a:lnTo>
                    <a:pt x="95923" y="120620"/>
                  </a:lnTo>
                  <a:lnTo>
                    <a:pt x="95923" y="117401"/>
                  </a:lnTo>
                  <a:lnTo>
                    <a:pt x="95923" y="11740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2703" y="114181"/>
                  </a:lnTo>
                  <a:lnTo>
                    <a:pt x="92703" y="114181"/>
                  </a:lnTo>
                  <a:lnTo>
                    <a:pt x="86265" y="107743"/>
                  </a:lnTo>
                  <a:lnTo>
                    <a:pt x="83045" y="104523"/>
                  </a:lnTo>
                  <a:lnTo>
                    <a:pt x="79826" y="104523"/>
                  </a:lnTo>
                  <a:lnTo>
                    <a:pt x="76606" y="104523"/>
                  </a:lnTo>
                  <a:lnTo>
                    <a:pt x="76606" y="104523"/>
                  </a:lnTo>
                  <a:lnTo>
                    <a:pt x="73387" y="101304"/>
                  </a:lnTo>
                  <a:lnTo>
                    <a:pt x="73387" y="101304"/>
                  </a:lnTo>
                  <a:lnTo>
                    <a:pt x="70168" y="101304"/>
                  </a:lnTo>
                  <a:lnTo>
                    <a:pt x="70168" y="101304"/>
                  </a:lnTo>
                  <a:lnTo>
                    <a:pt x="70168" y="98094"/>
                  </a:lnTo>
                  <a:lnTo>
                    <a:pt x="70168" y="94874"/>
                  </a:lnTo>
                  <a:lnTo>
                    <a:pt x="70168" y="94874"/>
                  </a:lnTo>
                  <a:lnTo>
                    <a:pt x="66948" y="91655"/>
                  </a:lnTo>
                  <a:lnTo>
                    <a:pt x="66948" y="91655"/>
                  </a:lnTo>
                  <a:lnTo>
                    <a:pt x="63728" y="88435"/>
                  </a:lnTo>
                  <a:lnTo>
                    <a:pt x="63728" y="88435"/>
                  </a:lnTo>
                  <a:lnTo>
                    <a:pt x="60509" y="88435"/>
                  </a:lnTo>
                  <a:lnTo>
                    <a:pt x="57290" y="81996"/>
                  </a:lnTo>
                  <a:lnTo>
                    <a:pt x="57290" y="81996"/>
                  </a:lnTo>
                  <a:lnTo>
                    <a:pt x="44402" y="72338"/>
                  </a:lnTo>
                  <a:lnTo>
                    <a:pt x="41183" y="6911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2680"/>
                  </a:lnTo>
                  <a:lnTo>
                    <a:pt x="37964" y="62680"/>
                  </a:lnTo>
                  <a:lnTo>
                    <a:pt x="37964" y="59460"/>
                  </a:lnTo>
                  <a:lnTo>
                    <a:pt x="34744" y="53021"/>
                  </a:lnTo>
                  <a:lnTo>
                    <a:pt x="31525" y="53021"/>
                  </a:lnTo>
                  <a:lnTo>
                    <a:pt x="31525" y="49802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0144"/>
                  </a:lnTo>
                  <a:lnTo>
                    <a:pt x="25085" y="40144"/>
                  </a:lnTo>
                  <a:lnTo>
                    <a:pt x="21866" y="36924"/>
                  </a:lnTo>
                  <a:lnTo>
                    <a:pt x="18647" y="3692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5427" y="30495"/>
                  </a:lnTo>
                  <a:lnTo>
                    <a:pt x="18647" y="27275"/>
                  </a:lnTo>
                  <a:lnTo>
                    <a:pt x="15427" y="27275"/>
                  </a:lnTo>
                  <a:lnTo>
                    <a:pt x="15427" y="27275"/>
                  </a:lnTo>
                  <a:lnTo>
                    <a:pt x="15427" y="2405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2208" y="20836"/>
                  </a:lnTo>
                  <a:lnTo>
                    <a:pt x="12208" y="20836"/>
                  </a:lnTo>
                  <a:lnTo>
                    <a:pt x="8988" y="17617"/>
                  </a:lnTo>
                  <a:lnTo>
                    <a:pt x="8988" y="17617"/>
                  </a:lnTo>
                  <a:lnTo>
                    <a:pt x="12208" y="14398"/>
                  </a:lnTo>
                  <a:lnTo>
                    <a:pt x="12208" y="11178"/>
                  </a:lnTo>
                  <a:lnTo>
                    <a:pt x="8988" y="11178"/>
                  </a:lnTo>
                  <a:lnTo>
                    <a:pt x="8988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-89"/>
                  </a:lnTo>
                  <a:lnTo>
                    <a:pt x="2550" y="-89"/>
                  </a:lnTo>
                  <a:lnTo>
                    <a:pt x="2550" y="-89"/>
                  </a:lnTo>
                  <a:lnTo>
                    <a:pt x="-670" y="-89"/>
                  </a:lnTo>
                  <a:lnTo>
                    <a:pt x="-670" y="139937"/>
                  </a:lnTo>
                  <a:lnTo>
                    <a:pt x="-670" y="215585"/>
                  </a:lnTo>
                  <a:lnTo>
                    <a:pt x="25085" y="225243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7964" y="22846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4892"/>
                  </a:lnTo>
                  <a:lnTo>
                    <a:pt x="41183" y="234892"/>
                  </a:lnTo>
                  <a:lnTo>
                    <a:pt x="41183" y="234892"/>
                  </a:lnTo>
                  <a:lnTo>
                    <a:pt x="47622" y="238111"/>
                  </a:lnTo>
                  <a:lnTo>
                    <a:pt x="50851" y="241331"/>
                  </a:lnTo>
                  <a:lnTo>
                    <a:pt x="50851" y="241331"/>
                  </a:lnTo>
                  <a:lnTo>
                    <a:pt x="54070" y="241331"/>
                  </a:lnTo>
                  <a:lnTo>
                    <a:pt x="54070" y="244550"/>
                  </a:lnTo>
                  <a:lnTo>
                    <a:pt x="60509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6948" y="244550"/>
                  </a:lnTo>
                  <a:lnTo>
                    <a:pt x="70168" y="247770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4208"/>
                  </a:lnTo>
                  <a:lnTo>
                    <a:pt x="76606" y="254208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92703" y="267086"/>
                  </a:lnTo>
                  <a:lnTo>
                    <a:pt x="92703" y="270306"/>
                  </a:lnTo>
                  <a:lnTo>
                    <a:pt x="95923" y="273525"/>
                  </a:lnTo>
                  <a:lnTo>
                    <a:pt x="99143" y="276745"/>
                  </a:lnTo>
                  <a:lnTo>
                    <a:pt x="105582" y="279964"/>
                  </a:lnTo>
                  <a:lnTo>
                    <a:pt x="105582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12020" y="283184"/>
                  </a:lnTo>
                  <a:lnTo>
                    <a:pt x="112020" y="283184"/>
                  </a:lnTo>
                  <a:lnTo>
                    <a:pt x="115240" y="283184"/>
                  </a:lnTo>
                  <a:lnTo>
                    <a:pt x="118459" y="283184"/>
                  </a:lnTo>
                  <a:lnTo>
                    <a:pt x="118459" y="283184"/>
                  </a:lnTo>
                  <a:lnTo>
                    <a:pt x="124898" y="286403"/>
                  </a:lnTo>
                  <a:lnTo>
                    <a:pt x="128117" y="286403"/>
                  </a:lnTo>
                  <a:lnTo>
                    <a:pt x="131337" y="286403"/>
                  </a:lnTo>
                  <a:lnTo>
                    <a:pt x="134557" y="286403"/>
                  </a:lnTo>
                  <a:lnTo>
                    <a:pt x="134557" y="289622"/>
                  </a:lnTo>
                  <a:lnTo>
                    <a:pt x="134557" y="289622"/>
                  </a:lnTo>
                  <a:lnTo>
                    <a:pt x="137776" y="292842"/>
                  </a:lnTo>
                  <a:lnTo>
                    <a:pt x="137776" y="29284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9271"/>
                  </a:lnTo>
                  <a:lnTo>
                    <a:pt x="140995" y="299271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4215" y="308930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7434" y="315369"/>
                  </a:lnTo>
                  <a:lnTo>
                    <a:pt x="147434" y="315369"/>
                  </a:lnTo>
                  <a:lnTo>
                    <a:pt x="14743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71590" y="331466"/>
                  </a:lnTo>
                  <a:lnTo>
                    <a:pt x="174809" y="331466"/>
                  </a:lnTo>
                  <a:lnTo>
                    <a:pt x="174809" y="334685"/>
                  </a:lnTo>
                  <a:lnTo>
                    <a:pt x="174809" y="334685"/>
                  </a:lnTo>
                  <a:lnTo>
                    <a:pt x="178028" y="337905"/>
                  </a:lnTo>
                  <a:lnTo>
                    <a:pt x="181248" y="341124"/>
                  </a:lnTo>
                  <a:lnTo>
                    <a:pt x="184468" y="341124"/>
                  </a:lnTo>
                  <a:lnTo>
                    <a:pt x="187687" y="341124"/>
                  </a:lnTo>
                  <a:lnTo>
                    <a:pt x="194126" y="347563"/>
                  </a:lnTo>
                  <a:lnTo>
                    <a:pt x="194126" y="347563"/>
                  </a:lnTo>
                  <a:lnTo>
                    <a:pt x="197345" y="350783"/>
                  </a:lnTo>
                  <a:lnTo>
                    <a:pt x="200565" y="350783"/>
                  </a:lnTo>
                  <a:lnTo>
                    <a:pt x="200565" y="350783"/>
                  </a:lnTo>
                  <a:lnTo>
                    <a:pt x="200565" y="354002"/>
                  </a:lnTo>
                  <a:lnTo>
                    <a:pt x="203784" y="354002"/>
                  </a:lnTo>
                  <a:lnTo>
                    <a:pt x="207003" y="354002"/>
                  </a:lnTo>
                  <a:lnTo>
                    <a:pt x="207003" y="354002"/>
                  </a:lnTo>
                  <a:lnTo>
                    <a:pt x="210223" y="357221"/>
                  </a:lnTo>
                  <a:lnTo>
                    <a:pt x="21022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23101" y="363651"/>
                  </a:lnTo>
                  <a:lnTo>
                    <a:pt x="223101" y="366870"/>
                  </a:lnTo>
                  <a:lnTo>
                    <a:pt x="226320" y="370090"/>
                  </a:lnTo>
                  <a:lnTo>
                    <a:pt x="226320" y="370090"/>
                  </a:lnTo>
                  <a:lnTo>
                    <a:pt x="229540" y="373309"/>
                  </a:lnTo>
                  <a:lnTo>
                    <a:pt x="229540" y="376529"/>
                  </a:lnTo>
                  <a:lnTo>
                    <a:pt x="232759" y="376529"/>
                  </a:lnTo>
                  <a:lnTo>
                    <a:pt x="235978" y="376529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9198" y="382968"/>
                  </a:lnTo>
                  <a:lnTo>
                    <a:pt x="239198" y="382968"/>
                  </a:lnTo>
                  <a:lnTo>
                    <a:pt x="23919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9198" y="386187"/>
                  </a:lnTo>
                  <a:lnTo>
                    <a:pt x="242417" y="389406"/>
                  </a:lnTo>
                  <a:lnTo>
                    <a:pt x="242417" y="38940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5845"/>
                  </a:lnTo>
                  <a:lnTo>
                    <a:pt x="245637" y="395845"/>
                  </a:lnTo>
                  <a:lnTo>
                    <a:pt x="24563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402284"/>
                  </a:lnTo>
                  <a:lnTo>
                    <a:pt x="252076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5295" y="413552"/>
                  </a:lnTo>
                  <a:lnTo>
                    <a:pt x="255295" y="41355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23201"/>
                  </a:lnTo>
                  <a:lnTo>
                    <a:pt x="268173" y="423201"/>
                  </a:lnTo>
                  <a:lnTo>
                    <a:pt x="268173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4612" y="42320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9640"/>
                  </a:lnTo>
                  <a:lnTo>
                    <a:pt x="274612" y="429640"/>
                  </a:lnTo>
                  <a:lnTo>
                    <a:pt x="277841" y="429640"/>
                  </a:lnTo>
                  <a:lnTo>
                    <a:pt x="277841" y="429640"/>
                  </a:lnTo>
                  <a:lnTo>
                    <a:pt x="281060" y="429640"/>
                  </a:lnTo>
                  <a:lnTo>
                    <a:pt x="281060" y="429640"/>
                  </a:lnTo>
                  <a:lnTo>
                    <a:pt x="284280" y="432859"/>
                  </a:lnTo>
                  <a:lnTo>
                    <a:pt x="284280" y="432859"/>
                  </a:lnTo>
                  <a:lnTo>
                    <a:pt x="284280" y="436079"/>
                  </a:lnTo>
                  <a:lnTo>
                    <a:pt x="284280" y="436079"/>
                  </a:lnTo>
                  <a:lnTo>
                    <a:pt x="287500" y="436079"/>
                  </a:lnTo>
                  <a:lnTo>
                    <a:pt x="290719" y="436079"/>
                  </a:lnTo>
                  <a:lnTo>
                    <a:pt x="293938" y="439298"/>
                  </a:lnTo>
                  <a:lnTo>
                    <a:pt x="293938" y="43929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7158" y="445737"/>
                  </a:lnTo>
                  <a:lnTo>
                    <a:pt x="297158" y="448957"/>
                  </a:lnTo>
                  <a:lnTo>
                    <a:pt x="300377" y="448957"/>
                  </a:lnTo>
                  <a:lnTo>
                    <a:pt x="300377" y="448957"/>
                  </a:lnTo>
                  <a:lnTo>
                    <a:pt x="306816" y="455396"/>
                  </a:lnTo>
                  <a:lnTo>
                    <a:pt x="313255" y="465054"/>
                  </a:lnTo>
                  <a:lnTo>
                    <a:pt x="313255" y="465054"/>
                  </a:lnTo>
                  <a:lnTo>
                    <a:pt x="316475" y="465054"/>
                  </a:lnTo>
                  <a:lnTo>
                    <a:pt x="316475" y="465054"/>
                  </a:lnTo>
                  <a:lnTo>
                    <a:pt x="321303" y="474712"/>
                  </a:lnTo>
                  <a:lnTo>
                    <a:pt x="316475" y="477932"/>
                  </a:lnTo>
                  <a:lnTo>
                    <a:pt x="316475" y="481151"/>
                  </a:lnTo>
                  <a:lnTo>
                    <a:pt x="316475" y="481151"/>
                  </a:lnTo>
                  <a:lnTo>
                    <a:pt x="321303" y="481151"/>
                  </a:lnTo>
                  <a:lnTo>
                    <a:pt x="321303" y="48115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7743" y="484371"/>
                  </a:lnTo>
                  <a:lnTo>
                    <a:pt x="330962" y="484371"/>
                  </a:lnTo>
                  <a:lnTo>
                    <a:pt x="33096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7401" y="48437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7059" y="487581"/>
                  </a:lnTo>
                  <a:lnTo>
                    <a:pt x="350278" y="487581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6718" y="506897"/>
                  </a:lnTo>
                  <a:lnTo>
                    <a:pt x="356718" y="510117"/>
                  </a:lnTo>
                  <a:lnTo>
                    <a:pt x="356718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63157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9595" y="510117"/>
                  </a:lnTo>
                  <a:lnTo>
                    <a:pt x="369595" y="510117"/>
                  </a:lnTo>
                  <a:lnTo>
                    <a:pt x="372815" y="506897"/>
                  </a:lnTo>
                  <a:lnTo>
                    <a:pt x="372815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3678"/>
                  </a:lnTo>
                  <a:lnTo>
                    <a:pt x="37603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82473" y="503678"/>
                  </a:lnTo>
                  <a:lnTo>
                    <a:pt x="382473" y="503678"/>
                  </a:lnTo>
                  <a:lnTo>
                    <a:pt x="382473" y="506897"/>
                  </a:lnTo>
                  <a:lnTo>
                    <a:pt x="382473" y="506897"/>
                  </a:lnTo>
                  <a:lnTo>
                    <a:pt x="385692" y="510117"/>
                  </a:lnTo>
                  <a:lnTo>
                    <a:pt x="388912" y="510117"/>
                  </a:lnTo>
                  <a:lnTo>
                    <a:pt x="392141" y="513336"/>
                  </a:lnTo>
                  <a:lnTo>
                    <a:pt x="395360" y="513336"/>
                  </a:lnTo>
                  <a:lnTo>
                    <a:pt x="401800" y="516556"/>
                  </a:lnTo>
                  <a:lnTo>
                    <a:pt x="405019" y="519775"/>
                  </a:lnTo>
                  <a:lnTo>
                    <a:pt x="408238" y="519775"/>
                  </a:lnTo>
                  <a:lnTo>
                    <a:pt x="408238" y="522995"/>
                  </a:lnTo>
                  <a:lnTo>
                    <a:pt x="411458" y="526214"/>
                  </a:lnTo>
                  <a:lnTo>
                    <a:pt x="411458" y="529433"/>
                  </a:lnTo>
                  <a:lnTo>
                    <a:pt x="414677" y="532653"/>
                  </a:lnTo>
                  <a:lnTo>
                    <a:pt x="417896" y="532653"/>
                  </a:lnTo>
                  <a:lnTo>
                    <a:pt x="417896" y="532653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9092"/>
                  </a:lnTo>
                  <a:lnTo>
                    <a:pt x="42755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3994" y="542311"/>
                  </a:lnTo>
                  <a:lnTo>
                    <a:pt x="433994" y="542311"/>
                  </a:lnTo>
                  <a:lnTo>
                    <a:pt x="433994" y="545531"/>
                  </a:lnTo>
                  <a:lnTo>
                    <a:pt x="437213" y="545531"/>
                  </a:lnTo>
                  <a:lnTo>
                    <a:pt x="437213" y="545531"/>
                  </a:lnTo>
                  <a:lnTo>
                    <a:pt x="437213" y="548750"/>
                  </a:lnTo>
                  <a:lnTo>
                    <a:pt x="440433" y="551960"/>
                  </a:lnTo>
                  <a:lnTo>
                    <a:pt x="450091" y="555180"/>
                  </a:lnTo>
                  <a:lnTo>
                    <a:pt x="450091" y="555180"/>
                  </a:lnTo>
                  <a:lnTo>
                    <a:pt x="450091" y="558399"/>
                  </a:lnTo>
                  <a:lnTo>
                    <a:pt x="450091" y="558399"/>
                  </a:lnTo>
                  <a:lnTo>
                    <a:pt x="453310" y="558399"/>
                  </a:lnTo>
                  <a:lnTo>
                    <a:pt x="453310" y="558399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4838"/>
                  </a:lnTo>
                  <a:lnTo>
                    <a:pt x="459750" y="568057"/>
                  </a:lnTo>
                  <a:lnTo>
                    <a:pt x="459750" y="571277"/>
                  </a:lnTo>
                  <a:lnTo>
                    <a:pt x="462969" y="571277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6188" y="577716"/>
                  </a:lnTo>
                  <a:lnTo>
                    <a:pt x="46618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5847" y="580935"/>
                  </a:lnTo>
                  <a:lnTo>
                    <a:pt x="475847" y="580935"/>
                  </a:lnTo>
                  <a:lnTo>
                    <a:pt x="479066" y="580935"/>
                  </a:lnTo>
                  <a:lnTo>
                    <a:pt x="479066" y="580935"/>
                  </a:lnTo>
                  <a:lnTo>
                    <a:pt x="479066" y="577716"/>
                  </a:lnTo>
                  <a:lnTo>
                    <a:pt x="475847" y="577716"/>
                  </a:lnTo>
                  <a:lnTo>
                    <a:pt x="475847" y="574496"/>
                  </a:lnTo>
                  <a:lnTo>
                    <a:pt x="479066" y="571277"/>
                  </a:lnTo>
                  <a:lnTo>
                    <a:pt x="479066" y="571277"/>
                  </a:lnTo>
                  <a:lnTo>
                    <a:pt x="483895" y="571277"/>
                  </a:lnTo>
                  <a:lnTo>
                    <a:pt x="483895" y="571277"/>
                  </a:lnTo>
                  <a:lnTo>
                    <a:pt x="487115" y="571277"/>
                  </a:lnTo>
                  <a:lnTo>
                    <a:pt x="487115" y="568057"/>
                  </a:lnTo>
                  <a:lnTo>
                    <a:pt x="483895" y="568057"/>
                  </a:lnTo>
                  <a:lnTo>
                    <a:pt x="483895" y="568057"/>
                  </a:lnTo>
                  <a:lnTo>
                    <a:pt x="487115" y="564838"/>
                  </a:lnTo>
                  <a:lnTo>
                    <a:pt x="487115" y="564838"/>
                  </a:lnTo>
                  <a:lnTo>
                    <a:pt x="490334" y="564838"/>
                  </a:lnTo>
                  <a:lnTo>
                    <a:pt x="490334" y="564838"/>
                  </a:lnTo>
                  <a:lnTo>
                    <a:pt x="490334" y="55518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3554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5531"/>
                  </a:lnTo>
                  <a:lnTo>
                    <a:pt x="496773" y="545531"/>
                  </a:lnTo>
                  <a:lnTo>
                    <a:pt x="499992" y="545531"/>
                  </a:lnTo>
                  <a:lnTo>
                    <a:pt x="499992" y="542311"/>
                  </a:lnTo>
                  <a:lnTo>
                    <a:pt x="499992" y="542311"/>
                  </a:lnTo>
                  <a:lnTo>
                    <a:pt x="496773" y="539092"/>
                  </a:lnTo>
                  <a:lnTo>
                    <a:pt x="496773" y="539092"/>
                  </a:lnTo>
                  <a:lnTo>
                    <a:pt x="493554" y="539092"/>
                  </a:lnTo>
                  <a:lnTo>
                    <a:pt x="493554" y="535872"/>
                  </a:lnTo>
                  <a:lnTo>
                    <a:pt x="493554" y="535872"/>
                  </a:lnTo>
                  <a:lnTo>
                    <a:pt x="493554" y="532653"/>
                  </a:lnTo>
                  <a:lnTo>
                    <a:pt x="493554" y="529433"/>
                  </a:lnTo>
                  <a:lnTo>
                    <a:pt x="493554" y="529433"/>
                  </a:lnTo>
                  <a:lnTo>
                    <a:pt x="496773" y="526214"/>
                  </a:lnTo>
                  <a:lnTo>
                    <a:pt x="496773" y="526214"/>
                  </a:lnTo>
                  <a:lnTo>
                    <a:pt x="496773" y="522995"/>
                  </a:lnTo>
                  <a:lnTo>
                    <a:pt x="493554" y="522995"/>
                  </a:lnTo>
                  <a:lnTo>
                    <a:pt x="493554" y="519775"/>
                  </a:lnTo>
                  <a:lnTo>
                    <a:pt x="493554" y="516556"/>
                  </a:lnTo>
                  <a:lnTo>
                    <a:pt x="499992" y="510117"/>
                  </a:lnTo>
                  <a:lnTo>
                    <a:pt x="499992" y="510117"/>
                  </a:lnTo>
                  <a:lnTo>
                    <a:pt x="499992" y="506897"/>
                  </a:lnTo>
                  <a:lnTo>
                    <a:pt x="499992" y="503678"/>
                  </a:lnTo>
                  <a:lnTo>
                    <a:pt x="499992" y="500458"/>
                  </a:lnTo>
                  <a:lnTo>
                    <a:pt x="499992" y="500458"/>
                  </a:lnTo>
                  <a:lnTo>
                    <a:pt x="503212" y="500458"/>
                  </a:lnTo>
                  <a:lnTo>
                    <a:pt x="506441" y="497239"/>
                  </a:lnTo>
                  <a:lnTo>
                    <a:pt x="506441" y="497239"/>
                  </a:lnTo>
                  <a:lnTo>
                    <a:pt x="506441" y="494019"/>
                  </a:lnTo>
                  <a:lnTo>
                    <a:pt x="506441" y="494019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499992" y="487581"/>
                  </a:lnTo>
                  <a:lnTo>
                    <a:pt x="503212" y="487581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6441" y="490800"/>
                  </a:lnTo>
                  <a:lnTo>
                    <a:pt x="506441" y="487581"/>
                  </a:lnTo>
                  <a:lnTo>
                    <a:pt x="506441" y="481151"/>
                  </a:lnTo>
                  <a:lnTo>
                    <a:pt x="509660" y="481151"/>
                  </a:lnTo>
                  <a:lnTo>
                    <a:pt x="516100" y="477932"/>
                  </a:lnTo>
                  <a:lnTo>
                    <a:pt x="519319" y="477932"/>
                  </a:lnTo>
                  <a:lnTo>
                    <a:pt x="535416" y="465054"/>
                  </a:lnTo>
                  <a:lnTo>
                    <a:pt x="535416" y="465054"/>
                  </a:lnTo>
                  <a:lnTo>
                    <a:pt x="535416" y="461834"/>
                  </a:lnTo>
                  <a:lnTo>
                    <a:pt x="532196" y="461834"/>
                  </a:lnTo>
                  <a:lnTo>
                    <a:pt x="532196" y="458615"/>
                  </a:lnTo>
                  <a:lnTo>
                    <a:pt x="535416" y="455396"/>
                  </a:lnTo>
                  <a:lnTo>
                    <a:pt x="535416" y="455396"/>
                  </a:lnTo>
                  <a:lnTo>
                    <a:pt x="538635" y="452176"/>
                  </a:lnTo>
                  <a:lnTo>
                    <a:pt x="538635" y="452176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5737"/>
                  </a:lnTo>
                  <a:lnTo>
                    <a:pt x="538635" y="445737"/>
                  </a:lnTo>
                  <a:lnTo>
                    <a:pt x="541855" y="445737"/>
                  </a:lnTo>
                  <a:lnTo>
                    <a:pt x="541855" y="445737"/>
                  </a:lnTo>
                  <a:lnTo>
                    <a:pt x="541855" y="442518"/>
                  </a:lnTo>
                  <a:lnTo>
                    <a:pt x="541855" y="439298"/>
                  </a:lnTo>
                  <a:lnTo>
                    <a:pt x="541855" y="436079"/>
                  </a:lnTo>
                  <a:lnTo>
                    <a:pt x="541855" y="432859"/>
                  </a:lnTo>
                  <a:lnTo>
                    <a:pt x="545075" y="432859"/>
                  </a:lnTo>
                  <a:lnTo>
                    <a:pt x="548294" y="432859"/>
                  </a:lnTo>
                  <a:lnTo>
                    <a:pt x="548294" y="429640"/>
                  </a:lnTo>
                  <a:lnTo>
                    <a:pt x="551513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5075" y="426421"/>
                  </a:lnTo>
                  <a:lnTo>
                    <a:pt x="548294" y="419991"/>
                  </a:lnTo>
                  <a:lnTo>
                    <a:pt x="551513" y="419991"/>
                  </a:lnTo>
                  <a:lnTo>
                    <a:pt x="551513" y="419991"/>
                  </a:lnTo>
                  <a:lnTo>
                    <a:pt x="554733" y="419991"/>
                  </a:lnTo>
                  <a:lnTo>
                    <a:pt x="554733" y="419991"/>
                  </a:lnTo>
                  <a:lnTo>
                    <a:pt x="557952" y="419991"/>
                  </a:lnTo>
                  <a:lnTo>
                    <a:pt x="557952" y="416772"/>
                  </a:lnTo>
                  <a:lnTo>
                    <a:pt x="557952" y="416772"/>
                  </a:lnTo>
                  <a:lnTo>
                    <a:pt x="557952" y="413552"/>
                  </a:lnTo>
                  <a:lnTo>
                    <a:pt x="557952" y="413552"/>
                  </a:lnTo>
                  <a:lnTo>
                    <a:pt x="561172" y="413552"/>
                  </a:lnTo>
                  <a:lnTo>
                    <a:pt x="564391" y="413552"/>
                  </a:lnTo>
                  <a:lnTo>
                    <a:pt x="564391" y="413552"/>
                  </a:lnTo>
                  <a:lnTo>
                    <a:pt x="564391" y="410333"/>
                  </a:lnTo>
                  <a:lnTo>
                    <a:pt x="567610" y="410333"/>
                  </a:lnTo>
                  <a:lnTo>
                    <a:pt x="567610" y="405504"/>
                  </a:lnTo>
                  <a:lnTo>
                    <a:pt x="570830" y="405504"/>
                  </a:lnTo>
                  <a:lnTo>
                    <a:pt x="570830" y="402284"/>
                  </a:lnTo>
                  <a:lnTo>
                    <a:pt x="570830" y="392626"/>
                  </a:lnTo>
                  <a:lnTo>
                    <a:pt x="570830" y="3894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800CC5C-6D12-19BD-9249-902274ABF60D}"/>
                </a:ext>
              </a:extLst>
            </p:cNvPr>
            <p:cNvSpPr/>
            <p:nvPr/>
          </p:nvSpPr>
          <p:spPr>
            <a:xfrm>
              <a:off x="7924208" y="1970358"/>
              <a:ext cx="352425" cy="552450"/>
            </a:xfrm>
            <a:custGeom>
              <a:avLst/>
              <a:gdLst>
                <a:gd name="connsiteX0" fmla="*/ 351755 w 352425"/>
                <a:gd name="connsiteY0" fmla="*/ 90370 h 552450"/>
                <a:gd name="connsiteX1" fmla="*/ 348583 w 352425"/>
                <a:gd name="connsiteY1" fmla="*/ 87141 h 552450"/>
                <a:gd name="connsiteX2" fmla="*/ 348583 w 352425"/>
                <a:gd name="connsiteY2" fmla="*/ 83912 h 552450"/>
                <a:gd name="connsiteX3" fmla="*/ 348583 w 352425"/>
                <a:gd name="connsiteY3" fmla="*/ 80683 h 552450"/>
                <a:gd name="connsiteX4" fmla="*/ 348583 w 352425"/>
                <a:gd name="connsiteY4" fmla="*/ 80683 h 552450"/>
                <a:gd name="connsiteX5" fmla="*/ 348583 w 352425"/>
                <a:gd name="connsiteY5" fmla="*/ 80683 h 552450"/>
                <a:gd name="connsiteX6" fmla="*/ 342230 w 352425"/>
                <a:gd name="connsiteY6" fmla="*/ 74215 h 552450"/>
                <a:gd name="connsiteX7" fmla="*/ 329533 w 352425"/>
                <a:gd name="connsiteY7" fmla="*/ 61290 h 552450"/>
                <a:gd name="connsiteX8" fmla="*/ 326352 w 352425"/>
                <a:gd name="connsiteY8" fmla="*/ 58061 h 552450"/>
                <a:gd name="connsiteX9" fmla="*/ 323180 w 352425"/>
                <a:gd name="connsiteY9" fmla="*/ 51603 h 552450"/>
                <a:gd name="connsiteX10" fmla="*/ 320008 w 352425"/>
                <a:gd name="connsiteY10" fmla="*/ 48374 h 552450"/>
                <a:gd name="connsiteX11" fmla="*/ 320008 w 352425"/>
                <a:gd name="connsiteY11" fmla="*/ 41907 h 552450"/>
                <a:gd name="connsiteX12" fmla="*/ 320008 w 352425"/>
                <a:gd name="connsiteY12" fmla="*/ 38678 h 552450"/>
                <a:gd name="connsiteX13" fmla="*/ 320008 w 352425"/>
                <a:gd name="connsiteY13" fmla="*/ 35449 h 552450"/>
                <a:gd name="connsiteX14" fmla="*/ 313655 w 352425"/>
                <a:gd name="connsiteY14" fmla="*/ 32220 h 552450"/>
                <a:gd name="connsiteX15" fmla="*/ 307302 w 352425"/>
                <a:gd name="connsiteY15" fmla="*/ 25762 h 552450"/>
                <a:gd name="connsiteX16" fmla="*/ 304130 w 352425"/>
                <a:gd name="connsiteY16" fmla="*/ 22523 h 552450"/>
                <a:gd name="connsiteX17" fmla="*/ 300958 w 352425"/>
                <a:gd name="connsiteY17" fmla="*/ 19294 h 552450"/>
                <a:gd name="connsiteX18" fmla="*/ 300958 w 352425"/>
                <a:gd name="connsiteY18" fmla="*/ 16065 h 552450"/>
                <a:gd name="connsiteX19" fmla="*/ 300958 w 352425"/>
                <a:gd name="connsiteY19" fmla="*/ 12836 h 552450"/>
                <a:gd name="connsiteX20" fmla="*/ 300958 w 352425"/>
                <a:gd name="connsiteY20" fmla="*/ 12836 h 552450"/>
                <a:gd name="connsiteX21" fmla="*/ 294605 w 352425"/>
                <a:gd name="connsiteY21" fmla="*/ 9608 h 552450"/>
                <a:gd name="connsiteX22" fmla="*/ 270793 w 352425"/>
                <a:gd name="connsiteY22" fmla="*/ 3140 h 552450"/>
                <a:gd name="connsiteX23" fmla="*/ 267621 w 352425"/>
                <a:gd name="connsiteY23" fmla="*/ 3140 h 552450"/>
                <a:gd name="connsiteX24" fmla="*/ 264439 w 352425"/>
                <a:gd name="connsiteY24" fmla="*/ 3140 h 552450"/>
                <a:gd name="connsiteX25" fmla="*/ 261268 w 352425"/>
                <a:gd name="connsiteY25" fmla="*/ 3140 h 552450"/>
                <a:gd name="connsiteX26" fmla="*/ 261268 w 352425"/>
                <a:gd name="connsiteY26" fmla="*/ 3140 h 552450"/>
                <a:gd name="connsiteX27" fmla="*/ 258096 w 352425"/>
                <a:gd name="connsiteY27" fmla="*/ -89 h 552450"/>
                <a:gd name="connsiteX28" fmla="*/ 258096 w 352425"/>
                <a:gd name="connsiteY28" fmla="*/ -89 h 552450"/>
                <a:gd name="connsiteX29" fmla="*/ 254914 w 352425"/>
                <a:gd name="connsiteY29" fmla="*/ -89 h 552450"/>
                <a:gd name="connsiteX30" fmla="*/ 254914 w 352425"/>
                <a:gd name="connsiteY30" fmla="*/ -89 h 552450"/>
                <a:gd name="connsiteX31" fmla="*/ 251743 w 352425"/>
                <a:gd name="connsiteY31" fmla="*/ -89 h 552450"/>
                <a:gd name="connsiteX32" fmla="*/ 235864 w 352425"/>
                <a:gd name="connsiteY32" fmla="*/ 6369 h 552450"/>
                <a:gd name="connsiteX33" fmla="*/ 232693 w 352425"/>
                <a:gd name="connsiteY33" fmla="*/ 6369 h 552450"/>
                <a:gd name="connsiteX34" fmla="*/ 232693 w 352425"/>
                <a:gd name="connsiteY34" fmla="*/ 6369 h 552450"/>
                <a:gd name="connsiteX35" fmla="*/ 223168 w 352425"/>
                <a:gd name="connsiteY35" fmla="*/ 9608 h 552450"/>
                <a:gd name="connsiteX36" fmla="*/ 219996 w 352425"/>
                <a:gd name="connsiteY36" fmla="*/ 9608 h 552450"/>
                <a:gd name="connsiteX37" fmla="*/ 216814 w 352425"/>
                <a:gd name="connsiteY37" fmla="*/ 9608 h 552450"/>
                <a:gd name="connsiteX38" fmla="*/ 210471 w 352425"/>
                <a:gd name="connsiteY38" fmla="*/ 6369 h 552450"/>
                <a:gd name="connsiteX39" fmla="*/ 207289 w 352425"/>
                <a:gd name="connsiteY39" fmla="*/ 6369 h 552450"/>
                <a:gd name="connsiteX40" fmla="*/ 204118 w 352425"/>
                <a:gd name="connsiteY40" fmla="*/ 6369 h 552450"/>
                <a:gd name="connsiteX41" fmla="*/ 200946 w 352425"/>
                <a:gd name="connsiteY41" fmla="*/ 9608 h 552450"/>
                <a:gd name="connsiteX42" fmla="*/ 194593 w 352425"/>
                <a:gd name="connsiteY42" fmla="*/ 12836 h 552450"/>
                <a:gd name="connsiteX43" fmla="*/ 191421 w 352425"/>
                <a:gd name="connsiteY43" fmla="*/ 16065 h 552450"/>
                <a:gd name="connsiteX44" fmla="*/ 191421 w 352425"/>
                <a:gd name="connsiteY44" fmla="*/ 19294 h 552450"/>
                <a:gd name="connsiteX45" fmla="*/ 188239 w 352425"/>
                <a:gd name="connsiteY45" fmla="*/ 19294 h 552450"/>
                <a:gd name="connsiteX46" fmla="*/ 178714 w 352425"/>
                <a:gd name="connsiteY46" fmla="*/ 25762 h 552450"/>
                <a:gd name="connsiteX47" fmla="*/ 169189 w 352425"/>
                <a:gd name="connsiteY47" fmla="*/ 22523 h 552450"/>
                <a:gd name="connsiteX48" fmla="*/ 162846 w 352425"/>
                <a:gd name="connsiteY48" fmla="*/ 19294 h 552450"/>
                <a:gd name="connsiteX49" fmla="*/ 153321 w 352425"/>
                <a:gd name="connsiteY49" fmla="*/ 22523 h 552450"/>
                <a:gd name="connsiteX50" fmla="*/ 153321 w 352425"/>
                <a:gd name="connsiteY50" fmla="*/ 22523 h 552450"/>
                <a:gd name="connsiteX51" fmla="*/ 150139 w 352425"/>
                <a:gd name="connsiteY51" fmla="*/ 19294 h 552450"/>
                <a:gd name="connsiteX52" fmla="*/ 150139 w 352425"/>
                <a:gd name="connsiteY52" fmla="*/ 19294 h 552450"/>
                <a:gd name="connsiteX53" fmla="*/ 150139 w 352425"/>
                <a:gd name="connsiteY53" fmla="*/ 19294 h 552450"/>
                <a:gd name="connsiteX54" fmla="*/ 150139 w 352425"/>
                <a:gd name="connsiteY54" fmla="*/ 19294 h 552450"/>
                <a:gd name="connsiteX55" fmla="*/ 140614 w 352425"/>
                <a:gd name="connsiteY55" fmla="*/ 22523 h 552450"/>
                <a:gd name="connsiteX56" fmla="*/ 140614 w 352425"/>
                <a:gd name="connsiteY56" fmla="*/ 22523 h 552450"/>
                <a:gd name="connsiteX57" fmla="*/ 131089 w 352425"/>
                <a:gd name="connsiteY57" fmla="*/ 25762 h 552450"/>
                <a:gd name="connsiteX58" fmla="*/ 131089 w 352425"/>
                <a:gd name="connsiteY58" fmla="*/ 32220 h 552450"/>
                <a:gd name="connsiteX59" fmla="*/ 131089 w 352425"/>
                <a:gd name="connsiteY59" fmla="*/ 32220 h 552450"/>
                <a:gd name="connsiteX60" fmla="*/ 134271 w 352425"/>
                <a:gd name="connsiteY60" fmla="*/ 38678 h 552450"/>
                <a:gd name="connsiteX61" fmla="*/ 134271 w 352425"/>
                <a:gd name="connsiteY61" fmla="*/ 41907 h 552450"/>
                <a:gd name="connsiteX62" fmla="*/ 134271 w 352425"/>
                <a:gd name="connsiteY62" fmla="*/ 45145 h 552450"/>
                <a:gd name="connsiteX63" fmla="*/ 134271 w 352425"/>
                <a:gd name="connsiteY63" fmla="*/ 48374 h 552450"/>
                <a:gd name="connsiteX64" fmla="*/ 134271 w 352425"/>
                <a:gd name="connsiteY64" fmla="*/ 58061 h 552450"/>
                <a:gd name="connsiteX65" fmla="*/ 134271 w 352425"/>
                <a:gd name="connsiteY65" fmla="*/ 61290 h 552450"/>
                <a:gd name="connsiteX66" fmla="*/ 131089 w 352425"/>
                <a:gd name="connsiteY66" fmla="*/ 67758 h 552450"/>
                <a:gd name="connsiteX67" fmla="*/ 131089 w 352425"/>
                <a:gd name="connsiteY67" fmla="*/ 67758 h 552450"/>
                <a:gd name="connsiteX68" fmla="*/ 131089 w 352425"/>
                <a:gd name="connsiteY68" fmla="*/ 77444 h 552450"/>
                <a:gd name="connsiteX69" fmla="*/ 131089 w 352425"/>
                <a:gd name="connsiteY69" fmla="*/ 80683 h 552450"/>
                <a:gd name="connsiteX70" fmla="*/ 123155 w 352425"/>
                <a:gd name="connsiteY70" fmla="*/ 93599 h 552450"/>
                <a:gd name="connsiteX71" fmla="*/ 116802 w 352425"/>
                <a:gd name="connsiteY71" fmla="*/ 100066 h 552450"/>
                <a:gd name="connsiteX72" fmla="*/ 113630 w 352425"/>
                <a:gd name="connsiteY72" fmla="*/ 106524 h 552450"/>
                <a:gd name="connsiteX73" fmla="*/ 107277 w 352425"/>
                <a:gd name="connsiteY73" fmla="*/ 112982 h 552450"/>
                <a:gd name="connsiteX74" fmla="*/ 104105 w 352425"/>
                <a:gd name="connsiteY74" fmla="*/ 122679 h 552450"/>
                <a:gd name="connsiteX75" fmla="*/ 94580 w 352425"/>
                <a:gd name="connsiteY75" fmla="*/ 132366 h 552450"/>
                <a:gd name="connsiteX76" fmla="*/ 88227 w 352425"/>
                <a:gd name="connsiteY76" fmla="*/ 145291 h 552450"/>
                <a:gd name="connsiteX77" fmla="*/ 88227 w 352425"/>
                <a:gd name="connsiteY77" fmla="*/ 148520 h 552450"/>
                <a:gd name="connsiteX78" fmla="*/ 81883 w 352425"/>
                <a:gd name="connsiteY78" fmla="*/ 151759 h 552450"/>
                <a:gd name="connsiteX79" fmla="*/ 81883 w 352425"/>
                <a:gd name="connsiteY79" fmla="*/ 154988 h 552450"/>
                <a:gd name="connsiteX80" fmla="*/ 78702 w 352425"/>
                <a:gd name="connsiteY80" fmla="*/ 164674 h 552450"/>
                <a:gd name="connsiteX81" fmla="*/ 78702 w 352425"/>
                <a:gd name="connsiteY81" fmla="*/ 164674 h 552450"/>
                <a:gd name="connsiteX82" fmla="*/ 75530 w 352425"/>
                <a:gd name="connsiteY82" fmla="*/ 167903 h 552450"/>
                <a:gd name="connsiteX83" fmla="*/ 72358 w 352425"/>
                <a:gd name="connsiteY83" fmla="*/ 174371 h 552450"/>
                <a:gd name="connsiteX84" fmla="*/ 69177 w 352425"/>
                <a:gd name="connsiteY84" fmla="*/ 177600 h 552450"/>
                <a:gd name="connsiteX85" fmla="*/ 69177 w 352425"/>
                <a:gd name="connsiteY85" fmla="*/ 177600 h 552450"/>
                <a:gd name="connsiteX86" fmla="*/ 69177 w 352425"/>
                <a:gd name="connsiteY86" fmla="*/ 180829 h 552450"/>
                <a:gd name="connsiteX87" fmla="*/ 66005 w 352425"/>
                <a:gd name="connsiteY87" fmla="*/ 180829 h 552450"/>
                <a:gd name="connsiteX88" fmla="*/ 66005 w 352425"/>
                <a:gd name="connsiteY88" fmla="*/ 180829 h 552450"/>
                <a:gd name="connsiteX89" fmla="*/ 66005 w 352425"/>
                <a:gd name="connsiteY89" fmla="*/ 180829 h 552450"/>
                <a:gd name="connsiteX90" fmla="*/ 62833 w 352425"/>
                <a:gd name="connsiteY90" fmla="*/ 180829 h 552450"/>
                <a:gd name="connsiteX91" fmla="*/ 62833 w 352425"/>
                <a:gd name="connsiteY91" fmla="*/ 184058 h 552450"/>
                <a:gd name="connsiteX92" fmla="*/ 62833 w 352425"/>
                <a:gd name="connsiteY92" fmla="*/ 184058 h 552450"/>
                <a:gd name="connsiteX93" fmla="*/ 59652 w 352425"/>
                <a:gd name="connsiteY93" fmla="*/ 184058 h 552450"/>
                <a:gd name="connsiteX94" fmla="*/ 59652 w 352425"/>
                <a:gd name="connsiteY94" fmla="*/ 188906 h 552450"/>
                <a:gd name="connsiteX95" fmla="*/ 59652 w 352425"/>
                <a:gd name="connsiteY95" fmla="*/ 188906 h 552450"/>
                <a:gd name="connsiteX96" fmla="*/ 56480 w 352425"/>
                <a:gd name="connsiteY96" fmla="*/ 192135 h 552450"/>
                <a:gd name="connsiteX97" fmla="*/ 53308 w 352425"/>
                <a:gd name="connsiteY97" fmla="*/ 195373 h 552450"/>
                <a:gd name="connsiteX98" fmla="*/ 46955 w 352425"/>
                <a:gd name="connsiteY98" fmla="*/ 205060 h 552450"/>
                <a:gd name="connsiteX99" fmla="*/ 43783 w 352425"/>
                <a:gd name="connsiteY99" fmla="*/ 208289 h 552450"/>
                <a:gd name="connsiteX100" fmla="*/ 40602 w 352425"/>
                <a:gd name="connsiteY100" fmla="*/ 211518 h 552450"/>
                <a:gd name="connsiteX101" fmla="*/ 37430 w 352425"/>
                <a:gd name="connsiteY101" fmla="*/ 214757 h 552450"/>
                <a:gd name="connsiteX102" fmla="*/ 34258 w 352425"/>
                <a:gd name="connsiteY102" fmla="*/ 214757 h 552450"/>
                <a:gd name="connsiteX103" fmla="*/ 34258 w 352425"/>
                <a:gd name="connsiteY103" fmla="*/ 214757 h 552450"/>
                <a:gd name="connsiteX104" fmla="*/ 31077 w 352425"/>
                <a:gd name="connsiteY104" fmla="*/ 214757 h 552450"/>
                <a:gd name="connsiteX105" fmla="*/ 21552 w 352425"/>
                <a:gd name="connsiteY105" fmla="*/ 214757 h 552450"/>
                <a:gd name="connsiteX106" fmla="*/ 21552 w 352425"/>
                <a:gd name="connsiteY106" fmla="*/ 214757 h 552450"/>
                <a:gd name="connsiteX107" fmla="*/ 18380 w 352425"/>
                <a:gd name="connsiteY107" fmla="*/ 214757 h 552450"/>
                <a:gd name="connsiteX108" fmla="*/ 15208 w 352425"/>
                <a:gd name="connsiteY108" fmla="*/ 217986 h 552450"/>
                <a:gd name="connsiteX109" fmla="*/ 15208 w 352425"/>
                <a:gd name="connsiteY109" fmla="*/ 217986 h 552450"/>
                <a:gd name="connsiteX110" fmla="*/ 12027 w 352425"/>
                <a:gd name="connsiteY110" fmla="*/ 217986 h 552450"/>
                <a:gd name="connsiteX111" fmla="*/ 12027 w 352425"/>
                <a:gd name="connsiteY111" fmla="*/ 217986 h 552450"/>
                <a:gd name="connsiteX112" fmla="*/ 12027 w 352425"/>
                <a:gd name="connsiteY112" fmla="*/ 221215 h 552450"/>
                <a:gd name="connsiteX113" fmla="*/ 12027 w 352425"/>
                <a:gd name="connsiteY113" fmla="*/ 221215 h 552450"/>
                <a:gd name="connsiteX114" fmla="*/ 12027 w 352425"/>
                <a:gd name="connsiteY114" fmla="*/ 221215 h 552450"/>
                <a:gd name="connsiteX115" fmla="*/ 12027 w 352425"/>
                <a:gd name="connsiteY115" fmla="*/ 221215 h 552450"/>
                <a:gd name="connsiteX116" fmla="*/ 12027 w 352425"/>
                <a:gd name="connsiteY116" fmla="*/ 224444 h 552450"/>
                <a:gd name="connsiteX117" fmla="*/ 12027 w 352425"/>
                <a:gd name="connsiteY117" fmla="*/ 224444 h 552450"/>
                <a:gd name="connsiteX118" fmla="*/ 12027 w 352425"/>
                <a:gd name="connsiteY118" fmla="*/ 224444 h 552450"/>
                <a:gd name="connsiteX119" fmla="*/ 12027 w 352425"/>
                <a:gd name="connsiteY119" fmla="*/ 227673 h 552450"/>
                <a:gd name="connsiteX120" fmla="*/ 12027 w 352425"/>
                <a:gd name="connsiteY120" fmla="*/ 230911 h 552450"/>
                <a:gd name="connsiteX121" fmla="*/ 8855 w 352425"/>
                <a:gd name="connsiteY121" fmla="*/ 237369 h 552450"/>
                <a:gd name="connsiteX122" fmla="*/ 8855 w 352425"/>
                <a:gd name="connsiteY122" fmla="*/ 237369 h 552450"/>
                <a:gd name="connsiteX123" fmla="*/ 8855 w 352425"/>
                <a:gd name="connsiteY123" fmla="*/ 240598 h 552450"/>
                <a:gd name="connsiteX124" fmla="*/ 5683 w 352425"/>
                <a:gd name="connsiteY124" fmla="*/ 243827 h 552450"/>
                <a:gd name="connsiteX125" fmla="*/ 5683 w 352425"/>
                <a:gd name="connsiteY125" fmla="*/ 247056 h 552450"/>
                <a:gd name="connsiteX126" fmla="*/ 5683 w 352425"/>
                <a:gd name="connsiteY126" fmla="*/ 250295 h 552450"/>
                <a:gd name="connsiteX127" fmla="*/ 5683 w 352425"/>
                <a:gd name="connsiteY127" fmla="*/ 253524 h 552450"/>
                <a:gd name="connsiteX128" fmla="*/ 5683 w 352425"/>
                <a:gd name="connsiteY128" fmla="*/ 256753 h 552450"/>
                <a:gd name="connsiteX129" fmla="*/ 8855 w 352425"/>
                <a:gd name="connsiteY129" fmla="*/ 263211 h 552450"/>
                <a:gd name="connsiteX130" fmla="*/ 12027 w 352425"/>
                <a:gd name="connsiteY130" fmla="*/ 263211 h 552450"/>
                <a:gd name="connsiteX131" fmla="*/ 12027 w 352425"/>
                <a:gd name="connsiteY131" fmla="*/ 266440 h 552450"/>
                <a:gd name="connsiteX132" fmla="*/ 12027 w 352425"/>
                <a:gd name="connsiteY132" fmla="*/ 269678 h 552450"/>
                <a:gd name="connsiteX133" fmla="*/ 5683 w 352425"/>
                <a:gd name="connsiteY133" fmla="*/ 276136 h 552450"/>
                <a:gd name="connsiteX134" fmla="*/ 5683 w 352425"/>
                <a:gd name="connsiteY134" fmla="*/ 279365 h 552450"/>
                <a:gd name="connsiteX135" fmla="*/ 5683 w 352425"/>
                <a:gd name="connsiteY135" fmla="*/ 282594 h 552450"/>
                <a:gd name="connsiteX136" fmla="*/ 5683 w 352425"/>
                <a:gd name="connsiteY136" fmla="*/ 292290 h 552450"/>
                <a:gd name="connsiteX137" fmla="*/ 5683 w 352425"/>
                <a:gd name="connsiteY137" fmla="*/ 292290 h 552450"/>
                <a:gd name="connsiteX138" fmla="*/ 5683 w 352425"/>
                <a:gd name="connsiteY138" fmla="*/ 295519 h 552450"/>
                <a:gd name="connsiteX139" fmla="*/ 2502 w 352425"/>
                <a:gd name="connsiteY139" fmla="*/ 305216 h 552450"/>
                <a:gd name="connsiteX140" fmla="*/ 2502 w 352425"/>
                <a:gd name="connsiteY140" fmla="*/ 308445 h 552450"/>
                <a:gd name="connsiteX141" fmla="*/ 2502 w 352425"/>
                <a:gd name="connsiteY141" fmla="*/ 311674 h 552450"/>
                <a:gd name="connsiteX142" fmla="*/ 2502 w 352425"/>
                <a:gd name="connsiteY142" fmla="*/ 318132 h 552450"/>
                <a:gd name="connsiteX143" fmla="*/ 2502 w 352425"/>
                <a:gd name="connsiteY143" fmla="*/ 321370 h 552450"/>
                <a:gd name="connsiteX144" fmla="*/ 2502 w 352425"/>
                <a:gd name="connsiteY144" fmla="*/ 324599 h 552450"/>
                <a:gd name="connsiteX145" fmla="*/ -670 w 352425"/>
                <a:gd name="connsiteY145" fmla="*/ 334286 h 552450"/>
                <a:gd name="connsiteX146" fmla="*/ -670 w 352425"/>
                <a:gd name="connsiteY146" fmla="*/ 337515 h 552450"/>
                <a:gd name="connsiteX147" fmla="*/ -670 w 352425"/>
                <a:gd name="connsiteY147" fmla="*/ 340754 h 552450"/>
                <a:gd name="connsiteX148" fmla="*/ -670 w 352425"/>
                <a:gd name="connsiteY148" fmla="*/ 340754 h 552450"/>
                <a:gd name="connsiteX149" fmla="*/ 5683 w 352425"/>
                <a:gd name="connsiteY149" fmla="*/ 347212 h 552450"/>
                <a:gd name="connsiteX150" fmla="*/ 5683 w 352425"/>
                <a:gd name="connsiteY150" fmla="*/ 350440 h 552450"/>
                <a:gd name="connsiteX151" fmla="*/ 5683 w 352425"/>
                <a:gd name="connsiteY151" fmla="*/ 353670 h 552450"/>
                <a:gd name="connsiteX152" fmla="*/ 5683 w 352425"/>
                <a:gd name="connsiteY152" fmla="*/ 366595 h 552450"/>
                <a:gd name="connsiteX153" fmla="*/ 8855 w 352425"/>
                <a:gd name="connsiteY153" fmla="*/ 373053 h 552450"/>
                <a:gd name="connsiteX154" fmla="*/ 8855 w 352425"/>
                <a:gd name="connsiteY154" fmla="*/ 376291 h 552450"/>
                <a:gd name="connsiteX155" fmla="*/ 15208 w 352425"/>
                <a:gd name="connsiteY155" fmla="*/ 394056 h 552450"/>
                <a:gd name="connsiteX156" fmla="*/ 18380 w 352425"/>
                <a:gd name="connsiteY156" fmla="*/ 397284 h 552450"/>
                <a:gd name="connsiteX157" fmla="*/ 18380 w 352425"/>
                <a:gd name="connsiteY157" fmla="*/ 397284 h 552450"/>
                <a:gd name="connsiteX158" fmla="*/ 18380 w 352425"/>
                <a:gd name="connsiteY158" fmla="*/ 397284 h 552450"/>
                <a:gd name="connsiteX159" fmla="*/ 21552 w 352425"/>
                <a:gd name="connsiteY159" fmla="*/ 397284 h 552450"/>
                <a:gd name="connsiteX160" fmla="*/ 21552 w 352425"/>
                <a:gd name="connsiteY160" fmla="*/ 397284 h 552450"/>
                <a:gd name="connsiteX161" fmla="*/ 24733 w 352425"/>
                <a:gd name="connsiteY161" fmla="*/ 406981 h 552450"/>
                <a:gd name="connsiteX162" fmla="*/ 24733 w 352425"/>
                <a:gd name="connsiteY162" fmla="*/ 410210 h 552450"/>
                <a:gd name="connsiteX163" fmla="*/ 31077 w 352425"/>
                <a:gd name="connsiteY163" fmla="*/ 419906 h 552450"/>
                <a:gd name="connsiteX164" fmla="*/ 37430 w 352425"/>
                <a:gd name="connsiteY164" fmla="*/ 423135 h 552450"/>
                <a:gd name="connsiteX165" fmla="*/ 40602 w 352425"/>
                <a:gd name="connsiteY165" fmla="*/ 423135 h 552450"/>
                <a:gd name="connsiteX166" fmla="*/ 40602 w 352425"/>
                <a:gd name="connsiteY166" fmla="*/ 426364 h 552450"/>
                <a:gd name="connsiteX167" fmla="*/ 43783 w 352425"/>
                <a:gd name="connsiteY167" fmla="*/ 426364 h 552450"/>
                <a:gd name="connsiteX168" fmla="*/ 43783 w 352425"/>
                <a:gd name="connsiteY168" fmla="*/ 426364 h 552450"/>
                <a:gd name="connsiteX169" fmla="*/ 46955 w 352425"/>
                <a:gd name="connsiteY169" fmla="*/ 429593 h 552450"/>
                <a:gd name="connsiteX170" fmla="*/ 46955 w 352425"/>
                <a:gd name="connsiteY170" fmla="*/ 432822 h 552450"/>
                <a:gd name="connsiteX171" fmla="*/ 46955 w 352425"/>
                <a:gd name="connsiteY171" fmla="*/ 432822 h 552450"/>
                <a:gd name="connsiteX172" fmla="*/ 50127 w 352425"/>
                <a:gd name="connsiteY172" fmla="*/ 436061 h 552450"/>
                <a:gd name="connsiteX173" fmla="*/ 53308 w 352425"/>
                <a:gd name="connsiteY173" fmla="*/ 436061 h 552450"/>
                <a:gd name="connsiteX174" fmla="*/ 59652 w 352425"/>
                <a:gd name="connsiteY174" fmla="*/ 439290 h 552450"/>
                <a:gd name="connsiteX175" fmla="*/ 75530 w 352425"/>
                <a:gd name="connsiteY175" fmla="*/ 458673 h 552450"/>
                <a:gd name="connsiteX176" fmla="*/ 94580 w 352425"/>
                <a:gd name="connsiteY176" fmla="*/ 471599 h 552450"/>
                <a:gd name="connsiteX177" fmla="*/ 97752 w 352425"/>
                <a:gd name="connsiteY177" fmla="*/ 471599 h 552450"/>
                <a:gd name="connsiteX178" fmla="*/ 100933 w 352425"/>
                <a:gd name="connsiteY178" fmla="*/ 471599 h 552450"/>
                <a:gd name="connsiteX179" fmla="*/ 104105 w 352425"/>
                <a:gd name="connsiteY179" fmla="*/ 474827 h 552450"/>
                <a:gd name="connsiteX180" fmla="*/ 107277 w 352425"/>
                <a:gd name="connsiteY180" fmla="*/ 478057 h 552450"/>
                <a:gd name="connsiteX181" fmla="*/ 110458 w 352425"/>
                <a:gd name="connsiteY181" fmla="*/ 478057 h 552450"/>
                <a:gd name="connsiteX182" fmla="*/ 113630 w 352425"/>
                <a:gd name="connsiteY182" fmla="*/ 487743 h 552450"/>
                <a:gd name="connsiteX183" fmla="*/ 116802 w 352425"/>
                <a:gd name="connsiteY183" fmla="*/ 487743 h 552450"/>
                <a:gd name="connsiteX184" fmla="*/ 131089 w 352425"/>
                <a:gd name="connsiteY184" fmla="*/ 497440 h 552450"/>
                <a:gd name="connsiteX185" fmla="*/ 137443 w 352425"/>
                <a:gd name="connsiteY185" fmla="*/ 497440 h 552450"/>
                <a:gd name="connsiteX186" fmla="*/ 140614 w 352425"/>
                <a:gd name="connsiteY186" fmla="*/ 497440 h 552450"/>
                <a:gd name="connsiteX187" fmla="*/ 146968 w 352425"/>
                <a:gd name="connsiteY187" fmla="*/ 494211 h 552450"/>
                <a:gd name="connsiteX188" fmla="*/ 150139 w 352425"/>
                <a:gd name="connsiteY188" fmla="*/ 497440 h 552450"/>
                <a:gd name="connsiteX189" fmla="*/ 156493 w 352425"/>
                <a:gd name="connsiteY189" fmla="*/ 503898 h 552450"/>
                <a:gd name="connsiteX190" fmla="*/ 162846 w 352425"/>
                <a:gd name="connsiteY190" fmla="*/ 507127 h 552450"/>
                <a:gd name="connsiteX191" fmla="*/ 172371 w 352425"/>
                <a:gd name="connsiteY191" fmla="*/ 507127 h 552450"/>
                <a:gd name="connsiteX192" fmla="*/ 172371 w 352425"/>
                <a:gd name="connsiteY192" fmla="*/ 507127 h 552450"/>
                <a:gd name="connsiteX193" fmla="*/ 172371 w 352425"/>
                <a:gd name="connsiteY193" fmla="*/ 503898 h 552450"/>
                <a:gd name="connsiteX194" fmla="*/ 172371 w 352425"/>
                <a:gd name="connsiteY194" fmla="*/ 503898 h 552450"/>
                <a:gd name="connsiteX195" fmla="*/ 175543 w 352425"/>
                <a:gd name="connsiteY195" fmla="*/ 503898 h 552450"/>
                <a:gd name="connsiteX196" fmla="*/ 175543 w 352425"/>
                <a:gd name="connsiteY196" fmla="*/ 503898 h 552450"/>
                <a:gd name="connsiteX197" fmla="*/ 175543 w 352425"/>
                <a:gd name="connsiteY197" fmla="*/ 503898 h 552450"/>
                <a:gd name="connsiteX198" fmla="*/ 178714 w 352425"/>
                <a:gd name="connsiteY198" fmla="*/ 507127 h 552450"/>
                <a:gd name="connsiteX199" fmla="*/ 178714 w 352425"/>
                <a:gd name="connsiteY199" fmla="*/ 507127 h 552450"/>
                <a:gd name="connsiteX200" fmla="*/ 178714 w 352425"/>
                <a:gd name="connsiteY200" fmla="*/ 513594 h 552450"/>
                <a:gd name="connsiteX201" fmla="*/ 178714 w 352425"/>
                <a:gd name="connsiteY201" fmla="*/ 513594 h 552450"/>
                <a:gd name="connsiteX202" fmla="*/ 178714 w 352425"/>
                <a:gd name="connsiteY202" fmla="*/ 513594 h 552450"/>
                <a:gd name="connsiteX203" fmla="*/ 178714 w 352425"/>
                <a:gd name="connsiteY203" fmla="*/ 513594 h 552450"/>
                <a:gd name="connsiteX204" fmla="*/ 181896 w 352425"/>
                <a:gd name="connsiteY204" fmla="*/ 513594 h 552450"/>
                <a:gd name="connsiteX205" fmla="*/ 181896 w 352425"/>
                <a:gd name="connsiteY205" fmla="*/ 516823 h 552450"/>
                <a:gd name="connsiteX206" fmla="*/ 181896 w 352425"/>
                <a:gd name="connsiteY206" fmla="*/ 516823 h 552450"/>
                <a:gd name="connsiteX207" fmla="*/ 181896 w 352425"/>
                <a:gd name="connsiteY207" fmla="*/ 513594 h 552450"/>
                <a:gd name="connsiteX208" fmla="*/ 181896 w 352425"/>
                <a:gd name="connsiteY208" fmla="*/ 513594 h 552450"/>
                <a:gd name="connsiteX209" fmla="*/ 185068 w 352425"/>
                <a:gd name="connsiteY209" fmla="*/ 513594 h 552450"/>
                <a:gd name="connsiteX210" fmla="*/ 185068 w 352425"/>
                <a:gd name="connsiteY210" fmla="*/ 513594 h 552450"/>
                <a:gd name="connsiteX211" fmla="*/ 185068 w 352425"/>
                <a:gd name="connsiteY211" fmla="*/ 516823 h 552450"/>
                <a:gd name="connsiteX212" fmla="*/ 185068 w 352425"/>
                <a:gd name="connsiteY212" fmla="*/ 516823 h 552450"/>
                <a:gd name="connsiteX213" fmla="*/ 185068 w 352425"/>
                <a:gd name="connsiteY213" fmla="*/ 516823 h 552450"/>
                <a:gd name="connsiteX214" fmla="*/ 188239 w 352425"/>
                <a:gd name="connsiteY214" fmla="*/ 516823 h 552450"/>
                <a:gd name="connsiteX215" fmla="*/ 188239 w 352425"/>
                <a:gd name="connsiteY215" fmla="*/ 520052 h 552450"/>
                <a:gd name="connsiteX216" fmla="*/ 188239 w 352425"/>
                <a:gd name="connsiteY216" fmla="*/ 520052 h 552450"/>
                <a:gd name="connsiteX217" fmla="*/ 200946 w 352425"/>
                <a:gd name="connsiteY217" fmla="*/ 520052 h 552450"/>
                <a:gd name="connsiteX218" fmla="*/ 204118 w 352425"/>
                <a:gd name="connsiteY218" fmla="*/ 520052 h 552450"/>
                <a:gd name="connsiteX219" fmla="*/ 207289 w 352425"/>
                <a:gd name="connsiteY219" fmla="*/ 520052 h 552450"/>
                <a:gd name="connsiteX220" fmla="*/ 207289 w 352425"/>
                <a:gd name="connsiteY220" fmla="*/ 523281 h 552450"/>
                <a:gd name="connsiteX221" fmla="*/ 216814 w 352425"/>
                <a:gd name="connsiteY221" fmla="*/ 526520 h 552450"/>
                <a:gd name="connsiteX222" fmla="*/ 223168 w 352425"/>
                <a:gd name="connsiteY222" fmla="*/ 532978 h 552450"/>
                <a:gd name="connsiteX223" fmla="*/ 226339 w 352425"/>
                <a:gd name="connsiteY223" fmla="*/ 536206 h 552450"/>
                <a:gd name="connsiteX224" fmla="*/ 232693 w 352425"/>
                <a:gd name="connsiteY224" fmla="*/ 536206 h 552450"/>
                <a:gd name="connsiteX225" fmla="*/ 232693 w 352425"/>
                <a:gd name="connsiteY225" fmla="*/ 536206 h 552450"/>
                <a:gd name="connsiteX226" fmla="*/ 245389 w 352425"/>
                <a:gd name="connsiteY226" fmla="*/ 549132 h 552450"/>
                <a:gd name="connsiteX227" fmla="*/ 248571 w 352425"/>
                <a:gd name="connsiteY227" fmla="*/ 552361 h 552450"/>
                <a:gd name="connsiteX228" fmla="*/ 254914 w 352425"/>
                <a:gd name="connsiteY228" fmla="*/ 552361 h 552450"/>
                <a:gd name="connsiteX229" fmla="*/ 267621 w 352425"/>
                <a:gd name="connsiteY229" fmla="*/ 545903 h 552450"/>
                <a:gd name="connsiteX230" fmla="*/ 273964 w 352425"/>
                <a:gd name="connsiteY230" fmla="*/ 545903 h 552450"/>
                <a:gd name="connsiteX231" fmla="*/ 273964 w 352425"/>
                <a:gd name="connsiteY231" fmla="*/ 545903 h 552450"/>
                <a:gd name="connsiteX232" fmla="*/ 273964 w 352425"/>
                <a:gd name="connsiteY232" fmla="*/ 542665 h 552450"/>
                <a:gd name="connsiteX233" fmla="*/ 273964 w 352425"/>
                <a:gd name="connsiteY233" fmla="*/ 542665 h 552450"/>
                <a:gd name="connsiteX234" fmla="*/ 273964 w 352425"/>
                <a:gd name="connsiteY234" fmla="*/ 542665 h 552450"/>
                <a:gd name="connsiteX235" fmla="*/ 270793 w 352425"/>
                <a:gd name="connsiteY235" fmla="*/ 532978 h 552450"/>
                <a:gd name="connsiteX236" fmla="*/ 270793 w 352425"/>
                <a:gd name="connsiteY236" fmla="*/ 526520 h 552450"/>
                <a:gd name="connsiteX237" fmla="*/ 270793 w 352425"/>
                <a:gd name="connsiteY237" fmla="*/ 523281 h 552450"/>
                <a:gd name="connsiteX238" fmla="*/ 270793 w 352425"/>
                <a:gd name="connsiteY238" fmla="*/ 520052 h 552450"/>
                <a:gd name="connsiteX239" fmla="*/ 264439 w 352425"/>
                <a:gd name="connsiteY239" fmla="*/ 513594 h 552450"/>
                <a:gd name="connsiteX240" fmla="*/ 261268 w 352425"/>
                <a:gd name="connsiteY240" fmla="*/ 507127 h 552450"/>
                <a:gd name="connsiteX241" fmla="*/ 261268 w 352425"/>
                <a:gd name="connsiteY241" fmla="*/ 500669 h 552450"/>
                <a:gd name="connsiteX242" fmla="*/ 261268 w 352425"/>
                <a:gd name="connsiteY242" fmla="*/ 497440 h 552450"/>
                <a:gd name="connsiteX243" fmla="*/ 261268 w 352425"/>
                <a:gd name="connsiteY243" fmla="*/ 487743 h 552450"/>
                <a:gd name="connsiteX244" fmla="*/ 261268 w 352425"/>
                <a:gd name="connsiteY244" fmla="*/ 484515 h 552450"/>
                <a:gd name="connsiteX245" fmla="*/ 264439 w 352425"/>
                <a:gd name="connsiteY245" fmla="*/ 484515 h 552450"/>
                <a:gd name="connsiteX246" fmla="*/ 261268 w 352425"/>
                <a:gd name="connsiteY246" fmla="*/ 478057 h 552450"/>
                <a:gd name="connsiteX247" fmla="*/ 261268 w 352425"/>
                <a:gd name="connsiteY247" fmla="*/ 471599 h 552450"/>
                <a:gd name="connsiteX248" fmla="*/ 264439 w 352425"/>
                <a:gd name="connsiteY248" fmla="*/ 465131 h 552450"/>
                <a:gd name="connsiteX249" fmla="*/ 264439 w 352425"/>
                <a:gd name="connsiteY249" fmla="*/ 458673 h 552450"/>
                <a:gd name="connsiteX250" fmla="*/ 267621 w 352425"/>
                <a:gd name="connsiteY250" fmla="*/ 452206 h 552450"/>
                <a:gd name="connsiteX251" fmla="*/ 270793 w 352425"/>
                <a:gd name="connsiteY251" fmla="*/ 448977 h 552450"/>
                <a:gd name="connsiteX252" fmla="*/ 273964 w 352425"/>
                <a:gd name="connsiteY252" fmla="*/ 445748 h 552450"/>
                <a:gd name="connsiteX253" fmla="*/ 273964 w 352425"/>
                <a:gd name="connsiteY253" fmla="*/ 445748 h 552450"/>
                <a:gd name="connsiteX254" fmla="*/ 277146 w 352425"/>
                <a:gd name="connsiteY254" fmla="*/ 442519 h 552450"/>
                <a:gd name="connsiteX255" fmla="*/ 277146 w 352425"/>
                <a:gd name="connsiteY255" fmla="*/ 439290 h 552450"/>
                <a:gd name="connsiteX256" fmla="*/ 273964 w 352425"/>
                <a:gd name="connsiteY256" fmla="*/ 432822 h 552450"/>
                <a:gd name="connsiteX257" fmla="*/ 273964 w 352425"/>
                <a:gd name="connsiteY257" fmla="*/ 432822 h 552450"/>
                <a:gd name="connsiteX258" fmla="*/ 273964 w 352425"/>
                <a:gd name="connsiteY258" fmla="*/ 426364 h 552450"/>
                <a:gd name="connsiteX259" fmla="*/ 277146 w 352425"/>
                <a:gd name="connsiteY259" fmla="*/ 423135 h 552450"/>
                <a:gd name="connsiteX260" fmla="*/ 277146 w 352425"/>
                <a:gd name="connsiteY260" fmla="*/ 419906 h 552450"/>
                <a:gd name="connsiteX261" fmla="*/ 277146 w 352425"/>
                <a:gd name="connsiteY261" fmla="*/ 419906 h 552450"/>
                <a:gd name="connsiteX262" fmla="*/ 277146 w 352425"/>
                <a:gd name="connsiteY262" fmla="*/ 416668 h 552450"/>
                <a:gd name="connsiteX263" fmla="*/ 273964 w 352425"/>
                <a:gd name="connsiteY263" fmla="*/ 416668 h 552450"/>
                <a:gd name="connsiteX264" fmla="*/ 273964 w 352425"/>
                <a:gd name="connsiteY264" fmla="*/ 416668 h 552450"/>
                <a:gd name="connsiteX265" fmla="*/ 273964 w 352425"/>
                <a:gd name="connsiteY265" fmla="*/ 413439 h 552450"/>
                <a:gd name="connsiteX266" fmla="*/ 277146 w 352425"/>
                <a:gd name="connsiteY266" fmla="*/ 413439 h 552450"/>
                <a:gd name="connsiteX267" fmla="*/ 280318 w 352425"/>
                <a:gd name="connsiteY267" fmla="*/ 410210 h 552450"/>
                <a:gd name="connsiteX268" fmla="*/ 297777 w 352425"/>
                <a:gd name="connsiteY268" fmla="*/ 413439 h 552450"/>
                <a:gd name="connsiteX269" fmla="*/ 300958 w 352425"/>
                <a:gd name="connsiteY269" fmla="*/ 413439 h 552450"/>
                <a:gd name="connsiteX270" fmla="*/ 304130 w 352425"/>
                <a:gd name="connsiteY270" fmla="*/ 413439 h 552450"/>
                <a:gd name="connsiteX271" fmla="*/ 304130 w 352425"/>
                <a:gd name="connsiteY271" fmla="*/ 413439 h 552450"/>
                <a:gd name="connsiteX272" fmla="*/ 307302 w 352425"/>
                <a:gd name="connsiteY272" fmla="*/ 410210 h 552450"/>
                <a:gd name="connsiteX273" fmla="*/ 310483 w 352425"/>
                <a:gd name="connsiteY273" fmla="*/ 406981 h 552450"/>
                <a:gd name="connsiteX274" fmla="*/ 310483 w 352425"/>
                <a:gd name="connsiteY274" fmla="*/ 403752 h 552450"/>
                <a:gd name="connsiteX275" fmla="*/ 307302 w 352425"/>
                <a:gd name="connsiteY275" fmla="*/ 397284 h 552450"/>
                <a:gd name="connsiteX276" fmla="*/ 307302 w 352425"/>
                <a:gd name="connsiteY276" fmla="*/ 394056 h 552450"/>
                <a:gd name="connsiteX277" fmla="*/ 310483 w 352425"/>
                <a:gd name="connsiteY277" fmla="*/ 389207 h 552450"/>
                <a:gd name="connsiteX278" fmla="*/ 310483 w 352425"/>
                <a:gd name="connsiteY278" fmla="*/ 385978 h 552450"/>
                <a:gd name="connsiteX279" fmla="*/ 310483 w 352425"/>
                <a:gd name="connsiteY279" fmla="*/ 382749 h 552450"/>
                <a:gd name="connsiteX280" fmla="*/ 307302 w 352425"/>
                <a:gd name="connsiteY280" fmla="*/ 376291 h 552450"/>
                <a:gd name="connsiteX281" fmla="*/ 304130 w 352425"/>
                <a:gd name="connsiteY281" fmla="*/ 376291 h 552450"/>
                <a:gd name="connsiteX282" fmla="*/ 304130 w 352425"/>
                <a:gd name="connsiteY282" fmla="*/ 360137 h 552450"/>
                <a:gd name="connsiteX283" fmla="*/ 300958 w 352425"/>
                <a:gd name="connsiteY283" fmla="*/ 350440 h 552450"/>
                <a:gd name="connsiteX284" fmla="*/ 300958 w 352425"/>
                <a:gd name="connsiteY284" fmla="*/ 334286 h 552450"/>
                <a:gd name="connsiteX285" fmla="*/ 300958 w 352425"/>
                <a:gd name="connsiteY285" fmla="*/ 327828 h 552450"/>
                <a:gd name="connsiteX286" fmla="*/ 304130 w 352425"/>
                <a:gd name="connsiteY286" fmla="*/ 321370 h 552450"/>
                <a:gd name="connsiteX287" fmla="*/ 304130 w 352425"/>
                <a:gd name="connsiteY287" fmla="*/ 321370 h 552450"/>
                <a:gd name="connsiteX288" fmla="*/ 304130 w 352425"/>
                <a:gd name="connsiteY288" fmla="*/ 321370 h 552450"/>
                <a:gd name="connsiteX289" fmla="*/ 304130 w 352425"/>
                <a:gd name="connsiteY289" fmla="*/ 318132 h 552450"/>
                <a:gd name="connsiteX290" fmla="*/ 307302 w 352425"/>
                <a:gd name="connsiteY290" fmla="*/ 311674 h 552450"/>
                <a:gd name="connsiteX291" fmla="*/ 313655 w 352425"/>
                <a:gd name="connsiteY291" fmla="*/ 301987 h 552450"/>
                <a:gd name="connsiteX292" fmla="*/ 313655 w 352425"/>
                <a:gd name="connsiteY292" fmla="*/ 298748 h 552450"/>
                <a:gd name="connsiteX293" fmla="*/ 313655 w 352425"/>
                <a:gd name="connsiteY293" fmla="*/ 292290 h 552450"/>
                <a:gd name="connsiteX294" fmla="*/ 307302 w 352425"/>
                <a:gd name="connsiteY294" fmla="*/ 282594 h 552450"/>
                <a:gd name="connsiteX295" fmla="*/ 304130 w 352425"/>
                <a:gd name="connsiteY295" fmla="*/ 279365 h 552450"/>
                <a:gd name="connsiteX296" fmla="*/ 304130 w 352425"/>
                <a:gd name="connsiteY296" fmla="*/ 276136 h 552450"/>
                <a:gd name="connsiteX297" fmla="*/ 307302 w 352425"/>
                <a:gd name="connsiteY297" fmla="*/ 272907 h 552450"/>
                <a:gd name="connsiteX298" fmla="*/ 310483 w 352425"/>
                <a:gd name="connsiteY298" fmla="*/ 266440 h 552450"/>
                <a:gd name="connsiteX299" fmla="*/ 310483 w 352425"/>
                <a:gd name="connsiteY299" fmla="*/ 259982 h 552450"/>
                <a:gd name="connsiteX300" fmla="*/ 310483 w 352425"/>
                <a:gd name="connsiteY300" fmla="*/ 253524 h 552450"/>
                <a:gd name="connsiteX301" fmla="*/ 307302 w 352425"/>
                <a:gd name="connsiteY301" fmla="*/ 250295 h 552450"/>
                <a:gd name="connsiteX302" fmla="*/ 304130 w 352425"/>
                <a:gd name="connsiteY302" fmla="*/ 247056 h 552450"/>
                <a:gd name="connsiteX303" fmla="*/ 304130 w 352425"/>
                <a:gd name="connsiteY303" fmla="*/ 243827 h 552450"/>
                <a:gd name="connsiteX304" fmla="*/ 304130 w 352425"/>
                <a:gd name="connsiteY304" fmla="*/ 240598 h 552450"/>
                <a:gd name="connsiteX305" fmla="*/ 307302 w 352425"/>
                <a:gd name="connsiteY305" fmla="*/ 237369 h 552450"/>
                <a:gd name="connsiteX306" fmla="*/ 307302 w 352425"/>
                <a:gd name="connsiteY306" fmla="*/ 234140 h 552450"/>
                <a:gd name="connsiteX307" fmla="*/ 310483 w 352425"/>
                <a:gd name="connsiteY307" fmla="*/ 234140 h 552450"/>
                <a:gd name="connsiteX308" fmla="*/ 316827 w 352425"/>
                <a:gd name="connsiteY308" fmla="*/ 234140 h 552450"/>
                <a:gd name="connsiteX309" fmla="*/ 320008 w 352425"/>
                <a:gd name="connsiteY309" fmla="*/ 230911 h 552450"/>
                <a:gd name="connsiteX310" fmla="*/ 320008 w 352425"/>
                <a:gd name="connsiteY310" fmla="*/ 230911 h 552450"/>
                <a:gd name="connsiteX311" fmla="*/ 326352 w 352425"/>
                <a:gd name="connsiteY311" fmla="*/ 208289 h 552450"/>
                <a:gd name="connsiteX312" fmla="*/ 329533 w 352425"/>
                <a:gd name="connsiteY312" fmla="*/ 201832 h 552450"/>
                <a:gd name="connsiteX313" fmla="*/ 329533 w 352425"/>
                <a:gd name="connsiteY313" fmla="*/ 195373 h 552450"/>
                <a:gd name="connsiteX314" fmla="*/ 326352 w 352425"/>
                <a:gd name="connsiteY314" fmla="*/ 192135 h 552450"/>
                <a:gd name="connsiteX315" fmla="*/ 323180 w 352425"/>
                <a:gd name="connsiteY315" fmla="*/ 188906 h 552450"/>
                <a:gd name="connsiteX316" fmla="*/ 320008 w 352425"/>
                <a:gd name="connsiteY316" fmla="*/ 188906 h 552450"/>
                <a:gd name="connsiteX317" fmla="*/ 316827 w 352425"/>
                <a:gd name="connsiteY317" fmla="*/ 184058 h 552450"/>
                <a:gd name="connsiteX318" fmla="*/ 320008 w 352425"/>
                <a:gd name="connsiteY318" fmla="*/ 177600 h 552450"/>
                <a:gd name="connsiteX319" fmla="*/ 320008 w 352425"/>
                <a:gd name="connsiteY319" fmla="*/ 177600 h 552450"/>
                <a:gd name="connsiteX320" fmla="*/ 326352 w 352425"/>
                <a:gd name="connsiteY320" fmla="*/ 174371 h 552450"/>
                <a:gd name="connsiteX321" fmla="*/ 326352 w 352425"/>
                <a:gd name="connsiteY321" fmla="*/ 171142 h 552450"/>
                <a:gd name="connsiteX322" fmla="*/ 329533 w 352425"/>
                <a:gd name="connsiteY322" fmla="*/ 167903 h 552450"/>
                <a:gd name="connsiteX323" fmla="*/ 329533 w 352425"/>
                <a:gd name="connsiteY323" fmla="*/ 164674 h 552450"/>
                <a:gd name="connsiteX324" fmla="*/ 329533 w 352425"/>
                <a:gd name="connsiteY324" fmla="*/ 161445 h 552450"/>
                <a:gd name="connsiteX325" fmla="*/ 332705 w 352425"/>
                <a:gd name="connsiteY325" fmla="*/ 158216 h 552450"/>
                <a:gd name="connsiteX326" fmla="*/ 332705 w 352425"/>
                <a:gd name="connsiteY326" fmla="*/ 158216 h 552450"/>
                <a:gd name="connsiteX327" fmla="*/ 332705 w 352425"/>
                <a:gd name="connsiteY327" fmla="*/ 158216 h 552450"/>
                <a:gd name="connsiteX328" fmla="*/ 335877 w 352425"/>
                <a:gd name="connsiteY328" fmla="*/ 151759 h 552450"/>
                <a:gd name="connsiteX329" fmla="*/ 339058 w 352425"/>
                <a:gd name="connsiteY329" fmla="*/ 148520 h 552450"/>
                <a:gd name="connsiteX330" fmla="*/ 339058 w 352425"/>
                <a:gd name="connsiteY330" fmla="*/ 145291 h 552450"/>
                <a:gd name="connsiteX331" fmla="*/ 335877 w 352425"/>
                <a:gd name="connsiteY331" fmla="*/ 138833 h 552450"/>
                <a:gd name="connsiteX332" fmla="*/ 339058 w 352425"/>
                <a:gd name="connsiteY332" fmla="*/ 135604 h 552450"/>
                <a:gd name="connsiteX333" fmla="*/ 342230 w 352425"/>
                <a:gd name="connsiteY333" fmla="*/ 129137 h 552450"/>
                <a:gd name="connsiteX334" fmla="*/ 342230 w 352425"/>
                <a:gd name="connsiteY334" fmla="*/ 125908 h 552450"/>
                <a:gd name="connsiteX335" fmla="*/ 342230 w 352425"/>
                <a:gd name="connsiteY335" fmla="*/ 119450 h 552450"/>
                <a:gd name="connsiteX336" fmla="*/ 339058 w 352425"/>
                <a:gd name="connsiteY336" fmla="*/ 109753 h 552450"/>
                <a:gd name="connsiteX337" fmla="*/ 335877 w 352425"/>
                <a:gd name="connsiteY337" fmla="*/ 109753 h 552450"/>
                <a:gd name="connsiteX338" fmla="*/ 339058 w 352425"/>
                <a:gd name="connsiteY338" fmla="*/ 106524 h 552450"/>
                <a:gd name="connsiteX339" fmla="*/ 339058 w 352425"/>
                <a:gd name="connsiteY339" fmla="*/ 106524 h 552450"/>
                <a:gd name="connsiteX340" fmla="*/ 345402 w 352425"/>
                <a:gd name="connsiteY340" fmla="*/ 103295 h 552450"/>
                <a:gd name="connsiteX341" fmla="*/ 348583 w 352425"/>
                <a:gd name="connsiteY341" fmla="*/ 103295 h 552450"/>
                <a:gd name="connsiteX342" fmla="*/ 348583 w 352425"/>
                <a:gd name="connsiteY342" fmla="*/ 103295 h 552450"/>
                <a:gd name="connsiteX343" fmla="*/ 348583 w 352425"/>
                <a:gd name="connsiteY343" fmla="*/ 100066 h 552450"/>
                <a:gd name="connsiteX344" fmla="*/ 351755 w 352425"/>
                <a:gd name="connsiteY344" fmla="*/ 96828 h 552450"/>
                <a:gd name="connsiteX345" fmla="*/ 351755 w 352425"/>
                <a:gd name="connsiteY345" fmla="*/ 96828 h 552450"/>
                <a:gd name="connsiteX346" fmla="*/ 351755 w 352425"/>
                <a:gd name="connsiteY346" fmla="*/ 9037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352425" h="552450">
                  <a:moveTo>
                    <a:pt x="351755" y="90370"/>
                  </a:moveTo>
                  <a:lnTo>
                    <a:pt x="348583" y="87141"/>
                  </a:lnTo>
                  <a:lnTo>
                    <a:pt x="348583" y="83912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2230" y="74215"/>
                  </a:lnTo>
                  <a:lnTo>
                    <a:pt x="329533" y="61290"/>
                  </a:lnTo>
                  <a:lnTo>
                    <a:pt x="326352" y="58061"/>
                  </a:lnTo>
                  <a:lnTo>
                    <a:pt x="323180" y="51603"/>
                  </a:lnTo>
                  <a:lnTo>
                    <a:pt x="320008" y="48374"/>
                  </a:lnTo>
                  <a:lnTo>
                    <a:pt x="320008" y="41907"/>
                  </a:lnTo>
                  <a:lnTo>
                    <a:pt x="320008" y="38678"/>
                  </a:lnTo>
                  <a:lnTo>
                    <a:pt x="320008" y="35449"/>
                  </a:lnTo>
                  <a:lnTo>
                    <a:pt x="313655" y="32220"/>
                  </a:lnTo>
                  <a:lnTo>
                    <a:pt x="307302" y="25762"/>
                  </a:lnTo>
                  <a:lnTo>
                    <a:pt x="304130" y="22523"/>
                  </a:lnTo>
                  <a:lnTo>
                    <a:pt x="300958" y="19294"/>
                  </a:lnTo>
                  <a:lnTo>
                    <a:pt x="300958" y="16065"/>
                  </a:lnTo>
                  <a:lnTo>
                    <a:pt x="300958" y="12836"/>
                  </a:lnTo>
                  <a:lnTo>
                    <a:pt x="300958" y="12836"/>
                  </a:lnTo>
                  <a:lnTo>
                    <a:pt x="294605" y="9608"/>
                  </a:lnTo>
                  <a:lnTo>
                    <a:pt x="270793" y="3140"/>
                  </a:lnTo>
                  <a:lnTo>
                    <a:pt x="267621" y="3140"/>
                  </a:lnTo>
                  <a:lnTo>
                    <a:pt x="264439" y="3140"/>
                  </a:lnTo>
                  <a:lnTo>
                    <a:pt x="261268" y="3140"/>
                  </a:lnTo>
                  <a:lnTo>
                    <a:pt x="261268" y="3140"/>
                  </a:lnTo>
                  <a:lnTo>
                    <a:pt x="258096" y="-89"/>
                  </a:lnTo>
                  <a:lnTo>
                    <a:pt x="258096" y="-89"/>
                  </a:lnTo>
                  <a:lnTo>
                    <a:pt x="254914" y="-89"/>
                  </a:lnTo>
                  <a:lnTo>
                    <a:pt x="254914" y="-89"/>
                  </a:lnTo>
                  <a:lnTo>
                    <a:pt x="251743" y="-89"/>
                  </a:lnTo>
                  <a:lnTo>
                    <a:pt x="235864" y="6369"/>
                  </a:lnTo>
                  <a:lnTo>
                    <a:pt x="232693" y="6369"/>
                  </a:lnTo>
                  <a:lnTo>
                    <a:pt x="232693" y="6369"/>
                  </a:lnTo>
                  <a:lnTo>
                    <a:pt x="223168" y="9608"/>
                  </a:lnTo>
                  <a:lnTo>
                    <a:pt x="219996" y="9608"/>
                  </a:lnTo>
                  <a:lnTo>
                    <a:pt x="216814" y="9608"/>
                  </a:lnTo>
                  <a:lnTo>
                    <a:pt x="210471" y="6369"/>
                  </a:lnTo>
                  <a:lnTo>
                    <a:pt x="207289" y="6369"/>
                  </a:lnTo>
                  <a:lnTo>
                    <a:pt x="204118" y="6369"/>
                  </a:lnTo>
                  <a:lnTo>
                    <a:pt x="200946" y="9608"/>
                  </a:lnTo>
                  <a:lnTo>
                    <a:pt x="194593" y="12836"/>
                  </a:lnTo>
                  <a:lnTo>
                    <a:pt x="191421" y="16065"/>
                  </a:lnTo>
                  <a:lnTo>
                    <a:pt x="191421" y="19294"/>
                  </a:lnTo>
                  <a:lnTo>
                    <a:pt x="188239" y="19294"/>
                  </a:lnTo>
                  <a:lnTo>
                    <a:pt x="178714" y="25762"/>
                  </a:lnTo>
                  <a:lnTo>
                    <a:pt x="169189" y="22523"/>
                  </a:lnTo>
                  <a:lnTo>
                    <a:pt x="162846" y="19294"/>
                  </a:lnTo>
                  <a:lnTo>
                    <a:pt x="153321" y="22523"/>
                  </a:lnTo>
                  <a:lnTo>
                    <a:pt x="153321" y="22523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40614" y="22523"/>
                  </a:lnTo>
                  <a:lnTo>
                    <a:pt x="140614" y="22523"/>
                  </a:lnTo>
                  <a:lnTo>
                    <a:pt x="131089" y="25762"/>
                  </a:lnTo>
                  <a:lnTo>
                    <a:pt x="131089" y="32220"/>
                  </a:lnTo>
                  <a:lnTo>
                    <a:pt x="131089" y="32220"/>
                  </a:lnTo>
                  <a:lnTo>
                    <a:pt x="134271" y="38678"/>
                  </a:lnTo>
                  <a:lnTo>
                    <a:pt x="134271" y="41907"/>
                  </a:lnTo>
                  <a:lnTo>
                    <a:pt x="134271" y="45145"/>
                  </a:lnTo>
                  <a:lnTo>
                    <a:pt x="134271" y="48374"/>
                  </a:lnTo>
                  <a:lnTo>
                    <a:pt x="134271" y="58061"/>
                  </a:lnTo>
                  <a:lnTo>
                    <a:pt x="134271" y="61290"/>
                  </a:lnTo>
                  <a:lnTo>
                    <a:pt x="131089" y="67758"/>
                  </a:lnTo>
                  <a:lnTo>
                    <a:pt x="131089" y="67758"/>
                  </a:lnTo>
                  <a:lnTo>
                    <a:pt x="131089" y="77444"/>
                  </a:lnTo>
                  <a:lnTo>
                    <a:pt x="131089" y="80683"/>
                  </a:lnTo>
                  <a:lnTo>
                    <a:pt x="123155" y="93599"/>
                  </a:lnTo>
                  <a:lnTo>
                    <a:pt x="116802" y="100066"/>
                  </a:lnTo>
                  <a:lnTo>
                    <a:pt x="113630" y="106524"/>
                  </a:lnTo>
                  <a:lnTo>
                    <a:pt x="107277" y="112982"/>
                  </a:lnTo>
                  <a:lnTo>
                    <a:pt x="104105" y="122679"/>
                  </a:lnTo>
                  <a:lnTo>
                    <a:pt x="94580" y="132366"/>
                  </a:lnTo>
                  <a:lnTo>
                    <a:pt x="88227" y="145291"/>
                  </a:lnTo>
                  <a:lnTo>
                    <a:pt x="88227" y="148520"/>
                  </a:lnTo>
                  <a:lnTo>
                    <a:pt x="81883" y="151759"/>
                  </a:lnTo>
                  <a:lnTo>
                    <a:pt x="81883" y="154988"/>
                  </a:lnTo>
                  <a:lnTo>
                    <a:pt x="78702" y="164674"/>
                  </a:lnTo>
                  <a:lnTo>
                    <a:pt x="78702" y="164674"/>
                  </a:lnTo>
                  <a:lnTo>
                    <a:pt x="75530" y="167903"/>
                  </a:lnTo>
                  <a:lnTo>
                    <a:pt x="72358" y="174371"/>
                  </a:lnTo>
                  <a:lnTo>
                    <a:pt x="69177" y="177600"/>
                  </a:lnTo>
                  <a:lnTo>
                    <a:pt x="69177" y="177600"/>
                  </a:lnTo>
                  <a:lnTo>
                    <a:pt x="69177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2833" y="180829"/>
                  </a:lnTo>
                  <a:lnTo>
                    <a:pt x="62833" y="184058"/>
                  </a:lnTo>
                  <a:lnTo>
                    <a:pt x="62833" y="184058"/>
                  </a:lnTo>
                  <a:lnTo>
                    <a:pt x="59652" y="184058"/>
                  </a:lnTo>
                  <a:lnTo>
                    <a:pt x="59652" y="188906"/>
                  </a:lnTo>
                  <a:lnTo>
                    <a:pt x="59652" y="188906"/>
                  </a:lnTo>
                  <a:lnTo>
                    <a:pt x="56480" y="192135"/>
                  </a:lnTo>
                  <a:lnTo>
                    <a:pt x="53308" y="195373"/>
                  </a:lnTo>
                  <a:lnTo>
                    <a:pt x="46955" y="205060"/>
                  </a:lnTo>
                  <a:lnTo>
                    <a:pt x="43783" y="208289"/>
                  </a:lnTo>
                  <a:lnTo>
                    <a:pt x="40602" y="211518"/>
                  </a:lnTo>
                  <a:lnTo>
                    <a:pt x="37430" y="214757"/>
                  </a:lnTo>
                  <a:lnTo>
                    <a:pt x="34258" y="214757"/>
                  </a:lnTo>
                  <a:lnTo>
                    <a:pt x="34258" y="214757"/>
                  </a:lnTo>
                  <a:lnTo>
                    <a:pt x="31077" y="214757"/>
                  </a:lnTo>
                  <a:lnTo>
                    <a:pt x="21552" y="214757"/>
                  </a:lnTo>
                  <a:lnTo>
                    <a:pt x="21552" y="214757"/>
                  </a:lnTo>
                  <a:lnTo>
                    <a:pt x="18380" y="214757"/>
                  </a:lnTo>
                  <a:lnTo>
                    <a:pt x="15208" y="217986"/>
                  </a:lnTo>
                  <a:lnTo>
                    <a:pt x="15208" y="217986"/>
                  </a:lnTo>
                  <a:lnTo>
                    <a:pt x="12027" y="217986"/>
                  </a:lnTo>
                  <a:lnTo>
                    <a:pt x="12027" y="217986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7673"/>
                  </a:lnTo>
                  <a:lnTo>
                    <a:pt x="12027" y="230911"/>
                  </a:lnTo>
                  <a:lnTo>
                    <a:pt x="8855" y="237369"/>
                  </a:lnTo>
                  <a:lnTo>
                    <a:pt x="8855" y="237369"/>
                  </a:lnTo>
                  <a:lnTo>
                    <a:pt x="8855" y="240598"/>
                  </a:lnTo>
                  <a:lnTo>
                    <a:pt x="5683" y="243827"/>
                  </a:lnTo>
                  <a:lnTo>
                    <a:pt x="5683" y="247056"/>
                  </a:lnTo>
                  <a:lnTo>
                    <a:pt x="5683" y="250295"/>
                  </a:lnTo>
                  <a:lnTo>
                    <a:pt x="5683" y="253524"/>
                  </a:lnTo>
                  <a:lnTo>
                    <a:pt x="5683" y="256753"/>
                  </a:lnTo>
                  <a:lnTo>
                    <a:pt x="8855" y="263211"/>
                  </a:lnTo>
                  <a:lnTo>
                    <a:pt x="12027" y="263211"/>
                  </a:lnTo>
                  <a:lnTo>
                    <a:pt x="12027" y="266440"/>
                  </a:lnTo>
                  <a:lnTo>
                    <a:pt x="12027" y="269678"/>
                  </a:lnTo>
                  <a:lnTo>
                    <a:pt x="5683" y="276136"/>
                  </a:lnTo>
                  <a:lnTo>
                    <a:pt x="5683" y="279365"/>
                  </a:lnTo>
                  <a:lnTo>
                    <a:pt x="5683" y="282594"/>
                  </a:lnTo>
                  <a:lnTo>
                    <a:pt x="5683" y="292290"/>
                  </a:lnTo>
                  <a:lnTo>
                    <a:pt x="5683" y="292290"/>
                  </a:lnTo>
                  <a:lnTo>
                    <a:pt x="5683" y="295519"/>
                  </a:lnTo>
                  <a:lnTo>
                    <a:pt x="2502" y="305216"/>
                  </a:lnTo>
                  <a:lnTo>
                    <a:pt x="2502" y="308445"/>
                  </a:lnTo>
                  <a:lnTo>
                    <a:pt x="2502" y="311674"/>
                  </a:lnTo>
                  <a:lnTo>
                    <a:pt x="2502" y="318132"/>
                  </a:lnTo>
                  <a:lnTo>
                    <a:pt x="2502" y="321370"/>
                  </a:lnTo>
                  <a:lnTo>
                    <a:pt x="2502" y="324599"/>
                  </a:lnTo>
                  <a:lnTo>
                    <a:pt x="-670" y="334286"/>
                  </a:lnTo>
                  <a:lnTo>
                    <a:pt x="-670" y="337515"/>
                  </a:lnTo>
                  <a:lnTo>
                    <a:pt x="-670" y="340754"/>
                  </a:lnTo>
                  <a:lnTo>
                    <a:pt x="-670" y="340754"/>
                  </a:lnTo>
                  <a:lnTo>
                    <a:pt x="5683" y="347212"/>
                  </a:lnTo>
                  <a:lnTo>
                    <a:pt x="5683" y="350440"/>
                  </a:lnTo>
                  <a:lnTo>
                    <a:pt x="5683" y="353670"/>
                  </a:lnTo>
                  <a:lnTo>
                    <a:pt x="5683" y="366595"/>
                  </a:lnTo>
                  <a:lnTo>
                    <a:pt x="8855" y="373053"/>
                  </a:lnTo>
                  <a:lnTo>
                    <a:pt x="8855" y="376291"/>
                  </a:lnTo>
                  <a:lnTo>
                    <a:pt x="15208" y="394056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21552" y="397284"/>
                  </a:lnTo>
                  <a:lnTo>
                    <a:pt x="21552" y="397284"/>
                  </a:lnTo>
                  <a:lnTo>
                    <a:pt x="24733" y="406981"/>
                  </a:lnTo>
                  <a:lnTo>
                    <a:pt x="24733" y="410210"/>
                  </a:lnTo>
                  <a:lnTo>
                    <a:pt x="31077" y="419906"/>
                  </a:lnTo>
                  <a:lnTo>
                    <a:pt x="37430" y="423135"/>
                  </a:lnTo>
                  <a:lnTo>
                    <a:pt x="40602" y="423135"/>
                  </a:lnTo>
                  <a:lnTo>
                    <a:pt x="40602" y="426364"/>
                  </a:lnTo>
                  <a:lnTo>
                    <a:pt x="43783" y="426364"/>
                  </a:lnTo>
                  <a:lnTo>
                    <a:pt x="43783" y="426364"/>
                  </a:lnTo>
                  <a:lnTo>
                    <a:pt x="46955" y="429593"/>
                  </a:lnTo>
                  <a:lnTo>
                    <a:pt x="46955" y="432822"/>
                  </a:lnTo>
                  <a:lnTo>
                    <a:pt x="46955" y="432822"/>
                  </a:lnTo>
                  <a:lnTo>
                    <a:pt x="50127" y="436061"/>
                  </a:lnTo>
                  <a:lnTo>
                    <a:pt x="53308" y="436061"/>
                  </a:lnTo>
                  <a:lnTo>
                    <a:pt x="59652" y="439290"/>
                  </a:lnTo>
                  <a:lnTo>
                    <a:pt x="75530" y="458673"/>
                  </a:lnTo>
                  <a:lnTo>
                    <a:pt x="94580" y="471599"/>
                  </a:lnTo>
                  <a:lnTo>
                    <a:pt x="97752" y="471599"/>
                  </a:lnTo>
                  <a:lnTo>
                    <a:pt x="100933" y="471599"/>
                  </a:lnTo>
                  <a:lnTo>
                    <a:pt x="104105" y="474827"/>
                  </a:lnTo>
                  <a:lnTo>
                    <a:pt x="107277" y="478057"/>
                  </a:lnTo>
                  <a:lnTo>
                    <a:pt x="110458" y="478057"/>
                  </a:lnTo>
                  <a:lnTo>
                    <a:pt x="113630" y="487743"/>
                  </a:lnTo>
                  <a:lnTo>
                    <a:pt x="116802" y="487743"/>
                  </a:lnTo>
                  <a:lnTo>
                    <a:pt x="131089" y="497440"/>
                  </a:lnTo>
                  <a:lnTo>
                    <a:pt x="137443" y="497440"/>
                  </a:lnTo>
                  <a:lnTo>
                    <a:pt x="140614" y="497440"/>
                  </a:lnTo>
                  <a:lnTo>
                    <a:pt x="146968" y="494211"/>
                  </a:lnTo>
                  <a:lnTo>
                    <a:pt x="150139" y="497440"/>
                  </a:lnTo>
                  <a:lnTo>
                    <a:pt x="156493" y="503898"/>
                  </a:lnTo>
                  <a:lnTo>
                    <a:pt x="162846" y="507127"/>
                  </a:lnTo>
                  <a:lnTo>
                    <a:pt x="172371" y="507127"/>
                  </a:lnTo>
                  <a:lnTo>
                    <a:pt x="172371" y="507127"/>
                  </a:lnTo>
                  <a:lnTo>
                    <a:pt x="172371" y="503898"/>
                  </a:lnTo>
                  <a:lnTo>
                    <a:pt x="172371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8714" y="507127"/>
                  </a:lnTo>
                  <a:lnTo>
                    <a:pt x="178714" y="507127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81896" y="513594"/>
                  </a:lnTo>
                  <a:lnTo>
                    <a:pt x="181896" y="516823"/>
                  </a:lnTo>
                  <a:lnTo>
                    <a:pt x="181896" y="516823"/>
                  </a:lnTo>
                  <a:lnTo>
                    <a:pt x="181896" y="513594"/>
                  </a:lnTo>
                  <a:lnTo>
                    <a:pt x="181896" y="513594"/>
                  </a:lnTo>
                  <a:lnTo>
                    <a:pt x="185068" y="513594"/>
                  </a:lnTo>
                  <a:lnTo>
                    <a:pt x="185068" y="513594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8239" y="516823"/>
                  </a:lnTo>
                  <a:lnTo>
                    <a:pt x="188239" y="520052"/>
                  </a:lnTo>
                  <a:lnTo>
                    <a:pt x="188239" y="520052"/>
                  </a:lnTo>
                  <a:lnTo>
                    <a:pt x="200946" y="520052"/>
                  </a:lnTo>
                  <a:lnTo>
                    <a:pt x="204118" y="520052"/>
                  </a:lnTo>
                  <a:lnTo>
                    <a:pt x="207289" y="520052"/>
                  </a:lnTo>
                  <a:lnTo>
                    <a:pt x="207289" y="523281"/>
                  </a:lnTo>
                  <a:lnTo>
                    <a:pt x="216814" y="526520"/>
                  </a:lnTo>
                  <a:lnTo>
                    <a:pt x="223168" y="532978"/>
                  </a:lnTo>
                  <a:lnTo>
                    <a:pt x="226339" y="536206"/>
                  </a:lnTo>
                  <a:lnTo>
                    <a:pt x="232693" y="536206"/>
                  </a:lnTo>
                  <a:lnTo>
                    <a:pt x="232693" y="536206"/>
                  </a:lnTo>
                  <a:lnTo>
                    <a:pt x="245389" y="549132"/>
                  </a:lnTo>
                  <a:lnTo>
                    <a:pt x="248571" y="552361"/>
                  </a:lnTo>
                  <a:lnTo>
                    <a:pt x="254914" y="552361"/>
                  </a:lnTo>
                  <a:lnTo>
                    <a:pt x="267621" y="545903"/>
                  </a:lnTo>
                  <a:lnTo>
                    <a:pt x="273964" y="545903"/>
                  </a:lnTo>
                  <a:lnTo>
                    <a:pt x="273964" y="545903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0793" y="532978"/>
                  </a:lnTo>
                  <a:lnTo>
                    <a:pt x="270793" y="526520"/>
                  </a:lnTo>
                  <a:lnTo>
                    <a:pt x="270793" y="523281"/>
                  </a:lnTo>
                  <a:lnTo>
                    <a:pt x="270793" y="520052"/>
                  </a:lnTo>
                  <a:lnTo>
                    <a:pt x="264439" y="513594"/>
                  </a:lnTo>
                  <a:lnTo>
                    <a:pt x="261268" y="507127"/>
                  </a:lnTo>
                  <a:lnTo>
                    <a:pt x="261268" y="500669"/>
                  </a:lnTo>
                  <a:lnTo>
                    <a:pt x="261268" y="497440"/>
                  </a:lnTo>
                  <a:lnTo>
                    <a:pt x="261268" y="487743"/>
                  </a:lnTo>
                  <a:lnTo>
                    <a:pt x="261268" y="484515"/>
                  </a:lnTo>
                  <a:lnTo>
                    <a:pt x="264439" y="484515"/>
                  </a:lnTo>
                  <a:lnTo>
                    <a:pt x="261268" y="478057"/>
                  </a:lnTo>
                  <a:lnTo>
                    <a:pt x="261268" y="471599"/>
                  </a:lnTo>
                  <a:lnTo>
                    <a:pt x="264439" y="465131"/>
                  </a:lnTo>
                  <a:lnTo>
                    <a:pt x="264439" y="458673"/>
                  </a:lnTo>
                  <a:lnTo>
                    <a:pt x="267621" y="452206"/>
                  </a:lnTo>
                  <a:lnTo>
                    <a:pt x="270793" y="448977"/>
                  </a:lnTo>
                  <a:lnTo>
                    <a:pt x="273964" y="445748"/>
                  </a:lnTo>
                  <a:lnTo>
                    <a:pt x="273964" y="445748"/>
                  </a:lnTo>
                  <a:lnTo>
                    <a:pt x="277146" y="442519"/>
                  </a:lnTo>
                  <a:lnTo>
                    <a:pt x="277146" y="439290"/>
                  </a:lnTo>
                  <a:lnTo>
                    <a:pt x="273964" y="432822"/>
                  </a:lnTo>
                  <a:lnTo>
                    <a:pt x="273964" y="432822"/>
                  </a:lnTo>
                  <a:lnTo>
                    <a:pt x="273964" y="426364"/>
                  </a:lnTo>
                  <a:lnTo>
                    <a:pt x="277146" y="423135"/>
                  </a:lnTo>
                  <a:lnTo>
                    <a:pt x="277146" y="419906"/>
                  </a:lnTo>
                  <a:lnTo>
                    <a:pt x="277146" y="419906"/>
                  </a:lnTo>
                  <a:lnTo>
                    <a:pt x="277146" y="416668"/>
                  </a:lnTo>
                  <a:lnTo>
                    <a:pt x="273964" y="416668"/>
                  </a:lnTo>
                  <a:lnTo>
                    <a:pt x="273964" y="416668"/>
                  </a:lnTo>
                  <a:lnTo>
                    <a:pt x="273964" y="413439"/>
                  </a:lnTo>
                  <a:lnTo>
                    <a:pt x="277146" y="413439"/>
                  </a:lnTo>
                  <a:lnTo>
                    <a:pt x="280318" y="410210"/>
                  </a:lnTo>
                  <a:lnTo>
                    <a:pt x="297777" y="413439"/>
                  </a:lnTo>
                  <a:lnTo>
                    <a:pt x="300958" y="413439"/>
                  </a:lnTo>
                  <a:lnTo>
                    <a:pt x="304130" y="413439"/>
                  </a:lnTo>
                  <a:lnTo>
                    <a:pt x="304130" y="413439"/>
                  </a:lnTo>
                  <a:lnTo>
                    <a:pt x="307302" y="410210"/>
                  </a:lnTo>
                  <a:lnTo>
                    <a:pt x="310483" y="406981"/>
                  </a:lnTo>
                  <a:lnTo>
                    <a:pt x="310483" y="403752"/>
                  </a:lnTo>
                  <a:lnTo>
                    <a:pt x="307302" y="397284"/>
                  </a:lnTo>
                  <a:lnTo>
                    <a:pt x="307302" y="394056"/>
                  </a:lnTo>
                  <a:lnTo>
                    <a:pt x="310483" y="389207"/>
                  </a:lnTo>
                  <a:lnTo>
                    <a:pt x="310483" y="385978"/>
                  </a:lnTo>
                  <a:lnTo>
                    <a:pt x="310483" y="382749"/>
                  </a:lnTo>
                  <a:lnTo>
                    <a:pt x="307302" y="376291"/>
                  </a:lnTo>
                  <a:lnTo>
                    <a:pt x="304130" y="376291"/>
                  </a:lnTo>
                  <a:lnTo>
                    <a:pt x="304130" y="360137"/>
                  </a:lnTo>
                  <a:lnTo>
                    <a:pt x="300958" y="350440"/>
                  </a:lnTo>
                  <a:lnTo>
                    <a:pt x="300958" y="334286"/>
                  </a:lnTo>
                  <a:lnTo>
                    <a:pt x="300958" y="327828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18132"/>
                  </a:lnTo>
                  <a:lnTo>
                    <a:pt x="307302" y="311674"/>
                  </a:lnTo>
                  <a:lnTo>
                    <a:pt x="313655" y="301987"/>
                  </a:lnTo>
                  <a:lnTo>
                    <a:pt x="313655" y="298748"/>
                  </a:lnTo>
                  <a:lnTo>
                    <a:pt x="313655" y="292290"/>
                  </a:lnTo>
                  <a:lnTo>
                    <a:pt x="307302" y="282594"/>
                  </a:lnTo>
                  <a:lnTo>
                    <a:pt x="304130" y="279365"/>
                  </a:lnTo>
                  <a:lnTo>
                    <a:pt x="304130" y="276136"/>
                  </a:lnTo>
                  <a:lnTo>
                    <a:pt x="307302" y="272907"/>
                  </a:lnTo>
                  <a:lnTo>
                    <a:pt x="310483" y="266440"/>
                  </a:lnTo>
                  <a:lnTo>
                    <a:pt x="310483" y="259982"/>
                  </a:lnTo>
                  <a:lnTo>
                    <a:pt x="310483" y="253524"/>
                  </a:lnTo>
                  <a:lnTo>
                    <a:pt x="307302" y="250295"/>
                  </a:lnTo>
                  <a:lnTo>
                    <a:pt x="304130" y="247056"/>
                  </a:lnTo>
                  <a:lnTo>
                    <a:pt x="304130" y="243827"/>
                  </a:lnTo>
                  <a:lnTo>
                    <a:pt x="304130" y="240598"/>
                  </a:lnTo>
                  <a:lnTo>
                    <a:pt x="307302" y="237369"/>
                  </a:lnTo>
                  <a:lnTo>
                    <a:pt x="307302" y="234140"/>
                  </a:lnTo>
                  <a:lnTo>
                    <a:pt x="310483" y="234140"/>
                  </a:lnTo>
                  <a:lnTo>
                    <a:pt x="316827" y="234140"/>
                  </a:lnTo>
                  <a:lnTo>
                    <a:pt x="320008" y="230911"/>
                  </a:lnTo>
                  <a:lnTo>
                    <a:pt x="320008" y="230911"/>
                  </a:lnTo>
                  <a:lnTo>
                    <a:pt x="326352" y="208289"/>
                  </a:lnTo>
                  <a:lnTo>
                    <a:pt x="329533" y="201832"/>
                  </a:lnTo>
                  <a:lnTo>
                    <a:pt x="329533" y="195373"/>
                  </a:lnTo>
                  <a:lnTo>
                    <a:pt x="326352" y="192135"/>
                  </a:lnTo>
                  <a:lnTo>
                    <a:pt x="323180" y="188906"/>
                  </a:lnTo>
                  <a:lnTo>
                    <a:pt x="320008" y="188906"/>
                  </a:lnTo>
                  <a:lnTo>
                    <a:pt x="316827" y="184058"/>
                  </a:lnTo>
                  <a:lnTo>
                    <a:pt x="320008" y="177600"/>
                  </a:lnTo>
                  <a:lnTo>
                    <a:pt x="320008" y="177600"/>
                  </a:lnTo>
                  <a:lnTo>
                    <a:pt x="326352" y="174371"/>
                  </a:lnTo>
                  <a:lnTo>
                    <a:pt x="326352" y="171142"/>
                  </a:lnTo>
                  <a:lnTo>
                    <a:pt x="329533" y="167903"/>
                  </a:lnTo>
                  <a:lnTo>
                    <a:pt x="329533" y="164674"/>
                  </a:lnTo>
                  <a:lnTo>
                    <a:pt x="329533" y="161445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5877" y="151759"/>
                  </a:lnTo>
                  <a:lnTo>
                    <a:pt x="339058" y="148520"/>
                  </a:lnTo>
                  <a:lnTo>
                    <a:pt x="339058" y="145291"/>
                  </a:lnTo>
                  <a:lnTo>
                    <a:pt x="335877" y="138833"/>
                  </a:lnTo>
                  <a:lnTo>
                    <a:pt x="339058" y="135604"/>
                  </a:lnTo>
                  <a:lnTo>
                    <a:pt x="342230" y="129137"/>
                  </a:lnTo>
                  <a:lnTo>
                    <a:pt x="342230" y="125908"/>
                  </a:lnTo>
                  <a:lnTo>
                    <a:pt x="342230" y="119450"/>
                  </a:lnTo>
                  <a:lnTo>
                    <a:pt x="339058" y="109753"/>
                  </a:lnTo>
                  <a:lnTo>
                    <a:pt x="335877" y="109753"/>
                  </a:lnTo>
                  <a:lnTo>
                    <a:pt x="339058" y="106524"/>
                  </a:lnTo>
                  <a:lnTo>
                    <a:pt x="339058" y="106524"/>
                  </a:lnTo>
                  <a:lnTo>
                    <a:pt x="345402" y="103295"/>
                  </a:lnTo>
                  <a:lnTo>
                    <a:pt x="348583" y="103295"/>
                  </a:lnTo>
                  <a:lnTo>
                    <a:pt x="348583" y="103295"/>
                  </a:lnTo>
                  <a:lnTo>
                    <a:pt x="348583" y="100066"/>
                  </a:lnTo>
                  <a:lnTo>
                    <a:pt x="351755" y="96828"/>
                  </a:lnTo>
                  <a:lnTo>
                    <a:pt x="351755" y="96828"/>
                  </a:lnTo>
                  <a:lnTo>
                    <a:pt x="351755" y="90370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B96377A-7624-4F03-CA7B-D9E4F453A27F}"/>
                </a:ext>
              </a:extLst>
            </p:cNvPr>
            <p:cNvSpPr/>
            <p:nvPr/>
          </p:nvSpPr>
          <p:spPr>
            <a:xfrm>
              <a:off x="7324133" y="1865583"/>
              <a:ext cx="485775" cy="790575"/>
            </a:xfrm>
            <a:custGeom>
              <a:avLst/>
              <a:gdLst>
                <a:gd name="connsiteX0" fmla="*/ 485105 w 485775"/>
                <a:gd name="connsiteY0" fmla="*/ 474256 h 790575"/>
                <a:gd name="connsiteX1" fmla="*/ 485105 w 485775"/>
                <a:gd name="connsiteY1" fmla="*/ 474256 h 790575"/>
                <a:gd name="connsiteX2" fmla="*/ 485105 w 485775"/>
                <a:gd name="connsiteY2" fmla="*/ 471027 h 790575"/>
                <a:gd name="connsiteX3" fmla="*/ 485105 w 485775"/>
                <a:gd name="connsiteY3" fmla="*/ 471027 h 790575"/>
                <a:gd name="connsiteX4" fmla="*/ 485105 w 485775"/>
                <a:gd name="connsiteY4" fmla="*/ 471027 h 790575"/>
                <a:gd name="connsiteX5" fmla="*/ 481876 w 485775"/>
                <a:gd name="connsiteY5" fmla="*/ 467798 h 790575"/>
                <a:gd name="connsiteX6" fmla="*/ 478647 w 485775"/>
                <a:gd name="connsiteY6" fmla="*/ 467798 h 790575"/>
                <a:gd name="connsiteX7" fmla="*/ 478647 w 485775"/>
                <a:gd name="connsiteY7" fmla="*/ 467798 h 790575"/>
                <a:gd name="connsiteX8" fmla="*/ 478647 w 485775"/>
                <a:gd name="connsiteY8" fmla="*/ 461350 h 790575"/>
                <a:gd name="connsiteX9" fmla="*/ 475418 w 485775"/>
                <a:gd name="connsiteY9" fmla="*/ 454892 h 790575"/>
                <a:gd name="connsiteX10" fmla="*/ 475418 w 485775"/>
                <a:gd name="connsiteY10" fmla="*/ 454892 h 790575"/>
                <a:gd name="connsiteX11" fmla="*/ 472199 w 485775"/>
                <a:gd name="connsiteY11" fmla="*/ 454892 h 790575"/>
                <a:gd name="connsiteX12" fmla="*/ 472199 w 485775"/>
                <a:gd name="connsiteY12" fmla="*/ 454892 h 790575"/>
                <a:gd name="connsiteX13" fmla="*/ 472199 w 485775"/>
                <a:gd name="connsiteY13" fmla="*/ 454892 h 790575"/>
                <a:gd name="connsiteX14" fmla="*/ 468970 w 485775"/>
                <a:gd name="connsiteY14" fmla="*/ 451672 h 790575"/>
                <a:gd name="connsiteX15" fmla="*/ 468970 w 485775"/>
                <a:gd name="connsiteY15" fmla="*/ 451672 h 790575"/>
                <a:gd name="connsiteX16" fmla="*/ 465740 w 485775"/>
                <a:gd name="connsiteY16" fmla="*/ 451672 h 790575"/>
                <a:gd name="connsiteX17" fmla="*/ 465740 w 485775"/>
                <a:gd name="connsiteY17" fmla="*/ 451672 h 790575"/>
                <a:gd name="connsiteX18" fmla="*/ 465740 w 485775"/>
                <a:gd name="connsiteY18" fmla="*/ 451672 h 790575"/>
                <a:gd name="connsiteX19" fmla="*/ 468970 w 485775"/>
                <a:gd name="connsiteY19" fmla="*/ 448443 h 790575"/>
                <a:gd name="connsiteX20" fmla="*/ 468970 w 485775"/>
                <a:gd name="connsiteY20" fmla="*/ 448443 h 790575"/>
                <a:gd name="connsiteX21" fmla="*/ 468970 w 485775"/>
                <a:gd name="connsiteY21" fmla="*/ 445214 h 790575"/>
                <a:gd name="connsiteX22" fmla="*/ 468970 w 485775"/>
                <a:gd name="connsiteY22" fmla="*/ 445214 h 790575"/>
                <a:gd name="connsiteX23" fmla="*/ 468970 w 485775"/>
                <a:gd name="connsiteY23" fmla="*/ 445214 h 790575"/>
                <a:gd name="connsiteX24" fmla="*/ 468970 w 485775"/>
                <a:gd name="connsiteY24" fmla="*/ 441985 h 790575"/>
                <a:gd name="connsiteX25" fmla="*/ 468970 w 485775"/>
                <a:gd name="connsiteY25" fmla="*/ 441985 h 790575"/>
                <a:gd name="connsiteX26" fmla="*/ 468970 w 485775"/>
                <a:gd name="connsiteY26" fmla="*/ 441985 h 790575"/>
                <a:gd name="connsiteX27" fmla="*/ 468970 w 485775"/>
                <a:gd name="connsiteY27" fmla="*/ 438766 h 790575"/>
                <a:gd name="connsiteX28" fmla="*/ 468970 w 485775"/>
                <a:gd name="connsiteY28" fmla="*/ 438766 h 790575"/>
                <a:gd name="connsiteX29" fmla="*/ 465740 w 485775"/>
                <a:gd name="connsiteY29" fmla="*/ 438766 h 790575"/>
                <a:gd name="connsiteX30" fmla="*/ 465740 w 485775"/>
                <a:gd name="connsiteY30" fmla="*/ 438766 h 790575"/>
                <a:gd name="connsiteX31" fmla="*/ 465740 w 485775"/>
                <a:gd name="connsiteY31" fmla="*/ 435537 h 790575"/>
                <a:gd name="connsiteX32" fmla="*/ 465740 w 485775"/>
                <a:gd name="connsiteY32" fmla="*/ 432308 h 790575"/>
                <a:gd name="connsiteX33" fmla="*/ 465740 w 485775"/>
                <a:gd name="connsiteY33" fmla="*/ 429079 h 790575"/>
                <a:gd name="connsiteX34" fmla="*/ 465740 w 485775"/>
                <a:gd name="connsiteY34" fmla="*/ 425850 h 790575"/>
                <a:gd name="connsiteX35" fmla="*/ 462512 w 485775"/>
                <a:gd name="connsiteY35" fmla="*/ 422631 h 790575"/>
                <a:gd name="connsiteX36" fmla="*/ 462512 w 485775"/>
                <a:gd name="connsiteY36" fmla="*/ 422631 h 790575"/>
                <a:gd name="connsiteX37" fmla="*/ 459283 w 485775"/>
                <a:gd name="connsiteY37" fmla="*/ 419402 h 790575"/>
                <a:gd name="connsiteX38" fmla="*/ 452825 w 485775"/>
                <a:gd name="connsiteY38" fmla="*/ 412944 h 790575"/>
                <a:gd name="connsiteX39" fmla="*/ 449596 w 485775"/>
                <a:gd name="connsiteY39" fmla="*/ 409724 h 790575"/>
                <a:gd name="connsiteX40" fmla="*/ 449596 w 485775"/>
                <a:gd name="connsiteY40" fmla="*/ 406495 h 790575"/>
                <a:gd name="connsiteX41" fmla="*/ 446377 w 485775"/>
                <a:gd name="connsiteY41" fmla="*/ 393589 h 790575"/>
                <a:gd name="connsiteX42" fmla="*/ 443147 w 485775"/>
                <a:gd name="connsiteY42" fmla="*/ 393589 h 790575"/>
                <a:gd name="connsiteX43" fmla="*/ 443147 w 485775"/>
                <a:gd name="connsiteY43" fmla="*/ 393589 h 790575"/>
                <a:gd name="connsiteX44" fmla="*/ 443147 w 485775"/>
                <a:gd name="connsiteY44" fmla="*/ 390360 h 790575"/>
                <a:gd name="connsiteX45" fmla="*/ 439918 w 485775"/>
                <a:gd name="connsiteY45" fmla="*/ 390360 h 790575"/>
                <a:gd name="connsiteX46" fmla="*/ 436689 w 485775"/>
                <a:gd name="connsiteY46" fmla="*/ 390360 h 790575"/>
                <a:gd name="connsiteX47" fmla="*/ 433460 w 485775"/>
                <a:gd name="connsiteY47" fmla="*/ 383902 h 790575"/>
                <a:gd name="connsiteX48" fmla="*/ 430232 w 485775"/>
                <a:gd name="connsiteY48" fmla="*/ 383902 h 790575"/>
                <a:gd name="connsiteX49" fmla="*/ 427003 w 485775"/>
                <a:gd name="connsiteY49" fmla="*/ 377453 h 790575"/>
                <a:gd name="connsiteX50" fmla="*/ 427003 w 485775"/>
                <a:gd name="connsiteY50" fmla="*/ 367766 h 790575"/>
                <a:gd name="connsiteX51" fmla="*/ 430232 w 485775"/>
                <a:gd name="connsiteY51" fmla="*/ 364547 h 790575"/>
                <a:gd name="connsiteX52" fmla="*/ 430232 w 485775"/>
                <a:gd name="connsiteY52" fmla="*/ 361318 h 790575"/>
                <a:gd name="connsiteX53" fmla="*/ 430232 w 485775"/>
                <a:gd name="connsiteY53" fmla="*/ 358089 h 790575"/>
                <a:gd name="connsiteX54" fmla="*/ 433460 w 485775"/>
                <a:gd name="connsiteY54" fmla="*/ 354860 h 790575"/>
                <a:gd name="connsiteX55" fmla="*/ 433460 w 485775"/>
                <a:gd name="connsiteY55" fmla="*/ 354860 h 790575"/>
                <a:gd name="connsiteX56" fmla="*/ 433460 w 485775"/>
                <a:gd name="connsiteY56" fmla="*/ 351641 h 790575"/>
                <a:gd name="connsiteX57" fmla="*/ 430232 w 485775"/>
                <a:gd name="connsiteY57" fmla="*/ 351641 h 790575"/>
                <a:gd name="connsiteX58" fmla="*/ 430232 w 485775"/>
                <a:gd name="connsiteY58" fmla="*/ 351641 h 790575"/>
                <a:gd name="connsiteX59" fmla="*/ 430232 w 485775"/>
                <a:gd name="connsiteY59" fmla="*/ 348412 h 790575"/>
                <a:gd name="connsiteX60" fmla="*/ 430232 w 485775"/>
                <a:gd name="connsiteY60" fmla="*/ 348412 h 790575"/>
                <a:gd name="connsiteX61" fmla="*/ 427003 w 485775"/>
                <a:gd name="connsiteY61" fmla="*/ 348412 h 790575"/>
                <a:gd name="connsiteX62" fmla="*/ 427003 w 485775"/>
                <a:gd name="connsiteY62" fmla="*/ 345183 h 790575"/>
                <a:gd name="connsiteX63" fmla="*/ 427003 w 485775"/>
                <a:gd name="connsiteY63" fmla="*/ 338725 h 790575"/>
                <a:gd name="connsiteX64" fmla="*/ 427003 w 485775"/>
                <a:gd name="connsiteY64" fmla="*/ 335505 h 790575"/>
                <a:gd name="connsiteX65" fmla="*/ 427003 w 485775"/>
                <a:gd name="connsiteY65" fmla="*/ 329047 h 790575"/>
                <a:gd name="connsiteX66" fmla="*/ 427003 w 485775"/>
                <a:gd name="connsiteY66" fmla="*/ 329047 h 790575"/>
                <a:gd name="connsiteX67" fmla="*/ 427003 w 485775"/>
                <a:gd name="connsiteY67" fmla="*/ 325818 h 790575"/>
                <a:gd name="connsiteX68" fmla="*/ 427003 w 485775"/>
                <a:gd name="connsiteY68" fmla="*/ 325818 h 790575"/>
                <a:gd name="connsiteX69" fmla="*/ 427003 w 485775"/>
                <a:gd name="connsiteY69" fmla="*/ 325818 h 790575"/>
                <a:gd name="connsiteX70" fmla="*/ 427003 w 485775"/>
                <a:gd name="connsiteY70" fmla="*/ 322599 h 790575"/>
                <a:gd name="connsiteX71" fmla="*/ 427003 w 485775"/>
                <a:gd name="connsiteY71" fmla="*/ 322599 h 790575"/>
                <a:gd name="connsiteX72" fmla="*/ 427003 w 485775"/>
                <a:gd name="connsiteY72" fmla="*/ 319370 h 790575"/>
                <a:gd name="connsiteX73" fmla="*/ 427003 w 485775"/>
                <a:gd name="connsiteY73" fmla="*/ 319370 h 790575"/>
                <a:gd name="connsiteX74" fmla="*/ 433460 w 485775"/>
                <a:gd name="connsiteY74" fmla="*/ 312912 h 790575"/>
                <a:gd name="connsiteX75" fmla="*/ 436689 w 485775"/>
                <a:gd name="connsiteY75" fmla="*/ 309683 h 790575"/>
                <a:gd name="connsiteX76" fmla="*/ 439918 w 485775"/>
                <a:gd name="connsiteY76" fmla="*/ 303235 h 790575"/>
                <a:gd name="connsiteX77" fmla="*/ 468970 w 485775"/>
                <a:gd name="connsiteY77" fmla="*/ 188677 h 790575"/>
                <a:gd name="connsiteX78" fmla="*/ 472199 w 485775"/>
                <a:gd name="connsiteY78" fmla="*/ 182229 h 790575"/>
                <a:gd name="connsiteX79" fmla="*/ 465740 w 485775"/>
                <a:gd name="connsiteY79" fmla="*/ 172552 h 790575"/>
                <a:gd name="connsiteX80" fmla="*/ 439918 w 485775"/>
                <a:gd name="connsiteY80" fmla="*/ 143510 h 790575"/>
                <a:gd name="connsiteX81" fmla="*/ 436689 w 485775"/>
                <a:gd name="connsiteY81" fmla="*/ 140281 h 790575"/>
                <a:gd name="connsiteX82" fmla="*/ 436689 w 485775"/>
                <a:gd name="connsiteY82" fmla="*/ 137052 h 790575"/>
                <a:gd name="connsiteX83" fmla="*/ 443147 w 485775"/>
                <a:gd name="connsiteY83" fmla="*/ 101552 h 790575"/>
                <a:gd name="connsiteX84" fmla="*/ 423783 w 485775"/>
                <a:gd name="connsiteY84" fmla="*/ 51536 h 790575"/>
                <a:gd name="connsiteX85" fmla="*/ 420554 w 485775"/>
                <a:gd name="connsiteY85" fmla="*/ 48317 h 790575"/>
                <a:gd name="connsiteX86" fmla="*/ 399571 w 485775"/>
                <a:gd name="connsiteY86" fmla="*/ 48317 h 790575"/>
                <a:gd name="connsiteX87" fmla="*/ 357613 w 485775"/>
                <a:gd name="connsiteY87" fmla="*/ 48317 h 790575"/>
                <a:gd name="connsiteX88" fmla="*/ 289823 w 485775"/>
                <a:gd name="connsiteY88" fmla="*/ 48317 h 790575"/>
                <a:gd name="connsiteX89" fmla="*/ 286604 w 485775"/>
                <a:gd name="connsiteY89" fmla="*/ 45088 h 790575"/>
                <a:gd name="connsiteX90" fmla="*/ 286604 w 485775"/>
                <a:gd name="connsiteY90" fmla="*/ 45088 h 790575"/>
                <a:gd name="connsiteX91" fmla="*/ 286604 w 485775"/>
                <a:gd name="connsiteY91" fmla="*/ 45088 h 790575"/>
                <a:gd name="connsiteX92" fmla="*/ 286604 w 485775"/>
                <a:gd name="connsiteY92" fmla="*/ 45088 h 790575"/>
                <a:gd name="connsiteX93" fmla="*/ 286604 w 485775"/>
                <a:gd name="connsiteY93" fmla="*/ 41859 h 790575"/>
                <a:gd name="connsiteX94" fmla="*/ 286604 w 485775"/>
                <a:gd name="connsiteY94" fmla="*/ 41859 h 790575"/>
                <a:gd name="connsiteX95" fmla="*/ 286604 w 485775"/>
                <a:gd name="connsiteY95" fmla="*/ 41859 h 790575"/>
                <a:gd name="connsiteX96" fmla="*/ 286604 w 485775"/>
                <a:gd name="connsiteY96" fmla="*/ 38630 h 790575"/>
                <a:gd name="connsiteX97" fmla="*/ 283375 w 485775"/>
                <a:gd name="connsiteY97" fmla="*/ 38630 h 790575"/>
                <a:gd name="connsiteX98" fmla="*/ 280146 w 485775"/>
                <a:gd name="connsiteY98" fmla="*/ 38630 h 790575"/>
                <a:gd name="connsiteX99" fmla="*/ 280146 w 485775"/>
                <a:gd name="connsiteY99" fmla="*/ 38630 h 790575"/>
                <a:gd name="connsiteX100" fmla="*/ 276917 w 485775"/>
                <a:gd name="connsiteY100" fmla="*/ 38630 h 790575"/>
                <a:gd name="connsiteX101" fmla="*/ 276917 w 485775"/>
                <a:gd name="connsiteY101" fmla="*/ 38630 h 790575"/>
                <a:gd name="connsiteX102" fmla="*/ 280146 w 485775"/>
                <a:gd name="connsiteY102" fmla="*/ 32182 h 790575"/>
                <a:gd name="connsiteX103" fmla="*/ 280146 w 485775"/>
                <a:gd name="connsiteY103" fmla="*/ 32182 h 790575"/>
                <a:gd name="connsiteX104" fmla="*/ 280146 w 485775"/>
                <a:gd name="connsiteY104" fmla="*/ 32182 h 790575"/>
                <a:gd name="connsiteX105" fmla="*/ 276917 w 485775"/>
                <a:gd name="connsiteY105" fmla="*/ 32182 h 790575"/>
                <a:gd name="connsiteX106" fmla="*/ 276917 w 485775"/>
                <a:gd name="connsiteY106" fmla="*/ 32182 h 790575"/>
                <a:gd name="connsiteX107" fmla="*/ 276917 w 485775"/>
                <a:gd name="connsiteY107" fmla="*/ 28953 h 790575"/>
                <a:gd name="connsiteX108" fmla="*/ 276917 w 485775"/>
                <a:gd name="connsiteY108" fmla="*/ 28953 h 790575"/>
                <a:gd name="connsiteX109" fmla="*/ 270459 w 485775"/>
                <a:gd name="connsiteY109" fmla="*/ 32182 h 790575"/>
                <a:gd name="connsiteX110" fmla="*/ 270459 w 485775"/>
                <a:gd name="connsiteY110" fmla="*/ 32182 h 790575"/>
                <a:gd name="connsiteX111" fmla="*/ 260781 w 485775"/>
                <a:gd name="connsiteY111" fmla="*/ 28953 h 790575"/>
                <a:gd name="connsiteX112" fmla="*/ 260781 w 485775"/>
                <a:gd name="connsiteY112" fmla="*/ 28953 h 790575"/>
                <a:gd name="connsiteX113" fmla="*/ 246256 w 485775"/>
                <a:gd name="connsiteY113" fmla="*/ 28953 h 790575"/>
                <a:gd name="connsiteX114" fmla="*/ 243027 w 485775"/>
                <a:gd name="connsiteY114" fmla="*/ 28953 h 790575"/>
                <a:gd name="connsiteX115" fmla="*/ 236569 w 485775"/>
                <a:gd name="connsiteY115" fmla="*/ 28953 h 790575"/>
                <a:gd name="connsiteX116" fmla="*/ 233340 w 485775"/>
                <a:gd name="connsiteY116" fmla="*/ 28953 h 790575"/>
                <a:gd name="connsiteX117" fmla="*/ 233340 w 485775"/>
                <a:gd name="connsiteY117" fmla="*/ 28953 h 790575"/>
                <a:gd name="connsiteX118" fmla="*/ 233340 w 485775"/>
                <a:gd name="connsiteY118" fmla="*/ 28953 h 790575"/>
                <a:gd name="connsiteX119" fmla="*/ 230111 w 485775"/>
                <a:gd name="connsiteY119" fmla="*/ 25724 h 790575"/>
                <a:gd name="connsiteX120" fmla="*/ 230111 w 485775"/>
                <a:gd name="connsiteY120" fmla="*/ 25724 h 790575"/>
                <a:gd name="connsiteX121" fmla="*/ 230111 w 485775"/>
                <a:gd name="connsiteY121" fmla="*/ 25724 h 790575"/>
                <a:gd name="connsiteX122" fmla="*/ 220434 w 485775"/>
                <a:gd name="connsiteY122" fmla="*/ 25724 h 790575"/>
                <a:gd name="connsiteX123" fmla="*/ 220434 w 485775"/>
                <a:gd name="connsiteY123" fmla="*/ 22495 h 790575"/>
                <a:gd name="connsiteX124" fmla="*/ 220434 w 485775"/>
                <a:gd name="connsiteY124" fmla="*/ 22495 h 790575"/>
                <a:gd name="connsiteX125" fmla="*/ 217205 w 485775"/>
                <a:gd name="connsiteY125" fmla="*/ 22495 h 790575"/>
                <a:gd name="connsiteX126" fmla="*/ 217205 w 485775"/>
                <a:gd name="connsiteY126" fmla="*/ 19275 h 790575"/>
                <a:gd name="connsiteX127" fmla="*/ 207518 w 485775"/>
                <a:gd name="connsiteY127" fmla="*/ 16046 h 790575"/>
                <a:gd name="connsiteX128" fmla="*/ 207518 w 485775"/>
                <a:gd name="connsiteY128" fmla="*/ 12817 h 790575"/>
                <a:gd name="connsiteX129" fmla="*/ 207518 w 485775"/>
                <a:gd name="connsiteY129" fmla="*/ 12817 h 790575"/>
                <a:gd name="connsiteX130" fmla="*/ 207518 w 485775"/>
                <a:gd name="connsiteY130" fmla="*/ 12817 h 790575"/>
                <a:gd name="connsiteX131" fmla="*/ 207518 w 485775"/>
                <a:gd name="connsiteY131" fmla="*/ 6369 h 790575"/>
                <a:gd name="connsiteX132" fmla="*/ 207518 w 485775"/>
                <a:gd name="connsiteY132" fmla="*/ 6369 h 790575"/>
                <a:gd name="connsiteX133" fmla="*/ 207518 w 485775"/>
                <a:gd name="connsiteY133" fmla="*/ 6369 h 790575"/>
                <a:gd name="connsiteX134" fmla="*/ 204289 w 485775"/>
                <a:gd name="connsiteY134" fmla="*/ 6369 h 790575"/>
                <a:gd name="connsiteX135" fmla="*/ 181696 w 485775"/>
                <a:gd name="connsiteY135" fmla="*/ -89 h 790575"/>
                <a:gd name="connsiteX136" fmla="*/ 178467 w 485775"/>
                <a:gd name="connsiteY136" fmla="*/ -89 h 790575"/>
                <a:gd name="connsiteX137" fmla="*/ 165561 w 485775"/>
                <a:gd name="connsiteY137" fmla="*/ 3140 h 790575"/>
                <a:gd name="connsiteX138" fmla="*/ 142967 w 485775"/>
                <a:gd name="connsiteY138" fmla="*/ 9588 h 790575"/>
                <a:gd name="connsiteX139" fmla="*/ 107458 w 485775"/>
                <a:gd name="connsiteY139" fmla="*/ 16046 h 790575"/>
                <a:gd name="connsiteX140" fmla="*/ 97780 w 485775"/>
                <a:gd name="connsiteY140" fmla="*/ 19275 h 790575"/>
                <a:gd name="connsiteX141" fmla="*/ 97780 w 485775"/>
                <a:gd name="connsiteY141" fmla="*/ 25724 h 790575"/>
                <a:gd name="connsiteX142" fmla="*/ 101000 w 485775"/>
                <a:gd name="connsiteY142" fmla="*/ 54766 h 790575"/>
                <a:gd name="connsiteX143" fmla="*/ 101000 w 485775"/>
                <a:gd name="connsiteY143" fmla="*/ 57995 h 790575"/>
                <a:gd name="connsiteX144" fmla="*/ 101000 w 485775"/>
                <a:gd name="connsiteY144" fmla="*/ 61223 h 790575"/>
                <a:gd name="connsiteX145" fmla="*/ 86484 w 485775"/>
                <a:gd name="connsiteY145" fmla="*/ 77359 h 790575"/>
                <a:gd name="connsiteX146" fmla="*/ 73568 w 485775"/>
                <a:gd name="connsiteY146" fmla="*/ 88646 h 790575"/>
                <a:gd name="connsiteX147" fmla="*/ 70339 w 485775"/>
                <a:gd name="connsiteY147" fmla="*/ 91875 h 790575"/>
                <a:gd name="connsiteX148" fmla="*/ 44517 w 485775"/>
                <a:gd name="connsiteY148" fmla="*/ 98333 h 790575"/>
                <a:gd name="connsiteX149" fmla="*/ 34839 w 485775"/>
                <a:gd name="connsiteY149" fmla="*/ 127375 h 790575"/>
                <a:gd name="connsiteX150" fmla="*/ 31610 w 485775"/>
                <a:gd name="connsiteY150" fmla="*/ 130594 h 790575"/>
                <a:gd name="connsiteX151" fmla="*/ 28381 w 485775"/>
                <a:gd name="connsiteY151" fmla="*/ 137052 h 790575"/>
                <a:gd name="connsiteX152" fmla="*/ 28381 w 485775"/>
                <a:gd name="connsiteY152" fmla="*/ 137052 h 790575"/>
                <a:gd name="connsiteX153" fmla="*/ 28381 w 485775"/>
                <a:gd name="connsiteY153" fmla="*/ 143510 h 790575"/>
                <a:gd name="connsiteX154" fmla="*/ 25152 w 485775"/>
                <a:gd name="connsiteY154" fmla="*/ 153187 h 790575"/>
                <a:gd name="connsiteX155" fmla="*/ 21923 w 485775"/>
                <a:gd name="connsiteY155" fmla="*/ 156416 h 790575"/>
                <a:gd name="connsiteX156" fmla="*/ 21923 w 485775"/>
                <a:gd name="connsiteY156" fmla="*/ 159636 h 790575"/>
                <a:gd name="connsiteX157" fmla="*/ 12246 w 485775"/>
                <a:gd name="connsiteY157" fmla="*/ 188677 h 790575"/>
                <a:gd name="connsiteX158" fmla="*/ 12246 w 485775"/>
                <a:gd name="connsiteY158" fmla="*/ 195135 h 790575"/>
                <a:gd name="connsiteX159" fmla="*/ 9017 w 485775"/>
                <a:gd name="connsiteY159" fmla="*/ 198364 h 790575"/>
                <a:gd name="connsiteX160" fmla="*/ 2559 w 485775"/>
                <a:gd name="connsiteY160" fmla="*/ 224177 h 790575"/>
                <a:gd name="connsiteX161" fmla="*/ -670 w 485775"/>
                <a:gd name="connsiteY161" fmla="*/ 230626 h 790575"/>
                <a:gd name="connsiteX162" fmla="*/ -670 w 485775"/>
                <a:gd name="connsiteY162" fmla="*/ 256448 h 790575"/>
                <a:gd name="connsiteX163" fmla="*/ -670 w 485775"/>
                <a:gd name="connsiteY163" fmla="*/ 306464 h 790575"/>
                <a:gd name="connsiteX164" fmla="*/ 2559 w 485775"/>
                <a:gd name="connsiteY164" fmla="*/ 341954 h 790575"/>
                <a:gd name="connsiteX165" fmla="*/ 12246 w 485775"/>
                <a:gd name="connsiteY165" fmla="*/ 341954 h 790575"/>
                <a:gd name="connsiteX166" fmla="*/ 15465 w 485775"/>
                <a:gd name="connsiteY166" fmla="*/ 345183 h 790575"/>
                <a:gd name="connsiteX167" fmla="*/ 21923 w 485775"/>
                <a:gd name="connsiteY167" fmla="*/ 348412 h 790575"/>
                <a:gd name="connsiteX168" fmla="*/ 54203 w 485775"/>
                <a:gd name="connsiteY168" fmla="*/ 367766 h 790575"/>
                <a:gd name="connsiteX169" fmla="*/ 57432 w 485775"/>
                <a:gd name="connsiteY169" fmla="*/ 370995 h 790575"/>
                <a:gd name="connsiteX170" fmla="*/ 60662 w 485775"/>
                <a:gd name="connsiteY170" fmla="*/ 374225 h 790575"/>
                <a:gd name="connsiteX171" fmla="*/ 60662 w 485775"/>
                <a:gd name="connsiteY171" fmla="*/ 377453 h 790575"/>
                <a:gd name="connsiteX172" fmla="*/ 63881 w 485775"/>
                <a:gd name="connsiteY172" fmla="*/ 377453 h 790575"/>
                <a:gd name="connsiteX173" fmla="*/ 63881 w 485775"/>
                <a:gd name="connsiteY173" fmla="*/ 377453 h 790575"/>
                <a:gd name="connsiteX174" fmla="*/ 63881 w 485775"/>
                <a:gd name="connsiteY174" fmla="*/ 380682 h 790575"/>
                <a:gd name="connsiteX175" fmla="*/ 63881 w 485775"/>
                <a:gd name="connsiteY175" fmla="*/ 383902 h 790575"/>
                <a:gd name="connsiteX176" fmla="*/ 63881 w 485775"/>
                <a:gd name="connsiteY176" fmla="*/ 383902 h 790575"/>
                <a:gd name="connsiteX177" fmla="*/ 63881 w 485775"/>
                <a:gd name="connsiteY177" fmla="*/ 387131 h 790575"/>
                <a:gd name="connsiteX178" fmla="*/ 63881 w 485775"/>
                <a:gd name="connsiteY178" fmla="*/ 387131 h 790575"/>
                <a:gd name="connsiteX179" fmla="*/ 63881 w 485775"/>
                <a:gd name="connsiteY179" fmla="*/ 390360 h 790575"/>
                <a:gd name="connsiteX180" fmla="*/ 67110 w 485775"/>
                <a:gd name="connsiteY180" fmla="*/ 393589 h 790575"/>
                <a:gd name="connsiteX181" fmla="*/ 67110 w 485775"/>
                <a:gd name="connsiteY181" fmla="*/ 393589 h 790575"/>
                <a:gd name="connsiteX182" fmla="*/ 67110 w 485775"/>
                <a:gd name="connsiteY182" fmla="*/ 396808 h 790575"/>
                <a:gd name="connsiteX183" fmla="*/ 67110 w 485775"/>
                <a:gd name="connsiteY183" fmla="*/ 403266 h 790575"/>
                <a:gd name="connsiteX184" fmla="*/ 67110 w 485775"/>
                <a:gd name="connsiteY184" fmla="*/ 403266 h 790575"/>
                <a:gd name="connsiteX185" fmla="*/ 67110 w 485775"/>
                <a:gd name="connsiteY185" fmla="*/ 403266 h 790575"/>
                <a:gd name="connsiteX186" fmla="*/ 67110 w 485775"/>
                <a:gd name="connsiteY186" fmla="*/ 406495 h 790575"/>
                <a:gd name="connsiteX187" fmla="*/ 70339 w 485775"/>
                <a:gd name="connsiteY187" fmla="*/ 406495 h 790575"/>
                <a:gd name="connsiteX188" fmla="*/ 70339 w 485775"/>
                <a:gd name="connsiteY188" fmla="*/ 406495 h 790575"/>
                <a:gd name="connsiteX189" fmla="*/ 83255 w 485775"/>
                <a:gd name="connsiteY189" fmla="*/ 403266 h 790575"/>
                <a:gd name="connsiteX190" fmla="*/ 97780 w 485775"/>
                <a:gd name="connsiteY190" fmla="*/ 400037 h 790575"/>
                <a:gd name="connsiteX191" fmla="*/ 97780 w 485775"/>
                <a:gd name="connsiteY191" fmla="*/ 400037 h 790575"/>
                <a:gd name="connsiteX192" fmla="*/ 101000 w 485775"/>
                <a:gd name="connsiteY192" fmla="*/ 400037 h 790575"/>
                <a:gd name="connsiteX193" fmla="*/ 101000 w 485775"/>
                <a:gd name="connsiteY193" fmla="*/ 400037 h 790575"/>
                <a:gd name="connsiteX194" fmla="*/ 101000 w 485775"/>
                <a:gd name="connsiteY194" fmla="*/ 400037 h 790575"/>
                <a:gd name="connsiteX195" fmla="*/ 101000 w 485775"/>
                <a:gd name="connsiteY195" fmla="*/ 400037 h 790575"/>
                <a:gd name="connsiteX196" fmla="*/ 101000 w 485775"/>
                <a:gd name="connsiteY196" fmla="*/ 400037 h 790575"/>
                <a:gd name="connsiteX197" fmla="*/ 104229 w 485775"/>
                <a:gd name="connsiteY197" fmla="*/ 403266 h 790575"/>
                <a:gd name="connsiteX198" fmla="*/ 104229 w 485775"/>
                <a:gd name="connsiteY198" fmla="*/ 403266 h 790575"/>
                <a:gd name="connsiteX199" fmla="*/ 104229 w 485775"/>
                <a:gd name="connsiteY199" fmla="*/ 409724 h 790575"/>
                <a:gd name="connsiteX200" fmla="*/ 104229 w 485775"/>
                <a:gd name="connsiteY200" fmla="*/ 412944 h 790575"/>
                <a:gd name="connsiteX201" fmla="*/ 101000 w 485775"/>
                <a:gd name="connsiteY201" fmla="*/ 416173 h 790575"/>
                <a:gd name="connsiteX202" fmla="*/ 101000 w 485775"/>
                <a:gd name="connsiteY202" fmla="*/ 419402 h 790575"/>
                <a:gd name="connsiteX203" fmla="*/ 104229 w 485775"/>
                <a:gd name="connsiteY203" fmla="*/ 419402 h 790575"/>
                <a:gd name="connsiteX204" fmla="*/ 104229 w 485775"/>
                <a:gd name="connsiteY204" fmla="*/ 422631 h 790575"/>
                <a:gd name="connsiteX205" fmla="*/ 107458 w 485775"/>
                <a:gd name="connsiteY205" fmla="*/ 429079 h 790575"/>
                <a:gd name="connsiteX206" fmla="*/ 107458 w 485775"/>
                <a:gd name="connsiteY206" fmla="*/ 429079 h 790575"/>
                <a:gd name="connsiteX207" fmla="*/ 107458 w 485775"/>
                <a:gd name="connsiteY207" fmla="*/ 432308 h 790575"/>
                <a:gd name="connsiteX208" fmla="*/ 107458 w 485775"/>
                <a:gd name="connsiteY208" fmla="*/ 435537 h 790575"/>
                <a:gd name="connsiteX209" fmla="*/ 107458 w 485775"/>
                <a:gd name="connsiteY209" fmla="*/ 435537 h 790575"/>
                <a:gd name="connsiteX210" fmla="*/ 107458 w 485775"/>
                <a:gd name="connsiteY210" fmla="*/ 438766 h 790575"/>
                <a:gd name="connsiteX211" fmla="*/ 107458 w 485775"/>
                <a:gd name="connsiteY211" fmla="*/ 441985 h 790575"/>
                <a:gd name="connsiteX212" fmla="*/ 107458 w 485775"/>
                <a:gd name="connsiteY212" fmla="*/ 445214 h 790575"/>
                <a:gd name="connsiteX213" fmla="*/ 104229 w 485775"/>
                <a:gd name="connsiteY213" fmla="*/ 451672 h 790575"/>
                <a:gd name="connsiteX214" fmla="*/ 104229 w 485775"/>
                <a:gd name="connsiteY214" fmla="*/ 458121 h 790575"/>
                <a:gd name="connsiteX215" fmla="*/ 104229 w 485775"/>
                <a:gd name="connsiteY215" fmla="*/ 461350 h 790575"/>
                <a:gd name="connsiteX216" fmla="*/ 104229 w 485775"/>
                <a:gd name="connsiteY216" fmla="*/ 461350 h 790575"/>
                <a:gd name="connsiteX217" fmla="*/ 101000 w 485775"/>
                <a:gd name="connsiteY217" fmla="*/ 461350 h 790575"/>
                <a:gd name="connsiteX218" fmla="*/ 101000 w 485775"/>
                <a:gd name="connsiteY218" fmla="*/ 464579 h 790575"/>
                <a:gd name="connsiteX219" fmla="*/ 101000 w 485775"/>
                <a:gd name="connsiteY219" fmla="*/ 464579 h 790575"/>
                <a:gd name="connsiteX220" fmla="*/ 101000 w 485775"/>
                <a:gd name="connsiteY220" fmla="*/ 464579 h 790575"/>
                <a:gd name="connsiteX221" fmla="*/ 101000 w 485775"/>
                <a:gd name="connsiteY221" fmla="*/ 467798 h 790575"/>
                <a:gd name="connsiteX222" fmla="*/ 101000 w 485775"/>
                <a:gd name="connsiteY222" fmla="*/ 467798 h 790575"/>
                <a:gd name="connsiteX223" fmla="*/ 101000 w 485775"/>
                <a:gd name="connsiteY223" fmla="*/ 471027 h 790575"/>
                <a:gd name="connsiteX224" fmla="*/ 97780 w 485775"/>
                <a:gd name="connsiteY224" fmla="*/ 471027 h 790575"/>
                <a:gd name="connsiteX225" fmla="*/ 97780 w 485775"/>
                <a:gd name="connsiteY225" fmla="*/ 474256 h 790575"/>
                <a:gd name="connsiteX226" fmla="*/ 97780 w 485775"/>
                <a:gd name="connsiteY226" fmla="*/ 474256 h 790575"/>
                <a:gd name="connsiteX227" fmla="*/ 97780 w 485775"/>
                <a:gd name="connsiteY227" fmla="*/ 474256 h 790575"/>
                <a:gd name="connsiteX228" fmla="*/ 97780 w 485775"/>
                <a:gd name="connsiteY228" fmla="*/ 480714 h 790575"/>
                <a:gd name="connsiteX229" fmla="*/ 97780 w 485775"/>
                <a:gd name="connsiteY229" fmla="*/ 480714 h 790575"/>
                <a:gd name="connsiteX230" fmla="*/ 97780 w 485775"/>
                <a:gd name="connsiteY230" fmla="*/ 483933 h 790575"/>
                <a:gd name="connsiteX231" fmla="*/ 91323 w 485775"/>
                <a:gd name="connsiteY231" fmla="*/ 495230 h 790575"/>
                <a:gd name="connsiteX232" fmla="*/ 91323 w 485775"/>
                <a:gd name="connsiteY232" fmla="*/ 495230 h 790575"/>
                <a:gd name="connsiteX233" fmla="*/ 91323 w 485775"/>
                <a:gd name="connsiteY233" fmla="*/ 495230 h 790575"/>
                <a:gd name="connsiteX234" fmla="*/ 91323 w 485775"/>
                <a:gd name="connsiteY234" fmla="*/ 498459 h 790575"/>
                <a:gd name="connsiteX235" fmla="*/ 91323 w 485775"/>
                <a:gd name="connsiteY235" fmla="*/ 501688 h 790575"/>
                <a:gd name="connsiteX236" fmla="*/ 91323 w 485775"/>
                <a:gd name="connsiteY236" fmla="*/ 501688 h 790575"/>
                <a:gd name="connsiteX237" fmla="*/ 91323 w 485775"/>
                <a:gd name="connsiteY237" fmla="*/ 501688 h 790575"/>
                <a:gd name="connsiteX238" fmla="*/ 86484 w 485775"/>
                <a:gd name="connsiteY238" fmla="*/ 508136 h 790575"/>
                <a:gd name="connsiteX239" fmla="*/ 86484 w 485775"/>
                <a:gd name="connsiteY239" fmla="*/ 511365 h 790575"/>
                <a:gd name="connsiteX240" fmla="*/ 86484 w 485775"/>
                <a:gd name="connsiteY240" fmla="*/ 514594 h 790575"/>
                <a:gd name="connsiteX241" fmla="*/ 86484 w 485775"/>
                <a:gd name="connsiteY241" fmla="*/ 517823 h 790575"/>
                <a:gd name="connsiteX242" fmla="*/ 86484 w 485775"/>
                <a:gd name="connsiteY242" fmla="*/ 517823 h 790575"/>
                <a:gd name="connsiteX243" fmla="*/ 86484 w 485775"/>
                <a:gd name="connsiteY243" fmla="*/ 517823 h 790575"/>
                <a:gd name="connsiteX244" fmla="*/ 86484 w 485775"/>
                <a:gd name="connsiteY244" fmla="*/ 517823 h 790575"/>
                <a:gd name="connsiteX245" fmla="*/ 86484 w 485775"/>
                <a:gd name="connsiteY245" fmla="*/ 521043 h 790575"/>
                <a:gd name="connsiteX246" fmla="*/ 86484 w 485775"/>
                <a:gd name="connsiteY246" fmla="*/ 521043 h 790575"/>
                <a:gd name="connsiteX247" fmla="*/ 83255 w 485775"/>
                <a:gd name="connsiteY247" fmla="*/ 521043 h 790575"/>
                <a:gd name="connsiteX248" fmla="*/ 80026 w 485775"/>
                <a:gd name="connsiteY248" fmla="*/ 521043 h 790575"/>
                <a:gd name="connsiteX249" fmla="*/ 80026 w 485775"/>
                <a:gd name="connsiteY249" fmla="*/ 521043 h 790575"/>
                <a:gd name="connsiteX250" fmla="*/ 80026 w 485775"/>
                <a:gd name="connsiteY250" fmla="*/ 521043 h 790575"/>
                <a:gd name="connsiteX251" fmla="*/ 80026 w 485775"/>
                <a:gd name="connsiteY251" fmla="*/ 521043 h 790575"/>
                <a:gd name="connsiteX252" fmla="*/ 76797 w 485775"/>
                <a:gd name="connsiteY252" fmla="*/ 527501 h 790575"/>
                <a:gd name="connsiteX253" fmla="*/ 76797 w 485775"/>
                <a:gd name="connsiteY253" fmla="*/ 530730 h 790575"/>
                <a:gd name="connsiteX254" fmla="*/ 76797 w 485775"/>
                <a:gd name="connsiteY254" fmla="*/ 530730 h 790575"/>
                <a:gd name="connsiteX255" fmla="*/ 80026 w 485775"/>
                <a:gd name="connsiteY255" fmla="*/ 640439 h 790575"/>
                <a:gd name="connsiteX256" fmla="*/ 80026 w 485775"/>
                <a:gd name="connsiteY256" fmla="*/ 790486 h 790575"/>
                <a:gd name="connsiteX257" fmla="*/ 80026 w 485775"/>
                <a:gd name="connsiteY257" fmla="*/ 790486 h 790575"/>
                <a:gd name="connsiteX258" fmla="*/ 155873 w 485775"/>
                <a:gd name="connsiteY258" fmla="*/ 790486 h 790575"/>
                <a:gd name="connsiteX259" fmla="*/ 217205 w 485775"/>
                <a:gd name="connsiteY259" fmla="*/ 790486 h 790575"/>
                <a:gd name="connsiteX260" fmla="*/ 286604 w 485775"/>
                <a:gd name="connsiteY260" fmla="*/ 790486 h 790575"/>
                <a:gd name="connsiteX261" fmla="*/ 286604 w 485775"/>
                <a:gd name="connsiteY261" fmla="*/ 729173 h 790575"/>
                <a:gd name="connsiteX262" fmla="*/ 289823 w 485775"/>
                <a:gd name="connsiteY262" fmla="*/ 706590 h 790575"/>
                <a:gd name="connsiteX263" fmla="*/ 293052 w 485775"/>
                <a:gd name="connsiteY263" fmla="*/ 700132 h 790575"/>
                <a:gd name="connsiteX264" fmla="*/ 351155 w 485775"/>
                <a:gd name="connsiteY264" fmla="*/ 700132 h 790575"/>
                <a:gd name="connsiteX265" fmla="*/ 399571 w 485775"/>
                <a:gd name="connsiteY265" fmla="*/ 621074 h 790575"/>
                <a:gd name="connsiteX266" fmla="*/ 436689 w 485775"/>
                <a:gd name="connsiteY266" fmla="*/ 562991 h 790575"/>
                <a:gd name="connsiteX267" fmla="*/ 462512 w 485775"/>
                <a:gd name="connsiteY267" fmla="*/ 517823 h 790575"/>
                <a:gd name="connsiteX268" fmla="*/ 465740 w 485775"/>
                <a:gd name="connsiteY268" fmla="*/ 514594 h 790575"/>
                <a:gd name="connsiteX269" fmla="*/ 468970 w 485775"/>
                <a:gd name="connsiteY269" fmla="*/ 514594 h 790575"/>
                <a:gd name="connsiteX270" fmla="*/ 468970 w 485775"/>
                <a:gd name="connsiteY270" fmla="*/ 514594 h 790575"/>
                <a:gd name="connsiteX271" fmla="*/ 472199 w 485775"/>
                <a:gd name="connsiteY271" fmla="*/ 514594 h 790575"/>
                <a:gd name="connsiteX272" fmla="*/ 472199 w 485775"/>
                <a:gd name="connsiteY272" fmla="*/ 514594 h 790575"/>
                <a:gd name="connsiteX273" fmla="*/ 472199 w 485775"/>
                <a:gd name="connsiteY273" fmla="*/ 514594 h 790575"/>
                <a:gd name="connsiteX274" fmla="*/ 475418 w 485775"/>
                <a:gd name="connsiteY274" fmla="*/ 511365 h 790575"/>
                <a:gd name="connsiteX275" fmla="*/ 475418 w 485775"/>
                <a:gd name="connsiteY275" fmla="*/ 511365 h 790575"/>
                <a:gd name="connsiteX276" fmla="*/ 478647 w 485775"/>
                <a:gd name="connsiteY276" fmla="*/ 504908 h 790575"/>
                <a:gd name="connsiteX277" fmla="*/ 481876 w 485775"/>
                <a:gd name="connsiteY277" fmla="*/ 501688 h 790575"/>
                <a:gd name="connsiteX278" fmla="*/ 481876 w 485775"/>
                <a:gd name="connsiteY278" fmla="*/ 501688 h 790575"/>
                <a:gd name="connsiteX279" fmla="*/ 481876 w 485775"/>
                <a:gd name="connsiteY279" fmla="*/ 498459 h 790575"/>
                <a:gd name="connsiteX280" fmla="*/ 481876 w 485775"/>
                <a:gd name="connsiteY280" fmla="*/ 495230 h 790575"/>
                <a:gd name="connsiteX281" fmla="*/ 481876 w 485775"/>
                <a:gd name="connsiteY281" fmla="*/ 487162 h 790575"/>
                <a:gd name="connsiteX282" fmla="*/ 481876 w 485775"/>
                <a:gd name="connsiteY282" fmla="*/ 483933 h 790575"/>
                <a:gd name="connsiteX283" fmla="*/ 485105 w 485775"/>
                <a:gd name="connsiteY283" fmla="*/ 480714 h 790575"/>
                <a:gd name="connsiteX284" fmla="*/ 485105 w 485775"/>
                <a:gd name="connsiteY284" fmla="*/ 477485 h 790575"/>
                <a:gd name="connsiteX285" fmla="*/ 485105 w 485775"/>
                <a:gd name="connsiteY285" fmla="*/ 477485 h 790575"/>
                <a:gd name="connsiteX286" fmla="*/ 485105 w 485775"/>
                <a:gd name="connsiteY286" fmla="*/ 474256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485775" h="790575">
                  <a:moveTo>
                    <a:pt x="485105" y="474256"/>
                  </a:moveTo>
                  <a:lnTo>
                    <a:pt x="485105" y="474256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1876" y="467798"/>
                  </a:lnTo>
                  <a:lnTo>
                    <a:pt x="478647" y="467798"/>
                  </a:lnTo>
                  <a:lnTo>
                    <a:pt x="478647" y="467798"/>
                  </a:lnTo>
                  <a:lnTo>
                    <a:pt x="478647" y="461350"/>
                  </a:lnTo>
                  <a:lnTo>
                    <a:pt x="475418" y="454892"/>
                  </a:lnTo>
                  <a:lnTo>
                    <a:pt x="475418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68970" y="451672"/>
                  </a:lnTo>
                  <a:lnTo>
                    <a:pt x="46897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8970" y="448443"/>
                  </a:lnTo>
                  <a:lnTo>
                    <a:pt x="468970" y="448443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38766"/>
                  </a:lnTo>
                  <a:lnTo>
                    <a:pt x="468970" y="438766"/>
                  </a:lnTo>
                  <a:lnTo>
                    <a:pt x="465740" y="438766"/>
                  </a:lnTo>
                  <a:lnTo>
                    <a:pt x="465740" y="438766"/>
                  </a:lnTo>
                  <a:lnTo>
                    <a:pt x="465740" y="435537"/>
                  </a:lnTo>
                  <a:lnTo>
                    <a:pt x="465740" y="432308"/>
                  </a:lnTo>
                  <a:lnTo>
                    <a:pt x="465740" y="429079"/>
                  </a:lnTo>
                  <a:lnTo>
                    <a:pt x="465740" y="425850"/>
                  </a:lnTo>
                  <a:lnTo>
                    <a:pt x="462512" y="422631"/>
                  </a:lnTo>
                  <a:lnTo>
                    <a:pt x="462512" y="422631"/>
                  </a:lnTo>
                  <a:lnTo>
                    <a:pt x="459283" y="419402"/>
                  </a:lnTo>
                  <a:lnTo>
                    <a:pt x="452825" y="412944"/>
                  </a:lnTo>
                  <a:lnTo>
                    <a:pt x="449596" y="409724"/>
                  </a:lnTo>
                  <a:lnTo>
                    <a:pt x="449596" y="406495"/>
                  </a:lnTo>
                  <a:lnTo>
                    <a:pt x="446377" y="393589"/>
                  </a:lnTo>
                  <a:lnTo>
                    <a:pt x="443147" y="393589"/>
                  </a:lnTo>
                  <a:lnTo>
                    <a:pt x="443147" y="393589"/>
                  </a:lnTo>
                  <a:lnTo>
                    <a:pt x="443147" y="390360"/>
                  </a:lnTo>
                  <a:lnTo>
                    <a:pt x="439918" y="390360"/>
                  </a:lnTo>
                  <a:lnTo>
                    <a:pt x="436689" y="390360"/>
                  </a:lnTo>
                  <a:lnTo>
                    <a:pt x="433460" y="383902"/>
                  </a:lnTo>
                  <a:lnTo>
                    <a:pt x="430232" y="383902"/>
                  </a:lnTo>
                  <a:lnTo>
                    <a:pt x="427003" y="377453"/>
                  </a:lnTo>
                  <a:lnTo>
                    <a:pt x="427003" y="367766"/>
                  </a:lnTo>
                  <a:lnTo>
                    <a:pt x="430232" y="364547"/>
                  </a:lnTo>
                  <a:lnTo>
                    <a:pt x="430232" y="361318"/>
                  </a:lnTo>
                  <a:lnTo>
                    <a:pt x="430232" y="358089"/>
                  </a:lnTo>
                  <a:lnTo>
                    <a:pt x="433460" y="354860"/>
                  </a:lnTo>
                  <a:lnTo>
                    <a:pt x="433460" y="354860"/>
                  </a:lnTo>
                  <a:lnTo>
                    <a:pt x="433460" y="351641"/>
                  </a:lnTo>
                  <a:lnTo>
                    <a:pt x="430232" y="351641"/>
                  </a:lnTo>
                  <a:lnTo>
                    <a:pt x="430232" y="351641"/>
                  </a:lnTo>
                  <a:lnTo>
                    <a:pt x="430232" y="348412"/>
                  </a:lnTo>
                  <a:lnTo>
                    <a:pt x="430232" y="348412"/>
                  </a:lnTo>
                  <a:lnTo>
                    <a:pt x="427003" y="348412"/>
                  </a:lnTo>
                  <a:lnTo>
                    <a:pt x="427003" y="345183"/>
                  </a:lnTo>
                  <a:lnTo>
                    <a:pt x="427003" y="338725"/>
                  </a:lnTo>
                  <a:lnTo>
                    <a:pt x="427003" y="335505"/>
                  </a:lnTo>
                  <a:lnTo>
                    <a:pt x="427003" y="329047"/>
                  </a:lnTo>
                  <a:lnTo>
                    <a:pt x="427003" y="329047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2599"/>
                  </a:lnTo>
                  <a:lnTo>
                    <a:pt x="427003" y="322599"/>
                  </a:lnTo>
                  <a:lnTo>
                    <a:pt x="427003" y="319370"/>
                  </a:lnTo>
                  <a:lnTo>
                    <a:pt x="427003" y="319370"/>
                  </a:lnTo>
                  <a:lnTo>
                    <a:pt x="433460" y="312912"/>
                  </a:lnTo>
                  <a:lnTo>
                    <a:pt x="436689" y="309683"/>
                  </a:lnTo>
                  <a:lnTo>
                    <a:pt x="439918" y="303235"/>
                  </a:lnTo>
                  <a:lnTo>
                    <a:pt x="468970" y="188677"/>
                  </a:lnTo>
                  <a:lnTo>
                    <a:pt x="472199" y="182229"/>
                  </a:lnTo>
                  <a:lnTo>
                    <a:pt x="465740" y="172552"/>
                  </a:lnTo>
                  <a:lnTo>
                    <a:pt x="439918" y="143510"/>
                  </a:lnTo>
                  <a:lnTo>
                    <a:pt x="436689" y="140281"/>
                  </a:lnTo>
                  <a:lnTo>
                    <a:pt x="436689" y="137052"/>
                  </a:lnTo>
                  <a:lnTo>
                    <a:pt x="443147" y="101552"/>
                  </a:lnTo>
                  <a:lnTo>
                    <a:pt x="423783" y="51536"/>
                  </a:lnTo>
                  <a:lnTo>
                    <a:pt x="420554" y="48317"/>
                  </a:lnTo>
                  <a:lnTo>
                    <a:pt x="399571" y="48317"/>
                  </a:lnTo>
                  <a:lnTo>
                    <a:pt x="357613" y="48317"/>
                  </a:lnTo>
                  <a:lnTo>
                    <a:pt x="289823" y="48317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38630"/>
                  </a:lnTo>
                  <a:lnTo>
                    <a:pt x="283375" y="38630"/>
                  </a:lnTo>
                  <a:lnTo>
                    <a:pt x="280146" y="38630"/>
                  </a:lnTo>
                  <a:lnTo>
                    <a:pt x="280146" y="38630"/>
                  </a:lnTo>
                  <a:lnTo>
                    <a:pt x="276917" y="38630"/>
                  </a:lnTo>
                  <a:lnTo>
                    <a:pt x="276917" y="38630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76917" y="32182"/>
                  </a:lnTo>
                  <a:lnTo>
                    <a:pt x="276917" y="32182"/>
                  </a:lnTo>
                  <a:lnTo>
                    <a:pt x="276917" y="28953"/>
                  </a:lnTo>
                  <a:lnTo>
                    <a:pt x="276917" y="28953"/>
                  </a:lnTo>
                  <a:lnTo>
                    <a:pt x="270459" y="32182"/>
                  </a:lnTo>
                  <a:lnTo>
                    <a:pt x="270459" y="32182"/>
                  </a:lnTo>
                  <a:lnTo>
                    <a:pt x="260781" y="28953"/>
                  </a:lnTo>
                  <a:lnTo>
                    <a:pt x="260781" y="28953"/>
                  </a:lnTo>
                  <a:lnTo>
                    <a:pt x="246256" y="28953"/>
                  </a:lnTo>
                  <a:lnTo>
                    <a:pt x="243027" y="28953"/>
                  </a:lnTo>
                  <a:lnTo>
                    <a:pt x="236569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20434" y="25724"/>
                  </a:lnTo>
                  <a:lnTo>
                    <a:pt x="220434" y="22495"/>
                  </a:lnTo>
                  <a:lnTo>
                    <a:pt x="220434" y="22495"/>
                  </a:lnTo>
                  <a:lnTo>
                    <a:pt x="217205" y="22495"/>
                  </a:lnTo>
                  <a:lnTo>
                    <a:pt x="217205" y="19275"/>
                  </a:lnTo>
                  <a:lnTo>
                    <a:pt x="207518" y="16046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4289" y="6369"/>
                  </a:lnTo>
                  <a:lnTo>
                    <a:pt x="181696" y="-89"/>
                  </a:lnTo>
                  <a:lnTo>
                    <a:pt x="178467" y="-89"/>
                  </a:lnTo>
                  <a:lnTo>
                    <a:pt x="165561" y="3140"/>
                  </a:lnTo>
                  <a:lnTo>
                    <a:pt x="142967" y="9588"/>
                  </a:lnTo>
                  <a:lnTo>
                    <a:pt x="107458" y="16046"/>
                  </a:lnTo>
                  <a:lnTo>
                    <a:pt x="97780" y="19275"/>
                  </a:lnTo>
                  <a:lnTo>
                    <a:pt x="97780" y="25724"/>
                  </a:lnTo>
                  <a:lnTo>
                    <a:pt x="101000" y="54766"/>
                  </a:lnTo>
                  <a:lnTo>
                    <a:pt x="101000" y="57995"/>
                  </a:lnTo>
                  <a:lnTo>
                    <a:pt x="101000" y="61223"/>
                  </a:lnTo>
                  <a:lnTo>
                    <a:pt x="86484" y="77359"/>
                  </a:lnTo>
                  <a:lnTo>
                    <a:pt x="73568" y="88646"/>
                  </a:lnTo>
                  <a:lnTo>
                    <a:pt x="70339" y="91875"/>
                  </a:lnTo>
                  <a:lnTo>
                    <a:pt x="44517" y="98333"/>
                  </a:lnTo>
                  <a:lnTo>
                    <a:pt x="34839" y="127375"/>
                  </a:lnTo>
                  <a:lnTo>
                    <a:pt x="31610" y="130594"/>
                  </a:lnTo>
                  <a:lnTo>
                    <a:pt x="28381" y="137052"/>
                  </a:lnTo>
                  <a:lnTo>
                    <a:pt x="28381" y="137052"/>
                  </a:lnTo>
                  <a:lnTo>
                    <a:pt x="28381" y="143510"/>
                  </a:lnTo>
                  <a:lnTo>
                    <a:pt x="25152" y="153187"/>
                  </a:lnTo>
                  <a:lnTo>
                    <a:pt x="21923" y="156416"/>
                  </a:lnTo>
                  <a:lnTo>
                    <a:pt x="21923" y="159636"/>
                  </a:lnTo>
                  <a:lnTo>
                    <a:pt x="12246" y="188677"/>
                  </a:lnTo>
                  <a:lnTo>
                    <a:pt x="12246" y="195135"/>
                  </a:lnTo>
                  <a:lnTo>
                    <a:pt x="9017" y="198364"/>
                  </a:lnTo>
                  <a:lnTo>
                    <a:pt x="2559" y="224177"/>
                  </a:lnTo>
                  <a:lnTo>
                    <a:pt x="-670" y="230626"/>
                  </a:lnTo>
                  <a:lnTo>
                    <a:pt x="-670" y="256448"/>
                  </a:lnTo>
                  <a:lnTo>
                    <a:pt x="-670" y="306464"/>
                  </a:lnTo>
                  <a:lnTo>
                    <a:pt x="2559" y="341954"/>
                  </a:lnTo>
                  <a:lnTo>
                    <a:pt x="12246" y="341954"/>
                  </a:lnTo>
                  <a:lnTo>
                    <a:pt x="15465" y="345183"/>
                  </a:lnTo>
                  <a:lnTo>
                    <a:pt x="21923" y="348412"/>
                  </a:lnTo>
                  <a:lnTo>
                    <a:pt x="54203" y="367766"/>
                  </a:lnTo>
                  <a:lnTo>
                    <a:pt x="57432" y="370995"/>
                  </a:lnTo>
                  <a:lnTo>
                    <a:pt x="60662" y="374225"/>
                  </a:lnTo>
                  <a:lnTo>
                    <a:pt x="60662" y="377453"/>
                  </a:lnTo>
                  <a:lnTo>
                    <a:pt x="63881" y="377453"/>
                  </a:lnTo>
                  <a:lnTo>
                    <a:pt x="63881" y="377453"/>
                  </a:lnTo>
                  <a:lnTo>
                    <a:pt x="63881" y="380682"/>
                  </a:lnTo>
                  <a:lnTo>
                    <a:pt x="63881" y="383902"/>
                  </a:lnTo>
                  <a:lnTo>
                    <a:pt x="63881" y="383902"/>
                  </a:lnTo>
                  <a:lnTo>
                    <a:pt x="63881" y="387131"/>
                  </a:lnTo>
                  <a:lnTo>
                    <a:pt x="63881" y="387131"/>
                  </a:lnTo>
                  <a:lnTo>
                    <a:pt x="63881" y="390360"/>
                  </a:lnTo>
                  <a:lnTo>
                    <a:pt x="67110" y="393589"/>
                  </a:lnTo>
                  <a:lnTo>
                    <a:pt x="67110" y="393589"/>
                  </a:lnTo>
                  <a:lnTo>
                    <a:pt x="67110" y="396808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6495"/>
                  </a:lnTo>
                  <a:lnTo>
                    <a:pt x="70339" y="406495"/>
                  </a:lnTo>
                  <a:lnTo>
                    <a:pt x="70339" y="406495"/>
                  </a:lnTo>
                  <a:lnTo>
                    <a:pt x="83255" y="403266"/>
                  </a:lnTo>
                  <a:lnTo>
                    <a:pt x="97780" y="400037"/>
                  </a:lnTo>
                  <a:lnTo>
                    <a:pt x="9778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4229" y="403266"/>
                  </a:lnTo>
                  <a:lnTo>
                    <a:pt x="104229" y="403266"/>
                  </a:lnTo>
                  <a:lnTo>
                    <a:pt x="104229" y="409724"/>
                  </a:lnTo>
                  <a:lnTo>
                    <a:pt x="104229" y="412944"/>
                  </a:lnTo>
                  <a:lnTo>
                    <a:pt x="101000" y="416173"/>
                  </a:lnTo>
                  <a:lnTo>
                    <a:pt x="101000" y="419402"/>
                  </a:lnTo>
                  <a:lnTo>
                    <a:pt x="104229" y="419402"/>
                  </a:lnTo>
                  <a:lnTo>
                    <a:pt x="104229" y="422631"/>
                  </a:lnTo>
                  <a:lnTo>
                    <a:pt x="107458" y="429079"/>
                  </a:lnTo>
                  <a:lnTo>
                    <a:pt x="107458" y="429079"/>
                  </a:lnTo>
                  <a:lnTo>
                    <a:pt x="107458" y="432308"/>
                  </a:lnTo>
                  <a:lnTo>
                    <a:pt x="107458" y="435537"/>
                  </a:lnTo>
                  <a:lnTo>
                    <a:pt x="107458" y="435537"/>
                  </a:lnTo>
                  <a:lnTo>
                    <a:pt x="107458" y="438766"/>
                  </a:lnTo>
                  <a:lnTo>
                    <a:pt x="107458" y="441985"/>
                  </a:lnTo>
                  <a:lnTo>
                    <a:pt x="107458" y="445214"/>
                  </a:lnTo>
                  <a:lnTo>
                    <a:pt x="104229" y="451672"/>
                  </a:lnTo>
                  <a:lnTo>
                    <a:pt x="104229" y="458121"/>
                  </a:lnTo>
                  <a:lnTo>
                    <a:pt x="104229" y="461350"/>
                  </a:lnTo>
                  <a:lnTo>
                    <a:pt x="104229" y="461350"/>
                  </a:lnTo>
                  <a:lnTo>
                    <a:pt x="101000" y="461350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7798"/>
                  </a:lnTo>
                  <a:lnTo>
                    <a:pt x="101000" y="467798"/>
                  </a:lnTo>
                  <a:lnTo>
                    <a:pt x="101000" y="471027"/>
                  </a:lnTo>
                  <a:lnTo>
                    <a:pt x="97780" y="471027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80714"/>
                  </a:lnTo>
                  <a:lnTo>
                    <a:pt x="97780" y="480714"/>
                  </a:lnTo>
                  <a:lnTo>
                    <a:pt x="97780" y="483933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8459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86484" y="508136"/>
                  </a:lnTo>
                  <a:lnTo>
                    <a:pt x="86484" y="511365"/>
                  </a:lnTo>
                  <a:lnTo>
                    <a:pt x="86484" y="514594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21043"/>
                  </a:lnTo>
                  <a:lnTo>
                    <a:pt x="86484" y="521043"/>
                  </a:lnTo>
                  <a:lnTo>
                    <a:pt x="83255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76797" y="527501"/>
                  </a:lnTo>
                  <a:lnTo>
                    <a:pt x="76797" y="530730"/>
                  </a:lnTo>
                  <a:lnTo>
                    <a:pt x="76797" y="530730"/>
                  </a:lnTo>
                  <a:lnTo>
                    <a:pt x="80026" y="640439"/>
                  </a:lnTo>
                  <a:lnTo>
                    <a:pt x="80026" y="790486"/>
                  </a:lnTo>
                  <a:lnTo>
                    <a:pt x="80026" y="790486"/>
                  </a:lnTo>
                  <a:lnTo>
                    <a:pt x="155873" y="790486"/>
                  </a:lnTo>
                  <a:lnTo>
                    <a:pt x="217205" y="790486"/>
                  </a:lnTo>
                  <a:lnTo>
                    <a:pt x="286604" y="790486"/>
                  </a:lnTo>
                  <a:lnTo>
                    <a:pt x="286604" y="729173"/>
                  </a:lnTo>
                  <a:lnTo>
                    <a:pt x="289823" y="706590"/>
                  </a:lnTo>
                  <a:lnTo>
                    <a:pt x="293052" y="700132"/>
                  </a:lnTo>
                  <a:lnTo>
                    <a:pt x="351155" y="700132"/>
                  </a:lnTo>
                  <a:lnTo>
                    <a:pt x="399571" y="621074"/>
                  </a:lnTo>
                  <a:lnTo>
                    <a:pt x="436689" y="562991"/>
                  </a:lnTo>
                  <a:lnTo>
                    <a:pt x="462512" y="517823"/>
                  </a:lnTo>
                  <a:lnTo>
                    <a:pt x="465740" y="514594"/>
                  </a:lnTo>
                  <a:lnTo>
                    <a:pt x="468970" y="514594"/>
                  </a:lnTo>
                  <a:lnTo>
                    <a:pt x="468970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5418" y="511365"/>
                  </a:lnTo>
                  <a:lnTo>
                    <a:pt x="475418" y="511365"/>
                  </a:lnTo>
                  <a:lnTo>
                    <a:pt x="478647" y="504908"/>
                  </a:lnTo>
                  <a:lnTo>
                    <a:pt x="481876" y="501688"/>
                  </a:lnTo>
                  <a:lnTo>
                    <a:pt x="481876" y="501688"/>
                  </a:lnTo>
                  <a:lnTo>
                    <a:pt x="481876" y="498459"/>
                  </a:lnTo>
                  <a:lnTo>
                    <a:pt x="481876" y="495230"/>
                  </a:lnTo>
                  <a:lnTo>
                    <a:pt x="481876" y="487162"/>
                  </a:lnTo>
                  <a:lnTo>
                    <a:pt x="481876" y="483933"/>
                  </a:lnTo>
                  <a:lnTo>
                    <a:pt x="485105" y="480714"/>
                  </a:lnTo>
                  <a:lnTo>
                    <a:pt x="485105" y="477485"/>
                  </a:lnTo>
                  <a:lnTo>
                    <a:pt x="485105" y="477485"/>
                  </a:lnTo>
                  <a:lnTo>
                    <a:pt x="485105" y="4742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CC7BDF4-42A2-9A31-3079-DFC272CDF477}"/>
                </a:ext>
              </a:extLst>
            </p:cNvPr>
            <p:cNvSpPr/>
            <p:nvPr/>
          </p:nvSpPr>
          <p:spPr>
            <a:xfrm>
              <a:off x="8048033" y="1570308"/>
              <a:ext cx="495300" cy="476250"/>
            </a:xfrm>
            <a:custGeom>
              <a:avLst/>
              <a:gdLst>
                <a:gd name="connsiteX0" fmla="*/ 494630 w 495300"/>
                <a:gd name="connsiteY0" fmla="*/ 118974 h 476250"/>
                <a:gd name="connsiteX1" fmla="*/ 494630 w 495300"/>
                <a:gd name="connsiteY1" fmla="*/ 118974 h 476250"/>
                <a:gd name="connsiteX2" fmla="*/ 483228 w 495300"/>
                <a:gd name="connsiteY2" fmla="*/ 112535 h 476250"/>
                <a:gd name="connsiteX3" fmla="*/ 479971 w 495300"/>
                <a:gd name="connsiteY3" fmla="*/ 109325 h 476250"/>
                <a:gd name="connsiteX4" fmla="*/ 476704 w 495300"/>
                <a:gd name="connsiteY4" fmla="*/ 106105 h 476250"/>
                <a:gd name="connsiteX5" fmla="*/ 476704 w 495300"/>
                <a:gd name="connsiteY5" fmla="*/ 102886 h 476250"/>
                <a:gd name="connsiteX6" fmla="*/ 476704 w 495300"/>
                <a:gd name="connsiteY6" fmla="*/ 102886 h 476250"/>
                <a:gd name="connsiteX7" fmla="*/ 476704 w 495300"/>
                <a:gd name="connsiteY7" fmla="*/ 102886 h 476250"/>
                <a:gd name="connsiteX8" fmla="*/ 473446 w 495300"/>
                <a:gd name="connsiteY8" fmla="*/ 99666 h 476250"/>
                <a:gd name="connsiteX9" fmla="*/ 473446 w 495300"/>
                <a:gd name="connsiteY9" fmla="*/ 99666 h 476250"/>
                <a:gd name="connsiteX10" fmla="*/ 473446 w 495300"/>
                <a:gd name="connsiteY10" fmla="*/ 96447 h 476250"/>
                <a:gd name="connsiteX11" fmla="*/ 473446 w 495300"/>
                <a:gd name="connsiteY11" fmla="*/ 96447 h 476250"/>
                <a:gd name="connsiteX12" fmla="*/ 473446 w 495300"/>
                <a:gd name="connsiteY12" fmla="*/ 93227 h 476250"/>
                <a:gd name="connsiteX13" fmla="*/ 466931 w 495300"/>
                <a:gd name="connsiteY13" fmla="*/ 90018 h 476250"/>
                <a:gd name="connsiteX14" fmla="*/ 466931 w 495300"/>
                <a:gd name="connsiteY14" fmla="*/ 86798 h 476250"/>
                <a:gd name="connsiteX15" fmla="*/ 466931 w 495300"/>
                <a:gd name="connsiteY15" fmla="*/ 86798 h 476250"/>
                <a:gd name="connsiteX16" fmla="*/ 466931 w 495300"/>
                <a:gd name="connsiteY16" fmla="*/ 80359 h 476250"/>
                <a:gd name="connsiteX17" fmla="*/ 463674 w 495300"/>
                <a:gd name="connsiteY17" fmla="*/ 70701 h 476250"/>
                <a:gd name="connsiteX18" fmla="*/ 463674 w 495300"/>
                <a:gd name="connsiteY18" fmla="*/ 64271 h 476250"/>
                <a:gd name="connsiteX19" fmla="*/ 463674 w 495300"/>
                <a:gd name="connsiteY19" fmla="*/ 61052 h 476250"/>
                <a:gd name="connsiteX20" fmla="*/ 444119 w 495300"/>
                <a:gd name="connsiteY20" fmla="*/ 25657 h 476250"/>
                <a:gd name="connsiteX21" fmla="*/ 444119 w 495300"/>
                <a:gd name="connsiteY21" fmla="*/ 22438 h 476250"/>
                <a:gd name="connsiteX22" fmla="*/ 444119 w 495300"/>
                <a:gd name="connsiteY22" fmla="*/ 19218 h 476250"/>
                <a:gd name="connsiteX23" fmla="*/ 444119 w 495300"/>
                <a:gd name="connsiteY23" fmla="*/ 19218 h 476250"/>
                <a:gd name="connsiteX24" fmla="*/ 444119 w 495300"/>
                <a:gd name="connsiteY24" fmla="*/ 15999 h 476250"/>
                <a:gd name="connsiteX25" fmla="*/ 447386 w 495300"/>
                <a:gd name="connsiteY25" fmla="*/ 12779 h 476250"/>
                <a:gd name="connsiteX26" fmla="*/ 447386 w 495300"/>
                <a:gd name="connsiteY26" fmla="*/ 12779 h 476250"/>
                <a:gd name="connsiteX27" fmla="*/ 447386 w 495300"/>
                <a:gd name="connsiteY27" fmla="*/ 12779 h 476250"/>
                <a:gd name="connsiteX28" fmla="*/ 450644 w 495300"/>
                <a:gd name="connsiteY28" fmla="*/ 9569 h 476250"/>
                <a:gd name="connsiteX29" fmla="*/ 450644 w 495300"/>
                <a:gd name="connsiteY29" fmla="*/ 9569 h 476250"/>
                <a:gd name="connsiteX30" fmla="*/ 447386 w 495300"/>
                <a:gd name="connsiteY30" fmla="*/ 9569 h 476250"/>
                <a:gd name="connsiteX31" fmla="*/ 447386 w 495300"/>
                <a:gd name="connsiteY31" fmla="*/ 9569 h 476250"/>
                <a:gd name="connsiteX32" fmla="*/ 447386 w 495300"/>
                <a:gd name="connsiteY32" fmla="*/ 9569 h 476250"/>
                <a:gd name="connsiteX33" fmla="*/ 437604 w 495300"/>
                <a:gd name="connsiteY33" fmla="*/ 6350 h 476250"/>
                <a:gd name="connsiteX34" fmla="*/ 437604 w 495300"/>
                <a:gd name="connsiteY34" fmla="*/ 6350 h 476250"/>
                <a:gd name="connsiteX35" fmla="*/ 434346 w 495300"/>
                <a:gd name="connsiteY35" fmla="*/ 6350 h 476250"/>
                <a:gd name="connsiteX36" fmla="*/ 431089 w 495300"/>
                <a:gd name="connsiteY36" fmla="*/ 6350 h 476250"/>
                <a:gd name="connsiteX37" fmla="*/ 427831 w 495300"/>
                <a:gd name="connsiteY37" fmla="*/ 6350 h 476250"/>
                <a:gd name="connsiteX38" fmla="*/ 427831 w 495300"/>
                <a:gd name="connsiteY38" fmla="*/ 9569 h 476250"/>
                <a:gd name="connsiteX39" fmla="*/ 421316 w 495300"/>
                <a:gd name="connsiteY39" fmla="*/ 12779 h 476250"/>
                <a:gd name="connsiteX40" fmla="*/ 418059 w 495300"/>
                <a:gd name="connsiteY40" fmla="*/ 15999 h 476250"/>
                <a:gd name="connsiteX41" fmla="*/ 414791 w 495300"/>
                <a:gd name="connsiteY41" fmla="*/ 15999 h 476250"/>
                <a:gd name="connsiteX42" fmla="*/ 414791 w 495300"/>
                <a:gd name="connsiteY42" fmla="*/ 15999 h 476250"/>
                <a:gd name="connsiteX43" fmla="*/ 411534 w 495300"/>
                <a:gd name="connsiteY43" fmla="*/ 19218 h 476250"/>
                <a:gd name="connsiteX44" fmla="*/ 414791 w 495300"/>
                <a:gd name="connsiteY44" fmla="*/ 22438 h 476250"/>
                <a:gd name="connsiteX45" fmla="*/ 411534 w 495300"/>
                <a:gd name="connsiteY45" fmla="*/ 25657 h 476250"/>
                <a:gd name="connsiteX46" fmla="*/ 411534 w 495300"/>
                <a:gd name="connsiteY46" fmla="*/ 28877 h 476250"/>
                <a:gd name="connsiteX47" fmla="*/ 408277 w 495300"/>
                <a:gd name="connsiteY47" fmla="*/ 32087 h 476250"/>
                <a:gd name="connsiteX48" fmla="*/ 408277 w 495300"/>
                <a:gd name="connsiteY48" fmla="*/ 35306 h 476250"/>
                <a:gd name="connsiteX49" fmla="*/ 405019 w 495300"/>
                <a:gd name="connsiteY49" fmla="*/ 38525 h 476250"/>
                <a:gd name="connsiteX50" fmla="*/ 401761 w 495300"/>
                <a:gd name="connsiteY50" fmla="*/ 41745 h 476250"/>
                <a:gd name="connsiteX51" fmla="*/ 398504 w 495300"/>
                <a:gd name="connsiteY51" fmla="*/ 44964 h 476250"/>
                <a:gd name="connsiteX52" fmla="*/ 398504 w 495300"/>
                <a:gd name="connsiteY52" fmla="*/ 44964 h 476250"/>
                <a:gd name="connsiteX53" fmla="*/ 395246 w 495300"/>
                <a:gd name="connsiteY53" fmla="*/ 41745 h 476250"/>
                <a:gd name="connsiteX54" fmla="*/ 391989 w 495300"/>
                <a:gd name="connsiteY54" fmla="*/ 38525 h 476250"/>
                <a:gd name="connsiteX55" fmla="*/ 388731 w 495300"/>
                <a:gd name="connsiteY55" fmla="*/ 35306 h 476250"/>
                <a:gd name="connsiteX56" fmla="*/ 385473 w 495300"/>
                <a:gd name="connsiteY56" fmla="*/ 32087 h 476250"/>
                <a:gd name="connsiteX57" fmla="*/ 382207 w 495300"/>
                <a:gd name="connsiteY57" fmla="*/ 25657 h 476250"/>
                <a:gd name="connsiteX58" fmla="*/ 382207 w 495300"/>
                <a:gd name="connsiteY58" fmla="*/ 25657 h 476250"/>
                <a:gd name="connsiteX59" fmla="*/ 372434 w 495300"/>
                <a:gd name="connsiteY59" fmla="*/ 25657 h 476250"/>
                <a:gd name="connsiteX60" fmla="*/ 369176 w 495300"/>
                <a:gd name="connsiteY60" fmla="*/ 25657 h 476250"/>
                <a:gd name="connsiteX61" fmla="*/ 365919 w 495300"/>
                <a:gd name="connsiteY61" fmla="*/ 25657 h 476250"/>
                <a:gd name="connsiteX62" fmla="*/ 359403 w 495300"/>
                <a:gd name="connsiteY62" fmla="*/ 32087 h 476250"/>
                <a:gd name="connsiteX63" fmla="*/ 352879 w 495300"/>
                <a:gd name="connsiteY63" fmla="*/ 32087 h 476250"/>
                <a:gd name="connsiteX64" fmla="*/ 352879 w 495300"/>
                <a:gd name="connsiteY64" fmla="*/ 32087 h 476250"/>
                <a:gd name="connsiteX65" fmla="*/ 349621 w 495300"/>
                <a:gd name="connsiteY65" fmla="*/ 28877 h 476250"/>
                <a:gd name="connsiteX66" fmla="*/ 343106 w 495300"/>
                <a:gd name="connsiteY66" fmla="*/ 22438 h 476250"/>
                <a:gd name="connsiteX67" fmla="*/ 339849 w 495300"/>
                <a:gd name="connsiteY67" fmla="*/ 22438 h 476250"/>
                <a:gd name="connsiteX68" fmla="*/ 339849 w 495300"/>
                <a:gd name="connsiteY68" fmla="*/ 22438 h 476250"/>
                <a:gd name="connsiteX69" fmla="*/ 333333 w 495300"/>
                <a:gd name="connsiteY69" fmla="*/ 22438 h 476250"/>
                <a:gd name="connsiteX70" fmla="*/ 330076 w 495300"/>
                <a:gd name="connsiteY70" fmla="*/ 22438 h 476250"/>
                <a:gd name="connsiteX71" fmla="*/ 315408 w 495300"/>
                <a:gd name="connsiteY71" fmla="*/ 28877 h 476250"/>
                <a:gd name="connsiteX72" fmla="*/ 312150 w 495300"/>
                <a:gd name="connsiteY72" fmla="*/ 32087 h 476250"/>
                <a:gd name="connsiteX73" fmla="*/ 308893 w 495300"/>
                <a:gd name="connsiteY73" fmla="*/ 28877 h 476250"/>
                <a:gd name="connsiteX74" fmla="*/ 305635 w 495300"/>
                <a:gd name="connsiteY74" fmla="*/ 28877 h 476250"/>
                <a:gd name="connsiteX75" fmla="*/ 302377 w 495300"/>
                <a:gd name="connsiteY75" fmla="*/ 28877 h 476250"/>
                <a:gd name="connsiteX76" fmla="*/ 302377 w 495300"/>
                <a:gd name="connsiteY76" fmla="*/ 28877 h 476250"/>
                <a:gd name="connsiteX77" fmla="*/ 302377 w 495300"/>
                <a:gd name="connsiteY77" fmla="*/ 28877 h 476250"/>
                <a:gd name="connsiteX78" fmla="*/ 302377 w 495300"/>
                <a:gd name="connsiteY78" fmla="*/ 28877 h 476250"/>
                <a:gd name="connsiteX79" fmla="*/ 299120 w 495300"/>
                <a:gd name="connsiteY79" fmla="*/ 25657 h 476250"/>
                <a:gd name="connsiteX80" fmla="*/ 295862 w 495300"/>
                <a:gd name="connsiteY80" fmla="*/ 25657 h 476250"/>
                <a:gd name="connsiteX81" fmla="*/ 295862 w 495300"/>
                <a:gd name="connsiteY81" fmla="*/ 25657 h 476250"/>
                <a:gd name="connsiteX82" fmla="*/ 292605 w 495300"/>
                <a:gd name="connsiteY82" fmla="*/ 25657 h 476250"/>
                <a:gd name="connsiteX83" fmla="*/ 289338 w 495300"/>
                <a:gd name="connsiteY83" fmla="*/ 22438 h 476250"/>
                <a:gd name="connsiteX84" fmla="*/ 289338 w 495300"/>
                <a:gd name="connsiteY84" fmla="*/ 22438 h 476250"/>
                <a:gd name="connsiteX85" fmla="*/ 289338 w 495300"/>
                <a:gd name="connsiteY85" fmla="*/ 22438 h 476250"/>
                <a:gd name="connsiteX86" fmla="*/ 286080 w 495300"/>
                <a:gd name="connsiteY86" fmla="*/ 19218 h 476250"/>
                <a:gd name="connsiteX87" fmla="*/ 286080 w 495300"/>
                <a:gd name="connsiteY87" fmla="*/ 19218 h 476250"/>
                <a:gd name="connsiteX88" fmla="*/ 282823 w 495300"/>
                <a:gd name="connsiteY88" fmla="*/ 19218 h 476250"/>
                <a:gd name="connsiteX89" fmla="*/ 282823 w 495300"/>
                <a:gd name="connsiteY89" fmla="*/ 19218 h 476250"/>
                <a:gd name="connsiteX90" fmla="*/ 279565 w 495300"/>
                <a:gd name="connsiteY90" fmla="*/ 19218 h 476250"/>
                <a:gd name="connsiteX91" fmla="*/ 266535 w 495300"/>
                <a:gd name="connsiteY91" fmla="*/ 19218 h 476250"/>
                <a:gd name="connsiteX92" fmla="*/ 263277 w 495300"/>
                <a:gd name="connsiteY92" fmla="*/ 19218 h 476250"/>
                <a:gd name="connsiteX93" fmla="*/ 263277 w 495300"/>
                <a:gd name="connsiteY93" fmla="*/ 19218 h 476250"/>
                <a:gd name="connsiteX94" fmla="*/ 260010 w 495300"/>
                <a:gd name="connsiteY94" fmla="*/ 19218 h 476250"/>
                <a:gd name="connsiteX95" fmla="*/ 240465 w 495300"/>
                <a:gd name="connsiteY95" fmla="*/ 9569 h 476250"/>
                <a:gd name="connsiteX96" fmla="*/ 240465 w 495300"/>
                <a:gd name="connsiteY96" fmla="*/ 9569 h 476250"/>
                <a:gd name="connsiteX97" fmla="*/ 240465 w 495300"/>
                <a:gd name="connsiteY97" fmla="*/ 9569 h 476250"/>
                <a:gd name="connsiteX98" fmla="*/ 227425 w 495300"/>
                <a:gd name="connsiteY98" fmla="*/ 6350 h 476250"/>
                <a:gd name="connsiteX99" fmla="*/ 227425 w 495300"/>
                <a:gd name="connsiteY99" fmla="*/ 6350 h 476250"/>
                <a:gd name="connsiteX100" fmla="*/ 220910 w 495300"/>
                <a:gd name="connsiteY100" fmla="*/ 3130 h 476250"/>
                <a:gd name="connsiteX101" fmla="*/ 220910 w 495300"/>
                <a:gd name="connsiteY101" fmla="*/ 3130 h 476250"/>
                <a:gd name="connsiteX102" fmla="*/ 217653 w 495300"/>
                <a:gd name="connsiteY102" fmla="*/ 3130 h 476250"/>
                <a:gd name="connsiteX103" fmla="*/ 214395 w 495300"/>
                <a:gd name="connsiteY103" fmla="*/ 3130 h 476250"/>
                <a:gd name="connsiteX104" fmla="*/ 211137 w 495300"/>
                <a:gd name="connsiteY104" fmla="*/ 3130 h 476250"/>
                <a:gd name="connsiteX105" fmla="*/ 211137 w 495300"/>
                <a:gd name="connsiteY105" fmla="*/ 3130 h 476250"/>
                <a:gd name="connsiteX106" fmla="*/ 204622 w 495300"/>
                <a:gd name="connsiteY106" fmla="*/ -89 h 476250"/>
                <a:gd name="connsiteX107" fmla="*/ 201365 w 495300"/>
                <a:gd name="connsiteY107" fmla="*/ -89 h 476250"/>
                <a:gd name="connsiteX108" fmla="*/ 201365 w 495300"/>
                <a:gd name="connsiteY108" fmla="*/ -89 h 476250"/>
                <a:gd name="connsiteX109" fmla="*/ 198098 w 495300"/>
                <a:gd name="connsiteY109" fmla="*/ -89 h 476250"/>
                <a:gd name="connsiteX110" fmla="*/ 191583 w 495300"/>
                <a:gd name="connsiteY110" fmla="*/ -89 h 476250"/>
                <a:gd name="connsiteX111" fmla="*/ 188325 w 495300"/>
                <a:gd name="connsiteY111" fmla="*/ -89 h 476250"/>
                <a:gd name="connsiteX112" fmla="*/ 175295 w 495300"/>
                <a:gd name="connsiteY112" fmla="*/ -89 h 476250"/>
                <a:gd name="connsiteX113" fmla="*/ 141081 w 495300"/>
                <a:gd name="connsiteY113" fmla="*/ 3130 h 476250"/>
                <a:gd name="connsiteX114" fmla="*/ 131299 w 495300"/>
                <a:gd name="connsiteY114" fmla="*/ 6350 h 476250"/>
                <a:gd name="connsiteX115" fmla="*/ 131299 w 495300"/>
                <a:gd name="connsiteY115" fmla="*/ 6350 h 476250"/>
                <a:gd name="connsiteX116" fmla="*/ 128041 w 495300"/>
                <a:gd name="connsiteY116" fmla="*/ 6350 h 476250"/>
                <a:gd name="connsiteX117" fmla="*/ 124784 w 495300"/>
                <a:gd name="connsiteY117" fmla="*/ 9569 h 476250"/>
                <a:gd name="connsiteX118" fmla="*/ 124784 w 495300"/>
                <a:gd name="connsiteY118" fmla="*/ 9569 h 476250"/>
                <a:gd name="connsiteX119" fmla="*/ 121526 w 495300"/>
                <a:gd name="connsiteY119" fmla="*/ 12779 h 476250"/>
                <a:gd name="connsiteX120" fmla="*/ 111753 w 495300"/>
                <a:gd name="connsiteY120" fmla="*/ 19218 h 476250"/>
                <a:gd name="connsiteX121" fmla="*/ 111753 w 495300"/>
                <a:gd name="connsiteY121" fmla="*/ 19218 h 476250"/>
                <a:gd name="connsiteX122" fmla="*/ 108496 w 495300"/>
                <a:gd name="connsiteY122" fmla="*/ 19218 h 476250"/>
                <a:gd name="connsiteX123" fmla="*/ 98714 w 495300"/>
                <a:gd name="connsiteY123" fmla="*/ 28877 h 476250"/>
                <a:gd name="connsiteX124" fmla="*/ 95456 w 495300"/>
                <a:gd name="connsiteY124" fmla="*/ 28877 h 476250"/>
                <a:gd name="connsiteX125" fmla="*/ 95456 w 495300"/>
                <a:gd name="connsiteY125" fmla="*/ 35306 h 476250"/>
                <a:gd name="connsiteX126" fmla="*/ 95456 w 495300"/>
                <a:gd name="connsiteY126" fmla="*/ 35306 h 476250"/>
                <a:gd name="connsiteX127" fmla="*/ 95456 w 495300"/>
                <a:gd name="connsiteY127" fmla="*/ 38525 h 476250"/>
                <a:gd name="connsiteX128" fmla="*/ 98714 w 495300"/>
                <a:gd name="connsiteY128" fmla="*/ 41745 h 476250"/>
                <a:gd name="connsiteX129" fmla="*/ 101971 w 495300"/>
                <a:gd name="connsiteY129" fmla="*/ 48184 h 476250"/>
                <a:gd name="connsiteX130" fmla="*/ 101971 w 495300"/>
                <a:gd name="connsiteY130" fmla="*/ 51394 h 476250"/>
                <a:gd name="connsiteX131" fmla="*/ 105229 w 495300"/>
                <a:gd name="connsiteY131" fmla="*/ 54613 h 476250"/>
                <a:gd name="connsiteX132" fmla="*/ 105229 w 495300"/>
                <a:gd name="connsiteY132" fmla="*/ 61052 h 476250"/>
                <a:gd name="connsiteX133" fmla="*/ 105229 w 495300"/>
                <a:gd name="connsiteY133" fmla="*/ 64271 h 476250"/>
                <a:gd name="connsiteX134" fmla="*/ 105229 w 495300"/>
                <a:gd name="connsiteY134" fmla="*/ 67491 h 476250"/>
                <a:gd name="connsiteX135" fmla="*/ 101971 w 495300"/>
                <a:gd name="connsiteY135" fmla="*/ 73920 h 476250"/>
                <a:gd name="connsiteX136" fmla="*/ 101971 w 495300"/>
                <a:gd name="connsiteY136" fmla="*/ 77140 h 476250"/>
                <a:gd name="connsiteX137" fmla="*/ 101971 w 495300"/>
                <a:gd name="connsiteY137" fmla="*/ 80359 h 476250"/>
                <a:gd name="connsiteX138" fmla="*/ 101971 w 495300"/>
                <a:gd name="connsiteY138" fmla="*/ 83579 h 476250"/>
                <a:gd name="connsiteX139" fmla="*/ 101971 w 495300"/>
                <a:gd name="connsiteY139" fmla="*/ 86798 h 476250"/>
                <a:gd name="connsiteX140" fmla="*/ 98714 w 495300"/>
                <a:gd name="connsiteY140" fmla="*/ 99666 h 476250"/>
                <a:gd name="connsiteX141" fmla="*/ 98714 w 495300"/>
                <a:gd name="connsiteY141" fmla="*/ 106105 h 476250"/>
                <a:gd name="connsiteX142" fmla="*/ 95456 w 495300"/>
                <a:gd name="connsiteY142" fmla="*/ 109325 h 476250"/>
                <a:gd name="connsiteX143" fmla="*/ 92199 w 495300"/>
                <a:gd name="connsiteY143" fmla="*/ 112535 h 476250"/>
                <a:gd name="connsiteX144" fmla="*/ 88941 w 495300"/>
                <a:gd name="connsiteY144" fmla="*/ 112535 h 476250"/>
                <a:gd name="connsiteX145" fmla="*/ 85683 w 495300"/>
                <a:gd name="connsiteY145" fmla="*/ 115754 h 476250"/>
                <a:gd name="connsiteX146" fmla="*/ 79169 w 495300"/>
                <a:gd name="connsiteY146" fmla="*/ 115754 h 476250"/>
                <a:gd name="connsiteX147" fmla="*/ 79169 w 495300"/>
                <a:gd name="connsiteY147" fmla="*/ 115754 h 476250"/>
                <a:gd name="connsiteX148" fmla="*/ 75911 w 495300"/>
                <a:gd name="connsiteY148" fmla="*/ 115754 h 476250"/>
                <a:gd name="connsiteX149" fmla="*/ 72644 w 495300"/>
                <a:gd name="connsiteY149" fmla="*/ 118974 h 476250"/>
                <a:gd name="connsiteX150" fmla="*/ 72644 w 495300"/>
                <a:gd name="connsiteY150" fmla="*/ 118974 h 476250"/>
                <a:gd name="connsiteX151" fmla="*/ 72644 w 495300"/>
                <a:gd name="connsiteY151" fmla="*/ 122193 h 476250"/>
                <a:gd name="connsiteX152" fmla="*/ 72644 w 495300"/>
                <a:gd name="connsiteY152" fmla="*/ 125412 h 476250"/>
                <a:gd name="connsiteX153" fmla="*/ 72644 w 495300"/>
                <a:gd name="connsiteY153" fmla="*/ 128632 h 476250"/>
                <a:gd name="connsiteX154" fmla="*/ 72644 w 495300"/>
                <a:gd name="connsiteY154" fmla="*/ 131842 h 476250"/>
                <a:gd name="connsiteX155" fmla="*/ 72644 w 495300"/>
                <a:gd name="connsiteY155" fmla="*/ 135061 h 476250"/>
                <a:gd name="connsiteX156" fmla="*/ 72644 w 495300"/>
                <a:gd name="connsiteY156" fmla="*/ 141500 h 476250"/>
                <a:gd name="connsiteX157" fmla="*/ 72644 w 495300"/>
                <a:gd name="connsiteY157" fmla="*/ 144720 h 476250"/>
                <a:gd name="connsiteX158" fmla="*/ 75911 w 495300"/>
                <a:gd name="connsiteY158" fmla="*/ 151149 h 476250"/>
                <a:gd name="connsiteX159" fmla="*/ 75911 w 495300"/>
                <a:gd name="connsiteY159" fmla="*/ 154368 h 476250"/>
                <a:gd name="connsiteX160" fmla="*/ 72644 w 495300"/>
                <a:gd name="connsiteY160" fmla="*/ 170456 h 476250"/>
                <a:gd name="connsiteX161" fmla="*/ 72644 w 495300"/>
                <a:gd name="connsiteY161" fmla="*/ 181724 h 476250"/>
                <a:gd name="connsiteX162" fmla="*/ 72644 w 495300"/>
                <a:gd name="connsiteY162" fmla="*/ 184944 h 476250"/>
                <a:gd name="connsiteX163" fmla="*/ 72644 w 495300"/>
                <a:gd name="connsiteY163" fmla="*/ 188163 h 476250"/>
                <a:gd name="connsiteX164" fmla="*/ 69386 w 495300"/>
                <a:gd name="connsiteY164" fmla="*/ 191373 h 476250"/>
                <a:gd name="connsiteX165" fmla="*/ 66129 w 495300"/>
                <a:gd name="connsiteY165" fmla="*/ 197812 h 476250"/>
                <a:gd name="connsiteX166" fmla="*/ 66129 w 495300"/>
                <a:gd name="connsiteY166" fmla="*/ 201031 h 476250"/>
                <a:gd name="connsiteX167" fmla="*/ 66129 w 495300"/>
                <a:gd name="connsiteY167" fmla="*/ 204251 h 476250"/>
                <a:gd name="connsiteX168" fmla="*/ 66129 w 495300"/>
                <a:gd name="connsiteY168" fmla="*/ 204251 h 476250"/>
                <a:gd name="connsiteX169" fmla="*/ 66129 w 495300"/>
                <a:gd name="connsiteY169" fmla="*/ 207470 h 476250"/>
                <a:gd name="connsiteX170" fmla="*/ 66129 w 495300"/>
                <a:gd name="connsiteY170" fmla="*/ 207470 h 476250"/>
                <a:gd name="connsiteX171" fmla="*/ 66129 w 495300"/>
                <a:gd name="connsiteY171" fmla="*/ 210680 h 476250"/>
                <a:gd name="connsiteX172" fmla="*/ 66129 w 495300"/>
                <a:gd name="connsiteY172" fmla="*/ 213900 h 476250"/>
                <a:gd name="connsiteX173" fmla="*/ 62871 w 495300"/>
                <a:gd name="connsiteY173" fmla="*/ 217119 h 476250"/>
                <a:gd name="connsiteX174" fmla="*/ 59614 w 495300"/>
                <a:gd name="connsiteY174" fmla="*/ 223558 h 476250"/>
                <a:gd name="connsiteX175" fmla="*/ 59614 w 495300"/>
                <a:gd name="connsiteY175" fmla="*/ 223558 h 476250"/>
                <a:gd name="connsiteX176" fmla="*/ 59614 w 495300"/>
                <a:gd name="connsiteY176" fmla="*/ 223558 h 476250"/>
                <a:gd name="connsiteX177" fmla="*/ 59614 w 495300"/>
                <a:gd name="connsiteY177" fmla="*/ 233207 h 476250"/>
                <a:gd name="connsiteX178" fmla="*/ 59614 w 495300"/>
                <a:gd name="connsiteY178" fmla="*/ 239646 h 476250"/>
                <a:gd name="connsiteX179" fmla="*/ 56356 w 495300"/>
                <a:gd name="connsiteY179" fmla="*/ 242865 h 476250"/>
                <a:gd name="connsiteX180" fmla="*/ 56356 w 495300"/>
                <a:gd name="connsiteY180" fmla="*/ 242865 h 476250"/>
                <a:gd name="connsiteX181" fmla="*/ 49841 w 495300"/>
                <a:gd name="connsiteY181" fmla="*/ 246085 h 476250"/>
                <a:gd name="connsiteX182" fmla="*/ 46584 w 495300"/>
                <a:gd name="connsiteY182" fmla="*/ 249295 h 476250"/>
                <a:gd name="connsiteX183" fmla="*/ 43316 w 495300"/>
                <a:gd name="connsiteY183" fmla="*/ 252514 h 476250"/>
                <a:gd name="connsiteX184" fmla="*/ 40059 w 495300"/>
                <a:gd name="connsiteY184" fmla="*/ 255733 h 476250"/>
                <a:gd name="connsiteX185" fmla="*/ 27029 w 495300"/>
                <a:gd name="connsiteY185" fmla="*/ 258953 h 476250"/>
                <a:gd name="connsiteX186" fmla="*/ 23771 w 495300"/>
                <a:gd name="connsiteY186" fmla="*/ 262172 h 476250"/>
                <a:gd name="connsiteX187" fmla="*/ 20514 w 495300"/>
                <a:gd name="connsiteY187" fmla="*/ 265392 h 476250"/>
                <a:gd name="connsiteX188" fmla="*/ 17256 w 495300"/>
                <a:gd name="connsiteY188" fmla="*/ 268611 h 476250"/>
                <a:gd name="connsiteX189" fmla="*/ 17256 w 495300"/>
                <a:gd name="connsiteY189" fmla="*/ 271821 h 476250"/>
                <a:gd name="connsiteX190" fmla="*/ 13998 w 495300"/>
                <a:gd name="connsiteY190" fmla="*/ 287918 h 476250"/>
                <a:gd name="connsiteX191" fmla="*/ 10732 w 495300"/>
                <a:gd name="connsiteY191" fmla="*/ 291128 h 476250"/>
                <a:gd name="connsiteX192" fmla="*/ 10732 w 495300"/>
                <a:gd name="connsiteY192" fmla="*/ 320094 h 476250"/>
                <a:gd name="connsiteX193" fmla="*/ 7474 w 495300"/>
                <a:gd name="connsiteY193" fmla="*/ 339401 h 476250"/>
                <a:gd name="connsiteX194" fmla="*/ 7474 w 495300"/>
                <a:gd name="connsiteY194" fmla="*/ 339401 h 476250"/>
                <a:gd name="connsiteX195" fmla="*/ 4216 w 495300"/>
                <a:gd name="connsiteY195" fmla="*/ 345840 h 476250"/>
                <a:gd name="connsiteX196" fmla="*/ -670 w 495300"/>
                <a:gd name="connsiteY196" fmla="*/ 352269 h 476250"/>
                <a:gd name="connsiteX197" fmla="*/ 4216 w 495300"/>
                <a:gd name="connsiteY197" fmla="*/ 355489 h 476250"/>
                <a:gd name="connsiteX198" fmla="*/ 7474 w 495300"/>
                <a:gd name="connsiteY198" fmla="*/ 361928 h 476250"/>
                <a:gd name="connsiteX199" fmla="*/ 10732 w 495300"/>
                <a:gd name="connsiteY199" fmla="*/ 374796 h 476250"/>
                <a:gd name="connsiteX200" fmla="*/ 10732 w 495300"/>
                <a:gd name="connsiteY200" fmla="*/ 378015 h 476250"/>
                <a:gd name="connsiteX201" fmla="*/ 10732 w 495300"/>
                <a:gd name="connsiteY201" fmla="*/ 382845 h 476250"/>
                <a:gd name="connsiteX202" fmla="*/ 10732 w 495300"/>
                <a:gd name="connsiteY202" fmla="*/ 386064 h 476250"/>
                <a:gd name="connsiteX203" fmla="*/ 7474 w 495300"/>
                <a:gd name="connsiteY203" fmla="*/ 392493 h 476250"/>
                <a:gd name="connsiteX204" fmla="*/ 7474 w 495300"/>
                <a:gd name="connsiteY204" fmla="*/ 395713 h 476250"/>
                <a:gd name="connsiteX205" fmla="*/ 4216 w 495300"/>
                <a:gd name="connsiteY205" fmla="*/ 395713 h 476250"/>
                <a:gd name="connsiteX206" fmla="*/ 4216 w 495300"/>
                <a:gd name="connsiteY206" fmla="*/ 402152 h 476250"/>
                <a:gd name="connsiteX207" fmla="*/ 4216 w 495300"/>
                <a:gd name="connsiteY207" fmla="*/ 405371 h 476250"/>
                <a:gd name="connsiteX208" fmla="*/ 4216 w 495300"/>
                <a:gd name="connsiteY208" fmla="*/ 411801 h 476250"/>
                <a:gd name="connsiteX209" fmla="*/ -670 w 495300"/>
                <a:gd name="connsiteY209" fmla="*/ 415020 h 476250"/>
                <a:gd name="connsiteX210" fmla="*/ 4216 w 495300"/>
                <a:gd name="connsiteY210" fmla="*/ 421459 h 476250"/>
                <a:gd name="connsiteX211" fmla="*/ 13998 w 495300"/>
                <a:gd name="connsiteY211" fmla="*/ 418240 h 476250"/>
                <a:gd name="connsiteX212" fmla="*/ 13998 w 495300"/>
                <a:gd name="connsiteY212" fmla="*/ 418240 h 476250"/>
                <a:gd name="connsiteX213" fmla="*/ 23771 w 495300"/>
                <a:gd name="connsiteY213" fmla="*/ 415020 h 476250"/>
                <a:gd name="connsiteX214" fmla="*/ 23771 w 495300"/>
                <a:gd name="connsiteY214" fmla="*/ 415020 h 476250"/>
                <a:gd name="connsiteX215" fmla="*/ 23771 w 495300"/>
                <a:gd name="connsiteY215" fmla="*/ 415020 h 476250"/>
                <a:gd name="connsiteX216" fmla="*/ 23771 w 495300"/>
                <a:gd name="connsiteY216" fmla="*/ 415020 h 476250"/>
                <a:gd name="connsiteX217" fmla="*/ 27029 w 495300"/>
                <a:gd name="connsiteY217" fmla="*/ 418240 h 476250"/>
                <a:gd name="connsiteX218" fmla="*/ 27029 w 495300"/>
                <a:gd name="connsiteY218" fmla="*/ 418240 h 476250"/>
                <a:gd name="connsiteX219" fmla="*/ 36802 w 495300"/>
                <a:gd name="connsiteY219" fmla="*/ 415020 h 476250"/>
                <a:gd name="connsiteX220" fmla="*/ 43316 w 495300"/>
                <a:gd name="connsiteY220" fmla="*/ 418240 h 476250"/>
                <a:gd name="connsiteX221" fmla="*/ 53099 w 495300"/>
                <a:gd name="connsiteY221" fmla="*/ 421459 h 476250"/>
                <a:gd name="connsiteX222" fmla="*/ 62871 w 495300"/>
                <a:gd name="connsiteY222" fmla="*/ 415020 h 476250"/>
                <a:gd name="connsiteX223" fmla="*/ 66129 w 495300"/>
                <a:gd name="connsiteY223" fmla="*/ 415020 h 476250"/>
                <a:gd name="connsiteX224" fmla="*/ 66129 w 495300"/>
                <a:gd name="connsiteY224" fmla="*/ 411801 h 476250"/>
                <a:gd name="connsiteX225" fmla="*/ 69386 w 495300"/>
                <a:gd name="connsiteY225" fmla="*/ 408581 h 476250"/>
                <a:gd name="connsiteX226" fmla="*/ 75911 w 495300"/>
                <a:gd name="connsiteY226" fmla="*/ 405371 h 476250"/>
                <a:gd name="connsiteX227" fmla="*/ 79169 w 495300"/>
                <a:gd name="connsiteY227" fmla="*/ 402152 h 476250"/>
                <a:gd name="connsiteX228" fmla="*/ 82426 w 495300"/>
                <a:gd name="connsiteY228" fmla="*/ 402152 h 476250"/>
                <a:gd name="connsiteX229" fmla="*/ 85683 w 495300"/>
                <a:gd name="connsiteY229" fmla="*/ 402152 h 476250"/>
                <a:gd name="connsiteX230" fmla="*/ 92199 w 495300"/>
                <a:gd name="connsiteY230" fmla="*/ 405371 h 476250"/>
                <a:gd name="connsiteX231" fmla="*/ 95456 w 495300"/>
                <a:gd name="connsiteY231" fmla="*/ 405371 h 476250"/>
                <a:gd name="connsiteX232" fmla="*/ 98714 w 495300"/>
                <a:gd name="connsiteY232" fmla="*/ 405371 h 476250"/>
                <a:gd name="connsiteX233" fmla="*/ 108496 w 495300"/>
                <a:gd name="connsiteY233" fmla="*/ 402152 h 476250"/>
                <a:gd name="connsiteX234" fmla="*/ 108496 w 495300"/>
                <a:gd name="connsiteY234" fmla="*/ 402152 h 476250"/>
                <a:gd name="connsiteX235" fmla="*/ 111753 w 495300"/>
                <a:gd name="connsiteY235" fmla="*/ 402152 h 476250"/>
                <a:gd name="connsiteX236" fmla="*/ 128041 w 495300"/>
                <a:gd name="connsiteY236" fmla="*/ 395713 h 476250"/>
                <a:gd name="connsiteX237" fmla="*/ 131299 w 495300"/>
                <a:gd name="connsiteY237" fmla="*/ 395713 h 476250"/>
                <a:gd name="connsiteX238" fmla="*/ 131299 w 495300"/>
                <a:gd name="connsiteY238" fmla="*/ 395713 h 476250"/>
                <a:gd name="connsiteX239" fmla="*/ 134557 w 495300"/>
                <a:gd name="connsiteY239" fmla="*/ 395713 h 476250"/>
                <a:gd name="connsiteX240" fmla="*/ 134557 w 495300"/>
                <a:gd name="connsiteY240" fmla="*/ 395713 h 476250"/>
                <a:gd name="connsiteX241" fmla="*/ 137823 w 495300"/>
                <a:gd name="connsiteY241" fmla="*/ 398932 h 476250"/>
                <a:gd name="connsiteX242" fmla="*/ 137823 w 495300"/>
                <a:gd name="connsiteY242" fmla="*/ 398932 h 476250"/>
                <a:gd name="connsiteX243" fmla="*/ 141081 w 495300"/>
                <a:gd name="connsiteY243" fmla="*/ 398932 h 476250"/>
                <a:gd name="connsiteX244" fmla="*/ 144339 w 495300"/>
                <a:gd name="connsiteY244" fmla="*/ 398932 h 476250"/>
                <a:gd name="connsiteX245" fmla="*/ 147596 w 495300"/>
                <a:gd name="connsiteY245" fmla="*/ 398932 h 476250"/>
                <a:gd name="connsiteX246" fmla="*/ 172037 w 495300"/>
                <a:gd name="connsiteY246" fmla="*/ 405371 h 476250"/>
                <a:gd name="connsiteX247" fmla="*/ 178552 w 495300"/>
                <a:gd name="connsiteY247" fmla="*/ 408581 h 476250"/>
                <a:gd name="connsiteX248" fmla="*/ 178552 w 495300"/>
                <a:gd name="connsiteY248" fmla="*/ 408581 h 476250"/>
                <a:gd name="connsiteX249" fmla="*/ 178552 w 495300"/>
                <a:gd name="connsiteY249" fmla="*/ 411801 h 476250"/>
                <a:gd name="connsiteX250" fmla="*/ 178552 w 495300"/>
                <a:gd name="connsiteY250" fmla="*/ 415020 h 476250"/>
                <a:gd name="connsiteX251" fmla="*/ 181810 w 495300"/>
                <a:gd name="connsiteY251" fmla="*/ 418240 h 476250"/>
                <a:gd name="connsiteX252" fmla="*/ 185068 w 495300"/>
                <a:gd name="connsiteY252" fmla="*/ 421459 h 476250"/>
                <a:gd name="connsiteX253" fmla="*/ 191583 w 495300"/>
                <a:gd name="connsiteY253" fmla="*/ 427888 h 476250"/>
                <a:gd name="connsiteX254" fmla="*/ 198098 w 495300"/>
                <a:gd name="connsiteY254" fmla="*/ 431108 h 476250"/>
                <a:gd name="connsiteX255" fmla="*/ 198098 w 495300"/>
                <a:gd name="connsiteY255" fmla="*/ 434327 h 476250"/>
                <a:gd name="connsiteX256" fmla="*/ 198098 w 495300"/>
                <a:gd name="connsiteY256" fmla="*/ 437547 h 476250"/>
                <a:gd name="connsiteX257" fmla="*/ 198098 w 495300"/>
                <a:gd name="connsiteY257" fmla="*/ 443986 h 476250"/>
                <a:gd name="connsiteX258" fmla="*/ 201365 w 495300"/>
                <a:gd name="connsiteY258" fmla="*/ 447205 h 476250"/>
                <a:gd name="connsiteX259" fmla="*/ 204622 w 495300"/>
                <a:gd name="connsiteY259" fmla="*/ 453634 h 476250"/>
                <a:gd name="connsiteX260" fmla="*/ 207880 w 495300"/>
                <a:gd name="connsiteY260" fmla="*/ 456854 h 476250"/>
                <a:gd name="connsiteX261" fmla="*/ 220910 w 495300"/>
                <a:gd name="connsiteY261" fmla="*/ 469722 h 476250"/>
                <a:gd name="connsiteX262" fmla="*/ 227425 w 495300"/>
                <a:gd name="connsiteY262" fmla="*/ 476161 h 476250"/>
                <a:gd name="connsiteX263" fmla="*/ 227425 w 495300"/>
                <a:gd name="connsiteY263" fmla="*/ 476161 h 476250"/>
                <a:gd name="connsiteX264" fmla="*/ 227425 w 495300"/>
                <a:gd name="connsiteY264" fmla="*/ 476161 h 476250"/>
                <a:gd name="connsiteX265" fmla="*/ 227425 w 495300"/>
                <a:gd name="connsiteY265" fmla="*/ 472942 h 476250"/>
                <a:gd name="connsiteX266" fmla="*/ 224167 w 495300"/>
                <a:gd name="connsiteY266" fmla="*/ 469722 h 476250"/>
                <a:gd name="connsiteX267" fmla="*/ 224167 w 495300"/>
                <a:gd name="connsiteY267" fmla="*/ 463293 h 476250"/>
                <a:gd name="connsiteX268" fmla="*/ 220910 w 495300"/>
                <a:gd name="connsiteY268" fmla="*/ 460073 h 476250"/>
                <a:gd name="connsiteX269" fmla="*/ 217653 w 495300"/>
                <a:gd name="connsiteY269" fmla="*/ 453634 h 476250"/>
                <a:gd name="connsiteX270" fmla="*/ 217653 w 495300"/>
                <a:gd name="connsiteY270" fmla="*/ 450415 h 476250"/>
                <a:gd name="connsiteX271" fmla="*/ 220910 w 495300"/>
                <a:gd name="connsiteY271" fmla="*/ 443986 h 476250"/>
                <a:gd name="connsiteX272" fmla="*/ 224167 w 495300"/>
                <a:gd name="connsiteY272" fmla="*/ 440766 h 476250"/>
                <a:gd name="connsiteX273" fmla="*/ 246980 w 495300"/>
                <a:gd name="connsiteY273" fmla="*/ 418240 h 476250"/>
                <a:gd name="connsiteX274" fmla="*/ 250237 w 495300"/>
                <a:gd name="connsiteY274" fmla="*/ 415020 h 476250"/>
                <a:gd name="connsiteX275" fmla="*/ 250237 w 495300"/>
                <a:gd name="connsiteY275" fmla="*/ 408581 h 476250"/>
                <a:gd name="connsiteX276" fmla="*/ 246980 w 495300"/>
                <a:gd name="connsiteY276" fmla="*/ 402152 h 476250"/>
                <a:gd name="connsiteX277" fmla="*/ 246980 w 495300"/>
                <a:gd name="connsiteY277" fmla="*/ 398932 h 476250"/>
                <a:gd name="connsiteX278" fmla="*/ 250237 w 495300"/>
                <a:gd name="connsiteY278" fmla="*/ 398932 h 476250"/>
                <a:gd name="connsiteX279" fmla="*/ 250237 w 495300"/>
                <a:gd name="connsiteY279" fmla="*/ 398932 h 476250"/>
                <a:gd name="connsiteX280" fmla="*/ 256753 w 495300"/>
                <a:gd name="connsiteY280" fmla="*/ 398932 h 476250"/>
                <a:gd name="connsiteX281" fmla="*/ 260010 w 495300"/>
                <a:gd name="connsiteY281" fmla="*/ 395713 h 476250"/>
                <a:gd name="connsiteX282" fmla="*/ 263277 w 495300"/>
                <a:gd name="connsiteY282" fmla="*/ 392493 h 476250"/>
                <a:gd name="connsiteX283" fmla="*/ 276307 w 495300"/>
                <a:gd name="connsiteY283" fmla="*/ 378015 h 476250"/>
                <a:gd name="connsiteX284" fmla="*/ 286080 w 495300"/>
                <a:gd name="connsiteY284" fmla="*/ 368357 h 476250"/>
                <a:gd name="connsiteX285" fmla="*/ 286080 w 495300"/>
                <a:gd name="connsiteY285" fmla="*/ 368357 h 476250"/>
                <a:gd name="connsiteX286" fmla="*/ 289338 w 495300"/>
                <a:gd name="connsiteY286" fmla="*/ 352269 h 476250"/>
                <a:gd name="connsiteX287" fmla="*/ 289338 w 495300"/>
                <a:gd name="connsiteY287" fmla="*/ 345840 h 476250"/>
                <a:gd name="connsiteX288" fmla="*/ 292605 w 495300"/>
                <a:gd name="connsiteY288" fmla="*/ 342620 h 476250"/>
                <a:gd name="connsiteX289" fmla="*/ 299120 w 495300"/>
                <a:gd name="connsiteY289" fmla="*/ 342620 h 476250"/>
                <a:gd name="connsiteX290" fmla="*/ 302377 w 495300"/>
                <a:gd name="connsiteY290" fmla="*/ 342620 h 476250"/>
                <a:gd name="connsiteX291" fmla="*/ 308893 w 495300"/>
                <a:gd name="connsiteY291" fmla="*/ 342620 h 476250"/>
                <a:gd name="connsiteX292" fmla="*/ 312150 w 495300"/>
                <a:gd name="connsiteY292" fmla="*/ 339401 h 476250"/>
                <a:gd name="connsiteX293" fmla="*/ 315408 w 495300"/>
                <a:gd name="connsiteY293" fmla="*/ 339401 h 476250"/>
                <a:gd name="connsiteX294" fmla="*/ 321923 w 495300"/>
                <a:gd name="connsiteY294" fmla="*/ 329743 h 476250"/>
                <a:gd name="connsiteX295" fmla="*/ 321923 w 495300"/>
                <a:gd name="connsiteY295" fmla="*/ 326533 h 476250"/>
                <a:gd name="connsiteX296" fmla="*/ 325190 w 495300"/>
                <a:gd name="connsiteY296" fmla="*/ 326533 h 476250"/>
                <a:gd name="connsiteX297" fmla="*/ 330076 w 495300"/>
                <a:gd name="connsiteY297" fmla="*/ 323313 h 476250"/>
                <a:gd name="connsiteX298" fmla="*/ 330076 w 495300"/>
                <a:gd name="connsiteY298" fmla="*/ 316874 h 476250"/>
                <a:gd name="connsiteX299" fmla="*/ 333333 w 495300"/>
                <a:gd name="connsiteY299" fmla="*/ 316874 h 476250"/>
                <a:gd name="connsiteX300" fmla="*/ 336591 w 495300"/>
                <a:gd name="connsiteY300" fmla="*/ 310436 h 476250"/>
                <a:gd name="connsiteX301" fmla="*/ 339849 w 495300"/>
                <a:gd name="connsiteY301" fmla="*/ 310436 h 476250"/>
                <a:gd name="connsiteX302" fmla="*/ 339849 w 495300"/>
                <a:gd name="connsiteY302" fmla="*/ 307226 h 476250"/>
                <a:gd name="connsiteX303" fmla="*/ 349621 w 495300"/>
                <a:gd name="connsiteY303" fmla="*/ 300787 h 476250"/>
                <a:gd name="connsiteX304" fmla="*/ 349621 w 495300"/>
                <a:gd name="connsiteY304" fmla="*/ 300787 h 476250"/>
                <a:gd name="connsiteX305" fmla="*/ 349621 w 495300"/>
                <a:gd name="connsiteY305" fmla="*/ 297567 h 476250"/>
                <a:gd name="connsiteX306" fmla="*/ 349621 w 495300"/>
                <a:gd name="connsiteY306" fmla="*/ 297567 h 476250"/>
                <a:gd name="connsiteX307" fmla="*/ 349621 w 495300"/>
                <a:gd name="connsiteY307" fmla="*/ 294348 h 476250"/>
                <a:gd name="connsiteX308" fmla="*/ 352879 w 495300"/>
                <a:gd name="connsiteY308" fmla="*/ 294348 h 476250"/>
                <a:gd name="connsiteX309" fmla="*/ 352879 w 495300"/>
                <a:gd name="connsiteY309" fmla="*/ 291128 h 476250"/>
                <a:gd name="connsiteX310" fmla="*/ 352879 w 495300"/>
                <a:gd name="connsiteY310" fmla="*/ 291128 h 476250"/>
                <a:gd name="connsiteX311" fmla="*/ 352879 w 495300"/>
                <a:gd name="connsiteY311" fmla="*/ 291128 h 476250"/>
                <a:gd name="connsiteX312" fmla="*/ 352879 w 495300"/>
                <a:gd name="connsiteY312" fmla="*/ 287918 h 476250"/>
                <a:gd name="connsiteX313" fmla="*/ 352879 w 495300"/>
                <a:gd name="connsiteY313" fmla="*/ 287918 h 476250"/>
                <a:gd name="connsiteX314" fmla="*/ 356146 w 495300"/>
                <a:gd name="connsiteY314" fmla="*/ 287918 h 476250"/>
                <a:gd name="connsiteX315" fmla="*/ 356146 w 495300"/>
                <a:gd name="connsiteY315" fmla="*/ 284699 h 476250"/>
                <a:gd name="connsiteX316" fmla="*/ 359403 w 495300"/>
                <a:gd name="connsiteY316" fmla="*/ 284699 h 476250"/>
                <a:gd name="connsiteX317" fmla="*/ 362661 w 495300"/>
                <a:gd name="connsiteY317" fmla="*/ 281480 h 476250"/>
                <a:gd name="connsiteX318" fmla="*/ 362661 w 495300"/>
                <a:gd name="connsiteY318" fmla="*/ 281480 h 476250"/>
                <a:gd name="connsiteX319" fmla="*/ 365919 w 495300"/>
                <a:gd name="connsiteY319" fmla="*/ 278260 h 476250"/>
                <a:gd name="connsiteX320" fmla="*/ 369176 w 495300"/>
                <a:gd name="connsiteY320" fmla="*/ 271821 h 476250"/>
                <a:gd name="connsiteX321" fmla="*/ 369176 w 495300"/>
                <a:gd name="connsiteY321" fmla="*/ 268611 h 476250"/>
                <a:gd name="connsiteX322" fmla="*/ 369176 w 495300"/>
                <a:gd name="connsiteY322" fmla="*/ 268611 h 476250"/>
                <a:gd name="connsiteX323" fmla="*/ 369176 w 495300"/>
                <a:gd name="connsiteY323" fmla="*/ 265392 h 476250"/>
                <a:gd name="connsiteX324" fmla="*/ 369176 w 495300"/>
                <a:gd name="connsiteY324" fmla="*/ 265392 h 476250"/>
                <a:gd name="connsiteX325" fmla="*/ 369176 w 495300"/>
                <a:gd name="connsiteY325" fmla="*/ 262172 h 476250"/>
                <a:gd name="connsiteX326" fmla="*/ 372434 w 495300"/>
                <a:gd name="connsiteY326" fmla="*/ 258953 h 476250"/>
                <a:gd name="connsiteX327" fmla="*/ 375691 w 495300"/>
                <a:gd name="connsiteY327" fmla="*/ 252514 h 476250"/>
                <a:gd name="connsiteX328" fmla="*/ 382207 w 495300"/>
                <a:gd name="connsiteY328" fmla="*/ 249295 h 476250"/>
                <a:gd name="connsiteX329" fmla="*/ 385473 w 495300"/>
                <a:gd name="connsiteY329" fmla="*/ 249295 h 476250"/>
                <a:gd name="connsiteX330" fmla="*/ 395246 w 495300"/>
                <a:gd name="connsiteY330" fmla="*/ 246085 h 476250"/>
                <a:gd name="connsiteX331" fmla="*/ 395246 w 495300"/>
                <a:gd name="connsiteY331" fmla="*/ 246085 h 476250"/>
                <a:gd name="connsiteX332" fmla="*/ 398504 w 495300"/>
                <a:gd name="connsiteY332" fmla="*/ 242865 h 476250"/>
                <a:gd name="connsiteX333" fmla="*/ 398504 w 495300"/>
                <a:gd name="connsiteY333" fmla="*/ 239646 h 476250"/>
                <a:gd name="connsiteX334" fmla="*/ 398504 w 495300"/>
                <a:gd name="connsiteY334" fmla="*/ 233207 h 476250"/>
                <a:gd name="connsiteX335" fmla="*/ 398504 w 495300"/>
                <a:gd name="connsiteY335" fmla="*/ 229987 h 476250"/>
                <a:gd name="connsiteX336" fmla="*/ 408277 w 495300"/>
                <a:gd name="connsiteY336" fmla="*/ 223558 h 476250"/>
                <a:gd name="connsiteX337" fmla="*/ 411534 w 495300"/>
                <a:gd name="connsiteY337" fmla="*/ 220339 h 476250"/>
                <a:gd name="connsiteX338" fmla="*/ 411534 w 495300"/>
                <a:gd name="connsiteY338" fmla="*/ 207470 h 476250"/>
                <a:gd name="connsiteX339" fmla="*/ 411534 w 495300"/>
                <a:gd name="connsiteY339" fmla="*/ 207470 h 476250"/>
                <a:gd name="connsiteX340" fmla="*/ 414791 w 495300"/>
                <a:gd name="connsiteY340" fmla="*/ 204251 h 476250"/>
                <a:gd name="connsiteX341" fmla="*/ 421316 w 495300"/>
                <a:gd name="connsiteY341" fmla="*/ 204251 h 476250"/>
                <a:gd name="connsiteX342" fmla="*/ 424574 w 495300"/>
                <a:gd name="connsiteY342" fmla="*/ 201031 h 476250"/>
                <a:gd name="connsiteX343" fmla="*/ 434346 w 495300"/>
                <a:gd name="connsiteY343" fmla="*/ 188163 h 476250"/>
                <a:gd name="connsiteX344" fmla="*/ 440861 w 495300"/>
                <a:gd name="connsiteY344" fmla="*/ 181724 h 476250"/>
                <a:gd name="connsiteX345" fmla="*/ 444119 w 495300"/>
                <a:gd name="connsiteY345" fmla="*/ 176895 h 476250"/>
                <a:gd name="connsiteX346" fmla="*/ 444119 w 495300"/>
                <a:gd name="connsiteY346" fmla="*/ 173676 h 476250"/>
                <a:gd name="connsiteX347" fmla="*/ 444119 w 495300"/>
                <a:gd name="connsiteY347" fmla="*/ 170456 h 476250"/>
                <a:gd name="connsiteX348" fmla="*/ 444119 w 495300"/>
                <a:gd name="connsiteY348" fmla="*/ 167246 h 476250"/>
                <a:gd name="connsiteX349" fmla="*/ 444119 w 495300"/>
                <a:gd name="connsiteY349" fmla="*/ 167246 h 476250"/>
                <a:gd name="connsiteX350" fmla="*/ 450644 w 495300"/>
                <a:gd name="connsiteY350" fmla="*/ 164027 h 476250"/>
                <a:gd name="connsiteX351" fmla="*/ 453901 w 495300"/>
                <a:gd name="connsiteY351" fmla="*/ 164027 h 476250"/>
                <a:gd name="connsiteX352" fmla="*/ 457158 w 495300"/>
                <a:gd name="connsiteY352" fmla="*/ 164027 h 476250"/>
                <a:gd name="connsiteX353" fmla="*/ 457158 w 495300"/>
                <a:gd name="connsiteY353" fmla="*/ 160807 h 476250"/>
                <a:gd name="connsiteX354" fmla="*/ 460416 w 495300"/>
                <a:gd name="connsiteY354" fmla="*/ 160807 h 476250"/>
                <a:gd name="connsiteX355" fmla="*/ 460416 w 495300"/>
                <a:gd name="connsiteY355" fmla="*/ 160807 h 476250"/>
                <a:gd name="connsiteX356" fmla="*/ 460416 w 495300"/>
                <a:gd name="connsiteY356" fmla="*/ 160807 h 476250"/>
                <a:gd name="connsiteX357" fmla="*/ 460416 w 495300"/>
                <a:gd name="connsiteY357" fmla="*/ 154368 h 476250"/>
                <a:gd name="connsiteX358" fmla="*/ 460416 w 495300"/>
                <a:gd name="connsiteY358" fmla="*/ 151149 h 476250"/>
                <a:gd name="connsiteX359" fmla="*/ 457158 w 495300"/>
                <a:gd name="connsiteY359" fmla="*/ 151149 h 476250"/>
                <a:gd name="connsiteX360" fmla="*/ 460416 w 495300"/>
                <a:gd name="connsiteY360" fmla="*/ 147939 h 476250"/>
                <a:gd name="connsiteX361" fmla="*/ 466931 w 495300"/>
                <a:gd name="connsiteY361" fmla="*/ 144720 h 476250"/>
                <a:gd name="connsiteX362" fmla="*/ 470189 w 495300"/>
                <a:gd name="connsiteY362" fmla="*/ 147939 h 476250"/>
                <a:gd name="connsiteX363" fmla="*/ 473446 w 495300"/>
                <a:gd name="connsiteY363" fmla="*/ 147939 h 476250"/>
                <a:gd name="connsiteX364" fmla="*/ 479971 w 495300"/>
                <a:gd name="connsiteY364" fmla="*/ 147939 h 476250"/>
                <a:gd name="connsiteX365" fmla="*/ 479971 w 495300"/>
                <a:gd name="connsiteY365" fmla="*/ 151149 h 476250"/>
                <a:gd name="connsiteX366" fmla="*/ 479971 w 495300"/>
                <a:gd name="connsiteY366" fmla="*/ 154368 h 476250"/>
                <a:gd name="connsiteX367" fmla="*/ 483228 w 495300"/>
                <a:gd name="connsiteY367" fmla="*/ 154368 h 476250"/>
                <a:gd name="connsiteX368" fmla="*/ 483228 w 495300"/>
                <a:gd name="connsiteY368" fmla="*/ 154368 h 476250"/>
                <a:gd name="connsiteX369" fmla="*/ 486486 w 495300"/>
                <a:gd name="connsiteY369" fmla="*/ 151149 h 476250"/>
                <a:gd name="connsiteX370" fmla="*/ 486486 w 495300"/>
                <a:gd name="connsiteY370" fmla="*/ 147939 h 476250"/>
                <a:gd name="connsiteX371" fmla="*/ 486486 w 495300"/>
                <a:gd name="connsiteY371" fmla="*/ 141500 h 476250"/>
                <a:gd name="connsiteX372" fmla="*/ 486486 w 495300"/>
                <a:gd name="connsiteY372" fmla="*/ 138281 h 476250"/>
                <a:gd name="connsiteX373" fmla="*/ 483228 w 495300"/>
                <a:gd name="connsiteY373" fmla="*/ 138281 h 476250"/>
                <a:gd name="connsiteX374" fmla="*/ 483228 w 495300"/>
                <a:gd name="connsiteY374" fmla="*/ 138281 h 476250"/>
                <a:gd name="connsiteX375" fmla="*/ 479971 w 495300"/>
                <a:gd name="connsiteY375" fmla="*/ 138281 h 476250"/>
                <a:gd name="connsiteX376" fmla="*/ 476704 w 495300"/>
                <a:gd name="connsiteY376" fmla="*/ 135061 h 476250"/>
                <a:gd name="connsiteX377" fmla="*/ 476704 w 495300"/>
                <a:gd name="connsiteY377" fmla="*/ 135061 h 476250"/>
                <a:gd name="connsiteX378" fmla="*/ 473446 w 495300"/>
                <a:gd name="connsiteY378" fmla="*/ 128632 h 476250"/>
                <a:gd name="connsiteX379" fmla="*/ 476704 w 495300"/>
                <a:gd name="connsiteY379" fmla="*/ 128632 h 476250"/>
                <a:gd name="connsiteX380" fmla="*/ 486486 w 495300"/>
                <a:gd name="connsiteY380" fmla="*/ 125412 h 476250"/>
                <a:gd name="connsiteX381" fmla="*/ 489744 w 495300"/>
                <a:gd name="connsiteY381" fmla="*/ 118974 h 476250"/>
                <a:gd name="connsiteX382" fmla="*/ 489744 w 495300"/>
                <a:gd name="connsiteY382" fmla="*/ 118974 h 476250"/>
                <a:gd name="connsiteX383" fmla="*/ 494630 w 495300"/>
                <a:gd name="connsiteY383" fmla="*/ 118974 h 476250"/>
                <a:gd name="connsiteX384" fmla="*/ 494630 w 495300"/>
                <a:gd name="connsiteY384" fmla="*/ 118974 h 476250"/>
                <a:gd name="connsiteX385" fmla="*/ 494630 w 495300"/>
                <a:gd name="connsiteY385" fmla="*/ 118974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</a:cxnLst>
              <a:rect l="l" t="t" r="r" b="b"/>
              <a:pathLst>
                <a:path w="495300" h="476250">
                  <a:moveTo>
                    <a:pt x="494630" y="118974"/>
                  </a:moveTo>
                  <a:lnTo>
                    <a:pt x="494630" y="118974"/>
                  </a:lnTo>
                  <a:lnTo>
                    <a:pt x="483228" y="112535"/>
                  </a:lnTo>
                  <a:lnTo>
                    <a:pt x="479971" y="109325"/>
                  </a:lnTo>
                  <a:lnTo>
                    <a:pt x="476704" y="106105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3446" y="99666"/>
                  </a:lnTo>
                  <a:lnTo>
                    <a:pt x="473446" y="99666"/>
                  </a:lnTo>
                  <a:lnTo>
                    <a:pt x="473446" y="96447"/>
                  </a:lnTo>
                  <a:lnTo>
                    <a:pt x="473446" y="96447"/>
                  </a:lnTo>
                  <a:lnTo>
                    <a:pt x="473446" y="93227"/>
                  </a:lnTo>
                  <a:lnTo>
                    <a:pt x="466931" y="90018"/>
                  </a:lnTo>
                  <a:lnTo>
                    <a:pt x="466931" y="86798"/>
                  </a:lnTo>
                  <a:lnTo>
                    <a:pt x="466931" y="86798"/>
                  </a:lnTo>
                  <a:lnTo>
                    <a:pt x="466931" y="80359"/>
                  </a:lnTo>
                  <a:lnTo>
                    <a:pt x="463674" y="70701"/>
                  </a:lnTo>
                  <a:lnTo>
                    <a:pt x="463674" y="64271"/>
                  </a:lnTo>
                  <a:lnTo>
                    <a:pt x="463674" y="61052"/>
                  </a:lnTo>
                  <a:lnTo>
                    <a:pt x="444119" y="25657"/>
                  </a:lnTo>
                  <a:lnTo>
                    <a:pt x="444119" y="22438"/>
                  </a:lnTo>
                  <a:lnTo>
                    <a:pt x="444119" y="19218"/>
                  </a:lnTo>
                  <a:lnTo>
                    <a:pt x="444119" y="19218"/>
                  </a:lnTo>
                  <a:lnTo>
                    <a:pt x="444119" y="1599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50644" y="9569"/>
                  </a:lnTo>
                  <a:lnTo>
                    <a:pt x="450644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37604" y="6350"/>
                  </a:lnTo>
                  <a:lnTo>
                    <a:pt x="437604" y="6350"/>
                  </a:lnTo>
                  <a:lnTo>
                    <a:pt x="434346" y="6350"/>
                  </a:lnTo>
                  <a:lnTo>
                    <a:pt x="431089" y="6350"/>
                  </a:lnTo>
                  <a:lnTo>
                    <a:pt x="427831" y="6350"/>
                  </a:lnTo>
                  <a:lnTo>
                    <a:pt x="427831" y="9569"/>
                  </a:lnTo>
                  <a:lnTo>
                    <a:pt x="421316" y="12779"/>
                  </a:lnTo>
                  <a:lnTo>
                    <a:pt x="418059" y="15999"/>
                  </a:lnTo>
                  <a:lnTo>
                    <a:pt x="414791" y="15999"/>
                  </a:lnTo>
                  <a:lnTo>
                    <a:pt x="414791" y="15999"/>
                  </a:lnTo>
                  <a:lnTo>
                    <a:pt x="411534" y="19218"/>
                  </a:lnTo>
                  <a:lnTo>
                    <a:pt x="414791" y="22438"/>
                  </a:lnTo>
                  <a:lnTo>
                    <a:pt x="411534" y="25657"/>
                  </a:lnTo>
                  <a:lnTo>
                    <a:pt x="411534" y="28877"/>
                  </a:lnTo>
                  <a:lnTo>
                    <a:pt x="408277" y="32087"/>
                  </a:lnTo>
                  <a:lnTo>
                    <a:pt x="408277" y="35306"/>
                  </a:lnTo>
                  <a:lnTo>
                    <a:pt x="405019" y="38525"/>
                  </a:lnTo>
                  <a:lnTo>
                    <a:pt x="401761" y="41745"/>
                  </a:lnTo>
                  <a:lnTo>
                    <a:pt x="398504" y="44964"/>
                  </a:lnTo>
                  <a:lnTo>
                    <a:pt x="398504" y="44964"/>
                  </a:lnTo>
                  <a:lnTo>
                    <a:pt x="395246" y="41745"/>
                  </a:lnTo>
                  <a:lnTo>
                    <a:pt x="391989" y="38525"/>
                  </a:lnTo>
                  <a:lnTo>
                    <a:pt x="388731" y="35306"/>
                  </a:lnTo>
                  <a:lnTo>
                    <a:pt x="385473" y="32087"/>
                  </a:lnTo>
                  <a:lnTo>
                    <a:pt x="382207" y="25657"/>
                  </a:lnTo>
                  <a:lnTo>
                    <a:pt x="382207" y="25657"/>
                  </a:lnTo>
                  <a:lnTo>
                    <a:pt x="372434" y="25657"/>
                  </a:lnTo>
                  <a:lnTo>
                    <a:pt x="369176" y="25657"/>
                  </a:lnTo>
                  <a:lnTo>
                    <a:pt x="365919" y="25657"/>
                  </a:lnTo>
                  <a:lnTo>
                    <a:pt x="359403" y="32087"/>
                  </a:lnTo>
                  <a:lnTo>
                    <a:pt x="352879" y="32087"/>
                  </a:lnTo>
                  <a:lnTo>
                    <a:pt x="352879" y="32087"/>
                  </a:lnTo>
                  <a:lnTo>
                    <a:pt x="349621" y="28877"/>
                  </a:lnTo>
                  <a:lnTo>
                    <a:pt x="343106" y="22438"/>
                  </a:lnTo>
                  <a:lnTo>
                    <a:pt x="339849" y="22438"/>
                  </a:lnTo>
                  <a:lnTo>
                    <a:pt x="339849" y="22438"/>
                  </a:lnTo>
                  <a:lnTo>
                    <a:pt x="333333" y="22438"/>
                  </a:lnTo>
                  <a:lnTo>
                    <a:pt x="330076" y="22438"/>
                  </a:lnTo>
                  <a:lnTo>
                    <a:pt x="315408" y="28877"/>
                  </a:lnTo>
                  <a:lnTo>
                    <a:pt x="312150" y="32087"/>
                  </a:lnTo>
                  <a:lnTo>
                    <a:pt x="308893" y="28877"/>
                  </a:lnTo>
                  <a:lnTo>
                    <a:pt x="305635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299120" y="25657"/>
                  </a:lnTo>
                  <a:lnTo>
                    <a:pt x="295862" y="25657"/>
                  </a:lnTo>
                  <a:lnTo>
                    <a:pt x="295862" y="25657"/>
                  </a:lnTo>
                  <a:lnTo>
                    <a:pt x="292605" y="25657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6080" y="19218"/>
                  </a:lnTo>
                  <a:lnTo>
                    <a:pt x="286080" y="19218"/>
                  </a:lnTo>
                  <a:lnTo>
                    <a:pt x="282823" y="19218"/>
                  </a:lnTo>
                  <a:lnTo>
                    <a:pt x="282823" y="19218"/>
                  </a:lnTo>
                  <a:lnTo>
                    <a:pt x="279565" y="19218"/>
                  </a:lnTo>
                  <a:lnTo>
                    <a:pt x="266535" y="19218"/>
                  </a:lnTo>
                  <a:lnTo>
                    <a:pt x="263277" y="19218"/>
                  </a:lnTo>
                  <a:lnTo>
                    <a:pt x="263277" y="19218"/>
                  </a:lnTo>
                  <a:lnTo>
                    <a:pt x="260010" y="19218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27425" y="6350"/>
                  </a:lnTo>
                  <a:lnTo>
                    <a:pt x="227425" y="6350"/>
                  </a:lnTo>
                  <a:lnTo>
                    <a:pt x="220910" y="3130"/>
                  </a:lnTo>
                  <a:lnTo>
                    <a:pt x="220910" y="3130"/>
                  </a:lnTo>
                  <a:lnTo>
                    <a:pt x="217653" y="3130"/>
                  </a:lnTo>
                  <a:lnTo>
                    <a:pt x="214395" y="3130"/>
                  </a:lnTo>
                  <a:lnTo>
                    <a:pt x="211137" y="3130"/>
                  </a:lnTo>
                  <a:lnTo>
                    <a:pt x="211137" y="3130"/>
                  </a:lnTo>
                  <a:lnTo>
                    <a:pt x="204622" y="-89"/>
                  </a:lnTo>
                  <a:lnTo>
                    <a:pt x="201365" y="-89"/>
                  </a:lnTo>
                  <a:lnTo>
                    <a:pt x="201365" y="-89"/>
                  </a:lnTo>
                  <a:lnTo>
                    <a:pt x="198098" y="-89"/>
                  </a:lnTo>
                  <a:lnTo>
                    <a:pt x="191583" y="-89"/>
                  </a:lnTo>
                  <a:lnTo>
                    <a:pt x="188325" y="-89"/>
                  </a:lnTo>
                  <a:lnTo>
                    <a:pt x="175295" y="-89"/>
                  </a:lnTo>
                  <a:lnTo>
                    <a:pt x="141081" y="3130"/>
                  </a:lnTo>
                  <a:lnTo>
                    <a:pt x="131299" y="6350"/>
                  </a:lnTo>
                  <a:lnTo>
                    <a:pt x="131299" y="6350"/>
                  </a:lnTo>
                  <a:lnTo>
                    <a:pt x="128041" y="6350"/>
                  </a:lnTo>
                  <a:lnTo>
                    <a:pt x="124784" y="9569"/>
                  </a:lnTo>
                  <a:lnTo>
                    <a:pt x="124784" y="9569"/>
                  </a:lnTo>
                  <a:lnTo>
                    <a:pt x="121526" y="12779"/>
                  </a:lnTo>
                  <a:lnTo>
                    <a:pt x="111753" y="19218"/>
                  </a:lnTo>
                  <a:lnTo>
                    <a:pt x="111753" y="19218"/>
                  </a:lnTo>
                  <a:lnTo>
                    <a:pt x="108496" y="19218"/>
                  </a:lnTo>
                  <a:lnTo>
                    <a:pt x="98714" y="28877"/>
                  </a:lnTo>
                  <a:lnTo>
                    <a:pt x="95456" y="28877"/>
                  </a:lnTo>
                  <a:lnTo>
                    <a:pt x="95456" y="35306"/>
                  </a:lnTo>
                  <a:lnTo>
                    <a:pt x="95456" y="35306"/>
                  </a:lnTo>
                  <a:lnTo>
                    <a:pt x="95456" y="38525"/>
                  </a:lnTo>
                  <a:lnTo>
                    <a:pt x="98714" y="41745"/>
                  </a:lnTo>
                  <a:lnTo>
                    <a:pt x="101971" y="48184"/>
                  </a:lnTo>
                  <a:lnTo>
                    <a:pt x="101971" y="51394"/>
                  </a:lnTo>
                  <a:lnTo>
                    <a:pt x="105229" y="54613"/>
                  </a:lnTo>
                  <a:lnTo>
                    <a:pt x="105229" y="61052"/>
                  </a:lnTo>
                  <a:lnTo>
                    <a:pt x="105229" y="64271"/>
                  </a:lnTo>
                  <a:lnTo>
                    <a:pt x="105229" y="67491"/>
                  </a:lnTo>
                  <a:lnTo>
                    <a:pt x="101971" y="73920"/>
                  </a:lnTo>
                  <a:lnTo>
                    <a:pt x="101971" y="77140"/>
                  </a:lnTo>
                  <a:lnTo>
                    <a:pt x="101971" y="80359"/>
                  </a:lnTo>
                  <a:lnTo>
                    <a:pt x="101971" y="83579"/>
                  </a:lnTo>
                  <a:lnTo>
                    <a:pt x="101971" y="86798"/>
                  </a:lnTo>
                  <a:lnTo>
                    <a:pt x="98714" y="99666"/>
                  </a:lnTo>
                  <a:lnTo>
                    <a:pt x="98714" y="106105"/>
                  </a:lnTo>
                  <a:lnTo>
                    <a:pt x="95456" y="109325"/>
                  </a:lnTo>
                  <a:lnTo>
                    <a:pt x="92199" y="112535"/>
                  </a:lnTo>
                  <a:lnTo>
                    <a:pt x="88941" y="112535"/>
                  </a:lnTo>
                  <a:lnTo>
                    <a:pt x="85683" y="115754"/>
                  </a:lnTo>
                  <a:lnTo>
                    <a:pt x="79169" y="115754"/>
                  </a:lnTo>
                  <a:lnTo>
                    <a:pt x="79169" y="115754"/>
                  </a:lnTo>
                  <a:lnTo>
                    <a:pt x="75911" y="115754"/>
                  </a:lnTo>
                  <a:lnTo>
                    <a:pt x="72644" y="118974"/>
                  </a:lnTo>
                  <a:lnTo>
                    <a:pt x="72644" y="118974"/>
                  </a:lnTo>
                  <a:lnTo>
                    <a:pt x="72644" y="122193"/>
                  </a:lnTo>
                  <a:lnTo>
                    <a:pt x="72644" y="125412"/>
                  </a:lnTo>
                  <a:lnTo>
                    <a:pt x="72644" y="128632"/>
                  </a:lnTo>
                  <a:lnTo>
                    <a:pt x="72644" y="131842"/>
                  </a:lnTo>
                  <a:lnTo>
                    <a:pt x="72644" y="135061"/>
                  </a:lnTo>
                  <a:lnTo>
                    <a:pt x="72644" y="141500"/>
                  </a:lnTo>
                  <a:lnTo>
                    <a:pt x="72644" y="144720"/>
                  </a:lnTo>
                  <a:lnTo>
                    <a:pt x="75911" y="151149"/>
                  </a:lnTo>
                  <a:lnTo>
                    <a:pt x="75911" y="154368"/>
                  </a:lnTo>
                  <a:lnTo>
                    <a:pt x="72644" y="170456"/>
                  </a:lnTo>
                  <a:lnTo>
                    <a:pt x="72644" y="181724"/>
                  </a:lnTo>
                  <a:lnTo>
                    <a:pt x="72644" y="184944"/>
                  </a:lnTo>
                  <a:lnTo>
                    <a:pt x="72644" y="188163"/>
                  </a:lnTo>
                  <a:lnTo>
                    <a:pt x="69386" y="191373"/>
                  </a:lnTo>
                  <a:lnTo>
                    <a:pt x="66129" y="197812"/>
                  </a:lnTo>
                  <a:lnTo>
                    <a:pt x="66129" y="201031"/>
                  </a:lnTo>
                  <a:lnTo>
                    <a:pt x="66129" y="204251"/>
                  </a:lnTo>
                  <a:lnTo>
                    <a:pt x="66129" y="204251"/>
                  </a:lnTo>
                  <a:lnTo>
                    <a:pt x="66129" y="207470"/>
                  </a:lnTo>
                  <a:lnTo>
                    <a:pt x="66129" y="207470"/>
                  </a:lnTo>
                  <a:lnTo>
                    <a:pt x="66129" y="210680"/>
                  </a:lnTo>
                  <a:lnTo>
                    <a:pt x="66129" y="213900"/>
                  </a:lnTo>
                  <a:lnTo>
                    <a:pt x="62871" y="217119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33207"/>
                  </a:lnTo>
                  <a:lnTo>
                    <a:pt x="59614" y="239646"/>
                  </a:lnTo>
                  <a:lnTo>
                    <a:pt x="56356" y="242865"/>
                  </a:lnTo>
                  <a:lnTo>
                    <a:pt x="56356" y="242865"/>
                  </a:lnTo>
                  <a:lnTo>
                    <a:pt x="49841" y="246085"/>
                  </a:lnTo>
                  <a:lnTo>
                    <a:pt x="46584" y="249295"/>
                  </a:lnTo>
                  <a:lnTo>
                    <a:pt x="43316" y="252514"/>
                  </a:lnTo>
                  <a:lnTo>
                    <a:pt x="40059" y="255733"/>
                  </a:lnTo>
                  <a:lnTo>
                    <a:pt x="27029" y="258953"/>
                  </a:lnTo>
                  <a:lnTo>
                    <a:pt x="23771" y="262172"/>
                  </a:lnTo>
                  <a:lnTo>
                    <a:pt x="20514" y="265392"/>
                  </a:lnTo>
                  <a:lnTo>
                    <a:pt x="17256" y="268611"/>
                  </a:lnTo>
                  <a:lnTo>
                    <a:pt x="17256" y="271821"/>
                  </a:lnTo>
                  <a:lnTo>
                    <a:pt x="13998" y="287918"/>
                  </a:lnTo>
                  <a:lnTo>
                    <a:pt x="10732" y="291128"/>
                  </a:lnTo>
                  <a:lnTo>
                    <a:pt x="10732" y="320094"/>
                  </a:lnTo>
                  <a:lnTo>
                    <a:pt x="7474" y="339401"/>
                  </a:lnTo>
                  <a:lnTo>
                    <a:pt x="7474" y="339401"/>
                  </a:lnTo>
                  <a:lnTo>
                    <a:pt x="4216" y="345840"/>
                  </a:lnTo>
                  <a:lnTo>
                    <a:pt x="-670" y="352269"/>
                  </a:lnTo>
                  <a:lnTo>
                    <a:pt x="4216" y="355489"/>
                  </a:lnTo>
                  <a:lnTo>
                    <a:pt x="7474" y="361928"/>
                  </a:lnTo>
                  <a:lnTo>
                    <a:pt x="10732" y="374796"/>
                  </a:lnTo>
                  <a:lnTo>
                    <a:pt x="10732" y="378015"/>
                  </a:lnTo>
                  <a:lnTo>
                    <a:pt x="10732" y="382845"/>
                  </a:lnTo>
                  <a:lnTo>
                    <a:pt x="10732" y="386064"/>
                  </a:lnTo>
                  <a:lnTo>
                    <a:pt x="7474" y="392493"/>
                  </a:lnTo>
                  <a:lnTo>
                    <a:pt x="7474" y="395713"/>
                  </a:lnTo>
                  <a:lnTo>
                    <a:pt x="4216" y="395713"/>
                  </a:lnTo>
                  <a:lnTo>
                    <a:pt x="4216" y="402152"/>
                  </a:lnTo>
                  <a:lnTo>
                    <a:pt x="4216" y="405371"/>
                  </a:lnTo>
                  <a:lnTo>
                    <a:pt x="4216" y="411801"/>
                  </a:lnTo>
                  <a:lnTo>
                    <a:pt x="-670" y="415020"/>
                  </a:lnTo>
                  <a:lnTo>
                    <a:pt x="4216" y="421459"/>
                  </a:lnTo>
                  <a:lnTo>
                    <a:pt x="13998" y="418240"/>
                  </a:lnTo>
                  <a:lnTo>
                    <a:pt x="13998" y="41824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7029" y="418240"/>
                  </a:lnTo>
                  <a:lnTo>
                    <a:pt x="27029" y="418240"/>
                  </a:lnTo>
                  <a:lnTo>
                    <a:pt x="36802" y="415020"/>
                  </a:lnTo>
                  <a:lnTo>
                    <a:pt x="43316" y="418240"/>
                  </a:lnTo>
                  <a:lnTo>
                    <a:pt x="53099" y="421459"/>
                  </a:lnTo>
                  <a:lnTo>
                    <a:pt x="62871" y="415020"/>
                  </a:lnTo>
                  <a:lnTo>
                    <a:pt x="66129" y="415020"/>
                  </a:lnTo>
                  <a:lnTo>
                    <a:pt x="66129" y="411801"/>
                  </a:lnTo>
                  <a:lnTo>
                    <a:pt x="69386" y="408581"/>
                  </a:lnTo>
                  <a:lnTo>
                    <a:pt x="75911" y="405371"/>
                  </a:lnTo>
                  <a:lnTo>
                    <a:pt x="79169" y="402152"/>
                  </a:lnTo>
                  <a:lnTo>
                    <a:pt x="82426" y="402152"/>
                  </a:lnTo>
                  <a:lnTo>
                    <a:pt x="85683" y="402152"/>
                  </a:lnTo>
                  <a:lnTo>
                    <a:pt x="92199" y="405371"/>
                  </a:lnTo>
                  <a:lnTo>
                    <a:pt x="95456" y="405371"/>
                  </a:lnTo>
                  <a:lnTo>
                    <a:pt x="98714" y="405371"/>
                  </a:lnTo>
                  <a:lnTo>
                    <a:pt x="108496" y="402152"/>
                  </a:lnTo>
                  <a:lnTo>
                    <a:pt x="108496" y="402152"/>
                  </a:lnTo>
                  <a:lnTo>
                    <a:pt x="111753" y="402152"/>
                  </a:lnTo>
                  <a:lnTo>
                    <a:pt x="128041" y="395713"/>
                  </a:lnTo>
                  <a:lnTo>
                    <a:pt x="131299" y="395713"/>
                  </a:lnTo>
                  <a:lnTo>
                    <a:pt x="131299" y="395713"/>
                  </a:lnTo>
                  <a:lnTo>
                    <a:pt x="134557" y="395713"/>
                  </a:lnTo>
                  <a:lnTo>
                    <a:pt x="134557" y="395713"/>
                  </a:lnTo>
                  <a:lnTo>
                    <a:pt x="137823" y="398932"/>
                  </a:lnTo>
                  <a:lnTo>
                    <a:pt x="137823" y="398932"/>
                  </a:lnTo>
                  <a:lnTo>
                    <a:pt x="141081" y="398932"/>
                  </a:lnTo>
                  <a:lnTo>
                    <a:pt x="144339" y="398932"/>
                  </a:lnTo>
                  <a:lnTo>
                    <a:pt x="147596" y="398932"/>
                  </a:lnTo>
                  <a:lnTo>
                    <a:pt x="172037" y="405371"/>
                  </a:lnTo>
                  <a:lnTo>
                    <a:pt x="178552" y="408581"/>
                  </a:lnTo>
                  <a:lnTo>
                    <a:pt x="178552" y="408581"/>
                  </a:lnTo>
                  <a:lnTo>
                    <a:pt x="178552" y="411801"/>
                  </a:lnTo>
                  <a:lnTo>
                    <a:pt x="178552" y="415020"/>
                  </a:lnTo>
                  <a:lnTo>
                    <a:pt x="181810" y="418240"/>
                  </a:lnTo>
                  <a:lnTo>
                    <a:pt x="185068" y="421459"/>
                  </a:lnTo>
                  <a:lnTo>
                    <a:pt x="191583" y="427888"/>
                  </a:lnTo>
                  <a:lnTo>
                    <a:pt x="198098" y="431108"/>
                  </a:lnTo>
                  <a:lnTo>
                    <a:pt x="198098" y="434327"/>
                  </a:lnTo>
                  <a:lnTo>
                    <a:pt x="198098" y="437547"/>
                  </a:lnTo>
                  <a:lnTo>
                    <a:pt x="198098" y="443986"/>
                  </a:lnTo>
                  <a:lnTo>
                    <a:pt x="201365" y="447205"/>
                  </a:lnTo>
                  <a:lnTo>
                    <a:pt x="204622" y="453634"/>
                  </a:lnTo>
                  <a:lnTo>
                    <a:pt x="207880" y="456854"/>
                  </a:lnTo>
                  <a:lnTo>
                    <a:pt x="220910" y="469722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2942"/>
                  </a:lnTo>
                  <a:lnTo>
                    <a:pt x="224167" y="469722"/>
                  </a:lnTo>
                  <a:lnTo>
                    <a:pt x="224167" y="463293"/>
                  </a:lnTo>
                  <a:lnTo>
                    <a:pt x="220910" y="460073"/>
                  </a:lnTo>
                  <a:lnTo>
                    <a:pt x="217653" y="453634"/>
                  </a:lnTo>
                  <a:lnTo>
                    <a:pt x="217653" y="450415"/>
                  </a:lnTo>
                  <a:lnTo>
                    <a:pt x="220910" y="443986"/>
                  </a:lnTo>
                  <a:lnTo>
                    <a:pt x="224167" y="440766"/>
                  </a:lnTo>
                  <a:lnTo>
                    <a:pt x="246980" y="418240"/>
                  </a:lnTo>
                  <a:lnTo>
                    <a:pt x="250237" y="415020"/>
                  </a:lnTo>
                  <a:lnTo>
                    <a:pt x="250237" y="408581"/>
                  </a:lnTo>
                  <a:lnTo>
                    <a:pt x="246980" y="402152"/>
                  </a:lnTo>
                  <a:lnTo>
                    <a:pt x="246980" y="398932"/>
                  </a:lnTo>
                  <a:lnTo>
                    <a:pt x="250237" y="398932"/>
                  </a:lnTo>
                  <a:lnTo>
                    <a:pt x="250237" y="398932"/>
                  </a:lnTo>
                  <a:lnTo>
                    <a:pt x="256753" y="398932"/>
                  </a:lnTo>
                  <a:lnTo>
                    <a:pt x="260010" y="395713"/>
                  </a:lnTo>
                  <a:lnTo>
                    <a:pt x="263277" y="392493"/>
                  </a:lnTo>
                  <a:lnTo>
                    <a:pt x="276307" y="378015"/>
                  </a:lnTo>
                  <a:lnTo>
                    <a:pt x="286080" y="368357"/>
                  </a:lnTo>
                  <a:lnTo>
                    <a:pt x="286080" y="368357"/>
                  </a:lnTo>
                  <a:lnTo>
                    <a:pt x="289338" y="352269"/>
                  </a:lnTo>
                  <a:lnTo>
                    <a:pt x="289338" y="345840"/>
                  </a:lnTo>
                  <a:lnTo>
                    <a:pt x="292605" y="342620"/>
                  </a:lnTo>
                  <a:lnTo>
                    <a:pt x="299120" y="342620"/>
                  </a:lnTo>
                  <a:lnTo>
                    <a:pt x="302377" y="342620"/>
                  </a:lnTo>
                  <a:lnTo>
                    <a:pt x="308893" y="342620"/>
                  </a:lnTo>
                  <a:lnTo>
                    <a:pt x="312150" y="339401"/>
                  </a:lnTo>
                  <a:lnTo>
                    <a:pt x="315408" y="339401"/>
                  </a:lnTo>
                  <a:lnTo>
                    <a:pt x="321923" y="329743"/>
                  </a:lnTo>
                  <a:lnTo>
                    <a:pt x="321923" y="326533"/>
                  </a:lnTo>
                  <a:lnTo>
                    <a:pt x="325190" y="326533"/>
                  </a:lnTo>
                  <a:lnTo>
                    <a:pt x="330076" y="323313"/>
                  </a:lnTo>
                  <a:lnTo>
                    <a:pt x="330076" y="316874"/>
                  </a:lnTo>
                  <a:lnTo>
                    <a:pt x="333333" y="316874"/>
                  </a:lnTo>
                  <a:lnTo>
                    <a:pt x="336591" y="310436"/>
                  </a:lnTo>
                  <a:lnTo>
                    <a:pt x="339849" y="310436"/>
                  </a:lnTo>
                  <a:lnTo>
                    <a:pt x="339849" y="307226"/>
                  </a:lnTo>
                  <a:lnTo>
                    <a:pt x="349621" y="300787"/>
                  </a:lnTo>
                  <a:lnTo>
                    <a:pt x="349621" y="300787"/>
                  </a:lnTo>
                  <a:lnTo>
                    <a:pt x="349621" y="297567"/>
                  </a:lnTo>
                  <a:lnTo>
                    <a:pt x="349621" y="297567"/>
                  </a:lnTo>
                  <a:lnTo>
                    <a:pt x="349621" y="294348"/>
                  </a:lnTo>
                  <a:lnTo>
                    <a:pt x="352879" y="29434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87918"/>
                  </a:lnTo>
                  <a:lnTo>
                    <a:pt x="352879" y="287918"/>
                  </a:lnTo>
                  <a:lnTo>
                    <a:pt x="356146" y="287918"/>
                  </a:lnTo>
                  <a:lnTo>
                    <a:pt x="356146" y="284699"/>
                  </a:lnTo>
                  <a:lnTo>
                    <a:pt x="359403" y="284699"/>
                  </a:lnTo>
                  <a:lnTo>
                    <a:pt x="362661" y="281480"/>
                  </a:lnTo>
                  <a:lnTo>
                    <a:pt x="362661" y="281480"/>
                  </a:lnTo>
                  <a:lnTo>
                    <a:pt x="365919" y="278260"/>
                  </a:lnTo>
                  <a:lnTo>
                    <a:pt x="369176" y="271821"/>
                  </a:lnTo>
                  <a:lnTo>
                    <a:pt x="369176" y="268611"/>
                  </a:lnTo>
                  <a:lnTo>
                    <a:pt x="369176" y="268611"/>
                  </a:lnTo>
                  <a:lnTo>
                    <a:pt x="369176" y="265392"/>
                  </a:lnTo>
                  <a:lnTo>
                    <a:pt x="369176" y="265392"/>
                  </a:lnTo>
                  <a:lnTo>
                    <a:pt x="369176" y="262172"/>
                  </a:lnTo>
                  <a:lnTo>
                    <a:pt x="372434" y="258953"/>
                  </a:lnTo>
                  <a:lnTo>
                    <a:pt x="375691" y="252514"/>
                  </a:lnTo>
                  <a:lnTo>
                    <a:pt x="382207" y="249295"/>
                  </a:lnTo>
                  <a:lnTo>
                    <a:pt x="385473" y="249295"/>
                  </a:lnTo>
                  <a:lnTo>
                    <a:pt x="395246" y="246085"/>
                  </a:lnTo>
                  <a:lnTo>
                    <a:pt x="395246" y="246085"/>
                  </a:lnTo>
                  <a:lnTo>
                    <a:pt x="398504" y="242865"/>
                  </a:lnTo>
                  <a:lnTo>
                    <a:pt x="398504" y="239646"/>
                  </a:lnTo>
                  <a:lnTo>
                    <a:pt x="398504" y="233207"/>
                  </a:lnTo>
                  <a:lnTo>
                    <a:pt x="398504" y="229987"/>
                  </a:lnTo>
                  <a:lnTo>
                    <a:pt x="408277" y="223558"/>
                  </a:lnTo>
                  <a:lnTo>
                    <a:pt x="411534" y="220339"/>
                  </a:lnTo>
                  <a:lnTo>
                    <a:pt x="411534" y="207470"/>
                  </a:lnTo>
                  <a:lnTo>
                    <a:pt x="411534" y="207470"/>
                  </a:lnTo>
                  <a:lnTo>
                    <a:pt x="414791" y="204251"/>
                  </a:lnTo>
                  <a:lnTo>
                    <a:pt x="421316" y="204251"/>
                  </a:lnTo>
                  <a:lnTo>
                    <a:pt x="424574" y="201031"/>
                  </a:lnTo>
                  <a:lnTo>
                    <a:pt x="434346" y="188163"/>
                  </a:lnTo>
                  <a:lnTo>
                    <a:pt x="440861" y="181724"/>
                  </a:lnTo>
                  <a:lnTo>
                    <a:pt x="444119" y="176895"/>
                  </a:lnTo>
                  <a:lnTo>
                    <a:pt x="444119" y="173676"/>
                  </a:lnTo>
                  <a:lnTo>
                    <a:pt x="444119" y="170456"/>
                  </a:lnTo>
                  <a:lnTo>
                    <a:pt x="444119" y="167246"/>
                  </a:lnTo>
                  <a:lnTo>
                    <a:pt x="444119" y="167246"/>
                  </a:lnTo>
                  <a:lnTo>
                    <a:pt x="450644" y="164027"/>
                  </a:lnTo>
                  <a:lnTo>
                    <a:pt x="453901" y="164027"/>
                  </a:lnTo>
                  <a:lnTo>
                    <a:pt x="457158" y="164027"/>
                  </a:lnTo>
                  <a:lnTo>
                    <a:pt x="457158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54368"/>
                  </a:lnTo>
                  <a:lnTo>
                    <a:pt x="460416" y="151149"/>
                  </a:lnTo>
                  <a:lnTo>
                    <a:pt x="457158" y="151149"/>
                  </a:lnTo>
                  <a:lnTo>
                    <a:pt x="460416" y="147939"/>
                  </a:lnTo>
                  <a:lnTo>
                    <a:pt x="466931" y="144720"/>
                  </a:lnTo>
                  <a:lnTo>
                    <a:pt x="470189" y="147939"/>
                  </a:lnTo>
                  <a:lnTo>
                    <a:pt x="473446" y="147939"/>
                  </a:lnTo>
                  <a:lnTo>
                    <a:pt x="479971" y="147939"/>
                  </a:lnTo>
                  <a:lnTo>
                    <a:pt x="479971" y="151149"/>
                  </a:lnTo>
                  <a:lnTo>
                    <a:pt x="479971" y="154368"/>
                  </a:lnTo>
                  <a:lnTo>
                    <a:pt x="483228" y="154368"/>
                  </a:lnTo>
                  <a:lnTo>
                    <a:pt x="483228" y="154368"/>
                  </a:lnTo>
                  <a:lnTo>
                    <a:pt x="486486" y="151149"/>
                  </a:lnTo>
                  <a:lnTo>
                    <a:pt x="486486" y="147939"/>
                  </a:lnTo>
                  <a:lnTo>
                    <a:pt x="486486" y="141500"/>
                  </a:lnTo>
                  <a:lnTo>
                    <a:pt x="486486" y="138281"/>
                  </a:lnTo>
                  <a:lnTo>
                    <a:pt x="483228" y="138281"/>
                  </a:lnTo>
                  <a:lnTo>
                    <a:pt x="483228" y="138281"/>
                  </a:lnTo>
                  <a:lnTo>
                    <a:pt x="479971" y="138281"/>
                  </a:lnTo>
                  <a:lnTo>
                    <a:pt x="476704" y="135061"/>
                  </a:lnTo>
                  <a:lnTo>
                    <a:pt x="476704" y="135061"/>
                  </a:lnTo>
                  <a:lnTo>
                    <a:pt x="473446" y="128632"/>
                  </a:lnTo>
                  <a:lnTo>
                    <a:pt x="476704" y="128632"/>
                  </a:lnTo>
                  <a:lnTo>
                    <a:pt x="486486" y="125412"/>
                  </a:lnTo>
                  <a:lnTo>
                    <a:pt x="489744" y="118974"/>
                  </a:lnTo>
                  <a:lnTo>
                    <a:pt x="489744" y="118974"/>
                  </a:lnTo>
                  <a:lnTo>
                    <a:pt x="494630" y="118974"/>
                  </a:lnTo>
                  <a:lnTo>
                    <a:pt x="494630" y="118974"/>
                  </a:lnTo>
                  <a:lnTo>
                    <a:pt x="494630" y="118974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95499F0-4048-C817-1F6E-609878DDA363}"/>
                </a:ext>
              </a:extLst>
            </p:cNvPr>
            <p:cNvSpPr/>
            <p:nvPr/>
          </p:nvSpPr>
          <p:spPr>
            <a:xfrm>
              <a:off x="6562133" y="3722958"/>
              <a:ext cx="1028700" cy="666750"/>
            </a:xfrm>
            <a:custGeom>
              <a:avLst/>
              <a:gdLst>
                <a:gd name="connsiteX0" fmla="*/ 783333 w 1028700"/>
                <a:gd name="connsiteY0" fmla="*/ 504003 h 666750"/>
                <a:gd name="connsiteX1" fmla="*/ 783333 w 1028700"/>
                <a:gd name="connsiteY1" fmla="*/ 504003 h 666750"/>
                <a:gd name="connsiteX2" fmla="*/ 780113 w 1028700"/>
                <a:gd name="connsiteY2" fmla="*/ 507222 h 666750"/>
                <a:gd name="connsiteX3" fmla="*/ 783333 w 1028700"/>
                <a:gd name="connsiteY3" fmla="*/ 507222 h 666750"/>
                <a:gd name="connsiteX4" fmla="*/ 783333 w 1028700"/>
                <a:gd name="connsiteY4" fmla="*/ 507222 h 666750"/>
                <a:gd name="connsiteX5" fmla="*/ 786552 w 1028700"/>
                <a:gd name="connsiteY5" fmla="*/ 507222 h 666750"/>
                <a:gd name="connsiteX6" fmla="*/ 789772 w 1028700"/>
                <a:gd name="connsiteY6" fmla="*/ 507222 h 666750"/>
                <a:gd name="connsiteX7" fmla="*/ 786552 w 1028700"/>
                <a:gd name="connsiteY7" fmla="*/ 507222 h 666750"/>
                <a:gd name="connsiteX8" fmla="*/ 783333 w 1028700"/>
                <a:gd name="connsiteY8" fmla="*/ 504003 h 666750"/>
                <a:gd name="connsiteX9" fmla="*/ 741480 w 1028700"/>
                <a:gd name="connsiteY9" fmla="*/ 513661 h 666750"/>
                <a:gd name="connsiteX10" fmla="*/ 738261 w 1028700"/>
                <a:gd name="connsiteY10" fmla="*/ 513661 h 666750"/>
                <a:gd name="connsiteX11" fmla="*/ 738261 w 1028700"/>
                <a:gd name="connsiteY11" fmla="*/ 510441 h 666750"/>
                <a:gd name="connsiteX12" fmla="*/ 735041 w 1028700"/>
                <a:gd name="connsiteY12" fmla="*/ 510441 h 666750"/>
                <a:gd name="connsiteX13" fmla="*/ 735041 w 1028700"/>
                <a:gd name="connsiteY13" fmla="*/ 513661 h 666750"/>
                <a:gd name="connsiteX14" fmla="*/ 738261 w 1028700"/>
                <a:gd name="connsiteY14" fmla="*/ 516880 h 666750"/>
                <a:gd name="connsiteX15" fmla="*/ 741480 w 1028700"/>
                <a:gd name="connsiteY15" fmla="*/ 516880 h 666750"/>
                <a:gd name="connsiteX16" fmla="*/ 744700 w 1028700"/>
                <a:gd name="connsiteY16" fmla="*/ 516880 h 666750"/>
                <a:gd name="connsiteX17" fmla="*/ 744700 w 1028700"/>
                <a:gd name="connsiteY17" fmla="*/ 513661 h 666750"/>
                <a:gd name="connsiteX18" fmla="*/ 741480 w 1028700"/>
                <a:gd name="connsiteY18" fmla="*/ 513661 h 666750"/>
                <a:gd name="connsiteX19" fmla="*/ 741480 w 1028700"/>
                <a:gd name="connsiteY19" fmla="*/ 513661 h 666750"/>
                <a:gd name="connsiteX20" fmla="*/ 1024810 w 1028700"/>
                <a:gd name="connsiteY20" fmla="*/ 72387 h 666750"/>
                <a:gd name="connsiteX21" fmla="*/ 1028030 w 1028700"/>
                <a:gd name="connsiteY21" fmla="*/ 56280 h 666750"/>
                <a:gd name="connsiteX22" fmla="*/ 1024810 w 1028700"/>
                <a:gd name="connsiteY22" fmla="*/ 49841 h 666750"/>
                <a:gd name="connsiteX23" fmla="*/ 1024810 w 1028700"/>
                <a:gd name="connsiteY23" fmla="*/ 41783 h 666750"/>
                <a:gd name="connsiteX24" fmla="*/ 1018372 w 1028700"/>
                <a:gd name="connsiteY24" fmla="*/ 38564 h 666750"/>
                <a:gd name="connsiteX25" fmla="*/ 1018372 w 1028700"/>
                <a:gd name="connsiteY25" fmla="*/ 35344 h 666750"/>
                <a:gd name="connsiteX26" fmla="*/ 1018372 w 1028700"/>
                <a:gd name="connsiteY26" fmla="*/ 35344 h 666750"/>
                <a:gd name="connsiteX27" fmla="*/ 1015152 w 1028700"/>
                <a:gd name="connsiteY27" fmla="*/ 32124 h 666750"/>
                <a:gd name="connsiteX28" fmla="*/ 1010323 w 1028700"/>
                <a:gd name="connsiteY28" fmla="*/ 22457 h 666750"/>
                <a:gd name="connsiteX29" fmla="*/ 1007103 w 1028700"/>
                <a:gd name="connsiteY29" fmla="*/ 16018 h 666750"/>
                <a:gd name="connsiteX30" fmla="*/ 1003884 w 1028700"/>
                <a:gd name="connsiteY30" fmla="*/ 12798 h 666750"/>
                <a:gd name="connsiteX31" fmla="*/ 1000665 w 1028700"/>
                <a:gd name="connsiteY31" fmla="*/ 9579 h 666750"/>
                <a:gd name="connsiteX32" fmla="*/ 991006 w 1028700"/>
                <a:gd name="connsiteY32" fmla="*/ 12798 h 666750"/>
                <a:gd name="connsiteX33" fmla="*/ 981348 w 1028700"/>
                <a:gd name="connsiteY33" fmla="*/ 19237 h 666750"/>
                <a:gd name="connsiteX34" fmla="*/ 971690 w 1028700"/>
                <a:gd name="connsiteY34" fmla="*/ 25676 h 666750"/>
                <a:gd name="connsiteX35" fmla="*/ 958802 w 1028700"/>
                <a:gd name="connsiteY35" fmla="*/ 32124 h 666750"/>
                <a:gd name="connsiteX36" fmla="*/ 939485 w 1028700"/>
                <a:gd name="connsiteY36" fmla="*/ 35344 h 666750"/>
                <a:gd name="connsiteX37" fmla="*/ 936266 w 1028700"/>
                <a:gd name="connsiteY37" fmla="*/ 38564 h 666750"/>
                <a:gd name="connsiteX38" fmla="*/ 942705 w 1028700"/>
                <a:gd name="connsiteY38" fmla="*/ 41783 h 666750"/>
                <a:gd name="connsiteX39" fmla="*/ 949144 w 1028700"/>
                <a:gd name="connsiteY39" fmla="*/ 41783 h 666750"/>
                <a:gd name="connsiteX40" fmla="*/ 962022 w 1028700"/>
                <a:gd name="connsiteY40" fmla="*/ 41783 h 666750"/>
                <a:gd name="connsiteX41" fmla="*/ 965251 w 1028700"/>
                <a:gd name="connsiteY41" fmla="*/ 41783 h 666750"/>
                <a:gd name="connsiteX42" fmla="*/ 968470 w 1028700"/>
                <a:gd name="connsiteY42" fmla="*/ 41783 h 666750"/>
                <a:gd name="connsiteX43" fmla="*/ 968470 w 1028700"/>
                <a:gd name="connsiteY43" fmla="*/ 46612 h 666750"/>
                <a:gd name="connsiteX44" fmla="*/ 968470 w 1028700"/>
                <a:gd name="connsiteY44" fmla="*/ 46612 h 666750"/>
                <a:gd name="connsiteX45" fmla="*/ 971690 w 1028700"/>
                <a:gd name="connsiteY45" fmla="*/ 49841 h 666750"/>
                <a:gd name="connsiteX46" fmla="*/ 971690 w 1028700"/>
                <a:gd name="connsiteY46" fmla="*/ 53060 h 666750"/>
                <a:gd name="connsiteX47" fmla="*/ 971690 w 1028700"/>
                <a:gd name="connsiteY47" fmla="*/ 53060 h 666750"/>
                <a:gd name="connsiteX48" fmla="*/ 971690 w 1028700"/>
                <a:gd name="connsiteY48" fmla="*/ 56280 h 666750"/>
                <a:gd name="connsiteX49" fmla="*/ 968470 w 1028700"/>
                <a:gd name="connsiteY49" fmla="*/ 56280 h 666750"/>
                <a:gd name="connsiteX50" fmla="*/ 968470 w 1028700"/>
                <a:gd name="connsiteY50" fmla="*/ 56280 h 666750"/>
                <a:gd name="connsiteX51" fmla="*/ 968470 w 1028700"/>
                <a:gd name="connsiteY51" fmla="*/ 56280 h 666750"/>
                <a:gd name="connsiteX52" fmla="*/ 971690 w 1028700"/>
                <a:gd name="connsiteY52" fmla="*/ 56280 h 666750"/>
                <a:gd name="connsiteX53" fmla="*/ 971690 w 1028700"/>
                <a:gd name="connsiteY53" fmla="*/ 59500 h 666750"/>
                <a:gd name="connsiteX54" fmla="*/ 971690 w 1028700"/>
                <a:gd name="connsiteY54" fmla="*/ 62719 h 666750"/>
                <a:gd name="connsiteX55" fmla="*/ 971690 w 1028700"/>
                <a:gd name="connsiteY55" fmla="*/ 62719 h 666750"/>
                <a:gd name="connsiteX56" fmla="*/ 968470 w 1028700"/>
                <a:gd name="connsiteY56" fmla="*/ 62719 h 666750"/>
                <a:gd name="connsiteX57" fmla="*/ 965251 w 1028700"/>
                <a:gd name="connsiteY57" fmla="*/ 65938 h 666750"/>
                <a:gd name="connsiteX58" fmla="*/ 965251 w 1028700"/>
                <a:gd name="connsiteY58" fmla="*/ 69167 h 666750"/>
                <a:gd name="connsiteX59" fmla="*/ 965251 w 1028700"/>
                <a:gd name="connsiteY59" fmla="*/ 69167 h 666750"/>
                <a:gd name="connsiteX60" fmla="*/ 962022 w 1028700"/>
                <a:gd name="connsiteY60" fmla="*/ 72387 h 666750"/>
                <a:gd name="connsiteX61" fmla="*/ 939485 w 1028700"/>
                <a:gd name="connsiteY61" fmla="*/ 69167 h 666750"/>
                <a:gd name="connsiteX62" fmla="*/ 936266 w 1028700"/>
                <a:gd name="connsiteY62" fmla="*/ 69167 h 666750"/>
                <a:gd name="connsiteX63" fmla="*/ 933047 w 1028700"/>
                <a:gd name="connsiteY63" fmla="*/ 72387 h 666750"/>
                <a:gd name="connsiteX64" fmla="*/ 933047 w 1028700"/>
                <a:gd name="connsiteY64" fmla="*/ 72387 h 666750"/>
                <a:gd name="connsiteX65" fmla="*/ 926608 w 1028700"/>
                <a:gd name="connsiteY65" fmla="*/ 72387 h 666750"/>
                <a:gd name="connsiteX66" fmla="*/ 923388 w 1028700"/>
                <a:gd name="connsiteY66" fmla="*/ 72387 h 666750"/>
                <a:gd name="connsiteX67" fmla="*/ 920169 w 1028700"/>
                <a:gd name="connsiteY67" fmla="*/ 69167 h 666750"/>
                <a:gd name="connsiteX68" fmla="*/ 910510 w 1028700"/>
                <a:gd name="connsiteY68" fmla="*/ 72387 h 666750"/>
                <a:gd name="connsiteX69" fmla="*/ 907291 w 1028700"/>
                <a:gd name="connsiteY69" fmla="*/ 69167 h 666750"/>
                <a:gd name="connsiteX70" fmla="*/ 904072 w 1028700"/>
                <a:gd name="connsiteY70" fmla="*/ 69167 h 666750"/>
                <a:gd name="connsiteX71" fmla="*/ 907291 w 1028700"/>
                <a:gd name="connsiteY71" fmla="*/ 65938 h 666750"/>
                <a:gd name="connsiteX72" fmla="*/ 907291 w 1028700"/>
                <a:gd name="connsiteY72" fmla="*/ 62719 h 666750"/>
                <a:gd name="connsiteX73" fmla="*/ 916950 w 1028700"/>
                <a:gd name="connsiteY73" fmla="*/ 49841 h 666750"/>
                <a:gd name="connsiteX74" fmla="*/ 916950 w 1028700"/>
                <a:gd name="connsiteY74" fmla="*/ 46612 h 666750"/>
                <a:gd name="connsiteX75" fmla="*/ 920169 w 1028700"/>
                <a:gd name="connsiteY75" fmla="*/ 46612 h 666750"/>
                <a:gd name="connsiteX76" fmla="*/ 920169 w 1028700"/>
                <a:gd name="connsiteY76" fmla="*/ 41783 h 666750"/>
                <a:gd name="connsiteX77" fmla="*/ 920169 w 1028700"/>
                <a:gd name="connsiteY77" fmla="*/ 41783 h 666750"/>
                <a:gd name="connsiteX78" fmla="*/ 916950 w 1028700"/>
                <a:gd name="connsiteY78" fmla="*/ 38564 h 666750"/>
                <a:gd name="connsiteX79" fmla="*/ 916950 w 1028700"/>
                <a:gd name="connsiteY79" fmla="*/ 38564 h 666750"/>
                <a:gd name="connsiteX80" fmla="*/ 913730 w 1028700"/>
                <a:gd name="connsiteY80" fmla="*/ 38564 h 666750"/>
                <a:gd name="connsiteX81" fmla="*/ 910510 w 1028700"/>
                <a:gd name="connsiteY81" fmla="*/ 38564 h 666750"/>
                <a:gd name="connsiteX82" fmla="*/ 907291 w 1028700"/>
                <a:gd name="connsiteY82" fmla="*/ 41783 h 666750"/>
                <a:gd name="connsiteX83" fmla="*/ 904072 w 1028700"/>
                <a:gd name="connsiteY83" fmla="*/ 41783 h 666750"/>
                <a:gd name="connsiteX84" fmla="*/ 900852 w 1028700"/>
                <a:gd name="connsiteY84" fmla="*/ 38564 h 666750"/>
                <a:gd name="connsiteX85" fmla="*/ 900852 w 1028700"/>
                <a:gd name="connsiteY85" fmla="*/ 38564 h 666750"/>
                <a:gd name="connsiteX86" fmla="*/ 897633 w 1028700"/>
                <a:gd name="connsiteY86" fmla="*/ 35344 h 666750"/>
                <a:gd name="connsiteX87" fmla="*/ 891194 w 1028700"/>
                <a:gd name="connsiteY87" fmla="*/ 35344 h 666750"/>
                <a:gd name="connsiteX88" fmla="*/ 887975 w 1028700"/>
                <a:gd name="connsiteY88" fmla="*/ 35344 h 666750"/>
                <a:gd name="connsiteX89" fmla="*/ 884755 w 1028700"/>
                <a:gd name="connsiteY89" fmla="*/ 35344 h 666750"/>
                <a:gd name="connsiteX90" fmla="*/ 881535 w 1028700"/>
                <a:gd name="connsiteY90" fmla="*/ 32124 h 666750"/>
                <a:gd name="connsiteX91" fmla="*/ 881535 w 1028700"/>
                <a:gd name="connsiteY91" fmla="*/ 32124 h 666750"/>
                <a:gd name="connsiteX92" fmla="*/ 881535 w 1028700"/>
                <a:gd name="connsiteY92" fmla="*/ 32124 h 666750"/>
                <a:gd name="connsiteX93" fmla="*/ 878316 w 1028700"/>
                <a:gd name="connsiteY93" fmla="*/ 32124 h 666750"/>
                <a:gd name="connsiteX94" fmla="*/ 875096 w 1028700"/>
                <a:gd name="connsiteY94" fmla="*/ 32124 h 666750"/>
                <a:gd name="connsiteX95" fmla="*/ 875096 w 1028700"/>
                <a:gd name="connsiteY95" fmla="*/ 32124 h 666750"/>
                <a:gd name="connsiteX96" fmla="*/ 865438 w 1028700"/>
                <a:gd name="connsiteY96" fmla="*/ 25676 h 666750"/>
                <a:gd name="connsiteX97" fmla="*/ 862219 w 1028700"/>
                <a:gd name="connsiteY97" fmla="*/ 19237 h 666750"/>
                <a:gd name="connsiteX98" fmla="*/ 855780 w 1028700"/>
                <a:gd name="connsiteY98" fmla="*/ 16018 h 666750"/>
                <a:gd name="connsiteX99" fmla="*/ 850951 w 1028700"/>
                <a:gd name="connsiteY99" fmla="*/ 3131 h 666750"/>
                <a:gd name="connsiteX100" fmla="*/ 847722 w 1028700"/>
                <a:gd name="connsiteY100" fmla="*/ -89 h 666750"/>
                <a:gd name="connsiteX101" fmla="*/ 841283 w 1028700"/>
                <a:gd name="connsiteY101" fmla="*/ -89 h 666750"/>
                <a:gd name="connsiteX102" fmla="*/ 767235 w 1028700"/>
                <a:gd name="connsiteY102" fmla="*/ -89 h 666750"/>
                <a:gd name="connsiteX103" fmla="*/ 731812 w 1028700"/>
                <a:gd name="connsiteY103" fmla="*/ -89 h 666750"/>
                <a:gd name="connsiteX104" fmla="*/ 630400 w 1028700"/>
                <a:gd name="connsiteY104" fmla="*/ -89 h 666750"/>
                <a:gd name="connsiteX105" fmla="*/ 487115 w 1028700"/>
                <a:gd name="connsiteY105" fmla="*/ -89 h 666750"/>
                <a:gd name="connsiteX106" fmla="*/ 445262 w 1028700"/>
                <a:gd name="connsiteY106" fmla="*/ -89 h 666750"/>
                <a:gd name="connsiteX107" fmla="*/ 340620 w 1028700"/>
                <a:gd name="connsiteY107" fmla="*/ -89 h 666750"/>
                <a:gd name="connsiteX108" fmla="*/ 327743 w 1028700"/>
                <a:gd name="connsiteY108" fmla="*/ -89 h 666750"/>
                <a:gd name="connsiteX109" fmla="*/ 107191 w 1028700"/>
                <a:gd name="connsiteY109" fmla="*/ -89 h 666750"/>
                <a:gd name="connsiteX110" fmla="*/ 44402 w 1028700"/>
                <a:gd name="connsiteY110" fmla="*/ -89 h 666750"/>
                <a:gd name="connsiteX111" fmla="*/ 44402 w 1028700"/>
                <a:gd name="connsiteY111" fmla="*/ -89 h 666750"/>
                <a:gd name="connsiteX112" fmla="*/ 44402 w 1028700"/>
                <a:gd name="connsiteY112" fmla="*/ -89 h 666750"/>
                <a:gd name="connsiteX113" fmla="*/ 49241 w 1028700"/>
                <a:gd name="connsiteY113" fmla="*/ 3131 h 666750"/>
                <a:gd name="connsiteX114" fmla="*/ 49241 w 1028700"/>
                <a:gd name="connsiteY114" fmla="*/ 6350 h 666750"/>
                <a:gd name="connsiteX115" fmla="*/ 49241 w 1028700"/>
                <a:gd name="connsiteY115" fmla="*/ 12798 h 666750"/>
                <a:gd name="connsiteX116" fmla="*/ 44402 w 1028700"/>
                <a:gd name="connsiteY116" fmla="*/ 16018 h 666750"/>
                <a:gd name="connsiteX117" fmla="*/ 41183 w 1028700"/>
                <a:gd name="connsiteY117" fmla="*/ 19237 h 666750"/>
                <a:gd name="connsiteX118" fmla="*/ 37964 w 1028700"/>
                <a:gd name="connsiteY118" fmla="*/ 19237 h 666750"/>
                <a:gd name="connsiteX119" fmla="*/ 31525 w 1028700"/>
                <a:gd name="connsiteY119" fmla="*/ 22457 h 666750"/>
                <a:gd name="connsiteX120" fmla="*/ 28305 w 1028700"/>
                <a:gd name="connsiteY120" fmla="*/ 22457 h 666750"/>
                <a:gd name="connsiteX121" fmla="*/ 28305 w 1028700"/>
                <a:gd name="connsiteY121" fmla="*/ 25676 h 666750"/>
                <a:gd name="connsiteX122" fmla="*/ 28305 w 1028700"/>
                <a:gd name="connsiteY122" fmla="*/ 25676 h 666750"/>
                <a:gd name="connsiteX123" fmla="*/ 25085 w 1028700"/>
                <a:gd name="connsiteY123" fmla="*/ 28905 h 666750"/>
                <a:gd name="connsiteX124" fmla="*/ 25085 w 1028700"/>
                <a:gd name="connsiteY124" fmla="*/ 28905 h 666750"/>
                <a:gd name="connsiteX125" fmla="*/ 21866 w 1028700"/>
                <a:gd name="connsiteY125" fmla="*/ 25676 h 666750"/>
                <a:gd name="connsiteX126" fmla="*/ 21866 w 1028700"/>
                <a:gd name="connsiteY126" fmla="*/ 22457 h 666750"/>
                <a:gd name="connsiteX127" fmla="*/ 18647 w 1028700"/>
                <a:gd name="connsiteY127" fmla="*/ 19237 h 666750"/>
                <a:gd name="connsiteX128" fmla="*/ 15427 w 1028700"/>
                <a:gd name="connsiteY128" fmla="*/ 19237 h 666750"/>
                <a:gd name="connsiteX129" fmla="*/ 12208 w 1028700"/>
                <a:gd name="connsiteY129" fmla="*/ 22457 h 666750"/>
                <a:gd name="connsiteX130" fmla="*/ 8988 w 1028700"/>
                <a:gd name="connsiteY130" fmla="*/ 25676 h 666750"/>
                <a:gd name="connsiteX131" fmla="*/ 8988 w 1028700"/>
                <a:gd name="connsiteY131" fmla="*/ 32124 h 666750"/>
                <a:gd name="connsiteX132" fmla="*/ 5769 w 1028700"/>
                <a:gd name="connsiteY132" fmla="*/ 35344 h 666750"/>
                <a:gd name="connsiteX133" fmla="*/ 2550 w 1028700"/>
                <a:gd name="connsiteY133" fmla="*/ 38564 h 666750"/>
                <a:gd name="connsiteX134" fmla="*/ -670 w 1028700"/>
                <a:gd name="connsiteY134" fmla="*/ 41783 h 666750"/>
                <a:gd name="connsiteX135" fmla="*/ -670 w 1028700"/>
                <a:gd name="connsiteY135" fmla="*/ 46612 h 666750"/>
                <a:gd name="connsiteX136" fmla="*/ 2550 w 1028700"/>
                <a:gd name="connsiteY136" fmla="*/ 53060 h 666750"/>
                <a:gd name="connsiteX137" fmla="*/ 8988 w 1028700"/>
                <a:gd name="connsiteY137" fmla="*/ 56280 h 666750"/>
                <a:gd name="connsiteX138" fmla="*/ 8988 w 1028700"/>
                <a:gd name="connsiteY138" fmla="*/ 59500 h 666750"/>
                <a:gd name="connsiteX139" fmla="*/ 5769 w 1028700"/>
                <a:gd name="connsiteY139" fmla="*/ 69167 h 666750"/>
                <a:gd name="connsiteX140" fmla="*/ 5769 w 1028700"/>
                <a:gd name="connsiteY140" fmla="*/ 72387 h 666750"/>
                <a:gd name="connsiteX141" fmla="*/ 8988 w 1028700"/>
                <a:gd name="connsiteY141" fmla="*/ 75606 h 666750"/>
                <a:gd name="connsiteX142" fmla="*/ 12208 w 1028700"/>
                <a:gd name="connsiteY142" fmla="*/ 78826 h 666750"/>
                <a:gd name="connsiteX143" fmla="*/ 12208 w 1028700"/>
                <a:gd name="connsiteY143" fmla="*/ 78826 h 666750"/>
                <a:gd name="connsiteX144" fmla="*/ 5769 w 1028700"/>
                <a:gd name="connsiteY144" fmla="*/ 82045 h 666750"/>
                <a:gd name="connsiteX145" fmla="*/ 2550 w 1028700"/>
                <a:gd name="connsiteY145" fmla="*/ 85265 h 666750"/>
                <a:gd name="connsiteX146" fmla="*/ -670 w 1028700"/>
                <a:gd name="connsiteY146" fmla="*/ 91713 h 666750"/>
                <a:gd name="connsiteX147" fmla="*/ -670 w 1028700"/>
                <a:gd name="connsiteY147" fmla="*/ 98152 h 666750"/>
                <a:gd name="connsiteX148" fmla="*/ -670 w 1028700"/>
                <a:gd name="connsiteY148" fmla="*/ 98152 h 666750"/>
                <a:gd name="connsiteX149" fmla="*/ -670 w 1028700"/>
                <a:gd name="connsiteY149" fmla="*/ 101371 h 666750"/>
                <a:gd name="connsiteX150" fmla="*/ -670 w 1028700"/>
                <a:gd name="connsiteY150" fmla="*/ 101371 h 666750"/>
                <a:gd name="connsiteX151" fmla="*/ -670 w 1028700"/>
                <a:gd name="connsiteY151" fmla="*/ 104591 h 666750"/>
                <a:gd name="connsiteX152" fmla="*/ -670 w 1028700"/>
                <a:gd name="connsiteY152" fmla="*/ 107820 h 666750"/>
                <a:gd name="connsiteX153" fmla="*/ -670 w 1028700"/>
                <a:gd name="connsiteY153" fmla="*/ 107820 h 666750"/>
                <a:gd name="connsiteX154" fmla="*/ -670 w 1028700"/>
                <a:gd name="connsiteY154" fmla="*/ 114259 h 666750"/>
                <a:gd name="connsiteX155" fmla="*/ 2550 w 1028700"/>
                <a:gd name="connsiteY155" fmla="*/ 117478 h 666750"/>
                <a:gd name="connsiteX156" fmla="*/ 2550 w 1028700"/>
                <a:gd name="connsiteY156" fmla="*/ 140024 h 666750"/>
                <a:gd name="connsiteX157" fmla="*/ 2550 w 1028700"/>
                <a:gd name="connsiteY157" fmla="*/ 146472 h 666750"/>
                <a:gd name="connsiteX158" fmla="*/ -670 w 1028700"/>
                <a:gd name="connsiteY158" fmla="*/ 156131 h 666750"/>
                <a:gd name="connsiteX159" fmla="*/ -670 w 1028700"/>
                <a:gd name="connsiteY159" fmla="*/ 162569 h 666750"/>
                <a:gd name="connsiteX160" fmla="*/ -670 w 1028700"/>
                <a:gd name="connsiteY160" fmla="*/ 169018 h 666750"/>
                <a:gd name="connsiteX161" fmla="*/ 5769 w 1028700"/>
                <a:gd name="connsiteY161" fmla="*/ 175457 h 666750"/>
                <a:gd name="connsiteX162" fmla="*/ 8988 w 1028700"/>
                <a:gd name="connsiteY162" fmla="*/ 178676 h 666750"/>
                <a:gd name="connsiteX163" fmla="*/ 15427 w 1028700"/>
                <a:gd name="connsiteY163" fmla="*/ 181896 h 666750"/>
                <a:gd name="connsiteX164" fmla="*/ 31525 w 1028700"/>
                <a:gd name="connsiteY164" fmla="*/ 185125 h 666750"/>
                <a:gd name="connsiteX165" fmla="*/ 44402 w 1028700"/>
                <a:gd name="connsiteY165" fmla="*/ 188344 h 666750"/>
                <a:gd name="connsiteX166" fmla="*/ 44402 w 1028700"/>
                <a:gd name="connsiteY166" fmla="*/ 191564 h 666750"/>
                <a:gd name="connsiteX167" fmla="*/ 49241 w 1028700"/>
                <a:gd name="connsiteY167" fmla="*/ 194783 h 666750"/>
                <a:gd name="connsiteX168" fmla="*/ 44402 w 1028700"/>
                <a:gd name="connsiteY168" fmla="*/ 194783 h 666750"/>
                <a:gd name="connsiteX169" fmla="*/ 44402 w 1028700"/>
                <a:gd name="connsiteY169" fmla="*/ 198002 h 666750"/>
                <a:gd name="connsiteX170" fmla="*/ 44402 w 1028700"/>
                <a:gd name="connsiteY170" fmla="*/ 198002 h 666750"/>
                <a:gd name="connsiteX171" fmla="*/ 44402 w 1028700"/>
                <a:gd name="connsiteY171" fmla="*/ 201222 h 666750"/>
                <a:gd name="connsiteX172" fmla="*/ 44402 w 1028700"/>
                <a:gd name="connsiteY172" fmla="*/ 204441 h 666750"/>
                <a:gd name="connsiteX173" fmla="*/ 44402 w 1028700"/>
                <a:gd name="connsiteY173" fmla="*/ 204441 h 666750"/>
                <a:gd name="connsiteX174" fmla="*/ 44402 w 1028700"/>
                <a:gd name="connsiteY174" fmla="*/ 207670 h 666750"/>
                <a:gd name="connsiteX175" fmla="*/ 44402 w 1028700"/>
                <a:gd name="connsiteY175" fmla="*/ 210890 h 666750"/>
                <a:gd name="connsiteX176" fmla="*/ 44402 w 1028700"/>
                <a:gd name="connsiteY176" fmla="*/ 214109 h 666750"/>
                <a:gd name="connsiteX177" fmla="*/ 37964 w 1028700"/>
                <a:gd name="connsiteY177" fmla="*/ 210890 h 666750"/>
                <a:gd name="connsiteX178" fmla="*/ 37964 w 1028700"/>
                <a:gd name="connsiteY178" fmla="*/ 210890 h 666750"/>
                <a:gd name="connsiteX179" fmla="*/ 31525 w 1028700"/>
                <a:gd name="connsiteY179" fmla="*/ 214109 h 666750"/>
                <a:gd name="connsiteX180" fmla="*/ 28305 w 1028700"/>
                <a:gd name="connsiteY180" fmla="*/ 214109 h 666750"/>
                <a:gd name="connsiteX181" fmla="*/ 28305 w 1028700"/>
                <a:gd name="connsiteY181" fmla="*/ 214109 h 666750"/>
                <a:gd name="connsiteX182" fmla="*/ 28305 w 1028700"/>
                <a:gd name="connsiteY182" fmla="*/ 217329 h 666750"/>
                <a:gd name="connsiteX183" fmla="*/ 25085 w 1028700"/>
                <a:gd name="connsiteY183" fmla="*/ 220548 h 666750"/>
                <a:gd name="connsiteX184" fmla="*/ 25085 w 1028700"/>
                <a:gd name="connsiteY184" fmla="*/ 223768 h 666750"/>
                <a:gd name="connsiteX185" fmla="*/ 25085 w 1028700"/>
                <a:gd name="connsiteY185" fmla="*/ 223768 h 666750"/>
                <a:gd name="connsiteX186" fmla="*/ 25085 w 1028700"/>
                <a:gd name="connsiteY186" fmla="*/ 223768 h 666750"/>
                <a:gd name="connsiteX187" fmla="*/ 25085 w 1028700"/>
                <a:gd name="connsiteY187" fmla="*/ 223768 h 666750"/>
                <a:gd name="connsiteX188" fmla="*/ 21866 w 1028700"/>
                <a:gd name="connsiteY188" fmla="*/ 226997 h 666750"/>
                <a:gd name="connsiteX189" fmla="*/ 21866 w 1028700"/>
                <a:gd name="connsiteY189" fmla="*/ 226997 h 666750"/>
                <a:gd name="connsiteX190" fmla="*/ 21866 w 1028700"/>
                <a:gd name="connsiteY190" fmla="*/ 233435 h 666750"/>
                <a:gd name="connsiteX191" fmla="*/ 21866 w 1028700"/>
                <a:gd name="connsiteY191" fmla="*/ 233435 h 666750"/>
                <a:gd name="connsiteX192" fmla="*/ 21866 w 1028700"/>
                <a:gd name="connsiteY192" fmla="*/ 233435 h 666750"/>
                <a:gd name="connsiteX193" fmla="*/ 21866 w 1028700"/>
                <a:gd name="connsiteY193" fmla="*/ 236655 h 666750"/>
                <a:gd name="connsiteX194" fmla="*/ 21866 w 1028700"/>
                <a:gd name="connsiteY194" fmla="*/ 236655 h 666750"/>
                <a:gd name="connsiteX195" fmla="*/ 21866 w 1028700"/>
                <a:gd name="connsiteY195" fmla="*/ 236655 h 666750"/>
                <a:gd name="connsiteX196" fmla="*/ 25085 w 1028700"/>
                <a:gd name="connsiteY196" fmla="*/ 236655 h 666750"/>
                <a:gd name="connsiteX197" fmla="*/ 25085 w 1028700"/>
                <a:gd name="connsiteY197" fmla="*/ 236655 h 666750"/>
                <a:gd name="connsiteX198" fmla="*/ 28305 w 1028700"/>
                <a:gd name="connsiteY198" fmla="*/ 236655 h 666750"/>
                <a:gd name="connsiteX199" fmla="*/ 28305 w 1028700"/>
                <a:gd name="connsiteY199" fmla="*/ 236655 h 666750"/>
                <a:gd name="connsiteX200" fmla="*/ 31525 w 1028700"/>
                <a:gd name="connsiteY200" fmla="*/ 239874 h 666750"/>
                <a:gd name="connsiteX201" fmla="*/ 31525 w 1028700"/>
                <a:gd name="connsiteY201" fmla="*/ 239874 h 666750"/>
                <a:gd name="connsiteX202" fmla="*/ 31525 w 1028700"/>
                <a:gd name="connsiteY202" fmla="*/ 243094 h 666750"/>
                <a:gd name="connsiteX203" fmla="*/ 31525 w 1028700"/>
                <a:gd name="connsiteY203" fmla="*/ 243094 h 666750"/>
                <a:gd name="connsiteX204" fmla="*/ 31525 w 1028700"/>
                <a:gd name="connsiteY204" fmla="*/ 247932 h 666750"/>
                <a:gd name="connsiteX205" fmla="*/ 28305 w 1028700"/>
                <a:gd name="connsiteY205" fmla="*/ 251152 h 666750"/>
                <a:gd name="connsiteX206" fmla="*/ 31525 w 1028700"/>
                <a:gd name="connsiteY206" fmla="*/ 251152 h 666750"/>
                <a:gd name="connsiteX207" fmla="*/ 34744 w 1028700"/>
                <a:gd name="connsiteY207" fmla="*/ 254371 h 666750"/>
                <a:gd name="connsiteX208" fmla="*/ 37964 w 1028700"/>
                <a:gd name="connsiteY208" fmla="*/ 254371 h 666750"/>
                <a:gd name="connsiteX209" fmla="*/ 37964 w 1028700"/>
                <a:gd name="connsiteY209" fmla="*/ 254371 h 666750"/>
                <a:gd name="connsiteX210" fmla="*/ 41183 w 1028700"/>
                <a:gd name="connsiteY210" fmla="*/ 254371 h 666750"/>
                <a:gd name="connsiteX211" fmla="*/ 41183 w 1028700"/>
                <a:gd name="connsiteY211" fmla="*/ 254371 h 666750"/>
                <a:gd name="connsiteX212" fmla="*/ 41183 w 1028700"/>
                <a:gd name="connsiteY212" fmla="*/ 257591 h 666750"/>
                <a:gd name="connsiteX213" fmla="*/ 41183 w 1028700"/>
                <a:gd name="connsiteY213" fmla="*/ 257591 h 666750"/>
                <a:gd name="connsiteX214" fmla="*/ 44402 w 1028700"/>
                <a:gd name="connsiteY214" fmla="*/ 257591 h 666750"/>
                <a:gd name="connsiteX215" fmla="*/ 49241 w 1028700"/>
                <a:gd name="connsiteY215" fmla="*/ 260810 h 666750"/>
                <a:gd name="connsiteX216" fmla="*/ 52460 w 1028700"/>
                <a:gd name="connsiteY216" fmla="*/ 264039 h 666750"/>
                <a:gd name="connsiteX217" fmla="*/ 52460 w 1028700"/>
                <a:gd name="connsiteY217" fmla="*/ 264039 h 666750"/>
                <a:gd name="connsiteX218" fmla="*/ 52460 w 1028700"/>
                <a:gd name="connsiteY218" fmla="*/ 273698 h 666750"/>
                <a:gd name="connsiteX219" fmla="*/ 52460 w 1028700"/>
                <a:gd name="connsiteY219" fmla="*/ 276917 h 666750"/>
                <a:gd name="connsiteX220" fmla="*/ 49241 w 1028700"/>
                <a:gd name="connsiteY220" fmla="*/ 276917 h 666750"/>
                <a:gd name="connsiteX221" fmla="*/ 49241 w 1028700"/>
                <a:gd name="connsiteY221" fmla="*/ 280137 h 666750"/>
                <a:gd name="connsiteX222" fmla="*/ 41183 w 1028700"/>
                <a:gd name="connsiteY222" fmla="*/ 283366 h 666750"/>
                <a:gd name="connsiteX223" fmla="*/ 37964 w 1028700"/>
                <a:gd name="connsiteY223" fmla="*/ 283366 h 666750"/>
                <a:gd name="connsiteX224" fmla="*/ 37964 w 1028700"/>
                <a:gd name="connsiteY224" fmla="*/ 286585 h 666750"/>
                <a:gd name="connsiteX225" fmla="*/ 37964 w 1028700"/>
                <a:gd name="connsiteY225" fmla="*/ 289804 h 666750"/>
                <a:gd name="connsiteX226" fmla="*/ 37964 w 1028700"/>
                <a:gd name="connsiteY226" fmla="*/ 289804 h 666750"/>
                <a:gd name="connsiteX227" fmla="*/ 41183 w 1028700"/>
                <a:gd name="connsiteY227" fmla="*/ 293024 h 666750"/>
                <a:gd name="connsiteX228" fmla="*/ 41183 w 1028700"/>
                <a:gd name="connsiteY228" fmla="*/ 289804 h 666750"/>
                <a:gd name="connsiteX229" fmla="*/ 44402 w 1028700"/>
                <a:gd name="connsiteY229" fmla="*/ 289804 h 666750"/>
                <a:gd name="connsiteX230" fmla="*/ 44402 w 1028700"/>
                <a:gd name="connsiteY230" fmla="*/ 289804 h 666750"/>
                <a:gd name="connsiteX231" fmla="*/ 44402 w 1028700"/>
                <a:gd name="connsiteY231" fmla="*/ 293024 h 666750"/>
                <a:gd name="connsiteX232" fmla="*/ 44402 w 1028700"/>
                <a:gd name="connsiteY232" fmla="*/ 296243 h 666750"/>
                <a:gd name="connsiteX233" fmla="*/ 44402 w 1028700"/>
                <a:gd name="connsiteY233" fmla="*/ 296243 h 666750"/>
                <a:gd name="connsiteX234" fmla="*/ 44402 w 1028700"/>
                <a:gd name="connsiteY234" fmla="*/ 299463 h 666750"/>
                <a:gd name="connsiteX235" fmla="*/ 44402 w 1028700"/>
                <a:gd name="connsiteY235" fmla="*/ 299463 h 666750"/>
                <a:gd name="connsiteX236" fmla="*/ 44402 w 1028700"/>
                <a:gd name="connsiteY236" fmla="*/ 302692 h 666750"/>
                <a:gd name="connsiteX237" fmla="*/ 49241 w 1028700"/>
                <a:gd name="connsiteY237" fmla="*/ 302692 h 666750"/>
                <a:gd name="connsiteX238" fmla="*/ 49241 w 1028700"/>
                <a:gd name="connsiteY238" fmla="*/ 302692 h 666750"/>
                <a:gd name="connsiteX239" fmla="*/ 52460 w 1028700"/>
                <a:gd name="connsiteY239" fmla="*/ 305911 h 666750"/>
                <a:gd name="connsiteX240" fmla="*/ 58900 w 1028700"/>
                <a:gd name="connsiteY240" fmla="*/ 315570 h 666750"/>
                <a:gd name="connsiteX241" fmla="*/ 58900 w 1028700"/>
                <a:gd name="connsiteY241" fmla="*/ 318789 h 666750"/>
                <a:gd name="connsiteX242" fmla="*/ 55680 w 1028700"/>
                <a:gd name="connsiteY242" fmla="*/ 322009 h 666750"/>
                <a:gd name="connsiteX243" fmla="*/ 49241 w 1028700"/>
                <a:gd name="connsiteY243" fmla="*/ 334896 h 666750"/>
                <a:gd name="connsiteX244" fmla="*/ 44402 w 1028700"/>
                <a:gd name="connsiteY244" fmla="*/ 338115 h 666750"/>
                <a:gd name="connsiteX245" fmla="*/ 41183 w 1028700"/>
                <a:gd name="connsiteY245" fmla="*/ 341335 h 666750"/>
                <a:gd name="connsiteX246" fmla="*/ 34744 w 1028700"/>
                <a:gd name="connsiteY246" fmla="*/ 344564 h 666750"/>
                <a:gd name="connsiteX247" fmla="*/ 31525 w 1028700"/>
                <a:gd name="connsiteY247" fmla="*/ 347783 h 666750"/>
                <a:gd name="connsiteX248" fmla="*/ 34744 w 1028700"/>
                <a:gd name="connsiteY248" fmla="*/ 351002 h 666750"/>
                <a:gd name="connsiteX249" fmla="*/ 37964 w 1028700"/>
                <a:gd name="connsiteY249" fmla="*/ 360661 h 666750"/>
                <a:gd name="connsiteX250" fmla="*/ 37964 w 1028700"/>
                <a:gd name="connsiteY250" fmla="*/ 363890 h 666750"/>
                <a:gd name="connsiteX251" fmla="*/ 37964 w 1028700"/>
                <a:gd name="connsiteY251" fmla="*/ 363890 h 666750"/>
                <a:gd name="connsiteX252" fmla="*/ 34744 w 1028700"/>
                <a:gd name="connsiteY252" fmla="*/ 370329 h 666750"/>
                <a:gd name="connsiteX253" fmla="*/ 34744 w 1028700"/>
                <a:gd name="connsiteY253" fmla="*/ 373548 h 666750"/>
                <a:gd name="connsiteX254" fmla="*/ 37964 w 1028700"/>
                <a:gd name="connsiteY254" fmla="*/ 376768 h 666750"/>
                <a:gd name="connsiteX255" fmla="*/ 37964 w 1028700"/>
                <a:gd name="connsiteY255" fmla="*/ 376768 h 666750"/>
                <a:gd name="connsiteX256" fmla="*/ 37964 w 1028700"/>
                <a:gd name="connsiteY256" fmla="*/ 379987 h 666750"/>
                <a:gd name="connsiteX257" fmla="*/ 37964 w 1028700"/>
                <a:gd name="connsiteY257" fmla="*/ 383216 h 666750"/>
                <a:gd name="connsiteX258" fmla="*/ 37964 w 1028700"/>
                <a:gd name="connsiteY258" fmla="*/ 386435 h 666750"/>
                <a:gd name="connsiteX259" fmla="*/ 34744 w 1028700"/>
                <a:gd name="connsiteY259" fmla="*/ 386435 h 666750"/>
                <a:gd name="connsiteX260" fmla="*/ 31525 w 1028700"/>
                <a:gd name="connsiteY260" fmla="*/ 386435 h 666750"/>
                <a:gd name="connsiteX261" fmla="*/ 31525 w 1028700"/>
                <a:gd name="connsiteY261" fmla="*/ 389655 h 666750"/>
                <a:gd name="connsiteX262" fmla="*/ 37964 w 1028700"/>
                <a:gd name="connsiteY262" fmla="*/ 396094 h 666750"/>
                <a:gd name="connsiteX263" fmla="*/ 41183 w 1028700"/>
                <a:gd name="connsiteY263" fmla="*/ 396094 h 666750"/>
                <a:gd name="connsiteX264" fmla="*/ 49241 w 1028700"/>
                <a:gd name="connsiteY264" fmla="*/ 392875 h 666750"/>
                <a:gd name="connsiteX265" fmla="*/ 52460 w 1028700"/>
                <a:gd name="connsiteY265" fmla="*/ 392875 h 666750"/>
                <a:gd name="connsiteX266" fmla="*/ 58900 w 1028700"/>
                <a:gd name="connsiteY266" fmla="*/ 396094 h 666750"/>
                <a:gd name="connsiteX267" fmla="*/ 84655 w 1028700"/>
                <a:gd name="connsiteY267" fmla="*/ 396094 h 666750"/>
                <a:gd name="connsiteX268" fmla="*/ 100752 w 1028700"/>
                <a:gd name="connsiteY268" fmla="*/ 399313 h 666750"/>
                <a:gd name="connsiteX269" fmla="*/ 107191 w 1028700"/>
                <a:gd name="connsiteY269" fmla="*/ 399313 h 666750"/>
                <a:gd name="connsiteX270" fmla="*/ 110410 w 1028700"/>
                <a:gd name="connsiteY270" fmla="*/ 399313 h 666750"/>
                <a:gd name="connsiteX271" fmla="*/ 113630 w 1028700"/>
                <a:gd name="connsiteY271" fmla="*/ 402542 h 666750"/>
                <a:gd name="connsiteX272" fmla="*/ 116850 w 1028700"/>
                <a:gd name="connsiteY272" fmla="*/ 402542 h 666750"/>
                <a:gd name="connsiteX273" fmla="*/ 116850 w 1028700"/>
                <a:gd name="connsiteY273" fmla="*/ 405762 h 666750"/>
                <a:gd name="connsiteX274" fmla="*/ 116850 w 1028700"/>
                <a:gd name="connsiteY274" fmla="*/ 408981 h 666750"/>
                <a:gd name="connsiteX275" fmla="*/ 116850 w 1028700"/>
                <a:gd name="connsiteY275" fmla="*/ 412201 h 666750"/>
                <a:gd name="connsiteX276" fmla="*/ 120069 w 1028700"/>
                <a:gd name="connsiteY276" fmla="*/ 412201 h 666750"/>
                <a:gd name="connsiteX277" fmla="*/ 120069 w 1028700"/>
                <a:gd name="connsiteY277" fmla="*/ 415420 h 666750"/>
                <a:gd name="connsiteX278" fmla="*/ 120069 w 1028700"/>
                <a:gd name="connsiteY278" fmla="*/ 415420 h 666750"/>
                <a:gd name="connsiteX279" fmla="*/ 123288 w 1028700"/>
                <a:gd name="connsiteY279" fmla="*/ 418640 h 666750"/>
                <a:gd name="connsiteX280" fmla="*/ 120069 w 1028700"/>
                <a:gd name="connsiteY280" fmla="*/ 421868 h 666750"/>
                <a:gd name="connsiteX281" fmla="*/ 120069 w 1028700"/>
                <a:gd name="connsiteY281" fmla="*/ 425088 h 666750"/>
                <a:gd name="connsiteX282" fmla="*/ 116850 w 1028700"/>
                <a:gd name="connsiteY282" fmla="*/ 425088 h 666750"/>
                <a:gd name="connsiteX283" fmla="*/ 113630 w 1028700"/>
                <a:gd name="connsiteY283" fmla="*/ 425088 h 666750"/>
                <a:gd name="connsiteX284" fmla="*/ 113630 w 1028700"/>
                <a:gd name="connsiteY284" fmla="*/ 428308 h 666750"/>
                <a:gd name="connsiteX285" fmla="*/ 110410 w 1028700"/>
                <a:gd name="connsiteY285" fmla="*/ 428308 h 666750"/>
                <a:gd name="connsiteX286" fmla="*/ 107191 w 1028700"/>
                <a:gd name="connsiteY286" fmla="*/ 434746 h 666750"/>
                <a:gd name="connsiteX287" fmla="*/ 107191 w 1028700"/>
                <a:gd name="connsiteY287" fmla="*/ 437966 h 666750"/>
                <a:gd name="connsiteX288" fmla="*/ 107191 w 1028700"/>
                <a:gd name="connsiteY288" fmla="*/ 441195 h 666750"/>
                <a:gd name="connsiteX289" fmla="*/ 107191 w 1028700"/>
                <a:gd name="connsiteY289" fmla="*/ 449243 h 666750"/>
                <a:gd name="connsiteX290" fmla="*/ 107191 w 1028700"/>
                <a:gd name="connsiteY290" fmla="*/ 455682 h 666750"/>
                <a:gd name="connsiteX291" fmla="*/ 103972 w 1028700"/>
                <a:gd name="connsiteY291" fmla="*/ 458902 h 666750"/>
                <a:gd name="connsiteX292" fmla="*/ 100752 w 1028700"/>
                <a:gd name="connsiteY292" fmla="*/ 462131 h 666750"/>
                <a:gd name="connsiteX293" fmla="*/ 97533 w 1028700"/>
                <a:gd name="connsiteY293" fmla="*/ 462131 h 666750"/>
                <a:gd name="connsiteX294" fmla="*/ 91094 w 1028700"/>
                <a:gd name="connsiteY294" fmla="*/ 462131 h 666750"/>
                <a:gd name="connsiteX295" fmla="*/ 81435 w 1028700"/>
                <a:gd name="connsiteY295" fmla="*/ 455682 h 666750"/>
                <a:gd name="connsiteX296" fmla="*/ 78216 w 1028700"/>
                <a:gd name="connsiteY296" fmla="*/ 452463 h 666750"/>
                <a:gd name="connsiteX297" fmla="*/ 71777 w 1028700"/>
                <a:gd name="connsiteY297" fmla="*/ 455682 h 666750"/>
                <a:gd name="connsiteX298" fmla="*/ 62119 w 1028700"/>
                <a:gd name="connsiteY298" fmla="*/ 458902 h 666750"/>
                <a:gd name="connsiteX299" fmla="*/ 55680 w 1028700"/>
                <a:gd name="connsiteY299" fmla="*/ 458902 h 666750"/>
                <a:gd name="connsiteX300" fmla="*/ 49241 w 1028700"/>
                <a:gd name="connsiteY300" fmla="*/ 455682 h 666750"/>
                <a:gd name="connsiteX301" fmla="*/ 44402 w 1028700"/>
                <a:gd name="connsiteY301" fmla="*/ 455682 h 666750"/>
                <a:gd name="connsiteX302" fmla="*/ 41183 w 1028700"/>
                <a:gd name="connsiteY302" fmla="*/ 455682 h 666750"/>
                <a:gd name="connsiteX303" fmla="*/ 37964 w 1028700"/>
                <a:gd name="connsiteY303" fmla="*/ 458902 h 666750"/>
                <a:gd name="connsiteX304" fmla="*/ 37964 w 1028700"/>
                <a:gd name="connsiteY304" fmla="*/ 458902 h 666750"/>
                <a:gd name="connsiteX305" fmla="*/ 34744 w 1028700"/>
                <a:gd name="connsiteY305" fmla="*/ 462131 h 666750"/>
                <a:gd name="connsiteX306" fmla="*/ 31525 w 1028700"/>
                <a:gd name="connsiteY306" fmla="*/ 462131 h 666750"/>
                <a:gd name="connsiteX307" fmla="*/ 18647 w 1028700"/>
                <a:gd name="connsiteY307" fmla="*/ 458902 h 666750"/>
                <a:gd name="connsiteX308" fmla="*/ 15427 w 1028700"/>
                <a:gd name="connsiteY308" fmla="*/ 458902 h 666750"/>
                <a:gd name="connsiteX309" fmla="*/ 8988 w 1028700"/>
                <a:gd name="connsiteY309" fmla="*/ 455682 h 666750"/>
                <a:gd name="connsiteX310" fmla="*/ 5769 w 1028700"/>
                <a:gd name="connsiteY310" fmla="*/ 455682 h 666750"/>
                <a:gd name="connsiteX311" fmla="*/ 5769 w 1028700"/>
                <a:gd name="connsiteY311" fmla="*/ 458902 h 666750"/>
                <a:gd name="connsiteX312" fmla="*/ 5769 w 1028700"/>
                <a:gd name="connsiteY312" fmla="*/ 468570 h 666750"/>
                <a:gd name="connsiteX313" fmla="*/ 5769 w 1028700"/>
                <a:gd name="connsiteY313" fmla="*/ 471789 h 666750"/>
                <a:gd name="connsiteX314" fmla="*/ 5769 w 1028700"/>
                <a:gd name="connsiteY314" fmla="*/ 478228 h 666750"/>
                <a:gd name="connsiteX315" fmla="*/ 5769 w 1028700"/>
                <a:gd name="connsiteY315" fmla="*/ 481457 h 666750"/>
                <a:gd name="connsiteX316" fmla="*/ 8988 w 1028700"/>
                <a:gd name="connsiteY316" fmla="*/ 481457 h 666750"/>
                <a:gd name="connsiteX317" fmla="*/ 15427 w 1028700"/>
                <a:gd name="connsiteY317" fmla="*/ 481457 h 666750"/>
                <a:gd name="connsiteX318" fmla="*/ 18647 w 1028700"/>
                <a:gd name="connsiteY318" fmla="*/ 481457 h 666750"/>
                <a:gd name="connsiteX319" fmla="*/ 25085 w 1028700"/>
                <a:gd name="connsiteY319" fmla="*/ 484676 h 666750"/>
                <a:gd name="connsiteX320" fmla="*/ 28305 w 1028700"/>
                <a:gd name="connsiteY320" fmla="*/ 487896 h 666750"/>
                <a:gd name="connsiteX321" fmla="*/ 34744 w 1028700"/>
                <a:gd name="connsiteY321" fmla="*/ 487896 h 666750"/>
                <a:gd name="connsiteX322" fmla="*/ 34744 w 1028700"/>
                <a:gd name="connsiteY322" fmla="*/ 484676 h 666750"/>
                <a:gd name="connsiteX323" fmla="*/ 37964 w 1028700"/>
                <a:gd name="connsiteY323" fmla="*/ 484676 h 666750"/>
                <a:gd name="connsiteX324" fmla="*/ 41183 w 1028700"/>
                <a:gd name="connsiteY324" fmla="*/ 484676 h 666750"/>
                <a:gd name="connsiteX325" fmla="*/ 44402 w 1028700"/>
                <a:gd name="connsiteY325" fmla="*/ 484676 h 666750"/>
                <a:gd name="connsiteX326" fmla="*/ 49241 w 1028700"/>
                <a:gd name="connsiteY326" fmla="*/ 487896 h 666750"/>
                <a:gd name="connsiteX327" fmla="*/ 49241 w 1028700"/>
                <a:gd name="connsiteY327" fmla="*/ 491115 h 666750"/>
                <a:gd name="connsiteX328" fmla="*/ 52460 w 1028700"/>
                <a:gd name="connsiteY328" fmla="*/ 491115 h 666750"/>
                <a:gd name="connsiteX329" fmla="*/ 58900 w 1028700"/>
                <a:gd name="connsiteY329" fmla="*/ 494335 h 666750"/>
                <a:gd name="connsiteX330" fmla="*/ 62119 w 1028700"/>
                <a:gd name="connsiteY330" fmla="*/ 491115 h 666750"/>
                <a:gd name="connsiteX331" fmla="*/ 65338 w 1028700"/>
                <a:gd name="connsiteY331" fmla="*/ 494335 h 666750"/>
                <a:gd name="connsiteX332" fmla="*/ 71777 w 1028700"/>
                <a:gd name="connsiteY332" fmla="*/ 497554 h 666750"/>
                <a:gd name="connsiteX333" fmla="*/ 74996 w 1028700"/>
                <a:gd name="connsiteY333" fmla="*/ 507222 h 666750"/>
                <a:gd name="connsiteX334" fmla="*/ 78216 w 1028700"/>
                <a:gd name="connsiteY334" fmla="*/ 516880 h 666750"/>
                <a:gd name="connsiteX335" fmla="*/ 78216 w 1028700"/>
                <a:gd name="connsiteY335" fmla="*/ 516880 h 666750"/>
                <a:gd name="connsiteX336" fmla="*/ 81435 w 1028700"/>
                <a:gd name="connsiteY336" fmla="*/ 523329 h 666750"/>
                <a:gd name="connsiteX337" fmla="*/ 87875 w 1028700"/>
                <a:gd name="connsiteY337" fmla="*/ 526548 h 666750"/>
                <a:gd name="connsiteX338" fmla="*/ 94313 w 1028700"/>
                <a:gd name="connsiteY338" fmla="*/ 532987 h 666750"/>
                <a:gd name="connsiteX339" fmla="*/ 97533 w 1028700"/>
                <a:gd name="connsiteY339" fmla="*/ 536206 h 666750"/>
                <a:gd name="connsiteX340" fmla="*/ 97533 w 1028700"/>
                <a:gd name="connsiteY340" fmla="*/ 542655 h 666750"/>
                <a:gd name="connsiteX341" fmla="*/ 100752 w 1028700"/>
                <a:gd name="connsiteY341" fmla="*/ 545875 h 666750"/>
                <a:gd name="connsiteX342" fmla="*/ 97533 w 1028700"/>
                <a:gd name="connsiteY342" fmla="*/ 552313 h 666750"/>
                <a:gd name="connsiteX343" fmla="*/ 94313 w 1028700"/>
                <a:gd name="connsiteY343" fmla="*/ 552313 h 666750"/>
                <a:gd name="connsiteX344" fmla="*/ 91094 w 1028700"/>
                <a:gd name="connsiteY344" fmla="*/ 558762 h 666750"/>
                <a:gd name="connsiteX345" fmla="*/ 91094 w 1028700"/>
                <a:gd name="connsiteY345" fmla="*/ 558762 h 666750"/>
                <a:gd name="connsiteX346" fmla="*/ 87875 w 1028700"/>
                <a:gd name="connsiteY346" fmla="*/ 561981 h 666750"/>
                <a:gd name="connsiteX347" fmla="*/ 74996 w 1028700"/>
                <a:gd name="connsiteY347" fmla="*/ 565201 h 666750"/>
                <a:gd name="connsiteX348" fmla="*/ 74996 w 1028700"/>
                <a:gd name="connsiteY348" fmla="*/ 568420 h 666750"/>
                <a:gd name="connsiteX349" fmla="*/ 78216 w 1028700"/>
                <a:gd name="connsiteY349" fmla="*/ 571640 h 666750"/>
                <a:gd name="connsiteX350" fmla="*/ 78216 w 1028700"/>
                <a:gd name="connsiteY350" fmla="*/ 574859 h 666750"/>
                <a:gd name="connsiteX351" fmla="*/ 78216 w 1028700"/>
                <a:gd name="connsiteY351" fmla="*/ 578088 h 666750"/>
                <a:gd name="connsiteX352" fmla="*/ 78216 w 1028700"/>
                <a:gd name="connsiteY352" fmla="*/ 581308 h 666750"/>
                <a:gd name="connsiteX353" fmla="*/ 74996 w 1028700"/>
                <a:gd name="connsiteY353" fmla="*/ 584527 h 666750"/>
                <a:gd name="connsiteX354" fmla="*/ 68558 w 1028700"/>
                <a:gd name="connsiteY354" fmla="*/ 584527 h 666750"/>
                <a:gd name="connsiteX355" fmla="*/ 58900 w 1028700"/>
                <a:gd name="connsiteY355" fmla="*/ 584527 h 666750"/>
                <a:gd name="connsiteX356" fmla="*/ 55680 w 1028700"/>
                <a:gd name="connsiteY356" fmla="*/ 584527 h 666750"/>
                <a:gd name="connsiteX357" fmla="*/ 52460 w 1028700"/>
                <a:gd name="connsiteY357" fmla="*/ 587746 h 666750"/>
                <a:gd name="connsiteX358" fmla="*/ 44402 w 1028700"/>
                <a:gd name="connsiteY358" fmla="*/ 590966 h 666750"/>
                <a:gd name="connsiteX359" fmla="*/ 44402 w 1028700"/>
                <a:gd name="connsiteY359" fmla="*/ 594185 h 666750"/>
                <a:gd name="connsiteX360" fmla="*/ 44402 w 1028700"/>
                <a:gd name="connsiteY360" fmla="*/ 594185 h 666750"/>
                <a:gd name="connsiteX361" fmla="*/ 44402 w 1028700"/>
                <a:gd name="connsiteY361" fmla="*/ 597414 h 666750"/>
                <a:gd name="connsiteX362" fmla="*/ 49241 w 1028700"/>
                <a:gd name="connsiteY362" fmla="*/ 597414 h 666750"/>
                <a:gd name="connsiteX363" fmla="*/ 49241 w 1028700"/>
                <a:gd name="connsiteY363" fmla="*/ 597414 h 666750"/>
                <a:gd name="connsiteX364" fmla="*/ 44402 w 1028700"/>
                <a:gd name="connsiteY364" fmla="*/ 600634 h 666750"/>
                <a:gd name="connsiteX365" fmla="*/ 44402 w 1028700"/>
                <a:gd name="connsiteY365" fmla="*/ 600634 h 666750"/>
                <a:gd name="connsiteX366" fmla="*/ 44402 w 1028700"/>
                <a:gd name="connsiteY366" fmla="*/ 600634 h 666750"/>
                <a:gd name="connsiteX367" fmla="*/ 41183 w 1028700"/>
                <a:gd name="connsiteY367" fmla="*/ 603853 h 666750"/>
                <a:gd name="connsiteX368" fmla="*/ 41183 w 1028700"/>
                <a:gd name="connsiteY368" fmla="*/ 607073 h 666750"/>
                <a:gd name="connsiteX369" fmla="*/ 41183 w 1028700"/>
                <a:gd name="connsiteY369" fmla="*/ 610292 h 666750"/>
                <a:gd name="connsiteX370" fmla="*/ 41183 w 1028700"/>
                <a:gd name="connsiteY370" fmla="*/ 610292 h 666750"/>
                <a:gd name="connsiteX371" fmla="*/ 41183 w 1028700"/>
                <a:gd name="connsiteY371" fmla="*/ 613512 h 666750"/>
                <a:gd name="connsiteX372" fmla="*/ 41183 w 1028700"/>
                <a:gd name="connsiteY372" fmla="*/ 613512 h 666750"/>
                <a:gd name="connsiteX373" fmla="*/ 41183 w 1028700"/>
                <a:gd name="connsiteY373" fmla="*/ 613512 h 666750"/>
                <a:gd name="connsiteX374" fmla="*/ 41183 w 1028700"/>
                <a:gd name="connsiteY374" fmla="*/ 616741 h 666750"/>
                <a:gd name="connsiteX375" fmla="*/ 37964 w 1028700"/>
                <a:gd name="connsiteY375" fmla="*/ 619960 h 666750"/>
                <a:gd name="connsiteX376" fmla="*/ 41183 w 1028700"/>
                <a:gd name="connsiteY376" fmla="*/ 623179 h 666750"/>
                <a:gd name="connsiteX377" fmla="*/ 41183 w 1028700"/>
                <a:gd name="connsiteY377" fmla="*/ 623179 h 666750"/>
                <a:gd name="connsiteX378" fmla="*/ 44402 w 1028700"/>
                <a:gd name="connsiteY378" fmla="*/ 626399 h 666750"/>
                <a:gd name="connsiteX379" fmla="*/ 44402 w 1028700"/>
                <a:gd name="connsiteY379" fmla="*/ 629618 h 666750"/>
                <a:gd name="connsiteX380" fmla="*/ 44402 w 1028700"/>
                <a:gd name="connsiteY380" fmla="*/ 632838 h 666750"/>
                <a:gd name="connsiteX381" fmla="*/ 44402 w 1028700"/>
                <a:gd name="connsiteY381" fmla="*/ 636067 h 666750"/>
                <a:gd name="connsiteX382" fmla="*/ 44402 w 1028700"/>
                <a:gd name="connsiteY382" fmla="*/ 636067 h 666750"/>
                <a:gd name="connsiteX383" fmla="*/ 44402 w 1028700"/>
                <a:gd name="connsiteY383" fmla="*/ 639286 h 666750"/>
                <a:gd name="connsiteX384" fmla="*/ 49241 w 1028700"/>
                <a:gd name="connsiteY384" fmla="*/ 642506 h 666750"/>
                <a:gd name="connsiteX385" fmla="*/ 52460 w 1028700"/>
                <a:gd name="connsiteY385" fmla="*/ 642506 h 666750"/>
                <a:gd name="connsiteX386" fmla="*/ 55680 w 1028700"/>
                <a:gd name="connsiteY386" fmla="*/ 645725 h 666750"/>
                <a:gd name="connsiteX387" fmla="*/ 58900 w 1028700"/>
                <a:gd name="connsiteY387" fmla="*/ 648945 h 666750"/>
                <a:gd name="connsiteX388" fmla="*/ 62119 w 1028700"/>
                <a:gd name="connsiteY388" fmla="*/ 657003 h 666750"/>
                <a:gd name="connsiteX389" fmla="*/ 62119 w 1028700"/>
                <a:gd name="connsiteY389" fmla="*/ 663441 h 666750"/>
                <a:gd name="connsiteX390" fmla="*/ 58900 w 1028700"/>
                <a:gd name="connsiteY390" fmla="*/ 666661 h 666750"/>
                <a:gd name="connsiteX391" fmla="*/ 58900 w 1028700"/>
                <a:gd name="connsiteY391" fmla="*/ 666661 h 666750"/>
                <a:gd name="connsiteX392" fmla="*/ 298768 w 1028700"/>
                <a:gd name="connsiteY392" fmla="*/ 666661 h 666750"/>
                <a:gd name="connsiteX393" fmla="*/ 451701 w 1028700"/>
                <a:gd name="connsiteY393" fmla="*/ 666661 h 666750"/>
                <a:gd name="connsiteX394" fmla="*/ 546684 w 1028700"/>
                <a:gd name="connsiteY394" fmla="*/ 666661 h 666750"/>
                <a:gd name="connsiteX395" fmla="*/ 546684 w 1028700"/>
                <a:gd name="connsiteY395" fmla="*/ 666661 h 666750"/>
                <a:gd name="connsiteX396" fmla="*/ 546684 w 1028700"/>
                <a:gd name="connsiteY396" fmla="*/ 666661 h 666750"/>
                <a:gd name="connsiteX397" fmla="*/ 546684 w 1028700"/>
                <a:gd name="connsiteY397" fmla="*/ 666661 h 666750"/>
                <a:gd name="connsiteX398" fmla="*/ 549903 w 1028700"/>
                <a:gd name="connsiteY398" fmla="*/ 663441 h 666750"/>
                <a:gd name="connsiteX399" fmla="*/ 553123 w 1028700"/>
                <a:gd name="connsiteY399" fmla="*/ 660222 h 666750"/>
                <a:gd name="connsiteX400" fmla="*/ 553123 w 1028700"/>
                <a:gd name="connsiteY400" fmla="*/ 657003 h 666750"/>
                <a:gd name="connsiteX401" fmla="*/ 553123 w 1028700"/>
                <a:gd name="connsiteY401" fmla="*/ 653774 h 666750"/>
                <a:gd name="connsiteX402" fmla="*/ 556343 w 1028700"/>
                <a:gd name="connsiteY402" fmla="*/ 648945 h 666750"/>
                <a:gd name="connsiteX403" fmla="*/ 556343 w 1028700"/>
                <a:gd name="connsiteY403" fmla="*/ 645725 h 666750"/>
                <a:gd name="connsiteX404" fmla="*/ 559562 w 1028700"/>
                <a:gd name="connsiteY404" fmla="*/ 642506 h 666750"/>
                <a:gd name="connsiteX405" fmla="*/ 562782 w 1028700"/>
                <a:gd name="connsiteY405" fmla="*/ 636067 h 666750"/>
                <a:gd name="connsiteX406" fmla="*/ 562782 w 1028700"/>
                <a:gd name="connsiteY406" fmla="*/ 636067 h 666750"/>
                <a:gd name="connsiteX407" fmla="*/ 566001 w 1028700"/>
                <a:gd name="connsiteY407" fmla="*/ 632838 h 666750"/>
                <a:gd name="connsiteX408" fmla="*/ 569220 w 1028700"/>
                <a:gd name="connsiteY408" fmla="*/ 629618 h 666750"/>
                <a:gd name="connsiteX409" fmla="*/ 572440 w 1028700"/>
                <a:gd name="connsiteY409" fmla="*/ 632838 h 666750"/>
                <a:gd name="connsiteX410" fmla="*/ 572440 w 1028700"/>
                <a:gd name="connsiteY410" fmla="*/ 629618 h 666750"/>
                <a:gd name="connsiteX411" fmla="*/ 572440 w 1028700"/>
                <a:gd name="connsiteY411" fmla="*/ 629618 h 666750"/>
                <a:gd name="connsiteX412" fmla="*/ 572440 w 1028700"/>
                <a:gd name="connsiteY412" fmla="*/ 626399 h 666750"/>
                <a:gd name="connsiteX413" fmla="*/ 572440 w 1028700"/>
                <a:gd name="connsiteY413" fmla="*/ 626399 h 666750"/>
                <a:gd name="connsiteX414" fmla="*/ 572440 w 1028700"/>
                <a:gd name="connsiteY414" fmla="*/ 623179 h 666750"/>
                <a:gd name="connsiteX415" fmla="*/ 572440 w 1028700"/>
                <a:gd name="connsiteY415" fmla="*/ 619960 h 666750"/>
                <a:gd name="connsiteX416" fmla="*/ 575659 w 1028700"/>
                <a:gd name="connsiteY416" fmla="*/ 619960 h 666750"/>
                <a:gd name="connsiteX417" fmla="*/ 575659 w 1028700"/>
                <a:gd name="connsiteY417" fmla="*/ 619960 h 666750"/>
                <a:gd name="connsiteX418" fmla="*/ 575659 w 1028700"/>
                <a:gd name="connsiteY418" fmla="*/ 619960 h 666750"/>
                <a:gd name="connsiteX419" fmla="*/ 575659 w 1028700"/>
                <a:gd name="connsiteY419" fmla="*/ 616741 h 666750"/>
                <a:gd name="connsiteX420" fmla="*/ 575659 w 1028700"/>
                <a:gd name="connsiteY420" fmla="*/ 613512 h 666750"/>
                <a:gd name="connsiteX421" fmla="*/ 575659 w 1028700"/>
                <a:gd name="connsiteY421" fmla="*/ 607073 h 666750"/>
                <a:gd name="connsiteX422" fmla="*/ 575659 w 1028700"/>
                <a:gd name="connsiteY422" fmla="*/ 603853 h 666750"/>
                <a:gd name="connsiteX423" fmla="*/ 575659 w 1028700"/>
                <a:gd name="connsiteY423" fmla="*/ 600634 h 666750"/>
                <a:gd name="connsiteX424" fmla="*/ 578878 w 1028700"/>
                <a:gd name="connsiteY424" fmla="*/ 597414 h 666750"/>
                <a:gd name="connsiteX425" fmla="*/ 582098 w 1028700"/>
                <a:gd name="connsiteY425" fmla="*/ 597414 h 666750"/>
                <a:gd name="connsiteX426" fmla="*/ 585318 w 1028700"/>
                <a:gd name="connsiteY426" fmla="*/ 590966 h 666750"/>
                <a:gd name="connsiteX427" fmla="*/ 588537 w 1028700"/>
                <a:gd name="connsiteY427" fmla="*/ 584527 h 666750"/>
                <a:gd name="connsiteX428" fmla="*/ 591757 w 1028700"/>
                <a:gd name="connsiteY428" fmla="*/ 581308 h 666750"/>
                <a:gd name="connsiteX429" fmla="*/ 598195 w 1028700"/>
                <a:gd name="connsiteY429" fmla="*/ 574859 h 666750"/>
                <a:gd name="connsiteX430" fmla="*/ 601415 w 1028700"/>
                <a:gd name="connsiteY430" fmla="*/ 568420 h 666750"/>
                <a:gd name="connsiteX431" fmla="*/ 604634 w 1028700"/>
                <a:gd name="connsiteY431" fmla="*/ 561981 h 666750"/>
                <a:gd name="connsiteX432" fmla="*/ 607854 w 1028700"/>
                <a:gd name="connsiteY432" fmla="*/ 555533 h 666750"/>
                <a:gd name="connsiteX433" fmla="*/ 614292 w 1028700"/>
                <a:gd name="connsiteY433" fmla="*/ 549094 h 666750"/>
                <a:gd name="connsiteX434" fmla="*/ 620741 w 1028700"/>
                <a:gd name="connsiteY434" fmla="*/ 542655 h 666750"/>
                <a:gd name="connsiteX435" fmla="*/ 623961 w 1028700"/>
                <a:gd name="connsiteY435" fmla="*/ 539436 h 666750"/>
                <a:gd name="connsiteX436" fmla="*/ 633619 w 1028700"/>
                <a:gd name="connsiteY436" fmla="*/ 536206 h 666750"/>
                <a:gd name="connsiteX437" fmla="*/ 643277 w 1028700"/>
                <a:gd name="connsiteY437" fmla="*/ 536206 h 666750"/>
                <a:gd name="connsiteX438" fmla="*/ 656155 w 1028700"/>
                <a:gd name="connsiteY438" fmla="*/ 532987 h 666750"/>
                <a:gd name="connsiteX439" fmla="*/ 669033 w 1028700"/>
                <a:gd name="connsiteY439" fmla="*/ 532987 h 666750"/>
                <a:gd name="connsiteX440" fmla="*/ 672252 w 1028700"/>
                <a:gd name="connsiteY440" fmla="*/ 532987 h 666750"/>
                <a:gd name="connsiteX441" fmla="*/ 672252 w 1028700"/>
                <a:gd name="connsiteY441" fmla="*/ 529768 h 666750"/>
                <a:gd name="connsiteX442" fmla="*/ 672252 w 1028700"/>
                <a:gd name="connsiteY442" fmla="*/ 526548 h 666750"/>
                <a:gd name="connsiteX443" fmla="*/ 665813 w 1028700"/>
                <a:gd name="connsiteY443" fmla="*/ 523329 h 666750"/>
                <a:gd name="connsiteX444" fmla="*/ 665813 w 1028700"/>
                <a:gd name="connsiteY444" fmla="*/ 520109 h 666750"/>
                <a:gd name="connsiteX445" fmla="*/ 669033 w 1028700"/>
                <a:gd name="connsiteY445" fmla="*/ 520109 h 666750"/>
                <a:gd name="connsiteX446" fmla="*/ 678691 w 1028700"/>
                <a:gd name="connsiteY446" fmla="*/ 526548 h 666750"/>
                <a:gd name="connsiteX447" fmla="*/ 681910 w 1028700"/>
                <a:gd name="connsiteY447" fmla="*/ 523329 h 666750"/>
                <a:gd name="connsiteX448" fmla="*/ 678691 w 1028700"/>
                <a:gd name="connsiteY448" fmla="*/ 520109 h 666750"/>
                <a:gd name="connsiteX449" fmla="*/ 672252 w 1028700"/>
                <a:gd name="connsiteY449" fmla="*/ 520109 h 666750"/>
                <a:gd name="connsiteX450" fmla="*/ 672252 w 1028700"/>
                <a:gd name="connsiteY450" fmla="*/ 513661 h 666750"/>
                <a:gd name="connsiteX451" fmla="*/ 675472 w 1028700"/>
                <a:gd name="connsiteY451" fmla="*/ 510441 h 666750"/>
                <a:gd name="connsiteX452" fmla="*/ 678691 w 1028700"/>
                <a:gd name="connsiteY452" fmla="*/ 510441 h 666750"/>
                <a:gd name="connsiteX453" fmla="*/ 688350 w 1028700"/>
                <a:gd name="connsiteY453" fmla="*/ 507222 h 666750"/>
                <a:gd name="connsiteX454" fmla="*/ 688350 w 1028700"/>
                <a:gd name="connsiteY454" fmla="*/ 507222 h 666750"/>
                <a:gd name="connsiteX455" fmla="*/ 693178 w 1028700"/>
                <a:gd name="connsiteY455" fmla="*/ 507222 h 666750"/>
                <a:gd name="connsiteX456" fmla="*/ 693178 w 1028700"/>
                <a:gd name="connsiteY456" fmla="*/ 504003 h 666750"/>
                <a:gd name="connsiteX457" fmla="*/ 696398 w 1028700"/>
                <a:gd name="connsiteY457" fmla="*/ 504003 h 666750"/>
                <a:gd name="connsiteX458" fmla="*/ 696398 w 1028700"/>
                <a:gd name="connsiteY458" fmla="*/ 504003 h 666750"/>
                <a:gd name="connsiteX459" fmla="*/ 699618 w 1028700"/>
                <a:gd name="connsiteY459" fmla="*/ 504003 h 666750"/>
                <a:gd name="connsiteX460" fmla="*/ 702837 w 1028700"/>
                <a:gd name="connsiteY460" fmla="*/ 504003 h 666750"/>
                <a:gd name="connsiteX461" fmla="*/ 702837 w 1028700"/>
                <a:gd name="connsiteY461" fmla="*/ 507222 h 666750"/>
                <a:gd name="connsiteX462" fmla="*/ 706057 w 1028700"/>
                <a:gd name="connsiteY462" fmla="*/ 504003 h 666750"/>
                <a:gd name="connsiteX463" fmla="*/ 709276 w 1028700"/>
                <a:gd name="connsiteY463" fmla="*/ 500783 h 666750"/>
                <a:gd name="connsiteX464" fmla="*/ 712495 w 1028700"/>
                <a:gd name="connsiteY464" fmla="*/ 494335 h 666750"/>
                <a:gd name="connsiteX465" fmla="*/ 715715 w 1028700"/>
                <a:gd name="connsiteY465" fmla="*/ 497554 h 666750"/>
                <a:gd name="connsiteX466" fmla="*/ 725373 w 1028700"/>
                <a:gd name="connsiteY466" fmla="*/ 494335 h 666750"/>
                <a:gd name="connsiteX467" fmla="*/ 731812 w 1028700"/>
                <a:gd name="connsiteY467" fmla="*/ 497554 h 666750"/>
                <a:gd name="connsiteX468" fmla="*/ 735041 w 1028700"/>
                <a:gd name="connsiteY468" fmla="*/ 497554 h 666750"/>
                <a:gd name="connsiteX469" fmla="*/ 738261 w 1028700"/>
                <a:gd name="connsiteY469" fmla="*/ 500783 h 666750"/>
                <a:gd name="connsiteX470" fmla="*/ 741480 w 1028700"/>
                <a:gd name="connsiteY470" fmla="*/ 504003 h 666750"/>
                <a:gd name="connsiteX471" fmla="*/ 744700 w 1028700"/>
                <a:gd name="connsiteY471" fmla="*/ 504003 h 666750"/>
                <a:gd name="connsiteX472" fmla="*/ 747919 w 1028700"/>
                <a:gd name="connsiteY472" fmla="*/ 504003 h 666750"/>
                <a:gd name="connsiteX473" fmla="*/ 751138 w 1028700"/>
                <a:gd name="connsiteY473" fmla="*/ 504003 h 666750"/>
                <a:gd name="connsiteX474" fmla="*/ 751138 w 1028700"/>
                <a:gd name="connsiteY474" fmla="*/ 500783 h 666750"/>
                <a:gd name="connsiteX475" fmla="*/ 751138 w 1028700"/>
                <a:gd name="connsiteY475" fmla="*/ 497554 h 666750"/>
                <a:gd name="connsiteX476" fmla="*/ 751138 w 1028700"/>
                <a:gd name="connsiteY476" fmla="*/ 497554 h 666750"/>
                <a:gd name="connsiteX477" fmla="*/ 754358 w 1028700"/>
                <a:gd name="connsiteY477" fmla="*/ 497554 h 666750"/>
                <a:gd name="connsiteX478" fmla="*/ 757577 w 1028700"/>
                <a:gd name="connsiteY478" fmla="*/ 497554 h 666750"/>
                <a:gd name="connsiteX479" fmla="*/ 757577 w 1028700"/>
                <a:gd name="connsiteY479" fmla="*/ 500783 h 666750"/>
                <a:gd name="connsiteX480" fmla="*/ 757577 w 1028700"/>
                <a:gd name="connsiteY480" fmla="*/ 504003 h 666750"/>
                <a:gd name="connsiteX481" fmla="*/ 757577 w 1028700"/>
                <a:gd name="connsiteY481" fmla="*/ 504003 h 666750"/>
                <a:gd name="connsiteX482" fmla="*/ 760796 w 1028700"/>
                <a:gd name="connsiteY482" fmla="*/ 500783 h 666750"/>
                <a:gd name="connsiteX483" fmla="*/ 764016 w 1028700"/>
                <a:gd name="connsiteY483" fmla="*/ 500783 h 666750"/>
                <a:gd name="connsiteX484" fmla="*/ 767235 w 1028700"/>
                <a:gd name="connsiteY484" fmla="*/ 500783 h 666750"/>
                <a:gd name="connsiteX485" fmla="*/ 767235 w 1028700"/>
                <a:gd name="connsiteY485" fmla="*/ 504003 h 666750"/>
                <a:gd name="connsiteX486" fmla="*/ 773675 w 1028700"/>
                <a:gd name="connsiteY486" fmla="*/ 507222 h 666750"/>
                <a:gd name="connsiteX487" fmla="*/ 773675 w 1028700"/>
                <a:gd name="connsiteY487" fmla="*/ 504003 h 666750"/>
                <a:gd name="connsiteX488" fmla="*/ 776894 w 1028700"/>
                <a:gd name="connsiteY488" fmla="*/ 504003 h 666750"/>
                <a:gd name="connsiteX489" fmla="*/ 780113 w 1028700"/>
                <a:gd name="connsiteY489" fmla="*/ 504003 h 666750"/>
                <a:gd name="connsiteX490" fmla="*/ 783333 w 1028700"/>
                <a:gd name="connsiteY490" fmla="*/ 500783 h 666750"/>
                <a:gd name="connsiteX491" fmla="*/ 783333 w 1028700"/>
                <a:gd name="connsiteY491" fmla="*/ 497554 h 666750"/>
                <a:gd name="connsiteX492" fmla="*/ 783333 w 1028700"/>
                <a:gd name="connsiteY492" fmla="*/ 497554 h 666750"/>
                <a:gd name="connsiteX493" fmla="*/ 783333 w 1028700"/>
                <a:gd name="connsiteY493" fmla="*/ 497554 h 666750"/>
                <a:gd name="connsiteX494" fmla="*/ 783333 w 1028700"/>
                <a:gd name="connsiteY494" fmla="*/ 497554 h 666750"/>
                <a:gd name="connsiteX495" fmla="*/ 786552 w 1028700"/>
                <a:gd name="connsiteY495" fmla="*/ 497554 h 666750"/>
                <a:gd name="connsiteX496" fmla="*/ 786552 w 1028700"/>
                <a:gd name="connsiteY496" fmla="*/ 494335 h 666750"/>
                <a:gd name="connsiteX497" fmla="*/ 783333 w 1028700"/>
                <a:gd name="connsiteY497" fmla="*/ 494335 h 666750"/>
                <a:gd name="connsiteX498" fmla="*/ 783333 w 1028700"/>
                <a:gd name="connsiteY498" fmla="*/ 491115 h 666750"/>
                <a:gd name="connsiteX499" fmla="*/ 786552 w 1028700"/>
                <a:gd name="connsiteY499" fmla="*/ 491115 h 666750"/>
                <a:gd name="connsiteX500" fmla="*/ 786552 w 1028700"/>
                <a:gd name="connsiteY500" fmla="*/ 491115 h 666750"/>
                <a:gd name="connsiteX501" fmla="*/ 786552 w 1028700"/>
                <a:gd name="connsiteY501" fmla="*/ 491115 h 666750"/>
                <a:gd name="connsiteX502" fmla="*/ 789772 w 1028700"/>
                <a:gd name="connsiteY502" fmla="*/ 487896 h 666750"/>
                <a:gd name="connsiteX503" fmla="*/ 789772 w 1028700"/>
                <a:gd name="connsiteY503" fmla="*/ 487896 h 666750"/>
                <a:gd name="connsiteX504" fmla="*/ 789772 w 1028700"/>
                <a:gd name="connsiteY504" fmla="*/ 487896 h 666750"/>
                <a:gd name="connsiteX505" fmla="*/ 792991 w 1028700"/>
                <a:gd name="connsiteY505" fmla="*/ 484676 h 666750"/>
                <a:gd name="connsiteX506" fmla="*/ 792991 w 1028700"/>
                <a:gd name="connsiteY506" fmla="*/ 484676 h 666750"/>
                <a:gd name="connsiteX507" fmla="*/ 792991 w 1028700"/>
                <a:gd name="connsiteY507" fmla="*/ 481457 h 666750"/>
                <a:gd name="connsiteX508" fmla="*/ 789772 w 1028700"/>
                <a:gd name="connsiteY508" fmla="*/ 481457 h 666750"/>
                <a:gd name="connsiteX509" fmla="*/ 786552 w 1028700"/>
                <a:gd name="connsiteY509" fmla="*/ 478228 h 666750"/>
                <a:gd name="connsiteX510" fmla="*/ 783333 w 1028700"/>
                <a:gd name="connsiteY510" fmla="*/ 478228 h 666750"/>
                <a:gd name="connsiteX511" fmla="*/ 783333 w 1028700"/>
                <a:gd name="connsiteY511" fmla="*/ 478228 h 666750"/>
                <a:gd name="connsiteX512" fmla="*/ 780113 w 1028700"/>
                <a:gd name="connsiteY512" fmla="*/ 478228 h 666750"/>
                <a:gd name="connsiteX513" fmla="*/ 780113 w 1028700"/>
                <a:gd name="connsiteY513" fmla="*/ 478228 h 666750"/>
                <a:gd name="connsiteX514" fmla="*/ 780113 w 1028700"/>
                <a:gd name="connsiteY514" fmla="*/ 478228 h 666750"/>
                <a:gd name="connsiteX515" fmla="*/ 776894 w 1028700"/>
                <a:gd name="connsiteY515" fmla="*/ 478228 h 666750"/>
                <a:gd name="connsiteX516" fmla="*/ 776894 w 1028700"/>
                <a:gd name="connsiteY516" fmla="*/ 478228 h 666750"/>
                <a:gd name="connsiteX517" fmla="*/ 776894 w 1028700"/>
                <a:gd name="connsiteY517" fmla="*/ 475008 h 666750"/>
                <a:gd name="connsiteX518" fmla="*/ 773675 w 1028700"/>
                <a:gd name="connsiteY518" fmla="*/ 475008 h 666750"/>
                <a:gd name="connsiteX519" fmla="*/ 773675 w 1028700"/>
                <a:gd name="connsiteY519" fmla="*/ 475008 h 666750"/>
                <a:gd name="connsiteX520" fmla="*/ 773675 w 1028700"/>
                <a:gd name="connsiteY520" fmla="*/ 475008 h 666750"/>
                <a:gd name="connsiteX521" fmla="*/ 770455 w 1028700"/>
                <a:gd name="connsiteY521" fmla="*/ 475008 h 666750"/>
                <a:gd name="connsiteX522" fmla="*/ 770455 w 1028700"/>
                <a:gd name="connsiteY522" fmla="*/ 471789 h 666750"/>
                <a:gd name="connsiteX523" fmla="*/ 770455 w 1028700"/>
                <a:gd name="connsiteY523" fmla="*/ 468570 h 666750"/>
                <a:gd name="connsiteX524" fmla="*/ 770455 w 1028700"/>
                <a:gd name="connsiteY524" fmla="*/ 468570 h 666750"/>
                <a:gd name="connsiteX525" fmla="*/ 770455 w 1028700"/>
                <a:gd name="connsiteY525" fmla="*/ 468570 h 666750"/>
                <a:gd name="connsiteX526" fmla="*/ 770455 w 1028700"/>
                <a:gd name="connsiteY526" fmla="*/ 465350 h 666750"/>
                <a:gd name="connsiteX527" fmla="*/ 770455 w 1028700"/>
                <a:gd name="connsiteY527" fmla="*/ 465350 h 666750"/>
                <a:gd name="connsiteX528" fmla="*/ 773675 w 1028700"/>
                <a:gd name="connsiteY528" fmla="*/ 462131 h 666750"/>
                <a:gd name="connsiteX529" fmla="*/ 773675 w 1028700"/>
                <a:gd name="connsiteY529" fmla="*/ 462131 h 666750"/>
                <a:gd name="connsiteX530" fmla="*/ 773675 w 1028700"/>
                <a:gd name="connsiteY530" fmla="*/ 458902 h 666750"/>
                <a:gd name="connsiteX531" fmla="*/ 773675 w 1028700"/>
                <a:gd name="connsiteY531" fmla="*/ 455682 h 666750"/>
                <a:gd name="connsiteX532" fmla="*/ 773675 w 1028700"/>
                <a:gd name="connsiteY532" fmla="*/ 452463 h 666750"/>
                <a:gd name="connsiteX533" fmla="*/ 773675 w 1028700"/>
                <a:gd name="connsiteY533" fmla="*/ 449243 h 666750"/>
                <a:gd name="connsiteX534" fmla="*/ 773675 w 1028700"/>
                <a:gd name="connsiteY534" fmla="*/ 444414 h 666750"/>
                <a:gd name="connsiteX535" fmla="*/ 776894 w 1028700"/>
                <a:gd name="connsiteY535" fmla="*/ 444414 h 666750"/>
                <a:gd name="connsiteX536" fmla="*/ 776894 w 1028700"/>
                <a:gd name="connsiteY536" fmla="*/ 441195 h 666750"/>
                <a:gd name="connsiteX537" fmla="*/ 780113 w 1028700"/>
                <a:gd name="connsiteY537" fmla="*/ 437966 h 666750"/>
                <a:gd name="connsiteX538" fmla="*/ 783333 w 1028700"/>
                <a:gd name="connsiteY538" fmla="*/ 434746 h 666750"/>
                <a:gd name="connsiteX539" fmla="*/ 786552 w 1028700"/>
                <a:gd name="connsiteY539" fmla="*/ 434746 h 666750"/>
                <a:gd name="connsiteX540" fmla="*/ 792991 w 1028700"/>
                <a:gd name="connsiteY540" fmla="*/ 431527 h 666750"/>
                <a:gd name="connsiteX541" fmla="*/ 796210 w 1028700"/>
                <a:gd name="connsiteY541" fmla="*/ 428308 h 666750"/>
                <a:gd name="connsiteX542" fmla="*/ 799430 w 1028700"/>
                <a:gd name="connsiteY542" fmla="*/ 428308 h 666750"/>
                <a:gd name="connsiteX543" fmla="*/ 799430 w 1028700"/>
                <a:gd name="connsiteY543" fmla="*/ 428308 h 666750"/>
                <a:gd name="connsiteX544" fmla="*/ 802650 w 1028700"/>
                <a:gd name="connsiteY544" fmla="*/ 428308 h 666750"/>
                <a:gd name="connsiteX545" fmla="*/ 799430 w 1028700"/>
                <a:gd name="connsiteY545" fmla="*/ 425088 h 666750"/>
                <a:gd name="connsiteX546" fmla="*/ 799430 w 1028700"/>
                <a:gd name="connsiteY546" fmla="*/ 425088 h 666750"/>
                <a:gd name="connsiteX547" fmla="*/ 802650 w 1028700"/>
                <a:gd name="connsiteY547" fmla="*/ 425088 h 666750"/>
                <a:gd name="connsiteX548" fmla="*/ 802650 w 1028700"/>
                <a:gd name="connsiteY548" fmla="*/ 425088 h 666750"/>
                <a:gd name="connsiteX549" fmla="*/ 802650 w 1028700"/>
                <a:gd name="connsiteY549" fmla="*/ 425088 h 666750"/>
                <a:gd name="connsiteX550" fmla="*/ 805869 w 1028700"/>
                <a:gd name="connsiteY550" fmla="*/ 421868 h 666750"/>
                <a:gd name="connsiteX551" fmla="*/ 805869 w 1028700"/>
                <a:gd name="connsiteY551" fmla="*/ 425088 h 666750"/>
                <a:gd name="connsiteX552" fmla="*/ 805869 w 1028700"/>
                <a:gd name="connsiteY552" fmla="*/ 425088 h 666750"/>
                <a:gd name="connsiteX553" fmla="*/ 805869 w 1028700"/>
                <a:gd name="connsiteY553" fmla="*/ 425088 h 666750"/>
                <a:gd name="connsiteX554" fmla="*/ 805869 w 1028700"/>
                <a:gd name="connsiteY554" fmla="*/ 425088 h 666750"/>
                <a:gd name="connsiteX555" fmla="*/ 809088 w 1028700"/>
                <a:gd name="connsiteY555" fmla="*/ 425088 h 666750"/>
                <a:gd name="connsiteX556" fmla="*/ 809088 w 1028700"/>
                <a:gd name="connsiteY556" fmla="*/ 425088 h 666750"/>
                <a:gd name="connsiteX557" fmla="*/ 809088 w 1028700"/>
                <a:gd name="connsiteY557" fmla="*/ 428308 h 666750"/>
                <a:gd name="connsiteX558" fmla="*/ 809088 w 1028700"/>
                <a:gd name="connsiteY558" fmla="*/ 425088 h 666750"/>
                <a:gd name="connsiteX559" fmla="*/ 809088 w 1028700"/>
                <a:gd name="connsiteY559" fmla="*/ 425088 h 666750"/>
                <a:gd name="connsiteX560" fmla="*/ 809088 w 1028700"/>
                <a:gd name="connsiteY560" fmla="*/ 425088 h 666750"/>
                <a:gd name="connsiteX561" fmla="*/ 812308 w 1028700"/>
                <a:gd name="connsiteY561" fmla="*/ 425088 h 666750"/>
                <a:gd name="connsiteX562" fmla="*/ 812308 w 1028700"/>
                <a:gd name="connsiteY562" fmla="*/ 425088 h 666750"/>
                <a:gd name="connsiteX563" fmla="*/ 812308 w 1028700"/>
                <a:gd name="connsiteY563" fmla="*/ 425088 h 666750"/>
                <a:gd name="connsiteX564" fmla="*/ 812308 w 1028700"/>
                <a:gd name="connsiteY564" fmla="*/ 425088 h 666750"/>
                <a:gd name="connsiteX565" fmla="*/ 812308 w 1028700"/>
                <a:gd name="connsiteY565" fmla="*/ 425088 h 666750"/>
                <a:gd name="connsiteX566" fmla="*/ 812308 w 1028700"/>
                <a:gd name="connsiteY566" fmla="*/ 425088 h 666750"/>
                <a:gd name="connsiteX567" fmla="*/ 812308 w 1028700"/>
                <a:gd name="connsiteY567" fmla="*/ 421868 h 666750"/>
                <a:gd name="connsiteX568" fmla="*/ 812308 w 1028700"/>
                <a:gd name="connsiteY568" fmla="*/ 421868 h 666750"/>
                <a:gd name="connsiteX569" fmla="*/ 809088 w 1028700"/>
                <a:gd name="connsiteY569" fmla="*/ 421868 h 666750"/>
                <a:gd name="connsiteX570" fmla="*/ 809088 w 1028700"/>
                <a:gd name="connsiteY570" fmla="*/ 418640 h 666750"/>
                <a:gd name="connsiteX571" fmla="*/ 809088 w 1028700"/>
                <a:gd name="connsiteY571" fmla="*/ 418640 h 666750"/>
                <a:gd name="connsiteX572" fmla="*/ 812308 w 1028700"/>
                <a:gd name="connsiteY572" fmla="*/ 418640 h 666750"/>
                <a:gd name="connsiteX573" fmla="*/ 812308 w 1028700"/>
                <a:gd name="connsiteY573" fmla="*/ 418640 h 666750"/>
                <a:gd name="connsiteX574" fmla="*/ 812308 w 1028700"/>
                <a:gd name="connsiteY574" fmla="*/ 418640 h 666750"/>
                <a:gd name="connsiteX575" fmla="*/ 812308 w 1028700"/>
                <a:gd name="connsiteY575" fmla="*/ 418640 h 666750"/>
                <a:gd name="connsiteX576" fmla="*/ 812308 w 1028700"/>
                <a:gd name="connsiteY576" fmla="*/ 415420 h 666750"/>
                <a:gd name="connsiteX577" fmla="*/ 812308 w 1028700"/>
                <a:gd name="connsiteY577" fmla="*/ 415420 h 666750"/>
                <a:gd name="connsiteX578" fmla="*/ 812308 w 1028700"/>
                <a:gd name="connsiteY578" fmla="*/ 415420 h 666750"/>
                <a:gd name="connsiteX579" fmla="*/ 812308 w 1028700"/>
                <a:gd name="connsiteY579" fmla="*/ 412201 h 666750"/>
                <a:gd name="connsiteX580" fmla="*/ 812308 w 1028700"/>
                <a:gd name="connsiteY580" fmla="*/ 415420 h 666750"/>
                <a:gd name="connsiteX581" fmla="*/ 815527 w 1028700"/>
                <a:gd name="connsiteY581" fmla="*/ 415420 h 666750"/>
                <a:gd name="connsiteX582" fmla="*/ 815527 w 1028700"/>
                <a:gd name="connsiteY582" fmla="*/ 412201 h 666750"/>
                <a:gd name="connsiteX583" fmla="*/ 815527 w 1028700"/>
                <a:gd name="connsiteY583" fmla="*/ 412201 h 666750"/>
                <a:gd name="connsiteX584" fmla="*/ 818747 w 1028700"/>
                <a:gd name="connsiteY584" fmla="*/ 412201 h 666750"/>
                <a:gd name="connsiteX585" fmla="*/ 818747 w 1028700"/>
                <a:gd name="connsiteY585" fmla="*/ 415420 h 666750"/>
                <a:gd name="connsiteX586" fmla="*/ 818747 w 1028700"/>
                <a:gd name="connsiteY586" fmla="*/ 415420 h 666750"/>
                <a:gd name="connsiteX587" fmla="*/ 818747 w 1028700"/>
                <a:gd name="connsiteY587" fmla="*/ 415420 h 666750"/>
                <a:gd name="connsiteX588" fmla="*/ 818747 w 1028700"/>
                <a:gd name="connsiteY588" fmla="*/ 415420 h 666750"/>
                <a:gd name="connsiteX589" fmla="*/ 818747 w 1028700"/>
                <a:gd name="connsiteY589" fmla="*/ 415420 h 666750"/>
                <a:gd name="connsiteX590" fmla="*/ 818747 w 1028700"/>
                <a:gd name="connsiteY590" fmla="*/ 415420 h 666750"/>
                <a:gd name="connsiteX591" fmla="*/ 818747 w 1028700"/>
                <a:gd name="connsiteY591" fmla="*/ 415420 h 666750"/>
                <a:gd name="connsiteX592" fmla="*/ 821966 w 1028700"/>
                <a:gd name="connsiteY592" fmla="*/ 415420 h 666750"/>
                <a:gd name="connsiteX593" fmla="*/ 821966 w 1028700"/>
                <a:gd name="connsiteY593" fmla="*/ 415420 h 666750"/>
                <a:gd name="connsiteX594" fmla="*/ 821966 w 1028700"/>
                <a:gd name="connsiteY594" fmla="*/ 412201 h 666750"/>
                <a:gd name="connsiteX595" fmla="*/ 821966 w 1028700"/>
                <a:gd name="connsiteY595" fmla="*/ 412201 h 666750"/>
                <a:gd name="connsiteX596" fmla="*/ 821966 w 1028700"/>
                <a:gd name="connsiteY596" fmla="*/ 412201 h 666750"/>
                <a:gd name="connsiteX597" fmla="*/ 821966 w 1028700"/>
                <a:gd name="connsiteY597" fmla="*/ 412201 h 666750"/>
                <a:gd name="connsiteX598" fmla="*/ 821966 w 1028700"/>
                <a:gd name="connsiteY598" fmla="*/ 408981 h 666750"/>
                <a:gd name="connsiteX599" fmla="*/ 821966 w 1028700"/>
                <a:gd name="connsiteY599" fmla="*/ 408981 h 666750"/>
                <a:gd name="connsiteX600" fmla="*/ 818747 w 1028700"/>
                <a:gd name="connsiteY600" fmla="*/ 408981 h 666750"/>
                <a:gd name="connsiteX601" fmla="*/ 818747 w 1028700"/>
                <a:gd name="connsiteY601" fmla="*/ 408981 h 666750"/>
                <a:gd name="connsiteX602" fmla="*/ 818747 w 1028700"/>
                <a:gd name="connsiteY602" fmla="*/ 408981 h 666750"/>
                <a:gd name="connsiteX603" fmla="*/ 818747 w 1028700"/>
                <a:gd name="connsiteY603" fmla="*/ 408981 h 666750"/>
                <a:gd name="connsiteX604" fmla="*/ 818747 w 1028700"/>
                <a:gd name="connsiteY604" fmla="*/ 408981 h 666750"/>
                <a:gd name="connsiteX605" fmla="*/ 818747 w 1028700"/>
                <a:gd name="connsiteY605" fmla="*/ 408981 h 666750"/>
                <a:gd name="connsiteX606" fmla="*/ 818747 w 1028700"/>
                <a:gd name="connsiteY606" fmla="*/ 405762 h 666750"/>
                <a:gd name="connsiteX607" fmla="*/ 818747 w 1028700"/>
                <a:gd name="connsiteY607" fmla="*/ 405762 h 666750"/>
                <a:gd name="connsiteX608" fmla="*/ 818747 w 1028700"/>
                <a:gd name="connsiteY608" fmla="*/ 405762 h 666750"/>
                <a:gd name="connsiteX609" fmla="*/ 815527 w 1028700"/>
                <a:gd name="connsiteY609" fmla="*/ 405762 h 666750"/>
                <a:gd name="connsiteX610" fmla="*/ 815527 w 1028700"/>
                <a:gd name="connsiteY610" fmla="*/ 402542 h 666750"/>
                <a:gd name="connsiteX611" fmla="*/ 818747 w 1028700"/>
                <a:gd name="connsiteY611" fmla="*/ 402542 h 666750"/>
                <a:gd name="connsiteX612" fmla="*/ 818747 w 1028700"/>
                <a:gd name="connsiteY612" fmla="*/ 402542 h 666750"/>
                <a:gd name="connsiteX613" fmla="*/ 818747 w 1028700"/>
                <a:gd name="connsiteY613" fmla="*/ 402542 h 666750"/>
                <a:gd name="connsiteX614" fmla="*/ 818747 w 1028700"/>
                <a:gd name="connsiteY614" fmla="*/ 402542 h 666750"/>
                <a:gd name="connsiteX615" fmla="*/ 818747 w 1028700"/>
                <a:gd name="connsiteY615" fmla="*/ 399313 h 666750"/>
                <a:gd name="connsiteX616" fmla="*/ 818747 w 1028700"/>
                <a:gd name="connsiteY616" fmla="*/ 399313 h 666750"/>
                <a:gd name="connsiteX617" fmla="*/ 818747 w 1028700"/>
                <a:gd name="connsiteY617" fmla="*/ 399313 h 666750"/>
                <a:gd name="connsiteX618" fmla="*/ 821966 w 1028700"/>
                <a:gd name="connsiteY618" fmla="*/ 399313 h 666750"/>
                <a:gd name="connsiteX619" fmla="*/ 821966 w 1028700"/>
                <a:gd name="connsiteY619" fmla="*/ 399313 h 666750"/>
                <a:gd name="connsiteX620" fmla="*/ 821966 w 1028700"/>
                <a:gd name="connsiteY620" fmla="*/ 399313 h 666750"/>
                <a:gd name="connsiteX621" fmla="*/ 821966 w 1028700"/>
                <a:gd name="connsiteY621" fmla="*/ 399313 h 666750"/>
                <a:gd name="connsiteX622" fmla="*/ 821966 w 1028700"/>
                <a:gd name="connsiteY622" fmla="*/ 399313 h 666750"/>
                <a:gd name="connsiteX623" fmla="*/ 821966 w 1028700"/>
                <a:gd name="connsiteY623" fmla="*/ 399313 h 666750"/>
                <a:gd name="connsiteX624" fmla="*/ 821966 w 1028700"/>
                <a:gd name="connsiteY624" fmla="*/ 396094 h 666750"/>
                <a:gd name="connsiteX625" fmla="*/ 821966 w 1028700"/>
                <a:gd name="connsiteY625" fmla="*/ 396094 h 666750"/>
                <a:gd name="connsiteX626" fmla="*/ 821966 w 1028700"/>
                <a:gd name="connsiteY626" fmla="*/ 396094 h 666750"/>
                <a:gd name="connsiteX627" fmla="*/ 825185 w 1028700"/>
                <a:gd name="connsiteY627" fmla="*/ 396094 h 666750"/>
                <a:gd name="connsiteX628" fmla="*/ 825185 w 1028700"/>
                <a:gd name="connsiteY628" fmla="*/ 392875 h 666750"/>
                <a:gd name="connsiteX629" fmla="*/ 825185 w 1028700"/>
                <a:gd name="connsiteY629" fmla="*/ 392875 h 666750"/>
                <a:gd name="connsiteX630" fmla="*/ 825185 w 1028700"/>
                <a:gd name="connsiteY630" fmla="*/ 392875 h 666750"/>
                <a:gd name="connsiteX631" fmla="*/ 828405 w 1028700"/>
                <a:gd name="connsiteY631" fmla="*/ 392875 h 666750"/>
                <a:gd name="connsiteX632" fmla="*/ 828405 w 1028700"/>
                <a:gd name="connsiteY632" fmla="*/ 392875 h 666750"/>
                <a:gd name="connsiteX633" fmla="*/ 828405 w 1028700"/>
                <a:gd name="connsiteY633" fmla="*/ 389655 h 666750"/>
                <a:gd name="connsiteX634" fmla="*/ 831625 w 1028700"/>
                <a:gd name="connsiteY634" fmla="*/ 389655 h 666750"/>
                <a:gd name="connsiteX635" fmla="*/ 828405 w 1028700"/>
                <a:gd name="connsiteY635" fmla="*/ 386435 h 666750"/>
                <a:gd name="connsiteX636" fmla="*/ 828405 w 1028700"/>
                <a:gd name="connsiteY636" fmla="*/ 383216 h 666750"/>
                <a:gd name="connsiteX637" fmla="*/ 828405 w 1028700"/>
                <a:gd name="connsiteY637" fmla="*/ 383216 h 666750"/>
                <a:gd name="connsiteX638" fmla="*/ 825185 w 1028700"/>
                <a:gd name="connsiteY638" fmla="*/ 383216 h 666750"/>
                <a:gd name="connsiteX639" fmla="*/ 825185 w 1028700"/>
                <a:gd name="connsiteY639" fmla="*/ 383216 h 666750"/>
                <a:gd name="connsiteX640" fmla="*/ 825185 w 1028700"/>
                <a:gd name="connsiteY640" fmla="*/ 379987 h 666750"/>
                <a:gd name="connsiteX641" fmla="*/ 825185 w 1028700"/>
                <a:gd name="connsiteY641" fmla="*/ 379987 h 666750"/>
                <a:gd name="connsiteX642" fmla="*/ 825185 w 1028700"/>
                <a:gd name="connsiteY642" fmla="*/ 376768 h 666750"/>
                <a:gd name="connsiteX643" fmla="*/ 825185 w 1028700"/>
                <a:gd name="connsiteY643" fmla="*/ 376768 h 666750"/>
                <a:gd name="connsiteX644" fmla="*/ 825185 w 1028700"/>
                <a:gd name="connsiteY644" fmla="*/ 376768 h 666750"/>
                <a:gd name="connsiteX645" fmla="*/ 825185 w 1028700"/>
                <a:gd name="connsiteY645" fmla="*/ 373548 h 666750"/>
                <a:gd name="connsiteX646" fmla="*/ 821966 w 1028700"/>
                <a:gd name="connsiteY646" fmla="*/ 373548 h 666750"/>
                <a:gd name="connsiteX647" fmla="*/ 821966 w 1028700"/>
                <a:gd name="connsiteY647" fmla="*/ 370329 h 666750"/>
                <a:gd name="connsiteX648" fmla="*/ 821966 w 1028700"/>
                <a:gd name="connsiteY648" fmla="*/ 370329 h 666750"/>
                <a:gd name="connsiteX649" fmla="*/ 818747 w 1028700"/>
                <a:gd name="connsiteY649" fmla="*/ 367109 h 666750"/>
                <a:gd name="connsiteX650" fmla="*/ 818747 w 1028700"/>
                <a:gd name="connsiteY650" fmla="*/ 367109 h 666750"/>
                <a:gd name="connsiteX651" fmla="*/ 818747 w 1028700"/>
                <a:gd name="connsiteY651" fmla="*/ 360661 h 666750"/>
                <a:gd name="connsiteX652" fmla="*/ 821966 w 1028700"/>
                <a:gd name="connsiteY652" fmla="*/ 357442 h 666750"/>
                <a:gd name="connsiteX653" fmla="*/ 821966 w 1028700"/>
                <a:gd name="connsiteY653" fmla="*/ 354222 h 666750"/>
                <a:gd name="connsiteX654" fmla="*/ 825185 w 1028700"/>
                <a:gd name="connsiteY654" fmla="*/ 354222 h 666750"/>
                <a:gd name="connsiteX655" fmla="*/ 828405 w 1028700"/>
                <a:gd name="connsiteY655" fmla="*/ 351002 h 666750"/>
                <a:gd name="connsiteX656" fmla="*/ 831625 w 1028700"/>
                <a:gd name="connsiteY656" fmla="*/ 351002 h 666750"/>
                <a:gd name="connsiteX657" fmla="*/ 828405 w 1028700"/>
                <a:gd name="connsiteY657" fmla="*/ 347783 h 666750"/>
                <a:gd name="connsiteX658" fmla="*/ 828405 w 1028700"/>
                <a:gd name="connsiteY658" fmla="*/ 347783 h 666750"/>
                <a:gd name="connsiteX659" fmla="*/ 828405 w 1028700"/>
                <a:gd name="connsiteY659" fmla="*/ 344564 h 666750"/>
                <a:gd name="connsiteX660" fmla="*/ 828405 w 1028700"/>
                <a:gd name="connsiteY660" fmla="*/ 341335 h 666750"/>
                <a:gd name="connsiteX661" fmla="*/ 828405 w 1028700"/>
                <a:gd name="connsiteY661" fmla="*/ 338115 h 666750"/>
                <a:gd name="connsiteX662" fmla="*/ 831625 w 1028700"/>
                <a:gd name="connsiteY662" fmla="*/ 338115 h 666750"/>
                <a:gd name="connsiteX663" fmla="*/ 834844 w 1028700"/>
                <a:gd name="connsiteY663" fmla="*/ 334896 h 666750"/>
                <a:gd name="connsiteX664" fmla="*/ 828405 w 1028700"/>
                <a:gd name="connsiteY664" fmla="*/ 334896 h 666750"/>
                <a:gd name="connsiteX665" fmla="*/ 828405 w 1028700"/>
                <a:gd name="connsiteY665" fmla="*/ 331676 h 666750"/>
                <a:gd name="connsiteX666" fmla="*/ 828405 w 1028700"/>
                <a:gd name="connsiteY666" fmla="*/ 331676 h 666750"/>
                <a:gd name="connsiteX667" fmla="*/ 825185 w 1028700"/>
                <a:gd name="connsiteY667" fmla="*/ 325237 h 666750"/>
                <a:gd name="connsiteX668" fmla="*/ 828405 w 1028700"/>
                <a:gd name="connsiteY668" fmla="*/ 325237 h 666750"/>
                <a:gd name="connsiteX669" fmla="*/ 828405 w 1028700"/>
                <a:gd name="connsiteY669" fmla="*/ 322009 h 666750"/>
                <a:gd name="connsiteX670" fmla="*/ 825185 w 1028700"/>
                <a:gd name="connsiteY670" fmla="*/ 322009 h 666750"/>
                <a:gd name="connsiteX671" fmla="*/ 825185 w 1028700"/>
                <a:gd name="connsiteY671" fmla="*/ 322009 h 666750"/>
                <a:gd name="connsiteX672" fmla="*/ 821966 w 1028700"/>
                <a:gd name="connsiteY672" fmla="*/ 318789 h 666750"/>
                <a:gd name="connsiteX673" fmla="*/ 825185 w 1028700"/>
                <a:gd name="connsiteY673" fmla="*/ 315570 h 666750"/>
                <a:gd name="connsiteX674" fmla="*/ 821966 w 1028700"/>
                <a:gd name="connsiteY674" fmla="*/ 312350 h 666750"/>
                <a:gd name="connsiteX675" fmla="*/ 821966 w 1028700"/>
                <a:gd name="connsiteY675" fmla="*/ 309131 h 666750"/>
                <a:gd name="connsiteX676" fmla="*/ 821966 w 1028700"/>
                <a:gd name="connsiteY676" fmla="*/ 305911 h 666750"/>
                <a:gd name="connsiteX677" fmla="*/ 821966 w 1028700"/>
                <a:gd name="connsiteY677" fmla="*/ 302692 h 666750"/>
                <a:gd name="connsiteX678" fmla="*/ 818747 w 1028700"/>
                <a:gd name="connsiteY678" fmla="*/ 302692 h 666750"/>
                <a:gd name="connsiteX679" fmla="*/ 818747 w 1028700"/>
                <a:gd name="connsiteY679" fmla="*/ 299463 h 666750"/>
                <a:gd name="connsiteX680" fmla="*/ 818747 w 1028700"/>
                <a:gd name="connsiteY680" fmla="*/ 296243 h 666750"/>
                <a:gd name="connsiteX681" fmla="*/ 818747 w 1028700"/>
                <a:gd name="connsiteY681" fmla="*/ 293024 h 666750"/>
                <a:gd name="connsiteX682" fmla="*/ 818747 w 1028700"/>
                <a:gd name="connsiteY682" fmla="*/ 293024 h 666750"/>
                <a:gd name="connsiteX683" fmla="*/ 815527 w 1028700"/>
                <a:gd name="connsiteY683" fmla="*/ 286585 h 666750"/>
                <a:gd name="connsiteX684" fmla="*/ 815527 w 1028700"/>
                <a:gd name="connsiteY684" fmla="*/ 283366 h 666750"/>
                <a:gd name="connsiteX685" fmla="*/ 815527 w 1028700"/>
                <a:gd name="connsiteY685" fmla="*/ 273698 h 666750"/>
                <a:gd name="connsiteX686" fmla="*/ 815527 w 1028700"/>
                <a:gd name="connsiteY686" fmla="*/ 273698 h 666750"/>
                <a:gd name="connsiteX687" fmla="*/ 818747 w 1028700"/>
                <a:gd name="connsiteY687" fmla="*/ 270478 h 666750"/>
                <a:gd name="connsiteX688" fmla="*/ 818747 w 1028700"/>
                <a:gd name="connsiteY688" fmla="*/ 267259 h 666750"/>
                <a:gd name="connsiteX689" fmla="*/ 821966 w 1028700"/>
                <a:gd name="connsiteY689" fmla="*/ 260810 h 666750"/>
                <a:gd name="connsiteX690" fmla="*/ 825185 w 1028700"/>
                <a:gd name="connsiteY690" fmla="*/ 260810 h 666750"/>
                <a:gd name="connsiteX691" fmla="*/ 831625 w 1028700"/>
                <a:gd name="connsiteY691" fmla="*/ 254371 h 666750"/>
                <a:gd name="connsiteX692" fmla="*/ 831625 w 1028700"/>
                <a:gd name="connsiteY692" fmla="*/ 251152 h 666750"/>
                <a:gd name="connsiteX693" fmla="*/ 838064 w 1028700"/>
                <a:gd name="connsiteY693" fmla="*/ 239874 h 666750"/>
                <a:gd name="connsiteX694" fmla="*/ 847722 w 1028700"/>
                <a:gd name="connsiteY694" fmla="*/ 230216 h 666750"/>
                <a:gd name="connsiteX695" fmla="*/ 850951 w 1028700"/>
                <a:gd name="connsiteY695" fmla="*/ 230216 h 666750"/>
                <a:gd name="connsiteX696" fmla="*/ 850951 w 1028700"/>
                <a:gd name="connsiteY696" fmla="*/ 226997 h 666750"/>
                <a:gd name="connsiteX697" fmla="*/ 850951 w 1028700"/>
                <a:gd name="connsiteY697" fmla="*/ 223768 h 666750"/>
                <a:gd name="connsiteX698" fmla="*/ 850951 w 1028700"/>
                <a:gd name="connsiteY698" fmla="*/ 220548 h 666750"/>
                <a:gd name="connsiteX699" fmla="*/ 850951 w 1028700"/>
                <a:gd name="connsiteY699" fmla="*/ 217329 h 666750"/>
                <a:gd name="connsiteX700" fmla="*/ 850951 w 1028700"/>
                <a:gd name="connsiteY700" fmla="*/ 214109 h 666750"/>
                <a:gd name="connsiteX701" fmla="*/ 850951 w 1028700"/>
                <a:gd name="connsiteY701" fmla="*/ 210890 h 666750"/>
                <a:gd name="connsiteX702" fmla="*/ 855780 w 1028700"/>
                <a:gd name="connsiteY702" fmla="*/ 210890 h 666750"/>
                <a:gd name="connsiteX703" fmla="*/ 859000 w 1028700"/>
                <a:gd name="connsiteY703" fmla="*/ 207670 h 666750"/>
                <a:gd name="connsiteX704" fmla="*/ 859000 w 1028700"/>
                <a:gd name="connsiteY704" fmla="*/ 207670 h 666750"/>
                <a:gd name="connsiteX705" fmla="*/ 865438 w 1028700"/>
                <a:gd name="connsiteY705" fmla="*/ 201222 h 666750"/>
                <a:gd name="connsiteX706" fmla="*/ 884755 w 1028700"/>
                <a:gd name="connsiteY706" fmla="*/ 188344 h 666750"/>
                <a:gd name="connsiteX707" fmla="*/ 910510 w 1028700"/>
                <a:gd name="connsiteY707" fmla="*/ 178676 h 666750"/>
                <a:gd name="connsiteX708" fmla="*/ 923388 w 1028700"/>
                <a:gd name="connsiteY708" fmla="*/ 175457 h 666750"/>
                <a:gd name="connsiteX709" fmla="*/ 936266 w 1028700"/>
                <a:gd name="connsiteY709" fmla="*/ 165798 h 666750"/>
                <a:gd name="connsiteX710" fmla="*/ 939485 w 1028700"/>
                <a:gd name="connsiteY710" fmla="*/ 162569 h 666750"/>
                <a:gd name="connsiteX711" fmla="*/ 939485 w 1028700"/>
                <a:gd name="connsiteY711" fmla="*/ 159350 h 666750"/>
                <a:gd name="connsiteX712" fmla="*/ 939485 w 1028700"/>
                <a:gd name="connsiteY712" fmla="*/ 156131 h 666750"/>
                <a:gd name="connsiteX713" fmla="*/ 939485 w 1028700"/>
                <a:gd name="connsiteY713" fmla="*/ 156131 h 666750"/>
                <a:gd name="connsiteX714" fmla="*/ 936266 w 1028700"/>
                <a:gd name="connsiteY714" fmla="*/ 156131 h 666750"/>
                <a:gd name="connsiteX715" fmla="*/ 926608 w 1028700"/>
                <a:gd name="connsiteY715" fmla="*/ 159350 h 666750"/>
                <a:gd name="connsiteX716" fmla="*/ 926608 w 1028700"/>
                <a:gd name="connsiteY716" fmla="*/ 159350 h 666750"/>
                <a:gd name="connsiteX717" fmla="*/ 923388 w 1028700"/>
                <a:gd name="connsiteY717" fmla="*/ 156131 h 666750"/>
                <a:gd name="connsiteX718" fmla="*/ 920169 w 1028700"/>
                <a:gd name="connsiteY718" fmla="*/ 156131 h 666750"/>
                <a:gd name="connsiteX719" fmla="*/ 920169 w 1028700"/>
                <a:gd name="connsiteY719" fmla="*/ 156131 h 666750"/>
                <a:gd name="connsiteX720" fmla="*/ 916950 w 1028700"/>
                <a:gd name="connsiteY720" fmla="*/ 152911 h 666750"/>
                <a:gd name="connsiteX721" fmla="*/ 916950 w 1028700"/>
                <a:gd name="connsiteY721" fmla="*/ 152911 h 666750"/>
                <a:gd name="connsiteX722" fmla="*/ 916950 w 1028700"/>
                <a:gd name="connsiteY722" fmla="*/ 152911 h 666750"/>
                <a:gd name="connsiteX723" fmla="*/ 913730 w 1028700"/>
                <a:gd name="connsiteY723" fmla="*/ 152911 h 666750"/>
                <a:gd name="connsiteX724" fmla="*/ 910510 w 1028700"/>
                <a:gd name="connsiteY724" fmla="*/ 152911 h 666750"/>
                <a:gd name="connsiteX725" fmla="*/ 907291 w 1028700"/>
                <a:gd name="connsiteY725" fmla="*/ 152911 h 666750"/>
                <a:gd name="connsiteX726" fmla="*/ 907291 w 1028700"/>
                <a:gd name="connsiteY726" fmla="*/ 152911 h 666750"/>
                <a:gd name="connsiteX727" fmla="*/ 904072 w 1028700"/>
                <a:gd name="connsiteY727" fmla="*/ 152911 h 666750"/>
                <a:gd name="connsiteX728" fmla="*/ 900852 w 1028700"/>
                <a:gd name="connsiteY728" fmla="*/ 149692 h 666750"/>
                <a:gd name="connsiteX729" fmla="*/ 897633 w 1028700"/>
                <a:gd name="connsiteY729" fmla="*/ 149692 h 666750"/>
                <a:gd name="connsiteX730" fmla="*/ 894413 w 1028700"/>
                <a:gd name="connsiteY730" fmla="*/ 143243 h 666750"/>
                <a:gd name="connsiteX731" fmla="*/ 887975 w 1028700"/>
                <a:gd name="connsiteY731" fmla="*/ 143243 h 666750"/>
                <a:gd name="connsiteX732" fmla="*/ 875096 w 1028700"/>
                <a:gd name="connsiteY732" fmla="*/ 133585 h 666750"/>
                <a:gd name="connsiteX733" fmla="*/ 865438 w 1028700"/>
                <a:gd name="connsiteY733" fmla="*/ 133585 h 666750"/>
                <a:gd name="connsiteX734" fmla="*/ 862219 w 1028700"/>
                <a:gd name="connsiteY734" fmla="*/ 130366 h 666750"/>
                <a:gd name="connsiteX735" fmla="*/ 859000 w 1028700"/>
                <a:gd name="connsiteY735" fmla="*/ 127146 h 666750"/>
                <a:gd name="connsiteX736" fmla="*/ 855780 w 1028700"/>
                <a:gd name="connsiteY736" fmla="*/ 127146 h 666750"/>
                <a:gd name="connsiteX737" fmla="*/ 855780 w 1028700"/>
                <a:gd name="connsiteY737" fmla="*/ 120698 h 666750"/>
                <a:gd name="connsiteX738" fmla="*/ 855780 w 1028700"/>
                <a:gd name="connsiteY738" fmla="*/ 120698 h 666750"/>
                <a:gd name="connsiteX739" fmla="*/ 859000 w 1028700"/>
                <a:gd name="connsiteY739" fmla="*/ 114259 h 666750"/>
                <a:gd name="connsiteX740" fmla="*/ 862219 w 1028700"/>
                <a:gd name="connsiteY740" fmla="*/ 111039 h 666750"/>
                <a:gd name="connsiteX741" fmla="*/ 862219 w 1028700"/>
                <a:gd name="connsiteY741" fmla="*/ 107820 h 666750"/>
                <a:gd name="connsiteX742" fmla="*/ 865438 w 1028700"/>
                <a:gd name="connsiteY742" fmla="*/ 107820 h 666750"/>
                <a:gd name="connsiteX743" fmla="*/ 865438 w 1028700"/>
                <a:gd name="connsiteY743" fmla="*/ 104591 h 666750"/>
                <a:gd name="connsiteX744" fmla="*/ 871877 w 1028700"/>
                <a:gd name="connsiteY744" fmla="*/ 101371 h 666750"/>
                <a:gd name="connsiteX745" fmla="*/ 878316 w 1028700"/>
                <a:gd name="connsiteY745" fmla="*/ 101371 h 666750"/>
                <a:gd name="connsiteX746" fmla="*/ 881535 w 1028700"/>
                <a:gd name="connsiteY746" fmla="*/ 101371 h 666750"/>
                <a:gd name="connsiteX747" fmla="*/ 881535 w 1028700"/>
                <a:gd name="connsiteY747" fmla="*/ 98152 h 666750"/>
                <a:gd name="connsiteX748" fmla="*/ 887975 w 1028700"/>
                <a:gd name="connsiteY748" fmla="*/ 91713 h 666750"/>
                <a:gd name="connsiteX749" fmla="*/ 887975 w 1028700"/>
                <a:gd name="connsiteY749" fmla="*/ 91713 h 666750"/>
                <a:gd name="connsiteX750" fmla="*/ 891194 w 1028700"/>
                <a:gd name="connsiteY750" fmla="*/ 91713 h 666750"/>
                <a:gd name="connsiteX751" fmla="*/ 894413 w 1028700"/>
                <a:gd name="connsiteY751" fmla="*/ 88493 h 666750"/>
                <a:gd name="connsiteX752" fmla="*/ 897633 w 1028700"/>
                <a:gd name="connsiteY752" fmla="*/ 85265 h 666750"/>
                <a:gd name="connsiteX753" fmla="*/ 900852 w 1028700"/>
                <a:gd name="connsiteY753" fmla="*/ 85265 h 666750"/>
                <a:gd name="connsiteX754" fmla="*/ 904072 w 1028700"/>
                <a:gd name="connsiteY754" fmla="*/ 85265 h 666750"/>
                <a:gd name="connsiteX755" fmla="*/ 910510 w 1028700"/>
                <a:gd name="connsiteY755" fmla="*/ 82045 h 666750"/>
                <a:gd name="connsiteX756" fmla="*/ 923388 w 1028700"/>
                <a:gd name="connsiteY756" fmla="*/ 82045 h 666750"/>
                <a:gd name="connsiteX757" fmla="*/ 929827 w 1028700"/>
                <a:gd name="connsiteY757" fmla="*/ 85265 h 666750"/>
                <a:gd name="connsiteX758" fmla="*/ 936266 w 1028700"/>
                <a:gd name="connsiteY758" fmla="*/ 85265 h 666750"/>
                <a:gd name="connsiteX759" fmla="*/ 939485 w 1028700"/>
                <a:gd name="connsiteY759" fmla="*/ 88493 h 666750"/>
                <a:gd name="connsiteX760" fmla="*/ 939485 w 1028700"/>
                <a:gd name="connsiteY760" fmla="*/ 91713 h 666750"/>
                <a:gd name="connsiteX761" fmla="*/ 939485 w 1028700"/>
                <a:gd name="connsiteY761" fmla="*/ 94933 h 666750"/>
                <a:gd name="connsiteX762" fmla="*/ 942705 w 1028700"/>
                <a:gd name="connsiteY762" fmla="*/ 94933 h 666750"/>
                <a:gd name="connsiteX763" fmla="*/ 945925 w 1028700"/>
                <a:gd name="connsiteY763" fmla="*/ 98152 h 666750"/>
                <a:gd name="connsiteX764" fmla="*/ 945925 w 1028700"/>
                <a:gd name="connsiteY764" fmla="*/ 98152 h 666750"/>
                <a:gd name="connsiteX765" fmla="*/ 945925 w 1028700"/>
                <a:gd name="connsiteY765" fmla="*/ 98152 h 666750"/>
                <a:gd name="connsiteX766" fmla="*/ 945925 w 1028700"/>
                <a:gd name="connsiteY766" fmla="*/ 101371 h 666750"/>
                <a:gd name="connsiteX767" fmla="*/ 949144 w 1028700"/>
                <a:gd name="connsiteY767" fmla="*/ 101371 h 666750"/>
                <a:gd name="connsiteX768" fmla="*/ 949144 w 1028700"/>
                <a:gd name="connsiteY768" fmla="*/ 101371 h 666750"/>
                <a:gd name="connsiteX769" fmla="*/ 952364 w 1028700"/>
                <a:gd name="connsiteY769" fmla="*/ 104591 h 666750"/>
                <a:gd name="connsiteX770" fmla="*/ 952364 w 1028700"/>
                <a:gd name="connsiteY770" fmla="*/ 104591 h 666750"/>
                <a:gd name="connsiteX771" fmla="*/ 952364 w 1028700"/>
                <a:gd name="connsiteY771" fmla="*/ 104591 h 666750"/>
                <a:gd name="connsiteX772" fmla="*/ 949144 w 1028700"/>
                <a:gd name="connsiteY772" fmla="*/ 107820 h 666750"/>
                <a:gd name="connsiteX773" fmla="*/ 949144 w 1028700"/>
                <a:gd name="connsiteY773" fmla="*/ 117478 h 666750"/>
                <a:gd name="connsiteX774" fmla="*/ 949144 w 1028700"/>
                <a:gd name="connsiteY774" fmla="*/ 117478 h 666750"/>
                <a:gd name="connsiteX775" fmla="*/ 945925 w 1028700"/>
                <a:gd name="connsiteY775" fmla="*/ 123917 h 666750"/>
                <a:gd name="connsiteX776" fmla="*/ 945925 w 1028700"/>
                <a:gd name="connsiteY776" fmla="*/ 127146 h 666750"/>
                <a:gd name="connsiteX777" fmla="*/ 949144 w 1028700"/>
                <a:gd name="connsiteY777" fmla="*/ 127146 h 666750"/>
                <a:gd name="connsiteX778" fmla="*/ 952364 w 1028700"/>
                <a:gd name="connsiteY778" fmla="*/ 130366 h 666750"/>
                <a:gd name="connsiteX779" fmla="*/ 952364 w 1028700"/>
                <a:gd name="connsiteY779" fmla="*/ 130366 h 666750"/>
                <a:gd name="connsiteX780" fmla="*/ 958802 w 1028700"/>
                <a:gd name="connsiteY780" fmla="*/ 136804 h 666750"/>
                <a:gd name="connsiteX781" fmla="*/ 958802 w 1028700"/>
                <a:gd name="connsiteY781" fmla="*/ 140024 h 666750"/>
                <a:gd name="connsiteX782" fmla="*/ 965251 w 1028700"/>
                <a:gd name="connsiteY782" fmla="*/ 143243 h 666750"/>
                <a:gd name="connsiteX783" fmla="*/ 968470 w 1028700"/>
                <a:gd name="connsiteY783" fmla="*/ 143243 h 666750"/>
                <a:gd name="connsiteX784" fmla="*/ 974909 w 1028700"/>
                <a:gd name="connsiteY784" fmla="*/ 140024 h 666750"/>
                <a:gd name="connsiteX785" fmla="*/ 974909 w 1028700"/>
                <a:gd name="connsiteY785" fmla="*/ 140024 h 666750"/>
                <a:gd name="connsiteX786" fmla="*/ 984568 w 1028700"/>
                <a:gd name="connsiteY786" fmla="*/ 140024 h 666750"/>
                <a:gd name="connsiteX787" fmla="*/ 1007103 w 1028700"/>
                <a:gd name="connsiteY787" fmla="*/ 133585 h 666750"/>
                <a:gd name="connsiteX788" fmla="*/ 1018372 w 1028700"/>
                <a:gd name="connsiteY788" fmla="*/ 130366 h 666750"/>
                <a:gd name="connsiteX789" fmla="*/ 1024810 w 1028700"/>
                <a:gd name="connsiteY789" fmla="*/ 123917 h 666750"/>
                <a:gd name="connsiteX790" fmla="*/ 1021591 w 1028700"/>
                <a:gd name="connsiteY790" fmla="*/ 117478 h 666750"/>
                <a:gd name="connsiteX791" fmla="*/ 1024810 w 1028700"/>
                <a:gd name="connsiteY791" fmla="*/ 111039 h 666750"/>
                <a:gd name="connsiteX792" fmla="*/ 1028030 w 1028700"/>
                <a:gd name="connsiteY792" fmla="*/ 104591 h 666750"/>
                <a:gd name="connsiteX793" fmla="*/ 1028030 w 1028700"/>
                <a:gd name="connsiteY793" fmla="*/ 98152 h 666750"/>
                <a:gd name="connsiteX794" fmla="*/ 1024810 w 1028700"/>
                <a:gd name="connsiteY794" fmla="*/ 72387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</a:cxnLst>
              <a:rect l="l" t="t" r="r" b="b"/>
              <a:pathLst>
                <a:path w="1028700" h="666750">
                  <a:moveTo>
                    <a:pt x="783333" y="504003"/>
                  </a:moveTo>
                  <a:lnTo>
                    <a:pt x="783333" y="504003"/>
                  </a:lnTo>
                  <a:lnTo>
                    <a:pt x="780113" y="507222"/>
                  </a:lnTo>
                  <a:lnTo>
                    <a:pt x="783333" y="507222"/>
                  </a:lnTo>
                  <a:lnTo>
                    <a:pt x="783333" y="507222"/>
                  </a:lnTo>
                  <a:lnTo>
                    <a:pt x="786552" y="507222"/>
                  </a:lnTo>
                  <a:lnTo>
                    <a:pt x="789772" y="507222"/>
                  </a:lnTo>
                  <a:lnTo>
                    <a:pt x="786552" y="507222"/>
                  </a:lnTo>
                  <a:lnTo>
                    <a:pt x="783333" y="504003"/>
                  </a:lnTo>
                  <a:close/>
                  <a:moveTo>
                    <a:pt x="741480" y="513661"/>
                  </a:moveTo>
                  <a:lnTo>
                    <a:pt x="738261" y="513661"/>
                  </a:lnTo>
                  <a:lnTo>
                    <a:pt x="738261" y="510441"/>
                  </a:lnTo>
                  <a:lnTo>
                    <a:pt x="735041" y="510441"/>
                  </a:lnTo>
                  <a:lnTo>
                    <a:pt x="735041" y="513661"/>
                  </a:lnTo>
                  <a:lnTo>
                    <a:pt x="738261" y="516880"/>
                  </a:lnTo>
                  <a:lnTo>
                    <a:pt x="741480" y="516880"/>
                  </a:lnTo>
                  <a:lnTo>
                    <a:pt x="744700" y="516880"/>
                  </a:lnTo>
                  <a:lnTo>
                    <a:pt x="744700" y="513661"/>
                  </a:lnTo>
                  <a:lnTo>
                    <a:pt x="741480" y="513661"/>
                  </a:lnTo>
                  <a:lnTo>
                    <a:pt x="741480" y="513661"/>
                  </a:lnTo>
                  <a:close/>
                  <a:moveTo>
                    <a:pt x="1024810" y="72387"/>
                  </a:moveTo>
                  <a:lnTo>
                    <a:pt x="1028030" y="56280"/>
                  </a:lnTo>
                  <a:lnTo>
                    <a:pt x="1024810" y="49841"/>
                  </a:lnTo>
                  <a:lnTo>
                    <a:pt x="1024810" y="41783"/>
                  </a:lnTo>
                  <a:lnTo>
                    <a:pt x="1018372" y="38564"/>
                  </a:lnTo>
                  <a:lnTo>
                    <a:pt x="1018372" y="35344"/>
                  </a:lnTo>
                  <a:lnTo>
                    <a:pt x="1018372" y="35344"/>
                  </a:lnTo>
                  <a:lnTo>
                    <a:pt x="1015152" y="32124"/>
                  </a:lnTo>
                  <a:lnTo>
                    <a:pt x="1010323" y="22457"/>
                  </a:lnTo>
                  <a:lnTo>
                    <a:pt x="1007103" y="16018"/>
                  </a:lnTo>
                  <a:lnTo>
                    <a:pt x="1003884" y="12798"/>
                  </a:lnTo>
                  <a:lnTo>
                    <a:pt x="1000665" y="9579"/>
                  </a:lnTo>
                  <a:lnTo>
                    <a:pt x="991006" y="12798"/>
                  </a:lnTo>
                  <a:lnTo>
                    <a:pt x="981348" y="19237"/>
                  </a:lnTo>
                  <a:lnTo>
                    <a:pt x="971690" y="25676"/>
                  </a:lnTo>
                  <a:lnTo>
                    <a:pt x="958802" y="32124"/>
                  </a:lnTo>
                  <a:lnTo>
                    <a:pt x="939485" y="35344"/>
                  </a:lnTo>
                  <a:lnTo>
                    <a:pt x="936266" y="38564"/>
                  </a:lnTo>
                  <a:lnTo>
                    <a:pt x="942705" y="41783"/>
                  </a:lnTo>
                  <a:lnTo>
                    <a:pt x="949144" y="41783"/>
                  </a:lnTo>
                  <a:lnTo>
                    <a:pt x="962022" y="41783"/>
                  </a:lnTo>
                  <a:lnTo>
                    <a:pt x="965251" y="41783"/>
                  </a:lnTo>
                  <a:lnTo>
                    <a:pt x="968470" y="41783"/>
                  </a:lnTo>
                  <a:lnTo>
                    <a:pt x="968470" y="46612"/>
                  </a:lnTo>
                  <a:lnTo>
                    <a:pt x="968470" y="46612"/>
                  </a:lnTo>
                  <a:lnTo>
                    <a:pt x="971690" y="49841"/>
                  </a:lnTo>
                  <a:lnTo>
                    <a:pt x="971690" y="53060"/>
                  </a:lnTo>
                  <a:lnTo>
                    <a:pt x="971690" y="53060"/>
                  </a:lnTo>
                  <a:lnTo>
                    <a:pt x="97169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71690" y="56280"/>
                  </a:lnTo>
                  <a:lnTo>
                    <a:pt x="971690" y="59500"/>
                  </a:lnTo>
                  <a:lnTo>
                    <a:pt x="971690" y="62719"/>
                  </a:lnTo>
                  <a:lnTo>
                    <a:pt x="971690" y="62719"/>
                  </a:lnTo>
                  <a:lnTo>
                    <a:pt x="968470" y="62719"/>
                  </a:lnTo>
                  <a:lnTo>
                    <a:pt x="965251" y="65938"/>
                  </a:lnTo>
                  <a:lnTo>
                    <a:pt x="965251" y="69167"/>
                  </a:lnTo>
                  <a:lnTo>
                    <a:pt x="965251" y="69167"/>
                  </a:lnTo>
                  <a:lnTo>
                    <a:pt x="962022" y="72387"/>
                  </a:lnTo>
                  <a:lnTo>
                    <a:pt x="939485" y="69167"/>
                  </a:lnTo>
                  <a:lnTo>
                    <a:pt x="936266" y="69167"/>
                  </a:lnTo>
                  <a:lnTo>
                    <a:pt x="933047" y="72387"/>
                  </a:lnTo>
                  <a:lnTo>
                    <a:pt x="933047" y="72387"/>
                  </a:lnTo>
                  <a:lnTo>
                    <a:pt x="926608" y="72387"/>
                  </a:lnTo>
                  <a:lnTo>
                    <a:pt x="923388" y="72387"/>
                  </a:lnTo>
                  <a:lnTo>
                    <a:pt x="920169" y="69167"/>
                  </a:lnTo>
                  <a:lnTo>
                    <a:pt x="910510" y="72387"/>
                  </a:lnTo>
                  <a:lnTo>
                    <a:pt x="907291" y="69167"/>
                  </a:lnTo>
                  <a:lnTo>
                    <a:pt x="904072" y="69167"/>
                  </a:lnTo>
                  <a:lnTo>
                    <a:pt x="907291" y="65938"/>
                  </a:lnTo>
                  <a:lnTo>
                    <a:pt x="907291" y="62719"/>
                  </a:lnTo>
                  <a:lnTo>
                    <a:pt x="916950" y="49841"/>
                  </a:lnTo>
                  <a:lnTo>
                    <a:pt x="916950" y="46612"/>
                  </a:lnTo>
                  <a:lnTo>
                    <a:pt x="920169" y="46612"/>
                  </a:lnTo>
                  <a:lnTo>
                    <a:pt x="920169" y="41783"/>
                  </a:lnTo>
                  <a:lnTo>
                    <a:pt x="920169" y="41783"/>
                  </a:lnTo>
                  <a:lnTo>
                    <a:pt x="916950" y="38564"/>
                  </a:lnTo>
                  <a:lnTo>
                    <a:pt x="916950" y="38564"/>
                  </a:lnTo>
                  <a:lnTo>
                    <a:pt x="913730" y="38564"/>
                  </a:lnTo>
                  <a:lnTo>
                    <a:pt x="910510" y="38564"/>
                  </a:lnTo>
                  <a:lnTo>
                    <a:pt x="907291" y="41783"/>
                  </a:lnTo>
                  <a:lnTo>
                    <a:pt x="904072" y="41783"/>
                  </a:lnTo>
                  <a:lnTo>
                    <a:pt x="900852" y="38564"/>
                  </a:lnTo>
                  <a:lnTo>
                    <a:pt x="900852" y="38564"/>
                  </a:lnTo>
                  <a:lnTo>
                    <a:pt x="897633" y="35344"/>
                  </a:lnTo>
                  <a:lnTo>
                    <a:pt x="891194" y="35344"/>
                  </a:lnTo>
                  <a:lnTo>
                    <a:pt x="887975" y="35344"/>
                  </a:lnTo>
                  <a:lnTo>
                    <a:pt x="884755" y="3534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78316" y="32124"/>
                  </a:lnTo>
                  <a:lnTo>
                    <a:pt x="875096" y="32124"/>
                  </a:lnTo>
                  <a:lnTo>
                    <a:pt x="875096" y="32124"/>
                  </a:lnTo>
                  <a:lnTo>
                    <a:pt x="865438" y="25676"/>
                  </a:lnTo>
                  <a:lnTo>
                    <a:pt x="862219" y="19237"/>
                  </a:lnTo>
                  <a:lnTo>
                    <a:pt x="855780" y="16018"/>
                  </a:lnTo>
                  <a:lnTo>
                    <a:pt x="850951" y="3131"/>
                  </a:lnTo>
                  <a:lnTo>
                    <a:pt x="847722" y="-89"/>
                  </a:lnTo>
                  <a:lnTo>
                    <a:pt x="841283" y="-89"/>
                  </a:lnTo>
                  <a:lnTo>
                    <a:pt x="767235" y="-89"/>
                  </a:lnTo>
                  <a:lnTo>
                    <a:pt x="731812" y="-89"/>
                  </a:lnTo>
                  <a:lnTo>
                    <a:pt x="630400" y="-89"/>
                  </a:lnTo>
                  <a:lnTo>
                    <a:pt x="487115" y="-89"/>
                  </a:lnTo>
                  <a:lnTo>
                    <a:pt x="445262" y="-89"/>
                  </a:lnTo>
                  <a:lnTo>
                    <a:pt x="340620" y="-89"/>
                  </a:lnTo>
                  <a:lnTo>
                    <a:pt x="327743" y="-89"/>
                  </a:lnTo>
                  <a:lnTo>
                    <a:pt x="107191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9241" y="3131"/>
                  </a:lnTo>
                  <a:lnTo>
                    <a:pt x="49241" y="6350"/>
                  </a:lnTo>
                  <a:lnTo>
                    <a:pt x="49241" y="12798"/>
                  </a:lnTo>
                  <a:lnTo>
                    <a:pt x="44402" y="16018"/>
                  </a:lnTo>
                  <a:lnTo>
                    <a:pt x="41183" y="19237"/>
                  </a:lnTo>
                  <a:lnTo>
                    <a:pt x="37964" y="19237"/>
                  </a:lnTo>
                  <a:lnTo>
                    <a:pt x="31525" y="22457"/>
                  </a:lnTo>
                  <a:lnTo>
                    <a:pt x="28305" y="22457"/>
                  </a:lnTo>
                  <a:lnTo>
                    <a:pt x="28305" y="25676"/>
                  </a:lnTo>
                  <a:lnTo>
                    <a:pt x="28305" y="25676"/>
                  </a:lnTo>
                  <a:lnTo>
                    <a:pt x="25085" y="28905"/>
                  </a:lnTo>
                  <a:lnTo>
                    <a:pt x="25085" y="28905"/>
                  </a:lnTo>
                  <a:lnTo>
                    <a:pt x="21866" y="25676"/>
                  </a:lnTo>
                  <a:lnTo>
                    <a:pt x="21866" y="22457"/>
                  </a:lnTo>
                  <a:lnTo>
                    <a:pt x="18647" y="19237"/>
                  </a:lnTo>
                  <a:lnTo>
                    <a:pt x="15427" y="19237"/>
                  </a:lnTo>
                  <a:lnTo>
                    <a:pt x="12208" y="22457"/>
                  </a:lnTo>
                  <a:lnTo>
                    <a:pt x="8988" y="25676"/>
                  </a:lnTo>
                  <a:lnTo>
                    <a:pt x="8988" y="32124"/>
                  </a:lnTo>
                  <a:lnTo>
                    <a:pt x="5769" y="35344"/>
                  </a:lnTo>
                  <a:lnTo>
                    <a:pt x="2550" y="38564"/>
                  </a:lnTo>
                  <a:lnTo>
                    <a:pt x="-670" y="41783"/>
                  </a:lnTo>
                  <a:lnTo>
                    <a:pt x="-670" y="46612"/>
                  </a:lnTo>
                  <a:lnTo>
                    <a:pt x="2550" y="53060"/>
                  </a:lnTo>
                  <a:lnTo>
                    <a:pt x="8988" y="56280"/>
                  </a:lnTo>
                  <a:lnTo>
                    <a:pt x="8988" y="59500"/>
                  </a:lnTo>
                  <a:lnTo>
                    <a:pt x="5769" y="69167"/>
                  </a:lnTo>
                  <a:lnTo>
                    <a:pt x="5769" y="72387"/>
                  </a:lnTo>
                  <a:lnTo>
                    <a:pt x="8988" y="75606"/>
                  </a:lnTo>
                  <a:lnTo>
                    <a:pt x="12208" y="78826"/>
                  </a:lnTo>
                  <a:lnTo>
                    <a:pt x="12208" y="78826"/>
                  </a:lnTo>
                  <a:lnTo>
                    <a:pt x="5769" y="82045"/>
                  </a:lnTo>
                  <a:lnTo>
                    <a:pt x="2550" y="85265"/>
                  </a:lnTo>
                  <a:lnTo>
                    <a:pt x="-670" y="91713"/>
                  </a:lnTo>
                  <a:lnTo>
                    <a:pt x="-670" y="98152"/>
                  </a:lnTo>
                  <a:lnTo>
                    <a:pt x="-670" y="98152"/>
                  </a:lnTo>
                  <a:lnTo>
                    <a:pt x="-670" y="101371"/>
                  </a:lnTo>
                  <a:lnTo>
                    <a:pt x="-670" y="101371"/>
                  </a:lnTo>
                  <a:lnTo>
                    <a:pt x="-670" y="104591"/>
                  </a:lnTo>
                  <a:lnTo>
                    <a:pt x="-670" y="107820"/>
                  </a:lnTo>
                  <a:lnTo>
                    <a:pt x="-670" y="107820"/>
                  </a:lnTo>
                  <a:lnTo>
                    <a:pt x="-670" y="114259"/>
                  </a:lnTo>
                  <a:lnTo>
                    <a:pt x="2550" y="117478"/>
                  </a:lnTo>
                  <a:lnTo>
                    <a:pt x="2550" y="140024"/>
                  </a:lnTo>
                  <a:lnTo>
                    <a:pt x="2550" y="146472"/>
                  </a:lnTo>
                  <a:lnTo>
                    <a:pt x="-670" y="156131"/>
                  </a:lnTo>
                  <a:lnTo>
                    <a:pt x="-670" y="162569"/>
                  </a:lnTo>
                  <a:lnTo>
                    <a:pt x="-670" y="169018"/>
                  </a:lnTo>
                  <a:lnTo>
                    <a:pt x="5769" y="175457"/>
                  </a:lnTo>
                  <a:lnTo>
                    <a:pt x="8988" y="178676"/>
                  </a:lnTo>
                  <a:lnTo>
                    <a:pt x="15427" y="181896"/>
                  </a:lnTo>
                  <a:lnTo>
                    <a:pt x="31525" y="185125"/>
                  </a:lnTo>
                  <a:lnTo>
                    <a:pt x="44402" y="188344"/>
                  </a:lnTo>
                  <a:lnTo>
                    <a:pt x="44402" y="191564"/>
                  </a:lnTo>
                  <a:lnTo>
                    <a:pt x="49241" y="194783"/>
                  </a:lnTo>
                  <a:lnTo>
                    <a:pt x="44402" y="194783"/>
                  </a:lnTo>
                  <a:lnTo>
                    <a:pt x="44402" y="198002"/>
                  </a:lnTo>
                  <a:lnTo>
                    <a:pt x="44402" y="198002"/>
                  </a:lnTo>
                  <a:lnTo>
                    <a:pt x="44402" y="201222"/>
                  </a:lnTo>
                  <a:lnTo>
                    <a:pt x="44402" y="204441"/>
                  </a:lnTo>
                  <a:lnTo>
                    <a:pt x="44402" y="204441"/>
                  </a:lnTo>
                  <a:lnTo>
                    <a:pt x="44402" y="207670"/>
                  </a:lnTo>
                  <a:lnTo>
                    <a:pt x="44402" y="210890"/>
                  </a:lnTo>
                  <a:lnTo>
                    <a:pt x="44402" y="214109"/>
                  </a:lnTo>
                  <a:lnTo>
                    <a:pt x="37964" y="210890"/>
                  </a:lnTo>
                  <a:lnTo>
                    <a:pt x="37964" y="210890"/>
                  </a:lnTo>
                  <a:lnTo>
                    <a:pt x="31525" y="214109"/>
                  </a:lnTo>
                  <a:lnTo>
                    <a:pt x="28305" y="214109"/>
                  </a:lnTo>
                  <a:lnTo>
                    <a:pt x="28305" y="214109"/>
                  </a:lnTo>
                  <a:lnTo>
                    <a:pt x="28305" y="217329"/>
                  </a:lnTo>
                  <a:lnTo>
                    <a:pt x="25085" y="22054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1866" y="226997"/>
                  </a:lnTo>
                  <a:lnTo>
                    <a:pt x="21866" y="226997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5085" y="236655"/>
                  </a:lnTo>
                  <a:lnTo>
                    <a:pt x="25085" y="236655"/>
                  </a:lnTo>
                  <a:lnTo>
                    <a:pt x="28305" y="236655"/>
                  </a:lnTo>
                  <a:lnTo>
                    <a:pt x="28305" y="236655"/>
                  </a:lnTo>
                  <a:lnTo>
                    <a:pt x="31525" y="239874"/>
                  </a:lnTo>
                  <a:lnTo>
                    <a:pt x="31525" y="239874"/>
                  </a:lnTo>
                  <a:lnTo>
                    <a:pt x="31525" y="243094"/>
                  </a:lnTo>
                  <a:lnTo>
                    <a:pt x="31525" y="243094"/>
                  </a:lnTo>
                  <a:lnTo>
                    <a:pt x="31525" y="247932"/>
                  </a:lnTo>
                  <a:lnTo>
                    <a:pt x="28305" y="251152"/>
                  </a:lnTo>
                  <a:lnTo>
                    <a:pt x="31525" y="251152"/>
                  </a:lnTo>
                  <a:lnTo>
                    <a:pt x="34744" y="254371"/>
                  </a:lnTo>
                  <a:lnTo>
                    <a:pt x="37964" y="254371"/>
                  </a:lnTo>
                  <a:lnTo>
                    <a:pt x="37964" y="254371"/>
                  </a:lnTo>
                  <a:lnTo>
                    <a:pt x="41183" y="254371"/>
                  </a:lnTo>
                  <a:lnTo>
                    <a:pt x="41183" y="254371"/>
                  </a:lnTo>
                  <a:lnTo>
                    <a:pt x="41183" y="257591"/>
                  </a:lnTo>
                  <a:lnTo>
                    <a:pt x="41183" y="257591"/>
                  </a:lnTo>
                  <a:lnTo>
                    <a:pt x="44402" y="257591"/>
                  </a:lnTo>
                  <a:lnTo>
                    <a:pt x="49241" y="260810"/>
                  </a:lnTo>
                  <a:lnTo>
                    <a:pt x="52460" y="264039"/>
                  </a:lnTo>
                  <a:lnTo>
                    <a:pt x="52460" y="264039"/>
                  </a:lnTo>
                  <a:lnTo>
                    <a:pt x="52460" y="273698"/>
                  </a:lnTo>
                  <a:lnTo>
                    <a:pt x="52460" y="276917"/>
                  </a:lnTo>
                  <a:lnTo>
                    <a:pt x="49241" y="276917"/>
                  </a:lnTo>
                  <a:lnTo>
                    <a:pt x="49241" y="280137"/>
                  </a:lnTo>
                  <a:lnTo>
                    <a:pt x="41183" y="283366"/>
                  </a:lnTo>
                  <a:lnTo>
                    <a:pt x="37964" y="283366"/>
                  </a:lnTo>
                  <a:lnTo>
                    <a:pt x="37964" y="286585"/>
                  </a:lnTo>
                  <a:lnTo>
                    <a:pt x="37964" y="289804"/>
                  </a:lnTo>
                  <a:lnTo>
                    <a:pt x="37964" y="289804"/>
                  </a:lnTo>
                  <a:lnTo>
                    <a:pt x="41183" y="293024"/>
                  </a:lnTo>
                  <a:lnTo>
                    <a:pt x="41183" y="289804"/>
                  </a:lnTo>
                  <a:lnTo>
                    <a:pt x="44402" y="289804"/>
                  </a:lnTo>
                  <a:lnTo>
                    <a:pt x="44402" y="289804"/>
                  </a:lnTo>
                  <a:lnTo>
                    <a:pt x="44402" y="293024"/>
                  </a:lnTo>
                  <a:lnTo>
                    <a:pt x="44402" y="296243"/>
                  </a:lnTo>
                  <a:lnTo>
                    <a:pt x="44402" y="296243"/>
                  </a:lnTo>
                  <a:lnTo>
                    <a:pt x="44402" y="299463"/>
                  </a:lnTo>
                  <a:lnTo>
                    <a:pt x="44402" y="299463"/>
                  </a:lnTo>
                  <a:lnTo>
                    <a:pt x="44402" y="302692"/>
                  </a:lnTo>
                  <a:lnTo>
                    <a:pt x="49241" y="302692"/>
                  </a:lnTo>
                  <a:lnTo>
                    <a:pt x="49241" y="302692"/>
                  </a:lnTo>
                  <a:lnTo>
                    <a:pt x="52460" y="305911"/>
                  </a:lnTo>
                  <a:lnTo>
                    <a:pt x="58900" y="315570"/>
                  </a:lnTo>
                  <a:lnTo>
                    <a:pt x="58900" y="318789"/>
                  </a:lnTo>
                  <a:lnTo>
                    <a:pt x="55680" y="322009"/>
                  </a:lnTo>
                  <a:lnTo>
                    <a:pt x="49241" y="334896"/>
                  </a:lnTo>
                  <a:lnTo>
                    <a:pt x="44402" y="338115"/>
                  </a:lnTo>
                  <a:lnTo>
                    <a:pt x="41183" y="341335"/>
                  </a:lnTo>
                  <a:lnTo>
                    <a:pt x="34744" y="344564"/>
                  </a:lnTo>
                  <a:lnTo>
                    <a:pt x="31525" y="347783"/>
                  </a:lnTo>
                  <a:lnTo>
                    <a:pt x="34744" y="351002"/>
                  </a:lnTo>
                  <a:lnTo>
                    <a:pt x="37964" y="360661"/>
                  </a:lnTo>
                  <a:lnTo>
                    <a:pt x="37964" y="363890"/>
                  </a:lnTo>
                  <a:lnTo>
                    <a:pt x="37964" y="363890"/>
                  </a:lnTo>
                  <a:lnTo>
                    <a:pt x="34744" y="370329"/>
                  </a:lnTo>
                  <a:lnTo>
                    <a:pt x="34744" y="373548"/>
                  </a:lnTo>
                  <a:lnTo>
                    <a:pt x="37964" y="376768"/>
                  </a:lnTo>
                  <a:lnTo>
                    <a:pt x="37964" y="376768"/>
                  </a:lnTo>
                  <a:lnTo>
                    <a:pt x="37964" y="379987"/>
                  </a:lnTo>
                  <a:lnTo>
                    <a:pt x="37964" y="383216"/>
                  </a:lnTo>
                  <a:lnTo>
                    <a:pt x="37964" y="386435"/>
                  </a:lnTo>
                  <a:lnTo>
                    <a:pt x="34744" y="386435"/>
                  </a:lnTo>
                  <a:lnTo>
                    <a:pt x="31525" y="386435"/>
                  </a:lnTo>
                  <a:lnTo>
                    <a:pt x="31525" y="389655"/>
                  </a:lnTo>
                  <a:lnTo>
                    <a:pt x="37964" y="396094"/>
                  </a:lnTo>
                  <a:lnTo>
                    <a:pt x="41183" y="396094"/>
                  </a:lnTo>
                  <a:lnTo>
                    <a:pt x="49241" y="392875"/>
                  </a:lnTo>
                  <a:lnTo>
                    <a:pt x="52460" y="392875"/>
                  </a:lnTo>
                  <a:lnTo>
                    <a:pt x="58900" y="396094"/>
                  </a:lnTo>
                  <a:lnTo>
                    <a:pt x="84655" y="396094"/>
                  </a:lnTo>
                  <a:lnTo>
                    <a:pt x="100752" y="399313"/>
                  </a:lnTo>
                  <a:lnTo>
                    <a:pt x="107191" y="399313"/>
                  </a:lnTo>
                  <a:lnTo>
                    <a:pt x="110410" y="399313"/>
                  </a:lnTo>
                  <a:lnTo>
                    <a:pt x="113630" y="402542"/>
                  </a:lnTo>
                  <a:lnTo>
                    <a:pt x="116850" y="402542"/>
                  </a:lnTo>
                  <a:lnTo>
                    <a:pt x="116850" y="405762"/>
                  </a:lnTo>
                  <a:lnTo>
                    <a:pt x="116850" y="408981"/>
                  </a:lnTo>
                  <a:lnTo>
                    <a:pt x="116850" y="412201"/>
                  </a:lnTo>
                  <a:lnTo>
                    <a:pt x="120069" y="412201"/>
                  </a:lnTo>
                  <a:lnTo>
                    <a:pt x="120069" y="415420"/>
                  </a:lnTo>
                  <a:lnTo>
                    <a:pt x="120069" y="415420"/>
                  </a:lnTo>
                  <a:lnTo>
                    <a:pt x="123288" y="418640"/>
                  </a:lnTo>
                  <a:lnTo>
                    <a:pt x="120069" y="421868"/>
                  </a:lnTo>
                  <a:lnTo>
                    <a:pt x="120069" y="425088"/>
                  </a:lnTo>
                  <a:lnTo>
                    <a:pt x="116850" y="425088"/>
                  </a:lnTo>
                  <a:lnTo>
                    <a:pt x="113630" y="425088"/>
                  </a:lnTo>
                  <a:lnTo>
                    <a:pt x="113630" y="428308"/>
                  </a:lnTo>
                  <a:lnTo>
                    <a:pt x="110410" y="428308"/>
                  </a:lnTo>
                  <a:lnTo>
                    <a:pt x="107191" y="434746"/>
                  </a:lnTo>
                  <a:lnTo>
                    <a:pt x="107191" y="437966"/>
                  </a:lnTo>
                  <a:lnTo>
                    <a:pt x="107191" y="441195"/>
                  </a:lnTo>
                  <a:lnTo>
                    <a:pt x="107191" y="449243"/>
                  </a:lnTo>
                  <a:lnTo>
                    <a:pt x="107191" y="455682"/>
                  </a:lnTo>
                  <a:lnTo>
                    <a:pt x="103972" y="458902"/>
                  </a:lnTo>
                  <a:lnTo>
                    <a:pt x="100752" y="462131"/>
                  </a:lnTo>
                  <a:lnTo>
                    <a:pt x="97533" y="462131"/>
                  </a:lnTo>
                  <a:lnTo>
                    <a:pt x="91094" y="462131"/>
                  </a:lnTo>
                  <a:lnTo>
                    <a:pt x="81435" y="455682"/>
                  </a:lnTo>
                  <a:lnTo>
                    <a:pt x="78216" y="452463"/>
                  </a:lnTo>
                  <a:lnTo>
                    <a:pt x="71777" y="455682"/>
                  </a:lnTo>
                  <a:lnTo>
                    <a:pt x="62119" y="458902"/>
                  </a:lnTo>
                  <a:lnTo>
                    <a:pt x="55680" y="458902"/>
                  </a:lnTo>
                  <a:lnTo>
                    <a:pt x="49241" y="455682"/>
                  </a:lnTo>
                  <a:lnTo>
                    <a:pt x="44402" y="455682"/>
                  </a:lnTo>
                  <a:lnTo>
                    <a:pt x="41183" y="455682"/>
                  </a:lnTo>
                  <a:lnTo>
                    <a:pt x="37964" y="458902"/>
                  </a:lnTo>
                  <a:lnTo>
                    <a:pt x="37964" y="458902"/>
                  </a:lnTo>
                  <a:lnTo>
                    <a:pt x="34744" y="462131"/>
                  </a:lnTo>
                  <a:lnTo>
                    <a:pt x="31525" y="462131"/>
                  </a:lnTo>
                  <a:lnTo>
                    <a:pt x="18647" y="458902"/>
                  </a:lnTo>
                  <a:lnTo>
                    <a:pt x="15427" y="458902"/>
                  </a:lnTo>
                  <a:lnTo>
                    <a:pt x="8988" y="455682"/>
                  </a:lnTo>
                  <a:lnTo>
                    <a:pt x="5769" y="455682"/>
                  </a:lnTo>
                  <a:lnTo>
                    <a:pt x="5769" y="458902"/>
                  </a:lnTo>
                  <a:lnTo>
                    <a:pt x="5769" y="468570"/>
                  </a:lnTo>
                  <a:lnTo>
                    <a:pt x="5769" y="471789"/>
                  </a:lnTo>
                  <a:lnTo>
                    <a:pt x="5769" y="478228"/>
                  </a:lnTo>
                  <a:lnTo>
                    <a:pt x="5769" y="481457"/>
                  </a:lnTo>
                  <a:lnTo>
                    <a:pt x="8988" y="481457"/>
                  </a:lnTo>
                  <a:lnTo>
                    <a:pt x="15427" y="481457"/>
                  </a:lnTo>
                  <a:lnTo>
                    <a:pt x="18647" y="481457"/>
                  </a:lnTo>
                  <a:lnTo>
                    <a:pt x="25085" y="484676"/>
                  </a:lnTo>
                  <a:lnTo>
                    <a:pt x="28305" y="487896"/>
                  </a:lnTo>
                  <a:lnTo>
                    <a:pt x="34744" y="487896"/>
                  </a:lnTo>
                  <a:lnTo>
                    <a:pt x="34744" y="484676"/>
                  </a:lnTo>
                  <a:lnTo>
                    <a:pt x="37964" y="484676"/>
                  </a:lnTo>
                  <a:lnTo>
                    <a:pt x="41183" y="484676"/>
                  </a:lnTo>
                  <a:lnTo>
                    <a:pt x="44402" y="484676"/>
                  </a:lnTo>
                  <a:lnTo>
                    <a:pt x="49241" y="487896"/>
                  </a:lnTo>
                  <a:lnTo>
                    <a:pt x="49241" y="491115"/>
                  </a:lnTo>
                  <a:lnTo>
                    <a:pt x="52460" y="491115"/>
                  </a:lnTo>
                  <a:lnTo>
                    <a:pt x="58900" y="494335"/>
                  </a:lnTo>
                  <a:lnTo>
                    <a:pt x="62119" y="491115"/>
                  </a:lnTo>
                  <a:lnTo>
                    <a:pt x="65338" y="494335"/>
                  </a:lnTo>
                  <a:lnTo>
                    <a:pt x="71777" y="497554"/>
                  </a:lnTo>
                  <a:lnTo>
                    <a:pt x="74996" y="507222"/>
                  </a:lnTo>
                  <a:lnTo>
                    <a:pt x="78216" y="516880"/>
                  </a:lnTo>
                  <a:lnTo>
                    <a:pt x="78216" y="516880"/>
                  </a:lnTo>
                  <a:lnTo>
                    <a:pt x="81435" y="523329"/>
                  </a:lnTo>
                  <a:lnTo>
                    <a:pt x="87875" y="526548"/>
                  </a:lnTo>
                  <a:lnTo>
                    <a:pt x="94313" y="532987"/>
                  </a:lnTo>
                  <a:lnTo>
                    <a:pt x="97533" y="536206"/>
                  </a:lnTo>
                  <a:lnTo>
                    <a:pt x="97533" y="542655"/>
                  </a:lnTo>
                  <a:lnTo>
                    <a:pt x="100752" y="545875"/>
                  </a:lnTo>
                  <a:lnTo>
                    <a:pt x="97533" y="552313"/>
                  </a:lnTo>
                  <a:lnTo>
                    <a:pt x="94313" y="552313"/>
                  </a:lnTo>
                  <a:lnTo>
                    <a:pt x="91094" y="558762"/>
                  </a:lnTo>
                  <a:lnTo>
                    <a:pt x="91094" y="558762"/>
                  </a:lnTo>
                  <a:lnTo>
                    <a:pt x="87875" y="561981"/>
                  </a:lnTo>
                  <a:lnTo>
                    <a:pt x="74996" y="565201"/>
                  </a:lnTo>
                  <a:lnTo>
                    <a:pt x="74996" y="568420"/>
                  </a:lnTo>
                  <a:lnTo>
                    <a:pt x="78216" y="571640"/>
                  </a:lnTo>
                  <a:lnTo>
                    <a:pt x="78216" y="574859"/>
                  </a:lnTo>
                  <a:lnTo>
                    <a:pt x="78216" y="578088"/>
                  </a:lnTo>
                  <a:lnTo>
                    <a:pt x="78216" y="581308"/>
                  </a:lnTo>
                  <a:lnTo>
                    <a:pt x="74996" y="584527"/>
                  </a:lnTo>
                  <a:lnTo>
                    <a:pt x="68558" y="584527"/>
                  </a:lnTo>
                  <a:lnTo>
                    <a:pt x="58900" y="584527"/>
                  </a:lnTo>
                  <a:lnTo>
                    <a:pt x="55680" y="584527"/>
                  </a:lnTo>
                  <a:lnTo>
                    <a:pt x="52460" y="587746"/>
                  </a:lnTo>
                  <a:lnTo>
                    <a:pt x="44402" y="590966"/>
                  </a:lnTo>
                  <a:lnTo>
                    <a:pt x="44402" y="594185"/>
                  </a:lnTo>
                  <a:lnTo>
                    <a:pt x="44402" y="594185"/>
                  </a:lnTo>
                  <a:lnTo>
                    <a:pt x="44402" y="597414"/>
                  </a:lnTo>
                  <a:lnTo>
                    <a:pt x="49241" y="597414"/>
                  </a:lnTo>
                  <a:lnTo>
                    <a:pt x="49241" y="59741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1183" y="603853"/>
                  </a:lnTo>
                  <a:lnTo>
                    <a:pt x="41183" y="607073"/>
                  </a:lnTo>
                  <a:lnTo>
                    <a:pt x="41183" y="610292"/>
                  </a:lnTo>
                  <a:lnTo>
                    <a:pt x="41183" y="61029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6741"/>
                  </a:lnTo>
                  <a:lnTo>
                    <a:pt x="37964" y="619960"/>
                  </a:lnTo>
                  <a:lnTo>
                    <a:pt x="41183" y="623179"/>
                  </a:lnTo>
                  <a:lnTo>
                    <a:pt x="41183" y="623179"/>
                  </a:lnTo>
                  <a:lnTo>
                    <a:pt x="44402" y="626399"/>
                  </a:lnTo>
                  <a:lnTo>
                    <a:pt x="44402" y="629618"/>
                  </a:lnTo>
                  <a:lnTo>
                    <a:pt x="44402" y="632838"/>
                  </a:lnTo>
                  <a:lnTo>
                    <a:pt x="44402" y="636067"/>
                  </a:lnTo>
                  <a:lnTo>
                    <a:pt x="44402" y="636067"/>
                  </a:lnTo>
                  <a:lnTo>
                    <a:pt x="44402" y="639286"/>
                  </a:lnTo>
                  <a:lnTo>
                    <a:pt x="49241" y="642506"/>
                  </a:lnTo>
                  <a:lnTo>
                    <a:pt x="52460" y="642506"/>
                  </a:lnTo>
                  <a:lnTo>
                    <a:pt x="55680" y="645725"/>
                  </a:lnTo>
                  <a:lnTo>
                    <a:pt x="58900" y="648945"/>
                  </a:lnTo>
                  <a:lnTo>
                    <a:pt x="62119" y="657003"/>
                  </a:lnTo>
                  <a:lnTo>
                    <a:pt x="62119" y="663441"/>
                  </a:lnTo>
                  <a:lnTo>
                    <a:pt x="58900" y="666661"/>
                  </a:lnTo>
                  <a:lnTo>
                    <a:pt x="58900" y="666661"/>
                  </a:lnTo>
                  <a:lnTo>
                    <a:pt x="298768" y="666661"/>
                  </a:lnTo>
                  <a:lnTo>
                    <a:pt x="451701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9903" y="663441"/>
                  </a:lnTo>
                  <a:lnTo>
                    <a:pt x="553123" y="660222"/>
                  </a:lnTo>
                  <a:lnTo>
                    <a:pt x="553123" y="657003"/>
                  </a:lnTo>
                  <a:lnTo>
                    <a:pt x="553123" y="653774"/>
                  </a:lnTo>
                  <a:lnTo>
                    <a:pt x="556343" y="648945"/>
                  </a:lnTo>
                  <a:lnTo>
                    <a:pt x="556343" y="645725"/>
                  </a:lnTo>
                  <a:lnTo>
                    <a:pt x="559562" y="642506"/>
                  </a:lnTo>
                  <a:lnTo>
                    <a:pt x="562782" y="636067"/>
                  </a:lnTo>
                  <a:lnTo>
                    <a:pt x="562782" y="636067"/>
                  </a:lnTo>
                  <a:lnTo>
                    <a:pt x="566001" y="632838"/>
                  </a:lnTo>
                  <a:lnTo>
                    <a:pt x="569220" y="629618"/>
                  </a:lnTo>
                  <a:lnTo>
                    <a:pt x="572440" y="632838"/>
                  </a:lnTo>
                  <a:lnTo>
                    <a:pt x="572440" y="629618"/>
                  </a:lnTo>
                  <a:lnTo>
                    <a:pt x="572440" y="629618"/>
                  </a:lnTo>
                  <a:lnTo>
                    <a:pt x="572440" y="626399"/>
                  </a:lnTo>
                  <a:lnTo>
                    <a:pt x="572440" y="626399"/>
                  </a:lnTo>
                  <a:lnTo>
                    <a:pt x="572440" y="623179"/>
                  </a:lnTo>
                  <a:lnTo>
                    <a:pt x="572440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6741"/>
                  </a:lnTo>
                  <a:lnTo>
                    <a:pt x="575659" y="613512"/>
                  </a:lnTo>
                  <a:lnTo>
                    <a:pt x="575659" y="607073"/>
                  </a:lnTo>
                  <a:lnTo>
                    <a:pt x="575659" y="603853"/>
                  </a:lnTo>
                  <a:lnTo>
                    <a:pt x="575659" y="600634"/>
                  </a:lnTo>
                  <a:lnTo>
                    <a:pt x="578878" y="597414"/>
                  </a:lnTo>
                  <a:lnTo>
                    <a:pt x="582098" y="597414"/>
                  </a:lnTo>
                  <a:lnTo>
                    <a:pt x="585318" y="590966"/>
                  </a:lnTo>
                  <a:lnTo>
                    <a:pt x="588537" y="584527"/>
                  </a:lnTo>
                  <a:lnTo>
                    <a:pt x="591757" y="581308"/>
                  </a:lnTo>
                  <a:lnTo>
                    <a:pt x="598195" y="574859"/>
                  </a:lnTo>
                  <a:lnTo>
                    <a:pt x="601415" y="568420"/>
                  </a:lnTo>
                  <a:lnTo>
                    <a:pt x="604634" y="561981"/>
                  </a:lnTo>
                  <a:lnTo>
                    <a:pt x="607854" y="555533"/>
                  </a:lnTo>
                  <a:lnTo>
                    <a:pt x="614292" y="549094"/>
                  </a:lnTo>
                  <a:lnTo>
                    <a:pt x="620741" y="542655"/>
                  </a:lnTo>
                  <a:lnTo>
                    <a:pt x="623961" y="539436"/>
                  </a:lnTo>
                  <a:lnTo>
                    <a:pt x="633619" y="536206"/>
                  </a:lnTo>
                  <a:lnTo>
                    <a:pt x="643277" y="536206"/>
                  </a:lnTo>
                  <a:lnTo>
                    <a:pt x="656155" y="532987"/>
                  </a:lnTo>
                  <a:lnTo>
                    <a:pt x="669033" y="532987"/>
                  </a:lnTo>
                  <a:lnTo>
                    <a:pt x="672252" y="532987"/>
                  </a:lnTo>
                  <a:lnTo>
                    <a:pt x="672252" y="529768"/>
                  </a:lnTo>
                  <a:lnTo>
                    <a:pt x="672252" y="526548"/>
                  </a:lnTo>
                  <a:lnTo>
                    <a:pt x="665813" y="523329"/>
                  </a:lnTo>
                  <a:lnTo>
                    <a:pt x="665813" y="520109"/>
                  </a:lnTo>
                  <a:lnTo>
                    <a:pt x="669033" y="520109"/>
                  </a:lnTo>
                  <a:lnTo>
                    <a:pt x="678691" y="526548"/>
                  </a:lnTo>
                  <a:lnTo>
                    <a:pt x="681910" y="523329"/>
                  </a:lnTo>
                  <a:lnTo>
                    <a:pt x="678691" y="520109"/>
                  </a:lnTo>
                  <a:lnTo>
                    <a:pt x="672252" y="520109"/>
                  </a:lnTo>
                  <a:lnTo>
                    <a:pt x="672252" y="513661"/>
                  </a:lnTo>
                  <a:lnTo>
                    <a:pt x="675472" y="510441"/>
                  </a:lnTo>
                  <a:lnTo>
                    <a:pt x="678691" y="510441"/>
                  </a:lnTo>
                  <a:lnTo>
                    <a:pt x="688350" y="507222"/>
                  </a:lnTo>
                  <a:lnTo>
                    <a:pt x="688350" y="507222"/>
                  </a:lnTo>
                  <a:lnTo>
                    <a:pt x="693178" y="507222"/>
                  </a:lnTo>
                  <a:lnTo>
                    <a:pt x="693178" y="504003"/>
                  </a:lnTo>
                  <a:lnTo>
                    <a:pt x="696398" y="504003"/>
                  </a:lnTo>
                  <a:lnTo>
                    <a:pt x="696398" y="504003"/>
                  </a:lnTo>
                  <a:lnTo>
                    <a:pt x="699618" y="504003"/>
                  </a:lnTo>
                  <a:lnTo>
                    <a:pt x="702837" y="504003"/>
                  </a:lnTo>
                  <a:lnTo>
                    <a:pt x="702837" y="507222"/>
                  </a:lnTo>
                  <a:lnTo>
                    <a:pt x="706057" y="504003"/>
                  </a:lnTo>
                  <a:lnTo>
                    <a:pt x="709276" y="500783"/>
                  </a:lnTo>
                  <a:lnTo>
                    <a:pt x="712495" y="494335"/>
                  </a:lnTo>
                  <a:lnTo>
                    <a:pt x="715715" y="497554"/>
                  </a:lnTo>
                  <a:lnTo>
                    <a:pt x="725373" y="494335"/>
                  </a:lnTo>
                  <a:lnTo>
                    <a:pt x="731812" y="497554"/>
                  </a:lnTo>
                  <a:lnTo>
                    <a:pt x="735041" y="497554"/>
                  </a:lnTo>
                  <a:lnTo>
                    <a:pt x="738261" y="500783"/>
                  </a:lnTo>
                  <a:lnTo>
                    <a:pt x="741480" y="504003"/>
                  </a:lnTo>
                  <a:lnTo>
                    <a:pt x="744700" y="504003"/>
                  </a:lnTo>
                  <a:lnTo>
                    <a:pt x="747919" y="504003"/>
                  </a:lnTo>
                  <a:lnTo>
                    <a:pt x="751138" y="504003"/>
                  </a:lnTo>
                  <a:lnTo>
                    <a:pt x="751138" y="500783"/>
                  </a:lnTo>
                  <a:lnTo>
                    <a:pt x="751138" y="497554"/>
                  </a:lnTo>
                  <a:lnTo>
                    <a:pt x="751138" y="497554"/>
                  </a:lnTo>
                  <a:lnTo>
                    <a:pt x="754358" y="497554"/>
                  </a:lnTo>
                  <a:lnTo>
                    <a:pt x="757577" y="497554"/>
                  </a:lnTo>
                  <a:lnTo>
                    <a:pt x="757577" y="500783"/>
                  </a:lnTo>
                  <a:lnTo>
                    <a:pt x="757577" y="504003"/>
                  </a:lnTo>
                  <a:lnTo>
                    <a:pt x="757577" y="504003"/>
                  </a:lnTo>
                  <a:lnTo>
                    <a:pt x="760796" y="500783"/>
                  </a:lnTo>
                  <a:lnTo>
                    <a:pt x="764016" y="500783"/>
                  </a:lnTo>
                  <a:lnTo>
                    <a:pt x="767235" y="500783"/>
                  </a:lnTo>
                  <a:lnTo>
                    <a:pt x="767235" y="504003"/>
                  </a:lnTo>
                  <a:lnTo>
                    <a:pt x="773675" y="507222"/>
                  </a:lnTo>
                  <a:lnTo>
                    <a:pt x="773675" y="504003"/>
                  </a:lnTo>
                  <a:lnTo>
                    <a:pt x="776894" y="504003"/>
                  </a:lnTo>
                  <a:lnTo>
                    <a:pt x="780113" y="504003"/>
                  </a:lnTo>
                  <a:lnTo>
                    <a:pt x="783333" y="500783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6552" y="497554"/>
                  </a:lnTo>
                  <a:lnTo>
                    <a:pt x="786552" y="494335"/>
                  </a:lnTo>
                  <a:lnTo>
                    <a:pt x="783333" y="494335"/>
                  </a:lnTo>
                  <a:lnTo>
                    <a:pt x="783333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92991" y="484676"/>
                  </a:lnTo>
                  <a:lnTo>
                    <a:pt x="792991" y="484676"/>
                  </a:lnTo>
                  <a:lnTo>
                    <a:pt x="792991" y="481457"/>
                  </a:lnTo>
                  <a:lnTo>
                    <a:pt x="789772" y="481457"/>
                  </a:lnTo>
                  <a:lnTo>
                    <a:pt x="786552" y="478228"/>
                  </a:lnTo>
                  <a:lnTo>
                    <a:pt x="783333" y="478228"/>
                  </a:lnTo>
                  <a:lnTo>
                    <a:pt x="78333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76894" y="478228"/>
                  </a:lnTo>
                  <a:lnTo>
                    <a:pt x="776894" y="478228"/>
                  </a:lnTo>
                  <a:lnTo>
                    <a:pt x="776894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0455" y="475008"/>
                  </a:lnTo>
                  <a:lnTo>
                    <a:pt x="770455" y="471789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5350"/>
                  </a:lnTo>
                  <a:lnTo>
                    <a:pt x="770455" y="465350"/>
                  </a:lnTo>
                  <a:lnTo>
                    <a:pt x="773675" y="462131"/>
                  </a:lnTo>
                  <a:lnTo>
                    <a:pt x="773675" y="462131"/>
                  </a:lnTo>
                  <a:lnTo>
                    <a:pt x="773675" y="458902"/>
                  </a:lnTo>
                  <a:lnTo>
                    <a:pt x="773675" y="455682"/>
                  </a:lnTo>
                  <a:lnTo>
                    <a:pt x="773675" y="452463"/>
                  </a:lnTo>
                  <a:lnTo>
                    <a:pt x="773675" y="449243"/>
                  </a:lnTo>
                  <a:lnTo>
                    <a:pt x="773675" y="444414"/>
                  </a:lnTo>
                  <a:lnTo>
                    <a:pt x="776894" y="444414"/>
                  </a:lnTo>
                  <a:lnTo>
                    <a:pt x="776894" y="441195"/>
                  </a:lnTo>
                  <a:lnTo>
                    <a:pt x="780113" y="437966"/>
                  </a:lnTo>
                  <a:lnTo>
                    <a:pt x="783333" y="434746"/>
                  </a:lnTo>
                  <a:lnTo>
                    <a:pt x="786552" y="434746"/>
                  </a:lnTo>
                  <a:lnTo>
                    <a:pt x="792991" y="431527"/>
                  </a:lnTo>
                  <a:lnTo>
                    <a:pt x="796210" y="428308"/>
                  </a:lnTo>
                  <a:lnTo>
                    <a:pt x="799430" y="428308"/>
                  </a:lnTo>
                  <a:lnTo>
                    <a:pt x="799430" y="428308"/>
                  </a:lnTo>
                  <a:lnTo>
                    <a:pt x="802650" y="428308"/>
                  </a:lnTo>
                  <a:lnTo>
                    <a:pt x="799430" y="425088"/>
                  </a:lnTo>
                  <a:lnTo>
                    <a:pt x="79943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5869" y="42186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830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1868"/>
                  </a:lnTo>
                  <a:lnTo>
                    <a:pt x="812308" y="421868"/>
                  </a:lnTo>
                  <a:lnTo>
                    <a:pt x="809088" y="421868"/>
                  </a:lnTo>
                  <a:lnTo>
                    <a:pt x="809088" y="418640"/>
                  </a:lnTo>
                  <a:lnTo>
                    <a:pt x="80908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2201"/>
                  </a:lnTo>
                  <a:lnTo>
                    <a:pt x="812308" y="415420"/>
                  </a:lnTo>
                  <a:lnTo>
                    <a:pt x="815527" y="415420"/>
                  </a:lnTo>
                  <a:lnTo>
                    <a:pt x="815527" y="412201"/>
                  </a:lnTo>
                  <a:lnTo>
                    <a:pt x="815527" y="412201"/>
                  </a:lnTo>
                  <a:lnTo>
                    <a:pt x="818747" y="412201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21966" y="415420"/>
                  </a:lnTo>
                  <a:lnTo>
                    <a:pt x="821966" y="415420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08981"/>
                  </a:lnTo>
                  <a:lnTo>
                    <a:pt x="821966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5527" y="405762"/>
                  </a:lnTo>
                  <a:lnTo>
                    <a:pt x="81552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5185" y="396094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8405" y="392875"/>
                  </a:lnTo>
                  <a:lnTo>
                    <a:pt x="828405" y="392875"/>
                  </a:lnTo>
                  <a:lnTo>
                    <a:pt x="828405" y="389655"/>
                  </a:lnTo>
                  <a:lnTo>
                    <a:pt x="831625" y="389655"/>
                  </a:lnTo>
                  <a:lnTo>
                    <a:pt x="828405" y="386435"/>
                  </a:lnTo>
                  <a:lnTo>
                    <a:pt x="828405" y="383216"/>
                  </a:lnTo>
                  <a:lnTo>
                    <a:pt x="828405" y="383216"/>
                  </a:lnTo>
                  <a:lnTo>
                    <a:pt x="825185" y="383216"/>
                  </a:lnTo>
                  <a:lnTo>
                    <a:pt x="825185" y="383216"/>
                  </a:lnTo>
                  <a:lnTo>
                    <a:pt x="825185" y="379987"/>
                  </a:lnTo>
                  <a:lnTo>
                    <a:pt x="825185" y="379987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3548"/>
                  </a:lnTo>
                  <a:lnTo>
                    <a:pt x="821966" y="373548"/>
                  </a:lnTo>
                  <a:lnTo>
                    <a:pt x="821966" y="370329"/>
                  </a:lnTo>
                  <a:lnTo>
                    <a:pt x="821966" y="370329"/>
                  </a:lnTo>
                  <a:lnTo>
                    <a:pt x="818747" y="367109"/>
                  </a:lnTo>
                  <a:lnTo>
                    <a:pt x="818747" y="367109"/>
                  </a:lnTo>
                  <a:lnTo>
                    <a:pt x="818747" y="360661"/>
                  </a:lnTo>
                  <a:lnTo>
                    <a:pt x="821966" y="357442"/>
                  </a:lnTo>
                  <a:lnTo>
                    <a:pt x="821966" y="354222"/>
                  </a:lnTo>
                  <a:lnTo>
                    <a:pt x="825185" y="354222"/>
                  </a:lnTo>
                  <a:lnTo>
                    <a:pt x="828405" y="351002"/>
                  </a:lnTo>
                  <a:lnTo>
                    <a:pt x="831625" y="351002"/>
                  </a:lnTo>
                  <a:lnTo>
                    <a:pt x="828405" y="347783"/>
                  </a:lnTo>
                  <a:lnTo>
                    <a:pt x="828405" y="347783"/>
                  </a:lnTo>
                  <a:lnTo>
                    <a:pt x="828405" y="344564"/>
                  </a:lnTo>
                  <a:lnTo>
                    <a:pt x="828405" y="341335"/>
                  </a:lnTo>
                  <a:lnTo>
                    <a:pt x="828405" y="338115"/>
                  </a:lnTo>
                  <a:lnTo>
                    <a:pt x="831625" y="338115"/>
                  </a:lnTo>
                  <a:lnTo>
                    <a:pt x="834844" y="334896"/>
                  </a:lnTo>
                  <a:lnTo>
                    <a:pt x="828405" y="334896"/>
                  </a:lnTo>
                  <a:lnTo>
                    <a:pt x="828405" y="331676"/>
                  </a:lnTo>
                  <a:lnTo>
                    <a:pt x="828405" y="331676"/>
                  </a:lnTo>
                  <a:lnTo>
                    <a:pt x="825185" y="325237"/>
                  </a:lnTo>
                  <a:lnTo>
                    <a:pt x="828405" y="325237"/>
                  </a:lnTo>
                  <a:lnTo>
                    <a:pt x="828405" y="322009"/>
                  </a:lnTo>
                  <a:lnTo>
                    <a:pt x="825185" y="322009"/>
                  </a:lnTo>
                  <a:lnTo>
                    <a:pt x="825185" y="322009"/>
                  </a:lnTo>
                  <a:lnTo>
                    <a:pt x="821966" y="318789"/>
                  </a:lnTo>
                  <a:lnTo>
                    <a:pt x="825185" y="315570"/>
                  </a:lnTo>
                  <a:lnTo>
                    <a:pt x="821966" y="312350"/>
                  </a:lnTo>
                  <a:lnTo>
                    <a:pt x="821966" y="309131"/>
                  </a:lnTo>
                  <a:lnTo>
                    <a:pt x="821966" y="305911"/>
                  </a:lnTo>
                  <a:lnTo>
                    <a:pt x="821966" y="302692"/>
                  </a:lnTo>
                  <a:lnTo>
                    <a:pt x="818747" y="302692"/>
                  </a:lnTo>
                  <a:lnTo>
                    <a:pt x="818747" y="299463"/>
                  </a:lnTo>
                  <a:lnTo>
                    <a:pt x="818747" y="296243"/>
                  </a:lnTo>
                  <a:lnTo>
                    <a:pt x="818747" y="293024"/>
                  </a:lnTo>
                  <a:lnTo>
                    <a:pt x="818747" y="293024"/>
                  </a:lnTo>
                  <a:lnTo>
                    <a:pt x="815527" y="286585"/>
                  </a:lnTo>
                  <a:lnTo>
                    <a:pt x="815527" y="283366"/>
                  </a:lnTo>
                  <a:lnTo>
                    <a:pt x="815527" y="273698"/>
                  </a:lnTo>
                  <a:lnTo>
                    <a:pt x="815527" y="273698"/>
                  </a:lnTo>
                  <a:lnTo>
                    <a:pt x="818747" y="270478"/>
                  </a:lnTo>
                  <a:lnTo>
                    <a:pt x="818747" y="267259"/>
                  </a:lnTo>
                  <a:lnTo>
                    <a:pt x="821966" y="260810"/>
                  </a:lnTo>
                  <a:lnTo>
                    <a:pt x="825185" y="260810"/>
                  </a:lnTo>
                  <a:lnTo>
                    <a:pt x="831625" y="254371"/>
                  </a:lnTo>
                  <a:lnTo>
                    <a:pt x="831625" y="251152"/>
                  </a:lnTo>
                  <a:lnTo>
                    <a:pt x="838064" y="239874"/>
                  </a:lnTo>
                  <a:lnTo>
                    <a:pt x="847722" y="230216"/>
                  </a:lnTo>
                  <a:lnTo>
                    <a:pt x="850951" y="230216"/>
                  </a:lnTo>
                  <a:lnTo>
                    <a:pt x="850951" y="226997"/>
                  </a:lnTo>
                  <a:lnTo>
                    <a:pt x="850951" y="223768"/>
                  </a:lnTo>
                  <a:lnTo>
                    <a:pt x="850951" y="220548"/>
                  </a:lnTo>
                  <a:lnTo>
                    <a:pt x="850951" y="217329"/>
                  </a:lnTo>
                  <a:lnTo>
                    <a:pt x="850951" y="214109"/>
                  </a:lnTo>
                  <a:lnTo>
                    <a:pt x="850951" y="210890"/>
                  </a:lnTo>
                  <a:lnTo>
                    <a:pt x="855780" y="210890"/>
                  </a:lnTo>
                  <a:lnTo>
                    <a:pt x="859000" y="207670"/>
                  </a:lnTo>
                  <a:lnTo>
                    <a:pt x="859000" y="207670"/>
                  </a:lnTo>
                  <a:lnTo>
                    <a:pt x="865438" y="201222"/>
                  </a:lnTo>
                  <a:lnTo>
                    <a:pt x="884755" y="188344"/>
                  </a:lnTo>
                  <a:lnTo>
                    <a:pt x="910510" y="178676"/>
                  </a:lnTo>
                  <a:lnTo>
                    <a:pt x="923388" y="175457"/>
                  </a:lnTo>
                  <a:lnTo>
                    <a:pt x="936266" y="165798"/>
                  </a:lnTo>
                  <a:lnTo>
                    <a:pt x="939485" y="162569"/>
                  </a:lnTo>
                  <a:lnTo>
                    <a:pt x="939485" y="159350"/>
                  </a:lnTo>
                  <a:lnTo>
                    <a:pt x="939485" y="156131"/>
                  </a:lnTo>
                  <a:lnTo>
                    <a:pt x="939485" y="156131"/>
                  </a:lnTo>
                  <a:lnTo>
                    <a:pt x="936266" y="156131"/>
                  </a:lnTo>
                  <a:lnTo>
                    <a:pt x="926608" y="159350"/>
                  </a:lnTo>
                  <a:lnTo>
                    <a:pt x="926608" y="159350"/>
                  </a:lnTo>
                  <a:lnTo>
                    <a:pt x="923388" y="156131"/>
                  </a:lnTo>
                  <a:lnTo>
                    <a:pt x="920169" y="156131"/>
                  </a:lnTo>
                  <a:lnTo>
                    <a:pt x="920169" y="15613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3730" y="152911"/>
                  </a:lnTo>
                  <a:lnTo>
                    <a:pt x="910510" y="152911"/>
                  </a:lnTo>
                  <a:lnTo>
                    <a:pt x="907291" y="152911"/>
                  </a:lnTo>
                  <a:lnTo>
                    <a:pt x="907291" y="152911"/>
                  </a:lnTo>
                  <a:lnTo>
                    <a:pt x="904072" y="152911"/>
                  </a:lnTo>
                  <a:lnTo>
                    <a:pt x="900852" y="149692"/>
                  </a:lnTo>
                  <a:lnTo>
                    <a:pt x="897633" y="149692"/>
                  </a:lnTo>
                  <a:lnTo>
                    <a:pt x="894413" y="143243"/>
                  </a:lnTo>
                  <a:lnTo>
                    <a:pt x="887975" y="143243"/>
                  </a:lnTo>
                  <a:lnTo>
                    <a:pt x="875096" y="133585"/>
                  </a:lnTo>
                  <a:lnTo>
                    <a:pt x="865438" y="133585"/>
                  </a:lnTo>
                  <a:lnTo>
                    <a:pt x="862219" y="130366"/>
                  </a:lnTo>
                  <a:lnTo>
                    <a:pt x="859000" y="127146"/>
                  </a:lnTo>
                  <a:lnTo>
                    <a:pt x="855780" y="127146"/>
                  </a:lnTo>
                  <a:lnTo>
                    <a:pt x="855780" y="120698"/>
                  </a:lnTo>
                  <a:lnTo>
                    <a:pt x="855780" y="120698"/>
                  </a:lnTo>
                  <a:lnTo>
                    <a:pt x="859000" y="114259"/>
                  </a:lnTo>
                  <a:lnTo>
                    <a:pt x="862219" y="111039"/>
                  </a:lnTo>
                  <a:lnTo>
                    <a:pt x="862219" y="107820"/>
                  </a:lnTo>
                  <a:lnTo>
                    <a:pt x="865438" y="107820"/>
                  </a:lnTo>
                  <a:lnTo>
                    <a:pt x="865438" y="104591"/>
                  </a:lnTo>
                  <a:lnTo>
                    <a:pt x="871877" y="101371"/>
                  </a:lnTo>
                  <a:lnTo>
                    <a:pt x="878316" y="101371"/>
                  </a:lnTo>
                  <a:lnTo>
                    <a:pt x="881535" y="101371"/>
                  </a:lnTo>
                  <a:lnTo>
                    <a:pt x="881535" y="98152"/>
                  </a:lnTo>
                  <a:lnTo>
                    <a:pt x="887975" y="91713"/>
                  </a:lnTo>
                  <a:lnTo>
                    <a:pt x="887975" y="91713"/>
                  </a:lnTo>
                  <a:lnTo>
                    <a:pt x="891194" y="91713"/>
                  </a:lnTo>
                  <a:lnTo>
                    <a:pt x="894413" y="88493"/>
                  </a:lnTo>
                  <a:lnTo>
                    <a:pt x="897633" y="85265"/>
                  </a:lnTo>
                  <a:lnTo>
                    <a:pt x="900852" y="85265"/>
                  </a:lnTo>
                  <a:lnTo>
                    <a:pt x="904072" y="85265"/>
                  </a:lnTo>
                  <a:lnTo>
                    <a:pt x="910510" y="82045"/>
                  </a:lnTo>
                  <a:lnTo>
                    <a:pt x="923388" y="82045"/>
                  </a:lnTo>
                  <a:lnTo>
                    <a:pt x="929827" y="85265"/>
                  </a:lnTo>
                  <a:lnTo>
                    <a:pt x="936266" y="85265"/>
                  </a:lnTo>
                  <a:lnTo>
                    <a:pt x="939485" y="88493"/>
                  </a:lnTo>
                  <a:lnTo>
                    <a:pt x="939485" y="91713"/>
                  </a:lnTo>
                  <a:lnTo>
                    <a:pt x="939485" y="94933"/>
                  </a:lnTo>
                  <a:lnTo>
                    <a:pt x="942705" y="94933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101371"/>
                  </a:lnTo>
                  <a:lnTo>
                    <a:pt x="949144" y="101371"/>
                  </a:lnTo>
                  <a:lnTo>
                    <a:pt x="949144" y="10137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49144" y="107820"/>
                  </a:lnTo>
                  <a:lnTo>
                    <a:pt x="949144" y="117478"/>
                  </a:lnTo>
                  <a:lnTo>
                    <a:pt x="949144" y="117478"/>
                  </a:lnTo>
                  <a:lnTo>
                    <a:pt x="945925" y="123917"/>
                  </a:lnTo>
                  <a:lnTo>
                    <a:pt x="945925" y="127146"/>
                  </a:lnTo>
                  <a:lnTo>
                    <a:pt x="949144" y="127146"/>
                  </a:lnTo>
                  <a:lnTo>
                    <a:pt x="952364" y="130366"/>
                  </a:lnTo>
                  <a:lnTo>
                    <a:pt x="952364" y="130366"/>
                  </a:lnTo>
                  <a:lnTo>
                    <a:pt x="958802" y="136804"/>
                  </a:lnTo>
                  <a:lnTo>
                    <a:pt x="958802" y="140024"/>
                  </a:lnTo>
                  <a:lnTo>
                    <a:pt x="965251" y="143243"/>
                  </a:lnTo>
                  <a:lnTo>
                    <a:pt x="968470" y="143243"/>
                  </a:lnTo>
                  <a:lnTo>
                    <a:pt x="974909" y="140024"/>
                  </a:lnTo>
                  <a:lnTo>
                    <a:pt x="974909" y="140024"/>
                  </a:lnTo>
                  <a:lnTo>
                    <a:pt x="984568" y="140024"/>
                  </a:lnTo>
                  <a:lnTo>
                    <a:pt x="1007103" y="133585"/>
                  </a:lnTo>
                  <a:lnTo>
                    <a:pt x="1018372" y="130366"/>
                  </a:lnTo>
                  <a:lnTo>
                    <a:pt x="1024810" y="123917"/>
                  </a:lnTo>
                  <a:lnTo>
                    <a:pt x="1021591" y="117478"/>
                  </a:lnTo>
                  <a:lnTo>
                    <a:pt x="1024810" y="111039"/>
                  </a:lnTo>
                  <a:lnTo>
                    <a:pt x="1028030" y="104591"/>
                  </a:lnTo>
                  <a:lnTo>
                    <a:pt x="1028030" y="98152"/>
                  </a:lnTo>
                  <a:lnTo>
                    <a:pt x="1024810" y="723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CA5F6710-4161-177B-3D6E-412DDFD286A4}"/>
                </a:ext>
              </a:extLst>
            </p:cNvPr>
            <p:cNvSpPr/>
            <p:nvPr/>
          </p:nvSpPr>
          <p:spPr>
            <a:xfrm>
              <a:off x="7609883" y="1160733"/>
              <a:ext cx="600075" cy="514350"/>
            </a:xfrm>
            <a:custGeom>
              <a:avLst/>
              <a:gdLst>
                <a:gd name="connsiteX0" fmla="*/ 599405 w 600075"/>
                <a:gd name="connsiteY0" fmla="*/ 362509 h 514350"/>
                <a:gd name="connsiteX1" fmla="*/ 596205 w 600075"/>
                <a:gd name="connsiteY1" fmla="*/ 362509 h 514350"/>
                <a:gd name="connsiteX2" fmla="*/ 596205 w 600075"/>
                <a:gd name="connsiteY2" fmla="*/ 362509 h 514350"/>
                <a:gd name="connsiteX3" fmla="*/ 596205 w 600075"/>
                <a:gd name="connsiteY3" fmla="*/ 362509 h 514350"/>
                <a:gd name="connsiteX4" fmla="*/ 596205 w 600075"/>
                <a:gd name="connsiteY4" fmla="*/ 359318 h 514350"/>
                <a:gd name="connsiteX5" fmla="*/ 596205 w 600075"/>
                <a:gd name="connsiteY5" fmla="*/ 359318 h 514350"/>
                <a:gd name="connsiteX6" fmla="*/ 596205 w 600075"/>
                <a:gd name="connsiteY6" fmla="*/ 359318 h 514350"/>
                <a:gd name="connsiteX7" fmla="*/ 596205 w 600075"/>
                <a:gd name="connsiteY7" fmla="*/ 359318 h 514350"/>
                <a:gd name="connsiteX8" fmla="*/ 596205 w 600075"/>
                <a:gd name="connsiteY8" fmla="*/ 359318 h 514350"/>
                <a:gd name="connsiteX9" fmla="*/ 596205 w 600075"/>
                <a:gd name="connsiteY9" fmla="*/ 359318 h 514350"/>
                <a:gd name="connsiteX10" fmla="*/ 593004 w 600075"/>
                <a:gd name="connsiteY10" fmla="*/ 359318 h 514350"/>
                <a:gd name="connsiteX11" fmla="*/ 593004 w 600075"/>
                <a:gd name="connsiteY11" fmla="*/ 359318 h 514350"/>
                <a:gd name="connsiteX12" fmla="*/ 593004 w 600075"/>
                <a:gd name="connsiteY12" fmla="*/ 359318 h 514350"/>
                <a:gd name="connsiteX13" fmla="*/ 589804 w 600075"/>
                <a:gd name="connsiteY13" fmla="*/ 359318 h 514350"/>
                <a:gd name="connsiteX14" fmla="*/ 589804 w 600075"/>
                <a:gd name="connsiteY14" fmla="*/ 359318 h 514350"/>
                <a:gd name="connsiteX15" fmla="*/ 586603 w 600075"/>
                <a:gd name="connsiteY15" fmla="*/ 356127 h 514350"/>
                <a:gd name="connsiteX16" fmla="*/ 586603 w 600075"/>
                <a:gd name="connsiteY16" fmla="*/ 356127 h 514350"/>
                <a:gd name="connsiteX17" fmla="*/ 586603 w 600075"/>
                <a:gd name="connsiteY17" fmla="*/ 356127 h 514350"/>
                <a:gd name="connsiteX18" fmla="*/ 586603 w 600075"/>
                <a:gd name="connsiteY18" fmla="*/ 352927 h 514350"/>
                <a:gd name="connsiteX19" fmla="*/ 583403 w 600075"/>
                <a:gd name="connsiteY19" fmla="*/ 352927 h 514350"/>
                <a:gd name="connsiteX20" fmla="*/ 583403 w 600075"/>
                <a:gd name="connsiteY20" fmla="*/ 349736 h 514350"/>
                <a:gd name="connsiteX21" fmla="*/ 577002 w 600075"/>
                <a:gd name="connsiteY21" fmla="*/ 346535 h 514350"/>
                <a:gd name="connsiteX22" fmla="*/ 577002 w 600075"/>
                <a:gd name="connsiteY22" fmla="*/ 343344 h 514350"/>
                <a:gd name="connsiteX23" fmla="*/ 577002 w 600075"/>
                <a:gd name="connsiteY23" fmla="*/ 343344 h 514350"/>
                <a:gd name="connsiteX24" fmla="*/ 577002 w 600075"/>
                <a:gd name="connsiteY24" fmla="*/ 343344 h 514350"/>
                <a:gd name="connsiteX25" fmla="*/ 577002 w 600075"/>
                <a:gd name="connsiteY25" fmla="*/ 340153 h 514350"/>
                <a:gd name="connsiteX26" fmla="*/ 577002 w 600075"/>
                <a:gd name="connsiteY26" fmla="*/ 340153 h 514350"/>
                <a:gd name="connsiteX27" fmla="*/ 573802 w 600075"/>
                <a:gd name="connsiteY27" fmla="*/ 340153 h 514350"/>
                <a:gd name="connsiteX28" fmla="*/ 573802 w 600075"/>
                <a:gd name="connsiteY28" fmla="*/ 340153 h 514350"/>
                <a:gd name="connsiteX29" fmla="*/ 573802 w 600075"/>
                <a:gd name="connsiteY29" fmla="*/ 336953 h 514350"/>
                <a:gd name="connsiteX30" fmla="*/ 573802 w 600075"/>
                <a:gd name="connsiteY30" fmla="*/ 336953 h 514350"/>
                <a:gd name="connsiteX31" fmla="*/ 564201 w 600075"/>
                <a:gd name="connsiteY31" fmla="*/ 333762 h 514350"/>
                <a:gd name="connsiteX32" fmla="*/ 561000 w 600075"/>
                <a:gd name="connsiteY32" fmla="*/ 330562 h 514350"/>
                <a:gd name="connsiteX33" fmla="*/ 561000 w 600075"/>
                <a:gd name="connsiteY33" fmla="*/ 327371 h 514350"/>
                <a:gd name="connsiteX34" fmla="*/ 561000 w 600075"/>
                <a:gd name="connsiteY34" fmla="*/ 327371 h 514350"/>
                <a:gd name="connsiteX35" fmla="*/ 557800 w 600075"/>
                <a:gd name="connsiteY35" fmla="*/ 327371 h 514350"/>
                <a:gd name="connsiteX36" fmla="*/ 557800 w 600075"/>
                <a:gd name="connsiteY36" fmla="*/ 324180 h 514350"/>
                <a:gd name="connsiteX37" fmla="*/ 557800 w 600075"/>
                <a:gd name="connsiteY37" fmla="*/ 324180 h 514350"/>
                <a:gd name="connsiteX38" fmla="*/ 554600 w 600075"/>
                <a:gd name="connsiteY38" fmla="*/ 324180 h 514350"/>
                <a:gd name="connsiteX39" fmla="*/ 554600 w 600075"/>
                <a:gd name="connsiteY39" fmla="*/ 324180 h 514350"/>
                <a:gd name="connsiteX40" fmla="*/ 554600 w 600075"/>
                <a:gd name="connsiteY40" fmla="*/ 324180 h 514350"/>
                <a:gd name="connsiteX41" fmla="*/ 551399 w 600075"/>
                <a:gd name="connsiteY41" fmla="*/ 324180 h 514350"/>
                <a:gd name="connsiteX42" fmla="*/ 548199 w 600075"/>
                <a:gd name="connsiteY42" fmla="*/ 320980 h 514350"/>
                <a:gd name="connsiteX43" fmla="*/ 548199 w 600075"/>
                <a:gd name="connsiteY43" fmla="*/ 317789 h 514350"/>
                <a:gd name="connsiteX44" fmla="*/ 548199 w 600075"/>
                <a:gd name="connsiteY44" fmla="*/ 317789 h 514350"/>
                <a:gd name="connsiteX45" fmla="*/ 548199 w 600075"/>
                <a:gd name="connsiteY45" fmla="*/ 317789 h 514350"/>
                <a:gd name="connsiteX46" fmla="*/ 541798 w 600075"/>
                <a:gd name="connsiteY46" fmla="*/ 314588 h 514350"/>
                <a:gd name="connsiteX47" fmla="*/ 541798 w 600075"/>
                <a:gd name="connsiteY47" fmla="*/ 314588 h 514350"/>
                <a:gd name="connsiteX48" fmla="*/ 538598 w 600075"/>
                <a:gd name="connsiteY48" fmla="*/ 314588 h 514350"/>
                <a:gd name="connsiteX49" fmla="*/ 535397 w 600075"/>
                <a:gd name="connsiteY49" fmla="*/ 311398 h 514350"/>
                <a:gd name="connsiteX50" fmla="*/ 535397 w 600075"/>
                <a:gd name="connsiteY50" fmla="*/ 308207 h 514350"/>
                <a:gd name="connsiteX51" fmla="*/ 532196 w 600075"/>
                <a:gd name="connsiteY51" fmla="*/ 305006 h 514350"/>
                <a:gd name="connsiteX52" fmla="*/ 532196 w 600075"/>
                <a:gd name="connsiteY52" fmla="*/ 301815 h 514350"/>
                <a:gd name="connsiteX53" fmla="*/ 528996 w 600075"/>
                <a:gd name="connsiteY53" fmla="*/ 301815 h 514350"/>
                <a:gd name="connsiteX54" fmla="*/ 525796 w 600075"/>
                <a:gd name="connsiteY54" fmla="*/ 298615 h 514350"/>
                <a:gd name="connsiteX55" fmla="*/ 519395 w 600075"/>
                <a:gd name="connsiteY55" fmla="*/ 295424 h 514350"/>
                <a:gd name="connsiteX56" fmla="*/ 516194 w 600075"/>
                <a:gd name="connsiteY56" fmla="*/ 295424 h 514350"/>
                <a:gd name="connsiteX57" fmla="*/ 512994 w 600075"/>
                <a:gd name="connsiteY57" fmla="*/ 292224 h 514350"/>
                <a:gd name="connsiteX58" fmla="*/ 509794 w 600075"/>
                <a:gd name="connsiteY58" fmla="*/ 292224 h 514350"/>
                <a:gd name="connsiteX59" fmla="*/ 506593 w 600075"/>
                <a:gd name="connsiteY59" fmla="*/ 289033 h 514350"/>
                <a:gd name="connsiteX60" fmla="*/ 506593 w 600075"/>
                <a:gd name="connsiteY60" fmla="*/ 289033 h 514350"/>
                <a:gd name="connsiteX61" fmla="*/ 506593 w 600075"/>
                <a:gd name="connsiteY61" fmla="*/ 285842 h 514350"/>
                <a:gd name="connsiteX62" fmla="*/ 506593 w 600075"/>
                <a:gd name="connsiteY62" fmla="*/ 285842 h 514350"/>
                <a:gd name="connsiteX63" fmla="*/ 503393 w 600075"/>
                <a:gd name="connsiteY63" fmla="*/ 285842 h 514350"/>
                <a:gd name="connsiteX64" fmla="*/ 503393 w 600075"/>
                <a:gd name="connsiteY64" fmla="*/ 285842 h 514350"/>
                <a:gd name="connsiteX65" fmla="*/ 503393 w 600075"/>
                <a:gd name="connsiteY65" fmla="*/ 285842 h 514350"/>
                <a:gd name="connsiteX66" fmla="*/ 500192 w 600075"/>
                <a:gd name="connsiteY66" fmla="*/ 285842 h 514350"/>
                <a:gd name="connsiteX67" fmla="*/ 500192 w 600075"/>
                <a:gd name="connsiteY67" fmla="*/ 285842 h 514350"/>
                <a:gd name="connsiteX68" fmla="*/ 500192 w 600075"/>
                <a:gd name="connsiteY68" fmla="*/ 289033 h 514350"/>
                <a:gd name="connsiteX69" fmla="*/ 500192 w 600075"/>
                <a:gd name="connsiteY69" fmla="*/ 289033 h 514350"/>
                <a:gd name="connsiteX70" fmla="*/ 500192 w 600075"/>
                <a:gd name="connsiteY70" fmla="*/ 289033 h 514350"/>
                <a:gd name="connsiteX71" fmla="*/ 496992 w 600075"/>
                <a:gd name="connsiteY71" fmla="*/ 289033 h 514350"/>
                <a:gd name="connsiteX72" fmla="*/ 496992 w 600075"/>
                <a:gd name="connsiteY72" fmla="*/ 289033 h 514350"/>
                <a:gd name="connsiteX73" fmla="*/ 493792 w 600075"/>
                <a:gd name="connsiteY73" fmla="*/ 292224 h 514350"/>
                <a:gd name="connsiteX74" fmla="*/ 493792 w 600075"/>
                <a:gd name="connsiteY74" fmla="*/ 292224 h 514350"/>
                <a:gd name="connsiteX75" fmla="*/ 490591 w 600075"/>
                <a:gd name="connsiteY75" fmla="*/ 292224 h 514350"/>
                <a:gd name="connsiteX76" fmla="*/ 490591 w 600075"/>
                <a:gd name="connsiteY76" fmla="*/ 292224 h 514350"/>
                <a:gd name="connsiteX77" fmla="*/ 490591 w 600075"/>
                <a:gd name="connsiteY77" fmla="*/ 292224 h 514350"/>
                <a:gd name="connsiteX78" fmla="*/ 487391 w 600075"/>
                <a:gd name="connsiteY78" fmla="*/ 292224 h 514350"/>
                <a:gd name="connsiteX79" fmla="*/ 484191 w 600075"/>
                <a:gd name="connsiteY79" fmla="*/ 292224 h 514350"/>
                <a:gd name="connsiteX80" fmla="*/ 484191 w 600075"/>
                <a:gd name="connsiteY80" fmla="*/ 292224 h 514350"/>
                <a:gd name="connsiteX81" fmla="*/ 484191 w 600075"/>
                <a:gd name="connsiteY81" fmla="*/ 292224 h 514350"/>
                <a:gd name="connsiteX82" fmla="*/ 484191 w 600075"/>
                <a:gd name="connsiteY82" fmla="*/ 292224 h 514350"/>
                <a:gd name="connsiteX83" fmla="*/ 484191 w 600075"/>
                <a:gd name="connsiteY83" fmla="*/ 292224 h 514350"/>
                <a:gd name="connsiteX84" fmla="*/ 480990 w 600075"/>
                <a:gd name="connsiteY84" fmla="*/ 292224 h 514350"/>
                <a:gd name="connsiteX85" fmla="*/ 480990 w 600075"/>
                <a:gd name="connsiteY85" fmla="*/ 292224 h 514350"/>
                <a:gd name="connsiteX86" fmla="*/ 480990 w 600075"/>
                <a:gd name="connsiteY86" fmla="*/ 289033 h 514350"/>
                <a:gd name="connsiteX87" fmla="*/ 477790 w 600075"/>
                <a:gd name="connsiteY87" fmla="*/ 285842 h 514350"/>
                <a:gd name="connsiteX88" fmla="*/ 477790 w 600075"/>
                <a:gd name="connsiteY88" fmla="*/ 285842 h 514350"/>
                <a:gd name="connsiteX89" fmla="*/ 477790 w 600075"/>
                <a:gd name="connsiteY89" fmla="*/ 285842 h 514350"/>
                <a:gd name="connsiteX90" fmla="*/ 477790 w 600075"/>
                <a:gd name="connsiteY90" fmla="*/ 282642 h 514350"/>
                <a:gd name="connsiteX91" fmla="*/ 477790 w 600075"/>
                <a:gd name="connsiteY91" fmla="*/ 282642 h 514350"/>
                <a:gd name="connsiteX92" fmla="*/ 477790 w 600075"/>
                <a:gd name="connsiteY92" fmla="*/ 282642 h 514350"/>
                <a:gd name="connsiteX93" fmla="*/ 474589 w 600075"/>
                <a:gd name="connsiteY93" fmla="*/ 279451 h 514350"/>
                <a:gd name="connsiteX94" fmla="*/ 474589 w 600075"/>
                <a:gd name="connsiteY94" fmla="*/ 279451 h 514350"/>
                <a:gd name="connsiteX95" fmla="*/ 474589 w 600075"/>
                <a:gd name="connsiteY95" fmla="*/ 279451 h 514350"/>
                <a:gd name="connsiteX96" fmla="*/ 474589 w 600075"/>
                <a:gd name="connsiteY96" fmla="*/ 273059 h 514350"/>
                <a:gd name="connsiteX97" fmla="*/ 474589 w 600075"/>
                <a:gd name="connsiteY97" fmla="*/ 273059 h 514350"/>
                <a:gd name="connsiteX98" fmla="*/ 474589 w 600075"/>
                <a:gd name="connsiteY98" fmla="*/ 273059 h 514350"/>
                <a:gd name="connsiteX99" fmla="*/ 474589 w 600075"/>
                <a:gd name="connsiteY99" fmla="*/ 269869 h 514350"/>
                <a:gd name="connsiteX100" fmla="*/ 471389 w 600075"/>
                <a:gd name="connsiteY100" fmla="*/ 269869 h 514350"/>
                <a:gd name="connsiteX101" fmla="*/ 468189 w 600075"/>
                <a:gd name="connsiteY101" fmla="*/ 269869 h 514350"/>
                <a:gd name="connsiteX102" fmla="*/ 468189 w 600075"/>
                <a:gd name="connsiteY102" fmla="*/ 269869 h 514350"/>
                <a:gd name="connsiteX103" fmla="*/ 468189 w 600075"/>
                <a:gd name="connsiteY103" fmla="*/ 269869 h 514350"/>
                <a:gd name="connsiteX104" fmla="*/ 464988 w 600075"/>
                <a:gd name="connsiteY104" fmla="*/ 269869 h 514350"/>
                <a:gd name="connsiteX105" fmla="*/ 464988 w 600075"/>
                <a:gd name="connsiteY105" fmla="*/ 269869 h 514350"/>
                <a:gd name="connsiteX106" fmla="*/ 464988 w 600075"/>
                <a:gd name="connsiteY106" fmla="*/ 269869 h 514350"/>
                <a:gd name="connsiteX107" fmla="*/ 461788 w 600075"/>
                <a:gd name="connsiteY107" fmla="*/ 266668 h 514350"/>
                <a:gd name="connsiteX108" fmla="*/ 458587 w 600075"/>
                <a:gd name="connsiteY108" fmla="*/ 266668 h 514350"/>
                <a:gd name="connsiteX109" fmla="*/ 458587 w 600075"/>
                <a:gd name="connsiteY109" fmla="*/ 266668 h 514350"/>
                <a:gd name="connsiteX110" fmla="*/ 458587 w 600075"/>
                <a:gd name="connsiteY110" fmla="*/ 266668 h 514350"/>
                <a:gd name="connsiteX111" fmla="*/ 455387 w 600075"/>
                <a:gd name="connsiteY111" fmla="*/ 266668 h 514350"/>
                <a:gd name="connsiteX112" fmla="*/ 455387 w 600075"/>
                <a:gd name="connsiteY112" fmla="*/ 266668 h 514350"/>
                <a:gd name="connsiteX113" fmla="*/ 452187 w 600075"/>
                <a:gd name="connsiteY113" fmla="*/ 266668 h 514350"/>
                <a:gd name="connsiteX114" fmla="*/ 448986 w 600075"/>
                <a:gd name="connsiteY114" fmla="*/ 263477 h 514350"/>
                <a:gd name="connsiteX115" fmla="*/ 448986 w 600075"/>
                <a:gd name="connsiteY115" fmla="*/ 263477 h 514350"/>
                <a:gd name="connsiteX116" fmla="*/ 448986 w 600075"/>
                <a:gd name="connsiteY116" fmla="*/ 263477 h 514350"/>
                <a:gd name="connsiteX117" fmla="*/ 445786 w 600075"/>
                <a:gd name="connsiteY117" fmla="*/ 266668 h 514350"/>
                <a:gd name="connsiteX118" fmla="*/ 445786 w 600075"/>
                <a:gd name="connsiteY118" fmla="*/ 266668 h 514350"/>
                <a:gd name="connsiteX119" fmla="*/ 445786 w 600075"/>
                <a:gd name="connsiteY119" fmla="*/ 266668 h 514350"/>
                <a:gd name="connsiteX120" fmla="*/ 445786 w 600075"/>
                <a:gd name="connsiteY120" fmla="*/ 263477 h 514350"/>
                <a:gd name="connsiteX121" fmla="*/ 445786 w 600075"/>
                <a:gd name="connsiteY121" fmla="*/ 263477 h 514350"/>
                <a:gd name="connsiteX122" fmla="*/ 440985 w 600075"/>
                <a:gd name="connsiteY122" fmla="*/ 263477 h 514350"/>
                <a:gd name="connsiteX123" fmla="*/ 440985 w 600075"/>
                <a:gd name="connsiteY123" fmla="*/ 263477 h 514350"/>
                <a:gd name="connsiteX124" fmla="*/ 440985 w 600075"/>
                <a:gd name="connsiteY124" fmla="*/ 260277 h 514350"/>
                <a:gd name="connsiteX125" fmla="*/ 445786 w 600075"/>
                <a:gd name="connsiteY125" fmla="*/ 257086 h 514350"/>
                <a:gd name="connsiteX126" fmla="*/ 440985 w 600075"/>
                <a:gd name="connsiteY126" fmla="*/ 247504 h 514350"/>
                <a:gd name="connsiteX127" fmla="*/ 440985 w 600075"/>
                <a:gd name="connsiteY127" fmla="*/ 247504 h 514350"/>
                <a:gd name="connsiteX128" fmla="*/ 437785 w 600075"/>
                <a:gd name="connsiteY128" fmla="*/ 247504 h 514350"/>
                <a:gd name="connsiteX129" fmla="*/ 437785 w 600075"/>
                <a:gd name="connsiteY129" fmla="*/ 247504 h 514350"/>
                <a:gd name="connsiteX130" fmla="*/ 431384 w 600075"/>
                <a:gd name="connsiteY130" fmla="*/ 237922 h 514350"/>
                <a:gd name="connsiteX131" fmla="*/ 424983 w 600075"/>
                <a:gd name="connsiteY131" fmla="*/ 231530 h 514350"/>
                <a:gd name="connsiteX132" fmla="*/ 424983 w 600075"/>
                <a:gd name="connsiteY132" fmla="*/ 231530 h 514350"/>
                <a:gd name="connsiteX133" fmla="*/ 421783 w 600075"/>
                <a:gd name="connsiteY133" fmla="*/ 231530 h 514350"/>
                <a:gd name="connsiteX134" fmla="*/ 421783 w 600075"/>
                <a:gd name="connsiteY134" fmla="*/ 228330 h 514350"/>
                <a:gd name="connsiteX135" fmla="*/ 418582 w 600075"/>
                <a:gd name="connsiteY135" fmla="*/ 228330 h 514350"/>
                <a:gd name="connsiteX136" fmla="*/ 418582 w 600075"/>
                <a:gd name="connsiteY136" fmla="*/ 228330 h 514350"/>
                <a:gd name="connsiteX137" fmla="*/ 418582 w 600075"/>
                <a:gd name="connsiteY137" fmla="*/ 228330 h 514350"/>
                <a:gd name="connsiteX138" fmla="*/ 418582 w 600075"/>
                <a:gd name="connsiteY138" fmla="*/ 225139 h 514350"/>
                <a:gd name="connsiteX139" fmla="*/ 418582 w 600075"/>
                <a:gd name="connsiteY139" fmla="*/ 225139 h 514350"/>
                <a:gd name="connsiteX140" fmla="*/ 418582 w 600075"/>
                <a:gd name="connsiteY140" fmla="*/ 225139 h 514350"/>
                <a:gd name="connsiteX141" fmla="*/ 418582 w 600075"/>
                <a:gd name="connsiteY141" fmla="*/ 221948 h 514350"/>
                <a:gd name="connsiteX142" fmla="*/ 418582 w 600075"/>
                <a:gd name="connsiteY142" fmla="*/ 221948 h 514350"/>
                <a:gd name="connsiteX143" fmla="*/ 415382 w 600075"/>
                <a:gd name="connsiteY143" fmla="*/ 218748 h 514350"/>
                <a:gd name="connsiteX144" fmla="*/ 412182 w 600075"/>
                <a:gd name="connsiteY144" fmla="*/ 218748 h 514350"/>
                <a:gd name="connsiteX145" fmla="*/ 408981 w 600075"/>
                <a:gd name="connsiteY145" fmla="*/ 218748 h 514350"/>
                <a:gd name="connsiteX146" fmla="*/ 408981 w 600075"/>
                <a:gd name="connsiteY146" fmla="*/ 218748 h 514350"/>
                <a:gd name="connsiteX147" fmla="*/ 408981 w 600075"/>
                <a:gd name="connsiteY147" fmla="*/ 215557 h 514350"/>
                <a:gd name="connsiteX148" fmla="*/ 408981 w 600075"/>
                <a:gd name="connsiteY148" fmla="*/ 215557 h 514350"/>
                <a:gd name="connsiteX149" fmla="*/ 405781 w 600075"/>
                <a:gd name="connsiteY149" fmla="*/ 212357 h 514350"/>
                <a:gd name="connsiteX150" fmla="*/ 405781 w 600075"/>
                <a:gd name="connsiteY150" fmla="*/ 212357 h 514350"/>
                <a:gd name="connsiteX151" fmla="*/ 402580 w 600075"/>
                <a:gd name="connsiteY151" fmla="*/ 212357 h 514350"/>
                <a:gd name="connsiteX152" fmla="*/ 402580 w 600075"/>
                <a:gd name="connsiteY152" fmla="*/ 212357 h 514350"/>
                <a:gd name="connsiteX153" fmla="*/ 399380 w 600075"/>
                <a:gd name="connsiteY153" fmla="*/ 212357 h 514350"/>
                <a:gd name="connsiteX154" fmla="*/ 399380 w 600075"/>
                <a:gd name="connsiteY154" fmla="*/ 212357 h 514350"/>
                <a:gd name="connsiteX155" fmla="*/ 399380 w 600075"/>
                <a:gd name="connsiteY155" fmla="*/ 209166 h 514350"/>
                <a:gd name="connsiteX156" fmla="*/ 399380 w 600075"/>
                <a:gd name="connsiteY156" fmla="*/ 209166 h 514350"/>
                <a:gd name="connsiteX157" fmla="*/ 399380 w 600075"/>
                <a:gd name="connsiteY157" fmla="*/ 209166 h 514350"/>
                <a:gd name="connsiteX158" fmla="*/ 399380 w 600075"/>
                <a:gd name="connsiteY158" fmla="*/ 205975 h 514350"/>
                <a:gd name="connsiteX159" fmla="*/ 396180 w 600075"/>
                <a:gd name="connsiteY159" fmla="*/ 205975 h 514350"/>
                <a:gd name="connsiteX160" fmla="*/ 396180 w 600075"/>
                <a:gd name="connsiteY160" fmla="*/ 205975 h 514350"/>
                <a:gd name="connsiteX161" fmla="*/ 396180 w 600075"/>
                <a:gd name="connsiteY161" fmla="*/ 205975 h 514350"/>
                <a:gd name="connsiteX162" fmla="*/ 392979 w 600075"/>
                <a:gd name="connsiteY162" fmla="*/ 205975 h 514350"/>
                <a:gd name="connsiteX163" fmla="*/ 392979 w 600075"/>
                <a:gd name="connsiteY163" fmla="*/ 205975 h 514350"/>
                <a:gd name="connsiteX164" fmla="*/ 389779 w 600075"/>
                <a:gd name="connsiteY164" fmla="*/ 205975 h 514350"/>
                <a:gd name="connsiteX165" fmla="*/ 389779 w 600075"/>
                <a:gd name="connsiteY165" fmla="*/ 202774 h 514350"/>
                <a:gd name="connsiteX166" fmla="*/ 389779 w 600075"/>
                <a:gd name="connsiteY166" fmla="*/ 202774 h 514350"/>
                <a:gd name="connsiteX167" fmla="*/ 389779 w 600075"/>
                <a:gd name="connsiteY167" fmla="*/ 202774 h 514350"/>
                <a:gd name="connsiteX168" fmla="*/ 386578 w 600075"/>
                <a:gd name="connsiteY168" fmla="*/ 202774 h 514350"/>
                <a:gd name="connsiteX169" fmla="*/ 386578 w 600075"/>
                <a:gd name="connsiteY169" fmla="*/ 202774 h 514350"/>
                <a:gd name="connsiteX170" fmla="*/ 386578 w 600075"/>
                <a:gd name="connsiteY170" fmla="*/ 202774 h 514350"/>
                <a:gd name="connsiteX171" fmla="*/ 386578 w 600075"/>
                <a:gd name="connsiteY171" fmla="*/ 202774 h 514350"/>
                <a:gd name="connsiteX172" fmla="*/ 386578 w 600075"/>
                <a:gd name="connsiteY172" fmla="*/ 202774 h 514350"/>
                <a:gd name="connsiteX173" fmla="*/ 383378 w 600075"/>
                <a:gd name="connsiteY173" fmla="*/ 202774 h 514350"/>
                <a:gd name="connsiteX174" fmla="*/ 383378 w 600075"/>
                <a:gd name="connsiteY174" fmla="*/ 202774 h 514350"/>
                <a:gd name="connsiteX175" fmla="*/ 383378 w 600075"/>
                <a:gd name="connsiteY175" fmla="*/ 202774 h 514350"/>
                <a:gd name="connsiteX176" fmla="*/ 383378 w 600075"/>
                <a:gd name="connsiteY176" fmla="*/ 202774 h 514350"/>
                <a:gd name="connsiteX177" fmla="*/ 380178 w 600075"/>
                <a:gd name="connsiteY177" fmla="*/ 202774 h 514350"/>
                <a:gd name="connsiteX178" fmla="*/ 380178 w 600075"/>
                <a:gd name="connsiteY178" fmla="*/ 199584 h 514350"/>
                <a:gd name="connsiteX179" fmla="*/ 380178 w 600075"/>
                <a:gd name="connsiteY179" fmla="*/ 199584 h 514350"/>
                <a:gd name="connsiteX180" fmla="*/ 380178 w 600075"/>
                <a:gd name="connsiteY180" fmla="*/ 199584 h 514350"/>
                <a:gd name="connsiteX181" fmla="*/ 380178 w 600075"/>
                <a:gd name="connsiteY181" fmla="*/ 199584 h 514350"/>
                <a:gd name="connsiteX182" fmla="*/ 380178 w 600075"/>
                <a:gd name="connsiteY182" fmla="*/ 196383 h 514350"/>
                <a:gd name="connsiteX183" fmla="*/ 380178 w 600075"/>
                <a:gd name="connsiteY183" fmla="*/ 196383 h 514350"/>
                <a:gd name="connsiteX184" fmla="*/ 376977 w 600075"/>
                <a:gd name="connsiteY184" fmla="*/ 193192 h 514350"/>
                <a:gd name="connsiteX185" fmla="*/ 376977 w 600075"/>
                <a:gd name="connsiteY185" fmla="*/ 193192 h 514350"/>
                <a:gd name="connsiteX186" fmla="*/ 376977 w 600075"/>
                <a:gd name="connsiteY186" fmla="*/ 193192 h 514350"/>
                <a:gd name="connsiteX187" fmla="*/ 376977 w 600075"/>
                <a:gd name="connsiteY187" fmla="*/ 188401 h 514350"/>
                <a:gd name="connsiteX188" fmla="*/ 376977 w 600075"/>
                <a:gd name="connsiteY188" fmla="*/ 188401 h 514350"/>
                <a:gd name="connsiteX189" fmla="*/ 376977 w 600075"/>
                <a:gd name="connsiteY189" fmla="*/ 188401 h 514350"/>
                <a:gd name="connsiteX190" fmla="*/ 373777 w 600075"/>
                <a:gd name="connsiteY190" fmla="*/ 185201 h 514350"/>
                <a:gd name="connsiteX191" fmla="*/ 373777 w 600075"/>
                <a:gd name="connsiteY191" fmla="*/ 185201 h 514350"/>
                <a:gd name="connsiteX192" fmla="*/ 373777 w 600075"/>
                <a:gd name="connsiteY192" fmla="*/ 185201 h 514350"/>
                <a:gd name="connsiteX193" fmla="*/ 376977 w 600075"/>
                <a:gd name="connsiteY193" fmla="*/ 185201 h 514350"/>
                <a:gd name="connsiteX194" fmla="*/ 376977 w 600075"/>
                <a:gd name="connsiteY194" fmla="*/ 185201 h 514350"/>
                <a:gd name="connsiteX195" fmla="*/ 376977 w 600075"/>
                <a:gd name="connsiteY195" fmla="*/ 182010 h 514350"/>
                <a:gd name="connsiteX196" fmla="*/ 376977 w 600075"/>
                <a:gd name="connsiteY196" fmla="*/ 182010 h 514350"/>
                <a:gd name="connsiteX197" fmla="*/ 376977 w 600075"/>
                <a:gd name="connsiteY197" fmla="*/ 182010 h 514350"/>
                <a:gd name="connsiteX198" fmla="*/ 376977 w 600075"/>
                <a:gd name="connsiteY198" fmla="*/ 182010 h 514350"/>
                <a:gd name="connsiteX199" fmla="*/ 373777 w 600075"/>
                <a:gd name="connsiteY199" fmla="*/ 178819 h 514350"/>
                <a:gd name="connsiteX200" fmla="*/ 373777 w 600075"/>
                <a:gd name="connsiteY200" fmla="*/ 178819 h 514350"/>
                <a:gd name="connsiteX201" fmla="*/ 373777 w 600075"/>
                <a:gd name="connsiteY201" fmla="*/ 178819 h 514350"/>
                <a:gd name="connsiteX202" fmla="*/ 373777 w 600075"/>
                <a:gd name="connsiteY202" fmla="*/ 178819 h 514350"/>
                <a:gd name="connsiteX203" fmla="*/ 373777 w 600075"/>
                <a:gd name="connsiteY203" fmla="*/ 178819 h 514350"/>
                <a:gd name="connsiteX204" fmla="*/ 373777 w 600075"/>
                <a:gd name="connsiteY204" fmla="*/ 178819 h 514350"/>
                <a:gd name="connsiteX205" fmla="*/ 370577 w 600075"/>
                <a:gd name="connsiteY205" fmla="*/ 178819 h 514350"/>
                <a:gd name="connsiteX206" fmla="*/ 370577 w 600075"/>
                <a:gd name="connsiteY206" fmla="*/ 178819 h 514350"/>
                <a:gd name="connsiteX207" fmla="*/ 367376 w 600075"/>
                <a:gd name="connsiteY207" fmla="*/ 178819 h 514350"/>
                <a:gd name="connsiteX208" fmla="*/ 367376 w 600075"/>
                <a:gd name="connsiteY208" fmla="*/ 175619 h 514350"/>
                <a:gd name="connsiteX209" fmla="*/ 367376 w 600075"/>
                <a:gd name="connsiteY209" fmla="*/ 175619 h 514350"/>
                <a:gd name="connsiteX210" fmla="*/ 367376 w 600075"/>
                <a:gd name="connsiteY210" fmla="*/ 175619 h 514350"/>
                <a:gd name="connsiteX211" fmla="*/ 367376 w 600075"/>
                <a:gd name="connsiteY211" fmla="*/ 172428 h 514350"/>
                <a:gd name="connsiteX212" fmla="*/ 367376 w 600075"/>
                <a:gd name="connsiteY212" fmla="*/ 172428 h 514350"/>
                <a:gd name="connsiteX213" fmla="*/ 364176 w 600075"/>
                <a:gd name="connsiteY213" fmla="*/ 169227 h 514350"/>
                <a:gd name="connsiteX214" fmla="*/ 360975 w 600075"/>
                <a:gd name="connsiteY214" fmla="*/ 169227 h 514350"/>
                <a:gd name="connsiteX215" fmla="*/ 360975 w 600075"/>
                <a:gd name="connsiteY215" fmla="*/ 169227 h 514350"/>
                <a:gd name="connsiteX216" fmla="*/ 360975 w 600075"/>
                <a:gd name="connsiteY216" fmla="*/ 169227 h 514350"/>
                <a:gd name="connsiteX217" fmla="*/ 364176 w 600075"/>
                <a:gd name="connsiteY217" fmla="*/ 169227 h 514350"/>
                <a:gd name="connsiteX218" fmla="*/ 364176 w 600075"/>
                <a:gd name="connsiteY218" fmla="*/ 166036 h 514350"/>
                <a:gd name="connsiteX219" fmla="*/ 364176 w 600075"/>
                <a:gd name="connsiteY219" fmla="*/ 166036 h 514350"/>
                <a:gd name="connsiteX220" fmla="*/ 360975 w 600075"/>
                <a:gd name="connsiteY220" fmla="*/ 162846 h 514350"/>
                <a:gd name="connsiteX221" fmla="*/ 360975 w 600075"/>
                <a:gd name="connsiteY221" fmla="*/ 162846 h 514350"/>
                <a:gd name="connsiteX222" fmla="*/ 360975 w 600075"/>
                <a:gd name="connsiteY222" fmla="*/ 162846 h 514350"/>
                <a:gd name="connsiteX223" fmla="*/ 360975 w 600075"/>
                <a:gd name="connsiteY223" fmla="*/ 159645 h 514350"/>
                <a:gd name="connsiteX224" fmla="*/ 357775 w 600075"/>
                <a:gd name="connsiteY224" fmla="*/ 159645 h 514350"/>
                <a:gd name="connsiteX225" fmla="*/ 354575 w 600075"/>
                <a:gd name="connsiteY225" fmla="*/ 159645 h 514350"/>
                <a:gd name="connsiteX226" fmla="*/ 354575 w 600075"/>
                <a:gd name="connsiteY226" fmla="*/ 156454 h 514350"/>
                <a:gd name="connsiteX227" fmla="*/ 351374 w 600075"/>
                <a:gd name="connsiteY227" fmla="*/ 153254 h 514350"/>
                <a:gd name="connsiteX228" fmla="*/ 351374 w 600075"/>
                <a:gd name="connsiteY228" fmla="*/ 153254 h 514350"/>
                <a:gd name="connsiteX229" fmla="*/ 348174 w 600075"/>
                <a:gd name="connsiteY229" fmla="*/ 150063 h 514350"/>
                <a:gd name="connsiteX230" fmla="*/ 348174 w 600075"/>
                <a:gd name="connsiteY230" fmla="*/ 146872 h 514350"/>
                <a:gd name="connsiteX231" fmla="*/ 344973 w 600075"/>
                <a:gd name="connsiteY231" fmla="*/ 143672 h 514350"/>
                <a:gd name="connsiteX232" fmla="*/ 344973 w 600075"/>
                <a:gd name="connsiteY232" fmla="*/ 143672 h 514350"/>
                <a:gd name="connsiteX233" fmla="*/ 344973 w 600075"/>
                <a:gd name="connsiteY233" fmla="*/ 143672 h 514350"/>
                <a:gd name="connsiteX234" fmla="*/ 341773 w 600075"/>
                <a:gd name="connsiteY234" fmla="*/ 140481 h 514350"/>
                <a:gd name="connsiteX235" fmla="*/ 341773 w 600075"/>
                <a:gd name="connsiteY235" fmla="*/ 140481 h 514350"/>
                <a:gd name="connsiteX236" fmla="*/ 341773 w 600075"/>
                <a:gd name="connsiteY236" fmla="*/ 140481 h 514350"/>
                <a:gd name="connsiteX237" fmla="*/ 338573 w 600075"/>
                <a:gd name="connsiteY237" fmla="*/ 140481 h 514350"/>
                <a:gd name="connsiteX238" fmla="*/ 338573 w 600075"/>
                <a:gd name="connsiteY238" fmla="*/ 140481 h 514350"/>
                <a:gd name="connsiteX239" fmla="*/ 338573 w 600075"/>
                <a:gd name="connsiteY239" fmla="*/ 140481 h 514350"/>
                <a:gd name="connsiteX240" fmla="*/ 335372 w 600075"/>
                <a:gd name="connsiteY240" fmla="*/ 140481 h 514350"/>
                <a:gd name="connsiteX241" fmla="*/ 335372 w 600075"/>
                <a:gd name="connsiteY241" fmla="*/ 140481 h 514350"/>
                <a:gd name="connsiteX242" fmla="*/ 332171 w 600075"/>
                <a:gd name="connsiteY242" fmla="*/ 137281 h 514350"/>
                <a:gd name="connsiteX243" fmla="*/ 332171 w 600075"/>
                <a:gd name="connsiteY243" fmla="*/ 137281 h 514350"/>
                <a:gd name="connsiteX244" fmla="*/ 328971 w 600075"/>
                <a:gd name="connsiteY244" fmla="*/ 137281 h 514350"/>
                <a:gd name="connsiteX245" fmla="*/ 325771 w 600075"/>
                <a:gd name="connsiteY245" fmla="*/ 137281 h 514350"/>
                <a:gd name="connsiteX246" fmla="*/ 325771 w 600075"/>
                <a:gd name="connsiteY246" fmla="*/ 134090 h 514350"/>
                <a:gd name="connsiteX247" fmla="*/ 325771 w 600075"/>
                <a:gd name="connsiteY247" fmla="*/ 134090 h 514350"/>
                <a:gd name="connsiteX248" fmla="*/ 322570 w 600075"/>
                <a:gd name="connsiteY248" fmla="*/ 134090 h 514350"/>
                <a:gd name="connsiteX249" fmla="*/ 319370 w 600075"/>
                <a:gd name="connsiteY249" fmla="*/ 130899 h 514350"/>
                <a:gd name="connsiteX250" fmla="*/ 319370 w 600075"/>
                <a:gd name="connsiteY250" fmla="*/ 130899 h 514350"/>
                <a:gd name="connsiteX251" fmla="*/ 312969 w 600075"/>
                <a:gd name="connsiteY251" fmla="*/ 124507 h 514350"/>
                <a:gd name="connsiteX252" fmla="*/ 309769 w 600075"/>
                <a:gd name="connsiteY252" fmla="*/ 124507 h 514350"/>
                <a:gd name="connsiteX253" fmla="*/ 306568 w 600075"/>
                <a:gd name="connsiteY253" fmla="*/ 124507 h 514350"/>
                <a:gd name="connsiteX254" fmla="*/ 303368 w 600075"/>
                <a:gd name="connsiteY254" fmla="*/ 121307 h 514350"/>
                <a:gd name="connsiteX255" fmla="*/ 300167 w 600075"/>
                <a:gd name="connsiteY255" fmla="*/ 118116 h 514350"/>
                <a:gd name="connsiteX256" fmla="*/ 300167 w 600075"/>
                <a:gd name="connsiteY256" fmla="*/ 118116 h 514350"/>
                <a:gd name="connsiteX257" fmla="*/ 300167 w 600075"/>
                <a:gd name="connsiteY257" fmla="*/ 114925 h 514350"/>
                <a:gd name="connsiteX258" fmla="*/ 296967 w 600075"/>
                <a:gd name="connsiteY258" fmla="*/ 114925 h 514350"/>
                <a:gd name="connsiteX259" fmla="*/ 279365 w 600075"/>
                <a:gd name="connsiteY259" fmla="*/ 102143 h 514350"/>
                <a:gd name="connsiteX260" fmla="*/ 279365 w 600075"/>
                <a:gd name="connsiteY260" fmla="*/ 102143 h 514350"/>
                <a:gd name="connsiteX261" fmla="*/ 279365 w 600075"/>
                <a:gd name="connsiteY261" fmla="*/ 102143 h 514350"/>
                <a:gd name="connsiteX262" fmla="*/ 276165 w 600075"/>
                <a:gd name="connsiteY262" fmla="*/ 102143 h 514350"/>
                <a:gd name="connsiteX263" fmla="*/ 276165 w 600075"/>
                <a:gd name="connsiteY263" fmla="*/ 102143 h 514350"/>
                <a:gd name="connsiteX264" fmla="*/ 276165 w 600075"/>
                <a:gd name="connsiteY264" fmla="*/ 102143 h 514350"/>
                <a:gd name="connsiteX265" fmla="*/ 276165 w 600075"/>
                <a:gd name="connsiteY265" fmla="*/ 102143 h 514350"/>
                <a:gd name="connsiteX266" fmla="*/ 272964 w 600075"/>
                <a:gd name="connsiteY266" fmla="*/ 102143 h 514350"/>
                <a:gd name="connsiteX267" fmla="*/ 272964 w 600075"/>
                <a:gd name="connsiteY267" fmla="*/ 98952 h 514350"/>
                <a:gd name="connsiteX268" fmla="*/ 272964 w 600075"/>
                <a:gd name="connsiteY268" fmla="*/ 98952 h 514350"/>
                <a:gd name="connsiteX269" fmla="*/ 269764 w 600075"/>
                <a:gd name="connsiteY269" fmla="*/ 95752 h 514350"/>
                <a:gd name="connsiteX270" fmla="*/ 269764 w 600075"/>
                <a:gd name="connsiteY270" fmla="*/ 95752 h 514350"/>
                <a:gd name="connsiteX271" fmla="*/ 269764 w 600075"/>
                <a:gd name="connsiteY271" fmla="*/ 95752 h 514350"/>
                <a:gd name="connsiteX272" fmla="*/ 269764 w 600075"/>
                <a:gd name="connsiteY272" fmla="*/ 92561 h 514350"/>
                <a:gd name="connsiteX273" fmla="*/ 272964 w 600075"/>
                <a:gd name="connsiteY273" fmla="*/ 92561 h 514350"/>
                <a:gd name="connsiteX274" fmla="*/ 272964 w 600075"/>
                <a:gd name="connsiteY274" fmla="*/ 92561 h 514350"/>
                <a:gd name="connsiteX275" fmla="*/ 272964 w 600075"/>
                <a:gd name="connsiteY275" fmla="*/ 92561 h 514350"/>
                <a:gd name="connsiteX276" fmla="*/ 266564 w 600075"/>
                <a:gd name="connsiteY276" fmla="*/ 82978 h 514350"/>
                <a:gd name="connsiteX277" fmla="*/ 266564 w 600075"/>
                <a:gd name="connsiteY277" fmla="*/ 82978 h 514350"/>
                <a:gd name="connsiteX278" fmla="*/ 266564 w 600075"/>
                <a:gd name="connsiteY278" fmla="*/ 79778 h 514350"/>
                <a:gd name="connsiteX279" fmla="*/ 266564 w 600075"/>
                <a:gd name="connsiteY279" fmla="*/ 79778 h 514350"/>
                <a:gd name="connsiteX280" fmla="*/ 266564 w 600075"/>
                <a:gd name="connsiteY280" fmla="*/ 79778 h 514350"/>
                <a:gd name="connsiteX281" fmla="*/ 266564 w 600075"/>
                <a:gd name="connsiteY281" fmla="*/ 79778 h 514350"/>
                <a:gd name="connsiteX282" fmla="*/ 263363 w 600075"/>
                <a:gd name="connsiteY282" fmla="*/ 76587 h 514350"/>
                <a:gd name="connsiteX283" fmla="*/ 263363 w 600075"/>
                <a:gd name="connsiteY283" fmla="*/ 76587 h 514350"/>
                <a:gd name="connsiteX284" fmla="*/ 260162 w 600075"/>
                <a:gd name="connsiteY284" fmla="*/ 73387 h 514350"/>
                <a:gd name="connsiteX285" fmla="*/ 260162 w 600075"/>
                <a:gd name="connsiteY285" fmla="*/ 73387 h 514350"/>
                <a:gd name="connsiteX286" fmla="*/ 260162 w 600075"/>
                <a:gd name="connsiteY286" fmla="*/ 70196 h 514350"/>
                <a:gd name="connsiteX287" fmla="*/ 256962 w 600075"/>
                <a:gd name="connsiteY287" fmla="*/ 70196 h 514350"/>
                <a:gd name="connsiteX288" fmla="*/ 253762 w 600075"/>
                <a:gd name="connsiteY288" fmla="*/ 70196 h 514350"/>
                <a:gd name="connsiteX289" fmla="*/ 250561 w 600075"/>
                <a:gd name="connsiteY289" fmla="*/ 70196 h 514350"/>
                <a:gd name="connsiteX290" fmla="*/ 244160 w 600075"/>
                <a:gd name="connsiteY290" fmla="*/ 67005 h 514350"/>
                <a:gd name="connsiteX291" fmla="*/ 244160 w 600075"/>
                <a:gd name="connsiteY291" fmla="*/ 67005 h 514350"/>
                <a:gd name="connsiteX292" fmla="*/ 240960 w 600075"/>
                <a:gd name="connsiteY292" fmla="*/ 67005 h 514350"/>
                <a:gd name="connsiteX293" fmla="*/ 237760 w 600075"/>
                <a:gd name="connsiteY293" fmla="*/ 67005 h 514350"/>
                <a:gd name="connsiteX294" fmla="*/ 237760 w 600075"/>
                <a:gd name="connsiteY294" fmla="*/ 67005 h 514350"/>
                <a:gd name="connsiteX295" fmla="*/ 234559 w 600075"/>
                <a:gd name="connsiteY295" fmla="*/ 67005 h 514350"/>
                <a:gd name="connsiteX296" fmla="*/ 234559 w 600075"/>
                <a:gd name="connsiteY296" fmla="*/ 67005 h 514350"/>
                <a:gd name="connsiteX297" fmla="*/ 234559 w 600075"/>
                <a:gd name="connsiteY297" fmla="*/ 67005 h 514350"/>
                <a:gd name="connsiteX298" fmla="*/ 231359 w 600075"/>
                <a:gd name="connsiteY298" fmla="*/ 67005 h 514350"/>
                <a:gd name="connsiteX299" fmla="*/ 231359 w 600075"/>
                <a:gd name="connsiteY299" fmla="*/ 63805 h 514350"/>
                <a:gd name="connsiteX300" fmla="*/ 224958 w 600075"/>
                <a:gd name="connsiteY300" fmla="*/ 60614 h 514350"/>
                <a:gd name="connsiteX301" fmla="*/ 221758 w 600075"/>
                <a:gd name="connsiteY301" fmla="*/ 57413 h 514350"/>
                <a:gd name="connsiteX302" fmla="*/ 218557 w 600075"/>
                <a:gd name="connsiteY302" fmla="*/ 54223 h 514350"/>
                <a:gd name="connsiteX303" fmla="*/ 218557 w 600075"/>
                <a:gd name="connsiteY303" fmla="*/ 51032 h 514350"/>
                <a:gd name="connsiteX304" fmla="*/ 215357 w 600075"/>
                <a:gd name="connsiteY304" fmla="*/ 51032 h 514350"/>
                <a:gd name="connsiteX305" fmla="*/ 215357 w 600075"/>
                <a:gd name="connsiteY305" fmla="*/ 51032 h 514350"/>
                <a:gd name="connsiteX306" fmla="*/ 215357 w 600075"/>
                <a:gd name="connsiteY306" fmla="*/ 51032 h 514350"/>
                <a:gd name="connsiteX307" fmla="*/ 215357 w 600075"/>
                <a:gd name="connsiteY307" fmla="*/ 47831 h 514350"/>
                <a:gd name="connsiteX308" fmla="*/ 215357 w 600075"/>
                <a:gd name="connsiteY308" fmla="*/ 47831 h 514350"/>
                <a:gd name="connsiteX309" fmla="*/ 215357 w 600075"/>
                <a:gd name="connsiteY309" fmla="*/ 47831 h 514350"/>
                <a:gd name="connsiteX310" fmla="*/ 215357 w 600075"/>
                <a:gd name="connsiteY310" fmla="*/ 47831 h 514350"/>
                <a:gd name="connsiteX311" fmla="*/ 215357 w 600075"/>
                <a:gd name="connsiteY311" fmla="*/ 47831 h 514350"/>
                <a:gd name="connsiteX312" fmla="*/ 212157 w 600075"/>
                <a:gd name="connsiteY312" fmla="*/ 47831 h 514350"/>
                <a:gd name="connsiteX313" fmla="*/ 212157 w 600075"/>
                <a:gd name="connsiteY313" fmla="*/ 47831 h 514350"/>
                <a:gd name="connsiteX314" fmla="*/ 212157 w 600075"/>
                <a:gd name="connsiteY314" fmla="*/ 47831 h 514350"/>
                <a:gd name="connsiteX315" fmla="*/ 208956 w 600075"/>
                <a:gd name="connsiteY315" fmla="*/ 47831 h 514350"/>
                <a:gd name="connsiteX316" fmla="*/ 208956 w 600075"/>
                <a:gd name="connsiteY316" fmla="*/ 47831 h 514350"/>
                <a:gd name="connsiteX317" fmla="*/ 208956 w 600075"/>
                <a:gd name="connsiteY317" fmla="*/ 47831 h 514350"/>
                <a:gd name="connsiteX318" fmla="*/ 205756 w 600075"/>
                <a:gd name="connsiteY318" fmla="*/ 47831 h 514350"/>
                <a:gd name="connsiteX319" fmla="*/ 205756 w 600075"/>
                <a:gd name="connsiteY319" fmla="*/ 47831 h 514350"/>
                <a:gd name="connsiteX320" fmla="*/ 205756 w 600075"/>
                <a:gd name="connsiteY320" fmla="*/ 47831 h 514350"/>
                <a:gd name="connsiteX321" fmla="*/ 205756 w 600075"/>
                <a:gd name="connsiteY321" fmla="*/ 47831 h 514350"/>
                <a:gd name="connsiteX322" fmla="*/ 202555 w 600075"/>
                <a:gd name="connsiteY322" fmla="*/ 38249 h 514350"/>
                <a:gd name="connsiteX323" fmla="*/ 199355 w 600075"/>
                <a:gd name="connsiteY323" fmla="*/ 38249 h 514350"/>
                <a:gd name="connsiteX324" fmla="*/ 199355 w 600075"/>
                <a:gd name="connsiteY324" fmla="*/ 35049 h 514350"/>
                <a:gd name="connsiteX325" fmla="*/ 199355 w 600075"/>
                <a:gd name="connsiteY325" fmla="*/ 35049 h 514350"/>
                <a:gd name="connsiteX326" fmla="*/ 199355 w 600075"/>
                <a:gd name="connsiteY326" fmla="*/ 35049 h 514350"/>
                <a:gd name="connsiteX327" fmla="*/ 196155 w 600075"/>
                <a:gd name="connsiteY327" fmla="*/ 31858 h 514350"/>
                <a:gd name="connsiteX328" fmla="*/ 192954 w 600075"/>
                <a:gd name="connsiteY328" fmla="*/ 28667 h 514350"/>
                <a:gd name="connsiteX329" fmla="*/ 189754 w 600075"/>
                <a:gd name="connsiteY329" fmla="*/ 28667 h 514350"/>
                <a:gd name="connsiteX330" fmla="*/ 189754 w 600075"/>
                <a:gd name="connsiteY330" fmla="*/ 28667 h 514350"/>
                <a:gd name="connsiteX331" fmla="*/ 189754 w 600075"/>
                <a:gd name="connsiteY331" fmla="*/ 28667 h 514350"/>
                <a:gd name="connsiteX332" fmla="*/ 186553 w 600075"/>
                <a:gd name="connsiteY332" fmla="*/ 28667 h 514350"/>
                <a:gd name="connsiteX333" fmla="*/ 180153 w 600075"/>
                <a:gd name="connsiteY333" fmla="*/ 28667 h 514350"/>
                <a:gd name="connsiteX334" fmla="*/ 180153 w 600075"/>
                <a:gd name="connsiteY334" fmla="*/ 25467 h 514350"/>
                <a:gd name="connsiteX335" fmla="*/ 176952 w 600075"/>
                <a:gd name="connsiteY335" fmla="*/ 25467 h 514350"/>
                <a:gd name="connsiteX336" fmla="*/ 176952 w 600075"/>
                <a:gd name="connsiteY336" fmla="*/ 25467 h 514350"/>
                <a:gd name="connsiteX337" fmla="*/ 173752 w 600075"/>
                <a:gd name="connsiteY337" fmla="*/ 22276 h 514350"/>
                <a:gd name="connsiteX338" fmla="*/ 167351 w 600075"/>
                <a:gd name="connsiteY338" fmla="*/ 19075 h 514350"/>
                <a:gd name="connsiteX339" fmla="*/ 167351 w 600075"/>
                <a:gd name="connsiteY339" fmla="*/ 19075 h 514350"/>
                <a:gd name="connsiteX340" fmla="*/ 164151 w 600075"/>
                <a:gd name="connsiteY340" fmla="*/ 19075 h 514350"/>
                <a:gd name="connsiteX341" fmla="*/ 164151 w 600075"/>
                <a:gd name="connsiteY341" fmla="*/ 15884 h 514350"/>
                <a:gd name="connsiteX342" fmla="*/ 164151 w 600075"/>
                <a:gd name="connsiteY342" fmla="*/ 15884 h 514350"/>
                <a:gd name="connsiteX343" fmla="*/ 164151 w 600075"/>
                <a:gd name="connsiteY343" fmla="*/ 15884 h 514350"/>
                <a:gd name="connsiteX344" fmla="*/ 164151 w 600075"/>
                <a:gd name="connsiteY344" fmla="*/ 15884 h 514350"/>
                <a:gd name="connsiteX345" fmla="*/ 164151 w 600075"/>
                <a:gd name="connsiteY345" fmla="*/ 12694 h 514350"/>
                <a:gd name="connsiteX346" fmla="*/ 160950 w 600075"/>
                <a:gd name="connsiteY346" fmla="*/ 12694 h 514350"/>
                <a:gd name="connsiteX347" fmla="*/ 160950 w 600075"/>
                <a:gd name="connsiteY347" fmla="*/ 12694 h 514350"/>
                <a:gd name="connsiteX348" fmla="*/ 160950 w 600075"/>
                <a:gd name="connsiteY348" fmla="*/ 12694 h 514350"/>
                <a:gd name="connsiteX349" fmla="*/ 151349 w 600075"/>
                <a:gd name="connsiteY349" fmla="*/ 9493 h 514350"/>
                <a:gd name="connsiteX350" fmla="*/ 125746 w 600075"/>
                <a:gd name="connsiteY350" fmla="*/ -89 h 514350"/>
                <a:gd name="connsiteX351" fmla="*/ 125746 w 600075"/>
                <a:gd name="connsiteY351" fmla="*/ 38249 h 514350"/>
                <a:gd name="connsiteX352" fmla="*/ 34534 w 600075"/>
                <a:gd name="connsiteY352" fmla="*/ 153254 h 514350"/>
                <a:gd name="connsiteX353" fmla="*/ -670 w 600075"/>
                <a:gd name="connsiteY353" fmla="*/ 202774 h 514350"/>
                <a:gd name="connsiteX354" fmla="*/ 192954 w 600075"/>
                <a:gd name="connsiteY354" fmla="*/ 202774 h 514350"/>
                <a:gd name="connsiteX355" fmla="*/ 199355 w 600075"/>
                <a:gd name="connsiteY355" fmla="*/ 212357 h 514350"/>
                <a:gd name="connsiteX356" fmla="*/ 199355 w 600075"/>
                <a:gd name="connsiteY356" fmla="*/ 266668 h 514350"/>
                <a:gd name="connsiteX357" fmla="*/ 199355 w 600075"/>
                <a:gd name="connsiteY357" fmla="*/ 282642 h 514350"/>
                <a:gd name="connsiteX358" fmla="*/ 199355 w 600075"/>
                <a:gd name="connsiteY358" fmla="*/ 352927 h 514350"/>
                <a:gd name="connsiteX359" fmla="*/ 199355 w 600075"/>
                <a:gd name="connsiteY359" fmla="*/ 488705 h 514350"/>
                <a:gd name="connsiteX360" fmla="*/ 199355 w 600075"/>
                <a:gd name="connsiteY360" fmla="*/ 514261 h 514350"/>
                <a:gd name="connsiteX361" fmla="*/ 316169 w 600075"/>
                <a:gd name="connsiteY361" fmla="*/ 514261 h 514350"/>
                <a:gd name="connsiteX362" fmla="*/ 399380 w 600075"/>
                <a:gd name="connsiteY362" fmla="*/ 514261 h 514350"/>
                <a:gd name="connsiteX363" fmla="*/ 452187 w 600075"/>
                <a:gd name="connsiteY363" fmla="*/ 514261 h 514350"/>
                <a:gd name="connsiteX364" fmla="*/ 538598 w 600075"/>
                <a:gd name="connsiteY364" fmla="*/ 514261 h 514350"/>
                <a:gd name="connsiteX365" fmla="*/ 541798 w 600075"/>
                <a:gd name="connsiteY365" fmla="*/ 501479 h 514350"/>
                <a:gd name="connsiteX366" fmla="*/ 541798 w 600075"/>
                <a:gd name="connsiteY366" fmla="*/ 498288 h 514350"/>
                <a:gd name="connsiteX367" fmla="*/ 541798 w 600075"/>
                <a:gd name="connsiteY367" fmla="*/ 495097 h 514350"/>
                <a:gd name="connsiteX368" fmla="*/ 541798 w 600075"/>
                <a:gd name="connsiteY368" fmla="*/ 491896 h 514350"/>
                <a:gd name="connsiteX369" fmla="*/ 541798 w 600075"/>
                <a:gd name="connsiteY369" fmla="*/ 488705 h 514350"/>
                <a:gd name="connsiteX370" fmla="*/ 544998 w 600075"/>
                <a:gd name="connsiteY370" fmla="*/ 482314 h 514350"/>
                <a:gd name="connsiteX371" fmla="*/ 544998 w 600075"/>
                <a:gd name="connsiteY371" fmla="*/ 479123 h 514350"/>
                <a:gd name="connsiteX372" fmla="*/ 544998 w 600075"/>
                <a:gd name="connsiteY372" fmla="*/ 475923 h 514350"/>
                <a:gd name="connsiteX373" fmla="*/ 544998 w 600075"/>
                <a:gd name="connsiteY373" fmla="*/ 469532 h 514350"/>
                <a:gd name="connsiteX374" fmla="*/ 541798 w 600075"/>
                <a:gd name="connsiteY374" fmla="*/ 466341 h 514350"/>
                <a:gd name="connsiteX375" fmla="*/ 541798 w 600075"/>
                <a:gd name="connsiteY375" fmla="*/ 463150 h 514350"/>
                <a:gd name="connsiteX376" fmla="*/ 538598 w 600075"/>
                <a:gd name="connsiteY376" fmla="*/ 456759 h 514350"/>
                <a:gd name="connsiteX377" fmla="*/ 535397 w 600075"/>
                <a:gd name="connsiteY377" fmla="*/ 453558 h 514350"/>
                <a:gd name="connsiteX378" fmla="*/ 535397 w 600075"/>
                <a:gd name="connsiteY378" fmla="*/ 450367 h 514350"/>
                <a:gd name="connsiteX379" fmla="*/ 535397 w 600075"/>
                <a:gd name="connsiteY379" fmla="*/ 450367 h 514350"/>
                <a:gd name="connsiteX380" fmla="*/ 535397 w 600075"/>
                <a:gd name="connsiteY380" fmla="*/ 443976 h 514350"/>
                <a:gd name="connsiteX381" fmla="*/ 538598 w 600075"/>
                <a:gd name="connsiteY381" fmla="*/ 443976 h 514350"/>
                <a:gd name="connsiteX382" fmla="*/ 548199 w 600075"/>
                <a:gd name="connsiteY382" fmla="*/ 434394 h 514350"/>
                <a:gd name="connsiteX383" fmla="*/ 551399 w 600075"/>
                <a:gd name="connsiteY383" fmla="*/ 434394 h 514350"/>
                <a:gd name="connsiteX384" fmla="*/ 551399 w 600075"/>
                <a:gd name="connsiteY384" fmla="*/ 434394 h 514350"/>
                <a:gd name="connsiteX385" fmla="*/ 561000 w 600075"/>
                <a:gd name="connsiteY385" fmla="*/ 428003 h 514350"/>
                <a:gd name="connsiteX386" fmla="*/ 564201 w 600075"/>
                <a:gd name="connsiteY386" fmla="*/ 424812 h 514350"/>
                <a:gd name="connsiteX387" fmla="*/ 564201 w 600075"/>
                <a:gd name="connsiteY387" fmla="*/ 424812 h 514350"/>
                <a:gd name="connsiteX388" fmla="*/ 567401 w 600075"/>
                <a:gd name="connsiteY388" fmla="*/ 421611 h 514350"/>
                <a:gd name="connsiteX389" fmla="*/ 570602 w 600075"/>
                <a:gd name="connsiteY389" fmla="*/ 421611 h 514350"/>
                <a:gd name="connsiteX390" fmla="*/ 570602 w 600075"/>
                <a:gd name="connsiteY390" fmla="*/ 421611 h 514350"/>
                <a:gd name="connsiteX391" fmla="*/ 570602 w 600075"/>
                <a:gd name="connsiteY391" fmla="*/ 415230 h 514350"/>
                <a:gd name="connsiteX392" fmla="*/ 570602 w 600075"/>
                <a:gd name="connsiteY392" fmla="*/ 412029 h 514350"/>
                <a:gd name="connsiteX393" fmla="*/ 567401 w 600075"/>
                <a:gd name="connsiteY393" fmla="*/ 412029 h 514350"/>
                <a:gd name="connsiteX394" fmla="*/ 564201 w 600075"/>
                <a:gd name="connsiteY394" fmla="*/ 408838 h 514350"/>
                <a:gd name="connsiteX395" fmla="*/ 564201 w 600075"/>
                <a:gd name="connsiteY395" fmla="*/ 405638 h 514350"/>
                <a:gd name="connsiteX396" fmla="*/ 564201 w 600075"/>
                <a:gd name="connsiteY396" fmla="*/ 405638 h 514350"/>
                <a:gd name="connsiteX397" fmla="*/ 564201 w 600075"/>
                <a:gd name="connsiteY397" fmla="*/ 402447 h 514350"/>
                <a:gd name="connsiteX398" fmla="*/ 564201 w 600075"/>
                <a:gd name="connsiteY398" fmla="*/ 399256 h 514350"/>
                <a:gd name="connsiteX399" fmla="*/ 567401 w 600075"/>
                <a:gd name="connsiteY399" fmla="*/ 396056 h 514350"/>
                <a:gd name="connsiteX400" fmla="*/ 573802 w 600075"/>
                <a:gd name="connsiteY400" fmla="*/ 396056 h 514350"/>
                <a:gd name="connsiteX401" fmla="*/ 573802 w 600075"/>
                <a:gd name="connsiteY401" fmla="*/ 396056 h 514350"/>
                <a:gd name="connsiteX402" fmla="*/ 573802 w 600075"/>
                <a:gd name="connsiteY402" fmla="*/ 392865 h 514350"/>
                <a:gd name="connsiteX403" fmla="*/ 573802 w 600075"/>
                <a:gd name="connsiteY403" fmla="*/ 388074 h 514350"/>
                <a:gd name="connsiteX404" fmla="*/ 573802 w 600075"/>
                <a:gd name="connsiteY404" fmla="*/ 388074 h 514350"/>
                <a:gd name="connsiteX405" fmla="*/ 577002 w 600075"/>
                <a:gd name="connsiteY405" fmla="*/ 384873 h 514350"/>
                <a:gd name="connsiteX406" fmla="*/ 577002 w 600075"/>
                <a:gd name="connsiteY406" fmla="*/ 384873 h 514350"/>
                <a:gd name="connsiteX407" fmla="*/ 577002 w 600075"/>
                <a:gd name="connsiteY407" fmla="*/ 384873 h 514350"/>
                <a:gd name="connsiteX408" fmla="*/ 577002 w 600075"/>
                <a:gd name="connsiteY408" fmla="*/ 384873 h 514350"/>
                <a:gd name="connsiteX409" fmla="*/ 577002 w 600075"/>
                <a:gd name="connsiteY409" fmla="*/ 384873 h 514350"/>
                <a:gd name="connsiteX410" fmla="*/ 577002 w 600075"/>
                <a:gd name="connsiteY410" fmla="*/ 384873 h 514350"/>
                <a:gd name="connsiteX411" fmla="*/ 580203 w 600075"/>
                <a:gd name="connsiteY411" fmla="*/ 384873 h 514350"/>
                <a:gd name="connsiteX412" fmla="*/ 580203 w 600075"/>
                <a:gd name="connsiteY412" fmla="*/ 384873 h 514350"/>
                <a:gd name="connsiteX413" fmla="*/ 580203 w 600075"/>
                <a:gd name="connsiteY413" fmla="*/ 384873 h 514350"/>
                <a:gd name="connsiteX414" fmla="*/ 580203 w 600075"/>
                <a:gd name="connsiteY414" fmla="*/ 388074 h 514350"/>
                <a:gd name="connsiteX415" fmla="*/ 580203 w 600075"/>
                <a:gd name="connsiteY415" fmla="*/ 388074 h 514350"/>
                <a:gd name="connsiteX416" fmla="*/ 580203 w 600075"/>
                <a:gd name="connsiteY416" fmla="*/ 388074 h 514350"/>
                <a:gd name="connsiteX417" fmla="*/ 580203 w 600075"/>
                <a:gd name="connsiteY417" fmla="*/ 384873 h 514350"/>
                <a:gd name="connsiteX418" fmla="*/ 580203 w 600075"/>
                <a:gd name="connsiteY418" fmla="*/ 384873 h 514350"/>
                <a:gd name="connsiteX419" fmla="*/ 580203 w 600075"/>
                <a:gd name="connsiteY419" fmla="*/ 381682 h 514350"/>
                <a:gd name="connsiteX420" fmla="*/ 583403 w 600075"/>
                <a:gd name="connsiteY420" fmla="*/ 381682 h 514350"/>
                <a:gd name="connsiteX421" fmla="*/ 583403 w 600075"/>
                <a:gd name="connsiteY421" fmla="*/ 381682 h 514350"/>
                <a:gd name="connsiteX422" fmla="*/ 586603 w 600075"/>
                <a:gd name="connsiteY422" fmla="*/ 378482 h 514350"/>
                <a:gd name="connsiteX423" fmla="*/ 586603 w 600075"/>
                <a:gd name="connsiteY423" fmla="*/ 375291 h 514350"/>
                <a:gd name="connsiteX424" fmla="*/ 583403 w 600075"/>
                <a:gd name="connsiteY424" fmla="*/ 375291 h 514350"/>
                <a:gd name="connsiteX425" fmla="*/ 583403 w 600075"/>
                <a:gd name="connsiteY425" fmla="*/ 372100 h 514350"/>
                <a:gd name="connsiteX426" fmla="*/ 586603 w 600075"/>
                <a:gd name="connsiteY426" fmla="*/ 372100 h 514350"/>
                <a:gd name="connsiteX427" fmla="*/ 586603 w 600075"/>
                <a:gd name="connsiteY427" fmla="*/ 368900 h 514350"/>
                <a:gd name="connsiteX428" fmla="*/ 593004 w 600075"/>
                <a:gd name="connsiteY428" fmla="*/ 368900 h 514350"/>
                <a:gd name="connsiteX429" fmla="*/ 596205 w 600075"/>
                <a:gd name="connsiteY429" fmla="*/ 365709 h 514350"/>
                <a:gd name="connsiteX430" fmla="*/ 596205 w 600075"/>
                <a:gd name="connsiteY430" fmla="*/ 365709 h 514350"/>
                <a:gd name="connsiteX431" fmla="*/ 596205 w 600075"/>
                <a:gd name="connsiteY431" fmla="*/ 362509 h 514350"/>
                <a:gd name="connsiteX432" fmla="*/ 599405 w 600075"/>
                <a:gd name="connsiteY432" fmla="*/ 362509 h 514350"/>
                <a:gd name="connsiteX433" fmla="*/ 599405 w 600075"/>
                <a:gd name="connsiteY433" fmla="*/ 362509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600075" h="514350">
                  <a:moveTo>
                    <a:pt x="599405" y="362509"/>
                  </a:move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89804" y="359318"/>
                  </a:lnTo>
                  <a:lnTo>
                    <a:pt x="589804" y="359318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2927"/>
                  </a:lnTo>
                  <a:lnTo>
                    <a:pt x="583403" y="352927"/>
                  </a:lnTo>
                  <a:lnTo>
                    <a:pt x="583403" y="349736"/>
                  </a:lnTo>
                  <a:lnTo>
                    <a:pt x="577002" y="346535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0153"/>
                  </a:lnTo>
                  <a:lnTo>
                    <a:pt x="577002" y="340153"/>
                  </a:lnTo>
                  <a:lnTo>
                    <a:pt x="573802" y="340153"/>
                  </a:lnTo>
                  <a:lnTo>
                    <a:pt x="573802" y="340153"/>
                  </a:lnTo>
                  <a:lnTo>
                    <a:pt x="573802" y="336953"/>
                  </a:lnTo>
                  <a:lnTo>
                    <a:pt x="573802" y="336953"/>
                  </a:lnTo>
                  <a:lnTo>
                    <a:pt x="564201" y="333762"/>
                  </a:lnTo>
                  <a:lnTo>
                    <a:pt x="561000" y="330562"/>
                  </a:lnTo>
                  <a:lnTo>
                    <a:pt x="561000" y="327371"/>
                  </a:lnTo>
                  <a:lnTo>
                    <a:pt x="561000" y="327371"/>
                  </a:lnTo>
                  <a:lnTo>
                    <a:pt x="557800" y="327371"/>
                  </a:lnTo>
                  <a:lnTo>
                    <a:pt x="557800" y="324180"/>
                  </a:lnTo>
                  <a:lnTo>
                    <a:pt x="5578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1399" y="324180"/>
                  </a:lnTo>
                  <a:lnTo>
                    <a:pt x="548199" y="320980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1798" y="314588"/>
                  </a:lnTo>
                  <a:lnTo>
                    <a:pt x="541798" y="314588"/>
                  </a:lnTo>
                  <a:lnTo>
                    <a:pt x="538598" y="314588"/>
                  </a:lnTo>
                  <a:lnTo>
                    <a:pt x="535397" y="311398"/>
                  </a:lnTo>
                  <a:lnTo>
                    <a:pt x="535397" y="308207"/>
                  </a:lnTo>
                  <a:lnTo>
                    <a:pt x="532196" y="305006"/>
                  </a:lnTo>
                  <a:lnTo>
                    <a:pt x="532196" y="301815"/>
                  </a:lnTo>
                  <a:lnTo>
                    <a:pt x="528996" y="301815"/>
                  </a:lnTo>
                  <a:lnTo>
                    <a:pt x="525796" y="298615"/>
                  </a:lnTo>
                  <a:lnTo>
                    <a:pt x="519395" y="295424"/>
                  </a:lnTo>
                  <a:lnTo>
                    <a:pt x="516194" y="295424"/>
                  </a:lnTo>
                  <a:lnTo>
                    <a:pt x="512994" y="292224"/>
                  </a:lnTo>
                  <a:lnTo>
                    <a:pt x="509794" y="292224"/>
                  </a:lnTo>
                  <a:lnTo>
                    <a:pt x="506593" y="289033"/>
                  </a:lnTo>
                  <a:lnTo>
                    <a:pt x="506593" y="289033"/>
                  </a:lnTo>
                  <a:lnTo>
                    <a:pt x="506593" y="285842"/>
                  </a:lnTo>
                  <a:lnTo>
                    <a:pt x="5065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0192" y="285842"/>
                  </a:lnTo>
                  <a:lnTo>
                    <a:pt x="500192" y="285842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496992" y="289033"/>
                  </a:lnTo>
                  <a:lnTo>
                    <a:pt x="496992" y="289033"/>
                  </a:lnTo>
                  <a:lnTo>
                    <a:pt x="493792" y="292224"/>
                  </a:lnTo>
                  <a:lnTo>
                    <a:pt x="493792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873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0990" y="292224"/>
                  </a:lnTo>
                  <a:lnTo>
                    <a:pt x="480990" y="292224"/>
                  </a:lnTo>
                  <a:lnTo>
                    <a:pt x="480990" y="289033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69869"/>
                  </a:lnTo>
                  <a:lnTo>
                    <a:pt x="4713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1788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5387" y="266668"/>
                  </a:lnTo>
                  <a:lnTo>
                    <a:pt x="455387" y="266668"/>
                  </a:lnTo>
                  <a:lnTo>
                    <a:pt x="452187" y="266668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3477"/>
                  </a:lnTo>
                  <a:lnTo>
                    <a:pt x="445786" y="263477"/>
                  </a:lnTo>
                  <a:lnTo>
                    <a:pt x="440985" y="263477"/>
                  </a:lnTo>
                  <a:lnTo>
                    <a:pt x="440985" y="263477"/>
                  </a:lnTo>
                  <a:lnTo>
                    <a:pt x="440985" y="260277"/>
                  </a:lnTo>
                  <a:lnTo>
                    <a:pt x="445786" y="257086"/>
                  </a:lnTo>
                  <a:lnTo>
                    <a:pt x="440985" y="247504"/>
                  </a:lnTo>
                  <a:lnTo>
                    <a:pt x="440985" y="247504"/>
                  </a:lnTo>
                  <a:lnTo>
                    <a:pt x="437785" y="247504"/>
                  </a:lnTo>
                  <a:lnTo>
                    <a:pt x="437785" y="247504"/>
                  </a:lnTo>
                  <a:lnTo>
                    <a:pt x="431384" y="237922"/>
                  </a:lnTo>
                  <a:lnTo>
                    <a:pt x="424983" y="231530"/>
                  </a:lnTo>
                  <a:lnTo>
                    <a:pt x="424983" y="231530"/>
                  </a:lnTo>
                  <a:lnTo>
                    <a:pt x="421783" y="231530"/>
                  </a:lnTo>
                  <a:lnTo>
                    <a:pt x="421783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1948"/>
                  </a:lnTo>
                  <a:lnTo>
                    <a:pt x="418582" y="221948"/>
                  </a:lnTo>
                  <a:lnTo>
                    <a:pt x="415382" y="218748"/>
                  </a:lnTo>
                  <a:lnTo>
                    <a:pt x="412182" y="218748"/>
                  </a:lnTo>
                  <a:lnTo>
                    <a:pt x="408981" y="218748"/>
                  </a:lnTo>
                  <a:lnTo>
                    <a:pt x="408981" y="218748"/>
                  </a:lnTo>
                  <a:lnTo>
                    <a:pt x="408981" y="215557"/>
                  </a:lnTo>
                  <a:lnTo>
                    <a:pt x="408981" y="215557"/>
                  </a:lnTo>
                  <a:lnTo>
                    <a:pt x="405781" y="212357"/>
                  </a:lnTo>
                  <a:lnTo>
                    <a:pt x="405781" y="212357"/>
                  </a:lnTo>
                  <a:lnTo>
                    <a:pt x="402580" y="212357"/>
                  </a:lnTo>
                  <a:lnTo>
                    <a:pt x="402580" y="212357"/>
                  </a:lnTo>
                  <a:lnTo>
                    <a:pt x="399380" y="212357"/>
                  </a:lnTo>
                  <a:lnTo>
                    <a:pt x="399380" y="212357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2979" y="205975"/>
                  </a:lnTo>
                  <a:lnTo>
                    <a:pt x="392979" y="205975"/>
                  </a:lnTo>
                  <a:lnTo>
                    <a:pt x="389779" y="205975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0178" y="20277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6383"/>
                  </a:lnTo>
                  <a:lnTo>
                    <a:pt x="380178" y="196383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6977" y="185201"/>
                  </a:lnTo>
                  <a:lnTo>
                    <a:pt x="376977" y="185201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0577" y="178819"/>
                  </a:lnTo>
                  <a:lnTo>
                    <a:pt x="370577" y="178819"/>
                  </a:lnTo>
                  <a:lnTo>
                    <a:pt x="367376" y="1788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2428"/>
                  </a:lnTo>
                  <a:lnTo>
                    <a:pt x="367376" y="172428"/>
                  </a:lnTo>
                  <a:lnTo>
                    <a:pt x="364176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4176" y="169227"/>
                  </a:lnTo>
                  <a:lnTo>
                    <a:pt x="364176" y="166036"/>
                  </a:lnTo>
                  <a:lnTo>
                    <a:pt x="364176" y="16603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59645"/>
                  </a:lnTo>
                  <a:lnTo>
                    <a:pt x="357775" y="159645"/>
                  </a:lnTo>
                  <a:lnTo>
                    <a:pt x="354575" y="159645"/>
                  </a:lnTo>
                  <a:lnTo>
                    <a:pt x="354575" y="156454"/>
                  </a:lnTo>
                  <a:lnTo>
                    <a:pt x="351374" y="153254"/>
                  </a:lnTo>
                  <a:lnTo>
                    <a:pt x="351374" y="153254"/>
                  </a:lnTo>
                  <a:lnTo>
                    <a:pt x="348174" y="150063"/>
                  </a:lnTo>
                  <a:lnTo>
                    <a:pt x="348174" y="1468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5372" y="140481"/>
                  </a:lnTo>
                  <a:lnTo>
                    <a:pt x="335372" y="140481"/>
                  </a:lnTo>
                  <a:lnTo>
                    <a:pt x="332171" y="137281"/>
                  </a:lnTo>
                  <a:lnTo>
                    <a:pt x="332171" y="137281"/>
                  </a:lnTo>
                  <a:lnTo>
                    <a:pt x="328971" y="137281"/>
                  </a:lnTo>
                  <a:lnTo>
                    <a:pt x="325771" y="137281"/>
                  </a:lnTo>
                  <a:lnTo>
                    <a:pt x="325771" y="134090"/>
                  </a:lnTo>
                  <a:lnTo>
                    <a:pt x="325771" y="134090"/>
                  </a:lnTo>
                  <a:lnTo>
                    <a:pt x="322570" y="134090"/>
                  </a:lnTo>
                  <a:lnTo>
                    <a:pt x="319370" y="130899"/>
                  </a:lnTo>
                  <a:lnTo>
                    <a:pt x="319370" y="130899"/>
                  </a:lnTo>
                  <a:lnTo>
                    <a:pt x="312969" y="124507"/>
                  </a:lnTo>
                  <a:lnTo>
                    <a:pt x="309769" y="124507"/>
                  </a:lnTo>
                  <a:lnTo>
                    <a:pt x="306568" y="124507"/>
                  </a:lnTo>
                  <a:lnTo>
                    <a:pt x="303368" y="121307"/>
                  </a:lnTo>
                  <a:lnTo>
                    <a:pt x="300167" y="118116"/>
                  </a:lnTo>
                  <a:lnTo>
                    <a:pt x="300167" y="118116"/>
                  </a:lnTo>
                  <a:lnTo>
                    <a:pt x="300167" y="114925"/>
                  </a:lnTo>
                  <a:lnTo>
                    <a:pt x="296967" y="114925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2964" y="102143"/>
                  </a:lnTo>
                  <a:lnTo>
                    <a:pt x="272964" y="98952"/>
                  </a:lnTo>
                  <a:lnTo>
                    <a:pt x="272964" y="989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66564" y="82978"/>
                  </a:lnTo>
                  <a:lnTo>
                    <a:pt x="266564" y="829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3363" y="76587"/>
                  </a:lnTo>
                  <a:lnTo>
                    <a:pt x="263363" y="76587"/>
                  </a:lnTo>
                  <a:lnTo>
                    <a:pt x="260162" y="73387"/>
                  </a:lnTo>
                  <a:lnTo>
                    <a:pt x="260162" y="73387"/>
                  </a:lnTo>
                  <a:lnTo>
                    <a:pt x="260162" y="70196"/>
                  </a:lnTo>
                  <a:lnTo>
                    <a:pt x="256962" y="70196"/>
                  </a:lnTo>
                  <a:lnTo>
                    <a:pt x="253762" y="70196"/>
                  </a:lnTo>
                  <a:lnTo>
                    <a:pt x="250561" y="70196"/>
                  </a:lnTo>
                  <a:lnTo>
                    <a:pt x="244160" y="67005"/>
                  </a:lnTo>
                  <a:lnTo>
                    <a:pt x="244160" y="67005"/>
                  </a:lnTo>
                  <a:lnTo>
                    <a:pt x="240960" y="67005"/>
                  </a:lnTo>
                  <a:lnTo>
                    <a:pt x="237760" y="67005"/>
                  </a:lnTo>
                  <a:lnTo>
                    <a:pt x="237760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1359" y="67005"/>
                  </a:lnTo>
                  <a:lnTo>
                    <a:pt x="231359" y="63805"/>
                  </a:lnTo>
                  <a:lnTo>
                    <a:pt x="224958" y="60614"/>
                  </a:lnTo>
                  <a:lnTo>
                    <a:pt x="221758" y="57413"/>
                  </a:lnTo>
                  <a:lnTo>
                    <a:pt x="218557" y="54223"/>
                  </a:lnTo>
                  <a:lnTo>
                    <a:pt x="2185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2555" y="38249"/>
                  </a:lnTo>
                  <a:lnTo>
                    <a:pt x="199355" y="382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6155" y="31858"/>
                  </a:lnTo>
                  <a:lnTo>
                    <a:pt x="1929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6553" y="28667"/>
                  </a:lnTo>
                  <a:lnTo>
                    <a:pt x="180153" y="28667"/>
                  </a:lnTo>
                  <a:lnTo>
                    <a:pt x="180153" y="25467"/>
                  </a:lnTo>
                  <a:lnTo>
                    <a:pt x="176952" y="25467"/>
                  </a:lnTo>
                  <a:lnTo>
                    <a:pt x="176952" y="25467"/>
                  </a:lnTo>
                  <a:lnTo>
                    <a:pt x="173752" y="22276"/>
                  </a:lnTo>
                  <a:lnTo>
                    <a:pt x="167351" y="19075"/>
                  </a:lnTo>
                  <a:lnTo>
                    <a:pt x="167351" y="19075"/>
                  </a:lnTo>
                  <a:lnTo>
                    <a:pt x="164151" y="19075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51349" y="9493"/>
                  </a:lnTo>
                  <a:lnTo>
                    <a:pt x="125746" y="-89"/>
                  </a:lnTo>
                  <a:lnTo>
                    <a:pt x="125746" y="38249"/>
                  </a:lnTo>
                  <a:lnTo>
                    <a:pt x="34534" y="153254"/>
                  </a:lnTo>
                  <a:lnTo>
                    <a:pt x="-670" y="202774"/>
                  </a:lnTo>
                  <a:lnTo>
                    <a:pt x="192954" y="202774"/>
                  </a:lnTo>
                  <a:lnTo>
                    <a:pt x="199355" y="212357"/>
                  </a:lnTo>
                  <a:lnTo>
                    <a:pt x="199355" y="266668"/>
                  </a:lnTo>
                  <a:lnTo>
                    <a:pt x="199355" y="282642"/>
                  </a:lnTo>
                  <a:lnTo>
                    <a:pt x="199355" y="352927"/>
                  </a:lnTo>
                  <a:lnTo>
                    <a:pt x="199355" y="488705"/>
                  </a:lnTo>
                  <a:lnTo>
                    <a:pt x="199355" y="514261"/>
                  </a:lnTo>
                  <a:lnTo>
                    <a:pt x="316169" y="514261"/>
                  </a:lnTo>
                  <a:lnTo>
                    <a:pt x="399380" y="514261"/>
                  </a:lnTo>
                  <a:lnTo>
                    <a:pt x="452187" y="514261"/>
                  </a:lnTo>
                  <a:lnTo>
                    <a:pt x="538598" y="514261"/>
                  </a:lnTo>
                  <a:lnTo>
                    <a:pt x="541798" y="501479"/>
                  </a:lnTo>
                  <a:lnTo>
                    <a:pt x="541798" y="498288"/>
                  </a:lnTo>
                  <a:lnTo>
                    <a:pt x="541798" y="495097"/>
                  </a:lnTo>
                  <a:lnTo>
                    <a:pt x="541798" y="491896"/>
                  </a:lnTo>
                  <a:lnTo>
                    <a:pt x="541798" y="488705"/>
                  </a:lnTo>
                  <a:lnTo>
                    <a:pt x="544998" y="482314"/>
                  </a:lnTo>
                  <a:lnTo>
                    <a:pt x="544998" y="479123"/>
                  </a:lnTo>
                  <a:lnTo>
                    <a:pt x="544998" y="475923"/>
                  </a:lnTo>
                  <a:lnTo>
                    <a:pt x="544998" y="469532"/>
                  </a:lnTo>
                  <a:lnTo>
                    <a:pt x="541798" y="466341"/>
                  </a:lnTo>
                  <a:lnTo>
                    <a:pt x="541798" y="463150"/>
                  </a:lnTo>
                  <a:lnTo>
                    <a:pt x="538598" y="456759"/>
                  </a:lnTo>
                  <a:lnTo>
                    <a:pt x="535397" y="453558"/>
                  </a:lnTo>
                  <a:lnTo>
                    <a:pt x="535397" y="450367"/>
                  </a:lnTo>
                  <a:lnTo>
                    <a:pt x="535397" y="450367"/>
                  </a:lnTo>
                  <a:lnTo>
                    <a:pt x="535397" y="443976"/>
                  </a:lnTo>
                  <a:lnTo>
                    <a:pt x="538598" y="443976"/>
                  </a:lnTo>
                  <a:lnTo>
                    <a:pt x="548199" y="434394"/>
                  </a:lnTo>
                  <a:lnTo>
                    <a:pt x="551399" y="434394"/>
                  </a:lnTo>
                  <a:lnTo>
                    <a:pt x="551399" y="434394"/>
                  </a:lnTo>
                  <a:lnTo>
                    <a:pt x="561000" y="428003"/>
                  </a:lnTo>
                  <a:lnTo>
                    <a:pt x="564201" y="424812"/>
                  </a:lnTo>
                  <a:lnTo>
                    <a:pt x="564201" y="424812"/>
                  </a:lnTo>
                  <a:lnTo>
                    <a:pt x="567401" y="421611"/>
                  </a:lnTo>
                  <a:lnTo>
                    <a:pt x="570602" y="421611"/>
                  </a:lnTo>
                  <a:lnTo>
                    <a:pt x="570602" y="421611"/>
                  </a:lnTo>
                  <a:lnTo>
                    <a:pt x="570602" y="415230"/>
                  </a:lnTo>
                  <a:lnTo>
                    <a:pt x="570602" y="412029"/>
                  </a:lnTo>
                  <a:lnTo>
                    <a:pt x="567401" y="412029"/>
                  </a:lnTo>
                  <a:lnTo>
                    <a:pt x="564201" y="408838"/>
                  </a:lnTo>
                  <a:lnTo>
                    <a:pt x="564201" y="405638"/>
                  </a:lnTo>
                  <a:lnTo>
                    <a:pt x="564201" y="405638"/>
                  </a:lnTo>
                  <a:lnTo>
                    <a:pt x="564201" y="402447"/>
                  </a:lnTo>
                  <a:lnTo>
                    <a:pt x="564201" y="399256"/>
                  </a:lnTo>
                  <a:lnTo>
                    <a:pt x="567401" y="396056"/>
                  </a:lnTo>
                  <a:lnTo>
                    <a:pt x="573802" y="396056"/>
                  </a:lnTo>
                  <a:lnTo>
                    <a:pt x="573802" y="396056"/>
                  </a:lnTo>
                  <a:lnTo>
                    <a:pt x="573802" y="392865"/>
                  </a:lnTo>
                  <a:lnTo>
                    <a:pt x="573802" y="388074"/>
                  </a:lnTo>
                  <a:lnTo>
                    <a:pt x="573802" y="388074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1682"/>
                  </a:lnTo>
                  <a:lnTo>
                    <a:pt x="583403" y="381682"/>
                  </a:lnTo>
                  <a:lnTo>
                    <a:pt x="583403" y="381682"/>
                  </a:lnTo>
                  <a:lnTo>
                    <a:pt x="586603" y="378482"/>
                  </a:lnTo>
                  <a:lnTo>
                    <a:pt x="586603" y="375291"/>
                  </a:lnTo>
                  <a:lnTo>
                    <a:pt x="583403" y="375291"/>
                  </a:lnTo>
                  <a:lnTo>
                    <a:pt x="583403" y="372100"/>
                  </a:lnTo>
                  <a:lnTo>
                    <a:pt x="586603" y="372100"/>
                  </a:lnTo>
                  <a:lnTo>
                    <a:pt x="586603" y="368900"/>
                  </a:lnTo>
                  <a:lnTo>
                    <a:pt x="593004" y="368900"/>
                  </a:lnTo>
                  <a:lnTo>
                    <a:pt x="596205" y="365709"/>
                  </a:lnTo>
                  <a:lnTo>
                    <a:pt x="596205" y="365709"/>
                  </a:lnTo>
                  <a:lnTo>
                    <a:pt x="596205" y="362509"/>
                  </a:lnTo>
                  <a:lnTo>
                    <a:pt x="599405" y="362509"/>
                  </a:lnTo>
                  <a:lnTo>
                    <a:pt x="599405" y="362509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18EC0E9-6C4A-DDDD-72D1-AF0CD55B9701}"/>
                </a:ext>
              </a:extLst>
            </p:cNvPr>
            <p:cNvSpPr/>
            <p:nvPr/>
          </p:nvSpPr>
          <p:spPr>
            <a:xfrm>
              <a:off x="6924083" y="1294083"/>
              <a:ext cx="504825" cy="676275"/>
            </a:xfrm>
            <a:custGeom>
              <a:avLst/>
              <a:gdLst>
                <a:gd name="connsiteX0" fmla="*/ 494630 w 504825"/>
                <a:gd name="connsiteY0" fmla="*/ 597290 h 676275"/>
                <a:gd name="connsiteX1" fmla="*/ 504155 w 504825"/>
                <a:gd name="connsiteY1" fmla="*/ 594071 h 676275"/>
                <a:gd name="connsiteX2" fmla="*/ 500983 w 504825"/>
                <a:gd name="connsiteY2" fmla="*/ 590852 h 676275"/>
                <a:gd name="connsiteX3" fmla="*/ 500983 w 504825"/>
                <a:gd name="connsiteY3" fmla="*/ 587623 h 676275"/>
                <a:gd name="connsiteX4" fmla="*/ 500983 w 504825"/>
                <a:gd name="connsiteY4" fmla="*/ 587623 h 676275"/>
                <a:gd name="connsiteX5" fmla="*/ 497802 w 504825"/>
                <a:gd name="connsiteY5" fmla="*/ 584403 h 676275"/>
                <a:gd name="connsiteX6" fmla="*/ 491458 w 504825"/>
                <a:gd name="connsiteY6" fmla="*/ 571525 h 676275"/>
                <a:gd name="connsiteX7" fmla="*/ 483514 w 504825"/>
                <a:gd name="connsiteY7" fmla="*/ 558648 h 676275"/>
                <a:gd name="connsiteX8" fmla="*/ 480343 w 504825"/>
                <a:gd name="connsiteY8" fmla="*/ 519995 h 676275"/>
                <a:gd name="connsiteX9" fmla="*/ 480343 w 504825"/>
                <a:gd name="connsiteY9" fmla="*/ 507117 h 676275"/>
                <a:gd name="connsiteX10" fmla="*/ 477171 w 504825"/>
                <a:gd name="connsiteY10" fmla="*/ 481352 h 676275"/>
                <a:gd name="connsiteX11" fmla="*/ 477171 w 504825"/>
                <a:gd name="connsiteY11" fmla="*/ 478133 h 676275"/>
                <a:gd name="connsiteX12" fmla="*/ 477171 w 504825"/>
                <a:gd name="connsiteY12" fmla="*/ 478133 h 676275"/>
                <a:gd name="connsiteX13" fmla="*/ 477171 w 504825"/>
                <a:gd name="connsiteY13" fmla="*/ 478133 h 676275"/>
                <a:gd name="connsiteX14" fmla="*/ 473989 w 504825"/>
                <a:gd name="connsiteY14" fmla="*/ 474913 h 676275"/>
                <a:gd name="connsiteX15" fmla="*/ 470818 w 504825"/>
                <a:gd name="connsiteY15" fmla="*/ 471694 h 676275"/>
                <a:gd name="connsiteX16" fmla="*/ 467646 w 504825"/>
                <a:gd name="connsiteY16" fmla="*/ 471694 h 676275"/>
                <a:gd name="connsiteX17" fmla="*/ 467646 w 504825"/>
                <a:gd name="connsiteY17" fmla="*/ 471694 h 676275"/>
                <a:gd name="connsiteX18" fmla="*/ 467646 w 504825"/>
                <a:gd name="connsiteY18" fmla="*/ 471694 h 676275"/>
                <a:gd name="connsiteX19" fmla="*/ 467646 w 504825"/>
                <a:gd name="connsiteY19" fmla="*/ 471694 h 676275"/>
                <a:gd name="connsiteX20" fmla="*/ 467646 w 504825"/>
                <a:gd name="connsiteY20" fmla="*/ 465255 h 676275"/>
                <a:gd name="connsiteX21" fmla="*/ 467646 w 504825"/>
                <a:gd name="connsiteY21" fmla="*/ 465255 h 676275"/>
                <a:gd name="connsiteX22" fmla="*/ 467646 w 504825"/>
                <a:gd name="connsiteY22" fmla="*/ 465255 h 676275"/>
                <a:gd name="connsiteX23" fmla="*/ 470818 w 504825"/>
                <a:gd name="connsiteY23" fmla="*/ 465255 h 676275"/>
                <a:gd name="connsiteX24" fmla="*/ 470818 w 504825"/>
                <a:gd name="connsiteY24" fmla="*/ 460426 h 676275"/>
                <a:gd name="connsiteX25" fmla="*/ 470818 w 504825"/>
                <a:gd name="connsiteY25" fmla="*/ 457206 h 676275"/>
                <a:gd name="connsiteX26" fmla="*/ 473989 w 504825"/>
                <a:gd name="connsiteY26" fmla="*/ 457206 h 676275"/>
                <a:gd name="connsiteX27" fmla="*/ 477171 w 504825"/>
                <a:gd name="connsiteY27" fmla="*/ 453977 h 676275"/>
                <a:gd name="connsiteX28" fmla="*/ 477171 w 504825"/>
                <a:gd name="connsiteY28" fmla="*/ 450758 h 676275"/>
                <a:gd name="connsiteX29" fmla="*/ 480343 w 504825"/>
                <a:gd name="connsiteY29" fmla="*/ 447538 h 676275"/>
                <a:gd name="connsiteX30" fmla="*/ 480343 w 504825"/>
                <a:gd name="connsiteY30" fmla="*/ 441099 h 676275"/>
                <a:gd name="connsiteX31" fmla="*/ 480343 w 504825"/>
                <a:gd name="connsiteY31" fmla="*/ 418554 h 676275"/>
                <a:gd name="connsiteX32" fmla="*/ 467646 w 504825"/>
                <a:gd name="connsiteY32" fmla="*/ 370253 h 676275"/>
                <a:gd name="connsiteX33" fmla="*/ 464464 w 504825"/>
                <a:gd name="connsiteY33" fmla="*/ 370253 h 676275"/>
                <a:gd name="connsiteX34" fmla="*/ 464464 w 504825"/>
                <a:gd name="connsiteY34" fmla="*/ 373472 h 676275"/>
                <a:gd name="connsiteX35" fmla="*/ 461293 w 504825"/>
                <a:gd name="connsiteY35" fmla="*/ 373472 h 676275"/>
                <a:gd name="connsiteX36" fmla="*/ 461293 w 504825"/>
                <a:gd name="connsiteY36" fmla="*/ 370253 h 676275"/>
                <a:gd name="connsiteX37" fmla="*/ 458121 w 504825"/>
                <a:gd name="connsiteY37" fmla="*/ 370253 h 676275"/>
                <a:gd name="connsiteX38" fmla="*/ 454939 w 504825"/>
                <a:gd name="connsiteY38" fmla="*/ 367033 h 676275"/>
                <a:gd name="connsiteX39" fmla="*/ 451768 w 504825"/>
                <a:gd name="connsiteY39" fmla="*/ 367033 h 676275"/>
                <a:gd name="connsiteX40" fmla="*/ 451768 w 504825"/>
                <a:gd name="connsiteY40" fmla="*/ 363814 h 676275"/>
                <a:gd name="connsiteX41" fmla="*/ 448596 w 504825"/>
                <a:gd name="connsiteY41" fmla="*/ 363814 h 676275"/>
                <a:gd name="connsiteX42" fmla="*/ 448596 w 504825"/>
                <a:gd name="connsiteY42" fmla="*/ 363814 h 676275"/>
                <a:gd name="connsiteX43" fmla="*/ 448596 w 504825"/>
                <a:gd name="connsiteY43" fmla="*/ 363814 h 676275"/>
                <a:gd name="connsiteX44" fmla="*/ 439071 w 504825"/>
                <a:gd name="connsiteY44" fmla="*/ 370253 h 676275"/>
                <a:gd name="connsiteX45" fmla="*/ 432718 w 504825"/>
                <a:gd name="connsiteY45" fmla="*/ 373472 h 676275"/>
                <a:gd name="connsiteX46" fmla="*/ 429546 w 504825"/>
                <a:gd name="connsiteY46" fmla="*/ 376692 h 676275"/>
                <a:gd name="connsiteX47" fmla="*/ 429546 w 504825"/>
                <a:gd name="connsiteY47" fmla="*/ 376692 h 676275"/>
                <a:gd name="connsiteX48" fmla="*/ 426364 w 504825"/>
                <a:gd name="connsiteY48" fmla="*/ 383130 h 676275"/>
                <a:gd name="connsiteX49" fmla="*/ 426364 w 504825"/>
                <a:gd name="connsiteY49" fmla="*/ 383130 h 676275"/>
                <a:gd name="connsiteX50" fmla="*/ 423193 w 504825"/>
                <a:gd name="connsiteY50" fmla="*/ 389579 h 676275"/>
                <a:gd name="connsiteX51" fmla="*/ 423193 w 504825"/>
                <a:gd name="connsiteY51" fmla="*/ 389579 h 676275"/>
                <a:gd name="connsiteX52" fmla="*/ 423193 w 504825"/>
                <a:gd name="connsiteY52" fmla="*/ 389579 h 676275"/>
                <a:gd name="connsiteX53" fmla="*/ 410496 w 504825"/>
                <a:gd name="connsiteY53" fmla="*/ 376692 h 676275"/>
                <a:gd name="connsiteX54" fmla="*/ 410496 w 504825"/>
                <a:gd name="connsiteY54" fmla="*/ 373472 h 676275"/>
                <a:gd name="connsiteX55" fmla="*/ 407314 w 504825"/>
                <a:gd name="connsiteY55" fmla="*/ 370253 h 676275"/>
                <a:gd name="connsiteX56" fmla="*/ 407314 w 504825"/>
                <a:gd name="connsiteY56" fmla="*/ 363814 h 676275"/>
                <a:gd name="connsiteX57" fmla="*/ 407314 w 504825"/>
                <a:gd name="connsiteY57" fmla="*/ 357375 h 676275"/>
                <a:gd name="connsiteX58" fmla="*/ 407314 w 504825"/>
                <a:gd name="connsiteY58" fmla="*/ 357375 h 676275"/>
                <a:gd name="connsiteX59" fmla="*/ 404143 w 504825"/>
                <a:gd name="connsiteY59" fmla="*/ 357375 h 676275"/>
                <a:gd name="connsiteX60" fmla="*/ 400971 w 504825"/>
                <a:gd name="connsiteY60" fmla="*/ 354155 h 676275"/>
                <a:gd name="connsiteX61" fmla="*/ 397789 w 504825"/>
                <a:gd name="connsiteY61" fmla="*/ 354155 h 676275"/>
                <a:gd name="connsiteX62" fmla="*/ 397789 w 504825"/>
                <a:gd name="connsiteY62" fmla="*/ 354155 h 676275"/>
                <a:gd name="connsiteX63" fmla="*/ 394618 w 504825"/>
                <a:gd name="connsiteY63" fmla="*/ 354155 h 676275"/>
                <a:gd name="connsiteX64" fmla="*/ 391446 w 504825"/>
                <a:gd name="connsiteY64" fmla="*/ 357375 h 676275"/>
                <a:gd name="connsiteX65" fmla="*/ 391446 w 504825"/>
                <a:gd name="connsiteY65" fmla="*/ 354155 h 676275"/>
                <a:gd name="connsiteX66" fmla="*/ 388264 w 504825"/>
                <a:gd name="connsiteY66" fmla="*/ 354155 h 676275"/>
                <a:gd name="connsiteX67" fmla="*/ 388264 w 504825"/>
                <a:gd name="connsiteY67" fmla="*/ 354155 h 676275"/>
                <a:gd name="connsiteX68" fmla="*/ 388264 w 504825"/>
                <a:gd name="connsiteY68" fmla="*/ 350926 h 676275"/>
                <a:gd name="connsiteX69" fmla="*/ 388264 w 504825"/>
                <a:gd name="connsiteY69" fmla="*/ 347707 h 676275"/>
                <a:gd name="connsiteX70" fmla="*/ 385093 w 504825"/>
                <a:gd name="connsiteY70" fmla="*/ 344487 h 676275"/>
                <a:gd name="connsiteX71" fmla="*/ 385093 w 504825"/>
                <a:gd name="connsiteY71" fmla="*/ 341268 h 676275"/>
                <a:gd name="connsiteX72" fmla="*/ 385093 w 504825"/>
                <a:gd name="connsiteY72" fmla="*/ 341268 h 676275"/>
                <a:gd name="connsiteX73" fmla="*/ 381921 w 504825"/>
                <a:gd name="connsiteY73" fmla="*/ 341268 h 676275"/>
                <a:gd name="connsiteX74" fmla="*/ 381921 w 504825"/>
                <a:gd name="connsiteY74" fmla="*/ 338049 h 676275"/>
                <a:gd name="connsiteX75" fmla="*/ 381921 w 504825"/>
                <a:gd name="connsiteY75" fmla="*/ 338049 h 676275"/>
                <a:gd name="connsiteX76" fmla="*/ 378739 w 504825"/>
                <a:gd name="connsiteY76" fmla="*/ 338049 h 676275"/>
                <a:gd name="connsiteX77" fmla="*/ 378739 w 504825"/>
                <a:gd name="connsiteY77" fmla="*/ 334829 h 676275"/>
                <a:gd name="connsiteX78" fmla="*/ 378739 w 504825"/>
                <a:gd name="connsiteY78" fmla="*/ 334829 h 676275"/>
                <a:gd name="connsiteX79" fmla="*/ 378739 w 504825"/>
                <a:gd name="connsiteY79" fmla="*/ 328390 h 676275"/>
                <a:gd name="connsiteX80" fmla="*/ 375568 w 504825"/>
                <a:gd name="connsiteY80" fmla="*/ 325171 h 676275"/>
                <a:gd name="connsiteX81" fmla="*/ 372396 w 504825"/>
                <a:gd name="connsiteY81" fmla="*/ 305845 h 676275"/>
                <a:gd name="connsiteX82" fmla="*/ 375568 w 504825"/>
                <a:gd name="connsiteY82" fmla="*/ 302625 h 676275"/>
                <a:gd name="connsiteX83" fmla="*/ 372396 w 504825"/>
                <a:gd name="connsiteY83" fmla="*/ 302625 h 676275"/>
                <a:gd name="connsiteX84" fmla="*/ 372396 w 504825"/>
                <a:gd name="connsiteY84" fmla="*/ 299406 h 676275"/>
                <a:gd name="connsiteX85" fmla="*/ 372396 w 504825"/>
                <a:gd name="connsiteY85" fmla="*/ 299406 h 676275"/>
                <a:gd name="connsiteX86" fmla="*/ 372396 w 504825"/>
                <a:gd name="connsiteY86" fmla="*/ 299406 h 676275"/>
                <a:gd name="connsiteX87" fmla="*/ 369214 w 504825"/>
                <a:gd name="connsiteY87" fmla="*/ 299406 h 676275"/>
                <a:gd name="connsiteX88" fmla="*/ 359689 w 504825"/>
                <a:gd name="connsiteY88" fmla="*/ 296186 h 676275"/>
                <a:gd name="connsiteX89" fmla="*/ 359689 w 504825"/>
                <a:gd name="connsiteY89" fmla="*/ 292967 h 676275"/>
                <a:gd name="connsiteX90" fmla="*/ 353346 w 504825"/>
                <a:gd name="connsiteY90" fmla="*/ 292967 h 676275"/>
                <a:gd name="connsiteX91" fmla="*/ 353346 w 504825"/>
                <a:gd name="connsiteY91" fmla="*/ 292967 h 676275"/>
                <a:gd name="connsiteX92" fmla="*/ 350164 w 504825"/>
                <a:gd name="connsiteY92" fmla="*/ 292967 h 676275"/>
                <a:gd name="connsiteX93" fmla="*/ 350164 w 504825"/>
                <a:gd name="connsiteY93" fmla="*/ 292967 h 676275"/>
                <a:gd name="connsiteX94" fmla="*/ 346993 w 504825"/>
                <a:gd name="connsiteY94" fmla="*/ 289747 h 676275"/>
                <a:gd name="connsiteX95" fmla="*/ 350164 w 504825"/>
                <a:gd name="connsiteY95" fmla="*/ 289747 h 676275"/>
                <a:gd name="connsiteX96" fmla="*/ 350164 w 504825"/>
                <a:gd name="connsiteY96" fmla="*/ 289747 h 676275"/>
                <a:gd name="connsiteX97" fmla="*/ 353346 w 504825"/>
                <a:gd name="connsiteY97" fmla="*/ 286528 h 676275"/>
                <a:gd name="connsiteX98" fmla="*/ 353346 w 504825"/>
                <a:gd name="connsiteY98" fmla="*/ 280079 h 676275"/>
                <a:gd name="connsiteX99" fmla="*/ 356518 w 504825"/>
                <a:gd name="connsiteY99" fmla="*/ 276860 h 676275"/>
                <a:gd name="connsiteX100" fmla="*/ 359689 w 504825"/>
                <a:gd name="connsiteY100" fmla="*/ 273641 h 676275"/>
                <a:gd name="connsiteX101" fmla="*/ 362871 w 504825"/>
                <a:gd name="connsiteY101" fmla="*/ 270421 h 676275"/>
                <a:gd name="connsiteX102" fmla="*/ 362871 w 504825"/>
                <a:gd name="connsiteY102" fmla="*/ 270421 h 676275"/>
                <a:gd name="connsiteX103" fmla="*/ 362871 w 504825"/>
                <a:gd name="connsiteY103" fmla="*/ 270421 h 676275"/>
                <a:gd name="connsiteX104" fmla="*/ 362871 w 504825"/>
                <a:gd name="connsiteY104" fmla="*/ 267202 h 676275"/>
                <a:gd name="connsiteX105" fmla="*/ 366043 w 504825"/>
                <a:gd name="connsiteY105" fmla="*/ 267202 h 676275"/>
                <a:gd name="connsiteX106" fmla="*/ 366043 w 504825"/>
                <a:gd name="connsiteY106" fmla="*/ 260763 h 676275"/>
                <a:gd name="connsiteX107" fmla="*/ 369214 w 504825"/>
                <a:gd name="connsiteY107" fmla="*/ 255933 h 676275"/>
                <a:gd name="connsiteX108" fmla="*/ 372396 w 504825"/>
                <a:gd name="connsiteY108" fmla="*/ 252714 h 676275"/>
                <a:gd name="connsiteX109" fmla="*/ 381921 w 504825"/>
                <a:gd name="connsiteY109" fmla="*/ 243046 h 676275"/>
                <a:gd name="connsiteX110" fmla="*/ 385093 w 504825"/>
                <a:gd name="connsiteY110" fmla="*/ 239827 h 676275"/>
                <a:gd name="connsiteX111" fmla="*/ 385093 w 504825"/>
                <a:gd name="connsiteY111" fmla="*/ 236607 h 676275"/>
                <a:gd name="connsiteX112" fmla="*/ 388264 w 504825"/>
                <a:gd name="connsiteY112" fmla="*/ 233388 h 676275"/>
                <a:gd name="connsiteX113" fmla="*/ 388264 w 504825"/>
                <a:gd name="connsiteY113" fmla="*/ 233388 h 676275"/>
                <a:gd name="connsiteX114" fmla="*/ 388264 w 504825"/>
                <a:gd name="connsiteY114" fmla="*/ 223729 h 676275"/>
                <a:gd name="connsiteX115" fmla="*/ 388264 w 504825"/>
                <a:gd name="connsiteY115" fmla="*/ 223729 h 676275"/>
                <a:gd name="connsiteX116" fmla="*/ 388264 w 504825"/>
                <a:gd name="connsiteY116" fmla="*/ 214062 h 676275"/>
                <a:gd name="connsiteX117" fmla="*/ 388264 w 504825"/>
                <a:gd name="connsiteY117" fmla="*/ 214062 h 676275"/>
                <a:gd name="connsiteX118" fmla="*/ 388264 w 504825"/>
                <a:gd name="connsiteY118" fmla="*/ 210842 h 676275"/>
                <a:gd name="connsiteX119" fmla="*/ 388264 w 504825"/>
                <a:gd name="connsiteY119" fmla="*/ 210842 h 676275"/>
                <a:gd name="connsiteX120" fmla="*/ 388264 w 504825"/>
                <a:gd name="connsiteY120" fmla="*/ 210842 h 676275"/>
                <a:gd name="connsiteX121" fmla="*/ 388264 w 504825"/>
                <a:gd name="connsiteY121" fmla="*/ 207623 h 676275"/>
                <a:gd name="connsiteX122" fmla="*/ 388264 w 504825"/>
                <a:gd name="connsiteY122" fmla="*/ 207623 h 676275"/>
                <a:gd name="connsiteX123" fmla="*/ 388264 w 504825"/>
                <a:gd name="connsiteY123" fmla="*/ 207623 h 676275"/>
                <a:gd name="connsiteX124" fmla="*/ 388264 w 504825"/>
                <a:gd name="connsiteY124" fmla="*/ 207623 h 676275"/>
                <a:gd name="connsiteX125" fmla="*/ 385093 w 504825"/>
                <a:gd name="connsiteY125" fmla="*/ 207623 h 676275"/>
                <a:gd name="connsiteX126" fmla="*/ 381921 w 504825"/>
                <a:gd name="connsiteY126" fmla="*/ 204403 h 676275"/>
                <a:gd name="connsiteX127" fmla="*/ 372396 w 504825"/>
                <a:gd name="connsiteY127" fmla="*/ 197964 h 676275"/>
                <a:gd name="connsiteX128" fmla="*/ 369214 w 504825"/>
                <a:gd name="connsiteY128" fmla="*/ 194745 h 676275"/>
                <a:gd name="connsiteX129" fmla="*/ 369214 w 504825"/>
                <a:gd name="connsiteY129" fmla="*/ 191525 h 676275"/>
                <a:gd name="connsiteX130" fmla="*/ 366043 w 504825"/>
                <a:gd name="connsiteY130" fmla="*/ 191525 h 676275"/>
                <a:gd name="connsiteX131" fmla="*/ 362871 w 504825"/>
                <a:gd name="connsiteY131" fmla="*/ 191525 h 676275"/>
                <a:gd name="connsiteX132" fmla="*/ 359689 w 504825"/>
                <a:gd name="connsiteY132" fmla="*/ 188306 h 676275"/>
                <a:gd name="connsiteX133" fmla="*/ 356518 w 504825"/>
                <a:gd name="connsiteY133" fmla="*/ 188306 h 676275"/>
                <a:gd name="connsiteX134" fmla="*/ 356518 w 504825"/>
                <a:gd name="connsiteY134" fmla="*/ 188306 h 676275"/>
                <a:gd name="connsiteX135" fmla="*/ 353346 w 504825"/>
                <a:gd name="connsiteY135" fmla="*/ 185086 h 676275"/>
                <a:gd name="connsiteX136" fmla="*/ 353346 w 504825"/>
                <a:gd name="connsiteY136" fmla="*/ 181858 h 676275"/>
                <a:gd name="connsiteX137" fmla="*/ 353346 w 504825"/>
                <a:gd name="connsiteY137" fmla="*/ 181858 h 676275"/>
                <a:gd name="connsiteX138" fmla="*/ 353346 w 504825"/>
                <a:gd name="connsiteY138" fmla="*/ 178638 h 676275"/>
                <a:gd name="connsiteX139" fmla="*/ 356518 w 504825"/>
                <a:gd name="connsiteY139" fmla="*/ 172199 h 676275"/>
                <a:gd name="connsiteX140" fmla="*/ 356518 w 504825"/>
                <a:gd name="connsiteY140" fmla="*/ 168980 h 676275"/>
                <a:gd name="connsiteX141" fmla="*/ 359689 w 504825"/>
                <a:gd name="connsiteY141" fmla="*/ 162541 h 676275"/>
                <a:gd name="connsiteX142" fmla="*/ 359689 w 504825"/>
                <a:gd name="connsiteY142" fmla="*/ 162541 h 676275"/>
                <a:gd name="connsiteX143" fmla="*/ 359689 w 504825"/>
                <a:gd name="connsiteY143" fmla="*/ 159321 h 676275"/>
                <a:gd name="connsiteX144" fmla="*/ 359689 w 504825"/>
                <a:gd name="connsiteY144" fmla="*/ 156102 h 676275"/>
                <a:gd name="connsiteX145" fmla="*/ 359689 w 504825"/>
                <a:gd name="connsiteY145" fmla="*/ 156102 h 676275"/>
                <a:gd name="connsiteX146" fmla="*/ 362871 w 504825"/>
                <a:gd name="connsiteY146" fmla="*/ 152882 h 676275"/>
                <a:gd name="connsiteX147" fmla="*/ 362871 w 504825"/>
                <a:gd name="connsiteY147" fmla="*/ 149653 h 676275"/>
                <a:gd name="connsiteX148" fmla="*/ 362871 w 504825"/>
                <a:gd name="connsiteY148" fmla="*/ 149653 h 676275"/>
                <a:gd name="connsiteX149" fmla="*/ 366043 w 504825"/>
                <a:gd name="connsiteY149" fmla="*/ 146434 h 676275"/>
                <a:gd name="connsiteX150" fmla="*/ 359689 w 504825"/>
                <a:gd name="connsiteY150" fmla="*/ 143215 h 676275"/>
                <a:gd name="connsiteX151" fmla="*/ 356518 w 504825"/>
                <a:gd name="connsiteY151" fmla="*/ 139995 h 676275"/>
                <a:gd name="connsiteX152" fmla="*/ 353346 w 504825"/>
                <a:gd name="connsiteY152" fmla="*/ 136776 h 676275"/>
                <a:gd name="connsiteX153" fmla="*/ 353346 w 504825"/>
                <a:gd name="connsiteY153" fmla="*/ 136776 h 676275"/>
                <a:gd name="connsiteX154" fmla="*/ 350164 w 504825"/>
                <a:gd name="connsiteY154" fmla="*/ 136776 h 676275"/>
                <a:gd name="connsiteX155" fmla="*/ 350164 w 504825"/>
                <a:gd name="connsiteY155" fmla="*/ 136776 h 676275"/>
                <a:gd name="connsiteX156" fmla="*/ 346993 w 504825"/>
                <a:gd name="connsiteY156" fmla="*/ 136776 h 676275"/>
                <a:gd name="connsiteX157" fmla="*/ 343821 w 504825"/>
                <a:gd name="connsiteY157" fmla="*/ 136776 h 676275"/>
                <a:gd name="connsiteX158" fmla="*/ 343821 w 504825"/>
                <a:gd name="connsiteY158" fmla="*/ 136776 h 676275"/>
                <a:gd name="connsiteX159" fmla="*/ 343821 w 504825"/>
                <a:gd name="connsiteY159" fmla="*/ 139995 h 676275"/>
                <a:gd name="connsiteX160" fmla="*/ 340639 w 504825"/>
                <a:gd name="connsiteY160" fmla="*/ 143215 h 676275"/>
                <a:gd name="connsiteX161" fmla="*/ 337468 w 504825"/>
                <a:gd name="connsiteY161" fmla="*/ 146434 h 676275"/>
                <a:gd name="connsiteX162" fmla="*/ 337468 w 504825"/>
                <a:gd name="connsiteY162" fmla="*/ 146434 h 676275"/>
                <a:gd name="connsiteX163" fmla="*/ 337468 w 504825"/>
                <a:gd name="connsiteY163" fmla="*/ 146434 h 676275"/>
                <a:gd name="connsiteX164" fmla="*/ 334296 w 504825"/>
                <a:gd name="connsiteY164" fmla="*/ 149653 h 676275"/>
                <a:gd name="connsiteX165" fmla="*/ 327943 w 504825"/>
                <a:gd name="connsiteY165" fmla="*/ 162541 h 676275"/>
                <a:gd name="connsiteX166" fmla="*/ 327943 w 504825"/>
                <a:gd name="connsiteY166" fmla="*/ 162541 h 676275"/>
                <a:gd name="connsiteX167" fmla="*/ 327943 w 504825"/>
                <a:gd name="connsiteY167" fmla="*/ 162541 h 676275"/>
                <a:gd name="connsiteX168" fmla="*/ 327943 w 504825"/>
                <a:gd name="connsiteY168" fmla="*/ 165760 h 676275"/>
                <a:gd name="connsiteX169" fmla="*/ 323180 w 504825"/>
                <a:gd name="connsiteY169" fmla="*/ 165760 h 676275"/>
                <a:gd name="connsiteX170" fmla="*/ 323180 w 504825"/>
                <a:gd name="connsiteY170" fmla="*/ 165760 h 676275"/>
                <a:gd name="connsiteX171" fmla="*/ 323180 w 504825"/>
                <a:gd name="connsiteY171" fmla="*/ 165760 h 676275"/>
                <a:gd name="connsiteX172" fmla="*/ 323180 w 504825"/>
                <a:gd name="connsiteY172" fmla="*/ 165760 h 676275"/>
                <a:gd name="connsiteX173" fmla="*/ 320008 w 504825"/>
                <a:gd name="connsiteY173" fmla="*/ 165760 h 676275"/>
                <a:gd name="connsiteX174" fmla="*/ 320008 w 504825"/>
                <a:gd name="connsiteY174" fmla="*/ 162541 h 676275"/>
                <a:gd name="connsiteX175" fmla="*/ 316827 w 504825"/>
                <a:gd name="connsiteY175" fmla="*/ 159321 h 676275"/>
                <a:gd name="connsiteX176" fmla="*/ 310483 w 504825"/>
                <a:gd name="connsiteY176" fmla="*/ 149653 h 676275"/>
                <a:gd name="connsiteX177" fmla="*/ 307302 w 504825"/>
                <a:gd name="connsiteY177" fmla="*/ 149653 h 676275"/>
                <a:gd name="connsiteX178" fmla="*/ 304130 w 504825"/>
                <a:gd name="connsiteY178" fmla="*/ 136776 h 676275"/>
                <a:gd name="connsiteX179" fmla="*/ 300958 w 504825"/>
                <a:gd name="connsiteY179" fmla="*/ 133556 h 676275"/>
                <a:gd name="connsiteX180" fmla="*/ 297777 w 504825"/>
                <a:gd name="connsiteY180" fmla="*/ 133556 h 676275"/>
                <a:gd name="connsiteX181" fmla="*/ 297777 w 504825"/>
                <a:gd name="connsiteY181" fmla="*/ 127117 h 676275"/>
                <a:gd name="connsiteX182" fmla="*/ 288252 w 504825"/>
                <a:gd name="connsiteY182" fmla="*/ 114230 h 676275"/>
                <a:gd name="connsiteX183" fmla="*/ 278727 w 504825"/>
                <a:gd name="connsiteY183" fmla="*/ 101352 h 676275"/>
                <a:gd name="connsiteX184" fmla="*/ 275555 w 504825"/>
                <a:gd name="connsiteY184" fmla="*/ 94913 h 676275"/>
                <a:gd name="connsiteX185" fmla="*/ 275555 w 504825"/>
                <a:gd name="connsiteY185" fmla="*/ 88474 h 676275"/>
                <a:gd name="connsiteX186" fmla="*/ 272383 w 504825"/>
                <a:gd name="connsiteY186" fmla="*/ 85255 h 676275"/>
                <a:gd name="connsiteX187" fmla="*/ 275555 w 504825"/>
                <a:gd name="connsiteY187" fmla="*/ 78807 h 676275"/>
                <a:gd name="connsiteX188" fmla="*/ 275555 w 504825"/>
                <a:gd name="connsiteY188" fmla="*/ 78807 h 676275"/>
                <a:gd name="connsiteX189" fmla="*/ 275555 w 504825"/>
                <a:gd name="connsiteY189" fmla="*/ 78807 h 676275"/>
                <a:gd name="connsiteX190" fmla="*/ 275555 w 504825"/>
                <a:gd name="connsiteY190" fmla="*/ 78807 h 676275"/>
                <a:gd name="connsiteX191" fmla="*/ 275555 w 504825"/>
                <a:gd name="connsiteY191" fmla="*/ 75587 h 676275"/>
                <a:gd name="connsiteX192" fmla="*/ 275555 w 504825"/>
                <a:gd name="connsiteY192" fmla="*/ 75587 h 676275"/>
                <a:gd name="connsiteX193" fmla="*/ 278727 w 504825"/>
                <a:gd name="connsiteY193" fmla="*/ 75587 h 676275"/>
                <a:gd name="connsiteX194" fmla="*/ 278727 w 504825"/>
                <a:gd name="connsiteY194" fmla="*/ 72368 h 676275"/>
                <a:gd name="connsiteX195" fmla="*/ 281908 w 504825"/>
                <a:gd name="connsiteY195" fmla="*/ 72368 h 676275"/>
                <a:gd name="connsiteX196" fmla="*/ 281908 w 504825"/>
                <a:gd name="connsiteY196" fmla="*/ 72368 h 676275"/>
                <a:gd name="connsiteX197" fmla="*/ 281908 w 504825"/>
                <a:gd name="connsiteY197" fmla="*/ 72368 h 676275"/>
                <a:gd name="connsiteX198" fmla="*/ 281908 w 504825"/>
                <a:gd name="connsiteY198" fmla="*/ 69148 h 676275"/>
                <a:gd name="connsiteX199" fmla="*/ 291433 w 504825"/>
                <a:gd name="connsiteY199" fmla="*/ 69148 h 676275"/>
                <a:gd name="connsiteX200" fmla="*/ 294605 w 504825"/>
                <a:gd name="connsiteY200" fmla="*/ 69148 h 676275"/>
                <a:gd name="connsiteX201" fmla="*/ 300958 w 504825"/>
                <a:gd name="connsiteY201" fmla="*/ 69148 h 676275"/>
                <a:gd name="connsiteX202" fmla="*/ 300958 w 504825"/>
                <a:gd name="connsiteY202" fmla="*/ 69148 h 676275"/>
                <a:gd name="connsiteX203" fmla="*/ 304130 w 504825"/>
                <a:gd name="connsiteY203" fmla="*/ 69148 h 676275"/>
                <a:gd name="connsiteX204" fmla="*/ 304130 w 504825"/>
                <a:gd name="connsiteY204" fmla="*/ 69148 h 676275"/>
                <a:gd name="connsiteX205" fmla="*/ 310483 w 504825"/>
                <a:gd name="connsiteY205" fmla="*/ 65929 h 676275"/>
                <a:gd name="connsiteX206" fmla="*/ 310483 w 504825"/>
                <a:gd name="connsiteY206" fmla="*/ 62709 h 676275"/>
                <a:gd name="connsiteX207" fmla="*/ 310483 w 504825"/>
                <a:gd name="connsiteY207" fmla="*/ 62709 h 676275"/>
                <a:gd name="connsiteX208" fmla="*/ 310483 w 504825"/>
                <a:gd name="connsiteY208" fmla="*/ 62709 h 676275"/>
                <a:gd name="connsiteX209" fmla="*/ 310483 w 504825"/>
                <a:gd name="connsiteY209" fmla="*/ 59490 h 676275"/>
                <a:gd name="connsiteX210" fmla="*/ 310483 w 504825"/>
                <a:gd name="connsiteY210" fmla="*/ 59490 h 676275"/>
                <a:gd name="connsiteX211" fmla="*/ 310483 w 504825"/>
                <a:gd name="connsiteY211" fmla="*/ 59490 h 676275"/>
                <a:gd name="connsiteX212" fmla="*/ 313655 w 504825"/>
                <a:gd name="connsiteY212" fmla="*/ 44993 h 676275"/>
                <a:gd name="connsiteX213" fmla="*/ 313655 w 504825"/>
                <a:gd name="connsiteY213" fmla="*/ 44993 h 676275"/>
                <a:gd name="connsiteX214" fmla="*/ 313655 w 504825"/>
                <a:gd name="connsiteY214" fmla="*/ 44993 h 676275"/>
                <a:gd name="connsiteX215" fmla="*/ 313655 w 504825"/>
                <a:gd name="connsiteY215" fmla="*/ 41773 h 676275"/>
                <a:gd name="connsiteX216" fmla="*/ 313655 w 504825"/>
                <a:gd name="connsiteY216" fmla="*/ 41773 h 676275"/>
                <a:gd name="connsiteX217" fmla="*/ 313655 w 504825"/>
                <a:gd name="connsiteY217" fmla="*/ 38554 h 676275"/>
                <a:gd name="connsiteX218" fmla="*/ 310483 w 504825"/>
                <a:gd name="connsiteY218" fmla="*/ 35334 h 676275"/>
                <a:gd name="connsiteX219" fmla="*/ 310483 w 504825"/>
                <a:gd name="connsiteY219" fmla="*/ 35334 h 676275"/>
                <a:gd name="connsiteX220" fmla="*/ 307302 w 504825"/>
                <a:gd name="connsiteY220" fmla="*/ 35334 h 676275"/>
                <a:gd name="connsiteX221" fmla="*/ 307302 w 504825"/>
                <a:gd name="connsiteY221" fmla="*/ 32115 h 676275"/>
                <a:gd name="connsiteX222" fmla="*/ 307302 w 504825"/>
                <a:gd name="connsiteY222" fmla="*/ 32115 h 676275"/>
                <a:gd name="connsiteX223" fmla="*/ 307302 w 504825"/>
                <a:gd name="connsiteY223" fmla="*/ 22457 h 676275"/>
                <a:gd name="connsiteX224" fmla="*/ 307302 w 504825"/>
                <a:gd name="connsiteY224" fmla="*/ 19237 h 676275"/>
                <a:gd name="connsiteX225" fmla="*/ 304130 w 504825"/>
                <a:gd name="connsiteY225" fmla="*/ 19237 h 676275"/>
                <a:gd name="connsiteX226" fmla="*/ 304130 w 504825"/>
                <a:gd name="connsiteY226" fmla="*/ 16018 h 676275"/>
                <a:gd name="connsiteX227" fmla="*/ 304130 w 504825"/>
                <a:gd name="connsiteY227" fmla="*/ 16018 h 676275"/>
                <a:gd name="connsiteX228" fmla="*/ 304130 w 504825"/>
                <a:gd name="connsiteY228" fmla="*/ 16018 h 676275"/>
                <a:gd name="connsiteX229" fmla="*/ 304130 w 504825"/>
                <a:gd name="connsiteY229" fmla="*/ 16018 h 676275"/>
                <a:gd name="connsiteX230" fmla="*/ 297777 w 504825"/>
                <a:gd name="connsiteY230" fmla="*/ 16018 h 676275"/>
                <a:gd name="connsiteX231" fmla="*/ 156493 w 504825"/>
                <a:gd name="connsiteY231" fmla="*/ 19237 h 676275"/>
                <a:gd name="connsiteX232" fmla="*/ 77121 w 504825"/>
                <a:gd name="connsiteY232" fmla="*/ 3130 h 676275"/>
                <a:gd name="connsiteX233" fmla="*/ 73939 w 504825"/>
                <a:gd name="connsiteY233" fmla="*/ -89 h 676275"/>
                <a:gd name="connsiteX234" fmla="*/ 73939 w 504825"/>
                <a:gd name="connsiteY234" fmla="*/ 3130 h 676275"/>
                <a:gd name="connsiteX235" fmla="*/ 67596 w 504825"/>
                <a:gd name="connsiteY235" fmla="*/ 19237 h 676275"/>
                <a:gd name="connsiteX236" fmla="*/ 61243 w 504825"/>
                <a:gd name="connsiteY236" fmla="*/ 38554 h 676275"/>
                <a:gd name="connsiteX237" fmla="*/ 61243 w 504825"/>
                <a:gd name="connsiteY237" fmla="*/ 41773 h 676275"/>
                <a:gd name="connsiteX238" fmla="*/ 61243 w 504825"/>
                <a:gd name="connsiteY238" fmla="*/ 44993 h 676275"/>
                <a:gd name="connsiteX239" fmla="*/ 64414 w 504825"/>
                <a:gd name="connsiteY239" fmla="*/ 48212 h 676275"/>
                <a:gd name="connsiteX240" fmla="*/ 67596 w 504825"/>
                <a:gd name="connsiteY240" fmla="*/ 51441 h 676275"/>
                <a:gd name="connsiteX241" fmla="*/ 67596 w 504825"/>
                <a:gd name="connsiteY241" fmla="*/ 54661 h 676275"/>
                <a:gd name="connsiteX242" fmla="*/ 67596 w 504825"/>
                <a:gd name="connsiteY242" fmla="*/ 59490 h 676275"/>
                <a:gd name="connsiteX243" fmla="*/ 67596 w 504825"/>
                <a:gd name="connsiteY243" fmla="*/ 62709 h 676275"/>
                <a:gd name="connsiteX244" fmla="*/ 67596 w 504825"/>
                <a:gd name="connsiteY244" fmla="*/ 65929 h 676275"/>
                <a:gd name="connsiteX245" fmla="*/ 67596 w 504825"/>
                <a:gd name="connsiteY245" fmla="*/ 69148 h 676275"/>
                <a:gd name="connsiteX246" fmla="*/ 70768 w 504825"/>
                <a:gd name="connsiteY246" fmla="*/ 72368 h 676275"/>
                <a:gd name="connsiteX247" fmla="*/ 73939 w 504825"/>
                <a:gd name="connsiteY247" fmla="*/ 75587 h 676275"/>
                <a:gd name="connsiteX248" fmla="*/ 73939 w 504825"/>
                <a:gd name="connsiteY248" fmla="*/ 78807 h 676275"/>
                <a:gd name="connsiteX249" fmla="*/ 73939 w 504825"/>
                <a:gd name="connsiteY249" fmla="*/ 82026 h 676275"/>
                <a:gd name="connsiteX250" fmla="*/ 77121 w 504825"/>
                <a:gd name="connsiteY250" fmla="*/ 91694 h 676275"/>
                <a:gd name="connsiteX251" fmla="*/ 83464 w 504825"/>
                <a:gd name="connsiteY251" fmla="*/ 127117 h 676275"/>
                <a:gd name="connsiteX252" fmla="*/ 86646 w 504825"/>
                <a:gd name="connsiteY252" fmla="*/ 133556 h 676275"/>
                <a:gd name="connsiteX253" fmla="*/ 83464 w 504825"/>
                <a:gd name="connsiteY253" fmla="*/ 136776 h 676275"/>
                <a:gd name="connsiteX254" fmla="*/ 70768 w 504825"/>
                <a:gd name="connsiteY254" fmla="*/ 149653 h 676275"/>
                <a:gd name="connsiteX255" fmla="*/ 67596 w 504825"/>
                <a:gd name="connsiteY255" fmla="*/ 152882 h 676275"/>
                <a:gd name="connsiteX256" fmla="*/ 64414 w 504825"/>
                <a:gd name="connsiteY256" fmla="*/ 159321 h 676275"/>
                <a:gd name="connsiteX257" fmla="*/ 64414 w 504825"/>
                <a:gd name="connsiteY257" fmla="*/ 162541 h 676275"/>
                <a:gd name="connsiteX258" fmla="*/ 64414 w 504825"/>
                <a:gd name="connsiteY258" fmla="*/ 175419 h 676275"/>
                <a:gd name="connsiteX259" fmla="*/ 64414 w 504825"/>
                <a:gd name="connsiteY259" fmla="*/ 181858 h 676275"/>
                <a:gd name="connsiteX260" fmla="*/ 67596 w 504825"/>
                <a:gd name="connsiteY260" fmla="*/ 188306 h 676275"/>
                <a:gd name="connsiteX261" fmla="*/ 70768 w 504825"/>
                <a:gd name="connsiteY261" fmla="*/ 191525 h 676275"/>
                <a:gd name="connsiteX262" fmla="*/ 73939 w 504825"/>
                <a:gd name="connsiteY262" fmla="*/ 197964 h 676275"/>
                <a:gd name="connsiteX263" fmla="*/ 96171 w 504825"/>
                <a:gd name="connsiteY263" fmla="*/ 230168 h 676275"/>
                <a:gd name="connsiteX264" fmla="*/ 99343 w 504825"/>
                <a:gd name="connsiteY264" fmla="*/ 233388 h 676275"/>
                <a:gd name="connsiteX265" fmla="*/ 99343 w 504825"/>
                <a:gd name="connsiteY265" fmla="*/ 236607 h 676275"/>
                <a:gd name="connsiteX266" fmla="*/ 96171 w 504825"/>
                <a:gd name="connsiteY266" fmla="*/ 239827 h 676275"/>
                <a:gd name="connsiteX267" fmla="*/ 96171 w 504825"/>
                <a:gd name="connsiteY267" fmla="*/ 243046 h 676275"/>
                <a:gd name="connsiteX268" fmla="*/ 96171 w 504825"/>
                <a:gd name="connsiteY268" fmla="*/ 246266 h 676275"/>
                <a:gd name="connsiteX269" fmla="*/ 96171 w 504825"/>
                <a:gd name="connsiteY269" fmla="*/ 249485 h 676275"/>
                <a:gd name="connsiteX270" fmla="*/ 96171 w 504825"/>
                <a:gd name="connsiteY270" fmla="*/ 252714 h 676275"/>
                <a:gd name="connsiteX271" fmla="*/ 96171 w 504825"/>
                <a:gd name="connsiteY271" fmla="*/ 252714 h 676275"/>
                <a:gd name="connsiteX272" fmla="*/ 92989 w 504825"/>
                <a:gd name="connsiteY272" fmla="*/ 252714 h 676275"/>
                <a:gd name="connsiteX273" fmla="*/ 89818 w 504825"/>
                <a:gd name="connsiteY273" fmla="*/ 252714 h 676275"/>
                <a:gd name="connsiteX274" fmla="*/ 89818 w 504825"/>
                <a:gd name="connsiteY274" fmla="*/ 252714 h 676275"/>
                <a:gd name="connsiteX275" fmla="*/ 83464 w 504825"/>
                <a:gd name="connsiteY275" fmla="*/ 255933 h 676275"/>
                <a:gd name="connsiteX276" fmla="*/ 80293 w 504825"/>
                <a:gd name="connsiteY276" fmla="*/ 255933 h 676275"/>
                <a:gd name="connsiteX277" fmla="*/ 77121 w 504825"/>
                <a:gd name="connsiteY277" fmla="*/ 255933 h 676275"/>
                <a:gd name="connsiteX278" fmla="*/ 73939 w 504825"/>
                <a:gd name="connsiteY278" fmla="*/ 255933 h 676275"/>
                <a:gd name="connsiteX279" fmla="*/ 70768 w 504825"/>
                <a:gd name="connsiteY279" fmla="*/ 260763 h 676275"/>
                <a:gd name="connsiteX280" fmla="*/ 67596 w 504825"/>
                <a:gd name="connsiteY280" fmla="*/ 263982 h 676275"/>
                <a:gd name="connsiteX281" fmla="*/ 67596 w 504825"/>
                <a:gd name="connsiteY281" fmla="*/ 267202 h 676275"/>
                <a:gd name="connsiteX282" fmla="*/ 67596 w 504825"/>
                <a:gd name="connsiteY282" fmla="*/ 267202 h 676275"/>
                <a:gd name="connsiteX283" fmla="*/ 64414 w 504825"/>
                <a:gd name="connsiteY283" fmla="*/ 270421 h 676275"/>
                <a:gd name="connsiteX284" fmla="*/ 61243 w 504825"/>
                <a:gd name="connsiteY284" fmla="*/ 270421 h 676275"/>
                <a:gd name="connsiteX285" fmla="*/ 58071 w 504825"/>
                <a:gd name="connsiteY285" fmla="*/ 267202 h 676275"/>
                <a:gd name="connsiteX286" fmla="*/ 54889 w 504825"/>
                <a:gd name="connsiteY286" fmla="*/ 263982 h 676275"/>
                <a:gd name="connsiteX287" fmla="*/ 48546 w 504825"/>
                <a:gd name="connsiteY287" fmla="*/ 263982 h 676275"/>
                <a:gd name="connsiteX288" fmla="*/ 45364 w 504825"/>
                <a:gd name="connsiteY288" fmla="*/ 260763 h 676275"/>
                <a:gd name="connsiteX289" fmla="*/ 39021 w 504825"/>
                <a:gd name="connsiteY289" fmla="*/ 263982 h 676275"/>
                <a:gd name="connsiteX290" fmla="*/ 39021 w 504825"/>
                <a:gd name="connsiteY290" fmla="*/ 263982 h 676275"/>
                <a:gd name="connsiteX291" fmla="*/ 35839 w 504825"/>
                <a:gd name="connsiteY291" fmla="*/ 267202 h 676275"/>
                <a:gd name="connsiteX292" fmla="*/ 32668 w 504825"/>
                <a:gd name="connsiteY292" fmla="*/ 273641 h 676275"/>
                <a:gd name="connsiteX293" fmla="*/ 29496 w 504825"/>
                <a:gd name="connsiteY293" fmla="*/ 276860 h 676275"/>
                <a:gd name="connsiteX294" fmla="*/ 29496 w 504825"/>
                <a:gd name="connsiteY294" fmla="*/ 280079 h 676275"/>
                <a:gd name="connsiteX295" fmla="*/ 29496 w 504825"/>
                <a:gd name="connsiteY295" fmla="*/ 286528 h 676275"/>
                <a:gd name="connsiteX296" fmla="*/ 29496 w 504825"/>
                <a:gd name="connsiteY296" fmla="*/ 286528 h 676275"/>
                <a:gd name="connsiteX297" fmla="*/ 23143 w 504825"/>
                <a:gd name="connsiteY297" fmla="*/ 302625 h 676275"/>
                <a:gd name="connsiteX298" fmla="*/ 23143 w 504825"/>
                <a:gd name="connsiteY298" fmla="*/ 302625 h 676275"/>
                <a:gd name="connsiteX299" fmla="*/ 19971 w 504825"/>
                <a:gd name="connsiteY299" fmla="*/ 305845 h 676275"/>
                <a:gd name="connsiteX300" fmla="*/ 16789 w 504825"/>
                <a:gd name="connsiteY300" fmla="*/ 305845 h 676275"/>
                <a:gd name="connsiteX301" fmla="*/ 16789 w 504825"/>
                <a:gd name="connsiteY301" fmla="*/ 309064 h 676275"/>
                <a:gd name="connsiteX302" fmla="*/ 13618 w 504825"/>
                <a:gd name="connsiteY302" fmla="*/ 309064 h 676275"/>
                <a:gd name="connsiteX303" fmla="*/ 13618 w 504825"/>
                <a:gd name="connsiteY303" fmla="*/ 312283 h 676275"/>
                <a:gd name="connsiteX304" fmla="*/ 13618 w 504825"/>
                <a:gd name="connsiteY304" fmla="*/ 312283 h 676275"/>
                <a:gd name="connsiteX305" fmla="*/ 13618 w 504825"/>
                <a:gd name="connsiteY305" fmla="*/ 315503 h 676275"/>
                <a:gd name="connsiteX306" fmla="*/ 13618 w 504825"/>
                <a:gd name="connsiteY306" fmla="*/ 318722 h 676275"/>
                <a:gd name="connsiteX307" fmla="*/ 13618 w 504825"/>
                <a:gd name="connsiteY307" fmla="*/ 321951 h 676275"/>
                <a:gd name="connsiteX308" fmla="*/ 10446 w 504825"/>
                <a:gd name="connsiteY308" fmla="*/ 328390 h 676275"/>
                <a:gd name="connsiteX309" fmla="*/ 10446 w 504825"/>
                <a:gd name="connsiteY309" fmla="*/ 328390 h 676275"/>
                <a:gd name="connsiteX310" fmla="*/ 5683 w 504825"/>
                <a:gd name="connsiteY310" fmla="*/ 331610 h 676275"/>
                <a:gd name="connsiteX311" fmla="*/ 2502 w 504825"/>
                <a:gd name="connsiteY311" fmla="*/ 334829 h 676275"/>
                <a:gd name="connsiteX312" fmla="*/ 2502 w 504825"/>
                <a:gd name="connsiteY312" fmla="*/ 334829 h 676275"/>
                <a:gd name="connsiteX313" fmla="*/ 5683 w 504825"/>
                <a:gd name="connsiteY313" fmla="*/ 338049 h 676275"/>
                <a:gd name="connsiteX314" fmla="*/ 5683 w 504825"/>
                <a:gd name="connsiteY314" fmla="*/ 338049 h 676275"/>
                <a:gd name="connsiteX315" fmla="*/ 5683 w 504825"/>
                <a:gd name="connsiteY315" fmla="*/ 341268 h 676275"/>
                <a:gd name="connsiteX316" fmla="*/ 5683 w 504825"/>
                <a:gd name="connsiteY316" fmla="*/ 341268 h 676275"/>
                <a:gd name="connsiteX317" fmla="*/ 2502 w 504825"/>
                <a:gd name="connsiteY317" fmla="*/ 344487 h 676275"/>
                <a:gd name="connsiteX318" fmla="*/ 2502 w 504825"/>
                <a:gd name="connsiteY318" fmla="*/ 344487 h 676275"/>
                <a:gd name="connsiteX319" fmla="*/ -670 w 504825"/>
                <a:gd name="connsiteY319" fmla="*/ 347707 h 676275"/>
                <a:gd name="connsiteX320" fmla="*/ -670 w 504825"/>
                <a:gd name="connsiteY320" fmla="*/ 350926 h 676275"/>
                <a:gd name="connsiteX321" fmla="*/ -670 w 504825"/>
                <a:gd name="connsiteY321" fmla="*/ 350926 h 676275"/>
                <a:gd name="connsiteX322" fmla="*/ 32668 w 504825"/>
                <a:gd name="connsiteY322" fmla="*/ 354155 h 676275"/>
                <a:gd name="connsiteX323" fmla="*/ 42193 w 504825"/>
                <a:gd name="connsiteY323" fmla="*/ 350926 h 676275"/>
                <a:gd name="connsiteX324" fmla="*/ 45364 w 504825"/>
                <a:gd name="connsiteY324" fmla="*/ 350926 h 676275"/>
                <a:gd name="connsiteX325" fmla="*/ 45364 w 504825"/>
                <a:gd name="connsiteY325" fmla="*/ 350926 h 676275"/>
                <a:gd name="connsiteX326" fmla="*/ 54889 w 504825"/>
                <a:gd name="connsiteY326" fmla="*/ 350926 h 676275"/>
                <a:gd name="connsiteX327" fmla="*/ 58071 w 504825"/>
                <a:gd name="connsiteY327" fmla="*/ 347707 h 676275"/>
                <a:gd name="connsiteX328" fmla="*/ 58071 w 504825"/>
                <a:gd name="connsiteY328" fmla="*/ 347707 h 676275"/>
                <a:gd name="connsiteX329" fmla="*/ 58071 w 504825"/>
                <a:gd name="connsiteY329" fmla="*/ 347707 h 676275"/>
                <a:gd name="connsiteX330" fmla="*/ 58071 w 504825"/>
                <a:gd name="connsiteY330" fmla="*/ 350926 h 676275"/>
                <a:gd name="connsiteX331" fmla="*/ 61243 w 504825"/>
                <a:gd name="connsiteY331" fmla="*/ 350926 h 676275"/>
                <a:gd name="connsiteX332" fmla="*/ 64414 w 504825"/>
                <a:gd name="connsiteY332" fmla="*/ 350926 h 676275"/>
                <a:gd name="connsiteX333" fmla="*/ 64414 w 504825"/>
                <a:gd name="connsiteY333" fmla="*/ 350926 h 676275"/>
                <a:gd name="connsiteX334" fmla="*/ 67596 w 504825"/>
                <a:gd name="connsiteY334" fmla="*/ 350926 h 676275"/>
                <a:gd name="connsiteX335" fmla="*/ 67596 w 504825"/>
                <a:gd name="connsiteY335" fmla="*/ 350926 h 676275"/>
                <a:gd name="connsiteX336" fmla="*/ 67596 w 504825"/>
                <a:gd name="connsiteY336" fmla="*/ 350926 h 676275"/>
                <a:gd name="connsiteX337" fmla="*/ 70768 w 504825"/>
                <a:gd name="connsiteY337" fmla="*/ 350926 h 676275"/>
                <a:gd name="connsiteX338" fmla="*/ 70768 w 504825"/>
                <a:gd name="connsiteY338" fmla="*/ 350926 h 676275"/>
                <a:gd name="connsiteX339" fmla="*/ 70768 w 504825"/>
                <a:gd name="connsiteY339" fmla="*/ 347707 h 676275"/>
                <a:gd name="connsiteX340" fmla="*/ 73939 w 504825"/>
                <a:gd name="connsiteY340" fmla="*/ 347707 h 676275"/>
                <a:gd name="connsiteX341" fmla="*/ 73939 w 504825"/>
                <a:gd name="connsiteY341" fmla="*/ 347707 h 676275"/>
                <a:gd name="connsiteX342" fmla="*/ 73939 w 504825"/>
                <a:gd name="connsiteY342" fmla="*/ 347707 h 676275"/>
                <a:gd name="connsiteX343" fmla="*/ 80293 w 504825"/>
                <a:gd name="connsiteY343" fmla="*/ 347707 h 676275"/>
                <a:gd name="connsiteX344" fmla="*/ 80293 w 504825"/>
                <a:gd name="connsiteY344" fmla="*/ 347707 h 676275"/>
                <a:gd name="connsiteX345" fmla="*/ 83464 w 504825"/>
                <a:gd name="connsiteY345" fmla="*/ 347707 h 676275"/>
                <a:gd name="connsiteX346" fmla="*/ 83464 w 504825"/>
                <a:gd name="connsiteY346" fmla="*/ 347707 h 676275"/>
                <a:gd name="connsiteX347" fmla="*/ 83464 w 504825"/>
                <a:gd name="connsiteY347" fmla="*/ 350926 h 676275"/>
                <a:gd name="connsiteX348" fmla="*/ 83464 w 504825"/>
                <a:gd name="connsiteY348" fmla="*/ 350926 h 676275"/>
                <a:gd name="connsiteX349" fmla="*/ 83464 w 504825"/>
                <a:gd name="connsiteY349" fmla="*/ 350926 h 676275"/>
                <a:gd name="connsiteX350" fmla="*/ 83464 w 504825"/>
                <a:gd name="connsiteY350" fmla="*/ 350926 h 676275"/>
                <a:gd name="connsiteX351" fmla="*/ 83464 w 504825"/>
                <a:gd name="connsiteY351" fmla="*/ 354155 h 676275"/>
                <a:gd name="connsiteX352" fmla="*/ 80293 w 504825"/>
                <a:gd name="connsiteY352" fmla="*/ 360594 h 676275"/>
                <a:gd name="connsiteX353" fmla="*/ 80293 w 504825"/>
                <a:gd name="connsiteY353" fmla="*/ 360594 h 676275"/>
                <a:gd name="connsiteX354" fmla="*/ 80293 w 504825"/>
                <a:gd name="connsiteY354" fmla="*/ 363814 h 676275"/>
                <a:gd name="connsiteX355" fmla="*/ 80293 w 504825"/>
                <a:gd name="connsiteY355" fmla="*/ 363814 h 676275"/>
                <a:gd name="connsiteX356" fmla="*/ 80293 w 504825"/>
                <a:gd name="connsiteY356" fmla="*/ 363814 h 676275"/>
                <a:gd name="connsiteX357" fmla="*/ 80293 w 504825"/>
                <a:gd name="connsiteY357" fmla="*/ 367033 h 676275"/>
                <a:gd name="connsiteX358" fmla="*/ 83464 w 504825"/>
                <a:gd name="connsiteY358" fmla="*/ 367033 h 676275"/>
                <a:gd name="connsiteX359" fmla="*/ 83464 w 504825"/>
                <a:gd name="connsiteY359" fmla="*/ 367033 h 676275"/>
                <a:gd name="connsiteX360" fmla="*/ 83464 w 504825"/>
                <a:gd name="connsiteY360" fmla="*/ 370253 h 676275"/>
                <a:gd name="connsiteX361" fmla="*/ 83464 w 504825"/>
                <a:gd name="connsiteY361" fmla="*/ 370253 h 676275"/>
                <a:gd name="connsiteX362" fmla="*/ 83464 w 504825"/>
                <a:gd name="connsiteY362" fmla="*/ 370253 h 676275"/>
                <a:gd name="connsiteX363" fmla="*/ 80293 w 504825"/>
                <a:gd name="connsiteY363" fmla="*/ 376692 h 676275"/>
                <a:gd name="connsiteX364" fmla="*/ 80293 w 504825"/>
                <a:gd name="connsiteY364" fmla="*/ 379911 h 676275"/>
                <a:gd name="connsiteX365" fmla="*/ 80293 w 504825"/>
                <a:gd name="connsiteY365" fmla="*/ 379911 h 676275"/>
                <a:gd name="connsiteX366" fmla="*/ 80293 w 504825"/>
                <a:gd name="connsiteY366" fmla="*/ 379911 h 676275"/>
                <a:gd name="connsiteX367" fmla="*/ 80293 w 504825"/>
                <a:gd name="connsiteY367" fmla="*/ 383130 h 676275"/>
                <a:gd name="connsiteX368" fmla="*/ 80293 w 504825"/>
                <a:gd name="connsiteY368" fmla="*/ 383130 h 676275"/>
                <a:gd name="connsiteX369" fmla="*/ 83464 w 504825"/>
                <a:gd name="connsiteY369" fmla="*/ 383130 h 676275"/>
                <a:gd name="connsiteX370" fmla="*/ 83464 w 504825"/>
                <a:gd name="connsiteY370" fmla="*/ 383130 h 676275"/>
                <a:gd name="connsiteX371" fmla="*/ 83464 w 504825"/>
                <a:gd name="connsiteY371" fmla="*/ 383130 h 676275"/>
                <a:gd name="connsiteX372" fmla="*/ 86646 w 504825"/>
                <a:gd name="connsiteY372" fmla="*/ 383130 h 676275"/>
                <a:gd name="connsiteX373" fmla="*/ 86646 w 504825"/>
                <a:gd name="connsiteY373" fmla="*/ 383130 h 676275"/>
                <a:gd name="connsiteX374" fmla="*/ 89818 w 504825"/>
                <a:gd name="connsiteY374" fmla="*/ 383130 h 676275"/>
                <a:gd name="connsiteX375" fmla="*/ 89818 w 504825"/>
                <a:gd name="connsiteY375" fmla="*/ 383130 h 676275"/>
                <a:gd name="connsiteX376" fmla="*/ 92989 w 504825"/>
                <a:gd name="connsiteY376" fmla="*/ 383130 h 676275"/>
                <a:gd name="connsiteX377" fmla="*/ 92989 w 504825"/>
                <a:gd name="connsiteY377" fmla="*/ 386350 h 676275"/>
                <a:gd name="connsiteX378" fmla="*/ 92989 w 504825"/>
                <a:gd name="connsiteY378" fmla="*/ 386350 h 676275"/>
                <a:gd name="connsiteX379" fmla="*/ 96171 w 504825"/>
                <a:gd name="connsiteY379" fmla="*/ 386350 h 676275"/>
                <a:gd name="connsiteX380" fmla="*/ 96171 w 504825"/>
                <a:gd name="connsiteY380" fmla="*/ 389579 h 676275"/>
                <a:gd name="connsiteX381" fmla="*/ 99343 w 504825"/>
                <a:gd name="connsiteY381" fmla="*/ 389579 h 676275"/>
                <a:gd name="connsiteX382" fmla="*/ 99343 w 504825"/>
                <a:gd name="connsiteY382" fmla="*/ 392798 h 676275"/>
                <a:gd name="connsiteX383" fmla="*/ 99343 w 504825"/>
                <a:gd name="connsiteY383" fmla="*/ 392798 h 676275"/>
                <a:gd name="connsiteX384" fmla="*/ 102514 w 504825"/>
                <a:gd name="connsiteY384" fmla="*/ 392798 h 676275"/>
                <a:gd name="connsiteX385" fmla="*/ 102514 w 504825"/>
                <a:gd name="connsiteY385" fmla="*/ 392798 h 676275"/>
                <a:gd name="connsiteX386" fmla="*/ 102514 w 504825"/>
                <a:gd name="connsiteY386" fmla="*/ 392798 h 676275"/>
                <a:gd name="connsiteX387" fmla="*/ 105696 w 504825"/>
                <a:gd name="connsiteY387" fmla="*/ 392798 h 676275"/>
                <a:gd name="connsiteX388" fmla="*/ 108868 w 504825"/>
                <a:gd name="connsiteY388" fmla="*/ 396018 h 676275"/>
                <a:gd name="connsiteX389" fmla="*/ 115221 w 504825"/>
                <a:gd name="connsiteY389" fmla="*/ 396018 h 676275"/>
                <a:gd name="connsiteX390" fmla="*/ 115221 w 504825"/>
                <a:gd name="connsiteY390" fmla="*/ 396018 h 676275"/>
                <a:gd name="connsiteX391" fmla="*/ 115221 w 504825"/>
                <a:gd name="connsiteY391" fmla="*/ 396018 h 676275"/>
                <a:gd name="connsiteX392" fmla="*/ 118393 w 504825"/>
                <a:gd name="connsiteY392" fmla="*/ 399237 h 676275"/>
                <a:gd name="connsiteX393" fmla="*/ 118393 w 504825"/>
                <a:gd name="connsiteY393" fmla="*/ 399237 h 676275"/>
                <a:gd name="connsiteX394" fmla="*/ 118393 w 504825"/>
                <a:gd name="connsiteY394" fmla="*/ 399237 h 676275"/>
                <a:gd name="connsiteX395" fmla="*/ 121564 w 504825"/>
                <a:gd name="connsiteY395" fmla="*/ 402457 h 676275"/>
                <a:gd name="connsiteX396" fmla="*/ 121564 w 504825"/>
                <a:gd name="connsiteY396" fmla="*/ 402457 h 676275"/>
                <a:gd name="connsiteX397" fmla="*/ 121564 w 504825"/>
                <a:gd name="connsiteY397" fmla="*/ 402457 h 676275"/>
                <a:gd name="connsiteX398" fmla="*/ 124746 w 504825"/>
                <a:gd name="connsiteY398" fmla="*/ 402457 h 676275"/>
                <a:gd name="connsiteX399" fmla="*/ 124746 w 504825"/>
                <a:gd name="connsiteY399" fmla="*/ 402457 h 676275"/>
                <a:gd name="connsiteX400" fmla="*/ 127918 w 504825"/>
                <a:gd name="connsiteY400" fmla="*/ 402457 h 676275"/>
                <a:gd name="connsiteX401" fmla="*/ 131089 w 504825"/>
                <a:gd name="connsiteY401" fmla="*/ 399237 h 676275"/>
                <a:gd name="connsiteX402" fmla="*/ 131089 w 504825"/>
                <a:gd name="connsiteY402" fmla="*/ 399237 h 676275"/>
                <a:gd name="connsiteX403" fmla="*/ 131089 w 504825"/>
                <a:gd name="connsiteY403" fmla="*/ 399237 h 676275"/>
                <a:gd name="connsiteX404" fmla="*/ 134271 w 504825"/>
                <a:gd name="connsiteY404" fmla="*/ 399237 h 676275"/>
                <a:gd name="connsiteX405" fmla="*/ 134271 w 504825"/>
                <a:gd name="connsiteY405" fmla="*/ 399237 h 676275"/>
                <a:gd name="connsiteX406" fmla="*/ 137443 w 504825"/>
                <a:gd name="connsiteY406" fmla="*/ 399237 h 676275"/>
                <a:gd name="connsiteX407" fmla="*/ 137443 w 504825"/>
                <a:gd name="connsiteY407" fmla="*/ 399237 h 676275"/>
                <a:gd name="connsiteX408" fmla="*/ 140614 w 504825"/>
                <a:gd name="connsiteY408" fmla="*/ 399237 h 676275"/>
                <a:gd name="connsiteX409" fmla="*/ 140614 w 504825"/>
                <a:gd name="connsiteY409" fmla="*/ 399237 h 676275"/>
                <a:gd name="connsiteX410" fmla="*/ 140614 w 504825"/>
                <a:gd name="connsiteY410" fmla="*/ 399237 h 676275"/>
                <a:gd name="connsiteX411" fmla="*/ 140614 w 504825"/>
                <a:gd name="connsiteY411" fmla="*/ 399237 h 676275"/>
                <a:gd name="connsiteX412" fmla="*/ 140614 w 504825"/>
                <a:gd name="connsiteY412" fmla="*/ 399237 h 676275"/>
                <a:gd name="connsiteX413" fmla="*/ 140614 w 504825"/>
                <a:gd name="connsiteY413" fmla="*/ 402457 h 676275"/>
                <a:gd name="connsiteX414" fmla="*/ 140614 w 504825"/>
                <a:gd name="connsiteY414" fmla="*/ 402457 h 676275"/>
                <a:gd name="connsiteX415" fmla="*/ 140614 w 504825"/>
                <a:gd name="connsiteY415" fmla="*/ 405676 h 676275"/>
                <a:gd name="connsiteX416" fmla="*/ 143796 w 504825"/>
                <a:gd name="connsiteY416" fmla="*/ 412115 h 676275"/>
                <a:gd name="connsiteX417" fmla="*/ 143796 w 504825"/>
                <a:gd name="connsiteY417" fmla="*/ 415334 h 676275"/>
                <a:gd name="connsiteX418" fmla="*/ 143796 w 504825"/>
                <a:gd name="connsiteY418" fmla="*/ 415334 h 676275"/>
                <a:gd name="connsiteX419" fmla="*/ 150139 w 504825"/>
                <a:gd name="connsiteY419" fmla="*/ 425002 h 676275"/>
                <a:gd name="connsiteX420" fmla="*/ 150139 w 504825"/>
                <a:gd name="connsiteY420" fmla="*/ 425002 h 676275"/>
                <a:gd name="connsiteX421" fmla="*/ 153321 w 504825"/>
                <a:gd name="connsiteY421" fmla="*/ 428222 h 676275"/>
                <a:gd name="connsiteX422" fmla="*/ 153321 w 504825"/>
                <a:gd name="connsiteY422" fmla="*/ 428222 h 676275"/>
                <a:gd name="connsiteX423" fmla="*/ 153321 w 504825"/>
                <a:gd name="connsiteY423" fmla="*/ 428222 h 676275"/>
                <a:gd name="connsiteX424" fmla="*/ 153321 w 504825"/>
                <a:gd name="connsiteY424" fmla="*/ 431441 h 676275"/>
                <a:gd name="connsiteX425" fmla="*/ 153321 w 504825"/>
                <a:gd name="connsiteY425" fmla="*/ 431441 h 676275"/>
                <a:gd name="connsiteX426" fmla="*/ 153321 w 504825"/>
                <a:gd name="connsiteY426" fmla="*/ 434661 h 676275"/>
                <a:gd name="connsiteX427" fmla="*/ 156493 w 504825"/>
                <a:gd name="connsiteY427" fmla="*/ 434661 h 676275"/>
                <a:gd name="connsiteX428" fmla="*/ 159664 w 504825"/>
                <a:gd name="connsiteY428" fmla="*/ 431441 h 676275"/>
                <a:gd name="connsiteX429" fmla="*/ 159664 w 504825"/>
                <a:gd name="connsiteY429" fmla="*/ 431441 h 676275"/>
                <a:gd name="connsiteX430" fmla="*/ 170780 w 504825"/>
                <a:gd name="connsiteY430" fmla="*/ 428222 h 676275"/>
                <a:gd name="connsiteX431" fmla="*/ 221577 w 504825"/>
                <a:gd name="connsiteY431" fmla="*/ 431441 h 676275"/>
                <a:gd name="connsiteX432" fmla="*/ 231102 w 504825"/>
                <a:gd name="connsiteY432" fmla="*/ 431441 h 676275"/>
                <a:gd name="connsiteX433" fmla="*/ 240627 w 504825"/>
                <a:gd name="connsiteY433" fmla="*/ 428222 h 676275"/>
                <a:gd name="connsiteX434" fmla="*/ 240627 w 504825"/>
                <a:gd name="connsiteY434" fmla="*/ 428222 h 676275"/>
                <a:gd name="connsiteX435" fmla="*/ 240627 w 504825"/>
                <a:gd name="connsiteY435" fmla="*/ 428222 h 676275"/>
                <a:gd name="connsiteX436" fmla="*/ 243808 w 504825"/>
                <a:gd name="connsiteY436" fmla="*/ 428222 h 676275"/>
                <a:gd name="connsiteX437" fmla="*/ 243808 w 504825"/>
                <a:gd name="connsiteY437" fmla="*/ 425002 h 676275"/>
                <a:gd name="connsiteX438" fmla="*/ 246980 w 504825"/>
                <a:gd name="connsiteY438" fmla="*/ 425002 h 676275"/>
                <a:gd name="connsiteX439" fmla="*/ 246980 w 504825"/>
                <a:gd name="connsiteY439" fmla="*/ 421783 h 676275"/>
                <a:gd name="connsiteX440" fmla="*/ 246980 w 504825"/>
                <a:gd name="connsiteY440" fmla="*/ 421783 h 676275"/>
                <a:gd name="connsiteX441" fmla="*/ 246980 w 504825"/>
                <a:gd name="connsiteY441" fmla="*/ 421783 h 676275"/>
                <a:gd name="connsiteX442" fmla="*/ 246980 w 504825"/>
                <a:gd name="connsiteY442" fmla="*/ 421783 h 676275"/>
                <a:gd name="connsiteX443" fmla="*/ 246980 w 504825"/>
                <a:gd name="connsiteY443" fmla="*/ 421783 h 676275"/>
                <a:gd name="connsiteX444" fmla="*/ 250152 w 504825"/>
                <a:gd name="connsiteY444" fmla="*/ 418554 h 676275"/>
                <a:gd name="connsiteX445" fmla="*/ 250152 w 504825"/>
                <a:gd name="connsiteY445" fmla="*/ 418554 h 676275"/>
                <a:gd name="connsiteX446" fmla="*/ 256505 w 504825"/>
                <a:gd name="connsiteY446" fmla="*/ 418554 h 676275"/>
                <a:gd name="connsiteX447" fmla="*/ 278727 w 504825"/>
                <a:gd name="connsiteY447" fmla="*/ 428222 h 676275"/>
                <a:gd name="connsiteX448" fmla="*/ 300958 w 504825"/>
                <a:gd name="connsiteY448" fmla="*/ 437880 h 676275"/>
                <a:gd name="connsiteX449" fmla="*/ 304130 w 504825"/>
                <a:gd name="connsiteY449" fmla="*/ 441099 h 676275"/>
                <a:gd name="connsiteX450" fmla="*/ 310483 w 504825"/>
                <a:gd name="connsiteY450" fmla="*/ 444319 h 676275"/>
                <a:gd name="connsiteX451" fmla="*/ 310483 w 504825"/>
                <a:gd name="connsiteY451" fmla="*/ 447538 h 676275"/>
                <a:gd name="connsiteX452" fmla="*/ 310483 w 504825"/>
                <a:gd name="connsiteY452" fmla="*/ 447538 h 676275"/>
                <a:gd name="connsiteX453" fmla="*/ 310483 w 504825"/>
                <a:gd name="connsiteY453" fmla="*/ 447538 h 676275"/>
                <a:gd name="connsiteX454" fmla="*/ 310483 w 504825"/>
                <a:gd name="connsiteY454" fmla="*/ 450758 h 676275"/>
                <a:gd name="connsiteX455" fmla="*/ 313655 w 504825"/>
                <a:gd name="connsiteY455" fmla="*/ 453977 h 676275"/>
                <a:gd name="connsiteX456" fmla="*/ 313655 w 504825"/>
                <a:gd name="connsiteY456" fmla="*/ 468474 h 676275"/>
                <a:gd name="connsiteX457" fmla="*/ 313655 w 504825"/>
                <a:gd name="connsiteY457" fmla="*/ 468474 h 676275"/>
                <a:gd name="connsiteX458" fmla="*/ 320008 w 504825"/>
                <a:gd name="connsiteY458" fmla="*/ 474913 h 676275"/>
                <a:gd name="connsiteX459" fmla="*/ 323180 w 504825"/>
                <a:gd name="connsiteY459" fmla="*/ 478133 h 676275"/>
                <a:gd name="connsiteX460" fmla="*/ 327943 w 504825"/>
                <a:gd name="connsiteY460" fmla="*/ 481352 h 676275"/>
                <a:gd name="connsiteX461" fmla="*/ 327943 w 504825"/>
                <a:gd name="connsiteY461" fmla="*/ 481352 h 676275"/>
                <a:gd name="connsiteX462" fmla="*/ 331114 w 504825"/>
                <a:gd name="connsiteY462" fmla="*/ 481352 h 676275"/>
                <a:gd name="connsiteX463" fmla="*/ 331114 w 504825"/>
                <a:gd name="connsiteY463" fmla="*/ 484572 h 676275"/>
                <a:gd name="connsiteX464" fmla="*/ 331114 w 504825"/>
                <a:gd name="connsiteY464" fmla="*/ 484572 h 676275"/>
                <a:gd name="connsiteX465" fmla="*/ 331114 w 504825"/>
                <a:gd name="connsiteY465" fmla="*/ 484572 h 676275"/>
                <a:gd name="connsiteX466" fmla="*/ 331114 w 504825"/>
                <a:gd name="connsiteY466" fmla="*/ 484572 h 676275"/>
                <a:gd name="connsiteX467" fmla="*/ 331114 w 504825"/>
                <a:gd name="connsiteY467" fmla="*/ 487791 h 676275"/>
                <a:gd name="connsiteX468" fmla="*/ 331114 w 504825"/>
                <a:gd name="connsiteY468" fmla="*/ 491020 h 676275"/>
                <a:gd name="connsiteX469" fmla="*/ 327943 w 504825"/>
                <a:gd name="connsiteY469" fmla="*/ 491020 h 676275"/>
                <a:gd name="connsiteX470" fmla="*/ 327943 w 504825"/>
                <a:gd name="connsiteY470" fmla="*/ 494239 h 676275"/>
                <a:gd name="connsiteX471" fmla="*/ 327943 w 504825"/>
                <a:gd name="connsiteY471" fmla="*/ 494239 h 676275"/>
                <a:gd name="connsiteX472" fmla="*/ 327943 w 504825"/>
                <a:gd name="connsiteY472" fmla="*/ 494239 h 676275"/>
                <a:gd name="connsiteX473" fmla="*/ 327943 w 504825"/>
                <a:gd name="connsiteY473" fmla="*/ 497459 h 676275"/>
                <a:gd name="connsiteX474" fmla="*/ 327943 w 504825"/>
                <a:gd name="connsiteY474" fmla="*/ 497459 h 676275"/>
                <a:gd name="connsiteX475" fmla="*/ 327943 w 504825"/>
                <a:gd name="connsiteY475" fmla="*/ 500678 h 676275"/>
                <a:gd name="connsiteX476" fmla="*/ 331114 w 504825"/>
                <a:gd name="connsiteY476" fmla="*/ 500678 h 676275"/>
                <a:gd name="connsiteX477" fmla="*/ 331114 w 504825"/>
                <a:gd name="connsiteY477" fmla="*/ 500678 h 676275"/>
                <a:gd name="connsiteX478" fmla="*/ 353346 w 504825"/>
                <a:gd name="connsiteY478" fmla="*/ 510337 h 676275"/>
                <a:gd name="connsiteX479" fmla="*/ 356518 w 504825"/>
                <a:gd name="connsiteY479" fmla="*/ 516776 h 676275"/>
                <a:gd name="connsiteX480" fmla="*/ 372396 w 504825"/>
                <a:gd name="connsiteY480" fmla="*/ 529663 h 676275"/>
                <a:gd name="connsiteX481" fmla="*/ 372396 w 504825"/>
                <a:gd name="connsiteY481" fmla="*/ 532882 h 676275"/>
                <a:gd name="connsiteX482" fmla="*/ 375568 w 504825"/>
                <a:gd name="connsiteY482" fmla="*/ 532882 h 676275"/>
                <a:gd name="connsiteX483" fmla="*/ 394618 w 504825"/>
                <a:gd name="connsiteY483" fmla="*/ 552199 h 676275"/>
                <a:gd name="connsiteX484" fmla="*/ 397789 w 504825"/>
                <a:gd name="connsiteY484" fmla="*/ 558648 h 676275"/>
                <a:gd name="connsiteX485" fmla="*/ 400971 w 504825"/>
                <a:gd name="connsiteY485" fmla="*/ 561867 h 676275"/>
                <a:gd name="connsiteX486" fmla="*/ 400971 w 504825"/>
                <a:gd name="connsiteY486" fmla="*/ 565086 h 676275"/>
                <a:gd name="connsiteX487" fmla="*/ 400971 w 504825"/>
                <a:gd name="connsiteY487" fmla="*/ 571525 h 676275"/>
                <a:gd name="connsiteX488" fmla="*/ 400971 w 504825"/>
                <a:gd name="connsiteY488" fmla="*/ 571525 h 676275"/>
                <a:gd name="connsiteX489" fmla="*/ 400971 w 504825"/>
                <a:gd name="connsiteY489" fmla="*/ 574745 h 676275"/>
                <a:gd name="connsiteX490" fmla="*/ 400971 w 504825"/>
                <a:gd name="connsiteY490" fmla="*/ 581184 h 676275"/>
                <a:gd name="connsiteX491" fmla="*/ 404143 w 504825"/>
                <a:gd name="connsiteY491" fmla="*/ 587623 h 676275"/>
                <a:gd name="connsiteX492" fmla="*/ 410496 w 504825"/>
                <a:gd name="connsiteY492" fmla="*/ 606949 h 676275"/>
                <a:gd name="connsiteX493" fmla="*/ 416839 w 504825"/>
                <a:gd name="connsiteY493" fmla="*/ 623046 h 676275"/>
                <a:gd name="connsiteX494" fmla="*/ 423193 w 504825"/>
                <a:gd name="connsiteY494" fmla="*/ 635933 h 676275"/>
                <a:gd name="connsiteX495" fmla="*/ 442243 w 504825"/>
                <a:gd name="connsiteY495" fmla="*/ 676186 h 676275"/>
                <a:gd name="connsiteX496" fmla="*/ 467646 w 504825"/>
                <a:gd name="connsiteY496" fmla="*/ 669747 h 676275"/>
                <a:gd name="connsiteX497" fmla="*/ 470818 w 504825"/>
                <a:gd name="connsiteY497" fmla="*/ 666528 h 676275"/>
                <a:gd name="connsiteX498" fmla="*/ 483514 w 504825"/>
                <a:gd name="connsiteY498" fmla="*/ 655250 h 676275"/>
                <a:gd name="connsiteX499" fmla="*/ 497802 w 504825"/>
                <a:gd name="connsiteY499" fmla="*/ 639153 h 676275"/>
                <a:gd name="connsiteX500" fmla="*/ 497802 w 504825"/>
                <a:gd name="connsiteY500" fmla="*/ 635933 h 676275"/>
                <a:gd name="connsiteX501" fmla="*/ 497802 w 504825"/>
                <a:gd name="connsiteY501" fmla="*/ 632714 h 676275"/>
                <a:gd name="connsiteX502" fmla="*/ 494630 w 504825"/>
                <a:gd name="connsiteY502" fmla="*/ 603729 h 676275"/>
                <a:gd name="connsiteX503" fmla="*/ 494630 w 504825"/>
                <a:gd name="connsiteY503" fmla="*/ 59729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</a:cxnLst>
              <a:rect l="l" t="t" r="r" b="b"/>
              <a:pathLst>
                <a:path w="504825" h="676275">
                  <a:moveTo>
                    <a:pt x="494630" y="597290"/>
                  </a:moveTo>
                  <a:lnTo>
                    <a:pt x="504155" y="594071"/>
                  </a:lnTo>
                  <a:lnTo>
                    <a:pt x="500983" y="590852"/>
                  </a:lnTo>
                  <a:lnTo>
                    <a:pt x="500983" y="587623"/>
                  </a:lnTo>
                  <a:lnTo>
                    <a:pt x="500983" y="587623"/>
                  </a:lnTo>
                  <a:lnTo>
                    <a:pt x="497802" y="584403"/>
                  </a:lnTo>
                  <a:lnTo>
                    <a:pt x="491458" y="571525"/>
                  </a:lnTo>
                  <a:lnTo>
                    <a:pt x="483514" y="558648"/>
                  </a:lnTo>
                  <a:lnTo>
                    <a:pt x="480343" y="519995"/>
                  </a:lnTo>
                  <a:lnTo>
                    <a:pt x="480343" y="507117"/>
                  </a:lnTo>
                  <a:lnTo>
                    <a:pt x="477171" y="481352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3989" y="474913"/>
                  </a:lnTo>
                  <a:lnTo>
                    <a:pt x="470818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70818" y="465255"/>
                  </a:lnTo>
                  <a:lnTo>
                    <a:pt x="470818" y="460426"/>
                  </a:lnTo>
                  <a:lnTo>
                    <a:pt x="470818" y="457206"/>
                  </a:lnTo>
                  <a:lnTo>
                    <a:pt x="473989" y="457206"/>
                  </a:lnTo>
                  <a:lnTo>
                    <a:pt x="477171" y="453977"/>
                  </a:lnTo>
                  <a:lnTo>
                    <a:pt x="477171" y="450758"/>
                  </a:lnTo>
                  <a:lnTo>
                    <a:pt x="480343" y="447538"/>
                  </a:lnTo>
                  <a:lnTo>
                    <a:pt x="480343" y="441099"/>
                  </a:lnTo>
                  <a:lnTo>
                    <a:pt x="480343" y="418554"/>
                  </a:lnTo>
                  <a:lnTo>
                    <a:pt x="467646" y="370253"/>
                  </a:lnTo>
                  <a:lnTo>
                    <a:pt x="464464" y="370253"/>
                  </a:lnTo>
                  <a:lnTo>
                    <a:pt x="464464" y="373472"/>
                  </a:lnTo>
                  <a:lnTo>
                    <a:pt x="461293" y="373472"/>
                  </a:lnTo>
                  <a:lnTo>
                    <a:pt x="461293" y="370253"/>
                  </a:lnTo>
                  <a:lnTo>
                    <a:pt x="458121" y="370253"/>
                  </a:lnTo>
                  <a:lnTo>
                    <a:pt x="454939" y="367033"/>
                  </a:lnTo>
                  <a:lnTo>
                    <a:pt x="451768" y="367033"/>
                  </a:lnTo>
                  <a:lnTo>
                    <a:pt x="451768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39071" y="370253"/>
                  </a:lnTo>
                  <a:lnTo>
                    <a:pt x="432718" y="373472"/>
                  </a:lnTo>
                  <a:lnTo>
                    <a:pt x="429546" y="376692"/>
                  </a:lnTo>
                  <a:lnTo>
                    <a:pt x="429546" y="376692"/>
                  </a:lnTo>
                  <a:lnTo>
                    <a:pt x="426364" y="383130"/>
                  </a:lnTo>
                  <a:lnTo>
                    <a:pt x="426364" y="383130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10496" y="376692"/>
                  </a:lnTo>
                  <a:lnTo>
                    <a:pt x="410496" y="373472"/>
                  </a:lnTo>
                  <a:lnTo>
                    <a:pt x="407314" y="370253"/>
                  </a:lnTo>
                  <a:lnTo>
                    <a:pt x="407314" y="363814"/>
                  </a:lnTo>
                  <a:lnTo>
                    <a:pt x="407314" y="357375"/>
                  </a:lnTo>
                  <a:lnTo>
                    <a:pt x="407314" y="357375"/>
                  </a:lnTo>
                  <a:lnTo>
                    <a:pt x="404143" y="357375"/>
                  </a:lnTo>
                  <a:lnTo>
                    <a:pt x="400971" y="354155"/>
                  </a:lnTo>
                  <a:lnTo>
                    <a:pt x="397789" y="354155"/>
                  </a:lnTo>
                  <a:lnTo>
                    <a:pt x="397789" y="354155"/>
                  </a:lnTo>
                  <a:lnTo>
                    <a:pt x="394618" y="354155"/>
                  </a:lnTo>
                  <a:lnTo>
                    <a:pt x="391446" y="357375"/>
                  </a:lnTo>
                  <a:lnTo>
                    <a:pt x="391446" y="354155"/>
                  </a:lnTo>
                  <a:lnTo>
                    <a:pt x="388264" y="354155"/>
                  </a:lnTo>
                  <a:lnTo>
                    <a:pt x="388264" y="354155"/>
                  </a:lnTo>
                  <a:lnTo>
                    <a:pt x="388264" y="350926"/>
                  </a:lnTo>
                  <a:lnTo>
                    <a:pt x="388264" y="347707"/>
                  </a:lnTo>
                  <a:lnTo>
                    <a:pt x="385093" y="344487"/>
                  </a:lnTo>
                  <a:lnTo>
                    <a:pt x="385093" y="341268"/>
                  </a:lnTo>
                  <a:lnTo>
                    <a:pt x="385093" y="341268"/>
                  </a:lnTo>
                  <a:lnTo>
                    <a:pt x="381921" y="341268"/>
                  </a:lnTo>
                  <a:lnTo>
                    <a:pt x="381921" y="338049"/>
                  </a:lnTo>
                  <a:lnTo>
                    <a:pt x="381921" y="338049"/>
                  </a:lnTo>
                  <a:lnTo>
                    <a:pt x="378739" y="338049"/>
                  </a:lnTo>
                  <a:lnTo>
                    <a:pt x="378739" y="334829"/>
                  </a:lnTo>
                  <a:lnTo>
                    <a:pt x="378739" y="334829"/>
                  </a:lnTo>
                  <a:lnTo>
                    <a:pt x="378739" y="328390"/>
                  </a:lnTo>
                  <a:lnTo>
                    <a:pt x="375568" y="325171"/>
                  </a:lnTo>
                  <a:lnTo>
                    <a:pt x="372396" y="305845"/>
                  </a:lnTo>
                  <a:lnTo>
                    <a:pt x="375568" y="302625"/>
                  </a:lnTo>
                  <a:lnTo>
                    <a:pt x="372396" y="302625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69214" y="299406"/>
                  </a:lnTo>
                  <a:lnTo>
                    <a:pt x="359689" y="296186"/>
                  </a:lnTo>
                  <a:lnTo>
                    <a:pt x="359689" y="292967"/>
                  </a:lnTo>
                  <a:lnTo>
                    <a:pt x="353346" y="292967"/>
                  </a:lnTo>
                  <a:lnTo>
                    <a:pt x="353346" y="292967"/>
                  </a:lnTo>
                  <a:lnTo>
                    <a:pt x="350164" y="292967"/>
                  </a:lnTo>
                  <a:lnTo>
                    <a:pt x="350164" y="292967"/>
                  </a:lnTo>
                  <a:lnTo>
                    <a:pt x="346993" y="289747"/>
                  </a:lnTo>
                  <a:lnTo>
                    <a:pt x="350164" y="289747"/>
                  </a:lnTo>
                  <a:lnTo>
                    <a:pt x="350164" y="289747"/>
                  </a:lnTo>
                  <a:lnTo>
                    <a:pt x="353346" y="286528"/>
                  </a:lnTo>
                  <a:lnTo>
                    <a:pt x="353346" y="280079"/>
                  </a:lnTo>
                  <a:lnTo>
                    <a:pt x="356518" y="276860"/>
                  </a:lnTo>
                  <a:lnTo>
                    <a:pt x="359689" y="27364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67202"/>
                  </a:lnTo>
                  <a:lnTo>
                    <a:pt x="366043" y="267202"/>
                  </a:lnTo>
                  <a:lnTo>
                    <a:pt x="366043" y="260763"/>
                  </a:lnTo>
                  <a:lnTo>
                    <a:pt x="369214" y="255933"/>
                  </a:lnTo>
                  <a:lnTo>
                    <a:pt x="372396" y="252714"/>
                  </a:lnTo>
                  <a:lnTo>
                    <a:pt x="381921" y="243046"/>
                  </a:lnTo>
                  <a:lnTo>
                    <a:pt x="385093" y="239827"/>
                  </a:lnTo>
                  <a:lnTo>
                    <a:pt x="385093" y="236607"/>
                  </a:lnTo>
                  <a:lnTo>
                    <a:pt x="388264" y="233388"/>
                  </a:lnTo>
                  <a:lnTo>
                    <a:pt x="388264" y="233388"/>
                  </a:lnTo>
                  <a:lnTo>
                    <a:pt x="388264" y="223729"/>
                  </a:lnTo>
                  <a:lnTo>
                    <a:pt x="388264" y="223729"/>
                  </a:lnTo>
                  <a:lnTo>
                    <a:pt x="388264" y="214062"/>
                  </a:lnTo>
                  <a:lnTo>
                    <a:pt x="388264" y="21406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5093" y="207623"/>
                  </a:lnTo>
                  <a:lnTo>
                    <a:pt x="381921" y="204403"/>
                  </a:lnTo>
                  <a:lnTo>
                    <a:pt x="372396" y="197964"/>
                  </a:lnTo>
                  <a:lnTo>
                    <a:pt x="369214" y="194745"/>
                  </a:lnTo>
                  <a:lnTo>
                    <a:pt x="369214" y="191525"/>
                  </a:lnTo>
                  <a:lnTo>
                    <a:pt x="366043" y="191525"/>
                  </a:lnTo>
                  <a:lnTo>
                    <a:pt x="362871" y="191525"/>
                  </a:lnTo>
                  <a:lnTo>
                    <a:pt x="359689" y="188306"/>
                  </a:lnTo>
                  <a:lnTo>
                    <a:pt x="356518" y="188306"/>
                  </a:lnTo>
                  <a:lnTo>
                    <a:pt x="356518" y="188306"/>
                  </a:lnTo>
                  <a:lnTo>
                    <a:pt x="353346" y="185086"/>
                  </a:lnTo>
                  <a:lnTo>
                    <a:pt x="353346" y="181858"/>
                  </a:lnTo>
                  <a:lnTo>
                    <a:pt x="353346" y="181858"/>
                  </a:lnTo>
                  <a:lnTo>
                    <a:pt x="353346" y="178638"/>
                  </a:lnTo>
                  <a:lnTo>
                    <a:pt x="356518" y="172199"/>
                  </a:lnTo>
                  <a:lnTo>
                    <a:pt x="356518" y="168980"/>
                  </a:lnTo>
                  <a:lnTo>
                    <a:pt x="359689" y="162541"/>
                  </a:lnTo>
                  <a:lnTo>
                    <a:pt x="359689" y="162541"/>
                  </a:lnTo>
                  <a:lnTo>
                    <a:pt x="359689" y="159321"/>
                  </a:lnTo>
                  <a:lnTo>
                    <a:pt x="359689" y="156102"/>
                  </a:lnTo>
                  <a:lnTo>
                    <a:pt x="359689" y="156102"/>
                  </a:lnTo>
                  <a:lnTo>
                    <a:pt x="362871" y="152882"/>
                  </a:lnTo>
                  <a:lnTo>
                    <a:pt x="362871" y="149653"/>
                  </a:lnTo>
                  <a:lnTo>
                    <a:pt x="362871" y="149653"/>
                  </a:lnTo>
                  <a:lnTo>
                    <a:pt x="366043" y="146434"/>
                  </a:lnTo>
                  <a:lnTo>
                    <a:pt x="359689" y="143215"/>
                  </a:lnTo>
                  <a:lnTo>
                    <a:pt x="356518" y="139995"/>
                  </a:lnTo>
                  <a:lnTo>
                    <a:pt x="353346" y="136776"/>
                  </a:lnTo>
                  <a:lnTo>
                    <a:pt x="353346" y="136776"/>
                  </a:lnTo>
                  <a:lnTo>
                    <a:pt x="350164" y="136776"/>
                  </a:lnTo>
                  <a:lnTo>
                    <a:pt x="350164" y="136776"/>
                  </a:lnTo>
                  <a:lnTo>
                    <a:pt x="346993" y="136776"/>
                  </a:lnTo>
                  <a:lnTo>
                    <a:pt x="343821" y="136776"/>
                  </a:lnTo>
                  <a:lnTo>
                    <a:pt x="343821" y="136776"/>
                  </a:lnTo>
                  <a:lnTo>
                    <a:pt x="343821" y="139995"/>
                  </a:lnTo>
                  <a:lnTo>
                    <a:pt x="340639" y="143215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4296" y="149653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0008" y="165760"/>
                  </a:lnTo>
                  <a:lnTo>
                    <a:pt x="320008" y="162541"/>
                  </a:lnTo>
                  <a:lnTo>
                    <a:pt x="316827" y="159321"/>
                  </a:lnTo>
                  <a:lnTo>
                    <a:pt x="310483" y="149653"/>
                  </a:lnTo>
                  <a:lnTo>
                    <a:pt x="307302" y="149653"/>
                  </a:lnTo>
                  <a:lnTo>
                    <a:pt x="304130" y="136776"/>
                  </a:lnTo>
                  <a:lnTo>
                    <a:pt x="300958" y="133556"/>
                  </a:lnTo>
                  <a:lnTo>
                    <a:pt x="297777" y="133556"/>
                  </a:lnTo>
                  <a:lnTo>
                    <a:pt x="297777" y="127117"/>
                  </a:lnTo>
                  <a:lnTo>
                    <a:pt x="288252" y="114230"/>
                  </a:lnTo>
                  <a:lnTo>
                    <a:pt x="278727" y="101352"/>
                  </a:lnTo>
                  <a:lnTo>
                    <a:pt x="275555" y="94913"/>
                  </a:lnTo>
                  <a:lnTo>
                    <a:pt x="275555" y="88474"/>
                  </a:lnTo>
                  <a:lnTo>
                    <a:pt x="272383" y="85255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5587"/>
                  </a:lnTo>
                  <a:lnTo>
                    <a:pt x="275555" y="75587"/>
                  </a:lnTo>
                  <a:lnTo>
                    <a:pt x="278727" y="75587"/>
                  </a:lnTo>
                  <a:lnTo>
                    <a:pt x="278727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69148"/>
                  </a:lnTo>
                  <a:lnTo>
                    <a:pt x="291433" y="69148"/>
                  </a:lnTo>
                  <a:lnTo>
                    <a:pt x="294605" y="69148"/>
                  </a:lnTo>
                  <a:lnTo>
                    <a:pt x="300958" y="69148"/>
                  </a:lnTo>
                  <a:lnTo>
                    <a:pt x="300958" y="69148"/>
                  </a:lnTo>
                  <a:lnTo>
                    <a:pt x="304130" y="69148"/>
                  </a:lnTo>
                  <a:lnTo>
                    <a:pt x="304130" y="69148"/>
                  </a:lnTo>
                  <a:lnTo>
                    <a:pt x="310483" y="6592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1773"/>
                  </a:lnTo>
                  <a:lnTo>
                    <a:pt x="313655" y="41773"/>
                  </a:lnTo>
                  <a:lnTo>
                    <a:pt x="313655" y="38554"/>
                  </a:lnTo>
                  <a:lnTo>
                    <a:pt x="310483" y="35334"/>
                  </a:lnTo>
                  <a:lnTo>
                    <a:pt x="310483" y="35334"/>
                  </a:lnTo>
                  <a:lnTo>
                    <a:pt x="307302" y="35334"/>
                  </a:lnTo>
                  <a:lnTo>
                    <a:pt x="307302" y="32115"/>
                  </a:lnTo>
                  <a:lnTo>
                    <a:pt x="307302" y="32115"/>
                  </a:lnTo>
                  <a:lnTo>
                    <a:pt x="307302" y="22457"/>
                  </a:lnTo>
                  <a:lnTo>
                    <a:pt x="307302" y="19237"/>
                  </a:lnTo>
                  <a:lnTo>
                    <a:pt x="304130" y="19237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297777" y="16018"/>
                  </a:lnTo>
                  <a:lnTo>
                    <a:pt x="156493" y="19237"/>
                  </a:lnTo>
                  <a:lnTo>
                    <a:pt x="77121" y="3130"/>
                  </a:lnTo>
                  <a:lnTo>
                    <a:pt x="73939" y="-89"/>
                  </a:lnTo>
                  <a:lnTo>
                    <a:pt x="73939" y="3130"/>
                  </a:lnTo>
                  <a:lnTo>
                    <a:pt x="67596" y="19237"/>
                  </a:lnTo>
                  <a:lnTo>
                    <a:pt x="61243" y="38554"/>
                  </a:lnTo>
                  <a:lnTo>
                    <a:pt x="61243" y="41773"/>
                  </a:lnTo>
                  <a:lnTo>
                    <a:pt x="61243" y="44993"/>
                  </a:lnTo>
                  <a:lnTo>
                    <a:pt x="64414" y="48212"/>
                  </a:lnTo>
                  <a:lnTo>
                    <a:pt x="67596" y="51441"/>
                  </a:lnTo>
                  <a:lnTo>
                    <a:pt x="67596" y="54661"/>
                  </a:lnTo>
                  <a:lnTo>
                    <a:pt x="67596" y="59490"/>
                  </a:lnTo>
                  <a:lnTo>
                    <a:pt x="67596" y="62709"/>
                  </a:lnTo>
                  <a:lnTo>
                    <a:pt x="67596" y="65929"/>
                  </a:lnTo>
                  <a:lnTo>
                    <a:pt x="67596" y="69148"/>
                  </a:lnTo>
                  <a:lnTo>
                    <a:pt x="70768" y="72368"/>
                  </a:lnTo>
                  <a:lnTo>
                    <a:pt x="73939" y="75587"/>
                  </a:lnTo>
                  <a:lnTo>
                    <a:pt x="73939" y="78807"/>
                  </a:lnTo>
                  <a:lnTo>
                    <a:pt x="73939" y="82026"/>
                  </a:lnTo>
                  <a:lnTo>
                    <a:pt x="77121" y="91694"/>
                  </a:lnTo>
                  <a:lnTo>
                    <a:pt x="83464" y="127117"/>
                  </a:lnTo>
                  <a:lnTo>
                    <a:pt x="86646" y="133556"/>
                  </a:lnTo>
                  <a:lnTo>
                    <a:pt x="83464" y="136776"/>
                  </a:lnTo>
                  <a:lnTo>
                    <a:pt x="70768" y="149653"/>
                  </a:lnTo>
                  <a:lnTo>
                    <a:pt x="67596" y="152882"/>
                  </a:lnTo>
                  <a:lnTo>
                    <a:pt x="64414" y="159321"/>
                  </a:lnTo>
                  <a:lnTo>
                    <a:pt x="64414" y="162541"/>
                  </a:lnTo>
                  <a:lnTo>
                    <a:pt x="64414" y="175419"/>
                  </a:lnTo>
                  <a:lnTo>
                    <a:pt x="64414" y="181858"/>
                  </a:lnTo>
                  <a:lnTo>
                    <a:pt x="67596" y="188306"/>
                  </a:lnTo>
                  <a:lnTo>
                    <a:pt x="70768" y="191525"/>
                  </a:lnTo>
                  <a:lnTo>
                    <a:pt x="73939" y="197964"/>
                  </a:lnTo>
                  <a:lnTo>
                    <a:pt x="96171" y="230168"/>
                  </a:lnTo>
                  <a:lnTo>
                    <a:pt x="99343" y="233388"/>
                  </a:lnTo>
                  <a:lnTo>
                    <a:pt x="99343" y="236607"/>
                  </a:lnTo>
                  <a:lnTo>
                    <a:pt x="96171" y="239827"/>
                  </a:lnTo>
                  <a:lnTo>
                    <a:pt x="96171" y="243046"/>
                  </a:lnTo>
                  <a:lnTo>
                    <a:pt x="96171" y="246266"/>
                  </a:lnTo>
                  <a:lnTo>
                    <a:pt x="96171" y="249485"/>
                  </a:lnTo>
                  <a:lnTo>
                    <a:pt x="96171" y="252714"/>
                  </a:lnTo>
                  <a:lnTo>
                    <a:pt x="96171" y="252714"/>
                  </a:lnTo>
                  <a:lnTo>
                    <a:pt x="92989" y="252714"/>
                  </a:lnTo>
                  <a:lnTo>
                    <a:pt x="89818" y="252714"/>
                  </a:lnTo>
                  <a:lnTo>
                    <a:pt x="89818" y="252714"/>
                  </a:lnTo>
                  <a:lnTo>
                    <a:pt x="83464" y="255933"/>
                  </a:lnTo>
                  <a:lnTo>
                    <a:pt x="80293" y="255933"/>
                  </a:lnTo>
                  <a:lnTo>
                    <a:pt x="77121" y="255933"/>
                  </a:lnTo>
                  <a:lnTo>
                    <a:pt x="73939" y="255933"/>
                  </a:lnTo>
                  <a:lnTo>
                    <a:pt x="70768" y="260763"/>
                  </a:lnTo>
                  <a:lnTo>
                    <a:pt x="67596" y="263982"/>
                  </a:lnTo>
                  <a:lnTo>
                    <a:pt x="67596" y="267202"/>
                  </a:lnTo>
                  <a:lnTo>
                    <a:pt x="67596" y="267202"/>
                  </a:lnTo>
                  <a:lnTo>
                    <a:pt x="64414" y="270421"/>
                  </a:lnTo>
                  <a:lnTo>
                    <a:pt x="61243" y="270421"/>
                  </a:lnTo>
                  <a:lnTo>
                    <a:pt x="58071" y="267202"/>
                  </a:lnTo>
                  <a:lnTo>
                    <a:pt x="54889" y="263982"/>
                  </a:lnTo>
                  <a:lnTo>
                    <a:pt x="48546" y="263982"/>
                  </a:lnTo>
                  <a:lnTo>
                    <a:pt x="45364" y="260763"/>
                  </a:lnTo>
                  <a:lnTo>
                    <a:pt x="39021" y="263982"/>
                  </a:lnTo>
                  <a:lnTo>
                    <a:pt x="39021" y="263982"/>
                  </a:lnTo>
                  <a:lnTo>
                    <a:pt x="35839" y="267202"/>
                  </a:lnTo>
                  <a:lnTo>
                    <a:pt x="32668" y="273641"/>
                  </a:lnTo>
                  <a:lnTo>
                    <a:pt x="29496" y="276860"/>
                  </a:lnTo>
                  <a:lnTo>
                    <a:pt x="29496" y="280079"/>
                  </a:lnTo>
                  <a:lnTo>
                    <a:pt x="29496" y="286528"/>
                  </a:lnTo>
                  <a:lnTo>
                    <a:pt x="29496" y="286528"/>
                  </a:lnTo>
                  <a:lnTo>
                    <a:pt x="23143" y="302625"/>
                  </a:lnTo>
                  <a:lnTo>
                    <a:pt x="23143" y="302625"/>
                  </a:lnTo>
                  <a:lnTo>
                    <a:pt x="19971" y="305845"/>
                  </a:lnTo>
                  <a:lnTo>
                    <a:pt x="16789" y="305845"/>
                  </a:lnTo>
                  <a:lnTo>
                    <a:pt x="16789" y="309064"/>
                  </a:lnTo>
                  <a:lnTo>
                    <a:pt x="13618" y="309064"/>
                  </a:lnTo>
                  <a:lnTo>
                    <a:pt x="13618" y="312283"/>
                  </a:lnTo>
                  <a:lnTo>
                    <a:pt x="13618" y="312283"/>
                  </a:lnTo>
                  <a:lnTo>
                    <a:pt x="13618" y="315503"/>
                  </a:lnTo>
                  <a:lnTo>
                    <a:pt x="13618" y="318722"/>
                  </a:lnTo>
                  <a:lnTo>
                    <a:pt x="13618" y="321951"/>
                  </a:lnTo>
                  <a:lnTo>
                    <a:pt x="10446" y="328390"/>
                  </a:lnTo>
                  <a:lnTo>
                    <a:pt x="10446" y="328390"/>
                  </a:lnTo>
                  <a:lnTo>
                    <a:pt x="5683" y="331610"/>
                  </a:lnTo>
                  <a:lnTo>
                    <a:pt x="2502" y="334829"/>
                  </a:lnTo>
                  <a:lnTo>
                    <a:pt x="2502" y="334829"/>
                  </a:lnTo>
                  <a:lnTo>
                    <a:pt x="5683" y="338049"/>
                  </a:lnTo>
                  <a:lnTo>
                    <a:pt x="5683" y="338049"/>
                  </a:lnTo>
                  <a:lnTo>
                    <a:pt x="5683" y="341268"/>
                  </a:lnTo>
                  <a:lnTo>
                    <a:pt x="5683" y="341268"/>
                  </a:lnTo>
                  <a:lnTo>
                    <a:pt x="2502" y="344487"/>
                  </a:lnTo>
                  <a:lnTo>
                    <a:pt x="2502" y="344487"/>
                  </a:lnTo>
                  <a:lnTo>
                    <a:pt x="-670" y="347707"/>
                  </a:lnTo>
                  <a:lnTo>
                    <a:pt x="-670" y="350926"/>
                  </a:lnTo>
                  <a:lnTo>
                    <a:pt x="-670" y="350926"/>
                  </a:lnTo>
                  <a:lnTo>
                    <a:pt x="32668" y="354155"/>
                  </a:lnTo>
                  <a:lnTo>
                    <a:pt x="42193" y="350926"/>
                  </a:lnTo>
                  <a:lnTo>
                    <a:pt x="45364" y="350926"/>
                  </a:lnTo>
                  <a:lnTo>
                    <a:pt x="45364" y="350926"/>
                  </a:lnTo>
                  <a:lnTo>
                    <a:pt x="54889" y="350926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50926"/>
                  </a:lnTo>
                  <a:lnTo>
                    <a:pt x="61243" y="350926"/>
                  </a:lnTo>
                  <a:lnTo>
                    <a:pt x="64414" y="350926"/>
                  </a:lnTo>
                  <a:lnTo>
                    <a:pt x="64414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70768" y="350926"/>
                  </a:lnTo>
                  <a:lnTo>
                    <a:pt x="70768" y="350926"/>
                  </a:lnTo>
                  <a:lnTo>
                    <a:pt x="70768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80293" y="347707"/>
                  </a:lnTo>
                  <a:lnTo>
                    <a:pt x="80293" y="347707"/>
                  </a:lnTo>
                  <a:lnTo>
                    <a:pt x="83464" y="347707"/>
                  </a:lnTo>
                  <a:lnTo>
                    <a:pt x="83464" y="347707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4155"/>
                  </a:lnTo>
                  <a:lnTo>
                    <a:pt x="80293" y="360594"/>
                  </a:lnTo>
                  <a:lnTo>
                    <a:pt x="80293" y="36059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7033"/>
                  </a:lnTo>
                  <a:lnTo>
                    <a:pt x="83464" y="367033"/>
                  </a:lnTo>
                  <a:lnTo>
                    <a:pt x="83464" y="36703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0293" y="376692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83130"/>
                  </a:lnTo>
                  <a:lnTo>
                    <a:pt x="80293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6646" y="383130"/>
                  </a:lnTo>
                  <a:lnTo>
                    <a:pt x="86646" y="383130"/>
                  </a:lnTo>
                  <a:lnTo>
                    <a:pt x="89818" y="383130"/>
                  </a:lnTo>
                  <a:lnTo>
                    <a:pt x="89818" y="383130"/>
                  </a:lnTo>
                  <a:lnTo>
                    <a:pt x="92989" y="383130"/>
                  </a:lnTo>
                  <a:lnTo>
                    <a:pt x="92989" y="386350"/>
                  </a:lnTo>
                  <a:lnTo>
                    <a:pt x="92989" y="386350"/>
                  </a:lnTo>
                  <a:lnTo>
                    <a:pt x="96171" y="386350"/>
                  </a:lnTo>
                  <a:lnTo>
                    <a:pt x="96171" y="389579"/>
                  </a:lnTo>
                  <a:lnTo>
                    <a:pt x="99343" y="389579"/>
                  </a:lnTo>
                  <a:lnTo>
                    <a:pt x="99343" y="392798"/>
                  </a:lnTo>
                  <a:lnTo>
                    <a:pt x="99343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5696" y="392798"/>
                  </a:lnTo>
                  <a:lnTo>
                    <a:pt x="108868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4746" y="402457"/>
                  </a:lnTo>
                  <a:lnTo>
                    <a:pt x="124746" y="402457"/>
                  </a:lnTo>
                  <a:lnTo>
                    <a:pt x="127918" y="40245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4271" y="399237"/>
                  </a:lnTo>
                  <a:lnTo>
                    <a:pt x="134271" y="399237"/>
                  </a:lnTo>
                  <a:lnTo>
                    <a:pt x="137443" y="399237"/>
                  </a:lnTo>
                  <a:lnTo>
                    <a:pt x="137443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402457"/>
                  </a:lnTo>
                  <a:lnTo>
                    <a:pt x="140614" y="402457"/>
                  </a:lnTo>
                  <a:lnTo>
                    <a:pt x="140614" y="405676"/>
                  </a:lnTo>
                  <a:lnTo>
                    <a:pt x="143796" y="412115"/>
                  </a:lnTo>
                  <a:lnTo>
                    <a:pt x="143796" y="415334"/>
                  </a:lnTo>
                  <a:lnTo>
                    <a:pt x="143796" y="415334"/>
                  </a:lnTo>
                  <a:lnTo>
                    <a:pt x="150139" y="425002"/>
                  </a:lnTo>
                  <a:lnTo>
                    <a:pt x="150139" y="42500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31441"/>
                  </a:lnTo>
                  <a:lnTo>
                    <a:pt x="153321" y="431441"/>
                  </a:lnTo>
                  <a:lnTo>
                    <a:pt x="153321" y="434661"/>
                  </a:lnTo>
                  <a:lnTo>
                    <a:pt x="156493" y="434661"/>
                  </a:lnTo>
                  <a:lnTo>
                    <a:pt x="159664" y="431441"/>
                  </a:lnTo>
                  <a:lnTo>
                    <a:pt x="159664" y="431441"/>
                  </a:lnTo>
                  <a:lnTo>
                    <a:pt x="170780" y="428222"/>
                  </a:lnTo>
                  <a:lnTo>
                    <a:pt x="221577" y="431441"/>
                  </a:lnTo>
                  <a:lnTo>
                    <a:pt x="231102" y="431441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3808" y="428222"/>
                  </a:lnTo>
                  <a:lnTo>
                    <a:pt x="243808" y="425002"/>
                  </a:lnTo>
                  <a:lnTo>
                    <a:pt x="246980" y="425002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50152" y="418554"/>
                  </a:lnTo>
                  <a:lnTo>
                    <a:pt x="250152" y="418554"/>
                  </a:lnTo>
                  <a:lnTo>
                    <a:pt x="256505" y="418554"/>
                  </a:lnTo>
                  <a:lnTo>
                    <a:pt x="278727" y="428222"/>
                  </a:lnTo>
                  <a:lnTo>
                    <a:pt x="300958" y="437880"/>
                  </a:lnTo>
                  <a:lnTo>
                    <a:pt x="304130" y="441099"/>
                  </a:lnTo>
                  <a:lnTo>
                    <a:pt x="310483" y="444319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50758"/>
                  </a:lnTo>
                  <a:lnTo>
                    <a:pt x="313655" y="453977"/>
                  </a:lnTo>
                  <a:lnTo>
                    <a:pt x="313655" y="468474"/>
                  </a:lnTo>
                  <a:lnTo>
                    <a:pt x="313655" y="468474"/>
                  </a:lnTo>
                  <a:lnTo>
                    <a:pt x="320008" y="474913"/>
                  </a:lnTo>
                  <a:lnTo>
                    <a:pt x="323180" y="478133"/>
                  </a:lnTo>
                  <a:lnTo>
                    <a:pt x="327943" y="481352"/>
                  </a:lnTo>
                  <a:lnTo>
                    <a:pt x="327943" y="481352"/>
                  </a:lnTo>
                  <a:lnTo>
                    <a:pt x="331114" y="48135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7791"/>
                  </a:lnTo>
                  <a:lnTo>
                    <a:pt x="331114" y="491020"/>
                  </a:lnTo>
                  <a:lnTo>
                    <a:pt x="327943" y="491020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7459"/>
                  </a:lnTo>
                  <a:lnTo>
                    <a:pt x="327943" y="497459"/>
                  </a:lnTo>
                  <a:lnTo>
                    <a:pt x="327943" y="500678"/>
                  </a:lnTo>
                  <a:lnTo>
                    <a:pt x="331114" y="500678"/>
                  </a:lnTo>
                  <a:lnTo>
                    <a:pt x="331114" y="500678"/>
                  </a:lnTo>
                  <a:lnTo>
                    <a:pt x="353346" y="510337"/>
                  </a:lnTo>
                  <a:lnTo>
                    <a:pt x="356518" y="516776"/>
                  </a:lnTo>
                  <a:lnTo>
                    <a:pt x="372396" y="529663"/>
                  </a:lnTo>
                  <a:lnTo>
                    <a:pt x="372396" y="532882"/>
                  </a:lnTo>
                  <a:lnTo>
                    <a:pt x="375568" y="532882"/>
                  </a:lnTo>
                  <a:lnTo>
                    <a:pt x="394618" y="552199"/>
                  </a:lnTo>
                  <a:lnTo>
                    <a:pt x="397789" y="558648"/>
                  </a:lnTo>
                  <a:lnTo>
                    <a:pt x="400971" y="561867"/>
                  </a:lnTo>
                  <a:lnTo>
                    <a:pt x="400971" y="565086"/>
                  </a:lnTo>
                  <a:lnTo>
                    <a:pt x="400971" y="571525"/>
                  </a:lnTo>
                  <a:lnTo>
                    <a:pt x="400971" y="571525"/>
                  </a:lnTo>
                  <a:lnTo>
                    <a:pt x="400971" y="574745"/>
                  </a:lnTo>
                  <a:lnTo>
                    <a:pt x="400971" y="581184"/>
                  </a:lnTo>
                  <a:lnTo>
                    <a:pt x="404143" y="587623"/>
                  </a:lnTo>
                  <a:lnTo>
                    <a:pt x="410496" y="606949"/>
                  </a:lnTo>
                  <a:lnTo>
                    <a:pt x="416839" y="623046"/>
                  </a:lnTo>
                  <a:lnTo>
                    <a:pt x="423193" y="635933"/>
                  </a:lnTo>
                  <a:lnTo>
                    <a:pt x="442243" y="676186"/>
                  </a:lnTo>
                  <a:lnTo>
                    <a:pt x="467646" y="669747"/>
                  </a:lnTo>
                  <a:lnTo>
                    <a:pt x="470818" y="666528"/>
                  </a:lnTo>
                  <a:lnTo>
                    <a:pt x="483514" y="655250"/>
                  </a:lnTo>
                  <a:lnTo>
                    <a:pt x="497802" y="639153"/>
                  </a:lnTo>
                  <a:lnTo>
                    <a:pt x="497802" y="635933"/>
                  </a:lnTo>
                  <a:lnTo>
                    <a:pt x="497802" y="632714"/>
                  </a:lnTo>
                  <a:lnTo>
                    <a:pt x="494630" y="603729"/>
                  </a:lnTo>
                  <a:lnTo>
                    <a:pt x="494630" y="597290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84B8694-1632-C3DC-F761-583BF185C474}"/>
                </a:ext>
              </a:extLst>
            </p:cNvPr>
            <p:cNvSpPr/>
            <p:nvPr/>
          </p:nvSpPr>
          <p:spPr>
            <a:xfrm>
              <a:off x="7609883" y="2398983"/>
              <a:ext cx="800100" cy="1171575"/>
            </a:xfrm>
            <a:custGeom>
              <a:avLst/>
              <a:gdLst>
                <a:gd name="connsiteX0" fmla="*/ 157435 w 800100"/>
                <a:gd name="connsiteY0" fmla="*/ 1067168 h 1171575"/>
                <a:gd name="connsiteX1" fmla="*/ 154244 w 800100"/>
                <a:gd name="connsiteY1" fmla="*/ 1063958 h 1171575"/>
                <a:gd name="connsiteX2" fmla="*/ 151044 w 800100"/>
                <a:gd name="connsiteY2" fmla="*/ 1063958 h 1171575"/>
                <a:gd name="connsiteX3" fmla="*/ 147854 w 800100"/>
                <a:gd name="connsiteY3" fmla="*/ 1063958 h 1171575"/>
                <a:gd name="connsiteX4" fmla="*/ 144662 w 800100"/>
                <a:gd name="connsiteY4" fmla="*/ 1063958 h 1171575"/>
                <a:gd name="connsiteX5" fmla="*/ 141462 w 800100"/>
                <a:gd name="connsiteY5" fmla="*/ 1073588 h 1171575"/>
                <a:gd name="connsiteX6" fmla="*/ 141462 w 800100"/>
                <a:gd name="connsiteY6" fmla="*/ 1080008 h 1171575"/>
                <a:gd name="connsiteX7" fmla="*/ 138271 w 800100"/>
                <a:gd name="connsiteY7" fmla="*/ 1083218 h 1171575"/>
                <a:gd name="connsiteX8" fmla="*/ 138271 w 800100"/>
                <a:gd name="connsiteY8" fmla="*/ 1086428 h 1171575"/>
                <a:gd name="connsiteX9" fmla="*/ 138271 w 800100"/>
                <a:gd name="connsiteY9" fmla="*/ 1086428 h 1171575"/>
                <a:gd name="connsiteX10" fmla="*/ 141462 w 800100"/>
                <a:gd name="connsiteY10" fmla="*/ 1086428 h 1171575"/>
                <a:gd name="connsiteX11" fmla="*/ 144662 w 800100"/>
                <a:gd name="connsiteY11" fmla="*/ 1086428 h 1171575"/>
                <a:gd name="connsiteX12" fmla="*/ 147854 w 800100"/>
                <a:gd name="connsiteY12" fmla="*/ 1089638 h 1171575"/>
                <a:gd name="connsiteX13" fmla="*/ 144662 w 800100"/>
                <a:gd name="connsiteY13" fmla="*/ 1092848 h 1171575"/>
                <a:gd name="connsiteX14" fmla="*/ 147854 w 800100"/>
                <a:gd name="connsiteY14" fmla="*/ 1092848 h 1171575"/>
                <a:gd name="connsiteX15" fmla="*/ 151044 w 800100"/>
                <a:gd name="connsiteY15" fmla="*/ 1092848 h 1171575"/>
                <a:gd name="connsiteX16" fmla="*/ 154244 w 800100"/>
                <a:gd name="connsiteY16" fmla="*/ 1089638 h 1171575"/>
                <a:gd name="connsiteX17" fmla="*/ 157435 w 800100"/>
                <a:gd name="connsiteY17" fmla="*/ 1086428 h 1171575"/>
                <a:gd name="connsiteX18" fmla="*/ 160627 w 800100"/>
                <a:gd name="connsiteY18" fmla="*/ 1083218 h 1171575"/>
                <a:gd name="connsiteX19" fmla="*/ 160627 w 800100"/>
                <a:gd name="connsiteY19" fmla="*/ 1076798 h 1171575"/>
                <a:gd name="connsiteX20" fmla="*/ 160627 w 800100"/>
                <a:gd name="connsiteY20" fmla="*/ 1073588 h 1171575"/>
                <a:gd name="connsiteX21" fmla="*/ 157435 w 800100"/>
                <a:gd name="connsiteY21" fmla="*/ 1067168 h 1171575"/>
                <a:gd name="connsiteX22" fmla="*/ 163827 w 800100"/>
                <a:gd name="connsiteY22" fmla="*/ 1035069 h 1171575"/>
                <a:gd name="connsiteX23" fmla="*/ 160627 w 800100"/>
                <a:gd name="connsiteY23" fmla="*/ 1028649 h 1171575"/>
                <a:gd name="connsiteX24" fmla="*/ 157435 w 800100"/>
                <a:gd name="connsiteY24" fmla="*/ 1028649 h 1171575"/>
                <a:gd name="connsiteX25" fmla="*/ 154244 w 800100"/>
                <a:gd name="connsiteY25" fmla="*/ 1025439 h 1171575"/>
                <a:gd name="connsiteX26" fmla="*/ 151044 w 800100"/>
                <a:gd name="connsiteY26" fmla="*/ 1025439 h 1171575"/>
                <a:gd name="connsiteX27" fmla="*/ 147854 w 800100"/>
                <a:gd name="connsiteY27" fmla="*/ 1035069 h 1171575"/>
                <a:gd name="connsiteX28" fmla="*/ 151044 w 800100"/>
                <a:gd name="connsiteY28" fmla="*/ 1041489 h 1171575"/>
                <a:gd name="connsiteX29" fmla="*/ 157435 w 800100"/>
                <a:gd name="connsiteY29" fmla="*/ 1047909 h 1171575"/>
                <a:gd name="connsiteX30" fmla="*/ 160627 w 800100"/>
                <a:gd name="connsiteY30" fmla="*/ 1051119 h 1171575"/>
                <a:gd name="connsiteX31" fmla="*/ 160627 w 800100"/>
                <a:gd name="connsiteY31" fmla="*/ 1057538 h 1171575"/>
                <a:gd name="connsiteX32" fmla="*/ 163827 w 800100"/>
                <a:gd name="connsiteY32" fmla="*/ 1060748 h 1171575"/>
                <a:gd name="connsiteX33" fmla="*/ 163827 w 800100"/>
                <a:gd name="connsiteY33" fmla="*/ 1057538 h 1171575"/>
                <a:gd name="connsiteX34" fmla="*/ 163827 w 800100"/>
                <a:gd name="connsiteY34" fmla="*/ 1047909 h 1171575"/>
                <a:gd name="connsiteX35" fmla="*/ 163827 w 800100"/>
                <a:gd name="connsiteY35" fmla="*/ 1041489 h 1171575"/>
                <a:gd name="connsiteX36" fmla="*/ 163827 w 800100"/>
                <a:gd name="connsiteY36" fmla="*/ 1035069 h 1171575"/>
                <a:gd name="connsiteX37" fmla="*/ 179791 w 800100"/>
                <a:gd name="connsiteY37" fmla="*/ 876183 h 1171575"/>
                <a:gd name="connsiteX38" fmla="*/ 176600 w 800100"/>
                <a:gd name="connsiteY38" fmla="*/ 872973 h 1171575"/>
                <a:gd name="connsiteX39" fmla="*/ 176600 w 800100"/>
                <a:gd name="connsiteY39" fmla="*/ 872973 h 1171575"/>
                <a:gd name="connsiteX40" fmla="*/ 176600 w 800100"/>
                <a:gd name="connsiteY40" fmla="*/ 872973 h 1171575"/>
                <a:gd name="connsiteX41" fmla="*/ 176600 w 800100"/>
                <a:gd name="connsiteY41" fmla="*/ 872973 h 1171575"/>
                <a:gd name="connsiteX42" fmla="*/ 176600 w 800100"/>
                <a:gd name="connsiteY42" fmla="*/ 876183 h 1171575"/>
                <a:gd name="connsiteX43" fmla="*/ 173409 w 800100"/>
                <a:gd name="connsiteY43" fmla="*/ 876183 h 1171575"/>
                <a:gd name="connsiteX44" fmla="*/ 173409 w 800100"/>
                <a:gd name="connsiteY44" fmla="*/ 872973 h 1171575"/>
                <a:gd name="connsiteX45" fmla="*/ 173409 w 800100"/>
                <a:gd name="connsiteY45" fmla="*/ 869763 h 1171575"/>
                <a:gd name="connsiteX46" fmla="*/ 160627 w 800100"/>
                <a:gd name="connsiteY46" fmla="*/ 866553 h 1171575"/>
                <a:gd name="connsiteX47" fmla="*/ 154244 w 800100"/>
                <a:gd name="connsiteY47" fmla="*/ 863343 h 1171575"/>
                <a:gd name="connsiteX48" fmla="*/ 154244 w 800100"/>
                <a:gd name="connsiteY48" fmla="*/ 863343 h 1171575"/>
                <a:gd name="connsiteX49" fmla="*/ 154244 w 800100"/>
                <a:gd name="connsiteY49" fmla="*/ 866553 h 1171575"/>
                <a:gd name="connsiteX50" fmla="*/ 154244 w 800100"/>
                <a:gd name="connsiteY50" fmla="*/ 869763 h 1171575"/>
                <a:gd name="connsiteX51" fmla="*/ 160627 w 800100"/>
                <a:gd name="connsiteY51" fmla="*/ 876183 h 1171575"/>
                <a:gd name="connsiteX52" fmla="*/ 160627 w 800100"/>
                <a:gd name="connsiteY52" fmla="*/ 879393 h 1171575"/>
                <a:gd name="connsiteX53" fmla="*/ 163827 w 800100"/>
                <a:gd name="connsiteY53" fmla="*/ 882602 h 1171575"/>
                <a:gd name="connsiteX54" fmla="*/ 173409 w 800100"/>
                <a:gd name="connsiteY54" fmla="*/ 882602 h 1171575"/>
                <a:gd name="connsiteX55" fmla="*/ 173409 w 800100"/>
                <a:gd name="connsiteY55" fmla="*/ 885812 h 1171575"/>
                <a:gd name="connsiteX56" fmla="*/ 176600 w 800100"/>
                <a:gd name="connsiteY56" fmla="*/ 885812 h 1171575"/>
                <a:gd name="connsiteX57" fmla="*/ 176600 w 800100"/>
                <a:gd name="connsiteY57" fmla="*/ 889022 h 1171575"/>
                <a:gd name="connsiteX58" fmla="*/ 179791 w 800100"/>
                <a:gd name="connsiteY58" fmla="*/ 889022 h 1171575"/>
                <a:gd name="connsiteX59" fmla="*/ 182982 w 800100"/>
                <a:gd name="connsiteY59" fmla="*/ 885812 h 1171575"/>
                <a:gd name="connsiteX60" fmla="*/ 179791 w 800100"/>
                <a:gd name="connsiteY60" fmla="*/ 882602 h 1171575"/>
                <a:gd name="connsiteX61" fmla="*/ 179791 w 800100"/>
                <a:gd name="connsiteY61" fmla="*/ 876183 h 1171575"/>
                <a:gd name="connsiteX62" fmla="*/ 163827 w 800100"/>
                <a:gd name="connsiteY62" fmla="*/ 860133 h 1171575"/>
                <a:gd name="connsiteX63" fmla="*/ 167017 w 800100"/>
                <a:gd name="connsiteY63" fmla="*/ 860133 h 1171575"/>
                <a:gd name="connsiteX64" fmla="*/ 167017 w 800100"/>
                <a:gd name="connsiteY64" fmla="*/ 860133 h 1171575"/>
                <a:gd name="connsiteX65" fmla="*/ 170209 w 800100"/>
                <a:gd name="connsiteY65" fmla="*/ 860133 h 1171575"/>
                <a:gd name="connsiteX66" fmla="*/ 167017 w 800100"/>
                <a:gd name="connsiteY66" fmla="*/ 856923 h 1171575"/>
                <a:gd name="connsiteX67" fmla="*/ 163827 w 800100"/>
                <a:gd name="connsiteY67" fmla="*/ 853713 h 1171575"/>
                <a:gd name="connsiteX68" fmla="*/ 160627 w 800100"/>
                <a:gd name="connsiteY68" fmla="*/ 853713 h 1171575"/>
                <a:gd name="connsiteX69" fmla="*/ 151044 w 800100"/>
                <a:gd name="connsiteY69" fmla="*/ 850503 h 1171575"/>
                <a:gd name="connsiteX70" fmla="*/ 151044 w 800100"/>
                <a:gd name="connsiteY70" fmla="*/ 853713 h 1171575"/>
                <a:gd name="connsiteX71" fmla="*/ 151044 w 800100"/>
                <a:gd name="connsiteY71" fmla="*/ 856923 h 1171575"/>
                <a:gd name="connsiteX72" fmla="*/ 154244 w 800100"/>
                <a:gd name="connsiteY72" fmla="*/ 856923 h 1171575"/>
                <a:gd name="connsiteX73" fmla="*/ 154244 w 800100"/>
                <a:gd name="connsiteY73" fmla="*/ 853713 h 1171575"/>
                <a:gd name="connsiteX74" fmla="*/ 160627 w 800100"/>
                <a:gd name="connsiteY74" fmla="*/ 860133 h 1171575"/>
                <a:gd name="connsiteX75" fmla="*/ 163827 w 800100"/>
                <a:gd name="connsiteY75" fmla="*/ 860133 h 1171575"/>
                <a:gd name="connsiteX76" fmla="*/ 799430 w 800100"/>
                <a:gd name="connsiteY76" fmla="*/ 507060 h 1171575"/>
                <a:gd name="connsiteX77" fmla="*/ 799430 w 800100"/>
                <a:gd name="connsiteY77" fmla="*/ 487800 h 1171575"/>
                <a:gd name="connsiteX78" fmla="*/ 799430 w 800100"/>
                <a:gd name="connsiteY78" fmla="*/ 484591 h 1171575"/>
                <a:gd name="connsiteX79" fmla="*/ 796239 w 800100"/>
                <a:gd name="connsiteY79" fmla="*/ 474961 h 1171575"/>
                <a:gd name="connsiteX80" fmla="*/ 796239 w 800100"/>
                <a:gd name="connsiteY80" fmla="*/ 458911 h 1171575"/>
                <a:gd name="connsiteX81" fmla="*/ 793039 w 800100"/>
                <a:gd name="connsiteY81" fmla="*/ 455701 h 1171575"/>
                <a:gd name="connsiteX82" fmla="*/ 793039 w 800100"/>
                <a:gd name="connsiteY82" fmla="*/ 452492 h 1171575"/>
                <a:gd name="connsiteX83" fmla="*/ 793039 w 800100"/>
                <a:gd name="connsiteY83" fmla="*/ 449282 h 1171575"/>
                <a:gd name="connsiteX84" fmla="*/ 793039 w 800100"/>
                <a:gd name="connsiteY84" fmla="*/ 446072 h 1171575"/>
                <a:gd name="connsiteX85" fmla="*/ 789848 w 800100"/>
                <a:gd name="connsiteY85" fmla="*/ 442862 h 1171575"/>
                <a:gd name="connsiteX86" fmla="*/ 786657 w 800100"/>
                <a:gd name="connsiteY86" fmla="*/ 446072 h 1171575"/>
                <a:gd name="connsiteX87" fmla="*/ 786657 w 800100"/>
                <a:gd name="connsiteY87" fmla="*/ 446072 h 1171575"/>
                <a:gd name="connsiteX88" fmla="*/ 789848 w 800100"/>
                <a:gd name="connsiteY88" fmla="*/ 449282 h 1171575"/>
                <a:gd name="connsiteX89" fmla="*/ 780266 w 800100"/>
                <a:gd name="connsiteY89" fmla="*/ 449282 h 1171575"/>
                <a:gd name="connsiteX90" fmla="*/ 777075 w 800100"/>
                <a:gd name="connsiteY90" fmla="*/ 449282 h 1171575"/>
                <a:gd name="connsiteX91" fmla="*/ 773875 w 800100"/>
                <a:gd name="connsiteY91" fmla="*/ 452492 h 1171575"/>
                <a:gd name="connsiteX92" fmla="*/ 770684 w 800100"/>
                <a:gd name="connsiteY92" fmla="*/ 455701 h 1171575"/>
                <a:gd name="connsiteX93" fmla="*/ 767492 w 800100"/>
                <a:gd name="connsiteY93" fmla="*/ 455701 h 1171575"/>
                <a:gd name="connsiteX94" fmla="*/ 767492 w 800100"/>
                <a:gd name="connsiteY94" fmla="*/ 455701 h 1171575"/>
                <a:gd name="connsiteX95" fmla="*/ 770684 w 800100"/>
                <a:gd name="connsiteY95" fmla="*/ 452492 h 1171575"/>
                <a:gd name="connsiteX96" fmla="*/ 767492 w 800100"/>
                <a:gd name="connsiteY96" fmla="*/ 452492 h 1171575"/>
                <a:gd name="connsiteX97" fmla="*/ 764292 w 800100"/>
                <a:gd name="connsiteY97" fmla="*/ 449282 h 1171575"/>
                <a:gd name="connsiteX98" fmla="*/ 759501 w 800100"/>
                <a:gd name="connsiteY98" fmla="*/ 449282 h 1171575"/>
                <a:gd name="connsiteX99" fmla="*/ 746728 w 800100"/>
                <a:gd name="connsiteY99" fmla="*/ 442862 h 1171575"/>
                <a:gd name="connsiteX100" fmla="*/ 730755 w 800100"/>
                <a:gd name="connsiteY100" fmla="*/ 423602 h 1171575"/>
                <a:gd name="connsiteX101" fmla="*/ 727564 w 800100"/>
                <a:gd name="connsiteY101" fmla="*/ 420392 h 1171575"/>
                <a:gd name="connsiteX102" fmla="*/ 727564 w 800100"/>
                <a:gd name="connsiteY102" fmla="*/ 417182 h 1171575"/>
                <a:gd name="connsiteX103" fmla="*/ 727564 w 800100"/>
                <a:gd name="connsiteY103" fmla="*/ 417182 h 1171575"/>
                <a:gd name="connsiteX104" fmla="*/ 724373 w 800100"/>
                <a:gd name="connsiteY104" fmla="*/ 413972 h 1171575"/>
                <a:gd name="connsiteX105" fmla="*/ 724373 w 800100"/>
                <a:gd name="connsiteY105" fmla="*/ 413972 h 1171575"/>
                <a:gd name="connsiteX106" fmla="*/ 721173 w 800100"/>
                <a:gd name="connsiteY106" fmla="*/ 413972 h 1171575"/>
                <a:gd name="connsiteX107" fmla="*/ 721173 w 800100"/>
                <a:gd name="connsiteY107" fmla="*/ 410762 h 1171575"/>
                <a:gd name="connsiteX108" fmla="*/ 717982 w 800100"/>
                <a:gd name="connsiteY108" fmla="*/ 401132 h 1171575"/>
                <a:gd name="connsiteX109" fmla="*/ 717982 w 800100"/>
                <a:gd name="connsiteY109" fmla="*/ 401132 h 1171575"/>
                <a:gd name="connsiteX110" fmla="*/ 717982 w 800100"/>
                <a:gd name="connsiteY110" fmla="*/ 401132 h 1171575"/>
                <a:gd name="connsiteX111" fmla="*/ 714791 w 800100"/>
                <a:gd name="connsiteY111" fmla="*/ 397923 h 1171575"/>
                <a:gd name="connsiteX112" fmla="*/ 714791 w 800100"/>
                <a:gd name="connsiteY112" fmla="*/ 397923 h 1171575"/>
                <a:gd name="connsiteX113" fmla="*/ 714791 w 800100"/>
                <a:gd name="connsiteY113" fmla="*/ 394713 h 1171575"/>
                <a:gd name="connsiteX114" fmla="*/ 714791 w 800100"/>
                <a:gd name="connsiteY114" fmla="*/ 391503 h 1171575"/>
                <a:gd name="connsiteX115" fmla="*/ 714791 w 800100"/>
                <a:gd name="connsiteY115" fmla="*/ 385083 h 1171575"/>
                <a:gd name="connsiteX116" fmla="*/ 711600 w 800100"/>
                <a:gd name="connsiteY116" fmla="*/ 378663 h 1171575"/>
                <a:gd name="connsiteX117" fmla="*/ 714791 w 800100"/>
                <a:gd name="connsiteY117" fmla="*/ 375453 h 1171575"/>
                <a:gd name="connsiteX118" fmla="*/ 714791 w 800100"/>
                <a:gd name="connsiteY118" fmla="*/ 369033 h 1171575"/>
                <a:gd name="connsiteX119" fmla="*/ 714791 w 800100"/>
                <a:gd name="connsiteY119" fmla="*/ 365823 h 1171575"/>
                <a:gd name="connsiteX120" fmla="*/ 717982 w 800100"/>
                <a:gd name="connsiteY120" fmla="*/ 359413 h 1171575"/>
                <a:gd name="connsiteX121" fmla="*/ 721173 w 800100"/>
                <a:gd name="connsiteY121" fmla="*/ 354593 h 1171575"/>
                <a:gd name="connsiteX122" fmla="*/ 733955 w 800100"/>
                <a:gd name="connsiteY122" fmla="*/ 335334 h 1171575"/>
                <a:gd name="connsiteX123" fmla="*/ 737146 w 800100"/>
                <a:gd name="connsiteY123" fmla="*/ 328914 h 1171575"/>
                <a:gd name="connsiteX124" fmla="*/ 743538 w 800100"/>
                <a:gd name="connsiteY124" fmla="*/ 322494 h 1171575"/>
                <a:gd name="connsiteX125" fmla="*/ 743538 w 800100"/>
                <a:gd name="connsiteY125" fmla="*/ 316074 h 1171575"/>
                <a:gd name="connsiteX126" fmla="*/ 743538 w 800100"/>
                <a:gd name="connsiteY126" fmla="*/ 312864 h 1171575"/>
                <a:gd name="connsiteX127" fmla="*/ 740337 w 800100"/>
                <a:gd name="connsiteY127" fmla="*/ 306445 h 1171575"/>
                <a:gd name="connsiteX128" fmla="*/ 737146 w 800100"/>
                <a:gd name="connsiteY128" fmla="*/ 296815 h 1171575"/>
                <a:gd name="connsiteX129" fmla="*/ 730755 w 800100"/>
                <a:gd name="connsiteY129" fmla="*/ 287185 h 1171575"/>
                <a:gd name="connsiteX130" fmla="*/ 727564 w 800100"/>
                <a:gd name="connsiteY130" fmla="*/ 287185 h 1171575"/>
                <a:gd name="connsiteX131" fmla="*/ 721173 w 800100"/>
                <a:gd name="connsiteY131" fmla="*/ 280765 h 1171575"/>
                <a:gd name="connsiteX132" fmla="*/ 717982 w 800100"/>
                <a:gd name="connsiteY132" fmla="*/ 274345 h 1171575"/>
                <a:gd name="connsiteX133" fmla="*/ 705208 w 800100"/>
                <a:gd name="connsiteY133" fmla="*/ 261506 h 1171575"/>
                <a:gd name="connsiteX134" fmla="*/ 702018 w 800100"/>
                <a:gd name="connsiteY134" fmla="*/ 258296 h 1171575"/>
                <a:gd name="connsiteX135" fmla="*/ 698818 w 800100"/>
                <a:gd name="connsiteY135" fmla="*/ 255086 h 1171575"/>
                <a:gd name="connsiteX136" fmla="*/ 689236 w 800100"/>
                <a:gd name="connsiteY136" fmla="*/ 251876 h 1171575"/>
                <a:gd name="connsiteX137" fmla="*/ 679653 w 800100"/>
                <a:gd name="connsiteY137" fmla="*/ 242256 h 1171575"/>
                <a:gd name="connsiteX138" fmla="*/ 670071 w 800100"/>
                <a:gd name="connsiteY138" fmla="*/ 239046 h 1171575"/>
                <a:gd name="connsiteX139" fmla="*/ 663689 w 800100"/>
                <a:gd name="connsiteY139" fmla="*/ 232626 h 1171575"/>
                <a:gd name="connsiteX140" fmla="*/ 660489 w 800100"/>
                <a:gd name="connsiteY140" fmla="*/ 229416 h 1171575"/>
                <a:gd name="connsiteX141" fmla="*/ 657298 w 800100"/>
                <a:gd name="connsiteY141" fmla="*/ 229416 h 1171575"/>
                <a:gd name="connsiteX142" fmla="*/ 654107 w 800100"/>
                <a:gd name="connsiteY142" fmla="*/ 229416 h 1171575"/>
                <a:gd name="connsiteX143" fmla="*/ 647716 w 800100"/>
                <a:gd name="connsiteY143" fmla="*/ 229416 h 1171575"/>
                <a:gd name="connsiteX144" fmla="*/ 644525 w 800100"/>
                <a:gd name="connsiteY144" fmla="*/ 226206 h 1171575"/>
                <a:gd name="connsiteX145" fmla="*/ 641325 w 800100"/>
                <a:gd name="connsiteY145" fmla="*/ 222996 h 1171575"/>
                <a:gd name="connsiteX146" fmla="*/ 638133 w 800100"/>
                <a:gd name="connsiteY146" fmla="*/ 219786 h 1171575"/>
                <a:gd name="connsiteX147" fmla="*/ 634943 w 800100"/>
                <a:gd name="connsiteY147" fmla="*/ 219786 h 1171575"/>
                <a:gd name="connsiteX148" fmla="*/ 631743 w 800100"/>
                <a:gd name="connsiteY148" fmla="*/ 216576 h 1171575"/>
                <a:gd name="connsiteX149" fmla="*/ 628552 w 800100"/>
                <a:gd name="connsiteY149" fmla="*/ 216576 h 1171575"/>
                <a:gd name="connsiteX150" fmla="*/ 622160 w 800100"/>
                <a:gd name="connsiteY150" fmla="*/ 216576 h 1171575"/>
                <a:gd name="connsiteX151" fmla="*/ 618970 w 800100"/>
                <a:gd name="connsiteY151" fmla="*/ 213366 h 1171575"/>
                <a:gd name="connsiteX152" fmla="*/ 612578 w 800100"/>
                <a:gd name="connsiteY152" fmla="*/ 210156 h 1171575"/>
                <a:gd name="connsiteX153" fmla="*/ 601405 w 800100"/>
                <a:gd name="connsiteY153" fmla="*/ 203736 h 1171575"/>
                <a:gd name="connsiteX154" fmla="*/ 601405 w 800100"/>
                <a:gd name="connsiteY154" fmla="*/ 200527 h 1171575"/>
                <a:gd name="connsiteX155" fmla="*/ 598205 w 800100"/>
                <a:gd name="connsiteY155" fmla="*/ 197317 h 1171575"/>
                <a:gd name="connsiteX156" fmla="*/ 598205 w 800100"/>
                <a:gd name="connsiteY156" fmla="*/ 194107 h 1171575"/>
                <a:gd name="connsiteX157" fmla="*/ 595014 w 800100"/>
                <a:gd name="connsiteY157" fmla="*/ 190897 h 1171575"/>
                <a:gd name="connsiteX158" fmla="*/ 591823 w 800100"/>
                <a:gd name="connsiteY158" fmla="*/ 187687 h 1171575"/>
                <a:gd name="connsiteX159" fmla="*/ 588623 w 800100"/>
                <a:gd name="connsiteY159" fmla="*/ 187687 h 1171575"/>
                <a:gd name="connsiteX160" fmla="*/ 585432 w 800100"/>
                <a:gd name="connsiteY160" fmla="*/ 184477 h 1171575"/>
                <a:gd name="connsiteX161" fmla="*/ 585432 w 800100"/>
                <a:gd name="connsiteY161" fmla="*/ 184477 h 1171575"/>
                <a:gd name="connsiteX162" fmla="*/ 585432 w 800100"/>
                <a:gd name="connsiteY162" fmla="*/ 181267 h 1171575"/>
                <a:gd name="connsiteX163" fmla="*/ 585432 w 800100"/>
                <a:gd name="connsiteY163" fmla="*/ 178057 h 1171575"/>
                <a:gd name="connsiteX164" fmla="*/ 582241 w 800100"/>
                <a:gd name="connsiteY164" fmla="*/ 178057 h 1171575"/>
                <a:gd name="connsiteX165" fmla="*/ 579041 w 800100"/>
                <a:gd name="connsiteY165" fmla="*/ 174847 h 1171575"/>
                <a:gd name="connsiteX166" fmla="*/ 579041 w 800100"/>
                <a:gd name="connsiteY166" fmla="*/ 171637 h 1171575"/>
                <a:gd name="connsiteX167" fmla="*/ 579041 w 800100"/>
                <a:gd name="connsiteY167" fmla="*/ 171637 h 1171575"/>
                <a:gd name="connsiteX168" fmla="*/ 582241 w 800100"/>
                <a:gd name="connsiteY168" fmla="*/ 168427 h 1171575"/>
                <a:gd name="connsiteX169" fmla="*/ 582241 w 800100"/>
                <a:gd name="connsiteY169" fmla="*/ 168427 h 1171575"/>
                <a:gd name="connsiteX170" fmla="*/ 585432 w 800100"/>
                <a:gd name="connsiteY170" fmla="*/ 165217 h 1171575"/>
                <a:gd name="connsiteX171" fmla="*/ 585432 w 800100"/>
                <a:gd name="connsiteY171" fmla="*/ 162008 h 1171575"/>
                <a:gd name="connsiteX172" fmla="*/ 585432 w 800100"/>
                <a:gd name="connsiteY172" fmla="*/ 158798 h 1171575"/>
                <a:gd name="connsiteX173" fmla="*/ 582241 w 800100"/>
                <a:gd name="connsiteY173" fmla="*/ 153978 h 1171575"/>
                <a:gd name="connsiteX174" fmla="*/ 579041 w 800100"/>
                <a:gd name="connsiteY174" fmla="*/ 153978 h 1171575"/>
                <a:gd name="connsiteX175" fmla="*/ 572659 w 800100"/>
                <a:gd name="connsiteY175" fmla="*/ 147558 h 1171575"/>
                <a:gd name="connsiteX176" fmla="*/ 572659 w 800100"/>
                <a:gd name="connsiteY176" fmla="*/ 147558 h 1171575"/>
                <a:gd name="connsiteX177" fmla="*/ 575849 w 800100"/>
                <a:gd name="connsiteY177" fmla="*/ 147558 h 1171575"/>
                <a:gd name="connsiteX178" fmla="*/ 575849 w 800100"/>
                <a:gd name="connsiteY178" fmla="*/ 147558 h 1171575"/>
                <a:gd name="connsiteX179" fmla="*/ 575849 w 800100"/>
                <a:gd name="connsiteY179" fmla="*/ 144348 h 1171575"/>
                <a:gd name="connsiteX180" fmla="*/ 579041 w 800100"/>
                <a:gd name="connsiteY180" fmla="*/ 144348 h 1171575"/>
                <a:gd name="connsiteX181" fmla="*/ 582241 w 800100"/>
                <a:gd name="connsiteY181" fmla="*/ 147558 h 1171575"/>
                <a:gd name="connsiteX182" fmla="*/ 582241 w 800100"/>
                <a:gd name="connsiteY182" fmla="*/ 147558 h 1171575"/>
                <a:gd name="connsiteX183" fmla="*/ 585432 w 800100"/>
                <a:gd name="connsiteY183" fmla="*/ 147558 h 1171575"/>
                <a:gd name="connsiteX184" fmla="*/ 588623 w 800100"/>
                <a:gd name="connsiteY184" fmla="*/ 144348 h 1171575"/>
                <a:gd name="connsiteX185" fmla="*/ 588623 w 800100"/>
                <a:gd name="connsiteY185" fmla="*/ 141138 h 1171575"/>
                <a:gd name="connsiteX186" fmla="*/ 588623 w 800100"/>
                <a:gd name="connsiteY186" fmla="*/ 141138 h 1171575"/>
                <a:gd name="connsiteX187" fmla="*/ 591823 w 800100"/>
                <a:gd name="connsiteY187" fmla="*/ 141138 h 1171575"/>
                <a:gd name="connsiteX188" fmla="*/ 591823 w 800100"/>
                <a:gd name="connsiteY188" fmla="*/ 137928 h 1171575"/>
                <a:gd name="connsiteX189" fmla="*/ 595014 w 800100"/>
                <a:gd name="connsiteY189" fmla="*/ 134718 h 1171575"/>
                <a:gd name="connsiteX190" fmla="*/ 595014 w 800100"/>
                <a:gd name="connsiteY190" fmla="*/ 131508 h 1171575"/>
                <a:gd name="connsiteX191" fmla="*/ 595014 w 800100"/>
                <a:gd name="connsiteY191" fmla="*/ 131508 h 1171575"/>
                <a:gd name="connsiteX192" fmla="*/ 595014 w 800100"/>
                <a:gd name="connsiteY192" fmla="*/ 128299 h 1171575"/>
                <a:gd name="connsiteX193" fmla="*/ 595014 w 800100"/>
                <a:gd name="connsiteY193" fmla="*/ 128299 h 1171575"/>
                <a:gd name="connsiteX194" fmla="*/ 595014 w 800100"/>
                <a:gd name="connsiteY194" fmla="*/ 121888 h 1171575"/>
                <a:gd name="connsiteX195" fmla="*/ 595014 w 800100"/>
                <a:gd name="connsiteY195" fmla="*/ 115468 h 1171575"/>
                <a:gd name="connsiteX196" fmla="*/ 595014 w 800100"/>
                <a:gd name="connsiteY196" fmla="*/ 115468 h 1171575"/>
                <a:gd name="connsiteX197" fmla="*/ 591823 w 800100"/>
                <a:gd name="connsiteY197" fmla="*/ 112259 h 1171575"/>
                <a:gd name="connsiteX198" fmla="*/ 591823 w 800100"/>
                <a:gd name="connsiteY198" fmla="*/ 112259 h 1171575"/>
                <a:gd name="connsiteX199" fmla="*/ 588623 w 800100"/>
                <a:gd name="connsiteY199" fmla="*/ 109049 h 1171575"/>
                <a:gd name="connsiteX200" fmla="*/ 588623 w 800100"/>
                <a:gd name="connsiteY200" fmla="*/ 109049 h 1171575"/>
                <a:gd name="connsiteX201" fmla="*/ 588623 w 800100"/>
                <a:gd name="connsiteY201" fmla="*/ 109049 h 1171575"/>
                <a:gd name="connsiteX202" fmla="*/ 588623 w 800100"/>
                <a:gd name="connsiteY202" fmla="*/ 109049 h 1171575"/>
                <a:gd name="connsiteX203" fmla="*/ 582241 w 800100"/>
                <a:gd name="connsiteY203" fmla="*/ 109049 h 1171575"/>
                <a:gd name="connsiteX204" fmla="*/ 569459 w 800100"/>
                <a:gd name="connsiteY204" fmla="*/ 115468 h 1171575"/>
                <a:gd name="connsiteX205" fmla="*/ 563076 w 800100"/>
                <a:gd name="connsiteY205" fmla="*/ 115468 h 1171575"/>
                <a:gd name="connsiteX206" fmla="*/ 559876 w 800100"/>
                <a:gd name="connsiteY206" fmla="*/ 112259 h 1171575"/>
                <a:gd name="connsiteX207" fmla="*/ 547103 w 800100"/>
                <a:gd name="connsiteY207" fmla="*/ 99419 h 1171575"/>
                <a:gd name="connsiteX208" fmla="*/ 547103 w 800100"/>
                <a:gd name="connsiteY208" fmla="*/ 99419 h 1171575"/>
                <a:gd name="connsiteX209" fmla="*/ 540712 w 800100"/>
                <a:gd name="connsiteY209" fmla="*/ 99419 h 1171575"/>
                <a:gd name="connsiteX210" fmla="*/ 537521 w 800100"/>
                <a:gd name="connsiteY210" fmla="*/ 96209 h 1171575"/>
                <a:gd name="connsiteX211" fmla="*/ 531130 w 800100"/>
                <a:gd name="connsiteY211" fmla="*/ 89789 h 1171575"/>
                <a:gd name="connsiteX212" fmla="*/ 521548 w 800100"/>
                <a:gd name="connsiteY212" fmla="*/ 86579 h 1171575"/>
                <a:gd name="connsiteX213" fmla="*/ 521548 w 800100"/>
                <a:gd name="connsiteY213" fmla="*/ 83369 h 1171575"/>
                <a:gd name="connsiteX214" fmla="*/ 518357 w 800100"/>
                <a:gd name="connsiteY214" fmla="*/ 83369 h 1171575"/>
                <a:gd name="connsiteX215" fmla="*/ 515166 w 800100"/>
                <a:gd name="connsiteY215" fmla="*/ 83369 h 1171575"/>
                <a:gd name="connsiteX216" fmla="*/ 502384 w 800100"/>
                <a:gd name="connsiteY216" fmla="*/ 83369 h 1171575"/>
                <a:gd name="connsiteX217" fmla="*/ 502384 w 800100"/>
                <a:gd name="connsiteY217" fmla="*/ 83369 h 1171575"/>
                <a:gd name="connsiteX218" fmla="*/ 502384 w 800100"/>
                <a:gd name="connsiteY218" fmla="*/ 80159 h 1171575"/>
                <a:gd name="connsiteX219" fmla="*/ 499193 w 800100"/>
                <a:gd name="connsiteY219" fmla="*/ 80159 h 1171575"/>
                <a:gd name="connsiteX220" fmla="*/ 499193 w 800100"/>
                <a:gd name="connsiteY220" fmla="*/ 80159 h 1171575"/>
                <a:gd name="connsiteX221" fmla="*/ 499193 w 800100"/>
                <a:gd name="connsiteY221" fmla="*/ 80159 h 1171575"/>
                <a:gd name="connsiteX222" fmla="*/ 499193 w 800100"/>
                <a:gd name="connsiteY222" fmla="*/ 76949 h 1171575"/>
                <a:gd name="connsiteX223" fmla="*/ 499193 w 800100"/>
                <a:gd name="connsiteY223" fmla="*/ 76949 h 1171575"/>
                <a:gd name="connsiteX224" fmla="*/ 496001 w 800100"/>
                <a:gd name="connsiteY224" fmla="*/ 76949 h 1171575"/>
                <a:gd name="connsiteX225" fmla="*/ 496001 w 800100"/>
                <a:gd name="connsiteY225" fmla="*/ 76949 h 1171575"/>
                <a:gd name="connsiteX226" fmla="*/ 496001 w 800100"/>
                <a:gd name="connsiteY226" fmla="*/ 80159 h 1171575"/>
                <a:gd name="connsiteX227" fmla="*/ 496001 w 800100"/>
                <a:gd name="connsiteY227" fmla="*/ 80159 h 1171575"/>
                <a:gd name="connsiteX228" fmla="*/ 496001 w 800100"/>
                <a:gd name="connsiteY228" fmla="*/ 76949 h 1171575"/>
                <a:gd name="connsiteX229" fmla="*/ 492801 w 800100"/>
                <a:gd name="connsiteY229" fmla="*/ 76949 h 1171575"/>
                <a:gd name="connsiteX230" fmla="*/ 492801 w 800100"/>
                <a:gd name="connsiteY230" fmla="*/ 76949 h 1171575"/>
                <a:gd name="connsiteX231" fmla="*/ 492801 w 800100"/>
                <a:gd name="connsiteY231" fmla="*/ 76949 h 1171575"/>
                <a:gd name="connsiteX232" fmla="*/ 492801 w 800100"/>
                <a:gd name="connsiteY232" fmla="*/ 76949 h 1171575"/>
                <a:gd name="connsiteX233" fmla="*/ 492801 w 800100"/>
                <a:gd name="connsiteY233" fmla="*/ 70529 h 1171575"/>
                <a:gd name="connsiteX234" fmla="*/ 492801 w 800100"/>
                <a:gd name="connsiteY234" fmla="*/ 70529 h 1171575"/>
                <a:gd name="connsiteX235" fmla="*/ 489611 w 800100"/>
                <a:gd name="connsiteY235" fmla="*/ 67319 h 1171575"/>
                <a:gd name="connsiteX236" fmla="*/ 489611 w 800100"/>
                <a:gd name="connsiteY236" fmla="*/ 67319 h 1171575"/>
                <a:gd name="connsiteX237" fmla="*/ 489611 w 800100"/>
                <a:gd name="connsiteY237" fmla="*/ 67319 h 1171575"/>
                <a:gd name="connsiteX238" fmla="*/ 486419 w 800100"/>
                <a:gd name="connsiteY238" fmla="*/ 67319 h 1171575"/>
                <a:gd name="connsiteX239" fmla="*/ 486419 w 800100"/>
                <a:gd name="connsiteY239" fmla="*/ 67319 h 1171575"/>
                <a:gd name="connsiteX240" fmla="*/ 486419 w 800100"/>
                <a:gd name="connsiteY240" fmla="*/ 70529 h 1171575"/>
                <a:gd name="connsiteX241" fmla="*/ 486419 w 800100"/>
                <a:gd name="connsiteY241" fmla="*/ 70529 h 1171575"/>
                <a:gd name="connsiteX242" fmla="*/ 476837 w 800100"/>
                <a:gd name="connsiteY242" fmla="*/ 70529 h 1171575"/>
                <a:gd name="connsiteX243" fmla="*/ 470446 w 800100"/>
                <a:gd name="connsiteY243" fmla="*/ 67319 h 1171575"/>
                <a:gd name="connsiteX244" fmla="*/ 464055 w 800100"/>
                <a:gd name="connsiteY244" fmla="*/ 60900 h 1171575"/>
                <a:gd name="connsiteX245" fmla="*/ 460864 w 800100"/>
                <a:gd name="connsiteY245" fmla="*/ 57690 h 1171575"/>
                <a:gd name="connsiteX246" fmla="*/ 454473 w 800100"/>
                <a:gd name="connsiteY246" fmla="*/ 60900 h 1171575"/>
                <a:gd name="connsiteX247" fmla="*/ 451281 w 800100"/>
                <a:gd name="connsiteY247" fmla="*/ 60900 h 1171575"/>
                <a:gd name="connsiteX248" fmla="*/ 444900 w 800100"/>
                <a:gd name="connsiteY248" fmla="*/ 60900 h 1171575"/>
                <a:gd name="connsiteX249" fmla="*/ 430527 w 800100"/>
                <a:gd name="connsiteY249" fmla="*/ 51270 h 1171575"/>
                <a:gd name="connsiteX250" fmla="*/ 427327 w 800100"/>
                <a:gd name="connsiteY250" fmla="*/ 51270 h 1171575"/>
                <a:gd name="connsiteX251" fmla="*/ 424135 w 800100"/>
                <a:gd name="connsiteY251" fmla="*/ 41640 h 1171575"/>
                <a:gd name="connsiteX252" fmla="*/ 420944 w 800100"/>
                <a:gd name="connsiteY252" fmla="*/ 41640 h 1171575"/>
                <a:gd name="connsiteX253" fmla="*/ 417744 w 800100"/>
                <a:gd name="connsiteY253" fmla="*/ 38430 h 1171575"/>
                <a:gd name="connsiteX254" fmla="*/ 414554 w 800100"/>
                <a:gd name="connsiteY254" fmla="*/ 35220 h 1171575"/>
                <a:gd name="connsiteX255" fmla="*/ 411362 w 800100"/>
                <a:gd name="connsiteY255" fmla="*/ 35220 h 1171575"/>
                <a:gd name="connsiteX256" fmla="*/ 408162 w 800100"/>
                <a:gd name="connsiteY256" fmla="*/ 35220 h 1171575"/>
                <a:gd name="connsiteX257" fmla="*/ 388998 w 800100"/>
                <a:gd name="connsiteY257" fmla="*/ 22380 h 1171575"/>
                <a:gd name="connsiteX258" fmla="*/ 373034 w 800100"/>
                <a:gd name="connsiteY258" fmla="*/ 3121 h 1171575"/>
                <a:gd name="connsiteX259" fmla="*/ 366642 w 800100"/>
                <a:gd name="connsiteY259" fmla="*/ -89 h 1171575"/>
                <a:gd name="connsiteX260" fmla="*/ 369834 w 800100"/>
                <a:gd name="connsiteY260" fmla="*/ 3121 h 1171575"/>
                <a:gd name="connsiteX261" fmla="*/ 369834 w 800100"/>
                <a:gd name="connsiteY261" fmla="*/ 6331 h 1171575"/>
                <a:gd name="connsiteX262" fmla="*/ 369834 w 800100"/>
                <a:gd name="connsiteY262" fmla="*/ 6331 h 1171575"/>
                <a:gd name="connsiteX263" fmla="*/ 369834 w 800100"/>
                <a:gd name="connsiteY263" fmla="*/ 9541 h 1171575"/>
                <a:gd name="connsiteX264" fmla="*/ 369834 w 800100"/>
                <a:gd name="connsiteY264" fmla="*/ 9541 h 1171575"/>
                <a:gd name="connsiteX265" fmla="*/ 369834 w 800100"/>
                <a:gd name="connsiteY265" fmla="*/ 9541 h 1171575"/>
                <a:gd name="connsiteX266" fmla="*/ 366642 w 800100"/>
                <a:gd name="connsiteY266" fmla="*/ 12751 h 1171575"/>
                <a:gd name="connsiteX267" fmla="*/ 366642 w 800100"/>
                <a:gd name="connsiteY267" fmla="*/ 12751 h 1171575"/>
                <a:gd name="connsiteX268" fmla="*/ 366642 w 800100"/>
                <a:gd name="connsiteY268" fmla="*/ 12751 h 1171575"/>
                <a:gd name="connsiteX269" fmla="*/ 363452 w 800100"/>
                <a:gd name="connsiteY269" fmla="*/ 12751 h 1171575"/>
                <a:gd name="connsiteX270" fmla="*/ 363452 w 800100"/>
                <a:gd name="connsiteY270" fmla="*/ 12751 h 1171575"/>
                <a:gd name="connsiteX271" fmla="*/ 363452 w 800100"/>
                <a:gd name="connsiteY271" fmla="*/ 12751 h 1171575"/>
                <a:gd name="connsiteX272" fmla="*/ 363452 w 800100"/>
                <a:gd name="connsiteY272" fmla="*/ 12751 h 1171575"/>
                <a:gd name="connsiteX273" fmla="*/ 363452 w 800100"/>
                <a:gd name="connsiteY273" fmla="*/ 15961 h 1171575"/>
                <a:gd name="connsiteX274" fmla="*/ 360252 w 800100"/>
                <a:gd name="connsiteY274" fmla="*/ 15961 h 1171575"/>
                <a:gd name="connsiteX275" fmla="*/ 360252 w 800100"/>
                <a:gd name="connsiteY275" fmla="*/ 19171 h 1171575"/>
                <a:gd name="connsiteX276" fmla="*/ 360252 w 800100"/>
                <a:gd name="connsiteY276" fmla="*/ 19171 h 1171575"/>
                <a:gd name="connsiteX277" fmla="*/ 360252 w 800100"/>
                <a:gd name="connsiteY277" fmla="*/ 19171 h 1171575"/>
                <a:gd name="connsiteX278" fmla="*/ 360252 w 800100"/>
                <a:gd name="connsiteY278" fmla="*/ 22380 h 1171575"/>
                <a:gd name="connsiteX279" fmla="*/ 360252 w 800100"/>
                <a:gd name="connsiteY279" fmla="*/ 22380 h 1171575"/>
                <a:gd name="connsiteX280" fmla="*/ 360252 w 800100"/>
                <a:gd name="connsiteY280" fmla="*/ 22380 h 1171575"/>
                <a:gd name="connsiteX281" fmla="*/ 360252 w 800100"/>
                <a:gd name="connsiteY281" fmla="*/ 25590 h 1171575"/>
                <a:gd name="connsiteX282" fmla="*/ 360252 w 800100"/>
                <a:gd name="connsiteY282" fmla="*/ 25590 h 1171575"/>
                <a:gd name="connsiteX283" fmla="*/ 353869 w 800100"/>
                <a:gd name="connsiteY283" fmla="*/ 28800 h 1171575"/>
                <a:gd name="connsiteX284" fmla="*/ 353869 w 800100"/>
                <a:gd name="connsiteY284" fmla="*/ 28800 h 1171575"/>
                <a:gd name="connsiteX285" fmla="*/ 353869 w 800100"/>
                <a:gd name="connsiteY285" fmla="*/ 32010 h 1171575"/>
                <a:gd name="connsiteX286" fmla="*/ 353869 w 800100"/>
                <a:gd name="connsiteY286" fmla="*/ 38430 h 1171575"/>
                <a:gd name="connsiteX287" fmla="*/ 350669 w 800100"/>
                <a:gd name="connsiteY287" fmla="*/ 41640 h 1171575"/>
                <a:gd name="connsiteX288" fmla="*/ 350669 w 800100"/>
                <a:gd name="connsiteY288" fmla="*/ 41640 h 1171575"/>
                <a:gd name="connsiteX289" fmla="*/ 347479 w 800100"/>
                <a:gd name="connsiteY289" fmla="*/ 51270 h 1171575"/>
                <a:gd name="connsiteX290" fmla="*/ 347479 w 800100"/>
                <a:gd name="connsiteY290" fmla="*/ 54480 h 1171575"/>
                <a:gd name="connsiteX291" fmla="*/ 344287 w 800100"/>
                <a:gd name="connsiteY291" fmla="*/ 54480 h 1171575"/>
                <a:gd name="connsiteX292" fmla="*/ 341087 w 800100"/>
                <a:gd name="connsiteY292" fmla="*/ 54480 h 1171575"/>
                <a:gd name="connsiteX293" fmla="*/ 341087 w 800100"/>
                <a:gd name="connsiteY293" fmla="*/ 54480 h 1171575"/>
                <a:gd name="connsiteX294" fmla="*/ 337896 w 800100"/>
                <a:gd name="connsiteY294" fmla="*/ 57690 h 1171575"/>
                <a:gd name="connsiteX295" fmla="*/ 334705 w 800100"/>
                <a:gd name="connsiteY295" fmla="*/ 54480 h 1171575"/>
                <a:gd name="connsiteX296" fmla="*/ 334705 w 800100"/>
                <a:gd name="connsiteY296" fmla="*/ 54480 h 1171575"/>
                <a:gd name="connsiteX297" fmla="*/ 331505 w 800100"/>
                <a:gd name="connsiteY297" fmla="*/ 54480 h 1171575"/>
                <a:gd name="connsiteX298" fmla="*/ 331505 w 800100"/>
                <a:gd name="connsiteY298" fmla="*/ 54480 h 1171575"/>
                <a:gd name="connsiteX299" fmla="*/ 328314 w 800100"/>
                <a:gd name="connsiteY299" fmla="*/ 51270 h 1171575"/>
                <a:gd name="connsiteX300" fmla="*/ 325123 w 800100"/>
                <a:gd name="connsiteY300" fmla="*/ 48060 h 1171575"/>
                <a:gd name="connsiteX301" fmla="*/ 321923 w 800100"/>
                <a:gd name="connsiteY301" fmla="*/ 48060 h 1171575"/>
                <a:gd name="connsiteX302" fmla="*/ 321923 w 800100"/>
                <a:gd name="connsiteY302" fmla="*/ 48060 h 1171575"/>
                <a:gd name="connsiteX303" fmla="*/ 312341 w 800100"/>
                <a:gd name="connsiteY303" fmla="*/ 44850 h 1171575"/>
                <a:gd name="connsiteX304" fmla="*/ 309149 w 800100"/>
                <a:gd name="connsiteY304" fmla="*/ 44850 h 1171575"/>
                <a:gd name="connsiteX305" fmla="*/ 305959 w 800100"/>
                <a:gd name="connsiteY305" fmla="*/ 44850 h 1171575"/>
                <a:gd name="connsiteX306" fmla="*/ 305959 w 800100"/>
                <a:gd name="connsiteY306" fmla="*/ 44850 h 1171575"/>
                <a:gd name="connsiteX307" fmla="*/ 302759 w 800100"/>
                <a:gd name="connsiteY307" fmla="*/ 41640 h 1171575"/>
                <a:gd name="connsiteX308" fmla="*/ 299568 w 800100"/>
                <a:gd name="connsiteY308" fmla="*/ 41640 h 1171575"/>
                <a:gd name="connsiteX309" fmla="*/ 299568 w 800100"/>
                <a:gd name="connsiteY309" fmla="*/ 44850 h 1171575"/>
                <a:gd name="connsiteX310" fmla="*/ 296376 w 800100"/>
                <a:gd name="connsiteY310" fmla="*/ 44850 h 1171575"/>
                <a:gd name="connsiteX311" fmla="*/ 296376 w 800100"/>
                <a:gd name="connsiteY311" fmla="*/ 44850 h 1171575"/>
                <a:gd name="connsiteX312" fmla="*/ 296376 w 800100"/>
                <a:gd name="connsiteY312" fmla="*/ 44850 h 1171575"/>
                <a:gd name="connsiteX313" fmla="*/ 293176 w 800100"/>
                <a:gd name="connsiteY313" fmla="*/ 44850 h 1171575"/>
                <a:gd name="connsiteX314" fmla="*/ 293176 w 800100"/>
                <a:gd name="connsiteY314" fmla="*/ 48060 h 1171575"/>
                <a:gd name="connsiteX315" fmla="*/ 293176 w 800100"/>
                <a:gd name="connsiteY315" fmla="*/ 51270 h 1171575"/>
                <a:gd name="connsiteX316" fmla="*/ 293176 w 800100"/>
                <a:gd name="connsiteY316" fmla="*/ 54480 h 1171575"/>
                <a:gd name="connsiteX317" fmla="*/ 289986 w 800100"/>
                <a:gd name="connsiteY317" fmla="*/ 60900 h 1171575"/>
                <a:gd name="connsiteX318" fmla="*/ 266030 w 800100"/>
                <a:gd name="connsiteY318" fmla="*/ 86579 h 1171575"/>
                <a:gd name="connsiteX319" fmla="*/ 237284 w 800100"/>
                <a:gd name="connsiteY319" fmla="*/ 118678 h 1171575"/>
                <a:gd name="connsiteX320" fmla="*/ 198955 w 800100"/>
                <a:gd name="connsiteY320" fmla="*/ 162008 h 1171575"/>
                <a:gd name="connsiteX321" fmla="*/ 192564 w 800100"/>
                <a:gd name="connsiteY321" fmla="*/ 162008 h 1171575"/>
                <a:gd name="connsiteX322" fmla="*/ 131880 w 800100"/>
                <a:gd name="connsiteY322" fmla="*/ 162008 h 1171575"/>
                <a:gd name="connsiteX323" fmla="*/ 63214 w 800100"/>
                <a:gd name="connsiteY323" fmla="*/ 162008 h 1171575"/>
                <a:gd name="connsiteX324" fmla="*/ 5721 w 800100"/>
                <a:gd name="connsiteY324" fmla="*/ 162008 h 1171575"/>
                <a:gd name="connsiteX325" fmla="*/ 2521 w 800100"/>
                <a:gd name="connsiteY325" fmla="*/ 168427 h 1171575"/>
                <a:gd name="connsiteX326" fmla="*/ -670 w 800100"/>
                <a:gd name="connsiteY326" fmla="*/ 190897 h 1171575"/>
                <a:gd name="connsiteX327" fmla="*/ -670 w 800100"/>
                <a:gd name="connsiteY327" fmla="*/ 251876 h 1171575"/>
                <a:gd name="connsiteX328" fmla="*/ -670 w 800100"/>
                <a:gd name="connsiteY328" fmla="*/ 293605 h 1171575"/>
                <a:gd name="connsiteX329" fmla="*/ -670 w 800100"/>
                <a:gd name="connsiteY329" fmla="*/ 325704 h 1171575"/>
                <a:gd name="connsiteX330" fmla="*/ -670 w 800100"/>
                <a:gd name="connsiteY330" fmla="*/ 391503 h 1171575"/>
                <a:gd name="connsiteX331" fmla="*/ -670 w 800100"/>
                <a:gd name="connsiteY331" fmla="*/ 397923 h 1171575"/>
                <a:gd name="connsiteX332" fmla="*/ -670 w 800100"/>
                <a:gd name="connsiteY332" fmla="*/ 458911 h 1171575"/>
                <a:gd name="connsiteX333" fmla="*/ -670 w 800100"/>
                <a:gd name="connsiteY333" fmla="*/ 526320 h 1171575"/>
                <a:gd name="connsiteX334" fmla="*/ -670 w 800100"/>
                <a:gd name="connsiteY334" fmla="*/ 592118 h 1171575"/>
                <a:gd name="connsiteX335" fmla="*/ -670 w 800100"/>
                <a:gd name="connsiteY335" fmla="*/ 659527 h 1171575"/>
                <a:gd name="connsiteX336" fmla="*/ -670 w 800100"/>
                <a:gd name="connsiteY336" fmla="*/ 665947 h 1171575"/>
                <a:gd name="connsiteX337" fmla="*/ -670 w 800100"/>
                <a:gd name="connsiteY337" fmla="*/ 739765 h 1171575"/>
                <a:gd name="connsiteX338" fmla="*/ -670 w 800100"/>
                <a:gd name="connsiteY338" fmla="*/ 824833 h 1171575"/>
                <a:gd name="connsiteX339" fmla="*/ -670 w 800100"/>
                <a:gd name="connsiteY339" fmla="*/ 901862 h 1171575"/>
                <a:gd name="connsiteX340" fmla="*/ -670 w 800100"/>
                <a:gd name="connsiteY340" fmla="*/ 986920 h 1171575"/>
                <a:gd name="connsiteX341" fmla="*/ -670 w 800100"/>
                <a:gd name="connsiteY341" fmla="*/ 1070378 h 1171575"/>
                <a:gd name="connsiteX342" fmla="*/ -670 w 800100"/>
                <a:gd name="connsiteY342" fmla="*/ 1112107 h 1171575"/>
                <a:gd name="connsiteX343" fmla="*/ -670 w 800100"/>
                <a:gd name="connsiteY343" fmla="*/ 1115317 h 1171575"/>
                <a:gd name="connsiteX344" fmla="*/ 24885 w 800100"/>
                <a:gd name="connsiteY344" fmla="*/ 1118527 h 1171575"/>
                <a:gd name="connsiteX345" fmla="*/ 31268 w 800100"/>
                <a:gd name="connsiteY345" fmla="*/ 1121737 h 1171575"/>
                <a:gd name="connsiteX346" fmla="*/ 34468 w 800100"/>
                <a:gd name="connsiteY346" fmla="*/ 1124947 h 1171575"/>
                <a:gd name="connsiteX347" fmla="*/ 44050 w 800100"/>
                <a:gd name="connsiteY347" fmla="*/ 1131367 h 1171575"/>
                <a:gd name="connsiteX348" fmla="*/ 47241 w 800100"/>
                <a:gd name="connsiteY348" fmla="*/ 1140997 h 1171575"/>
                <a:gd name="connsiteX349" fmla="*/ 47241 w 800100"/>
                <a:gd name="connsiteY349" fmla="*/ 1140997 h 1171575"/>
                <a:gd name="connsiteX350" fmla="*/ 53632 w 800100"/>
                <a:gd name="connsiteY350" fmla="*/ 1144206 h 1171575"/>
                <a:gd name="connsiteX351" fmla="*/ 63214 w 800100"/>
                <a:gd name="connsiteY351" fmla="*/ 1153836 h 1171575"/>
                <a:gd name="connsiteX352" fmla="*/ 63214 w 800100"/>
                <a:gd name="connsiteY352" fmla="*/ 1153836 h 1171575"/>
                <a:gd name="connsiteX353" fmla="*/ 66405 w 800100"/>
                <a:gd name="connsiteY353" fmla="*/ 1163466 h 1171575"/>
                <a:gd name="connsiteX354" fmla="*/ 69596 w 800100"/>
                <a:gd name="connsiteY354" fmla="*/ 1171486 h 1171575"/>
                <a:gd name="connsiteX355" fmla="*/ 69596 w 800100"/>
                <a:gd name="connsiteY355" fmla="*/ 1171486 h 1171575"/>
                <a:gd name="connsiteX356" fmla="*/ 72796 w 800100"/>
                <a:gd name="connsiteY356" fmla="*/ 1171486 h 1171575"/>
                <a:gd name="connsiteX357" fmla="*/ 75987 w 800100"/>
                <a:gd name="connsiteY357" fmla="*/ 1171486 h 1171575"/>
                <a:gd name="connsiteX358" fmla="*/ 75987 w 800100"/>
                <a:gd name="connsiteY358" fmla="*/ 1171486 h 1171575"/>
                <a:gd name="connsiteX359" fmla="*/ 79178 w 800100"/>
                <a:gd name="connsiteY359" fmla="*/ 1168276 h 1171575"/>
                <a:gd name="connsiteX360" fmla="*/ 82378 w 800100"/>
                <a:gd name="connsiteY360" fmla="*/ 1168276 h 1171575"/>
                <a:gd name="connsiteX361" fmla="*/ 82378 w 800100"/>
                <a:gd name="connsiteY361" fmla="*/ 1163466 h 1171575"/>
                <a:gd name="connsiteX362" fmla="*/ 91960 w 800100"/>
                <a:gd name="connsiteY362" fmla="*/ 1160256 h 1171575"/>
                <a:gd name="connsiteX363" fmla="*/ 104733 w 800100"/>
                <a:gd name="connsiteY363" fmla="*/ 1150626 h 1171575"/>
                <a:gd name="connsiteX364" fmla="*/ 125498 w 800100"/>
                <a:gd name="connsiteY364" fmla="*/ 1140997 h 1171575"/>
                <a:gd name="connsiteX365" fmla="*/ 128689 w 800100"/>
                <a:gd name="connsiteY365" fmla="*/ 1137787 h 1171575"/>
                <a:gd name="connsiteX366" fmla="*/ 131880 w 800100"/>
                <a:gd name="connsiteY366" fmla="*/ 1131367 h 1171575"/>
                <a:gd name="connsiteX367" fmla="*/ 135080 w 800100"/>
                <a:gd name="connsiteY367" fmla="*/ 1121737 h 1171575"/>
                <a:gd name="connsiteX368" fmla="*/ 135080 w 800100"/>
                <a:gd name="connsiteY368" fmla="*/ 1121737 h 1171575"/>
                <a:gd name="connsiteX369" fmla="*/ 135080 w 800100"/>
                <a:gd name="connsiteY369" fmla="*/ 1118527 h 1171575"/>
                <a:gd name="connsiteX370" fmla="*/ 138271 w 800100"/>
                <a:gd name="connsiteY370" fmla="*/ 1112107 h 1171575"/>
                <a:gd name="connsiteX371" fmla="*/ 138271 w 800100"/>
                <a:gd name="connsiteY371" fmla="*/ 1112107 h 1171575"/>
                <a:gd name="connsiteX372" fmla="*/ 138271 w 800100"/>
                <a:gd name="connsiteY372" fmla="*/ 1108897 h 1171575"/>
                <a:gd name="connsiteX373" fmla="*/ 141462 w 800100"/>
                <a:gd name="connsiteY373" fmla="*/ 1105687 h 1171575"/>
                <a:gd name="connsiteX374" fmla="*/ 144662 w 800100"/>
                <a:gd name="connsiteY374" fmla="*/ 1102477 h 1171575"/>
                <a:gd name="connsiteX375" fmla="*/ 138271 w 800100"/>
                <a:gd name="connsiteY375" fmla="*/ 1105687 h 1171575"/>
                <a:gd name="connsiteX376" fmla="*/ 135080 w 800100"/>
                <a:gd name="connsiteY376" fmla="*/ 1105687 h 1171575"/>
                <a:gd name="connsiteX377" fmla="*/ 125498 w 800100"/>
                <a:gd name="connsiteY377" fmla="*/ 1112107 h 1171575"/>
                <a:gd name="connsiteX378" fmla="*/ 125498 w 800100"/>
                <a:gd name="connsiteY378" fmla="*/ 1112107 h 1171575"/>
                <a:gd name="connsiteX379" fmla="*/ 125498 w 800100"/>
                <a:gd name="connsiteY379" fmla="*/ 1108897 h 1171575"/>
                <a:gd name="connsiteX380" fmla="*/ 125498 w 800100"/>
                <a:gd name="connsiteY380" fmla="*/ 1108897 h 1171575"/>
                <a:gd name="connsiteX381" fmla="*/ 125498 w 800100"/>
                <a:gd name="connsiteY381" fmla="*/ 1108897 h 1171575"/>
                <a:gd name="connsiteX382" fmla="*/ 125498 w 800100"/>
                <a:gd name="connsiteY382" fmla="*/ 1105687 h 1171575"/>
                <a:gd name="connsiteX383" fmla="*/ 125498 w 800100"/>
                <a:gd name="connsiteY383" fmla="*/ 1105687 h 1171575"/>
                <a:gd name="connsiteX384" fmla="*/ 125498 w 800100"/>
                <a:gd name="connsiteY384" fmla="*/ 1102477 h 1171575"/>
                <a:gd name="connsiteX385" fmla="*/ 125498 w 800100"/>
                <a:gd name="connsiteY385" fmla="*/ 1102477 h 1171575"/>
                <a:gd name="connsiteX386" fmla="*/ 125498 w 800100"/>
                <a:gd name="connsiteY386" fmla="*/ 1102477 h 1171575"/>
                <a:gd name="connsiteX387" fmla="*/ 125498 w 800100"/>
                <a:gd name="connsiteY387" fmla="*/ 1099268 h 1171575"/>
                <a:gd name="connsiteX388" fmla="*/ 125498 w 800100"/>
                <a:gd name="connsiteY388" fmla="*/ 1099268 h 1171575"/>
                <a:gd name="connsiteX389" fmla="*/ 128689 w 800100"/>
                <a:gd name="connsiteY389" fmla="*/ 1102477 h 1171575"/>
                <a:gd name="connsiteX390" fmla="*/ 128689 w 800100"/>
                <a:gd name="connsiteY390" fmla="*/ 1102477 h 1171575"/>
                <a:gd name="connsiteX391" fmla="*/ 131880 w 800100"/>
                <a:gd name="connsiteY391" fmla="*/ 1105687 h 1171575"/>
                <a:gd name="connsiteX392" fmla="*/ 135080 w 800100"/>
                <a:gd name="connsiteY392" fmla="*/ 1102477 h 1171575"/>
                <a:gd name="connsiteX393" fmla="*/ 135080 w 800100"/>
                <a:gd name="connsiteY393" fmla="*/ 1099268 h 1171575"/>
                <a:gd name="connsiteX394" fmla="*/ 135080 w 800100"/>
                <a:gd name="connsiteY394" fmla="*/ 1092848 h 1171575"/>
                <a:gd name="connsiteX395" fmla="*/ 131880 w 800100"/>
                <a:gd name="connsiteY395" fmla="*/ 1092848 h 1171575"/>
                <a:gd name="connsiteX396" fmla="*/ 128689 w 800100"/>
                <a:gd name="connsiteY396" fmla="*/ 1092848 h 1171575"/>
                <a:gd name="connsiteX397" fmla="*/ 128689 w 800100"/>
                <a:gd name="connsiteY397" fmla="*/ 1089638 h 1171575"/>
                <a:gd name="connsiteX398" fmla="*/ 125498 w 800100"/>
                <a:gd name="connsiteY398" fmla="*/ 1089638 h 1171575"/>
                <a:gd name="connsiteX399" fmla="*/ 125498 w 800100"/>
                <a:gd name="connsiteY399" fmla="*/ 1089638 h 1171575"/>
                <a:gd name="connsiteX400" fmla="*/ 125498 w 800100"/>
                <a:gd name="connsiteY400" fmla="*/ 1083218 h 1171575"/>
                <a:gd name="connsiteX401" fmla="*/ 125498 w 800100"/>
                <a:gd name="connsiteY401" fmla="*/ 1083218 h 1171575"/>
                <a:gd name="connsiteX402" fmla="*/ 125498 w 800100"/>
                <a:gd name="connsiteY402" fmla="*/ 1083218 h 1171575"/>
                <a:gd name="connsiteX403" fmla="*/ 120707 w 800100"/>
                <a:gd name="connsiteY403" fmla="*/ 1080008 h 1171575"/>
                <a:gd name="connsiteX404" fmla="*/ 114316 w 800100"/>
                <a:gd name="connsiteY404" fmla="*/ 1080008 h 1171575"/>
                <a:gd name="connsiteX405" fmla="*/ 114316 w 800100"/>
                <a:gd name="connsiteY405" fmla="*/ 1076798 h 1171575"/>
                <a:gd name="connsiteX406" fmla="*/ 111125 w 800100"/>
                <a:gd name="connsiteY406" fmla="*/ 1073588 h 1171575"/>
                <a:gd name="connsiteX407" fmla="*/ 111125 w 800100"/>
                <a:gd name="connsiteY407" fmla="*/ 1073588 h 1171575"/>
                <a:gd name="connsiteX408" fmla="*/ 111125 w 800100"/>
                <a:gd name="connsiteY408" fmla="*/ 1073588 h 1171575"/>
                <a:gd name="connsiteX409" fmla="*/ 111125 w 800100"/>
                <a:gd name="connsiteY409" fmla="*/ 1063958 h 1171575"/>
                <a:gd name="connsiteX410" fmla="*/ 104733 w 800100"/>
                <a:gd name="connsiteY410" fmla="*/ 1057538 h 1171575"/>
                <a:gd name="connsiteX411" fmla="*/ 104733 w 800100"/>
                <a:gd name="connsiteY411" fmla="*/ 1054329 h 1171575"/>
                <a:gd name="connsiteX412" fmla="*/ 104733 w 800100"/>
                <a:gd name="connsiteY412" fmla="*/ 1051119 h 1171575"/>
                <a:gd name="connsiteX413" fmla="*/ 107925 w 800100"/>
                <a:gd name="connsiteY413" fmla="*/ 1047909 h 1171575"/>
                <a:gd name="connsiteX414" fmla="*/ 111125 w 800100"/>
                <a:gd name="connsiteY414" fmla="*/ 1044699 h 1171575"/>
                <a:gd name="connsiteX415" fmla="*/ 111125 w 800100"/>
                <a:gd name="connsiteY415" fmla="*/ 1044699 h 1171575"/>
                <a:gd name="connsiteX416" fmla="*/ 114316 w 800100"/>
                <a:gd name="connsiteY416" fmla="*/ 1041489 h 1171575"/>
                <a:gd name="connsiteX417" fmla="*/ 117507 w 800100"/>
                <a:gd name="connsiteY417" fmla="*/ 1041489 h 1171575"/>
                <a:gd name="connsiteX418" fmla="*/ 120707 w 800100"/>
                <a:gd name="connsiteY418" fmla="*/ 1038279 h 1171575"/>
                <a:gd name="connsiteX419" fmla="*/ 120707 w 800100"/>
                <a:gd name="connsiteY419" fmla="*/ 1035069 h 1171575"/>
                <a:gd name="connsiteX420" fmla="*/ 120707 w 800100"/>
                <a:gd name="connsiteY420" fmla="*/ 1035069 h 1171575"/>
                <a:gd name="connsiteX421" fmla="*/ 125498 w 800100"/>
                <a:gd name="connsiteY421" fmla="*/ 1028649 h 1171575"/>
                <a:gd name="connsiteX422" fmla="*/ 125498 w 800100"/>
                <a:gd name="connsiteY422" fmla="*/ 1025439 h 1171575"/>
                <a:gd name="connsiteX423" fmla="*/ 120707 w 800100"/>
                <a:gd name="connsiteY423" fmla="*/ 1015809 h 1171575"/>
                <a:gd name="connsiteX424" fmla="*/ 120707 w 800100"/>
                <a:gd name="connsiteY424" fmla="*/ 1012600 h 1171575"/>
                <a:gd name="connsiteX425" fmla="*/ 120707 w 800100"/>
                <a:gd name="connsiteY425" fmla="*/ 1012600 h 1171575"/>
                <a:gd name="connsiteX426" fmla="*/ 125498 w 800100"/>
                <a:gd name="connsiteY426" fmla="*/ 1006180 h 1171575"/>
                <a:gd name="connsiteX427" fmla="*/ 125498 w 800100"/>
                <a:gd name="connsiteY427" fmla="*/ 999760 h 1171575"/>
                <a:gd name="connsiteX428" fmla="*/ 128689 w 800100"/>
                <a:gd name="connsiteY428" fmla="*/ 993340 h 1171575"/>
                <a:gd name="connsiteX429" fmla="*/ 128689 w 800100"/>
                <a:gd name="connsiteY429" fmla="*/ 993340 h 1171575"/>
                <a:gd name="connsiteX430" fmla="*/ 128689 w 800100"/>
                <a:gd name="connsiteY430" fmla="*/ 986920 h 1171575"/>
                <a:gd name="connsiteX431" fmla="*/ 128689 w 800100"/>
                <a:gd name="connsiteY431" fmla="*/ 986920 h 1171575"/>
                <a:gd name="connsiteX432" fmla="*/ 128689 w 800100"/>
                <a:gd name="connsiteY432" fmla="*/ 983710 h 1171575"/>
                <a:gd name="connsiteX433" fmla="*/ 131880 w 800100"/>
                <a:gd name="connsiteY433" fmla="*/ 983710 h 1171575"/>
                <a:gd name="connsiteX434" fmla="*/ 128689 w 800100"/>
                <a:gd name="connsiteY434" fmla="*/ 980500 h 1171575"/>
                <a:gd name="connsiteX435" fmla="*/ 128689 w 800100"/>
                <a:gd name="connsiteY435" fmla="*/ 980500 h 1171575"/>
                <a:gd name="connsiteX436" fmla="*/ 128689 w 800100"/>
                <a:gd name="connsiteY436" fmla="*/ 977290 h 1171575"/>
                <a:gd name="connsiteX437" fmla="*/ 135080 w 800100"/>
                <a:gd name="connsiteY437" fmla="*/ 980500 h 1171575"/>
                <a:gd name="connsiteX438" fmla="*/ 138271 w 800100"/>
                <a:gd name="connsiteY438" fmla="*/ 983710 h 1171575"/>
                <a:gd name="connsiteX439" fmla="*/ 144662 w 800100"/>
                <a:gd name="connsiteY439" fmla="*/ 983710 h 1171575"/>
                <a:gd name="connsiteX440" fmla="*/ 144662 w 800100"/>
                <a:gd name="connsiteY440" fmla="*/ 983710 h 1171575"/>
                <a:gd name="connsiteX441" fmla="*/ 151044 w 800100"/>
                <a:gd name="connsiteY441" fmla="*/ 980500 h 1171575"/>
                <a:gd name="connsiteX442" fmla="*/ 151044 w 800100"/>
                <a:gd name="connsiteY442" fmla="*/ 980500 h 1171575"/>
                <a:gd name="connsiteX443" fmla="*/ 151044 w 800100"/>
                <a:gd name="connsiteY443" fmla="*/ 980500 h 1171575"/>
                <a:gd name="connsiteX444" fmla="*/ 151044 w 800100"/>
                <a:gd name="connsiteY444" fmla="*/ 964451 h 1171575"/>
                <a:gd name="connsiteX445" fmla="*/ 154244 w 800100"/>
                <a:gd name="connsiteY445" fmla="*/ 943591 h 1171575"/>
                <a:gd name="connsiteX446" fmla="*/ 154244 w 800100"/>
                <a:gd name="connsiteY446" fmla="*/ 940381 h 1171575"/>
                <a:gd name="connsiteX447" fmla="*/ 157435 w 800100"/>
                <a:gd name="connsiteY447" fmla="*/ 940381 h 1171575"/>
                <a:gd name="connsiteX448" fmla="*/ 157435 w 800100"/>
                <a:gd name="connsiteY448" fmla="*/ 927541 h 1171575"/>
                <a:gd name="connsiteX449" fmla="*/ 157435 w 800100"/>
                <a:gd name="connsiteY449" fmla="*/ 927541 h 1171575"/>
                <a:gd name="connsiteX450" fmla="*/ 157435 w 800100"/>
                <a:gd name="connsiteY450" fmla="*/ 924331 h 1171575"/>
                <a:gd name="connsiteX451" fmla="*/ 157435 w 800100"/>
                <a:gd name="connsiteY451" fmla="*/ 924331 h 1171575"/>
                <a:gd name="connsiteX452" fmla="*/ 157435 w 800100"/>
                <a:gd name="connsiteY452" fmla="*/ 921121 h 1171575"/>
                <a:gd name="connsiteX453" fmla="*/ 157435 w 800100"/>
                <a:gd name="connsiteY453" fmla="*/ 921121 h 1171575"/>
                <a:gd name="connsiteX454" fmla="*/ 157435 w 800100"/>
                <a:gd name="connsiteY454" fmla="*/ 921121 h 1171575"/>
                <a:gd name="connsiteX455" fmla="*/ 154244 w 800100"/>
                <a:gd name="connsiteY455" fmla="*/ 921121 h 1171575"/>
                <a:gd name="connsiteX456" fmla="*/ 147854 w 800100"/>
                <a:gd name="connsiteY456" fmla="*/ 917911 h 1171575"/>
                <a:gd name="connsiteX457" fmla="*/ 147854 w 800100"/>
                <a:gd name="connsiteY457" fmla="*/ 917911 h 1171575"/>
                <a:gd name="connsiteX458" fmla="*/ 141462 w 800100"/>
                <a:gd name="connsiteY458" fmla="*/ 911492 h 1171575"/>
                <a:gd name="connsiteX459" fmla="*/ 138271 w 800100"/>
                <a:gd name="connsiteY459" fmla="*/ 908282 h 1171575"/>
                <a:gd name="connsiteX460" fmla="*/ 138271 w 800100"/>
                <a:gd name="connsiteY460" fmla="*/ 905072 h 1171575"/>
                <a:gd name="connsiteX461" fmla="*/ 138271 w 800100"/>
                <a:gd name="connsiteY461" fmla="*/ 905072 h 1171575"/>
                <a:gd name="connsiteX462" fmla="*/ 138271 w 800100"/>
                <a:gd name="connsiteY462" fmla="*/ 905072 h 1171575"/>
                <a:gd name="connsiteX463" fmla="*/ 135080 w 800100"/>
                <a:gd name="connsiteY463" fmla="*/ 905072 h 1171575"/>
                <a:gd name="connsiteX464" fmla="*/ 135080 w 800100"/>
                <a:gd name="connsiteY464" fmla="*/ 905072 h 1171575"/>
                <a:gd name="connsiteX465" fmla="*/ 131880 w 800100"/>
                <a:gd name="connsiteY465" fmla="*/ 901862 h 1171575"/>
                <a:gd name="connsiteX466" fmla="*/ 131880 w 800100"/>
                <a:gd name="connsiteY466" fmla="*/ 901862 h 1171575"/>
                <a:gd name="connsiteX467" fmla="*/ 131880 w 800100"/>
                <a:gd name="connsiteY467" fmla="*/ 901862 h 1171575"/>
                <a:gd name="connsiteX468" fmla="*/ 131880 w 800100"/>
                <a:gd name="connsiteY468" fmla="*/ 898652 h 1171575"/>
                <a:gd name="connsiteX469" fmla="*/ 138271 w 800100"/>
                <a:gd name="connsiteY469" fmla="*/ 898652 h 1171575"/>
                <a:gd name="connsiteX470" fmla="*/ 141462 w 800100"/>
                <a:gd name="connsiteY470" fmla="*/ 898652 h 1171575"/>
                <a:gd name="connsiteX471" fmla="*/ 141462 w 800100"/>
                <a:gd name="connsiteY471" fmla="*/ 898652 h 1171575"/>
                <a:gd name="connsiteX472" fmla="*/ 141462 w 800100"/>
                <a:gd name="connsiteY472" fmla="*/ 898652 h 1171575"/>
                <a:gd name="connsiteX473" fmla="*/ 141462 w 800100"/>
                <a:gd name="connsiteY473" fmla="*/ 898652 h 1171575"/>
                <a:gd name="connsiteX474" fmla="*/ 141462 w 800100"/>
                <a:gd name="connsiteY474" fmla="*/ 898652 h 1171575"/>
                <a:gd name="connsiteX475" fmla="*/ 144662 w 800100"/>
                <a:gd name="connsiteY475" fmla="*/ 898652 h 1171575"/>
                <a:gd name="connsiteX476" fmla="*/ 144662 w 800100"/>
                <a:gd name="connsiteY476" fmla="*/ 901862 h 1171575"/>
                <a:gd name="connsiteX477" fmla="*/ 144662 w 800100"/>
                <a:gd name="connsiteY477" fmla="*/ 901862 h 1171575"/>
                <a:gd name="connsiteX478" fmla="*/ 147854 w 800100"/>
                <a:gd name="connsiteY478" fmla="*/ 905072 h 1171575"/>
                <a:gd name="connsiteX479" fmla="*/ 154244 w 800100"/>
                <a:gd name="connsiteY479" fmla="*/ 911492 h 1171575"/>
                <a:gd name="connsiteX480" fmla="*/ 154244 w 800100"/>
                <a:gd name="connsiteY480" fmla="*/ 911492 h 1171575"/>
                <a:gd name="connsiteX481" fmla="*/ 157435 w 800100"/>
                <a:gd name="connsiteY481" fmla="*/ 914701 h 1171575"/>
                <a:gd name="connsiteX482" fmla="*/ 157435 w 800100"/>
                <a:gd name="connsiteY482" fmla="*/ 914701 h 1171575"/>
                <a:gd name="connsiteX483" fmla="*/ 157435 w 800100"/>
                <a:gd name="connsiteY483" fmla="*/ 914701 h 1171575"/>
                <a:gd name="connsiteX484" fmla="*/ 160627 w 800100"/>
                <a:gd name="connsiteY484" fmla="*/ 914701 h 1171575"/>
                <a:gd name="connsiteX485" fmla="*/ 160627 w 800100"/>
                <a:gd name="connsiteY485" fmla="*/ 911492 h 1171575"/>
                <a:gd name="connsiteX486" fmla="*/ 160627 w 800100"/>
                <a:gd name="connsiteY486" fmla="*/ 911492 h 1171575"/>
                <a:gd name="connsiteX487" fmla="*/ 163827 w 800100"/>
                <a:gd name="connsiteY487" fmla="*/ 908282 h 1171575"/>
                <a:gd name="connsiteX488" fmla="*/ 160627 w 800100"/>
                <a:gd name="connsiteY488" fmla="*/ 908282 h 1171575"/>
                <a:gd name="connsiteX489" fmla="*/ 160627 w 800100"/>
                <a:gd name="connsiteY489" fmla="*/ 901862 h 1171575"/>
                <a:gd name="connsiteX490" fmla="*/ 154244 w 800100"/>
                <a:gd name="connsiteY490" fmla="*/ 898652 h 1171575"/>
                <a:gd name="connsiteX491" fmla="*/ 144662 w 800100"/>
                <a:gd name="connsiteY491" fmla="*/ 895442 h 1171575"/>
                <a:gd name="connsiteX492" fmla="*/ 141462 w 800100"/>
                <a:gd name="connsiteY492" fmla="*/ 895442 h 1171575"/>
                <a:gd name="connsiteX493" fmla="*/ 131880 w 800100"/>
                <a:gd name="connsiteY493" fmla="*/ 892232 h 1171575"/>
                <a:gd name="connsiteX494" fmla="*/ 128689 w 800100"/>
                <a:gd name="connsiteY494" fmla="*/ 892232 h 1171575"/>
                <a:gd name="connsiteX495" fmla="*/ 128689 w 800100"/>
                <a:gd name="connsiteY495" fmla="*/ 892232 h 1171575"/>
                <a:gd name="connsiteX496" fmla="*/ 125498 w 800100"/>
                <a:gd name="connsiteY496" fmla="*/ 889022 h 1171575"/>
                <a:gd name="connsiteX497" fmla="*/ 128689 w 800100"/>
                <a:gd name="connsiteY497" fmla="*/ 889022 h 1171575"/>
                <a:gd name="connsiteX498" fmla="*/ 131880 w 800100"/>
                <a:gd name="connsiteY498" fmla="*/ 889022 h 1171575"/>
                <a:gd name="connsiteX499" fmla="*/ 131880 w 800100"/>
                <a:gd name="connsiteY499" fmla="*/ 889022 h 1171575"/>
                <a:gd name="connsiteX500" fmla="*/ 135080 w 800100"/>
                <a:gd name="connsiteY500" fmla="*/ 889022 h 1171575"/>
                <a:gd name="connsiteX501" fmla="*/ 131880 w 800100"/>
                <a:gd name="connsiteY501" fmla="*/ 889022 h 1171575"/>
                <a:gd name="connsiteX502" fmla="*/ 125498 w 800100"/>
                <a:gd name="connsiteY502" fmla="*/ 882602 h 1171575"/>
                <a:gd name="connsiteX503" fmla="*/ 125498 w 800100"/>
                <a:gd name="connsiteY503" fmla="*/ 882602 h 1171575"/>
                <a:gd name="connsiteX504" fmla="*/ 125498 w 800100"/>
                <a:gd name="connsiteY504" fmla="*/ 879393 h 1171575"/>
                <a:gd name="connsiteX505" fmla="*/ 125498 w 800100"/>
                <a:gd name="connsiteY505" fmla="*/ 876183 h 1171575"/>
                <a:gd name="connsiteX506" fmla="*/ 125498 w 800100"/>
                <a:gd name="connsiteY506" fmla="*/ 872973 h 1171575"/>
                <a:gd name="connsiteX507" fmla="*/ 125498 w 800100"/>
                <a:gd name="connsiteY507" fmla="*/ 869763 h 1171575"/>
                <a:gd name="connsiteX508" fmla="*/ 125498 w 800100"/>
                <a:gd name="connsiteY508" fmla="*/ 869763 h 1171575"/>
                <a:gd name="connsiteX509" fmla="*/ 120707 w 800100"/>
                <a:gd name="connsiteY509" fmla="*/ 866553 h 1171575"/>
                <a:gd name="connsiteX510" fmla="*/ 120707 w 800100"/>
                <a:gd name="connsiteY510" fmla="*/ 866553 h 1171575"/>
                <a:gd name="connsiteX511" fmla="*/ 120707 w 800100"/>
                <a:gd name="connsiteY511" fmla="*/ 866553 h 1171575"/>
                <a:gd name="connsiteX512" fmla="*/ 120707 w 800100"/>
                <a:gd name="connsiteY512" fmla="*/ 863343 h 1171575"/>
                <a:gd name="connsiteX513" fmla="*/ 125498 w 800100"/>
                <a:gd name="connsiteY513" fmla="*/ 863343 h 1171575"/>
                <a:gd name="connsiteX514" fmla="*/ 125498 w 800100"/>
                <a:gd name="connsiteY514" fmla="*/ 860133 h 1171575"/>
                <a:gd name="connsiteX515" fmla="*/ 128689 w 800100"/>
                <a:gd name="connsiteY515" fmla="*/ 853713 h 1171575"/>
                <a:gd name="connsiteX516" fmla="*/ 128689 w 800100"/>
                <a:gd name="connsiteY516" fmla="*/ 853713 h 1171575"/>
                <a:gd name="connsiteX517" fmla="*/ 131880 w 800100"/>
                <a:gd name="connsiteY517" fmla="*/ 850503 h 1171575"/>
                <a:gd name="connsiteX518" fmla="*/ 131880 w 800100"/>
                <a:gd name="connsiteY518" fmla="*/ 850503 h 1171575"/>
                <a:gd name="connsiteX519" fmla="*/ 131880 w 800100"/>
                <a:gd name="connsiteY519" fmla="*/ 847293 h 1171575"/>
                <a:gd name="connsiteX520" fmla="*/ 131880 w 800100"/>
                <a:gd name="connsiteY520" fmla="*/ 844083 h 1171575"/>
                <a:gd name="connsiteX521" fmla="*/ 131880 w 800100"/>
                <a:gd name="connsiteY521" fmla="*/ 844083 h 1171575"/>
                <a:gd name="connsiteX522" fmla="*/ 128689 w 800100"/>
                <a:gd name="connsiteY522" fmla="*/ 844083 h 1171575"/>
                <a:gd name="connsiteX523" fmla="*/ 128689 w 800100"/>
                <a:gd name="connsiteY523" fmla="*/ 844083 h 1171575"/>
                <a:gd name="connsiteX524" fmla="*/ 125498 w 800100"/>
                <a:gd name="connsiteY524" fmla="*/ 844083 h 1171575"/>
                <a:gd name="connsiteX525" fmla="*/ 125498 w 800100"/>
                <a:gd name="connsiteY525" fmla="*/ 844083 h 1171575"/>
                <a:gd name="connsiteX526" fmla="*/ 125498 w 800100"/>
                <a:gd name="connsiteY526" fmla="*/ 837663 h 1171575"/>
                <a:gd name="connsiteX527" fmla="*/ 125498 w 800100"/>
                <a:gd name="connsiteY527" fmla="*/ 834453 h 1171575"/>
                <a:gd name="connsiteX528" fmla="*/ 125498 w 800100"/>
                <a:gd name="connsiteY528" fmla="*/ 834453 h 1171575"/>
                <a:gd name="connsiteX529" fmla="*/ 120707 w 800100"/>
                <a:gd name="connsiteY529" fmla="*/ 834453 h 1171575"/>
                <a:gd name="connsiteX530" fmla="*/ 120707 w 800100"/>
                <a:gd name="connsiteY530" fmla="*/ 837663 h 1171575"/>
                <a:gd name="connsiteX531" fmla="*/ 120707 w 800100"/>
                <a:gd name="connsiteY531" fmla="*/ 834453 h 1171575"/>
                <a:gd name="connsiteX532" fmla="*/ 117507 w 800100"/>
                <a:gd name="connsiteY532" fmla="*/ 828043 h 1171575"/>
                <a:gd name="connsiteX533" fmla="*/ 117507 w 800100"/>
                <a:gd name="connsiteY533" fmla="*/ 824833 h 1171575"/>
                <a:gd name="connsiteX534" fmla="*/ 117507 w 800100"/>
                <a:gd name="connsiteY534" fmla="*/ 821623 h 1171575"/>
                <a:gd name="connsiteX535" fmla="*/ 117507 w 800100"/>
                <a:gd name="connsiteY535" fmla="*/ 821623 h 1171575"/>
                <a:gd name="connsiteX536" fmla="*/ 120707 w 800100"/>
                <a:gd name="connsiteY536" fmla="*/ 818413 h 1171575"/>
                <a:gd name="connsiteX537" fmla="*/ 125498 w 800100"/>
                <a:gd name="connsiteY537" fmla="*/ 818413 h 1171575"/>
                <a:gd name="connsiteX538" fmla="*/ 128689 w 800100"/>
                <a:gd name="connsiteY538" fmla="*/ 821623 h 1171575"/>
                <a:gd name="connsiteX539" fmla="*/ 147854 w 800100"/>
                <a:gd name="connsiteY539" fmla="*/ 821623 h 1171575"/>
                <a:gd name="connsiteX540" fmla="*/ 147854 w 800100"/>
                <a:gd name="connsiteY540" fmla="*/ 824833 h 1171575"/>
                <a:gd name="connsiteX541" fmla="*/ 151044 w 800100"/>
                <a:gd name="connsiteY541" fmla="*/ 828043 h 1171575"/>
                <a:gd name="connsiteX542" fmla="*/ 151044 w 800100"/>
                <a:gd name="connsiteY542" fmla="*/ 831243 h 1171575"/>
                <a:gd name="connsiteX543" fmla="*/ 154244 w 800100"/>
                <a:gd name="connsiteY543" fmla="*/ 837663 h 1171575"/>
                <a:gd name="connsiteX544" fmla="*/ 157435 w 800100"/>
                <a:gd name="connsiteY544" fmla="*/ 840873 h 1171575"/>
                <a:gd name="connsiteX545" fmla="*/ 160627 w 800100"/>
                <a:gd name="connsiteY545" fmla="*/ 840873 h 1171575"/>
                <a:gd name="connsiteX546" fmla="*/ 182982 w 800100"/>
                <a:gd name="connsiteY546" fmla="*/ 847293 h 1171575"/>
                <a:gd name="connsiteX547" fmla="*/ 189373 w 800100"/>
                <a:gd name="connsiteY547" fmla="*/ 847293 h 1171575"/>
                <a:gd name="connsiteX548" fmla="*/ 195764 w 800100"/>
                <a:gd name="connsiteY548" fmla="*/ 847293 h 1171575"/>
                <a:gd name="connsiteX549" fmla="*/ 195764 w 800100"/>
                <a:gd name="connsiteY549" fmla="*/ 847293 h 1171575"/>
                <a:gd name="connsiteX550" fmla="*/ 195764 w 800100"/>
                <a:gd name="connsiteY550" fmla="*/ 847293 h 1171575"/>
                <a:gd name="connsiteX551" fmla="*/ 195764 w 800100"/>
                <a:gd name="connsiteY551" fmla="*/ 847293 h 1171575"/>
                <a:gd name="connsiteX552" fmla="*/ 198955 w 800100"/>
                <a:gd name="connsiteY552" fmla="*/ 847293 h 1171575"/>
                <a:gd name="connsiteX553" fmla="*/ 198955 w 800100"/>
                <a:gd name="connsiteY553" fmla="*/ 847293 h 1171575"/>
                <a:gd name="connsiteX554" fmla="*/ 198955 w 800100"/>
                <a:gd name="connsiteY554" fmla="*/ 847293 h 1171575"/>
                <a:gd name="connsiteX555" fmla="*/ 202146 w 800100"/>
                <a:gd name="connsiteY555" fmla="*/ 850503 h 1171575"/>
                <a:gd name="connsiteX556" fmla="*/ 202146 w 800100"/>
                <a:gd name="connsiteY556" fmla="*/ 850503 h 1171575"/>
                <a:gd name="connsiteX557" fmla="*/ 221310 w 800100"/>
                <a:gd name="connsiteY557" fmla="*/ 853713 h 1171575"/>
                <a:gd name="connsiteX558" fmla="*/ 224510 w 800100"/>
                <a:gd name="connsiteY558" fmla="*/ 853713 h 1171575"/>
                <a:gd name="connsiteX559" fmla="*/ 224510 w 800100"/>
                <a:gd name="connsiteY559" fmla="*/ 850503 h 1171575"/>
                <a:gd name="connsiteX560" fmla="*/ 230892 w 800100"/>
                <a:gd name="connsiteY560" fmla="*/ 847293 h 1171575"/>
                <a:gd name="connsiteX561" fmla="*/ 243675 w 800100"/>
                <a:gd name="connsiteY561" fmla="*/ 847293 h 1171575"/>
                <a:gd name="connsiteX562" fmla="*/ 266030 w 800100"/>
                <a:gd name="connsiteY562" fmla="*/ 850503 h 1171575"/>
                <a:gd name="connsiteX563" fmla="*/ 275612 w 800100"/>
                <a:gd name="connsiteY563" fmla="*/ 847293 h 1171575"/>
                <a:gd name="connsiteX564" fmla="*/ 278803 w 800100"/>
                <a:gd name="connsiteY564" fmla="*/ 847293 h 1171575"/>
                <a:gd name="connsiteX565" fmla="*/ 278803 w 800100"/>
                <a:gd name="connsiteY565" fmla="*/ 847293 h 1171575"/>
                <a:gd name="connsiteX566" fmla="*/ 282003 w 800100"/>
                <a:gd name="connsiteY566" fmla="*/ 847293 h 1171575"/>
                <a:gd name="connsiteX567" fmla="*/ 282003 w 800100"/>
                <a:gd name="connsiteY567" fmla="*/ 847293 h 1171575"/>
                <a:gd name="connsiteX568" fmla="*/ 286794 w 800100"/>
                <a:gd name="connsiteY568" fmla="*/ 847293 h 1171575"/>
                <a:gd name="connsiteX569" fmla="*/ 299568 w 800100"/>
                <a:gd name="connsiteY569" fmla="*/ 847293 h 1171575"/>
                <a:gd name="connsiteX570" fmla="*/ 325123 w 800100"/>
                <a:gd name="connsiteY570" fmla="*/ 844083 h 1171575"/>
                <a:gd name="connsiteX571" fmla="*/ 344287 w 800100"/>
                <a:gd name="connsiteY571" fmla="*/ 840873 h 1171575"/>
                <a:gd name="connsiteX572" fmla="*/ 360252 w 800100"/>
                <a:gd name="connsiteY572" fmla="*/ 837663 h 1171575"/>
                <a:gd name="connsiteX573" fmla="*/ 414554 w 800100"/>
                <a:gd name="connsiteY573" fmla="*/ 828043 h 1171575"/>
                <a:gd name="connsiteX574" fmla="*/ 424135 w 800100"/>
                <a:gd name="connsiteY574" fmla="*/ 828043 h 1171575"/>
                <a:gd name="connsiteX575" fmla="*/ 427327 w 800100"/>
                <a:gd name="connsiteY575" fmla="*/ 828043 h 1171575"/>
                <a:gd name="connsiteX576" fmla="*/ 448091 w 800100"/>
                <a:gd name="connsiteY576" fmla="*/ 818413 h 1171575"/>
                <a:gd name="connsiteX577" fmla="*/ 480028 w 800100"/>
                <a:gd name="connsiteY577" fmla="*/ 811993 h 1171575"/>
                <a:gd name="connsiteX578" fmla="*/ 515166 w 800100"/>
                <a:gd name="connsiteY578" fmla="*/ 805574 h 1171575"/>
                <a:gd name="connsiteX579" fmla="*/ 518357 w 800100"/>
                <a:gd name="connsiteY579" fmla="*/ 802364 h 1171575"/>
                <a:gd name="connsiteX580" fmla="*/ 521548 w 800100"/>
                <a:gd name="connsiteY580" fmla="*/ 802364 h 1171575"/>
                <a:gd name="connsiteX581" fmla="*/ 527939 w 800100"/>
                <a:gd name="connsiteY581" fmla="*/ 795944 h 1171575"/>
                <a:gd name="connsiteX582" fmla="*/ 553494 w 800100"/>
                <a:gd name="connsiteY582" fmla="*/ 789524 h 1171575"/>
                <a:gd name="connsiteX583" fmla="*/ 572659 w 800100"/>
                <a:gd name="connsiteY583" fmla="*/ 783104 h 1171575"/>
                <a:gd name="connsiteX584" fmla="*/ 582241 w 800100"/>
                <a:gd name="connsiteY584" fmla="*/ 779894 h 1171575"/>
                <a:gd name="connsiteX585" fmla="*/ 591823 w 800100"/>
                <a:gd name="connsiteY585" fmla="*/ 776684 h 1171575"/>
                <a:gd name="connsiteX586" fmla="*/ 601405 w 800100"/>
                <a:gd name="connsiteY586" fmla="*/ 773474 h 1171575"/>
                <a:gd name="connsiteX587" fmla="*/ 606196 w 800100"/>
                <a:gd name="connsiteY587" fmla="*/ 773474 h 1171575"/>
                <a:gd name="connsiteX588" fmla="*/ 609387 w 800100"/>
                <a:gd name="connsiteY588" fmla="*/ 770265 h 1171575"/>
                <a:gd name="connsiteX589" fmla="*/ 622160 w 800100"/>
                <a:gd name="connsiteY589" fmla="*/ 763845 h 1171575"/>
                <a:gd name="connsiteX590" fmla="*/ 628552 w 800100"/>
                <a:gd name="connsiteY590" fmla="*/ 763845 h 1171575"/>
                <a:gd name="connsiteX591" fmla="*/ 634943 w 800100"/>
                <a:gd name="connsiteY591" fmla="*/ 755815 h 1171575"/>
                <a:gd name="connsiteX592" fmla="*/ 634943 w 800100"/>
                <a:gd name="connsiteY592" fmla="*/ 755815 h 1171575"/>
                <a:gd name="connsiteX593" fmla="*/ 638133 w 800100"/>
                <a:gd name="connsiteY593" fmla="*/ 752605 h 1171575"/>
                <a:gd name="connsiteX594" fmla="*/ 657298 w 800100"/>
                <a:gd name="connsiteY594" fmla="*/ 742975 h 1171575"/>
                <a:gd name="connsiteX595" fmla="*/ 666880 w 800100"/>
                <a:gd name="connsiteY595" fmla="*/ 736556 h 1171575"/>
                <a:gd name="connsiteX596" fmla="*/ 679653 w 800100"/>
                <a:gd name="connsiteY596" fmla="*/ 730136 h 1171575"/>
                <a:gd name="connsiteX597" fmla="*/ 689236 w 800100"/>
                <a:gd name="connsiteY597" fmla="*/ 720506 h 1171575"/>
                <a:gd name="connsiteX598" fmla="*/ 692436 w 800100"/>
                <a:gd name="connsiteY598" fmla="*/ 717296 h 1171575"/>
                <a:gd name="connsiteX599" fmla="*/ 695626 w 800100"/>
                <a:gd name="connsiteY599" fmla="*/ 710886 h 1171575"/>
                <a:gd name="connsiteX600" fmla="*/ 695626 w 800100"/>
                <a:gd name="connsiteY600" fmla="*/ 707676 h 1171575"/>
                <a:gd name="connsiteX601" fmla="*/ 695626 w 800100"/>
                <a:gd name="connsiteY601" fmla="*/ 704466 h 1171575"/>
                <a:gd name="connsiteX602" fmla="*/ 695626 w 800100"/>
                <a:gd name="connsiteY602" fmla="*/ 704466 h 1171575"/>
                <a:gd name="connsiteX603" fmla="*/ 695626 w 800100"/>
                <a:gd name="connsiteY603" fmla="*/ 701256 h 1171575"/>
                <a:gd name="connsiteX604" fmla="*/ 695626 w 800100"/>
                <a:gd name="connsiteY604" fmla="*/ 701256 h 1171575"/>
                <a:gd name="connsiteX605" fmla="*/ 695626 w 800100"/>
                <a:gd name="connsiteY605" fmla="*/ 701256 h 1171575"/>
                <a:gd name="connsiteX606" fmla="*/ 695626 w 800100"/>
                <a:gd name="connsiteY606" fmla="*/ 698046 h 1171575"/>
                <a:gd name="connsiteX607" fmla="*/ 695626 w 800100"/>
                <a:gd name="connsiteY607" fmla="*/ 698046 h 1171575"/>
                <a:gd name="connsiteX608" fmla="*/ 695626 w 800100"/>
                <a:gd name="connsiteY608" fmla="*/ 691626 h 1171575"/>
                <a:gd name="connsiteX609" fmla="*/ 695626 w 800100"/>
                <a:gd name="connsiteY609" fmla="*/ 685206 h 1171575"/>
                <a:gd name="connsiteX610" fmla="*/ 698818 w 800100"/>
                <a:gd name="connsiteY610" fmla="*/ 678786 h 1171575"/>
                <a:gd name="connsiteX611" fmla="*/ 702018 w 800100"/>
                <a:gd name="connsiteY611" fmla="*/ 672366 h 1171575"/>
                <a:gd name="connsiteX612" fmla="*/ 705208 w 800100"/>
                <a:gd name="connsiteY612" fmla="*/ 665947 h 1171575"/>
                <a:gd name="connsiteX613" fmla="*/ 714791 w 800100"/>
                <a:gd name="connsiteY613" fmla="*/ 656317 h 1171575"/>
                <a:gd name="connsiteX614" fmla="*/ 717982 w 800100"/>
                <a:gd name="connsiteY614" fmla="*/ 653107 h 1171575"/>
                <a:gd name="connsiteX615" fmla="*/ 717982 w 800100"/>
                <a:gd name="connsiteY615" fmla="*/ 653107 h 1171575"/>
                <a:gd name="connsiteX616" fmla="*/ 724373 w 800100"/>
                <a:gd name="connsiteY616" fmla="*/ 646687 h 1171575"/>
                <a:gd name="connsiteX617" fmla="*/ 737146 w 800100"/>
                <a:gd name="connsiteY617" fmla="*/ 633847 h 1171575"/>
                <a:gd name="connsiteX618" fmla="*/ 740337 w 800100"/>
                <a:gd name="connsiteY618" fmla="*/ 627428 h 1171575"/>
                <a:gd name="connsiteX619" fmla="*/ 753119 w 800100"/>
                <a:gd name="connsiteY619" fmla="*/ 611378 h 1171575"/>
                <a:gd name="connsiteX620" fmla="*/ 756311 w 800100"/>
                <a:gd name="connsiteY620" fmla="*/ 601748 h 1171575"/>
                <a:gd name="connsiteX621" fmla="*/ 773875 w 800100"/>
                <a:gd name="connsiteY621" fmla="*/ 572859 h 1171575"/>
                <a:gd name="connsiteX622" fmla="*/ 786657 w 800100"/>
                <a:gd name="connsiteY622" fmla="*/ 551999 h 1171575"/>
                <a:gd name="connsiteX623" fmla="*/ 799430 w 800100"/>
                <a:gd name="connsiteY623" fmla="*/ 535950 h 1171575"/>
                <a:gd name="connsiteX624" fmla="*/ 799430 w 800100"/>
                <a:gd name="connsiteY624" fmla="*/ 532740 h 1171575"/>
                <a:gd name="connsiteX625" fmla="*/ 799430 w 800100"/>
                <a:gd name="connsiteY625" fmla="*/ 526320 h 1171575"/>
                <a:gd name="connsiteX626" fmla="*/ 799430 w 800100"/>
                <a:gd name="connsiteY626" fmla="*/ 50706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</a:cxnLst>
              <a:rect l="l" t="t" r="r" b="b"/>
              <a:pathLst>
                <a:path w="800100" h="1171575">
                  <a:moveTo>
                    <a:pt x="157435" y="1067168"/>
                  </a:moveTo>
                  <a:lnTo>
                    <a:pt x="154244" y="1063958"/>
                  </a:lnTo>
                  <a:lnTo>
                    <a:pt x="151044" y="1063958"/>
                  </a:lnTo>
                  <a:lnTo>
                    <a:pt x="147854" y="1063958"/>
                  </a:lnTo>
                  <a:lnTo>
                    <a:pt x="144662" y="1063958"/>
                  </a:lnTo>
                  <a:lnTo>
                    <a:pt x="141462" y="1073588"/>
                  </a:lnTo>
                  <a:lnTo>
                    <a:pt x="141462" y="1080008"/>
                  </a:lnTo>
                  <a:lnTo>
                    <a:pt x="138271" y="1083218"/>
                  </a:lnTo>
                  <a:lnTo>
                    <a:pt x="138271" y="1086428"/>
                  </a:lnTo>
                  <a:lnTo>
                    <a:pt x="138271" y="1086428"/>
                  </a:lnTo>
                  <a:lnTo>
                    <a:pt x="141462" y="1086428"/>
                  </a:lnTo>
                  <a:lnTo>
                    <a:pt x="144662" y="1086428"/>
                  </a:lnTo>
                  <a:lnTo>
                    <a:pt x="147854" y="1089638"/>
                  </a:lnTo>
                  <a:lnTo>
                    <a:pt x="144662" y="1092848"/>
                  </a:lnTo>
                  <a:lnTo>
                    <a:pt x="147854" y="1092848"/>
                  </a:lnTo>
                  <a:lnTo>
                    <a:pt x="151044" y="1092848"/>
                  </a:lnTo>
                  <a:lnTo>
                    <a:pt x="154244" y="1089638"/>
                  </a:lnTo>
                  <a:lnTo>
                    <a:pt x="157435" y="1086428"/>
                  </a:lnTo>
                  <a:lnTo>
                    <a:pt x="160627" y="1083218"/>
                  </a:lnTo>
                  <a:lnTo>
                    <a:pt x="160627" y="1076798"/>
                  </a:lnTo>
                  <a:lnTo>
                    <a:pt x="160627" y="1073588"/>
                  </a:lnTo>
                  <a:lnTo>
                    <a:pt x="157435" y="1067168"/>
                  </a:lnTo>
                  <a:close/>
                  <a:moveTo>
                    <a:pt x="163827" y="1035069"/>
                  </a:moveTo>
                  <a:lnTo>
                    <a:pt x="160627" y="1028649"/>
                  </a:lnTo>
                  <a:lnTo>
                    <a:pt x="157435" y="1028649"/>
                  </a:lnTo>
                  <a:lnTo>
                    <a:pt x="154244" y="1025439"/>
                  </a:lnTo>
                  <a:lnTo>
                    <a:pt x="151044" y="1025439"/>
                  </a:lnTo>
                  <a:lnTo>
                    <a:pt x="147854" y="1035069"/>
                  </a:lnTo>
                  <a:lnTo>
                    <a:pt x="151044" y="1041489"/>
                  </a:lnTo>
                  <a:lnTo>
                    <a:pt x="157435" y="1047909"/>
                  </a:lnTo>
                  <a:lnTo>
                    <a:pt x="160627" y="1051119"/>
                  </a:lnTo>
                  <a:lnTo>
                    <a:pt x="160627" y="1057538"/>
                  </a:lnTo>
                  <a:lnTo>
                    <a:pt x="163827" y="1060748"/>
                  </a:lnTo>
                  <a:lnTo>
                    <a:pt x="163827" y="1057538"/>
                  </a:lnTo>
                  <a:lnTo>
                    <a:pt x="163827" y="1047909"/>
                  </a:lnTo>
                  <a:lnTo>
                    <a:pt x="163827" y="1041489"/>
                  </a:lnTo>
                  <a:lnTo>
                    <a:pt x="163827" y="1035069"/>
                  </a:lnTo>
                  <a:close/>
                  <a:moveTo>
                    <a:pt x="179791" y="876183"/>
                  </a:move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6183"/>
                  </a:lnTo>
                  <a:lnTo>
                    <a:pt x="173409" y="876183"/>
                  </a:lnTo>
                  <a:lnTo>
                    <a:pt x="173409" y="872973"/>
                  </a:lnTo>
                  <a:lnTo>
                    <a:pt x="173409" y="869763"/>
                  </a:lnTo>
                  <a:lnTo>
                    <a:pt x="160627" y="866553"/>
                  </a:lnTo>
                  <a:lnTo>
                    <a:pt x="154244" y="863343"/>
                  </a:lnTo>
                  <a:lnTo>
                    <a:pt x="154244" y="863343"/>
                  </a:lnTo>
                  <a:lnTo>
                    <a:pt x="154244" y="866553"/>
                  </a:lnTo>
                  <a:lnTo>
                    <a:pt x="154244" y="869763"/>
                  </a:lnTo>
                  <a:lnTo>
                    <a:pt x="160627" y="876183"/>
                  </a:lnTo>
                  <a:lnTo>
                    <a:pt x="160627" y="879393"/>
                  </a:lnTo>
                  <a:lnTo>
                    <a:pt x="163827" y="882602"/>
                  </a:lnTo>
                  <a:lnTo>
                    <a:pt x="173409" y="882602"/>
                  </a:lnTo>
                  <a:lnTo>
                    <a:pt x="173409" y="885812"/>
                  </a:lnTo>
                  <a:lnTo>
                    <a:pt x="176600" y="885812"/>
                  </a:lnTo>
                  <a:lnTo>
                    <a:pt x="176600" y="889022"/>
                  </a:lnTo>
                  <a:lnTo>
                    <a:pt x="179791" y="889022"/>
                  </a:lnTo>
                  <a:lnTo>
                    <a:pt x="182982" y="885812"/>
                  </a:lnTo>
                  <a:lnTo>
                    <a:pt x="179791" y="882602"/>
                  </a:lnTo>
                  <a:lnTo>
                    <a:pt x="179791" y="876183"/>
                  </a:lnTo>
                  <a:close/>
                  <a:moveTo>
                    <a:pt x="163827" y="860133"/>
                  </a:moveTo>
                  <a:lnTo>
                    <a:pt x="167017" y="860133"/>
                  </a:lnTo>
                  <a:lnTo>
                    <a:pt x="167017" y="860133"/>
                  </a:lnTo>
                  <a:lnTo>
                    <a:pt x="170209" y="860133"/>
                  </a:lnTo>
                  <a:lnTo>
                    <a:pt x="167017" y="856923"/>
                  </a:lnTo>
                  <a:lnTo>
                    <a:pt x="163827" y="853713"/>
                  </a:lnTo>
                  <a:lnTo>
                    <a:pt x="160627" y="853713"/>
                  </a:lnTo>
                  <a:lnTo>
                    <a:pt x="151044" y="850503"/>
                  </a:lnTo>
                  <a:lnTo>
                    <a:pt x="151044" y="853713"/>
                  </a:lnTo>
                  <a:lnTo>
                    <a:pt x="151044" y="856923"/>
                  </a:lnTo>
                  <a:lnTo>
                    <a:pt x="154244" y="856923"/>
                  </a:lnTo>
                  <a:lnTo>
                    <a:pt x="154244" y="853713"/>
                  </a:lnTo>
                  <a:lnTo>
                    <a:pt x="160627" y="860133"/>
                  </a:lnTo>
                  <a:lnTo>
                    <a:pt x="163827" y="860133"/>
                  </a:lnTo>
                  <a:close/>
                  <a:moveTo>
                    <a:pt x="799430" y="507060"/>
                  </a:moveTo>
                  <a:lnTo>
                    <a:pt x="799430" y="487800"/>
                  </a:lnTo>
                  <a:lnTo>
                    <a:pt x="799430" y="484591"/>
                  </a:lnTo>
                  <a:lnTo>
                    <a:pt x="796239" y="474961"/>
                  </a:lnTo>
                  <a:lnTo>
                    <a:pt x="796239" y="458911"/>
                  </a:lnTo>
                  <a:lnTo>
                    <a:pt x="793039" y="455701"/>
                  </a:lnTo>
                  <a:lnTo>
                    <a:pt x="793039" y="452492"/>
                  </a:lnTo>
                  <a:lnTo>
                    <a:pt x="793039" y="449282"/>
                  </a:lnTo>
                  <a:lnTo>
                    <a:pt x="793039" y="446072"/>
                  </a:lnTo>
                  <a:lnTo>
                    <a:pt x="789848" y="442862"/>
                  </a:lnTo>
                  <a:lnTo>
                    <a:pt x="786657" y="446072"/>
                  </a:lnTo>
                  <a:lnTo>
                    <a:pt x="786657" y="446072"/>
                  </a:lnTo>
                  <a:lnTo>
                    <a:pt x="789848" y="449282"/>
                  </a:lnTo>
                  <a:lnTo>
                    <a:pt x="780266" y="449282"/>
                  </a:lnTo>
                  <a:lnTo>
                    <a:pt x="777075" y="449282"/>
                  </a:lnTo>
                  <a:lnTo>
                    <a:pt x="773875" y="452492"/>
                  </a:lnTo>
                  <a:lnTo>
                    <a:pt x="770684" y="455701"/>
                  </a:lnTo>
                  <a:lnTo>
                    <a:pt x="767492" y="455701"/>
                  </a:lnTo>
                  <a:lnTo>
                    <a:pt x="767492" y="455701"/>
                  </a:lnTo>
                  <a:lnTo>
                    <a:pt x="770684" y="452492"/>
                  </a:lnTo>
                  <a:lnTo>
                    <a:pt x="767492" y="452492"/>
                  </a:lnTo>
                  <a:lnTo>
                    <a:pt x="764292" y="449282"/>
                  </a:lnTo>
                  <a:lnTo>
                    <a:pt x="759501" y="449282"/>
                  </a:lnTo>
                  <a:lnTo>
                    <a:pt x="746728" y="442862"/>
                  </a:lnTo>
                  <a:lnTo>
                    <a:pt x="730755" y="423602"/>
                  </a:lnTo>
                  <a:lnTo>
                    <a:pt x="727564" y="420392"/>
                  </a:lnTo>
                  <a:lnTo>
                    <a:pt x="727564" y="417182"/>
                  </a:lnTo>
                  <a:lnTo>
                    <a:pt x="727564" y="417182"/>
                  </a:lnTo>
                  <a:lnTo>
                    <a:pt x="724373" y="413972"/>
                  </a:lnTo>
                  <a:lnTo>
                    <a:pt x="724373" y="413972"/>
                  </a:lnTo>
                  <a:lnTo>
                    <a:pt x="721173" y="413972"/>
                  </a:lnTo>
                  <a:lnTo>
                    <a:pt x="721173" y="41076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4791" y="397923"/>
                  </a:lnTo>
                  <a:lnTo>
                    <a:pt x="714791" y="397923"/>
                  </a:lnTo>
                  <a:lnTo>
                    <a:pt x="714791" y="394713"/>
                  </a:lnTo>
                  <a:lnTo>
                    <a:pt x="714791" y="391503"/>
                  </a:lnTo>
                  <a:lnTo>
                    <a:pt x="714791" y="385083"/>
                  </a:lnTo>
                  <a:lnTo>
                    <a:pt x="711600" y="378663"/>
                  </a:lnTo>
                  <a:lnTo>
                    <a:pt x="714791" y="375453"/>
                  </a:lnTo>
                  <a:lnTo>
                    <a:pt x="714791" y="369033"/>
                  </a:lnTo>
                  <a:lnTo>
                    <a:pt x="714791" y="365823"/>
                  </a:lnTo>
                  <a:lnTo>
                    <a:pt x="717982" y="359413"/>
                  </a:lnTo>
                  <a:lnTo>
                    <a:pt x="721173" y="354593"/>
                  </a:lnTo>
                  <a:lnTo>
                    <a:pt x="733955" y="335334"/>
                  </a:lnTo>
                  <a:lnTo>
                    <a:pt x="737146" y="328914"/>
                  </a:lnTo>
                  <a:lnTo>
                    <a:pt x="743538" y="322494"/>
                  </a:lnTo>
                  <a:lnTo>
                    <a:pt x="743538" y="316074"/>
                  </a:lnTo>
                  <a:lnTo>
                    <a:pt x="743538" y="312864"/>
                  </a:lnTo>
                  <a:lnTo>
                    <a:pt x="740337" y="306445"/>
                  </a:lnTo>
                  <a:lnTo>
                    <a:pt x="737146" y="296815"/>
                  </a:lnTo>
                  <a:lnTo>
                    <a:pt x="730755" y="287185"/>
                  </a:lnTo>
                  <a:lnTo>
                    <a:pt x="727564" y="287185"/>
                  </a:lnTo>
                  <a:lnTo>
                    <a:pt x="721173" y="280765"/>
                  </a:lnTo>
                  <a:lnTo>
                    <a:pt x="717982" y="274345"/>
                  </a:lnTo>
                  <a:lnTo>
                    <a:pt x="705208" y="261506"/>
                  </a:lnTo>
                  <a:lnTo>
                    <a:pt x="702018" y="258296"/>
                  </a:lnTo>
                  <a:lnTo>
                    <a:pt x="698818" y="255086"/>
                  </a:lnTo>
                  <a:lnTo>
                    <a:pt x="689236" y="251876"/>
                  </a:lnTo>
                  <a:lnTo>
                    <a:pt x="679653" y="242256"/>
                  </a:lnTo>
                  <a:lnTo>
                    <a:pt x="670071" y="239046"/>
                  </a:lnTo>
                  <a:lnTo>
                    <a:pt x="663689" y="232626"/>
                  </a:lnTo>
                  <a:lnTo>
                    <a:pt x="660489" y="229416"/>
                  </a:lnTo>
                  <a:lnTo>
                    <a:pt x="657298" y="229416"/>
                  </a:lnTo>
                  <a:lnTo>
                    <a:pt x="654107" y="229416"/>
                  </a:lnTo>
                  <a:lnTo>
                    <a:pt x="647716" y="229416"/>
                  </a:lnTo>
                  <a:lnTo>
                    <a:pt x="644525" y="226206"/>
                  </a:lnTo>
                  <a:lnTo>
                    <a:pt x="641325" y="222996"/>
                  </a:lnTo>
                  <a:lnTo>
                    <a:pt x="638133" y="219786"/>
                  </a:lnTo>
                  <a:lnTo>
                    <a:pt x="634943" y="219786"/>
                  </a:lnTo>
                  <a:lnTo>
                    <a:pt x="631743" y="216576"/>
                  </a:lnTo>
                  <a:lnTo>
                    <a:pt x="628552" y="216576"/>
                  </a:lnTo>
                  <a:lnTo>
                    <a:pt x="622160" y="216576"/>
                  </a:lnTo>
                  <a:lnTo>
                    <a:pt x="618970" y="213366"/>
                  </a:lnTo>
                  <a:lnTo>
                    <a:pt x="612578" y="210156"/>
                  </a:lnTo>
                  <a:lnTo>
                    <a:pt x="601405" y="203736"/>
                  </a:lnTo>
                  <a:lnTo>
                    <a:pt x="601405" y="200527"/>
                  </a:lnTo>
                  <a:lnTo>
                    <a:pt x="598205" y="197317"/>
                  </a:lnTo>
                  <a:lnTo>
                    <a:pt x="598205" y="194107"/>
                  </a:lnTo>
                  <a:lnTo>
                    <a:pt x="595014" y="190897"/>
                  </a:lnTo>
                  <a:lnTo>
                    <a:pt x="591823" y="187687"/>
                  </a:lnTo>
                  <a:lnTo>
                    <a:pt x="588623" y="187687"/>
                  </a:lnTo>
                  <a:lnTo>
                    <a:pt x="585432" y="184477"/>
                  </a:lnTo>
                  <a:lnTo>
                    <a:pt x="585432" y="184477"/>
                  </a:lnTo>
                  <a:lnTo>
                    <a:pt x="585432" y="181267"/>
                  </a:lnTo>
                  <a:lnTo>
                    <a:pt x="585432" y="178057"/>
                  </a:lnTo>
                  <a:lnTo>
                    <a:pt x="582241" y="178057"/>
                  </a:lnTo>
                  <a:lnTo>
                    <a:pt x="579041" y="174847"/>
                  </a:lnTo>
                  <a:lnTo>
                    <a:pt x="579041" y="171637"/>
                  </a:lnTo>
                  <a:lnTo>
                    <a:pt x="579041" y="171637"/>
                  </a:lnTo>
                  <a:lnTo>
                    <a:pt x="582241" y="168427"/>
                  </a:lnTo>
                  <a:lnTo>
                    <a:pt x="582241" y="168427"/>
                  </a:lnTo>
                  <a:lnTo>
                    <a:pt x="585432" y="165217"/>
                  </a:lnTo>
                  <a:lnTo>
                    <a:pt x="585432" y="162008"/>
                  </a:lnTo>
                  <a:lnTo>
                    <a:pt x="585432" y="158798"/>
                  </a:lnTo>
                  <a:lnTo>
                    <a:pt x="582241" y="153978"/>
                  </a:lnTo>
                  <a:lnTo>
                    <a:pt x="579041" y="153978"/>
                  </a:lnTo>
                  <a:lnTo>
                    <a:pt x="572659" y="147558"/>
                  </a:lnTo>
                  <a:lnTo>
                    <a:pt x="572659" y="147558"/>
                  </a:lnTo>
                  <a:lnTo>
                    <a:pt x="575849" y="147558"/>
                  </a:lnTo>
                  <a:lnTo>
                    <a:pt x="575849" y="147558"/>
                  </a:lnTo>
                  <a:lnTo>
                    <a:pt x="575849" y="144348"/>
                  </a:lnTo>
                  <a:lnTo>
                    <a:pt x="579041" y="144348"/>
                  </a:lnTo>
                  <a:lnTo>
                    <a:pt x="582241" y="147558"/>
                  </a:lnTo>
                  <a:lnTo>
                    <a:pt x="582241" y="147558"/>
                  </a:lnTo>
                  <a:lnTo>
                    <a:pt x="585432" y="147558"/>
                  </a:lnTo>
                  <a:lnTo>
                    <a:pt x="588623" y="144348"/>
                  </a:lnTo>
                  <a:lnTo>
                    <a:pt x="588623" y="141138"/>
                  </a:lnTo>
                  <a:lnTo>
                    <a:pt x="588623" y="141138"/>
                  </a:lnTo>
                  <a:lnTo>
                    <a:pt x="591823" y="141138"/>
                  </a:lnTo>
                  <a:lnTo>
                    <a:pt x="591823" y="137928"/>
                  </a:lnTo>
                  <a:lnTo>
                    <a:pt x="595014" y="134718"/>
                  </a:lnTo>
                  <a:lnTo>
                    <a:pt x="595014" y="131508"/>
                  </a:lnTo>
                  <a:lnTo>
                    <a:pt x="595014" y="131508"/>
                  </a:lnTo>
                  <a:lnTo>
                    <a:pt x="595014" y="128299"/>
                  </a:lnTo>
                  <a:lnTo>
                    <a:pt x="595014" y="128299"/>
                  </a:lnTo>
                  <a:lnTo>
                    <a:pt x="595014" y="121888"/>
                  </a:lnTo>
                  <a:lnTo>
                    <a:pt x="595014" y="115468"/>
                  </a:lnTo>
                  <a:lnTo>
                    <a:pt x="595014" y="115468"/>
                  </a:lnTo>
                  <a:lnTo>
                    <a:pt x="591823" y="112259"/>
                  </a:lnTo>
                  <a:lnTo>
                    <a:pt x="591823" y="11225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2241" y="109049"/>
                  </a:lnTo>
                  <a:lnTo>
                    <a:pt x="569459" y="115468"/>
                  </a:lnTo>
                  <a:lnTo>
                    <a:pt x="563076" y="115468"/>
                  </a:lnTo>
                  <a:lnTo>
                    <a:pt x="559876" y="112259"/>
                  </a:lnTo>
                  <a:lnTo>
                    <a:pt x="547103" y="99419"/>
                  </a:lnTo>
                  <a:lnTo>
                    <a:pt x="547103" y="99419"/>
                  </a:lnTo>
                  <a:lnTo>
                    <a:pt x="540712" y="99419"/>
                  </a:lnTo>
                  <a:lnTo>
                    <a:pt x="537521" y="96209"/>
                  </a:lnTo>
                  <a:lnTo>
                    <a:pt x="531130" y="89789"/>
                  </a:lnTo>
                  <a:lnTo>
                    <a:pt x="521548" y="86579"/>
                  </a:lnTo>
                  <a:lnTo>
                    <a:pt x="521548" y="83369"/>
                  </a:lnTo>
                  <a:lnTo>
                    <a:pt x="518357" y="83369"/>
                  </a:lnTo>
                  <a:lnTo>
                    <a:pt x="515166" y="83369"/>
                  </a:lnTo>
                  <a:lnTo>
                    <a:pt x="502384" y="83369"/>
                  </a:lnTo>
                  <a:lnTo>
                    <a:pt x="502384" y="83369"/>
                  </a:lnTo>
                  <a:lnTo>
                    <a:pt x="502384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76949"/>
                  </a:lnTo>
                  <a:lnTo>
                    <a:pt x="499193" y="76949"/>
                  </a:lnTo>
                  <a:lnTo>
                    <a:pt x="496001" y="76949"/>
                  </a:lnTo>
                  <a:lnTo>
                    <a:pt x="496001" y="76949"/>
                  </a:lnTo>
                  <a:lnTo>
                    <a:pt x="496001" y="80159"/>
                  </a:lnTo>
                  <a:lnTo>
                    <a:pt x="496001" y="80159"/>
                  </a:lnTo>
                  <a:lnTo>
                    <a:pt x="4960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0529"/>
                  </a:lnTo>
                  <a:lnTo>
                    <a:pt x="492801" y="7052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6419" y="67319"/>
                  </a:lnTo>
                  <a:lnTo>
                    <a:pt x="486419" y="67319"/>
                  </a:lnTo>
                  <a:lnTo>
                    <a:pt x="486419" y="70529"/>
                  </a:lnTo>
                  <a:lnTo>
                    <a:pt x="486419" y="70529"/>
                  </a:lnTo>
                  <a:lnTo>
                    <a:pt x="476837" y="70529"/>
                  </a:lnTo>
                  <a:lnTo>
                    <a:pt x="470446" y="67319"/>
                  </a:lnTo>
                  <a:lnTo>
                    <a:pt x="464055" y="60900"/>
                  </a:lnTo>
                  <a:lnTo>
                    <a:pt x="460864" y="57690"/>
                  </a:lnTo>
                  <a:lnTo>
                    <a:pt x="454473" y="60900"/>
                  </a:lnTo>
                  <a:lnTo>
                    <a:pt x="451281" y="60900"/>
                  </a:lnTo>
                  <a:lnTo>
                    <a:pt x="444900" y="60900"/>
                  </a:lnTo>
                  <a:lnTo>
                    <a:pt x="430527" y="51270"/>
                  </a:lnTo>
                  <a:lnTo>
                    <a:pt x="427327" y="51270"/>
                  </a:lnTo>
                  <a:lnTo>
                    <a:pt x="424135" y="41640"/>
                  </a:lnTo>
                  <a:lnTo>
                    <a:pt x="420944" y="41640"/>
                  </a:lnTo>
                  <a:lnTo>
                    <a:pt x="417744" y="38430"/>
                  </a:lnTo>
                  <a:lnTo>
                    <a:pt x="414554" y="35220"/>
                  </a:lnTo>
                  <a:lnTo>
                    <a:pt x="411362" y="35220"/>
                  </a:lnTo>
                  <a:lnTo>
                    <a:pt x="408162" y="35220"/>
                  </a:lnTo>
                  <a:lnTo>
                    <a:pt x="388998" y="22380"/>
                  </a:lnTo>
                  <a:lnTo>
                    <a:pt x="373034" y="3121"/>
                  </a:lnTo>
                  <a:lnTo>
                    <a:pt x="366642" y="-89"/>
                  </a:lnTo>
                  <a:lnTo>
                    <a:pt x="369834" y="3121"/>
                  </a:lnTo>
                  <a:lnTo>
                    <a:pt x="369834" y="6331"/>
                  </a:lnTo>
                  <a:lnTo>
                    <a:pt x="369834" y="633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5961"/>
                  </a:lnTo>
                  <a:lnTo>
                    <a:pt x="360252" y="1596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5590"/>
                  </a:lnTo>
                  <a:lnTo>
                    <a:pt x="360252" y="25590"/>
                  </a:lnTo>
                  <a:lnTo>
                    <a:pt x="353869" y="28800"/>
                  </a:lnTo>
                  <a:lnTo>
                    <a:pt x="353869" y="28800"/>
                  </a:lnTo>
                  <a:lnTo>
                    <a:pt x="353869" y="32010"/>
                  </a:lnTo>
                  <a:lnTo>
                    <a:pt x="353869" y="38430"/>
                  </a:lnTo>
                  <a:lnTo>
                    <a:pt x="350669" y="41640"/>
                  </a:lnTo>
                  <a:lnTo>
                    <a:pt x="350669" y="41640"/>
                  </a:lnTo>
                  <a:lnTo>
                    <a:pt x="347479" y="51270"/>
                  </a:lnTo>
                  <a:lnTo>
                    <a:pt x="347479" y="54480"/>
                  </a:lnTo>
                  <a:lnTo>
                    <a:pt x="344287" y="54480"/>
                  </a:lnTo>
                  <a:lnTo>
                    <a:pt x="341087" y="54480"/>
                  </a:lnTo>
                  <a:lnTo>
                    <a:pt x="341087" y="54480"/>
                  </a:lnTo>
                  <a:lnTo>
                    <a:pt x="337896" y="57690"/>
                  </a:lnTo>
                  <a:lnTo>
                    <a:pt x="334705" y="54480"/>
                  </a:lnTo>
                  <a:lnTo>
                    <a:pt x="334705" y="54480"/>
                  </a:lnTo>
                  <a:lnTo>
                    <a:pt x="331505" y="54480"/>
                  </a:lnTo>
                  <a:lnTo>
                    <a:pt x="331505" y="54480"/>
                  </a:lnTo>
                  <a:lnTo>
                    <a:pt x="328314" y="51270"/>
                  </a:lnTo>
                  <a:lnTo>
                    <a:pt x="325123" y="48060"/>
                  </a:lnTo>
                  <a:lnTo>
                    <a:pt x="321923" y="48060"/>
                  </a:lnTo>
                  <a:lnTo>
                    <a:pt x="321923" y="48060"/>
                  </a:lnTo>
                  <a:lnTo>
                    <a:pt x="312341" y="44850"/>
                  </a:lnTo>
                  <a:lnTo>
                    <a:pt x="309149" y="44850"/>
                  </a:lnTo>
                  <a:lnTo>
                    <a:pt x="305959" y="44850"/>
                  </a:lnTo>
                  <a:lnTo>
                    <a:pt x="305959" y="44850"/>
                  </a:lnTo>
                  <a:lnTo>
                    <a:pt x="302759" y="41640"/>
                  </a:lnTo>
                  <a:lnTo>
                    <a:pt x="299568" y="41640"/>
                  </a:lnTo>
                  <a:lnTo>
                    <a:pt x="299568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3176" y="44850"/>
                  </a:lnTo>
                  <a:lnTo>
                    <a:pt x="293176" y="48060"/>
                  </a:lnTo>
                  <a:lnTo>
                    <a:pt x="293176" y="51270"/>
                  </a:lnTo>
                  <a:lnTo>
                    <a:pt x="293176" y="54480"/>
                  </a:lnTo>
                  <a:lnTo>
                    <a:pt x="289986" y="60900"/>
                  </a:lnTo>
                  <a:lnTo>
                    <a:pt x="266030" y="86579"/>
                  </a:lnTo>
                  <a:lnTo>
                    <a:pt x="237284" y="118678"/>
                  </a:lnTo>
                  <a:lnTo>
                    <a:pt x="198955" y="162008"/>
                  </a:lnTo>
                  <a:lnTo>
                    <a:pt x="192564" y="162008"/>
                  </a:lnTo>
                  <a:lnTo>
                    <a:pt x="131880" y="162008"/>
                  </a:lnTo>
                  <a:lnTo>
                    <a:pt x="63214" y="162008"/>
                  </a:lnTo>
                  <a:lnTo>
                    <a:pt x="5721" y="162008"/>
                  </a:lnTo>
                  <a:lnTo>
                    <a:pt x="2521" y="168427"/>
                  </a:lnTo>
                  <a:lnTo>
                    <a:pt x="-670" y="190897"/>
                  </a:lnTo>
                  <a:lnTo>
                    <a:pt x="-670" y="251876"/>
                  </a:lnTo>
                  <a:lnTo>
                    <a:pt x="-670" y="293605"/>
                  </a:lnTo>
                  <a:lnTo>
                    <a:pt x="-670" y="325704"/>
                  </a:lnTo>
                  <a:lnTo>
                    <a:pt x="-670" y="391503"/>
                  </a:lnTo>
                  <a:lnTo>
                    <a:pt x="-670" y="397923"/>
                  </a:lnTo>
                  <a:lnTo>
                    <a:pt x="-670" y="458911"/>
                  </a:lnTo>
                  <a:lnTo>
                    <a:pt x="-670" y="526320"/>
                  </a:lnTo>
                  <a:lnTo>
                    <a:pt x="-670" y="592118"/>
                  </a:lnTo>
                  <a:lnTo>
                    <a:pt x="-670" y="659527"/>
                  </a:lnTo>
                  <a:lnTo>
                    <a:pt x="-670" y="665947"/>
                  </a:lnTo>
                  <a:lnTo>
                    <a:pt x="-670" y="739765"/>
                  </a:lnTo>
                  <a:lnTo>
                    <a:pt x="-670" y="824833"/>
                  </a:lnTo>
                  <a:lnTo>
                    <a:pt x="-670" y="901862"/>
                  </a:lnTo>
                  <a:lnTo>
                    <a:pt x="-670" y="986920"/>
                  </a:lnTo>
                  <a:lnTo>
                    <a:pt x="-670" y="1070378"/>
                  </a:lnTo>
                  <a:lnTo>
                    <a:pt x="-670" y="1112107"/>
                  </a:lnTo>
                  <a:lnTo>
                    <a:pt x="-670" y="1115317"/>
                  </a:lnTo>
                  <a:lnTo>
                    <a:pt x="24885" y="1118527"/>
                  </a:lnTo>
                  <a:lnTo>
                    <a:pt x="31268" y="1121737"/>
                  </a:lnTo>
                  <a:lnTo>
                    <a:pt x="34468" y="1124947"/>
                  </a:lnTo>
                  <a:lnTo>
                    <a:pt x="44050" y="1131367"/>
                  </a:lnTo>
                  <a:lnTo>
                    <a:pt x="47241" y="1140997"/>
                  </a:lnTo>
                  <a:lnTo>
                    <a:pt x="47241" y="1140997"/>
                  </a:lnTo>
                  <a:lnTo>
                    <a:pt x="53632" y="1144206"/>
                  </a:lnTo>
                  <a:lnTo>
                    <a:pt x="63214" y="1153836"/>
                  </a:lnTo>
                  <a:lnTo>
                    <a:pt x="63214" y="1153836"/>
                  </a:lnTo>
                  <a:lnTo>
                    <a:pt x="66405" y="1163466"/>
                  </a:lnTo>
                  <a:lnTo>
                    <a:pt x="69596" y="1171486"/>
                  </a:lnTo>
                  <a:lnTo>
                    <a:pt x="69596" y="1171486"/>
                  </a:lnTo>
                  <a:lnTo>
                    <a:pt x="72796" y="1171486"/>
                  </a:lnTo>
                  <a:lnTo>
                    <a:pt x="75987" y="1171486"/>
                  </a:lnTo>
                  <a:lnTo>
                    <a:pt x="75987" y="1171486"/>
                  </a:lnTo>
                  <a:lnTo>
                    <a:pt x="79178" y="1168276"/>
                  </a:lnTo>
                  <a:lnTo>
                    <a:pt x="82378" y="1168276"/>
                  </a:lnTo>
                  <a:lnTo>
                    <a:pt x="82378" y="1163466"/>
                  </a:lnTo>
                  <a:lnTo>
                    <a:pt x="91960" y="1160256"/>
                  </a:lnTo>
                  <a:lnTo>
                    <a:pt x="104733" y="1150626"/>
                  </a:lnTo>
                  <a:lnTo>
                    <a:pt x="125498" y="1140997"/>
                  </a:lnTo>
                  <a:lnTo>
                    <a:pt x="128689" y="1137787"/>
                  </a:lnTo>
                  <a:lnTo>
                    <a:pt x="131880" y="1131367"/>
                  </a:lnTo>
                  <a:lnTo>
                    <a:pt x="135080" y="1121737"/>
                  </a:lnTo>
                  <a:lnTo>
                    <a:pt x="135080" y="1121737"/>
                  </a:lnTo>
                  <a:lnTo>
                    <a:pt x="135080" y="1118527"/>
                  </a:lnTo>
                  <a:lnTo>
                    <a:pt x="138271" y="1112107"/>
                  </a:lnTo>
                  <a:lnTo>
                    <a:pt x="138271" y="1112107"/>
                  </a:lnTo>
                  <a:lnTo>
                    <a:pt x="138271" y="1108897"/>
                  </a:lnTo>
                  <a:lnTo>
                    <a:pt x="141462" y="1105687"/>
                  </a:lnTo>
                  <a:lnTo>
                    <a:pt x="144662" y="1102477"/>
                  </a:lnTo>
                  <a:lnTo>
                    <a:pt x="138271" y="1105687"/>
                  </a:lnTo>
                  <a:lnTo>
                    <a:pt x="135080" y="1105687"/>
                  </a:lnTo>
                  <a:lnTo>
                    <a:pt x="125498" y="1112107"/>
                  </a:lnTo>
                  <a:lnTo>
                    <a:pt x="125498" y="111210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5687"/>
                  </a:lnTo>
                  <a:lnTo>
                    <a:pt x="125498" y="110568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099268"/>
                  </a:lnTo>
                  <a:lnTo>
                    <a:pt x="125498" y="1099268"/>
                  </a:lnTo>
                  <a:lnTo>
                    <a:pt x="128689" y="1102477"/>
                  </a:lnTo>
                  <a:lnTo>
                    <a:pt x="128689" y="1102477"/>
                  </a:lnTo>
                  <a:lnTo>
                    <a:pt x="131880" y="1105687"/>
                  </a:lnTo>
                  <a:lnTo>
                    <a:pt x="135080" y="1102477"/>
                  </a:lnTo>
                  <a:lnTo>
                    <a:pt x="135080" y="1099268"/>
                  </a:lnTo>
                  <a:lnTo>
                    <a:pt x="135080" y="1092848"/>
                  </a:lnTo>
                  <a:lnTo>
                    <a:pt x="131880" y="1092848"/>
                  </a:lnTo>
                  <a:lnTo>
                    <a:pt x="128689" y="1092848"/>
                  </a:lnTo>
                  <a:lnTo>
                    <a:pt x="128689" y="1089638"/>
                  </a:lnTo>
                  <a:lnTo>
                    <a:pt x="125498" y="1089638"/>
                  </a:lnTo>
                  <a:lnTo>
                    <a:pt x="125498" y="108963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0707" y="1080008"/>
                  </a:lnTo>
                  <a:lnTo>
                    <a:pt x="114316" y="1080008"/>
                  </a:lnTo>
                  <a:lnTo>
                    <a:pt x="114316" y="107679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63958"/>
                  </a:lnTo>
                  <a:lnTo>
                    <a:pt x="104733" y="1057538"/>
                  </a:lnTo>
                  <a:lnTo>
                    <a:pt x="104733" y="1054329"/>
                  </a:lnTo>
                  <a:lnTo>
                    <a:pt x="104733" y="1051119"/>
                  </a:lnTo>
                  <a:lnTo>
                    <a:pt x="107925" y="1047909"/>
                  </a:lnTo>
                  <a:lnTo>
                    <a:pt x="111125" y="1044699"/>
                  </a:lnTo>
                  <a:lnTo>
                    <a:pt x="111125" y="1044699"/>
                  </a:lnTo>
                  <a:lnTo>
                    <a:pt x="114316" y="1041489"/>
                  </a:lnTo>
                  <a:lnTo>
                    <a:pt x="117507" y="1041489"/>
                  </a:lnTo>
                  <a:lnTo>
                    <a:pt x="120707" y="1038279"/>
                  </a:lnTo>
                  <a:lnTo>
                    <a:pt x="120707" y="1035069"/>
                  </a:lnTo>
                  <a:lnTo>
                    <a:pt x="120707" y="1035069"/>
                  </a:lnTo>
                  <a:lnTo>
                    <a:pt x="125498" y="1028649"/>
                  </a:lnTo>
                  <a:lnTo>
                    <a:pt x="125498" y="1025439"/>
                  </a:lnTo>
                  <a:lnTo>
                    <a:pt x="120707" y="1015809"/>
                  </a:lnTo>
                  <a:lnTo>
                    <a:pt x="120707" y="1012600"/>
                  </a:lnTo>
                  <a:lnTo>
                    <a:pt x="120707" y="1012600"/>
                  </a:lnTo>
                  <a:lnTo>
                    <a:pt x="125498" y="1006180"/>
                  </a:lnTo>
                  <a:lnTo>
                    <a:pt x="125498" y="999760"/>
                  </a:lnTo>
                  <a:lnTo>
                    <a:pt x="128689" y="993340"/>
                  </a:lnTo>
                  <a:lnTo>
                    <a:pt x="128689" y="993340"/>
                  </a:lnTo>
                  <a:lnTo>
                    <a:pt x="128689" y="986920"/>
                  </a:lnTo>
                  <a:lnTo>
                    <a:pt x="128689" y="986920"/>
                  </a:lnTo>
                  <a:lnTo>
                    <a:pt x="128689" y="983710"/>
                  </a:lnTo>
                  <a:lnTo>
                    <a:pt x="131880" y="983710"/>
                  </a:lnTo>
                  <a:lnTo>
                    <a:pt x="128689" y="980500"/>
                  </a:lnTo>
                  <a:lnTo>
                    <a:pt x="128689" y="980500"/>
                  </a:lnTo>
                  <a:lnTo>
                    <a:pt x="128689" y="977290"/>
                  </a:lnTo>
                  <a:lnTo>
                    <a:pt x="135080" y="980500"/>
                  </a:lnTo>
                  <a:lnTo>
                    <a:pt x="138271" y="983710"/>
                  </a:lnTo>
                  <a:lnTo>
                    <a:pt x="144662" y="983710"/>
                  </a:lnTo>
                  <a:lnTo>
                    <a:pt x="144662" y="98371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64451"/>
                  </a:lnTo>
                  <a:lnTo>
                    <a:pt x="154244" y="943591"/>
                  </a:lnTo>
                  <a:lnTo>
                    <a:pt x="154244" y="940381"/>
                  </a:lnTo>
                  <a:lnTo>
                    <a:pt x="157435" y="940381"/>
                  </a:lnTo>
                  <a:lnTo>
                    <a:pt x="157435" y="927541"/>
                  </a:lnTo>
                  <a:lnTo>
                    <a:pt x="157435" y="927541"/>
                  </a:lnTo>
                  <a:lnTo>
                    <a:pt x="157435" y="924331"/>
                  </a:lnTo>
                  <a:lnTo>
                    <a:pt x="157435" y="92433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4244" y="921121"/>
                  </a:lnTo>
                  <a:lnTo>
                    <a:pt x="147854" y="917911"/>
                  </a:lnTo>
                  <a:lnTo>
                    <a:pt x="147854" y="917911"/>
                  </a:lnTo>
                  <a:lnTo>
                    <a:pt x="141462" y="911492"/>
                  </a:lnTo>
                  <a:lnTo>
                    <a:pt x="138271" y="90828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5080" y="905072"/>
                  </a:lnTo>
                  <a:lnTo>
                    <a:pt x="135080" y="90507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898652"/>
                  </a:lnTo>
                  <a:lnTo>
                    <a:pt x="138271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4662" y="898652"/>
                  </a:lnTo>
                  <a:lnTo>
                    <a:pt x="144662" y="901862"/>
                  </a:lnTo>
                  <a:lnTo>
                    <a:pt x="144662" y="901862"/>
                  </a:lnTo>
                  <a:lnTo>
                    <a:pt x="147854" y="905072"/>
                  </a:lnTo>
                  <a:lnTo>
                    <a:pt x="154244" y="911492"/>
                  </a:lnTo>
                  <a:lnTo>
                    <a:pt x="154244" y="911492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60627" y="914701"/>
                  </a:lnTo>
                  <a:lnTo>
                    <a:pt x="160627" y="911492"/>
                  </a:lnTo>
                  <a:lnTo>
                    <a:pt x="160627" y="911492"/>
                  </a:lnTo>
                  <a:lnTo>
                    <a:pt x="163827" y="908282"/>
                  </a:lnTo>
                  <a:lnTo>
                    <a:pt x="160627" y="908282"/>
                  </a:lnTo>
                  <a:lnTo>
                    <a:pt x="160627" y="901862"/>
                  </a:lnTo>
                  <a:lnTo>
                    <a:pt x="154244" y="898652"/>
                  </a:lnTo>
                  <a:lnTo>
                    <a:pt x="144662" y="895442"/>
                  </a:lnTo>
                  <a:lnTo>
                    <a:pt x="141462" y="895442"/>
                  </a:lnTo>
                  <a:lnTo>
                    <a:pt x="131880" y="892232"/>
                  </a:lnTo>
                  <a:lnTo>
                    <a:pt x="128689" y="892232"/>
                  </a:lnTo>
                  <a:lnTo>
                    <a:pt x="128689" y="892232"/>
                  </a:lnTo>
                  <a:lnTo>
                    <a:pt x="125498" y="889022"/>
                  </a:lnTo>
                  <a:lnTo>
                    <a:pt x="128689" y="889022"/>
                  </a:lnTo>
                  <a:lnTo>
                    <a:pt x="131880" y="889022"/>
                  </a:lnTo>
                  <a:lnTo>
                    <a:pt x="131880" y="889022"/>
                  </a:lnTo>
                  <a:lnTo>
                    <a:pt x="135080" y="889022"/>
                  </a:lnTo>
                  <a:lnTo>
                    <a:pt x="131880" y="889022"/>
                  </a:lnTo>
                  <a:lnTo>
                    <a:pt x="125498" y="882602"/>
                  </a:lnTo>
                  <a:lnTo>
                    <a:pt x="125498" y="882602"/>
                  </a:lnTo>
                  <a:lnTo>
                    <a:pt x="125498" y="879393"/>
                  </a:lnTo>
                  <a:lnTo>
                    <a:pt x="125498" y="876183"/>
                  </a:lnTo>
                  <a:lnTo>
                    <a:pt x="125498" y="872973"/>
                  </a:lnTo>
                  <a:lnTo>
                    <a:pt x="125498" y="869763"/>
                  </a:lnTo>
                  <a:lnTo>
                    <a:pt x="125498" y="86976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3343"/>
                  </a:lnTo>
                  <a:lnTo>
                    <a:pt x="125498" y="863343"/>
                  </a:lnTo>
                  <a:lnTo>
                    <a:pt x="125498" y="860133"/>
                  </a:lnTo>
                  <a:lnTo>
                    <a:pt x="128689" y="853713"/>
                  </a:lnTo>
                  <a:lnTo>
                    <a:pt x="128689" y="853713"/>
                  </a:lnTo>
                  <a:lnTo>
                    <a:pt x="131880" y="850503"/>
                  </a:lnTo>
                  <a:lnTo>
                    <a:pt x="131880" y="850503"/>
                  </a:lnTo>
                  <a:lnTo>
                    <a:pt x="131880" y="847293"/>
                  </a:lnTo>
                  <a:lnTo>
                    <a:pt x="131880" y="844083"/>
                  </a:lnTo>
                  <a:lnTo>
                    <a:pt x="131880" y="844083"/>
                  </a:lnTo>
                  <a:lnTo>
                    <a:pt x="128689" y="844083"/>
                  </a:lnTo>
                  <a:lnTo>
                    <a:pt x="128689" y="844083"/>
                  </a:lnTo>
                  <a:lnTo>
                    <a:pt x="125498" y="844083"/>
                  </a:lnTo>
                  <a:lnTo>
                    <a:pt x="125498" y="844083"/>
                  </a:lnTo>
                  <a:lnTo>
                    <a:pt x="125498" y="837663"/>
                  </a:lnTo>
                  <a:lnTo>
                    <a:pt x="125498" y="834453"/>
                  </a:lnTo>
                  <a:lnTo>
                    <a:pt x="125498" y="834453"/>
                  </a:lnTo>
                  <a:lnTo>
                    <a:pt x="120707" y="834453"/>
                  </a:lnTo>
                  <a:lnTo>
                    <a:pt x="120707" y="837663"/>
                  </a:lnTo>
                  <a:lnTo>
                    <a:pt x="120707" y="834453"/>
                  </a:lnTo>
                  <a:lnTo>
                    <a:pt x="117507" y="828043"/>
                  </a:lnTo>
                  <a:lnTo>
                    <a:pt x="117507" y="824833"/>
                  </a:lnTo>
                  <a:lnTo>
                    <a:pt x="117507" y="821623"/>
                  </a:lnTo>
                  <a:lnTo>
                    <a:pt x="117507" y="821623"/>
                  </a:lnTo>
                  <a:lnTo>
                    <a:pt x="120707" y="818413"/>
                  </a:lnTo>
                  <a:lnTo>
                    <a:pt x="125498" y="818413"/>
                  </a:lnTo>
                  <a:lnTo>
                    <a:pt x="128689" y="821623"/>
                  </a:lnTo>
                  <a:lnTo>
                    <a:pt x="147854" y="821623"/>
                  </a:lnTo>
                  <a:lnTo>
                    <a:pt x="147854" y="824833"/>
                  </a:lnTo>
                  <a:lnTo>
                    <a:pt x="151044" y="828043"/>
                  </a:lnTo>
                  <a:lnTo>
                    <a:pt x="151044" y="831243"/>
                  </a:lnTo>
                  <a:lnTo>
                    <a:pt x="154244" y="837663"/>
                  </a:lnTo>
                  <a:lnTo>
                    <a:pt x="157435" y="840873"/>
                  </a:lnTo>
                  <a:lnTo>
                    <a:pt x="160627" y="840873"/>
                  </a:lnTo>
                  <a:lnTo>
                    <a:pt x="182982" y="847293"/>
                  </a:lnTo>
                  <a:lnTo>
                    <a:pt x="189373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202146" y="850503"/>
                  </a:lnTo>
                  <a:lnTo>
                    <a:pt x="202146" y="850503"/>
                  </a:lnTo>
                  <a:lnTo>
                    <a:pt x="221310" y="853713"/>
                  </a:lnTo>
                  <a:lnTo>
                    <a:pt x="224510" y="853713"/>
                  </a:lnTo>
                  <a:lnTo>
                    <a:pt x="224510" y="850503"/>
                  </a:lnTo>
                  <a:lnTo>
                    <a:pt x="230892" y="847293"/>
                  </a:lnTo>
                  <a:lnTo>
                    <a:pt x="243675" y="847293"/>
                  </a:lnTo>
                  <a:lnTo>
                    <a:pt x="266030" y="850503"/>
                  </a:lnTo>
                  <a:lnTo>
                    <a:pt x="275612" y="847293"/>
                  </a:lnTo>
                  <a:lnTo>
                    <a:pt x="278803" y="847293"/>
                  </a:lnTo>
                  <a:lnTo>
                    <a:pt x="278803" y="847293"/>
                  </a:lnTo>
                  <a:lnTo>
                    <a:pt x="282003" y="847293"/>
                  </a:lnTo>
                  <a:lnTo>
                    <a:pt x="282003" y="847293"/>
                  </a:lnTo>
                  <a:lnTo>
                    <a:pt x="286794" y="847293"/>
                  </a:lnTo>
                  <a:lnTo>
                    <a:pt x="299568" y="847293"/>
                  </a:lnTo>
                  <a:lnTo>
                    <a:pt x="325123" y="844083"/>
                  </a:lnTo>
                  <a:lnTo>
                    <a:pt x="344287" y="840873"/>
                  </a:lnTo>
                  <a:lnTo>
                    <a:pt x="360252" y="837663"/>
                  </a:lnTo>
                  <a:lnTo>
                    <a:pt x="414554" y="828043"/>
                  </a:lnTo>
                  <a:lnTo>
                    <a:pt x="424135" y="828043"/>
                  </a:lnTo>
                  <a:lnTo>
                    <a:pt x="427327" y="828043"/>
                  </a:lnTo>
                  <a:lnTo>
                    <a:pt x="448091" y="818413"/>
                  </a:lnTo>
                  <a:lnTo>
                    <a:pt x="480028" y="811993"/>
                  </a:lnTo>
                  <a:lnTo>
                    <a:pt x="515166" y="805574"/>
                  </a:lnTo>
                  <a:lnTo>
                    <a:pt x="518357" y="802364"/>
                  </a:lnTo>
                  <a:lnTo>
                    <a:pt x="521548" y="802364"/>
                  </a:lnTo>
                  <a:lnTo>
                    <a:pt x="527939" y="795944"/>
                  </a:lnTo>
                  <a:lnTo>
                    <a:pt x="553494" y="789524"/>
                  </a:lnTo>
                  <a:lnTo>
                    <a:pt x="572659" y="783104"/>
                  </a:lnTo>
                  <a:lnTo>
                    <a:pt x="582241" y="779894"/>
                  </a:lnTo>
                  <a:lnTo>
                    <a:pt x="591823" y="776684"/>
                  </a:lnTo>
                  <a:lnTo>
                    <a:pt x="601405" y="773474"/>
                  </a:lnTo>
                  <a:lnTo>
                    <a:pt x="606196" y="773474"/>
                  </a:lnTo>
                  <a:lnTo>
                    <a:pt x="609387" y="770265"/>
                  </a:lnTo>
                  <a:lnTo>
                    <a:pt x="622160" y="763845"/>
                  </a:lnTo>
                  <a:lnTo>
                    <a:pt x="628552" y="763845"/>
                  </a:lnTo>
                  <a:lnTo>
                    <a:pt x="634943" y="755815"/>
                  </a:lnTo>
                  <a:lnTo>
                    <a:pt x="634943" y="755815"/>
                  </a:lnTo>
                  <a:lnTo>
                    <a:pt x="638133" y="752605"/>
                  </a:lnTo>
                  <a:lnTo>
                    <a:pt x="657298" y="742975"/>
                  </a:lnTo>
                  <a:lnTo>
                    <a:pt x="666880" y="736556"/>
                  </a:lnTo>
                  <a:lnTo>
                    <a:pt x="679653" y="730136"/>
                  </a:lnTo>
                  <a:lnTo>
                    <a:pt x="689236" y="720506"/>
                  </a:lnTo>
                  <a:lnTo>
                    <a:pt x="692436" y="717296"/>
                  </a:lnTo>
                  <a:lnTo>
                    <a:pt x="695626" y="710886"/>
                  </a:lnTo>
                  <a:lnTo>
                    <a:pt x="695626" y="707676"/>
                  </a:lnTo>
                  <a:lnTo>
                    <a:pt x="695626" y="704466"/>
                  </a:lnTo>
                  <a:lnTo>
                    <a:pt x="695626" y="70446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698046"/>
                  </a:lnTo>
                  <a:lnTo>
                    <a:pt x="695626" y="698046"/>
                  </a:lnTo>
                  <a:lnTo>
                    <a:pt x="695626" y="691626"/>
                  </a:lnTo>
                  <a:lnTo>
                    <a:pt x="695626" y="685206"/>
                  </a:lnTo>
                  <a:lnTo>
                    <a:pt x="698818" y="678786"/>
                  </a:lnTo>
                  <a:lnTo>
                    <a:pt x="702018" y="672366"/>
                  </a:lnTo>
                  <a:lnTo>
                    <a:pt x="705208" y="665947"/>
                  </a:lnTo>
                  <a:lnTo>
                    <a:pt x="714791" y="656317"/>
                  </a:lnTo>
                  <a:lnTo>
                    <a:pt x="717982" y="653107"/>
                  </a:lnTo>
                  <a:lnTo>
                    <a:pt x="717982" y="653107"/>
                  </a:lnTo>
                  <a:lnTo>
                    <a:pt x="724373" y="646687"/>
                  </a:lnTo>
                  <a:lnTo>
                    <a:pt x="737146" y="633847"/>
                  </a:lnTo>
                  <a:lnTo>
                    <a:pt x="740337" y="627428"/>
                  </a:lnTo>
                  <a:lnTo>
                    <a:pt x="753119" y="611378"/>
                  </a:lnTo>
                  <a:lnTo>
                    <a:pt x="756311" y="601748"/>
                  </a:lnTo>
                  <a:lnTo>
                    <a:pt x="773875" y="572859"/>
                  </a:lnTo>
                  <a:lnTo>
                    <a:pt x="786657" y="551999"/>
                  </a:lnTo>
                  <a:lnTo>
                    <a:pt x="799430" y="535950"/>
                  </a:lnTo>
                  <a:lnTo>
                    <a:pt x="799430" y="532740"/>
                  </a:lnTo>
                  <a:lnTo>
                    <a:pt x="799430" y="526320"/>
                  </a:lnTo>
                  <a:lnTo>
                    <a:pt x="799430" y="5070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606D6B5-53C7-82E5-7A73-FF8424AC69A9}"/>
              </a:ext>
            </a:extLst>
          </p:cNvPr>
          <p:cNvGrpSpPr/>
          <p:nvPr/>
        </p:nvGrpSpPr>
        <p:grpSpPr>
          <a:xfrm>
            <a:off x="5780793" y="1876238"/>
            <a:ext cx="518520" cy="741540"/>
            <a:chOff x="7477976" y="2509295"/>
            <a:chExt cx="560521" cy="801607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E25BF54-7559-BE0F-1922-6AE3383F40D9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8DD9208-F5BE-51FD-1C3D-FA061D99AAD3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D75148B-3ABC-915E-4F40-7D3A47D7E94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44" name="Teardrop 43">
                  <a:extLst>
                    <a:ext uri="{FF2B5EF4-FFF2-40B4-BE49-F238E27FC236}">
                      <a16:creationId xmlns:a16="http://schemas.microsoft.com/office/drawing/2014/main" id="{A73CB7D7-08C0-D5A6-91FB-7672A14CF39F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B707002F-18BF-6C6C-903E-7AC0B9FAA3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16AD9D07-EEB4-2D89-54C3-324D117A6D8D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43" name="Freeform 282">
                <a:extLst>
                  <a:ext uri="{FF2B5EF4-FFF2-40B4-BE49-F238E27FC236}">
                    <a16:creationId xmlns:a16="http://schemas.microsoft.com/office/drawing/2014/main" id="{A08ED4BB-3BDC-EF2E-6AEE-FD82E2A8A8A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9A4A2B9-6B41-CB63-78E9-28B84A672B56}"/>
              </a:ext>
            </a:extLst>
          </p:cNvPr>
          <p:cNvGrpSpPr/>
          <p:nvPr/>
        </p:nvGrpSpPr>
        <p:grpSpPr>
          <a:xfrm>
            <a:off x="4619523" y="4555409"/>
            <a:ext cx="518520" cy="764489"/>
            <a:chOff x="10224542" y="1889713"/>
            <a:chExt cx="560521" cy="8264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ED6DF56-C9DD-5E88-8F0F-80FA6AE37475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B1CB4DC-28B9-D072-428E-2244E8D795F6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50" name="Teardrop 49">
                <a:extLst>
                  <a:ext uri="{FF2B5EF4-FFF2-40B4-BE49-F238E27FC236}">
                    <a16:creationId xmlns:a16="http://schemas.microsoft.com/office/drawing/2014/main" id="{B007CE5E-D285-2347-0542-AF544ED8CB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891F1A0-B2A0-F019-63C8-5FD7908B7D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349F8B9-503B-B511-432D-2C33A362B7D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6EDDF7-F549-291E-CE1B-21DFCA8C3FBF}"/>
              </a:ext>
            </a:extLst>
          </p:cNvPr>
          <p:cNvGrpSpPr/>
          <p:nvPr/>
        </p:nvGrpSpPr>
        <p:grpSpPr>
          <a:xfrm>
            <a:off x="4680480" y="1678840"/>
            <a:ext cx="518520" cy="759090"/>
            <a:chOff x="6317174" y="4342713"/>
            <a:chExt cx="560521" cy="82057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8E8A798-F215-24FA-A5A1-0F58B6491A0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F1E28FA-C127-4669-FBCD-B5267F9235EC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25AB0914-542A-A48D-9A15-66D1137C6C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3E383CF-93B2-9108-920E-23C18D9EB2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B4D7C7B-E1A4-CBD4-32CA-24DF1590239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1FA2B98-CFE9-A0FE-BCD4-D54B60A37E54}"/>
              </a:ext>
            </a:extLst>
          </p:cNvPr>
          <p:cNvGrpSpPr/>
          <p:nvPr/>
        </p:nvGrpSpPr>
        <p:grpSpPr>
          <a:xfrm>
            <a:off x="5228455" y="1507215"/>
            <a:ext cx="518520" cy="757637"/>
            <a:chOff x="6943667" y="1707053"/>
            <a:chExt cx="560521" cy="81900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2032C82-93AD-F384-63C8-430764705688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B0E3BE43-7BD6-B594-518B-C0A11E7F672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62" name="Teardrop 61">
                <a:extLst>
                  <a:ext uri="{FF2B5EF4-FFF2-40B4-BE49-F238E27FC236}">
                    <a16:creationId xmlns:a16="http://schemas.microsoft.com/office/drawing/2014/main" id="{3DF58B40-7177-D2DD-A852-BCDA2C572E0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689044A-F2EA-129C-11CD-E9C988FDD97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D6C2E863-A96C-5680-9E71-E28863EDA23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00F3443-0228-1894-300D-4A9DC01FF1F4}"/>
              </a:ext>
            </a:extLst>
          </p:cNvPr>
          <p:cNvGrpSpPr/>
          <p:nvPr/>
        </p:nvGrpSpPr>
        <p:grpSpPr>
          <a:xfrm>
            <a:off x="6550440" y="3536875"/>
            <a:ext cx="2108082" cy="1755998"/>
            <a:chOff x="8806805" y="3736397"/>
            <a:chExt cx="2810776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FEAEEEE2-74BA-0FDB-83E5-D749D92967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1915111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891B9328-C957-6D8D-8DF5-77B16AEE86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46235948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042848-8DD3-F2EA-02F0-7D9166FEBB0E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/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6CFE1F9-B649-2438-62CB-755D15C6228B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/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7AE95F2-5C3B-6065-B5AF-9A425594B39C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A73E3A2-C9CB-6137-2504-3C2CA17C453A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/>
                <a:t>Lorem Ipsum</a:t>
              </a:r>
              <a:endParaRPr lang="en-US" sz="1350" dirty="0"/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A722D419-A03C-7C6E-FAEF-0CBB8F02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77A5F88C-2D7E-3890-9732-D8B41A8D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E16CF26-6481-2CE4-1DA6-5CFD91838660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136C98CE-05FD-BE11-76CA-841B800CE0A4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42589D4-3579-4718-E18D-E3856C2F446D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>
              <a:blip r:embed="rId9"/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81512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1985B-AD99-AE00-ADE3-E8A324590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3DE75-03BA-D241-3A10-F7475955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Map of Argentina – Slide 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969C4B3F-5163-A437-8009-FE656E10684C}"/>
              </a:ext>
            </a:extLst>
          </p:cNvPr>
          <p:cNvGrpSpPr/>
          <p:nvPr/>
        </p:nvGrpSpPr>
        <p:grpSpPr>
          <a:xfrm>
            <a:off x="4416540" y="1009215"/>
            <a:ext cx="2202816" cy="4846193"/>
            <a:chOff x="6390683" y="855934"/>
            <a:chExt cx="2381250" cy="5238749"/>
          </a:xfrm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20B6F57-B85C-6585-5AA1-791F306499A4}"/>
                </a:ext>
              </a:extLst>
            </p:cNvPr>
            <p:cNvSpPr/>
            <p:nvPr/>
          </p:nvSpPr>
          <p:spPr>
            <a:xfrm>
              <a:off x="7276508" y="1417908"/>
              <a:ext cx="200025" cy="266700"/>
            </a:xfrm>
            <a:custGeom>
              <a:avLst/>
              <a:gdLst>
                <a:gd name="connsiteX0" fmla="*/ 193154 w 200025"/>
                <a:gd name="connsiteY0" fmla="*/ 45174 h 266700"/>
                <a:gd name="connsiteX1" fmla="*/ 199355 w 200025"/>
                <a:gd name="connsiteY1" fmla="*/ 32239 h 266700"/>
                <a:gd name="connsiteX2" fmla="*/ 199355 w 200025"/>
                <a:gd name="connsiteY2" fmla="*/ 29010 h 266700"/>
                <a:gd name="connsiteX3" fmla="*/ 199355 w 200025"/>
                <a:gd name="connsiteY3" fmla="*/ 19304 h 266700"/>
                <a:gd name="connsiteX4" fmla="*/ 174543 w 200025"/>
                <a:gd name="connsiteY4" fmla="*/ 19304 h 266700"/>
                <a:gd name="connsiteX5" fmla="*/ 171447 w 200025"/>
                <a:gd name="connsiteY5" fmla="*/ 19304 h 266700"/>
                <a:gd name="connsiteX6" fmla="*/ 165246 w 200025"/>
                <a:gd name="connsiteY6" fmla="*/ 19304 h 266700"/>
                <a:gd name="connsiteX7" fmla="*/ 162141 w 200025"/>
                <a:gd name="connsiteY7" fmla="*/ 19304 h 266700"/>
                <a:gd name="connsiteX8" fmla="*/ 155940 w 200025"/>
                <a:gd name="connsiteY8" fmla="*/ 19304 h 266700"/>
                <a:gd name="connsiteX9" fmla="*/ 155940 w 200025"/>
                <a:gd name="connsiteY9" fmla="*/ 22542 h 266700"/>
                <a:gd name="connsiteX10" fmla="*/ 152835 w 200025"/>
                <a:gd name="connsiteY10" fmla="*/ 22542 h 266700"/>
                <a:gd name="connsiteX11" fmla="*/ 149739 w 200025"/>
                <a:gd name="connsiteY11" fmla="*/ 25771 h 266700"/>
                <a:gd name="connsiteX12" fmla="*/ 149739 w 200025"/>
                <a:gd name="connsiteY12" fmla="*/ 25771 h 266700"/>
                <a:gd name="connsiteX13" fmla="*/ 149739 w 200025"/>
                <a:gd name="connsiteY13" fmla="*/ 25771 h 266700"/>
                <a:gd name="connsiteX14" fmla="*/ 146634 w 200025"/>
                <a:gd name="connsiteY14" fmla="*/ 25771 h 266700"/>
                <a:gd name="connsiteX15" fmla="*/ 146634 w 200025"/>
                <a:gd name="connsiteY15" fmla="*/ 25771 h 266700"/>
                <a:gd name="connsiteX16" fmla="*/ 146634 w 200025"/>
                <a:gd name="connsiteY16" fmla="*/ 25771 h 266700"/>
                <a:gd name="connsiteX17" fmla="*/ 143539 w 200025"/>
                <a:gd name="connsiteY17" fmla="*/ 25771 h 266700"/>
                <a:gd name="connsiteX18" fmla="*/ 140434 w 200025"/>
                <a:gd name="connsiteY18" fmla="*/ 22542 h 266700"/>
                <a:gd name="connsiteX19" fmla="*/ 137328 w 200025"/>
                <a:gd name="connsiteY19" fmla="*/ 22542 h 266700"/>
                <a:gd name="connsiteX20" fmla="*/ 132680 w 200025"/>
                <a:gd name="connsiteY20" fmla="*/ 22542 h 266700"/>
                <a:gd name="connsiteX21" fmla="*/ 132680 w 200025"/>
                <a:gd name="connsiteY21" fmla="*/ 22542 h 266700"/>
                <a:gd name="connsiteX22" fmla="*/ 129575 w 200025"/>
                <a:gd name="connsiteY22" fmla="*/ 22542 h 266700"/>
                <a:gd name="connsiteX23" fmla="*/ 107868 w 200025"/>
                <a:gd name="connsiteY23" fmla="*/ 12846 h 266700"/>
                <a:gd name="connsiteX24" fmla="*/ 107868 w 200025"/>
                <a:gd name="connsiteY24" fmla="*/ 12846 h 266700"/>
                <a:gd name="connsiteX25" fmla="*/ 104772 w 200025"/>
                <a:gd name="connsiteY25" fmla="*/ 9608 h 266700"/>
                <a:gd name="connsiteX26" fmla="*/ 104772 w 200025"/>
                <a:gd name="connsiteY26" fmla="*/ 9608 h 266700"/>
                <a:gd name="connsiteX27" fmla="*/ 104772 w 200025"/>
                <a:gd name="connsiteY27" fmla="*/ 3140 h 266700"/>
                <a:gd name="connsiteX28" fmla="*/ 101667 w 200025"/>
                <a:gd name="connsiteY28" fmla="*/ -89 h 266700"/>
                <a:gd name="connsiteX29" fmla="*/ 101667 w 200025"/>
                <a:gd name="connsiteY29" fmla="*/ -89 h 266700"/>
                <a:gd name="connsiteX30" fmla="*/ 101667 w 200025"/>
                <a:gd name="connsiteY30" fmla="*/ -89 h 266700"/>
                <a:gd name="connsiteX31" fmla="*/ 101667 w 200025"/>
                <a:gd name="connsiteY31" fmla="*/ -89 h 266700"/>
                <a:gd name="connsiteX32" fmla="*/ 101667 w 200025"/>
                <a:gd name="connsiteY32" fmla="*/ -89 h 266700"/>
                <a:gd name="connsiteX33" fmla="*/ 98571 w 200025"/>
                <a:gd name="connsiteY33" fmla="*/ -89 h 266700"/>
                <a:gd name="connsiteX34" fmla="*/ 95466 w 200025"/>
                <a:gd name="connsiteY34" fmla="*/ 3140 h 266700"/>
                <a:gd name="connsiteX35" fmla="*/ 89265 w 200025"/>
                <a:gd name="connsiteY35" fmla="*/ 6378 h 266700"/>
                <a:gd name="connsiteX36" fmla="*/ 89265 w 200025"/>
                <a:gd name="connsiteY36" fmla="*/ 6378 h 266700"/>
                <a:gd name="connsiteX37" fmla="*/ 89265 w 200025"/>
                <a:gd name="connsiteY37" fmla="*/ 6378 h 266700"/>
                <a:gd name="connsiteX38" fmla="*/ 86160 w 200025"/>
                <a:gd name="connsiteY38" fmla="*/ 6378 h 266700"/>
                <a:gd name="connsiteX39" fmla="*/ 76864 w 200025"/>
                <a:gd name="connsiteY39" fmla="*/ 3140 h 266700"/>
                <a:gd name="connsiteX40" fmla="*/ 73759 w 200025"/>
                <a:gd name="connsiteY40" fmla="*/ 3140 h 266700"/>
                <a:gd name="connsiteX41" fmla="*/ 70653 w 200025"/>
                <a:gd name="connsiteY41" fmla="*/ 3140 h 266700"/>
                <a:gd name="connsiteX42" fmla="*/ 64452 w 200025"/>
                <a:gd name="connsiteY42" fmla="*/ 3140 h 266700"/>
                <a:gd name="connsiteX43" fmla="*/ 64452 w 200025"/>
                <a:gd name="connsiteY43" fmla="*/ -89 h 266700"/>
                <a:gd name="connsiteX44" fmla="*/ 61357 w 200025"/>
                <a:gd name="connsiteY44" fmla="*/ -89 h 266700"/>
                <a:gd name="connsiteX45" fmla="*/ 61357 w 200025"/>
                <a:gd name="connsiteY45" fmla="*/ -89 h 266700"/>
                <a:gd name="connsiteX46" fmla="*/ 61357 w 200025"/>
                <a:gd name="connsiteY46" fmla="*/ -89 h 266700"/>
                <a:gd name="connsiteX47" fmla="*/ 61357 w 200025"/>
                <a:gd name="connsiteY47" fmla="*/ -89 h 266700"/>
                <a:gd name="connsiteX48" fmla="*/ 61357 w 200025"/>
                <a:gd name="connsiteY48" fmla="*/ -89 h 266700"/>
                <a:gd name="connsiteX49" fmla="*/ 58251 w 200025"/>
                <a:gd name="connsiteY49" fmla="*/ -89 h 266700"/>
                <a:gd name="connsiteX50" fmla="*/ 58251 w 200025"/>
                <a:gd name="connsiteY50" fmla="*/ 3140 h 266700"/>
                <a:gd name="connsiteX51" fmla="*/ 58251 w 200025"/>
                <a:gd name="connsiteY51" fmla="*/ 3140 h 266700"/>
                <a:gd name="connsiteX52" fmla="*/ 58251 w 200025"/>
                <a:gd name="connsiteY52" fmla="*/ 9608 h 266700"/>
                <a:gd name="connsiteX53" fmla="*/ 58251 w 200025"/>
                <a:gd name="connsiteY53" fmla="*/ 12846 h 266700"/>
                <a:gd name="connsiteX54" fmla="*/ 58251 w 200025"/>
                <a:gd name="connsiteY54" fmla="*/ 16075 h 266700"/>
                <a:gd name="connsiteX55" fmla="*/ 58251 w 200025"/>
                <a:gd name="connsiteY55" fmla="*/ 19304 h 266700"/>
                <a:gd name="connsiteX56" fmla="*/ 58251 w 200025"/>
                <a:gd name="connsiteY56" fmla="*/ 19304 h 266700"/>
                <a:gd name="connsiteX57" fmla="*/ 58251 w 200025"/>
                <a:gd name="connsiteY57" fmla="*/ 25771 h 266700"/>
                <a:gd name="connsiteX58" fmla="*/ 58251 w 200025"/>
                <a:gd name="connsiteY58" fmla="*/ 25771 h 266700"/>
                <a:gd name="connsiteX59" fmla="*/ 58251 w 200025"/>
                <a:gd name="connsiteY59" fmla="*/ 25771 h 266700"/>
                <a:gd name="connsiteX60" fmla="*/ 58251 w 200025"/>
                <a:gd name="connsiteY60" fmla="*/ 25771 h 266700"/>
                <a:gd name="connsiteX61" fmla="*/ 58251 w 200025"/>
                <a:gd name="connsiteY61" fmla="*/ 29010 h 266700"/>
                <a:gd name="connsiteX62" fmla="*/ 55156 w 200025"/>
                <a:gd name="connsiteY62" fmla="*/ 29010 h 266700"/>
                <a:gd name="connsiteX63" fmla="*/ 55156 w 200025"/>
                <a:gd name="connsiteY63" fmla="*/ 29010 h 266700"/>
                <a:gd name="connsiteX64" fmla="*/ 55156 w 200025"/>
                <a:gd name="connsiteY64" fmla="*/ 29010 h 266700"/>
                <a:gd name="connsiteX65" fmla="*/ 55156 w 200025"/>
                <a:gd name="connsiteY65" fmla="*/ 29010 h 266700"/>
                <a:gd name="connsiteX66" fmla="*/ 52051 w 200025"/>
                <a:gd name="connsiteY66" fmla="*/ 29010 h 266700"/>
                <a:gd name="connsiteX67" fmla="*/ 17942 w 200025"/>
                <a:gd name="connsiteY67" fmla="*/ 22542 h 266700"/>
                <a:gd name="connsiteX68" fmla="*/ 14837 w 200025"/>
                <a:gd name="connsiteY68" fmla="*/ 25771 h 266700"/>
                <a:gd name="connsiteX69" fmla="*/ 14837 w 200025"/>
                <a:gd name="connsiteY69" fmla="*/ 25771 h 266700"/>
                <a:gd name="connsiteX70" fmla="*/ 14837 w 200025"/>
                <a:gd name="connsiteY70" fmla="*/ 29010 h 266700"/>
                <a:gd name="connsiteX71" fmla="*/ 11732 w 200025"/>
                <a:gd name="connsiteY71" fmla="*/ 32239 h 266700"/>
                <a:gd name="connsiteX72" fmla="*/ 11732 w 200025"/>
                <a:gd name="connsiteY72" fmla="*/ 32239 h 266700"/>
                <a:gd name="connsiteX73" fmla="*/ 11732 w 200025"/>
                <a:gd name="connsiteY73" fmla="*/ 35468 h 266700"/>
                <a:gd name="connsiteX74" fmla="*/ 11732 w 200025"/>
                <a:gd name="connsiteY74" fmla="*/ 38706 h 266700"/>
                <a:gd name="connsiteX75" fmla="*/ 11732 w 200025"/>
                <a:gd name="connsiteY75" fmla="*/ 38706 h 266700"/>
                <a:gd name="connsiteX76" fmla="*/ 8636 w 200025"/>
                <a:gd name="connsiteY76" fmla="*/ 45174 h 266700"/>
                <a:gd name="connsiteX77" fmla="*/ 8636 w 200025"/>
                <a:gd name="connsiteY77" fmla="*/ 48403 h 266700"/>
                <a:gd name="connsiteX78" fmla="*/ 5531 w 200025"/>
                <a:gd name="connsiteY78" fmla="*/ 54870 h 266700"/>
                <a:gd name="connsiteX79" fmla="*/ 5531 w 200025"/>
                <a:gd name="connsiteY79" fmla="*/ 58099 h 266700"/>
                <a:gd name="connsiteX80" fmla="*/ 5531 w 200025"/>
                <a:gd name="connsiteY80" fmla="*/ 58099 h 266700"/>
                <a:gd name="connsiteX81" fmla="*/ 5531 w 200025"/>
                <a:gd name="connsiteY81" fmla="*/ 61338 h 266700"/>
                <a:gd name="connsiteX82" fmla="*/ 8636 w 200025"/>
                <a:gd name="connsiteY82" fmla="*/ 64567 h 266700"/>
                <a:gd name="connsiteX83" fmla="*/ 8636 w 200025"/>
                <a:gd name="connsiteY83" fmla="*/ 64567 h 266700"/>
                <a:gd name="connsiteX84" fmla="*/ 11732 w 200025"/>
                <a:gd name="connsiteY84" fmla="*/ 64567 h 266700"/>
                <a:gd name="connsiteX85" fmla="*/ 14837 w 200025"/>
                <a:gd name="connsiteY85" fmla="*/ 67796 h 266700"/>
                <a:gd name="connsiteX86" fmla="*/ 17942 w 200025"/>
                <a:gd name="connsiteY86" fmla="*/ 67796 h 266700"/>
                <a:gd name="connsiteX87" fmla="*/ 21037 w 200025"/>
                <a:gd name="connsiteY87" fmla="*/ 67796 h 266700"/>
                <a:gd name="connsiteX88" fmla="*/ 21037 w 200025"/>
                <a:gd name="connsiteY88" fmla="*/ 71034 h 266700"/>
                <a:gd name="connsiteX89" fmla="*/ 24142 w 200025"/>
                <a:gd name="connsiteY89" fmla="*/ 74263 h 266700"/>
                <a:gd name="connsiteX90" fmla="*/ 33439 w 200025"/>
                <a:gd name="connsiteY90" fmla="*/ 80731 h 266700"/>
                <a:gd name="connsiteX91" fmla="*/ 36544 w 200025"/>
                <a:gd name="connsiteY91" fmla="*/ 83960 h 266700"/>
                <a:gd name="connsiteX92" fmla="*/ 39649 w 200025"/>
                <a:gd name="connsiteY92" fmla="*/ 83960 h 266700"/>
                <a:gd name="connsiteX93" fmla="*/ 39649 w 200025"/>
                <a:gd name="connsiteY93" fmla="*/ 83960 h 266700"/>
                <a:gd name="connsiteX94" fmla="*/ 39649 w 200025"/>
                <a:gd name="connsiteY94" fmla="*/ 83960 h 266700"/>
                <a:gd name="connsiteX95" fmla="*/ 39649 w 200025"/>
                <a:gd name="connsiteY95" fmla="*/ 83960 h 266700"/>
                <a:gd name="connsiteX96" fmla="*/ 39649 w 200025"/>
                <a:gd name="connsiteY96" fmla="*/ 87198 h 266700"/>
                <a:gd name="connsiteX97" fmla="*/ 39649 w 200025"/>
                <a:gd name="connsiteY97" fmla="*/ 87198 h 266700"/>
                <a:gd name="connsiteX98" fmla="*/ 39649 w 200025"/>
                <a:gd name="connsiteY98" fmla="*/ 87198 h 266700"/>
                <a:gd name="connsiteX99" fmla="*/ 39649 w 200025"/>
                <a:gd name="connsiteY99" fmla="*/ 90427 h 266700"/>
                <a:gd name="connsiteX100" fmla="*/ 39649 w 200025"/>
                <a:gd name="connsiteY100" fmla="*/ 90427 h 266700"/>
                <a:gd name="connsiteX101" fmla="*/ 39649 w 200025"/>
                <a:gd name="connsiteY101" fmla="*/ 100123 h 266700"/>
                <a:gd name="connsiteX102" fmla="*/ 39649 w 200025"/>
                <a:gd name="connsiteY102" fmla="*/ 100123 h 266700"/>
                <a:gd name="connsiteX103" fmla="*/ 39649 w 200025"/>
                <a:gd name="connsiteY103" fmla="*/ 109820 h 266700"/>
                <a:gd name="connsiteX104" fmla="*/ 39649 w 200025"/>
                <a:gd name="connsiteY104" fmla="*/ 109820 h 266700"/>
                <a:gd name="connsiteX105" fmla="*/ 36544 w 200025"/>
                <a:gd name="connsiteY105" fmla="*/ 113058 h 266700"/>
                <a:gd name="connsiteX106" fmla="*/ 36544 w 200025"/>
                <a:gd name="connsiteY106" fmla="*/ 116287 h 266700"/>
                <a:gd name="connsiteX107" fmla="*/ 33439 w 200025"/>
                <a:gd name="connsiteY107" fmla="*/ 119526 h 266700"/>
                <a:gd name="connsiteX108" fmla="*/ 24142 w 200025"/>
                <a:gd name="connsiteY108" fmla="*/ 129222 h 266700"/>
                <a:gd name="connsiteX109" fmla="*/ 21037 w 200025"/>
                <a:gd name="connsiteY109" fmla="*/ 132451 h 266700"/>
                <a:gd name="connsiteX110" fmla="*/ 17942 w 200025"/>
                <a:gd name="connsiteY110" fmla="*/ 137300 h 266700"/>
                <a:gd name="connsiteX111" fmla="*/ 17942 w 200025"/>
                <a:gd name="connsiteY111" fmla="*/ 143767 h 266700"/>
                <a:gd name="connsiteX112" fmla="*/ 14837 w 200025"/>
                <a:gd name="connsiteY112" fmla="*/ 143767 h 266700"/>
                <a:gd name="connsiteX113" fmla="*/ 14837 w 200025"/>
                <a:gd name="connsiteY113" fmla="*/ 146996 h 266700"/>
                <a:gd name="connsiteX114" fmla="*/ 14837 w 200025"/>
                <a:gd name="connsiteY114" fmla="*/ 146996 h 266700"/>
                <a:gd name="connsiteX115" fmla="*/ 14837 w 200025"/>
                <a:gd name="connsiteY115" fmla="*/ 146996 h 266700"/>
                <a:gd name="connsiteX116" fmla="*/ 11732 w 200025"/>
                <a:gd name="connsiteY116" fmla="*/ 150235 h 266700"/>
                <a:gd name="connsiteX117" fmla="*/ 8636 w 200025"/>
                <a:gd name="connsiteY117" fmla="*/ 153464 h 266700"/>
                <a:gd name="connsiteX118" fmla="*/ 5531 w 200025"/>
                <a:gd name="connsiteY118" fmla="*/ 156702 h 266700"/>
                <a:gd name="connsiteX119" fmla="*/ 5531 w 200025"/>
                <a:gd name="connsiteY119" fmla="*/ 163160 h 266700"/>
                <a:gd name="connsiteX120" fmla="*/ 2435 w 200025"/>
                <a:gd name="connsiteY120" fmla="*/ 166399 h 266700"/>
                <a:gd name="connsiteX121" fmla="*/ 2435 w 200025"/>
                <a:gd name="connsiteY121" fmla="*/ 166399 h 266700"/>
                <a:gd name="connsiteX122" fmla="*/ -670 w 200025"/>
                <a:gd name="connsiteY122" fmla="*/ 166399 h 266700"/>
                <a:gd name="connsiteX123" fmla="*/ 2435 w 200025"/>
                <a:gd name="connsiteY123" fmla="*/ 169627 h 266700"/>
                <a:gd name="connsiteX124" fmla="*/ 2435 w 200025"/>
                <a:gd name="connsiteY124" fmla="*/ 169627 h 266700"/>
                <a:gd name="connsiteX125" fmla="*/ 5531 w 200025"/>
                <a:gd name="connsiteY125" fmla="*/ 169627 h 266700"/>
                <a:gd name="connsiteX126" fmla="*/ 5531 w 200025"/>
                <a:gd name="connsiteY126" fmla="*/ 169627 h 266700"/>
                <a:gd name="connsiteX127" fmla="*/ 11732 w 200025"/>
                <a:gd name="connsiteY127" fmla="*/ 169627 h 266700"/>
                <a:gd name="connsiteX128" fmla="*/ 11732 w 200025"/>
                <a:gd name="connsiteY128" fmla="*/ 172866 h 266700"/>
                <a:gd name="connsiteX129" fmla="*/ 21037 w 200025"/>
                <a:gd name="connsiteY129" fmla="*/ 176095 h 266700"/>
                <a:gd name="connsiteX130" fmla="*/ 24142 w 200025"/>
                <a:gd name="connsiteY130" fmla="*/ 176095 h 266700"/>
                <a:gd name="connsiteX131" fmla="*/ 24142 w 200025"/>
                <a:gd name="connsiteY131" fmla="*/ 176095 h 266700"/>
                <a:gd name="connsiteX132" fmla="*/ 24142 w 200025"/>
                <a:gd name="connsiteY132" fmla="*/ 176095 h 266700"/>
                <a:gd name="connsiteX133" fmla="*/ 24142 w 200025"/>
                <a:gd name="connsiteY133" fmla="*/ 179324 h 266700"/>
                <a:gd name="connsiteX134" fmla="*/ 27238 w 200025"/>
                <a:gd name="connsiteY134" fmla="*/ 179324 h 266700"/>
                <a:gd name="connsiteX135" fmla="*/ 24142 w 200025"/>
                <a:gd name="connsiteY135" fmla="*/ 182562 h 266700"/>
                <a:gd name="connsiteX136" fmla="*/ 27238 w 200025"/>
                <a:gd name="connsiteY136" fmla="*/ 201955 h 266700"/>
                <a:gd name="connsiteX137" fmla="*/ 30343 w 200025"/>
                <a:gd name="connsiteY137" fmla="*/ 205194 h 266700"/>
                <a:gd name="connsiteX138" fmla="*/ 30343 w 200025"/>
                <a:gd name="connsiteY138" fmla="*/ 211652 h 266700"/>
                <a:gd name="connsiteX139" fmla="*/ 30343 w 200025"/>
                <a:gd name="connsiteY139" fmla="*/ 211652 h 266700"/>
                <a:gd name="connsiteX140" fmla="*/ 30343 w 200025"/>
                <a:gd name="connsiteY140" fmla="*/ 214890 h 266700"/>
                <a:gd name="connsiteX141" fmla="*/ 33439 w 200025"/>
                <a:gd name="connsiteY141" fmla="*/ 214890 h 266700"/>
                <a:gd name="connsiteX142" fmla="*/ 33439 w 200025"/>
                <a:gd name="connsiteY142" fmla="*/ 214890 h 266700"/>
                <a:gd name="connsiteX143" fmla="*/ 33439 w 200025"/>
                <a:gd name="connsiteY143" fmla="*/ 218119 h 266700"/>
                <a:gd name="connsiteX144" fmla="*/ 36544 w 200025"/>
                <a:gd name="connsiteY144" fmla="*/ 218119 h 266700"/>
                <a:gd name="connsiteX145" fmla="*/ 36544 w 200025"/>
                <a:gd name="connsiteY145" fmla="*/ 218119 h 266700"/>
                <a:gd name="connsiteX146" fmla="*/ 36544 w 200025"/>
                <a:gd name="connsiteY146" fmla="*/ 221358 h 266700"/>
                <a:gd name="connsiteX147" fmla="*/ 39649 w 200025"/>
                <a:gd name="connsiteY147" fmla="*/ 224587 h 266700"/>
                <a:gd name="connsiteX148" fmla="*/ 39649 w 200025"/>
                <a:gd name="connsiteY148" fmla="*/ 227816 h 266700"/>
                <a:gd name="connsiteX149" fmla="*/ 39649 w 200025"/>
                <a:gd name="connsiteY149" fmla="*/ 231054 h 266700"/>
                <a:gd name="connsiteX150" fmla="*/ 39649 w 200025"/>
                <a:gd name="connsiteY150" fmla="*/ 231054 h 266700"/>
                <a:gd name="connsiteX151" fmla="*/ 42745 w 200025"/>
                <a:gd name="connsiteY151" fmla="*/ 231054 h 266700"/>
                <a:gd name="connsiteX152" fmla="*/ 42745 w 200025"/>
                <a:gd name="connsiteY152" fmla="*/ 234283 h 266700"/>
                <a:gd name="connsiteX153" fmla="*/ 45850 w 200025"/>
                <a:gd name="connsiteY153" fmla="*/ 231054 h 266700"/>
                <a:gd name="connsiteX154" fmla="*/ 48946 w 200025"/>
                <a:gd name="connsiteY154" fmla="*/ 231054 h 266700"/>
                <a:gd name="connsiteX155" fmla="*/ 48946 w 200025"/>
                <a:gd name="connsiteY155" fmla="*/ 231054 h 266700"/>
                <a:gd name="connsiteX156" fmla="*/ 52051 w 200025"/>
                <a:gd name="connsiteY156" fmla="*/ 231054 h 266700"/>
                <a:gd name="connsiteX157" fmla="*/ 55156 w 200025"/>
                <a:gd name="connsiteY157" fmla="*/ 234283 h 266700"/>
                <a:gd name="connsiteX158" fmla="*/ 58251 w 200025"/>
                <a:gd name="connsiteY158" fmla="*/ 234283 h 266700"/>
                <a:gd name="connsiteX159" fmla="*/ 58251 w 200025"/>
                <a:gd name="connsiteY159" fmla="*/ 234283 h 266700"/>
                <a:gd name="connsiteX160" fmla="*/ 58251 w 200025"/>
                <a:gd name="connsiteY160" fmla="*/ 240751 h 266700"/>
                <a:gd name="connsiteX161" fmla="*/ 58251 w 200025"/>
                <a:gd name="connsiteY161" fmla="*/ 247218 h 266700"/>
                <a:gd name="connsiteX162" fmla="*/ 61357 w 200025"/>
                <a:gd name="connsiteY162" fmla="*/ 250447 h 266700"/>
                <a:gd name="connsiteX163" fmla="*/ 61357 w 200025"/>
                <a:gd name="connsiteY163" fmla="*/ 253676 h 266700"/>
                <a:gd name="connsiteX164" fmla="*/ 73759 w 200025"/>
                <a:gd name="connsiteY164" fmla="*/ 266611 h 266700"/>
                <a:gd name="connsiteX165" fmla="*/ 73759 w 200025"/>
                <a:gd name="connsiteY165" fmla="*/ 266611 h 266700"/>
                <a:gd name="connsiteX166" fmla="*/ 73759 w 200025"/>
                <a:gd name="connsiteY166" fmla="*/ 266611 h 266700"/>
                <a:gd name="connsiteX167" fmla="*/ 76864 w 200025"/>
                <a:gd name="connsiteY167" fmla="*/ 260144 h 266700"/>
                <a:gd name="connsiteX168" fmla="*/ 76864 w 200025"/>
                <a:gd name="connsiteY168" fmla="*/ 260144 h 266700"/>
                <a:gd name="connsiteX169" fmla="*/ 79959 w 200025"/>
                <a:gd name="connsiteY169" fmla="*/ 253676 h 266700"/>
                <a:gd name="connsiteX170" fmla="*/ 79959 w 200025"/>
                <a:gd name="connsiteY170" fmla="*/ 253676 h 266700"/>
                <a:gd name="connsiteX171" fmla="*/ 83064 w 200025"/>
                <a:gd name="connsiteY171" fmla="*/ 250447 h 266700"/>
                <a:gd name="connsiteX172" fmla="*/ 89265 w 200025"/>
                <a:gd name="connsiteY172" fmla="*/ 247218 h 266700"/>
                <a:gd name="connsiteX173" fmla="*/ 98571 w 200025"/>
                <a:gd name="connsiteY173" fmla="*/ 240751 h 266700"/>
                <a:gd name="connsiteX174" fmla="*/ 98571 w 200025"/>
                <a:gd name="connsiteY174" fmla="*/ 240751 h 266700"/>
                <a:gd name="connsiteX175" fmla="*/ 98571 w 200025"/>
                <a:gd name="connsiteY175" fmla="*/ 240751 h 266700"/>
                <a:gd name="connsiteX176" fmla="*/ 101667 w 200025"/>
                <a:gd name="connsiteY176" fmla="*/ 240751 h 266700"/>
                <a:gd name="connsiteX177" fmla="*/ 101667 w 200025"/>
                <a:gd name="connsiteY177" fmla="*/ 243980 h 266700"/>
                <a:gd name="connsiteX178" fmla="*/ 104772 w 200025"/>
                <a:gd name="connsiteY178" fmla="*/ 243980 h 266700"/>
                <a:gd name="connsiteX179" fmla="*/ 107868 w 200025"/>
                <a:gd name="connsiteY179" fmla="*/ 247218 h 266700"/>
                <a:gd name="connsiteX180" fmla="*/ 110973 w 200025"/>
                <a:gd name="connsiteY180" fmla="*/ 247218 h 266700"/>
                <a:gd name="connsiteX181" fmla="*/ 110973 w 200025"/>
                <a:gd name="connsiteY181" fmla="*/ 250447 h 266700"/>
                <a:gd name="connsiteX182" fmla="*/ 114078 w 200025"/>
                <a:gd name="connsiteY182" fmla="*/ 250447 h 266700"/>
                <a:gd name="connsiteX183" fmla="*/ 114078 w 200025"/>
                <a:gd name="connsiteY183" fmla="*/ 247218 h 266700"/>
                <a:gd name="connsiteX184" fmla="*/ 117173 w 200025"/>
                <a:gd name="connsiteY184" fmla="*/ 247218 h 266700"/>
                <a:gd name="connsiteX185" fmla="*/ 120278 w 200025"/>
                <a:gd name="connsiteY185" fmla="*/ 247218 h 266700"/>
                <a:gd name="connsiteX186" fmla="*/ 120278 w 200025"/>
                <a:gd name="connsiteY186" fmla="*/ 247218 h 266700"/>
                <a:gd name="connsiteX187" fmla="*/ 123374 w 200025"/>
                <a:gd name="connsiteY187" fmla="*/ 243980 h 266700"/>
                <a:gd name="connsiteX188" fmla="*/ 123374 w 200025"/>
                <a:gd name="connsiteY188" fmla="*/ 247218 h 266700"/>
                <a:gd name="connsiteX189" fmla="*/ 123374 w 200025"/>
                <a:gd name="connsiteY189" fmla="*/ 247218 h 266700"/>
                <a:gd name="connsiteX190" fmla="*/ 126479 w 200025"/>
                <a:gd name="connsiteY190" fmla="*/ 247218 h 266700"/>
                <a:gd name="connsiteX191" fmla="*/ 126479 w 200025"/>
                <a:gd name="connsiteY191" fmla="*/ 247218 h 266700"/>
                <a:gd name="connsiteX192" fmla="*/ 129575 w 200025"/>
                <a:gd name="connsiteY192" fmla="*/ 243980 h 266700"/>
                <a:gd name="connsiteX193" fmla="*/ 129575 w 200025"/>
                <a:gd name="connsiteY193" fmla="*/ 243980 h 266700"/>
                <a:gd name="connsiteX194" fmla="*/ 129575 w 200025"/>
                <a:gd name="connsiteY194" fmla="*/ 243980 h 266700"/>
                <a:gd name="connsiteX195" fmla="*/ 129575 w 200025"/>
                <a:gd name="connsiteY195" fmla="*/ 240751 h 266700"/>
                <a:gd name="connsiteX196" fmla="*/ 132680 w 200025"/>
                <a:gd name="connsiteY196" fmla="*/ 231054 h 266700"/>
                <a:gd name="connsiteX197" fmla="*/ 137328 w 200025"/>
                <a:gd name="connsiteY197" fmla="*/ 231054 h 266700"/>
                <a:gd name="connsiteX198" fmla="*/ 137328 w 200025"/>
                <a:gd name="connsiteY198" fmla="*/ 227816 h 266700"/>
                <a:gd name="connsiteX199" fmla="*/ 137328 w 200025"/>
                <a:gd name="connsiteY199" fmla="*/ 231054 h 266700"/>
                <a:gd name="connsiteX200" fmla="*/ 140434 w 200025"/>
                <a:gd name="connsiteY200" fmla="*/ 231054 h 266700"/>
                <a:gd name="connsiteX201" fmla="*/ 140434 w 200025"/>
                <a:gd name="connsiteY201" fmla="*/ 227816 h 266700"/>
                <a:gd name="connsiteX202" fmla="*/ 140434 w 200025"/>
                <a:gd name="connsiteY202" fmla="*/ 227816 h 266700"/>
                <a:gd name="connsiteX203" fmla="*/ 137328 w 200025"/>
                <a:gd name="connsiteY203" fmla="*/ 221358 h 266700"/>
                <a:gd name="connsiteX204" fmla="*/ 129575 w 200025"/>
                <a:gd name="connsiteY204" fmla="*/ 208423 h 266700"/>
                <a:gd name="connsiteX205" fmla="*/ 129575 w 200025"/>
                <a:gd name="connsiteY205" fmla="*/ 205194 h 266700"/>
                <a:gd name="connsiteX206" fmla="*/ 129575 w 200025"/>
                <a:gd name="connsiteY206" fmla="*/ 201955 h 266700"/>
                <a:gd name="connsiteX207" fmla="*/ 132680 w 200025"/>
                <a:gd name="connsiteY207" fmla="*/ 201955 h 266700"/>
                <a:gd name="connsiteX208" fmla="*/ 132680 w 200025"/>
                <a:gd name="connsiteY208" fmla="*/ 201955 h 266700"/>
                <a:gd name="connsiteX209" fmla="*/ 137328 w 200025"/>
                <a:gd name="connsiteY209" fmla="*/ 201955 h 266700"/>
                <a:gd name="connsiteX210" fmla="*/ 137328 w 200025"/>
                <a:gd name="connsiteY210" fmla="*/ 201955 h 266700"/>
                <a:gd name="connsiteX211" fmla="*/ 137328 w 200025"/>
                <a:gd name="connsiteY211" fmla="*/ 201955 h 266700"/>
                <a:gd name="connsiteX212" fmla="*/ 137328 w 200025"/>
                <a:gd name="connsiteY212" fmla="*/ 201955 h 266700"/>
                <a:gd name="connsiteX213" fmla="*/ 137328 w 200025"/>
                <a:gd name="connsiteY213" fmla="*/ 201955 h 266700"/>
                <a:gd name="connsiteX214" fmla="*/ 140434 w 200025"/>
                <a:gd name="connsiteY214" fmla="*/ 198726 h 266700"/>
                <a:gd name="connsiteX215" fmla="*/ 140434 w 200025"/>
                <a:gd name="connsiteY215" fmla="*/ 198726 h 266700"/>
                <a:gd name="connsiteX216" fmla="*/ 140434 w 200025"/>
                <a:gd name="connsiteY216" fmla="*/ 198726 h 266700"/>
                <a:gd name="connsiteX217" fmla="*/ 143539 w 200025"/>
                <a:gd name="connsiteY217" fmla="*/ 195488 h 266700"/>
                <a:gd name="connsiteX218" fmla="*/ 143539 w 200025"/>
                <a:gd name="connsiteY218" fmla="*/ 195488 h 266700"/>
                <a:gd name="connsiteX219" fmla="*/ 143539 w 200025"/>
                <a:gd name="connsiteY219" fmla="*/ 195488 h 266700"/>
                <a:gd name="connsiteX220" fmla="*/ 143539 w 200025"/>
                <a:gd name="connsiteY220" fmla="*/ 192259 h 266700"/>
                <a:gd name="connsiteX221" fmla="*/ 143539 w 200025"/>
                <a:gd name="connsiteY221" fmla="*/ 192259 h 266700"/>
                <a:gd name="connsiteX222" fmla="*/ 140434 w 200025"/>
                <a:gd name="connsiteY222" fmla="*/ 192259 h 266700"/>
                <a:gd name="connsiteX223" fmla="*/ 137328 w 200025"/>
                <a:gd name="connsiteY223" fmla="*/ 192259 h 266700"/>
                <a:gd name="connsiteX224" fmla="*/ 137328 w 200025"/>
                <a:gd name="connsiteY224" fmla="*/ 189030 h 266700"/>
                <a:gd name="connsiteX225" fmla="*/ 132680 w 200025"/>
                <a:gd name="connsiteY225" fmla="*/ 189030 h 266700"/>
                <a:gd name="connsiteX226" fmla="*/ 129575 w 200025"/>
                <a:gd name="connsiteY226" fmla="*/ 189030 h 266700"/>
                <a:gd name="connsiteX227" fmla="*/ 129575 w 200025"/>
                <a:gd name="connsiteY227" fmla="*/ 189030 h 266700"/>
                <a:gd name="connsiteX228" fmla="*/ 140434 w 200025"/>
                <a:gd name="connsiteY228" fmla="*/ 179324 h 266700"/>
                <a:gd name="connsiteX229" fmla="*/ 140434 w 200025"/>
                <a:gd name="connsiteY229" fmla="*/ 179324 h 266700"/>
                <a:gd name="connsiteX230" fmla="*/ 146634 w 200025"/>
                <a:gd name="connsiteY230" fmla="*/ 169627 h 266700"/>
                <a:gd name="connsiteX231" fmla="*/ 146634 w 200025"/>
                <a:gd name="connsiteY231" fmla="*/ 169627 h 266700"/>
                <a:gd name="connsiteX232" fmla="*/ 149739 w 200025"/>
                <a:gd name="connsiteY232" fmla="*/ 169627 h 266700"/>
                <a:gd name="connsiteX233" fmla="*/ 152835 w 200025"/>
                <a:gd name="connsiteY233" fmla="*/ 169627 h 266700"/>
                <a:gd name="connsiteX234" fmla="*/ 152835 w 200025"/>
                <a:gd name="connsiteY234" fmla="*/ 166399 h 266700"/>
                <a:gd name="connsiteX235" fmla="*/ 152835 w 200025"/>
                <a:gd name="connsiteY235" fmla="*/ 166399 h 266700"/>
                <a:gd name="connsiteX236" fmla="*/ 155940 w 200025"/>
                <a:gd name="connsiteY236" fmla="*/ 159931 h 266700"/>
                <a:gd name="connsiteX237" fmla="*/ 155940 w 200025"/>
                <a:gd name="connsiteY237" fmla="*/ 156702 h 266700"/>
                <a:gd name="connsiteX238" fmla="*/ 159045 w 200025"/>
                <a:gd name="connsiteY238" fmla="*/ 153464 h 266700"/>
                <a:gd name="connsiteX239" fmla="*/ 162141 w 200025"/>
                <a:gd name="connsiteY239" fmla="*/ 146996 h 266700"/>
                <a:gd name="connsiteX240" fmla="*/ 162141 w 200025"/>
                <a:gd name="connsiteY240" fmla="*/ 140538 h 266700"/>
                <a:gd name="connsiteX241" fmla="*/ 165246 w 200025"/>
                <a:gd name="connsiteY241" fmla="*/ 129222 h 266700"/>
                <a:gd name="connsiteX242" fmla="*/ 165246 w 200025"/>
                <a:gd name="connsiteY242" fmla="*/ 129222 h 266700"/>
                <a:gd name="connsiteX243" fmla="*/ 165246 w 200025"/>
                <a:gd name="connsiteY243" fmla="*/ 129222 h 266700"/>
                <a:gd name="connsiteX244" fmla="*/ 165246 w 200025"/>
                <a:gd name="connsiteY244" fmla="*/ 125984 h 266700"/>
                <a:gd name="connsiteX245" fmla="*/ 168342 w 200025"/>
                <a:gd name="connsiteY245" fmla="*/ 125984 h 266700"/>
                <a:gd name="connsiteX246" fmla="*/ 168342 w 200025"/>
                <a:gd name="connsiteY246" fmla="*/ 125984 h 266700"/>
                <a:gd name="connsiteX247" fmla="*/ 168342 w 200025"/>
                <a:gd name="connsiteY247" fmla="*/ 125984 h 266700"/>
                <a:gd name="connsiteX248" fmla="*/ 171447 w 200025"/>
                <a:gd name="connsiteY248" fmla="*/ 122755 h 266700"/>
                <a:gd name="connsiteX249" fmla="*/ 174543 w 200025"/>
                <a:gd name="connsiteY249" fmla="*/ 106591 h 266700"/>
                <a:gd name="connsiteX250" fmla="*/ 174543 w 200025"/>
                <a:gd name="connsiteY250" fmla="*/ 100123 h 266700"/>
                <a:gd name="connsiteX251" fmla="*/ 177648 w 200025"/>
                <a:gd name="connsiteY251" fmla="*/ 96895 h 266700"/>
                <a:gd name="connsiteX252" fmla="*/ 177648 w 200025"/>
                <a:gd name="connsiteY252" fmla="*/ 96895 h 266700"/>
                <a:gd name="connsiteX253" fmla="*/ 177648 w 200025"/>
                <a:gd name="connsiteY253" fmla="*/ 96895 h 266700"/>
                <a:gd name="connsiteX254" fmla="*/ 180753 w 200025"/>
                <a:gd name="connsiteY254" fmla="*/ 96895 h 266700"/>
                <a:gd name="connsiteX255" fmla="*/ 180753 w 200025"/>
                <a:gd name="connsiteY255" fmla="*/ 96895 h 266700"/>
                <a:gd name="connsiteX256" fmla="*/ 180753 w 200025"/>
                <a:gd name="connsiteY256" fmla="*/ 96895 h 266700"/>
                <a:gd name="connsiteX257" fmla="*/ 183848 w 200025"/>
                <a:gd name="connsiteY257" fmla="*/ 96895 h 266700"/>
                <a:gd name="connsiteX258" fmla="*/ 183848 w 200025"/>
                <a:gd name="connsiteY258" fmla="*/ 93656 h 266700"/>
                <a:gd name="connsiteX259" fmla="*/ 186953 w 200025"/>
                <a:gd name="connsiteY259" fmla="*/ 80731 h 266700"/>
                <a:gd name="connsiteX260" fmla="*/ 186953 w 200025"/>
                <a:gd name="connsiteY260" fmla="*/ 80731 h 266700"/>
                <a:gd name="connsiteX261" fmla="*/ 186953 w 200025"/>
                <a:gd name="connsiteY261" fmla="*/ 80731 h 266700"/>
                <a:gd name="connsiteX262" fmla="*/ 196250 w 200025"/>
                <a:gd name="connsiteY262" fmla="*/ 80731 h 266700"/>
                <a:gd name="connsiteX263" fmla="*/ 196250 w 200025"/>
                <a:gd name="connsiteY263" fmla="*/ 80731 h 266700"/>
                <a:gd name="connsiteX264" fmla="*/ 196250 w 200025"/>
                <a:gd name="connsiteY264" fmla="*/ 77502 h 266700"/>
                <a:gd name="connsiteX265" fmla="*/ 196250 w 200025"/>
                <a:gd name="connsiteY265" fmla="*/ 74263 h 266700"/>
                <a:gd name="connsiteX266" fmla="*/ 196250 w 200025"/>
                <a:gd name="connsiteY266" fmla="*/ 61338 h 266700"/>
                <a:gd name="connsiteX267" fmla="*/ 193154 w 200025"/>
                <a:gd name="connsiteY267" fmla="*/ 48403 h 266700"/>
                <a:gd name="connsiteX268" fmla="*/ 193154 w 200025"/>
                <a:gd name="connsiteY268" fmla="*/ 48403 h 266700"/>
                <a:gd name="connsiteX269" fmla="*/ 193154 w 200025"/>
                <a:gd name="connsiteY269" fmla="*/ 45174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</a:cxnLst>
              <a:rect l="l" t="t" r="r" b="b"/>
              <a:pathLst>
                <a:path w="200025" h="266700">
                  <a:moveTo>
                    <a:pt x="193154" y="45174"/>
                  </a:moveTo>
                  <a:lnTo>
                    <a:pt x="199355" y="32239"/>
                  </a:lnTo>
                  <a:lnTo>
                    <a:pt x="199355" y="29010"/>
                  </a:lnTo>
                  <a:lnTo>
                    <a:pt x="199355" y="19304"/>
                  </a:lnTo>
                  <a:lnTo>
                    <a:pt x="174543" y="19304"/>
                  </a:lnTo>
                  <a:lnTo>
                    <a:pt x="171447" y="19304"/>
                  </a:lnTo>
                  <a:lnTo>
                    <a:pt x="165246" y="19304"/>
                  </a:lnTo>
                  <a:lnTo>
                    <a:pt x="162141" y="19304"/>
                  </a:lnTo>
                  <a:lnTo>
                    <a:pt x="155940" y="19304"/>
                  </a:lnTo>
                  <a:lnTo>
                    <a:pt x="155940" y="22542"/>
                  </a:lnTo>
                  <a:lnTo>
                    <a:pt x="152835" y="22542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9739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6634" y="25771"/>
                  </a:lnTo>
                  <a:lnTo>
                    <a:pt x="143539" y="25771"/>
                  </a:lnTo>
                  <a:lnTo>
                    <a:pt x="140434" y="22542"/>
                  </a:lnTo>
                  <a:lnTo>
                    <a:pt x="137328" y="22542"/>
                  </a:lnTo>
                  <a:lnTo>
                    <a:pt x="132680" y="22542"/>
                  </a:lnTo>
                  <a:lnTo>
                    <a:pt x="132680" y="22542"/>
                  </a:lnTo>
                  <a:lnTo>
                    <a:pt x="129575" y="22542"/>
                  </a:lnTo>
                  <a:lnTo>
                    <a:pt x="107868" y="12846"/>
                  </a:lnTo>
                  <a:lnTo>
                    <a:pt x="107868" y="12846"/>
                  </a:lnTo>
                  <a:lnTo>
                    <a:pt x="104772" y="9608"/>
                  </a:lnTo>
                  <a:lnTo>
                    <a:pt x="104772" y="9608"/>
                  </a:lnTo>
                  <a:lnTo>
                    <a:pt x="104772" y="3140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101667" y="-89"/>
                  </a:lnTo>
                  <a:lnTo>
                    <a:pt x="98571" y="-89"/>
                  </a:lnTo>
                  <a:lnTo>
                    <a:pt x="95466" y="3140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9265" y="6378"/>
                  </a:lnTo>
                  <a:lnTo>
                    <a:pt x="86160" y="6378"/>
                  </a:lnTo>
                  <a:lnTo>
                    <a:pt x="76864" y="3140"/>
                  </a:lnTo>
                  <a:lnTo>
                    <a:pt x="73759" y="3140"/>
                  </a:lnTo>
                  <a:lnTo>
                    <a:pt x="70653" y="3140"/>
                  </a:lnTo>
                  <a:lnTo>
                    <a:pt x="64452" y="3140"/>
                  </a:lnTo>
                  <a:lnTo>
                    <a:pt x="64452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61357" y="-89"/>
                  </a:lnTo>
                  <a:lnTo>
                    <a:pt x="58251" y="-89"/>
                  </a:lnTo>
                  <a:lnTo>
                    <a:pt x="58251" y="3140"/>
                  </a:lnTo>
                  <a:lnTo>
                    <a:pt x="58251" y="3140"/>
                  </a:lnTo>
                  <a:lnTo>
                    <a:pt x="58251" y="9608"/>
                  </a:lnTo>
                  <a:lnTo>
                    <a:pt x="58251" y="12846"/>
                  </a:lnTo>
                  <a:lnTo>
                    <a:pt x="58251" y="16075"/>
                  </a:lnTo>
                  <a:lnTo>
                    <a:pt x="58251" y="19304"/>
                  </a:lnTo>
                  <a:lnTo>
                    <a:pt x="58251" y="19304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5771"/>
                  </a:lnTo>
                  <a:lnTo>
                    <a:pt x="58251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5156" y="29010"/>
                  </a:lnTo>
                  <a:lnTo>
                    <a:pt x="52051" y="29010"/>
                  </a:lnTo>
                  <a:lnTo>
                    <a:pt x="17942" y="22542"/>
                  </a:lnTo>
                  <a:lnTo>
                    <a:pt x="14837" y="25771"/>
                  </a:lnTo>
                  <a:lnTo>
                    <a:pt x="14837" y="25771"/>
                  </a:lnTo>
                  <a:lnTo>
                    <a:pt x="14837" y="29010"/>
                  </a:lnTo>
                  <a:lnTo>
                    <a:pt x="11732" y="32239"/>
                  </a:lnTo>
                  <a:lnTo>
                    <a:pt x="11732" y="32239"/>
                  </a:lnTo>
                  <a:lnTo>
                    <a:pt x="11732" y="35468"/>
                  </a:lnTo>
                  <a:lnTo>
                    <a:pt x="11732" y="38706"/>
                  </a:lnTo>
                  <a:lnTo>
                    <a:pt x="11732" y="38706"/>
                  </a:lnTo>
                  <a:lnTo>
                    <a:pt x="8636" y="45174"/>
                  </a:lnTo>
                  <a:lnTo>
                    <a:pt x="8636" y="48403"/>
                  </a:lnTo>
                  <a:lnTo>
                    <a:pt x="5531" y="54870"/>
                  </a:lnTo>
                  <a:lnTo>
                    <a:pt x="5531" y="58099"/>
                  </a:lnTo>
                  <a:lnTo>
                    <a:pt x="5531" y="58099"/>
                  </a:lnTo>
                  <a:lnTo>
                    <a:pt x="5531" y="61338"/>
                  </a:lnTo>
                  <a:lnTo>
                    <a:pt x="8636" y="64567"/>
                  </a:lnTo>
                  <a:lnTo>
                    <a:pt x="8636" y="64567"/>
                  </a:lnTo>
                  <a:lnTo>
                    <a:pt x="11732" y="64567"/>
                  </a:lnTo>
                  <a:lnTo>
                    <a:pt x="14837" y="67796"/>
                  </a:lnTo>
                  <a:lnTo>
                    <a:pt x="17942" y="67796"/>
                  </a:lnTo>
                  <a:lnTo>
                    <a:pt x="21037" y="67796"/>
                  </a:lnTo>
                  <a:lnTo>
                    <a:pt x="21037" y="71034"/>
                  </a:lnTo>
                  <a:lnTo>
                    <a:pt x="24142" y="74263"/>
                  </a:lnTo>
                  <a:lnTo>
                    <a:pt x="33439" y="80731"/>
                  </a:lnTo>
                  <a:lnTo>
                    <a:pt x="36544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3960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87198"/>
                  </a:lnTo>
                  <a:lnTo>
                    <a:pt x="39649" y="90427"/>
                  </a:lnTo>
                  <a:lnTo>
                    <a:pt x="39649" y="90427"/>
                  </a:lnTo>
                  <a:lnTo>
                    <a:pt x="39649" y="100123"/>
                  </a:lnTo>
                  <a:lnTo>
                    <a:pt x="39649" y="100123"/>
                  </a:lnTo>
                  <a:lnTo>
                    <a:pt x="39649" y="109820"/>
                  </a:lnTo>
                  <a:lnTo>
                    <a:pt x="39649" y="109820"/>
                  </a:lnTo>
                  <a:lnTo>
                    <a:pt x="36544" y="113058"/>
                  </a:lnTo>
                  <a:lnTo>
                    <a:pt x="36544" y="116287"/>
                  </a:lnTo>
                  <a:lnTo>
                    <a:pt x="33439" y="119526"/>
                  </a:lnTo>
                  <a:lnTo>
                    <a:pt x="24142" y="129222"/>
                  </a:lnTo>
                  <a:lnTo>
                    <a:pt x="21037" y="132451"/>
                  </a:lnTo>
                  <a:lnTo>
                    <a:pt x="17942" y="137300"/>
                  </a:lnTo>
                  <a:lnTo>
                    <a:pt x="17942" y="143767"/>
                  </a:lnTo>
                  <a:lnTo>
                    <a:pt x="14837" y="143767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4837" y="146996"/>
                  </a:lnTo>
                  <a:lnTo>
                    <a:pt x="11732" y="150235"/>
                  </a:lnTo>
                  <a:lnTo>
                    <a:pt x="8636" y="153464"/>
                  </a:lnTo>
                  <a:lnTo>
                    <a:pt x="5531" y="156702"/>
                  </a:lnTo>
                  <a:lnTo>
                    <a:pt x="5531" y="163160"/>
                  </a:lnTo>
                  <a:lnTo>
                    <a:pt x="2435" y="166399"/>
                  </a:lnTo>
                  <a:lnTo>
                    <a:pt x="2435" y="166399"/>
                  </a:lnTo>
                  <a:lnTo>
                    <a:pt x="-670" y="166399"/>
                  </a:lnTo>
                  <a:lnTo>
                    <a:pt x="2435" y="169627"/>
                  </a:lnTo>
                  <a:lnTo>
                    <a:pt x="2435" y="169627"/>
                  </a:lnTo>
                  <a:lnTo>
                    <a:pt x="5531" y="169627"/>
                  </a:lnTo>
                  <a:lnTo>
                    <a:pt x="5531" y="169627"/>
                  </a:lnTo>
                  <a:lnTo>
                    <a:pt x="11732" y="169627"/>
                  </a:lnTo>
                  <a:lnTo>
                    <a:pt x="11732" y="172866"/>
                  </a:lnTo>
                  <a:lnTo>
                    <a:pt x="21037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6095"/>
                  </a:lnTo>
                  <a:lnTo>
                    <a:pt x="24142" y="179324"/>
                  </a:lnTo>
                  <a:lnTo>
                    <a:pt x="27238" y="179324"/>
                  </a:lnTo>
                  <a:lnTo>
                    <a:pt x="24142" y="182562"/>
                  </a:lnTo>
                  <a:lnTo>
                    <a:pt x="27238" y="201955"/>
                  </a:lnTo>
                  <a:lnTo>
                    <a:pt x="30343" y="205194"/>
                  </a:lnTo>
                  <a:lnTo>
                    <a:pt x="30343" y="211652"/>
                  </a:lnTo>
                  <a:lnTo>
                    <a:pt x="30343" y="211652"/>
                  </a:lnTo>
                  <a:lnTo>
                    <a:pt x="30343" y="214890"/>
                  </a:lnTo>
                  <a:lnTo>
                    <a:pt x="33439" y="214890"/>
                  </a:lnTo>
                  <a:lnTo>
                    <a:pt x="33439" y="214890"/>
                  </a:lnTo>
                  <a:lnTo>
                    <a:pt x="33439" y="218119"/>
                  </a:lnTo>
                  <a:lnTo>
                    <a:pt x="36544" y="218119"/>
                  </a:lnTo>
                  <a:lnTo>
                    <a:pt x="36544" y="218119"/>
                  </a:lnTo>
                  <a:lnTo>
                    <a:pt x="36544" y="221358"/>
                  </a:lnTo>
                  <a:lnTo>
                    <a:pt x="39649" y="224587"/>
                  </a:lnTo>
                  <a:lnTo>
                    <a:pt x="39649" y="227816"/>
                  </a:lnTo>
                  <a:lnTo>
                    <a:pt x="39649" y="231054"/>
                  </a:lnTo>
                  <a:lnTo>
                    <a:pt x="39649" y="231054"/>
                  </a:lnTo>
                  <a:lnTo>
                    <a:pt x="42745" y="231054"/>
                  </a:lnTo>
                  <a:lnTo>
                    <a:pt x="42745" y="234283"/>
                  </a:lnTo>
                  <a:lnTo>
                    <a:pt x="45850" y="231054"/>
                  </a:lnTo>
                  <a:lnTo>
                    <a:pt x="48946" y="231054"/>
                  </a:lnTo>
                  <a:lnTo>
                    <a:pt x="48946" y="231054"/>
                  </a:lnTo>
                  <a:lnTo>
                    <a:pt x="52051" y="231054"/>
                  </a:lnTo>
                  <a:lnTo>
                    <a:pt x="55156" y="234283"/>
                  </a:lnTo>
                  <a:lnTo>
                    <a:pt x="58251" y="234283"/>
                  </a:lnTo>
                  <a:lnTo>
                    <a:pt x="58251" y="234283"/>
                  </a:lnTo>
                  <a:lnTo>
                    <a:pt x="58251" y="240751"/>
                  </a:lnTo>
                  <a:lnTo>
                    <a:pt x="58251" y="247218"/>
                  </a:lnTo>
                  <a:lnTo>
                    <a:pt x="61357" y="250447"/>
                  </a:lnTo>
                  <a:lnTo>
                    <a:pt x="61357" y="253676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3759" y="266611"/>
                  </a:lnTo>
                  <a:lnTo>
                    <a:pt x="76864" y="260144"/>
                  </a:lnTo>
                  <a:lnTo>
                    <a:pt x="76864" y="260144"/>
                  </a:lnTo>
                  <a:lnTo>
                    <a:pt x="79959" y="253676"/>
                  </a:lnTo>
                  <a:lnTo>
                    <a:pt x="79959" y="253676"/>
                  </a:lnTo>
                  <a:lnTo>
                    <a:pt x="83064" y="250447"/>
                  </a:lnTo>
                  <a:lnTo>
                    <a:pt x="89265" y="247218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98571" y="240751"/>
                  </a:lnTo>
                  <a:lnTo>
                    <a:pt x="101667" y="240751"/>
                  </a:lnTo>
                  <a:lnTo>
                    <a:pt x="101667" y="243980"/>
                  </a:lnTo>
                  <a:lnTo>
                    <a:pt x="104772" y="243980"/>
                  </a:lnTo>
                  <a:lnTo>
                    <a:pt x="107868" y="247218"/>
                  </a:lnTo>
                  <a:lnTo>
                    <a:pt x="110973" y="247218"/>
                  </a:lnTo>
                  <a:lnTo>
                    <a:pt x="110973" y="250447"/>
                  </a:lnTo>
                  <a:lnTo>
                    <a:pt x="114078" y="250447"/>
                  </a:lnTo>
                  <a:lnTo>
                    <a:pt x="114078" y="247218"/>
                  </a:lnTo>
                  <a:lnTo>
                    <a:pt x="117173" y="247218"/>
                  </a:lnTo>
                  <a:lnTo>
                    <a:pt x="120278" y="247218"/>
                  </a:lnTo>
                  <a:lnTo>
                    <a:pt x="120278" y="247218"/>
                  </a:lnTo>
                  <a:lnTo>
                    <a:pt x="123374" y="243980"/>
                  </a:lnTo>
                  <a:lnTo>
                    <a:pt x="123374" y="247218"/>
                  </a:lnTo>
                  <a:lnTo>
                    <a:pt x="123374" y="247218"/>
                  </a:lnTo>
                  <a:lnTo>
                    <a:pt x="126479" y="247218"/>
                  </a:lnTo>
                  <a:lnTo>
                    <a:pt x="126479" y="247218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3980"/>
                  </a:lnTo>
                  <a:lnTo>
                    <a:pt x="129575" y="240751"/>
                  </a:lnTo>
                  <a:lnTo>
                    <a:pt x="132680" y="231054"/>
                  </a:lnTo>
                  <a:lnTo>
                    <a:pt x="137328" y="231054"/>
                  </a:lnTo>
                  <a:lnTo>
                    <a:pt x="137328" y="227816"/>
                  </a:lnTo>
                  <a:lnTo>
                    <a:pt x="137328" y="231054"/>
                  </a:lnTo>
                  <a:lnTo>
                    <a:pt x="140434" y="231054"/>
                  </a:lnTo>
                  <a:lnTo>
                    <a:pt x="140434" y="227816"/>
                  </a:lnTo>
                  <a:lnTo>
                    <a:pt x="140434" y="227816"/>
                  </a:lnTo>
                  <a:lnTo>
                    <a:pt x="137328" y="221358"/>
                  </a:lnTo>
                  <a:lnTo>
                    <a:pt x="129575" y="208423"/>
                  </a:lnTo>
                  <a:lnTo>
                    <a:pt x="129575" y="205194"/>
                  </a:lnTo>
                  <a:lnTo>
                    <a:pt x="129575" y="201955"/>
                  </a:lnTo>
                  <a:lnTo>
                    <a:pt x="132680" y="201955"/>
                  </a:lnTo>
                  <a:lnTo>
                    <a:pt x="132680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37328" y="201955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0434" y="198726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5488"/>
                  </a:lnTo>
                  <a:lnTo>
                    <a:pt x="143539" y="192259"/>
                  </a:lnTo>
                  <a:lnTo>
                    <a:pt x="143539" y="192259"/>
                  </a:lnTo>
                  <a:lnTo>
                    <a:pt x="140434" y="192259"/>
                  </a:lnTo>
                  <a:lnTo>
                    <a:pt x="137328" y="192259"/>
                  </a:lnTo>
                  <a:lnTo>
                    <a:pt x="137328" y="189030"/>
                  </a:lnTo>
                  <a:lnTo>
                    <a:pt x="132680" y="189030"/>
                  </a:lnTo>
                  <a:lnTo>
                    <a:pt x="129575" y="189030"/>
                  </a:lnTo>
                  <a:lnTo>
                    <a:pt x="129575" y="189030"/>
                  </a:lnTo>
                  <a:lnTo>
                    <a:pt x="140434" y="179324"/>
                  </a:lnTo>
                  <a:lnTo>
                    <a:pt x="140434" y="179324"/>
                  </a:lnTo>
                  <a:lnTo>
                    <a:pt x="146634" y="169627"/>
                  </a:lnTo>
                  <a:lnTo>
                    <a:pt x="146634" y="169627"/>
                  </a:lnTo>
                  <a:lnTo>
                    <a:pt x="149739" y="169627"/>
                  </a:lnTo>
                  <a:lnTo>
                    <a:pt x="152835" y="169627"/>
                  </a:lnTo>
                  <a:lnTo>
                    <a:pt x="152835" y="166399"/>
                  </a:lnTo>
                  <a:lnTo>
                    <a:pt x="152835" y="166399"/>
                  </a:lnTo>
                  <a:lnTo>
                    <a:pt x="155940" y="159931"/>
                  </a:lnTo>
                  <a:lnTo>
                    <a:pt x="155940" y="156702"/>
                  </a:lnTo>
                  <a:lnTo>
                    <a:pt x="159045" y="153464"/>
                  </a:lnTo>
                  <a:lnTo>
                    <a:pt x="162141" y="146996"/>
                  </a:lnTo>
                  <a:lnTo>
                    <a:pt x="162141" y="140538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9222"/>
                  </a:lnTo>
                  <a:lnTo>
                    <a:pt x="165246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68342" y="125984"/>
                  </a:lnTo>
                  <a:lnTo>
                    <a:pt x="171447" y="122755"/>
                  </a:lnTo>
                  <a:lnTo>
                    <a:pt x="174543" y="106591"/>
                  </a:lnTo>
                  <a:lnTo>
                    <a:pt x="174543" y="100123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77648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0753" y="96895"/>
                  </a:lnTo>
                  <a:lnTo>
                    <a:pt x="183848" y="96895"/>
                  </a:lnTo>
                  <a:lnTo>
                    <a:pt x="183848" y="93656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86953" y="80731"/>
                  </a:lnTo>
                  <a:lnTo>
                    <a:pt x="196250" y="80731"/>
                  </a:lnTo>
                  <a:lnTo>
                    <a:pt x="196250" y="80731"/>
                  </a:lnTo>
                  <a:lnTo>
                    <a:pt x="196250" y="77502"/>
                  </a:lnTo>
                  <a:lnTo>
                    <a:pt x="196250" y="74263"/>
                  </a:lnTo>
                  <a:lnTo>
                    <a:pt x="196250" y="61338"/>
                  </a:lnTo>
                  <a:lnTo>
                    <a:pt x="193154" y="48403"/>
                  </a:lnTo>
                  <a:lnTo>
                    <a:pt x="193154" y="48403"/>
                  </a:lnTo>
                  <a:lnTo>
                    <a:pt x="193154" y="45174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76EFD4D-5EF5-8485-72C8-12C6672A0AE0}"/>
                </a:ext>
              </a:extLst>
            </p:cNvPr>
            <p:cNvSpPr/>
            <p:nvPr/>
          </p:nvSpPr>
          <p:spPr>
            <a:xfrm>
              <a:off x="6981233" y="5608908"/>
              <a:ext cx="571500" cy="485775"/>
            </a:xfrm>
            <a:custGeom>
              <a:avLst/>
              <a:gdLst>
                <a:gd name="connsiteX0" fmla="*/ 5702 w 571500"/>
                <a:gd name="connsiteY0" fmla="*/ 447338 h 485775"/>
                <a:gd name="connsiteX1" fmla="*/ 5702 w 571500"/>
                <a:gd name="connsiteY1" fmla="*/ 444138 h 485775"/>
                <a:gd name="connsiteX2" fmla="*/ 2511 w 571500"/>
                <a:gd name="connsiteY2" fmla="*/ 440947 h 485775"/>
                <a:gd name="connsiteX3" fmla="*/ -670 w 571500"/>
                <a:gd name="connsiteY3" fmla="*/ 437746 h 485775"/>
                <a:gd name="connsiteX4" fmla="*/ -670 w 571500"/>
                <a:gd name="connsiteY4" fmla="*/ 434556 h 485775"/>
                <a:gd name="connsiteX5" fmla="*/ -670 w 571500"/>
                <a:gd name="connsiteY5" fmla="*/ 447338 h 485775"/>
                <a:gd name="connsiteX6" fmla="*/ -670 w 571500"/>
                <a:gd name="connsiteY6" fmla="*/ 453730 h 485775"/>
                <a:gd name="connsiteX7" fmla="*/ -670 w 571500"/>
                <a:gd name="connsiteY7" fmla="*/ 453730 h 485775"/>
                <a:gd name="connsiteX8" fmla="*/ 5702 w 571500"/>
                <a:gd name="connsiteY8" fmla="*/ 453730 h 485775"/>
                <a:gd name="connsiteX9" fmla="*/ 8883 w 571500"/>
                <a:gd name="connsiteY9" fmla="*/ 450529 h 485775"/>
                <a:gd name="connsiteX10" fmla="*/ 8883 w 571500"/>
                <a:gd name="connsiteY10" fmla="*/ 447338 h 485775"/>
                <a:gd name="connsiteX11" fmla="*/ 5702 w 571500"/>
                <a:gd name="connsiteY11" fmla="*/ 447338 h 485775"/>
                <a:gd name="connsiteX12" fmla="*/ 570830 w 571500"/>
                <a:gd name="connsiteY12" fmla="*/ 418573 h 485775"/>
                <a:gd name="connsiteX13" fmla="*/ 567649 w 571500"/>
                <a:gd name="connsiteY13" fmla="*/ 418573 h 485775"/>
                <a:gd name="connsiteX14" fmla="*/ 564467 w 571500"/>
                <a:gd name="connsiteY14" fmla="*/ 421773 h 485775"/>
                <a:gd name="connsiteX15" fmla="*/ 564467 w 571500"/>
                <a:gd name="connsiteY15" fmla="*/ 421773 h 485775"/>
                <a:gd name="connsiteX16" fmla="*/ 564467 w 571500"/>
                <a:gd name="connsiteY16" fmla="*/ 418573 h 485775"/>
                <a:gd name="connsiteX17" fmla="*/ 561277 w 571500"/>
                <a:gd name="connsiteY17" fmla="*/ 418573 h 485775"/>
                <a:gd name="connsiteX18" fmla="*/ 548541 w 571500"/>
                <a:gd name="connsiteY18" fmla="*/ 421773 h 485775"/>
                <a:gd name="connsiteX19" fmla="*/ 545360 w 571500"/>
                <a:gd name="connsiteY19" fmla="*/ 424964 h 485775"/>
                <a:gd name="connsiteX20" fmla="*/ 542179 w 571500"/>
                <a:gd name="connsiteY20" fmla="*/ 424964 h 485775"/>
                <a:gd name="connsiteX21" fmla="*/ 542179 w 571500"/>
                <a:gd name="connsiteY21" fmla="*/ 424964 h 485775"/>
                <a:gd name="connsiteX22" fmla="*/ 538988 w 571500"/>
                <a:gd name="connsiteY22" fmla="*/ 418573 h 485775"/>
                <a:gd name="connsiteX23" fmla="*/ 538988 w 571500"/>
                <a:gd name="connsiteY23" fmla="*/ 418573 h 485775"/>
                <a:gd name="connsiteX24" fmla="*/ 538988 w 571500"/>
                <a:gd name="connsiteY24" fmla="*/ 418573 h 485775"/>
                <a:gd name="connsiteX25" fmla="*/ 535807 w 571500"/>
                <a:gd name="connsiteY25" fmla="*/ 418573 h 485775"/>
                <a:gd name="connsiteX26" fmla="*/ 535807 w 571500"/>
                <a:gd name="connsiteY26" fmla="*/ 421773 h 485775"/>
                <a:gd name="connsiteX27" fmla="*/ 535807 w 571500"/>
                <a:gd name="connsiteY27" fmla="*/ 421773 h 485775"/>
                <a:gd name="connsiteX28" fmla="*/ 532625 w 571500"/>
                <a:gd name="connsiteY28" fmla="*/ 421773 h 485775"/>
                <a:gd name="connsiteX29" fmla="*/ 532625 w 571500"/>
                <a:gd name="connsiteY29" fmla="*/ 418573 h 485775"/>
                <a:gd name="connsiteX30" fmla="*/ 532625 w 571500"/>
                <a:gd name="connsiteY30" fmla="*/ 418573 h 485775"/>
                <a:gd name="connsiteX31" fmla="*/ 529444 w 571500"/>
                <a:gd name="connsiteY31" fmla="*/ 418573 h 485775"/>
                <a:gd name="connsiteX32" fmla="*/ 529444 w 571500"/>
                <a:gd name="connsiteY32" fmla="*/ 421773 h 485775"/>
                <a:gd name="connsiteX33" fmla="*/ 529444 w 571500"/>
                <a:gd name="connsiteY33" fmla="*/ 421773 h 485775"/>
                <a:gd name="connsiteX34" fmla="*/ 529444 w 571500"/>
                <a:gd name="connsiteY34" fmla="*/ 424964 h 485775"/>
                <a:gd name="connsiteX35" fmla="*/ 529444 w 571500"/>
                <a:gd name="connsiteY35" fmla="*/ 424964 h 485775"/>
                <a:gd name="connsiteX36" fmla="*/ 526253 w 571500"/>
                <a:gd name="connsiteY36" fmla="*/ 421773 h 485775"/>
                <a:gd name="connsiteX37" fmla="*/ 526253 w 571500"/>
                <a:gd name="connsiteY37" fmla="*/ 421773 h 485775"/>
                <a:gd name="connsiteX38" fmla="*/ 523072 w 571500"/>
                <a:gd name="connsiteY38" fmla="*/ 418573 h 485775"/>
                <a:gd name="connsiteX39" fmla="*/ 523072 w 571500"/>
                <a:gd name="connsiteY39" fmla="*/ 418573 h 485775"/>
                <a:gd name="connsiteX40" fmla="*/ 516709 w 571500"/>
                <a:gd name="connsiteY40" fmla="*/ 421773 h 485775"/>
                <a:gd name="connsiteX41" fmla="*/ 516709 w 571500"/>
                <a:gd name="connsiteY41" fmla="*/ 418573 h 485775"/>
                <a:gd name="connsiteX42" fmla="*/ 516709 w 571500"/>
                <a:gd name="connsiteY42" fmla="*/ 418573 h 485775"/>
                <a:gd name="connsiteX43" fmla="*/ 516709 w 571500"/>
                <a:gd name="connsiteY43" fmla="*/ 418573 h 485775"/>
                <a:gd name="connsiteX44" fmla="*/ 513518 w 571500"/>
                <a:gd name="connsiteY44" fmla="*/ 418573 h 485775"/>
                <a:gd name="connsiteX45" fmla="*/ 513518 w 571500"/>
                <a:gd name="connsiteY45" fmla="*/ 418573 h 485775"/>
                <a:gd name="connsiteX46" fmla="*/ 513518 w 571500"/>
                <a:gd name="connsiteY46" fmla="*/ 418573 h 485775"/>
                <a:gd name="connsiteX47" fmla="*/ 510337 w 571500"/>
                <a:gd name="connsiteY47" fmla="*/ 418573 h 485775"/>
                <a:gd name="connsiteX48" fmla="*/ 507155 w 571500"/>
                <a:gd name="connsiteY48" fmla="*/ 415372 h 485775"/>
                <a:gd name="connsiteX49" fmla="*/ 507155 w 571500"/>
                <a:gd name="connsiteY49" fmla="*/ 415372 h 485775"/>
                <a:gd name="connsiteX50" fmla="*/ 507155 w 571500"/>
                <a:gd name="connsiteY50" fmla="*/ 418573 h 485775"/>
                <a:gd name="connsiteX51" fmla="*/ 507155 w 571500"/>
                <a:gd name="connsiteY51" fmla="*/ 421773 h 485775"/>
                <a:gd name="connsiteX52" fmla="*/ 507155 w 571500"/>
                <a:gd name="connsiteY52" fmla="*/ 424964 h 485775"/>
                <a:gd name="connsiteX53" fmla="*/ 507155 w 571500"/>
                <a:gd name="connsiteY53" fmla="*/ 428165 h 485775"/>
                <a:gd name="connsiteX54" fmla="*/ 507155 w 571500"/>
                <a:gd name="connsiteY54" fmla="*/ 428165 h 485775"/>
                <a:gd name="connsiteX55" fmla="*/ 507155 w 571500"/>
                <a:gd name="connsiteY55" fmla="*/ 431356 h 485775"/>
                <a:gd name="connsiteX56" fmla="*/ 507155 w 571500"/>
                <a:gd name="connsiteY56" fmla="*/ 431356 h 485775"/>
                <a:gd name="connsiteX57" fmla="*/ 503974 w 571500"/>
                <a:gd name="connsiteY57" fmla="*/ 431356 h 485775"/>
                <a:gd name="connsiteX58" fmla="*/ 503974 w 571500"/>
                <a:gd name="connsiteY58" fmla="*/ 431356 h 485775"/>
                <a:gd name="connsiteX59" fmla="*/ 503974 w 571500"/>
                <a:gd name="connsiteY59" fmla="*/ 431356 h 485775"/>
                <a:gd name="connsiteX60" fmla="*/ 503974 w 571500"/>
                <a:gd name="connsiteY60" fmla="*/ 428165 h 485775"/>
                <a:gd name="connsiteX61" fmla="*/ 503974 w 571500"/>
                <a:gd name="connsiteY61" fmla="*/ 424964 h 485775"/>
                <a:gd name="connsiteX62" fmla="*/ 500783 w 571500"/>
                <a:gd name="connsiteY62" fmla="*/ 424964 h 485775"/>
                <a:gd name="connsiteX63" fmla="*/ 500783 w 571500"/>
                <a:gd name="connsiteY63" fmla="*/ 424964 h 485775"/>
                <a:gd name="connsiteX64" fmla="*/ 500783 w 571500"/>
                <a:gd name="connsiteY64" fmla="*/ 424964 h 485775"/>
                <a:gd name="connsiteX65" fmla="*/ 497602 w 571500"/>
                <a:gd name="connsiteY65" fmla="*/ 424964 h 485775"/>
                <a:gd name="connsiteX66" fmla="*/ 497602 w 571500"/>
                <a:gd name="connsiteY66" fmla="*/ 424964 h 485775"/>
                <a:gd name="connsiteX67" fmla="*/ 494421 w 571500"/>
                <a:gd name="connsiteY67" fmla="*/ 424964 h 485775"/>
                <a:gd name="connsiteX68" fmla="*/ 491230 w 571500"/>
                <a:gd name="connsiteY68" fmla="*/ 424964 h 485775"/>
                <a:gd name="connsiteX69" fmla="*/ 491230 w 571500"/>
                <a:gd name="connsiteY69" fmla="*/ 424964 h 485775"/>
                <a:gd name="connsiteX70" fmla="*/ 488048 w 571500"/>
                <a:gd name="connsiteY70" fmla="*/ 418573 h 485775"/>
                <a:gd name="connsiteX71" fmla="*/ 484867 w 571500"/>
                <a:gd name="connsiteY71" fmla="*/ 418573 h 485775"/>
                <a:gd name="connsiteX72" fmla="*/ 481685 w 571500"/>
                <a:gd name="connsiteY72" fmla="*/ 418573 h 485775"/>
                <a:gd name="connsiteX73" fmla="*/ 484867 w 571500"/>
                <a:gd name="connsiteY73" fmla="*/ 421773 h 485775"/>
                <a:gd name="connsiteX74" fmla="*/ 491230 w 571500"/>
                <a:gd name="connsiteY74" fmla="*/ 428165 h 485775"/>
                <a:gd name="connsiteX75" fmla="*/ 488048 w 571500"/>
                <a:gd name="connsiteY75" fmla="*/ 431356 h 485775"/>
                <a:gd name="connsiteX76" fmla="*/ 481685 w 571500"/>
                <a:gd name="connsiteY76" fmla="*/ 434556 h 485775"/>
                <a:gd name="connsiteX77" fmla="*/ 478495 w 571500"/>
                <a:gd name="connsiteY77" fmla="*/ 434556 h 485775"/>
                <a:gd name="connsiteX78" fmla="*/ 472132 w 571500"/>
                <a:gd name="connsiteY78" fmla="*/ 431356 h 485775"/>
                <a:gd name="connsiteX79" fmla="*/ 468951 w 571500"/>
                <a:gd name="connsiteY79" fmla="*/ 428165 h 485775"/>
                <a:gd name="connsiteX80" fmla="*/ 468951 w 571500"/>
                <a:gd name="connsiteY80" fmla="*/ 431356 h 485775"/>
                <a:gd name="connsiteX81" fmla="*/ 465760 w 571500"/>
                <a:gd name="connsiteY81" fmla="*/ 434556 h 485775"/>
                <a:gd name="connsiteX82" fmla="*/ 462578 w 571500"/>
                <a:gd name="connsiteY82" fmla="*/ 434556 h 485775"/>
                <a:gd name="connsiteX83" fmla="*/ 462578 w 571500"/>
                <a:gd name="connsiteY83" fmla="*/ 437746 h 485775"/>
                <a:gd name="connsiteX84" fmla="*/ 459397 w 571500"/>
                <a:gd name="connsiteY84" fmla="*/ 440947 h 485775"/>
                <a:gd name="connsiteX85" fmla="*/ 472132 w 571500"/>
                <a:gd name="connsiteY85" fmla="*/ 447338 h 485775"/>
                <a:gd name="connsiteX86" fmla="*/ 468951 w 571500"/>
                <a:gd name="connsiteY86" fmla="*/ 450529 h 485775"/>
                <a:gd name="connsiteX87" fmla="*/ 468951 w 571500"/>
                <a:gd name="connsiteY87" fmla="*/ 453730 h 485775"/>
                <a:gd name="connsiteX88" fmla="*/ 468951 w 571500"/>
                <a:gd name="connsiteY88" fmla="*/ 453730 h 485775"/>
                <a:gd name="connsiteX89" fmla="*/ 468951 w 571500"/>
                <a:gd name="connsiteY89" fmla="*/ 456920 h 485775"/>
                <a:gd name="connsiteX90" fmla="*/ 472132 w 571500"/>
                <a:gd name="connsiteY90" fmla="*/ 456920 h 485775"/>
                <a:gd name="connsiteX91" fmla="*/ 475313 w 571500"/>
                <a:gd name="connsiteY91" fmla="*/ 456920 h 485775"/>
                <a:gd name="connsiteX92" fmla="*/ 478495 w 571500"/>
                <a:gd name="connsiteY92" fmla="*/ 456920 h 485775"/>
                <a:gd name="connsiteX93" fmla="*/ 478495 w 571500"/>
                <a:gd name="connsiteY93" fmla="*/ 453730 h 485775"/>
                <a:gd name="connsiteX94" fmla="*/ 481685 w 571500"/>
                <a:gd name="connsiteY94" fmla="*/ 450529 h 485775"/>
                <a:gd name="connsiteX95" fmla="*/ 481685 w 571500"/>
                <a:gd name="connsiteY95" fmla="*/ 447338 h 485775"/>
                <a:gd name="connsiteX96" fmla="*/ 488048 w 571500"/>
                <a:gd name="connsiteY96" fmla="*/ 447338 h 485775"/>
                <a:gd name="connsiteX97" fmla="*/ 491230 w 571500"/>
                <a:gd name="connsiteY97" fmla="*/ 444138 h 485775"/>
                <a:gd name="connsiteX98" fmla="*/ 488048 w 571500"/>
                <a:gd name="connsiteY98" fmla="*/ 444138 h 485775"/>
                <a:gd name="connsiteX99" fmla="*/ 488048 w 571500"/>
                <a:gd name="connsiteY99" fmla="*/ 444138 h 485775"/>
                <a:gd name="connsiteX100" fmla="*/ 488048 w 571500"/>
                <a:gd name="connsiteY100" fmla="*/ 440947 h 485775"/>
                <a:gd name="connsiteX101" fmla="*/ 491230 w 571500"/>
                <a:gd name="connsiteY101" fmla="*/ 440947 h 485775"/>
                <a:gd name="connsiteX102" fmla="*/ 491230 w 571500"/>
                <a:gd name="connsiteY102" fmla="*/ 440947 h 485775"/>
                <a:gd name="connsiteX103" fmla="*/ 494421 w 571500"/>
                <a:gd name="connsiteY103" fmla="*/ 440947 h 485775"/>
                <a:gd name="connsiteX104" fmla="*/ 494421 w 571500"/>
                <a:gd name="connsiteY104" fmla="*/ 440947 h 485775"/>
                <a:gd name="connsiteX105" fmla="*/ 491230 w 571500"/>
                <a:gd name="connsiteY105" fmla="*/ 440947 h 485775"/>
                <a:gd name="connsiteX106" fmla="*/ 491230 w 571500"/>
                <a:gd name="connsiteY106" fmla="*/ 444138 h 485775"/>
                <a:gd name="connsiteX107" fmla="*/ 491230 w 571500"/>
                <a:gd name="connsiteY107" fmla="*/ 444138 h 485775"/>
                <a:gd name="connsiteX108" fmla="*/ 491230 w 571500"/>
                <a:gd name="connsiteY108" fmla="*/ 444138 h 485775"/>
                <a:gd name="connsiteX109" fmla="*/ 494421 w 571500"/>
                <a:gd name="connsiteY109" fmla="*/ 444138 h 485775"/>
                <a:gd name="connsiteX110" fmla="*/ 497602 w 571500"/>
                <a:gd name="connsiteY110" fmla="*/ 444138 h 485775"/>
                <a:gd name="connsiteX111" fmla="*/ 500783 w 571500"/>
                <a:gd name="connsiteY111" fmla="*/ 444138 h 485775"/>
                <a:gd name="connsiteX112" fmla="*/ 500783 w 571500"/>
                <a:gd name="connsiteY112" fmla="*/ 440947 h 485775"/>
                <a:gd name="connsiteX113" fmla="*/ 503974 w 571500"/>
                <a:gd name="connsiteY113" fmla="*/ 437746 h 485775"/>
                <a:gd name="connsiteX114" fmla="*/ 503974 w 571500"/>
                <a:gd name="connsiteY114" fmla="*/ 437746 h 485775"/>
                <a:gd name="connsiteX115" fmla="*/ 510337 w 571500"/>
                <a:gd name="connsiteY115" fmla="*/ 434556 h 485775"/>
                <a:gd name="connsiteX116" fmla="*/ 513518 w 571500"/>
                <a:gd name="connsiteY116" fmla="*/ 431356 h 485775"/>
                <a:gd name="connsiteX117" fmla="*/ 513518 w 571500"/>
                <a:gd name="connsiteY117" fmla="*/ 431356 h 485775"/>
                <a:gd name="connsiteX118" fmla="*/ 516709 w 571500"/>
                <a:gd name="connsiteY118" fmla="*/ 431356 h 485775"/>
                <a:gd name="connsiteX119" fmla="*/ 516709 w 571500"/>
                <a:gd name="connsiteY119" fmla="*/ 431356 h 485775"/>
                <a:gd name="connsiteX120" fmla="*/ 519890 w 571500"/>
                <a:gd name="connsiteY120" fmla="*/ 431356 h 485775"/>
                <a:gd name="connsiteX121" fmla="*/ 519890 w 571500"/>
                <a:gd name="connsiteY121" fmla="*/ 431356 h 485775"/>
                <a:gd name="connsiteX122" fmla="*/ 519890 w 571500"/>
                <a:gd name="connsiteY122" fmla="*/ 434556 h 485775"/>
                <a:gd name="connsiteX123" fmla="*/ 519890 w 571500"/>
                <a:gd name="connsiteY123" fmla="*/ 437746 h 485775"/>
                <a:gd name="connsiteX124" fmla="*/ 519890 w 571500"/>
                <a:gd name="connsiteY124" fmla="*/ 440947 h 485775"/>
                <a:gd name="connsiteX125" fmla="*/ 519890 w 571500"/>
                <a:gd name="connsiteY125" fmla="*/ 440947 h 485775"/>
                <a:gd name="connsiteX126" fmla="*/ 519890 w 571500"/>
                <a:gd name="connsiteY126" fmla="*/ 444138 h 485775"/>
                <a:gd name="connsiteX127" fmla="*/ 523072 w 571500"/>
                <a:gd name="connsiteY127" fmla="*/ 440947 h 485775"/>
                <a:gd name="connsiteX128" fmla="*/ 523072 w 571500"/>
                <a:gd name="connsiteY128" fmla="*/ 440947 h 485775"/>
                <a:gd name="connsiteX129" fmla="*/ 535807 w 571500"/>
                <a:gd name="connsiteY129" fmla="*/ 437746 h 485775"/>
                <a:gd name="connsiteX130" fmla="*/ 538988 w 571500"/>
                <a:gd name="connsiteY130" fmla="*/ 434556 h 485775"/>
                <a:gd name="connsiteX131" fmla="*/ 538988 w 571500"/>
                <a:gd name="connsiteY131" fmla="*/ 434556 h 485775"/>
                <a:gd name="connsiteX132" fmla="*/ 538988 w 571500"/>
                <a:gd name="connsiteY132" fmla="*/ 434556 h 485775"/>
                <a:gd name="connsiteX133" fmla="*/ 538988 w 571500"/>
                <a:gd name="connsiteY133" fmla="*/ 431356 h 485775"/>
                <a:gd name="connsiteX134" fmla="*/ 538988 w 571500"/>
                <a:gd name="connsiteY134" fmla="*/ 431356 h 485775"/>
                <a:gd name="connsiteX135" fmla="*/ 538988 w 571500"/>
                <a:gd name="connsiteY135" fmla="*/ 431356 h 485775"/>
                <a:gd name="connsiteX136" fmla="*/ 542179 w 571500"/>
                <a:gd name="connsiteY136" fmla="*/ 431356 h 485775"/>
                <a:gd name="connsiteX137" fmla="*/ 542179 w 571500"/>
                <a:gd name="connsiteY137" fmla="*/ 431356 h 485775"/>
                <a:gd name="connsiteX138" fmla="*/ 545360 w 571500"/>
                <a:gd name="connsiteY138" fmla="*/ 431356 h 485775"/>
                <a:gd name="connsiteX139" fmla="*/ 548541 w 571500"/>
                <a:gd name="connsiteY139" fmla="*/ 431356 h 485775"/>
                <a:gd name="connsiteX140" fmla="*/ 548541 w 571500"/>
                <a:gd name="connsiteY140" fmla="*/ 431356 h 485775"/>
                <a:gd name="connsiteX141" fmla="*/ 551732 w 571500"/>
                <a:gd name="connsiteY141" fmla="*/ 428165 h 485775"/>
                <a:gd name="connsiteX142" fmla="*/ 551732 w 571500"/>
                <a:gd name="connsiteY142" fmla="*/ 424964 h 485775"/>
                <a:gd name="connsiteX143" fmla="*/ 554914 w 571500"/>
                <a:gd name="connsiteY143" fmla="*/ 428165 h 485775"/>
                <a:gd name="connsiteX144" fmla="*/ 554914 w 571500"/>
                <a:gd name="connsiteY144" fmla="*/ 431356 h 485775"/>
                <a:gd name="connsiteX145" fmla="*/ 554914 w 571500"/>
                <a:gd name="connsiteY145" fmla="*/ 431356 h 485775"/>
                <a:gd name="connsiteX146" fmla="*/ 551732 w 571500"/>
                <a:gd name="connsiteY146" fmla="*/ 434556 h 485775"/>
                <a:gd name="connsiteX147" fmla="*/ 551732 w 571500"/>
                <a:gd name="connsiteY147" fmla="*/ 437746 h 485775"/>
                <a:gd name="connsiteX148" fmla="*/ 551732 w 571500"/>
                <a:gd name="connsiteY148" fmla="*/ 437746 h 485775"/>
                <a:gd name="connsiteX149" fmla="*/ 554914 w 571500"/>
                <a:gd name="connsiteY149" fmla="*/ 437746 h 485775"/>
                <a:gd name="connsiteX150" fmla="*/ 561277 w 571500"/>
                <a:gd name="connsiteY150" fmla="*/ 434556 h 485775"/>
                <a:gd name="connsiteX151" fmla="*/ 561277 w 571500"/>
                <a:gd name="connsiteY151" fmla="*/ 431356 h 485775"/>
                <a:gd name="connsiteX152" fmla="*/ 564467 w 571500"/>
                <a:gd name="connsiteY152" fmla="*/ 431356 h 485775"/>
                <a:gd name="connsiteX153" fmla="*/ 564467 w 571500"/>
                <a:gd name="connsiteY153" fmla="*/ 431356 h 485775"/>
                <a:gd name="connsiteX154" fmla="*/ 567649 w 571500"/>
                <a:gd name="connsiteY154" fmla="*/ 431356 h 485775"/>
                <a:gd name="connsiteX155" fmla="*/ 567649 w 571500"/>
                <a:gd name="connsiteY155" fmla="*/ 424964 h 485775"/>
                <a:gd name="connsiteX156" fmla="*/ 567649 w 571500"/>
                <a:gd name="connsiteY156" fmla="*/ 424964 h 485775"/>
                <a:gd name="connsiteX157" fmla="*/ 570830 w 571500"/>
                <a:gd name="connsiteY157" fmla="*/ 421773 h 485775"/>
                <a:gd name="connsiteX158" fmla="*/ 570830 w 571500"/>
                <a:gd name="connsiteY158" fmla="*/ 421773 h 485775"/>
                <a:gd name="connsiteX159" fmla="*/ 570830 w 571500"/>
                <a:gd name="connsiteY159" fmla="*/ 418573 h 485775"/>
                <a:gd name="connsiteX160" fmla="*/ 394131 w 571500"/>
                <a:gd name="connsiteY160" fmla="*/ 399399 h 485775"/>
                <a:gd name="connsiteX161" fmla="*/ 387760 w 571500"/>
                <a:gd name="connsiteY161" fmla="*/ 402590 h 485775"/>
                <a:gd name="connsiteX162" fmla="*/ 384578 w 571500"/>
                <a:gd name="connsiteY162" fmla="*/ 402590 h 485775"/>
                <a:gd name="connsiteX163" fmla="*/ 378206 w 571500"/>
                <a:gd name="connsiteY163" fmla="*/ 402590 h 485775"/>
                <a:gd name="connsiteX164" fmla="*/ 349555 w 571500"/>
                <a:gd name="connsiteY164" fmla="*/ 405790 h 485775"/>
                <a:gd name="connsiteX165" fmla="*/ 340001 w 571500"/>
                <a:gd name="connsiteY165" fmla="*/ 405790 h 485775"/>
                <a:gd name="connsiteX166" fmla="*/ 330448 w 571500"/>
                <a:gd name="connsiteY166" fmla="*/ 402590 h 485775"/>
                <a:gd name="connsiteX167" fmla="*/ 330448 w 571500"/>
                <a:gd name="connsiteY167" fmla="*/ 402590 h 485775"/>
                <a:gd name="connsiteX168" fmla="*/ 327266 w 571500"/>
                <a:gd name="connsiteY168" fmla="*/ 399399 h 485775"/>
                <a:gd name="connsiteX169" fmla="*/ 324085 w 571500"/>
                <a:gd name="connsiteY169" fmla="*/ 399399 h 485775"/>
                <a:gd name="connsiteX170" fmla="*/ 320894 w 571500"/>
                <a:gd name="connsiteY170" fmla="*/ 399399 h 485775"/>
                <a:gd name="connsiteX171" fmla="*/ 320894 w 571500"/>
                <a:gd name="connsiteY171" fmla="*/ 399399 h 485775"/>
                <a:gd name="connsiteX172" fmla="*/ 279508 w 571500"/>
                <a:gd name="connsiteY172" fmla="*/ 377025 h 485775"/>
                <a:gd name="connsiteX173" fmla="*/ 269954 w 571500"/>
                <a:gd name="connsiteY173" fmla="*/ 369033 h 485775"/>
                <a:gd name="connsiteX174" fmla="*/ 262001 w 571500"/>
                <a:gd name="connsiteY174" fmla="*/ 369033 h 485775"/>
                <a:gd name="connsiteX175" fmla="*/ 258810 w 571500"/>
                <a:gd name="connsiteY175" fmla="*/ 365843 h 485775"/>
                <a:gd name="connsiteX176" fmla="*/ 255629 w 571500"/>
                <a:gd name="connsiteY176" fmla="*/ 365843 h 485775"/>
                <a:gd name="connsiteX177" fmla="*/ 252447 w 571500"/>
                <a:gd name="connsiteY177" fmla="*/ 359451 h 485775"/>
                <a:gd name="connsiteX178" fmla="*/ 249266 w 571500"/>
                <a:gd name="connsiteY178" fmla="*/ 359451 h 485775"/>
                <a:gd name="connsiteX179" fmla="*/ 246075 w 571500"/>
                <a:gd name="connsiteY179" fmla="*/ 353060 h 485775"/>
                <a:gd name="connsiteX180" fmla="*/ 236531 w 571500"/>
                <a:gd name="connsiteY180" fmla="*/ 340277 h 485775"/>
                <a:gd name="connsiteX181" fmla="*/ 230159 w 571500"/>
                <a:gd name="connsiteY181" fmla="*/ 330686 h 485775"/>
                <a:gd name="connsiteX182" fmla="*/ 220605 w 571500"/>
                <a:gd name="connsiteY182" fmla="*/ 321094 h 485775"/>
                <a:gd name="connsiteX183" fmla="*/ 204689 w 571500"/>
                <a:gd name="connsiteY183" fmla="*/ 314703 h 485775"/>
                <a:gd name="connsiteX184" fmla="*/ 201508 w 571500"/>
                <a:gd name="connsiteY184" fmla="*/ 311512 h 485775"/>
                <a:gd name="connsiteX185" fmla="*/ 198317 w 571500"/>
                <a:gd name="connsiteY185" fmla="*/ 308311 h 485775"/>
                <a:gd name="connsiteX186" fmla="*/ 191954 w 571500"/>
                <a:gd name="connsiteY186" fmla="*/ 301920 h 485775"/>
                <a:gd name="connsiteX187" fmla="*/ 179219 w 571500"/>
                <a:gd name="connsiteY187" fmla="*/ 295529 h 485775"/>
                <a:gd name="connsiteX188" fmla="*/ 160112 w 571500"/>
                <a:gd name="connsiteY188" fmla="*/ 282746 h 485775"/>
                <a:gd name="connsiteX189" fmla="*/ 128280 w 571500"/>
                <a:gd name="connsiteY189" fmla="*/ 253981 h 485775"/>
                <a:gd name="connsiteX190" fmla="*/ 125089 w 571500"/>
                <a:gd name="connsiteY190" fmla="*/ 250790 h 485775"/>
                <a:gd name="connsiteX191" fmla="*/ 125089 w 571500"/>
                <a:gd name="connsiteY191" fmla="*/ 244399 h 485775"/>
                <a:gd name="connsiteX192" fmla="*/ 125089 w 571500"/>
                <a:gd name="connsiteY192" fmla="*/ 241198 h 485775"/>
                <a:gd name="connsiteX193" fmla="*/ 128280 w 571500"/>
                <a:gd name="connsiteY193" fmla="*/ 241198 h 485775"/>
                <a:gd name="connsiteX194" fmla="*/ 128280 w 571500"/>
                <a:gd name="connsiteY194" fmla="*/ 238008 h 485775"/>
                <a:gd name="connsiteX195" fmla="*/ 118726 w 571500"/>
                <a:gd name="connsiteY195" fmla="*/ 234807 h 485775"/>
                <a:gd name="connsiteX196" fmla="*/ 115544 w 571500"/>
                <a:gd name="connsiteY196" fmla="*/ 231616 h 485775"/>
                <a:gd name="connsiteX197" fmla="*/ 115544 w 571500"/>
                <a:gd name="connsiteY197" fmla="*/ 231616 h 485775"/>
                <a:gd name="connsiteX198" fmla="*/ 112354 w 571500"/>
                <a:gd name="connsiteY198" fmla="*/ 231616 h 485775"/>
                <a:gd name="connsiteX199" fmla="*/ 112354 w 571500"/>
                <a:gd name="connsiteY199" fmla="*/ 228416 h 485775"/>
                <a:gd name="connsiteX200" fmla="*/ 112354 w 571500"/>
                <a:gd name="connsiteY200" fmla="*/ 225225 h 485775"/>
                <a:gd name="connsiteX201" fmla="*/ 107582 w 571500"/>
                <a:gd name="connsiteY201" fmla="*/ 222024 h 485775"/>
                <a:gd name="connsiteX202" fmla="*/ 98028 w 571500"/>
                <a:gd name="connsiteY202" fmla="*/ 215633 h 485775"/>
                <a:gd name="connsiteX203" fmla="*/ 75739 w 571500"/>
                <a:gd name="connsiteY203" fmla="*/ 193259 h 485775"/>
                <a:gd name="connsiteX204" fmla="*/ 75739 w 571500"/>
                <a:gd name="connsiteY204" fmla="*/ 190068 h 485775"/>
                <a:gd name="connsiteX205" fmla="*/ 69377 w 571500"/>
                <a:gd name="connsiteY205" fmla="*/ 177286 h 485775"/>
                <a:gd name="connsiteX206" fmla="*/ 69377 w 571500"/>
                <a:gd name="connsiteY206" fmla="*/ 169294 h 485775"/>
                <a:gd name="connsiteX207" fmla="*/ 66196 w 571500"/>
                <a:gd name="connsiteY207" fmla="*/ 162903 h 485775"/>
                <a:gd name="connsiteX208" fmla="*/ 66196 w 571500"/>
                <a:gd name="connsiteY208" fmla="*/ 156511 h 485775"/>
                <a:gd name="connsiteX209" fmla="*/ 66196 w 571500"/>
                <a:gd name="connsiteY209" fmla="*/ 156511 h 485775"/>
                <a:gd name="connsiteX210" fmla="*/ 66196 w 571500"/>
                <a:gd name="connsiteY210" fmla="*/ 150120 h 485775"/>
                <a:gd name="connsiteX211" fmla="*/ 63005 w 571500"/>
                <a:gd name="connsiteY211" fmla="*/ 146920 h 485775"/>
                <a:gd name="connsiteX212" fmla="*/ 63005 w 571500"/>
                <a:gd name="connsiteY212" fmla="*/ 140529 h 485775"/>
                <a:gd name="connsiteX213" fmla="*/ 53451 w 571500"/>
                <a:gd name="connsiteY213" fmla="*/ 134137 h 485775"/>
                <a:gd name="connsiteX214" fmla="*/ 40716 w 571500"/>
                <a:gd name="connsiteY214" fmla="*/ 134137 h 485775"/>
                <a:gd name="connsiteX215" fmla="*/ 31172 w 571500"/>
                <a:gd name="connsiteY215" fmla="*/ 130947 h 485775"/>
                <a:gd name="connsiteX216" fmla="*/ 27981 w 571500"/>
                <a:gd name="connsiteY216" fmla="*/ 130947 h 485775"/>
                <a:gd name="connsiteX217" fmla="*/ 21619 w 571500"/>
                <a:gd name="connsiteY217" fmla="*/ 130947 h 485775"/>
                <a:gd name="connsiteX218" fmla="*/ 15246 w 571500"/>
                <a:gd name="connsiteY218" fmla="*/ 124555 h 485775"/>
                <a:gd name="connsiteX219" fmla="*/ 8883 w 571500"/>
                <a:gd name="connsiteY219" fmla="*/ 118164 h 485775"/>
                <a:gd name="connsiteX220" fmla="*/ 8883 w 571500"/>
                <a:gd name="connsiteY220" fmla="*/ 111763 h 485775"/>
                <a:gd name="connsiteX221" fmla="*/ 8883 w 571500"/>
                <a:gd name="connsiteY221" fmla="*/ 105372 h 485775"/>
                <a:gd name="connsiteX222" fmla="*/ 15246 w 571500"/>
                <a:gd name="connsiteY222" fmla="*/ 95789 h 485775"/>
                <a:gd name="connsiteX223" fmla="*/ 21619 w 571500"/>
                <a:gd name="connsiteY223" fmla="*/ 89399 h 485775"/>
                <a:gd name="connsiteX224" fmla="*/ 27981 w 571500"/>
                <a:gd name="connsiteY224" fmla="*/ 79807 h 485775"/>
                <a:gd name="connsiteX225" fmla="*/ 31172 w 571500"/>
                <a:gd name="connsiteY225" fmla="*/ 76616 h 485775"/>
                <a:gd name="connsiteX226" fmla="*/ 34353 w 571500"/>
                <a:gd name="connsiteY226" fmla="*/ 73415 h 485775"/>
                <a:gd name="connsiteX227" fmla="*/ 37535 w 571500"/>
                <a:gd name="connsiteY227" fmla="*/ 73415 h 485775"/>
                <a:gd name="connsiteX228" fmla="*/ 40716 w 571500"/>
                <a:gd name="connsiteY228" fmla="*/ 73415 h 485775"/>
                <a:gd name="connsiteX229" fmla="*/ 40716 w 571500"/>
                <a:gd name="connsiteY229" fmla="*/ 73415 h 485775"/>
                <a:gd name="connsiteX230" fmla="*/ 43907 w 571500"/>
                <a:gd name="connsiteY230" fmla="*/ 89399 h 485775"/>
                <a:gd name="connsiteX231" fmla="*/ 47088 w 571500"/>
                <a:gd name="connsiteY231" fmla="*/ 92589 h 485775"/>
                <a:gd name="connsiteX232" fmla="*/ 47088 w 571500"/>
                <a:gd name="connsiteY232" fmla="*/ 95789 h 485775"/>
                <a:gd name="connsiteX233" fmla="*/ 47088 w 571500"/>
                <a:gd name="connsiteY233" fmla="*/ 92589 h 485775"/>
                <a:gd name="connsiteX234" fmla="*/ 47088 w 571500"/>
                <a:gd name="connsiteY234" fmla="*/ 89399 h 485775"/>
                <a:gd name="connsiteX235" fmla="*/ 43907 w 571500"/>
                <a:gd name="connsiteY235" fmla="*/ 67024 h 485775"/>
                <a:gd name="connsiteX236" fmla="*/ 40716 w 571500"/>
                <a:gd name="connsiteY236" fmla="*/ 60633 h 485775"/>
                <a:gd name="connsiteX237" fmla="*/ 37535 w 571500"/>
                <a:gd name="connsiteY237" fmla="*/ 54241 h 485775"/>
                <a:gd name="connsiteX238" fmla="*/ 34353 w 571500"/>
                <a:gd name="connsiteY238" fmla="*/ 47851 h 485775"/>
                <a:gd name="connsiteX239" fmla="*/ 27981 w 571500"/>
                <a:gd name="connsiteY239" fmla="*/ 41459 h 485775"/>
                <a:gd name="connsiteX240" fmla="*/ 24800 w 571500"/>
                <a:gd name="connsiteY240" fmla="*/ 38259 h 485775"/>
                <a:gd name="connsiteX241" fmla="*/ 18437 w 571500"/>
                <a:gd name="connsiteY241" fmla="*/ 25476 h 485775"/>
                <a:gd name="connsiteX242" fmla="*/ 8883 w 571500"/>
                <a:gd name="connsiteY242" fmla="*/ 12693 h 485775"/>
                <a:gd name="connsiteX243" fmla="*/ 8883 w 571500"/>
                <a:gd name="connsiteY243" fmla="*/ 12693 h 485775"/>
                <a:gd name="connsiteX244" fmla="*/ 5702 w 571500"/>
                <a:gd name="connsiteY244" fmla="*/ 6302 h 485775"/>
                <a:gd name="connsiteX245" fmla="*/ 5702 w 571500"/>
                <a:gd name="connsiteY245" fmla="*/ 3111 h 485775"/>
                <a:gd name="connsiteX246" fmla="*/ 2511 w 571500"/>
                <a:gd name="connsiteY246" fmla="*/ -89 h 485775"/>
                <a:gd name="connsiteX247" fmla="*/ 2511 w 571500"/>
                <a:gd name="connsiteY247" fmla="*/ -89 h 485775"/>
                <a:gd name="connsiteX248" fmla="*/ 2511 w 571500"/>
                <a:gd name="connsiteY248" fmla="*/ 54241 h 485775"/>
                <a:gd name="connsiteX249" fmla="*/ -670 w 571500"/>
                <a:gd name="connsiteY249" fmla="*/ 105372 h 485775"/>
                <a:gd name="connsiteX250" fmla="*/ -670 w 571500"/>
                <a:gd name="connsiteY250" fmla="*/ 159702 h 485775"/>
                <a:gd name="connsiteX251" fmla="*/ -670 w 571500"/>
                <a:gd name="connsiteY251" fmla="*/ 212442 h 485775"/>
                <a:gd name="connsiteX252" fmla="*/ -670 w 571500"/>
                <a:gd name="connsiteY252" fmla="*/ 266763 h 485775"/>
                <a:gd name="connsiteX253" fmla="*/ -670 w 571500"/>
                <a:gd name="connsiteY253" fmla="*/ 321094 h 485775"/>
                <a:gd name="connsiteX254" fmla="*/ -670 w 571500"/>
                <a:gd name="connsiteY254" fmla="*/ 377025 h 485775"/>
                <a:gd name="connsiteX255" fmla="*/ -670 w 571500"/>
                <a:gd name="connsiteY255" fmla="*/ 431356 h 485775"/>
                <a:gd name="connsiteX256" fmla="*/ -670 w 571500"/>
                <a:gd name="connsiteY256" fmla="*/ 431356 h 485775"/>
                <a:gd name="connsiteX257" fmla="*/ -670 w 571500"/>
                <a:gd name="connsiteY257" fmla="*/ 431356 h 485775"/>
                <a:gd name="connsiteX258" fmla="*/ 5702 w 571500"/>
                <a:gd name="connsiteY258" fmla="*/ 437746 h 485775"/>
                <a:gd name="connsiteX259" fmla="*/ 8883 w 571500"/>
                <a:gd name="connsiteY259" fmla="*/ 444138 h 485775"/>
                <a:gd name="connsiteX260" fmla="*/ 12065 w 571500"/>
                <a:gd name="connsiteY260" fmla="*/ 444138 h 485775"/>
                <a:gd name="connsiteX261" fmla="*/ 15246 w 571500"/>
                <a:gd name="connsiteY261" fmla="*/ 447338 h 485775"/>
                <a:gd name="connsiteX262" fmla="*/ 37535 w 571500"/>
                <a:gd name="connsiteY262" fmla="*/ 444138 h 485775"/>
                <a:gd name="connsiteX263" fmla="*/ 37535 w 571500"/>
                <a:gd name="connsiteY263" fmla="*/ 440947 h 485775"/>
                <a:gd name="connsiteX264" fmla="*/ 37535 w 571500"/>
                <a:gd name="connsiteY264" fmla="*/ 440947 h 485775"/>
                <a:gd name="connsiteX265" fmla="*/ 37535 w 571500"/>
                <a:gd name="connsiteY265" fmla="*/ 434556 h 485775"/>
                <a:gd name="connsiteX266" fmla="*/ 40716 w 571500"/>
                <a:gd name="connsiteY266" fmla="*/ 434556 h 485775"/>
                <a:gd name="connsiteX267" fmla="*/ 43907 w 571500"/>
                <a:gd name="connsiteY267" fmla="*/ 434556 h 485775"/>
                <a:gd name="connsiteX268" fmla="*/ 50270 w 571500"/>
                <a:gd name="connsiteY268" fmla="*/ 437746 h 485775"/>
                <a:gd name="connsiteX269" fmla="*/ 59823 w 571500"/>
                <a:gd name="connsiteY269" fmla="*/ 440947 h 485775"/>
                <a:gd name="connsiteX270" fmla="*/ 66196 w 571500"/>
                <a:gd name="connsiteY270" fmla="*/ 444138 h 485775"/>
                <a:gd name="connsiteX271" fmla="*/ 82112 w 571500"/>
                <a:gd name="connsiteY271" fmla="*/ 447338 h 485775"/>
                <a:gd name="connsiteX272" fmla="*/ 115544 w 571500"/>
                <a:gd name="connsiteY272" fmla="*/ 450529 h 485775"/>
                <a:gd name="connsiteX273" fmla="*/ 131461 w 571500"/>
                <a:gd name="connsiteY273" fmla="*/ 450529 h 485775"/>
                <a:gd name="connsiteX274" fmla="*/ 153749 w 571500"/>
                <a:gd name="connsiteY274" fmla="*/ 453730 h 485775"/>
                <a:gd name="connsiteX275" fmla="*/ 191954 w 571500"/>
                <a:gd name="connsiteY275" fmla="*/ 456920 h 485775"/>
                <a:gd name="connsiteX276" fmla="*/ 201508 w 571500"/>
                <a:gd name="connsiteY276" fmla="*/ 460121 h 485775"/>
                <a:gd name="connsiteX277" fmla="*/ 214242 w 571500"/>
                <a:gd name="connsiteY277" fmla="*/ 463312 h 485775"/>
                <a:gd name="connsiteX278" fmla="*/ 217424 w 571500"/>
                <a:gd name="connsiteY278" fmla="*/ 463312 h 485775"/>
                <a:gd name="connsiteX279" fmla="*/ 226978 w 571500"/>
                <a:gd name="connsiteY279" fmla="*/ 472904 h 485775"/>
                <a:gd name="connsiteX280" fmla="*/ 230159 w 571500"/>
                <a:gd name="connsiteY280" fmla="*/ 476094 h 485775"/>
                <a:gd name="connsiteX281" fmla="*/ 233340 w 571500"/>
                <a:gd name="connsiteY281" fmla="*/ 476094 h 485775"/>
                <a:gd name="connsiteX282" fmla="*/ 233340 w 571500"/>
                <a:gd name="connsiteY282" fmla="*/ 479295 h 485775"/>
                <a:gd name="connsiteX283" fmla="*/ 236531 w 571500"/>
                <a:gd name="connsiteY283" fmla="*/ 482495 h 485775"/>
                <a:gd name="connsiteX284" fmla="*/ 249266 w 571500"/>
                <a:gd name="connsiteY284" fmla="*/ 485686 h 485775"/>
                <a:gd name="connsiteX285" fmla="*/ 258810 w 571500"/>
                <a:gd name="connsiteY285" fmla="*/ 485686 h 485775"/>
                <a:gd name="connsiteX286" fmla="*/ 262001 w 571500"/>
                <a:gd name="connsiteY286" fmla="*/ 485686 h 485775"/>
                <a:gd name="connsiteX287" fmla="*/ 269954 w 571500"/>
                <a:gd name="connsiteY287" fmla="*/ 482495 h 485775"/>
                <a:gd name="connsiteX288" fmla="*/ 269954 w 571500"/>
                <a:gd name="connsiteY288" fmla="*/ 482495 h 485775"/>
                <a:gd name="connsiteX289" fmla="*/ 269954 w 571500"/>
                <a:gd name="connsiteY289" fmla="*/ 476094 h 485775"/>
                <a:gd name="connsiteX290" fmla="*/ 276326 w 571500"/>
                <a:gd name="connsiteY290" fmla="*/ 476094 h 485775"/>
                <a:gd name="connsiteX291" fmla="*/ 289062 w 571500"/>
                <a:gd name="connsiteY291" fmla="*/ 476094 h 485775"/>
                <a:gd name="connsiteX292" fmla="*/ 298615 w 571500"/>
                <a:gd name="connsiteY292" fmla="*/ 476094 h 485775"/>
                <a:gd name="connsiteX293" fmla="*/ 304978 w 571500"/>
                <a:gd name="connsiteY293" fmla="*/ 472904 h 485775"/>
                <a:gd name="connsiteX294" fmla="*/ 314531 w 571500"/>
                <a:gd name="connsiteY294" fmla="*/ 469703 h 485775"/>
                <a:gd name="connsiteX295" fmla="*/ 317713 w 571500"/>
                <a:gd name="connsiteY295" fmla="*/ 466512 h 485775"/>
                <a:gd name="connsiteX296" fmla="*/ 317713 w 571500"/>
                <a:gd name="connsiteY296" fmla="*/ 463312 h 485775"/>
                <a:gd name="connsiteX297" fmla="*/ 317713 w 571500"/>
                <a:gd name="connsiteY297" fmla="*/ 460121 h 485775"/>
                <a:gd name="connsiteX298" fmla="*/ 314531 w 571500"/>
                <a:gd name="connsiteY298" fmla="*/ 456920 h 485775"/>
                <a:gd name="connsiteX299" fmla="*/ 317713 w 571500"/>
                <a:gd name="connsiteY299" fmla="*/ 456920 h 485775"/>
                <a:gd name="connsiteX300" fmla="*/ 324085 w 571500"/>
                <a:gd name="connsiteY300" fmla="*/ 456920 h 485775"/>
                <a:gd name="connsiteX301" fmla="*/ 327266 w 571500"/>
                <a:gd name="connsiteY301" fmla="*/ 456920 h 485775"/>
                <a:gd name="connsiteX302" fmla="*/ 336820 w 571500"/>
                <a:gd name="connsiteY302" fmla="*/ 460121 h 485775"/>
                <a:gd name="connsiteX303" fmla="*/ 340001 w 571500"/>
                <a:gd name="connsiteY303" fmla="*/ 456920 h 485775"/>
                <a:gd name="connsiteX304" fmla="*/ 343182 w 571500"/>
                <a:gd name="connsiteY304" fmla="*/ 456920 h 485775"/>
                <a:gd name="connsiteX305" fmla="*/ 346373 w 571500"/>
                <a:gd name="connsiteY305" fmla="*/ 456920 h 485775"/>
                <a:gd name="connsiteX306" fmla="*/ 346373 w 571500"/>
                <a:gd name="connsiteY306" fmla="*/ 456920 h 485775"/>
                <a:gd name="connsiteX307" fmla="*/ 346373 w 571500"/>
                <a:gd name="connsiteY307" fmla="*/ 460121 h 485775"/>
                <a:gd name="connsiteX308" fmla="*/ 346373 w 571500"/>
                <a:gd name="connsiteY308" fmla="*/ 460121 h 485775"/>
                <a:gd name="connsiteX309" fmla="*/ 346373 w 571500"/>
                <a:gd name="connsiteY309" fmla="*/ 460121 h 485775"/>
                <a:gd name="connsiteX310" fmla="*/ 346373 w 571500"/>
                <a:gd name="connsiteY310" fmla="*/ 463312 h 485775"/>
                <a:gd name="connsiteX311" fmla="*/ 346373 w 571500"/>
                <a:gd name="connsiteY311" fmla="*/ 466512 h 485775"/>
                <a:gd name="connsiteX312" fmla="*/ 349555 w 571500"/>
                <a:gd name="connsiteY312" fmla="*/ 469703 h 485775"/>
                <a:gd name="connsiteX313" fmla="*/ 349555 w 571500"/>
                <a:gd name="connsiteY313" fmla="*/ 469703 h 485775"/>
                <a:gd name="connsiteX314" fmla="*/ 352736 w 571500"/>
                <a:gd name="connsiteY314" fmla="*/ 469703 h 485775"/>
                <a:gd name="connsiteX315" fmla="*/ 355918 w 571500"/>
                <a:gd name="connsiteY315" fmla="*/ 469703 h 485775"/>
                <a:gd name="connsiteX316" fmla="*/ 355918 w 571500"/>
                <a:gd name="connsiteY316" fmla="*/ 469703 h 485775"/>
                <a:gd name="connsiteX317" fmla="*/ 355918 w 571500"/>
                <a:gd name="connsiteY317" fmla="*/ 466512 h 485775"/>
                <a:gd name="connsiteX318" fmla="*/ 359108 w 571500"/>
                <a:gd name="connsiteY318" fmla="*/ 463312 h 485775"/>
                <a:gd name="connsiteX319" fmla="*/ 359108 w 571500"/>
                <a:gd name="connsiteY319" fmla="*/ 463312 h 485775"/>
                <a:gd name="connsiteX320" fmla="*/ 362290 w 571500"/>
                <a:gd name="connsiteY320" fmla="*/ 460121 h 485775"/>
                <a:gd name="connsiteX321" fmla="*/ 371843 w 571500"/>
                <a:gd name="connsiteY321" fmla="*/ 463312 h 485775"/>
                <a:gd name="connsiteX322" fmla="*/ 375025 w 571500"/>
                <a:gd name="connsiteY322" fmla="*/ 460121 h 485775"/>
                <a:gd name="connsiteX323" fmla="*/ 375025 w 571500"/>
                <a:gd name="connsiteY323" fmla="*/ 453730 h 485775"/>
                <a:gd name="connsiteX324" fmla="*/ 375025 w 571500"/>
                <a:gd name="connsiteY324" fmla="*/ 453730 h 485775"/>
                <a:gd name="connsiteX325" fmla="*/ 381388 w 571500"/>
                <a:gd name="connsiteY325" fmla="*/ 453730 h 485775"/>
                <a:gd name="connsiteX326" fmla="*/ 384578 w 571500"/>
                <a:gd name="connsiteY326" fmla="*/ 453730 h 485775"/>
                <a:gd name="connsiteX327" fmla="*/ 384578 w 571500"/>
                <a:gd name="connsiteY327" fmla="*/ 456920 h 485775"/>
                <a:gd name="connsiteX328" fmla="*/ 384578 w 571500"/>
                <a:gd name="connsiteY328" fmla="*/ 460121 h 485775"/>
                <a:gd name="connsiteX329" fmla="*/ 384578 w 571500"/>
                <a:gd name="connsiteY329" fmla="*/ 460121 h 485775"/>
                <a:gd name="connsiteX330" fmla="*/ 387760 w 571500"/>
                <a:gd name="connsiteY330" fmla="*/ 460121 h 485775"/>
                <a:gd name="connsiteX331" fmla="*/ 387760 w 571500"/>
                <a:gd name="connsiteY331" fmla="*/ 460121 h 485775"/>
                <a:gd name="connsiteX332" fmla="*/ 390941 w 571500"/>
                <a:gd name="connsiteY332" fmla="*/ 460121 h 485775"/>
                <a:gd name="connsiteX333" fmla="*/ 390941 w 571500"/>
                <a:gd name="connsiteY333" fmla="*/ 460121 h 485775"/>
                <a:gd name="connsiteX334" fmla="*/ 394131 w 571500"/>
                <a:gd name="connsiteY334" fmla="*/ 447338 h 485775"/>
                <a:gd name="connsiteX335" fmla="*/ 397313 w 571500"/>
                <a:gd name="connsiteY335" fmla="*/ 444138 h 485775"/>
                <a:gd name="connsiteX336" fmla="*/ 400494 w 571500"/>
                <a:gd name="connsiteY336" fmla="*/ 440947 h 485775"/>
                <a:gd name="connsiteX337" fmla="*/ 403676 w 571500"/>
                <a:gd name="connsiteY337" fmla="*/ 440947 h 485775"/>
                <a:gd name="connsiteX338" fmla="*/ 403676 w 571500"/>
                <a:gd name="connsiteY338" fmla="*/ 437746 h 485775"/>
                <a:gd name="connsiteX339" fmla="*/ 400494 w 571500"/>
                <a:gd name="connsiteY339" fmla="*/ 434556 h 485775"/>
                <a:gd name="connsiteX340" fmla="*/ 400494 w 571500"/>
                <a:gd name="connsiteY340" fmla="*/ 434556 h 485775"/>
                <a:gd name="connsiteX341" fmla="*/ 403676 w 571500"/>
                <a:gd name="connsiteY341" fmla="*/ 431356 h 485775"/>
                <a:gd name="connsiteX342" fmla="*/ 406867 w 571500"/>
                <a:gd name="connsiteY342" fmla="*/ 428165 h 485775"/>
                <a:gd name="connsiteX343" fmla="*/ 406867 w 571500"/>
                <a:gd name="connsiteY343" fmla="*/ 428165 h 485775"/>
                <a:gd name="connsiteX344" fmla="*/ 403676 w 571500"/>
                <a:gd name="connsiteY344" fmla="*/ 424964 h 485775"/>
                <a:gd name="connsiteX345" fmla="*/ 403676 w 571500"/>
                <a:gd name="connsiteY345" fmla="*/ 424964 h 485775"/>
                <a:gd name="connsiteX346" fmla="*/ 406867 w 571500"/>
                <a:gd name="connsiteY346" fmla="*/ 412182 h 485775"/>
                <a:gd name="connsiteX347" fmla="*/ 410048 w 571500"/>
                <a:gd name="connsiteY347" fmla="*/ 412182 h 485775"/>
                <a:gd name="connsiteX348" fmla="*/ 410048 w 571500"/>
                <a:gd name="connsiteY348" fmla="*/ 408981 h 485775"/>
                <a:gd name="connsiteX349" fmla="*/ 413229 w 571500"/>
                <a:gd name="connsiteY349" fmla="*/ 405790 h 485775"/>
                <a:gd name="connsiteX350" fmla="*/ 413229 w 571500"/>
                <a:gd name="connsiteY350" fmla="*/ 402590 h 485775"/>
                <a:gd name="connsiteX351" fmla="*/ 413229 w 571500"/>
                <a:gd name="connsiteY351" fmla="*/ 402590 h 485775"/>
                <a:gd name="connsiteX352" fmla="*/ 394131 w 571500"/>
                <a:gd name="connsiteY352" fmla="*/ 399399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</a:cxnLst>
              <a:rect l="l" t="t" r="r" b="b"/>
              <a:pathLst>
                <a:path w="571500" h="485775">
                  <a:moveTo>
                    <a:pt x="5702" y="447338"/>
                  </a:moveTo>
                  <a:lnTo>
                    <a:pt x="5702" y="444138"/>
                  </a:lnTo>
                  <a:lnTo>
                    <a:pt x="2511" y="440947"/>
                  </a:lnTo>
                  <a:lnTo>
                    <a:pt x="-670" y="437746"/>
                  </a:lnTo>
                  <a:lnTo>
                    <a:pt x="-670" y="434556"/>
                  </a:lnTo>
                  <a:lnTo>
                    <a:pt x="-670" y="447338"/>
                  </a:lnTo>
                  <a:lnTo>
                    <a:pt x="-670" y="453730"/>
                  </a:lnTo>
                  <a:lnTo>
                    <a:pt x="-670" y="453730"/>
                  </a:lnTo>
                  <a:lnTo>
                    <a:pt x="5702" y="453730"/>
                  </a:lnTo>
                  <a:lnTo>
                    <a:pt x="8883" y="450529"/>
                  </a:lnTo>
                  <a:lnTo>
                    <a:pt x="8883" y="447338"/>
                  </a:lnTo>
                  <a:lnTo>
                    <a:pt x="5702" y="447338"/>
                  </a:lnTo>
                  <a:close/>
                  <a:moveTo>
                    <a:pt x="570830" y="418573"/>
                  </a:moveTo>
                  <a:lnTo>
                    <a:pt x="567649" y="418573"/>
                  </a:lnTo>
                  <a:lnTo>
                    <a:pt x="564467" y="421773"/>
                  </a:lnTo>
                  <a:lnTo>
                    <a:pt x="564467" y="421773"/>
                  </a:lnTo>
                  <a:lnTo>
                    <a:pt x="564467" y="418573"/>
                  </a:lnTo>
                  <a:lnTo>
                    <a:pt x="561277" y="418573"/>
                  </a:lnTo>
                  <a:lnTo>
                    <a:pt x="548541" y="421773"/>
                  </a:lnTo>
                  <a:lnTo>
                    <a:pt x="545360" y="424964"/>
                  </a:lnTo>
                  <a:lnTo>
                    <a:pt x="542179" y="424964"/>
                  </a:lnTo>
                  <a:lnTo>
                    <a:pt x="542179" y="424964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8988" y="418573"/>
                  </a:lnTo>
                  <a:lnTo>
                    <a:pt x="535807" y="418573"/>
                  </a:lnTo>
                  <a:lnTo>
                    <a:pt x="535807" y="421773"/>
                  </a:lnTo>
                  <a:lnTo>
                    <a:pt x="535807" y="421773"/>
                  </a:lnTo>
                  <a:lnTo>
                    <a:pt x="532625" y="421773"/>
                  </a:lnTo>
                  <a:lnTo>
                    <a:pt x="532625" y="418573"/>
                  </a:lnTo>
                  <a:lnTo>
                    <a:pt x="532625" y="418573"/>
                  </a:lnTo>
                  <a:lnTo>
                    <a:pt x="529444" y="418573"/>
                  </a:lnTo>
                  <a:lnTo>
                    <a:pt x="529444" y="421773"/>
                  </a:lnTo>
                  <a:lnTo>
                    <a:pt x="529444" y="421773"/>
                  </a:lnTo>
                  <a:lnTo>
                    <a:pt x="529444" y="424964"/>
                  </a:lnTo>
                  <a:lnTo>
                    <a:pt x="529444" y="424964"/>
                  </a:lnTo>
                  <a:lnTo>
                    <a:pt x="526253" y="421773"/>
                  </a:lnTo>
                  <a:lnTo>
                    <a:pt x="526253" y="421773"/>
                  </a:lnTo>
                  <a:lnTo>
                    <a:pt x="523072" y="418573"/>
                  </a:lnTo>
                  <a:lnTo>
                    <a:pt x="523072" y="418573"/>
                  </a:lnTo>
                  <a:lnTo>
                    <a:pt x="516709" y="4217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6709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3518" y="418573"/>
                  </a:lnTo>
                  <a:lnTo>
                    <a:pt x="510337" y="418573"/>
                  </a:lnTo>
                  <a:lnTo>
                    <a:pt x="507155" y="415372"/>
                  </a:lnTo>
                  <a:lnTo>
                    <a:pt x="507155" y="415372"/>
                  </a:lnTo>
                  <a:lnTo>
                    <a:pt x="507155" y="418573"/>
                  </a:lnTo>
                  <a:lnTo>
                    <a:pt x="507155" y="421773"/>
                  </a:lnTo>
                  <a:lnTo>
                    <a:pt x="507155" y="424964"/>
                  </a:lnTo>
                  <a:lnTo>
                    <a:pt x="507155" y="428165"/>
                  </a:lnTo>
                  <a:lnTo>
                    <a:pt x="507155" y="428165"/>
                  </a:lnTo>
                  <a:lnTo>
                    <a:pt x="507155" y="431356"/>
                  </a:lnTo>
                  <a:lnTo>
                    <a:pt x="507155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31356"/>
                  </a:lnTo>
                  <a:lnTo>
                    <a:pt x="503974" y="428165"/>
                  </a:lnTo>
                  <a:lnTo>
                    <a:pt x="503974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500783" y="424964"/>
                  </a:lnTo>
                  <a:lnTo>
                    <a:pt x="497602" y="424964"/>
                  </a:lnTo>
                  <a:lnTo>
                    <a:pt x="497602" y="424964"/>
                  </a:lnTo>
                  <a:lnTo>
                    <a:pt x="494421" y="424964"/>
                  </a:lnTo>
                  <a:lnTo>
                    <a:pt x="491230" y="424964"/>
                  </a:lnTo>
                  <a:lnTo>
                    <a:pt x="491230" y="424964"/>
                  </a:lnTo>
                  <a:lnTo>
                    <a:pt x="488048" y="418573"/>
                  </a:lnTo>
                  <a:lnTo>
                    <a:pt x="484867" y="418573"/>
                  </a:lnTo>
                  <a:lnTo>
                    <a:pt x="481685" y="418573"/>
                  </a:lnTo>
                  <a:lnTo>
                    <a:pt x="484867" y="421773"/>
                  </a:lnTo>
                  <a:lnTo>
                    <a:pt x="491230" y="428165"/>
                  </a:lnTo>
                  <a:lnTo>
                    <a:pt x="488048" y="431356"/>
                  </a:lnTo>
                  <a:lnTo>
                    <a:pt x="481685" y="434556"/>
                  </a:lnTo>
                  <a:lnTo>
                    <a:pt x="478495" y="434556"/>
                  </a:lnTo>
                  <a:lnTo>
                    <a:pt x="472132" y="431356"/>
                  </a:lnTo>
                  <a:lnTo>
                    <a:pt x="468951" y="428165"/>
                  </a:lnTo>
                  <a:lnTo>
                    <a:pt x="468951" y="431356"/>
                  </a:lnTo>
                  <a:lnTo>
                    <a:pt x="465760" y="434556"/>
                  </a:lnTo>
                  <a:lnTo>
                    <a:pt x="462578" y="434556"/>
                  </a:lnTo>
                  <a:lnTo>
                    <a:pt x="462578" y="437746"/>
                  </a:lnTo>
                  <a:lnTo>
                    <a:pt x="459397" y="440947"/>
                  </a:lnTo>
                  <a:lnTo>
                    <a:pt x="472132" y="447338"/>
                  </a:lnTo>
                  <a:lnTo>
                    <a:pt x="468951" y="450529"/>
                  </a:lnTo>
                  <a:lnTo>
                    <a:pt x="468951" y="453730"/>
                  </a:lnTo>
                  <a:lnTo>
                    <a:pt x="468951" y="453730"/>
                  </a:lnTo>
                  <a:lnTo>
                    <a:pt x="468951" y="456920"/>
                  </a:lnTo>
                  <a:lnTo>
                    <a:pt x="472132" y="456920"/>
                  </a:lnTo>
                  <a:lnTo>
                    <a:pt x="475313" y="456920"/>
                  </a:lnTo>
                  <a:lnTo>
                    <a:pt x="478495" y="456920"/>
                  </a:lnTo>
                  <a:lnTo>
                    <a:pt x="478495" y="453730"/>
                  </a:lnTo>
                  <a:lnTo>
                    <a:pt x="481685" y="450529"/>
                  </a:lnTo>
                  <a:lnTo>
                    <a:pt x="481685" y="447338"/>
                  </a:lnTo>
                  <a:lnTo>
                    <a:pt x="488048" y="447338"/>
                  </a:lnTo>
                  <a:lnTo>
                    <a:pt x="491230" y="444138"/>
                  </a:lnTo>
                  <a:lnTo>
                    <a:pt x="488048" y="444138"/>
                  </a:lnTo>
                  <a:lnTo>
                    <a:pt x="488048" y="444138"/>
                  </a:lnTo>
                  <a:lnTo>
                    <a:pt x="488048" y="440947"/>
                  </a:lnTo>
                  <a:lnTo>
                    <a:pt x="491230" y="440947"/>
                  </a:lnTo>
                  <a:lnTo>
                    <a:pt x="491230" y="440947"/>
                  </a:lnTo>
                  <a:lnTo>
                    <a:pt x="494421" y="440947"/>
                  </a:lnTo>
                  <a:lnTo>
                    <a:pt x="494421" y="440947"/>
                  </a:lnTo>
                  <a:lnTo>
                    <a:pt x="491230" y="440947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1230" y="444138"/>
                  </a:lnTo>
                  <a:lnTo>
                    <a:pt x="494421" y="444138"/>
                  </a:lnTo>
                  <a:lnTo>
                    <a:pt x="497602" y="444138"/>
                  </a:lnTo>
                  <a:lnTo>
                    <a:pt x="500783" y="444138"/>
                  </a:lnTo>
                  <a:lnTo>
                    <a:pt x="500783" y="440947"/>
                  </a:lnTo>
                  <a:lnTo>
                    <a:pt x="503974" y="437746"/>
                  </a:lnTo>
                  <a:lnTo>
                    <a:pt x="503974" y="437746"/>
                  </a:lnTo>
                  <a:lnTo>
                    <a:pt x="510337" y="434556"/>
                  </a:lnTo>
                  <a:lnTo>
                    <a:pt x="513518" y="431356"/>
                  </a:lnTo>
                  <a:lnTo>
                    <a:pt x="513518" y="431356"/>
                  </a:lnTo>
                  <a:lnTo>
                    <a:pt x="516709" y="431356"/>
                  </a:lnTo>
                  <a:lnTo>
                    <a:pt x="516709" y="431356"/>
                  </a:lnTo>
                  <a:lnTo>
                    <a:pt x="519890" y="431356"/>
                  </a:lnTo>
                  <a:lnTo>
                    <a:pt x="519890" y="431356"/>
                  </a:lnTo>
                  <a:lnTo>
                    <a:pt x="519890" y="434556"/>
                  </a:lnTo>
                  <a:lnTo>
                    <a:pt x="519890" y="437746"/>
                  </a:lnTo>
                  <a:lnTo>
                    <a:pt x="519890" y="440947"/>
                  </a:lnTo>
                  <a:lnTo>
                    <a:pt x="519890" y="440947"/>
                  </a:lnTo>
                  <a:lnTo>
                    <a:pt x="519890" y="444138"/>
                  </a:lnTo>
                  <a:lnTo>
                    <a:pt x="523072" y="440947"/>
                  </a:lnTo>
                  <a:lnTo>
                    <a:pt x="523072" y="440947"/>
                  </a:lnTo>
                  <a:lnTo>
                    <a:pt x="535807" y="43774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45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38988" y="431356"/>
                  </a:lnTo>
                  <a:lnTo>
                    <a:pt x="542179" y="431356"/>
                  </a:lnTo>
                  <a:lnTo>
                    <a:pt x="542179" y="431356"/>
                  </a:lnTo>
                  <a:lnTo>
                    <a:pt x="545360" y="431356"/>
                  </a:lnTo>
                  <a:lnTo>
                    <a:pt x="548541" y="431356"/>
                  </a:lnTo>
                  <a:lnTo>
                    <a:pt x="548541" y="431356"/>
                  </a:lnTo>
                  <a:lnTo>
                    <a:pt x="551732" y="428165"/>
                  </a:lnTo>
                  <a:lnTo>
                    <a:pt x="551732" y="424964"/>
                  </a:lnTo>
                  <a:lnTo>
                    <a:pt x="554914" y="428165"/>
                  </a:lnTo>
                  <a:lnTo>
                    <a:pt x="554914" y="431356"/>
                  </a:lnTo>
                  <a:lnTo>
                    <a:pt x="554914" y="431356"/>
                  </a:lnTo>
                  <a:lnTo>
                    <a:pt x="551732" y="434556"/>
                  </a:lnTo>
                  <a:lnTo>
                    <a:pt x="551732" y="437746"/>
                  </a:lnTo>
                  <a:lnTo>
                    <a:pt x="551732" y="437746"/>
                  </a:lnTo>
                  <a:lnTo>
                    <a:pt x="554914" y="437746"/>
                  </a:lnTo>
                  <a:lnTo>
                    <a:pt x="561277" y="434556"/>
                  </a:lnTo>
                  <a:lnTo>
                    <a:pt x="561277" y="431356"/>
                  </a:lnTo>
                  <a:lnTo>
                    <a:pt x="564467" y="431356"/>
                  </a:lnTo>
                  <a:lnTo>
                    <a:pt x="564467" y="431356"/>
                  </a:lnTo>
                  <a:lnTo>
                    <a:pt x="567649" y="431356"/>
                  </a:lnTo>
                  <a:lnTo>
                    <a:pt x="567649" y="424964"/>
                  </a:lnTo>
                  <a:lnTo>
                    <a:pt x="567649" y="424964"/>
                  </a:lnTo>
                  <a:lnTo>
                    <a:pt x="570830" y="421773"/>
                  </a:lnTo>
                  <a:lnTo>
                    <a:pt x="570830" y="421773"/>
                  </a:lnTo>
                  <a:lnTo>
                    <a:pt x="570830" y="418573"/>
                  </a:lnTo>
                  <a:close/>
                  <a:moveTo>
                    <a:pt x="394131" y="399399"/>
                  </a:moveTo>
                  <a:lnTo>
                    <a:pt x="387760" y="402590"/>
                  </a:lnTo>
                  <a:lnTo>
                    <a:pt x="384578" y="402590"/>
                  </a:lnTo>
                  <a:lnTo>
                    <a:pt x="378206" y="402590"/>
                  </a:lnTo>
                  <a:lnTo>
                    <a:pt x="349555" y="405790"/>
                  </a:lnTo>
                  <a:lnTo>
                    <a:pt x="340001" y="405790"/>
                  </a:lnTo>
                  <a:lnTo>
                    <a:pt x="330448" y="402590"/>
                  </a:lnTo>
                  <a:lnTo>
                    <a:pt x="330448" y="402590"/>
                  </a:lnTo>
                  <a:lnTo>
                    <a:pt x="327266" y="399399"/>
                  </a:lnTo>
                  <a:lnTo>
                    <a:pt x="324085" y="399399"/>
                  </a:lnTo>
                  <a:lnTo>
                    <a:pt x="320894" y="399399"/>
                  </a:lnTo>
                  <a:lnTo>
                    <a:pt x="320894" y="399399"/>
                  </a:lnTo>
                  <a:lnTo>
                    <a:pt x="279508" y="377025"/>
                  </a:lnTo>
                  <a:lnTo>
                    <a:pt x="269954" y="369033"/>
                  </a:lnTo>
                  <a:lnTo>
                    <a:pt x="262001" y="369033"/>
                  </a:lnTo>
                  <a:lnTo>
                    <a:pt x="258810" y="365843"/>
                  </a:lnTo>
                  <a:lnTo>
                    <a:pt x="255629" y="365843"/>
                  </a:lnTo>
                  <a:lnTo>
                    <a:pt x="252447" y="359451"/>
                  </a:lnTo>
                  <a:lnTo>
                    <a:pt x="249266" y="359451"/>
                  </a:lnTo>
                  <a:lnTo>
                    <a:pt x="246075" y="353060"/>
                  </a:lnTo>
                  <a:lnTo>
                    <a:pt x="236531" y="340277"/>
                  </a:lnTo>
                  <a:lnTo>
                    <a:pt x="230159" y="330686"/>
                  </a:lnTo>
                  <a:lnTo>
                    <a:pt x="220605" y="321094"/>
                  </a:lnTo>
                  <a:lnTo>
                    <a:pt x="204689" y="314703"/>
                  </a:lnTo>
                  <a:lnTo>
                    <a:pt x="201508" y="311512"/>
                  </a:lnTo>
                  <a:lnTo>
                    <a:pt x="198317" y="308311"/>
                  </a:lnTo>
                  <a:lnTo>
                    <a:pt x="191954" y="301920"/>
                  </a:lnTo>
                  <a:lnTo>
                    <a:pt x="179219" y="295529"/>
                  </a:lnTo>
                  <a:lnTo>
                    <a:pt x="160112" y="282746"/>
                  </a:lnTo>
                  <a:lnTo>
                    <a:pt x="128280" y="253981"/>
                  </a:lnTo>
                  <a:lnTo>
                    <a:pt x="125089" y="250790"/>
                  </a:lnTo>
                  <a:lnTo>
                    <a:pt x="125089" y="244399"/>
                  </a:lnTo>
                  <a:lnTo>
                    <a:pt x="125089" y="241198"/>
                  </a:lnTo>
                  <a:lnTo>
                    <a:pt x="128280" y="241198"/>
                  </a:lnTo>
                  <a:lnTo>
                    <a:pt x="128280" y="238008"/>
                  </a:lnTo>
                  <a:lnTo>
                    <a:pt x="118726" y="234807"/>
                  </a:lnTo>
                  <a:lnTo>
                    <a:pt x="115544" y="231616"/>
                  </a:lnTo>
                  <a:lnTo>
                    <a:pt x="115544" y="231616"/>
                  </a:lnTo>
                  <a:lnTo>
                    <a:pt x="112354" y="231616"/>
                  </a:lnTo>
                  <a:lnTo>
                    <a:pt x="112354" y="228416"/>
                  </a:lnTo>
                  <a:lnTo>
                    <a:pt x="112354" y="225225"/>
                  </a:lnTo>
                  <a:lnTo>
                    <a:pt x="107582" y="222024"/>
                  </a:lnTo>
                  <a:lnTo>
                    <a:pt x="98028" y="215633"/>
                  </a:lnTo>
                  <a:lnTo>
                    <a:pt x="75739" y="193259"/>
                  </a:lnTo>
                  <a:lnTo>
                    <a:pt x="75739" y="190068"/>
                  </a:lnTo>
                  <a:lnTo>
                    <a:pt x="69377" y="177286"/>
                  </a:lnTo>
                  <a:lnTo>
                    <a:pt x="69377" y="169294"/>
                  </a:lnTo>
                  <a:lnTo>
                    <a:pt x="66196" y="162903"/>
                  </a:lnTo>
                  <a:lnTo>
                    <a:pt x="66196" y="156511"/>
                  </a:lnTo>
                  <a:lnTo>
                    <a:pt x="66196" y="156511"/>
                  </a:lnTo>
                  <a:lnTo>
                    <a:pt x="66196" y="150120"/>
                  </a:lnTo>
                  <a:lnTo>
                    <a:pt x="63005" y="146920"/>
                  </a:lnTo>
                  <a:lnTo>
                    <a:pt x="63005" y="140529"/>
                  </a:lnTo>
                  <a:lnTo>
                    <a:pt x="53451" y="134137"/>
                  </a:lnTo>
                  <a:lnTo>
                    <a:pt x="40716" y="134137"/>
                  </a:lnTo>
                  <a:lnTo>
                    <a:pt x="31172" y="130947"/>
                  </a:lnTo>
                  <a:lnTo>
                    <a:pt x="27981" y="130947"/>
                  </a:lnTo>
                  <a:lnTo>
                    <a:pt x="21619" y="130947"/>
                  </a:lnTo>
                  <a:lnTo>
                    <a:pt x="15246" y="124555"/>
                  </a:lnTo>
                  <a:lnTo>
                    <a:pt x="8883" y="118164"/>
                  </a:lnTo>
                  <a:lnTo>
                    <a:pt x="8883" y="111763"/>
                  </a:lnTo>
                  <a:lnTo>
                    <a:pt x="8883" y="105372"/>
                  </a:lnTo>
                  <a:lnTo>
                    <a:pt x="15246" y="95789"/>
                  </a:lnTo>
                  <a:lnTo>
                    <a:pt x="21619" y="89399"/>
                  </a:lnTo>
                  <a:lnTo>
                    <a:pt x="27981" y="79807"/>
                  </a:lnTo>
                  <a:lnTo>
                    <a:pt x="31172" y="76616"/>
                  </a:lnTo>
                  <a:lnTo>
                    <a:pt x="34353" y="73415"/>
                  </a:lnTo>
                  <a:lnTo>
                    <a:pt x="37535" y="73415"/>
                  </a:lnTo>
                  <a:lnTo>
                    <a:pt x="40716" y="73415"/>
                  </a:lnTo>
                  <a:lnTo>
                    <a:pt x="40716" y="73415"/>
                  </a:lnTo>
                  <a:lnTo>
                    <a:pt x="43907" y="89399"/>
                  </a:lnTo>
                  <a:lnTo>
                    <a:pt x="47088" y="92589"/>
                  </a:lnTo>
                  <a:lnTo>
                    <a:pt x="47088" y="95789"/>
                  </a:lnTo>
                  <a:lnTo>
                    <a:pt x="47088" y="92589"/>
                  </a:lnTo>
                  <a:lnTo>
                    <a:pt x="47088" y="89399"/>
                  </a:lnTo>
                  <a:lnTo>
                    <a:pt x="43907" y="67024"/>
                  </a:lnTo>
                  <a:lnTo>
                    <a:pt x="40716" y="60633"/>
                  </a:lnTo>
                  <a:lnTo>
                    <a:pt x="37535" y="54241"/>
                  </a:lnTo>
                  <a:lnTo>
                    <a:pt x="34353" y="47851"/>
                  </a:lnTo>
                  <a:lnTo>
                    <a:pt x="27981" y="41459"/>
                  </a:lnTo>
                  <a:lnTo>
                    <a:pt x="24800" y="38259"/>
                  </a:lnTo>
                  <a:lnTo>
                    <a:pt x="18437" y="25476"/>
                  </a:lnTo>
                  <a:lnTo>
                    <a:pt x="8883" y="12693"/>
                  </a:lnTo>
                  <a:lnTo>
                    <a:pt x="8883" y="12693"/>
                  </a:lnTo>
                  <a:lnTo>
                    <a:pt x="5702" y="6302"/>
                  </a:lnTo>
                  <a:lnTo>
                    <a:pt x="5702" y="3111"/>
                  </a:lnTo>
                  <a:lnTo>
                    <a:pt x="2511" y="-89"/>
                  </a:lnTo>
                  <a:lnTo>
                    <a:pt x="2511" y="-89"/>
                  </a:lnTo>
                  <a:lnTo>
                    <a:pt x="2511" y="54241"/>
                  </a:lnTo>
                  <a:lnTo>
                    <a:pt x="-670" y="105372"/>
                  </a:lnTo>
                  <a:lnTo>
                    <a:pt x="-670" y="159702"/>
                  </a:lnTo>
                  <a:lnTo>
                    <a:pt x="-670" y="212442"/>
                  </a:lnTo>
                  <a:lnTo>
                    <a:pt x="-670" y="266763"/>
                  </a:lnTo>
                  <a:lnTo>
                    <a:pt x="-670" y="321094"/>
                  </a:lnTo>
                  <a:lnTo>
                    <a:pt x="-670" y="377025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-670" y="431356"/>
                  </a:lnTo>
                  <a:lnTo>
                    <a:pt x="5702" y="437746"/>
                  </a:lnTo>
                  <a:lnTo>
                    <a:pt x="8883" y="444138"/>
                  </a:lnTo>
                  <a:lnTo>
                    <a:pt x="12065" y="444138"/>
                  </a:lnTo>
                  <a:lnTo>
                    <a:pt x="15246" y="447338"/>
                  </a:lnTo>
                  <a:lnTo>
                    <a:pt x="37535" y="444138"/>
                  </a:lnTo>
                  <a:lnTo>
                    <a:pt x="37535" y="440947"/>
                  </a:lnTo>
                  <a:lnTo>
                    <a:pt x="37535" y="440947"/>
                  </a:lnTo>
                  <a:lnTo>
                    <a:pt x="37535" y="434556"/>
                  </a:lnTo>
                  <a:lnTo>
                    <a:pt x="40716" y="434556"/>
                  </a:lnTo>
                  <a:lnTo>
                    <a:pt x="43907" y="434556"/>
                  </a:lnTo>
                  <a:lnTo>
                    <a:pt x="50270" y="437746"/>
                  </a:lnTo>
                  <a:lnTo>
                    <a:pt x="59823" y="440947"/>
                  </a:lnTo>
                  <a:lnTo>
                    <a:pt x="66196" y="444138"/>
                  </a:lnTo>
                  <a:lnTo>
                    <a:pt x="82112" y="447338"/>
                  </a:lnTo>
                  <a:lnTo>
                    <a:pt x="115544" y="450529"/>
                  </a:lnTo>
                  <a:lnTo>
                    <a:pt x="131461" y="450529"/>
                  </a:lnTo>
                  <a:lnTo>
                    <a:pt x="153749" y="453730"/>
                  </a:lnTo>
                  <a:lnTo>
                    <a:pt x="191954" y="456920"/>
                  </a:lnTo>
                  <a:lnTo>
                    <a:pt x="201508" y="460121"/>
                  </a:lnTo>
                  <a:lnTo>
                    <a:pt x="214242" y="463312"/>
                  </a:lnTo>
                  <a:lnTo>
                    <a:pt x="217424" y="463312"/>
                  </a:lnTo>
                  <a:lnTo>
                    <a:pt x="226978" y="472904"/>
                  </a:lnTo>
                  <a:lnTo>
                    <a:pt x="230159" y="476094"/>
                  </a:lnTo>
                  <a:lnTo>
                    <a:pt x="233340" y="476094"/>
                  </a:lnTo>
                  <a:lnTo>
                    <a:pt x="233340" y="479295"/>
                  </a:lnTo>
                  <a:lnTo>
                    <a:pt x="236531" y="482495"/>
                  </a:lnTo>
                  <a:lnTo>
                    <a:pt x="249266" y="485686"/>
                  </a:lnTo>
                  <a:lnTo>
                    <a:pt x="258810" y="485686"/>
                  </a:lnTo>
                  <a:lnTo>
                    <a:pt x="262001" y="485686"/>
                  </a:lnTo>
                  <a:lnTo>
                    <a:pt x="269954" y="482495"/>
                  </a:lnTo>
                  <a:lnTo>
                    <a:pt x="269954" y="482495"/>
                  </a:lnTo>
                  <a:lnTo>
                    <a:pt x="269954" y="476094"/>
                  </a:lnTo>
                  <a:lnTo>
                    <a:pt x="276326" y="476094"/>
                  </a:lnTo>
                  <a:lnTo>
                    <a:pt x="289062" y="476094"/>
                  </a:lnTo>
                  <a:lnTo>
                    <a:pt x="298615" y="476094"/>
                  </a:lnTo>
                  <a:lnTo>
                    <a:pt x="304978" y="472904"/>
                  </a:lnTo>
                  <a:lnTo>
                    <a:pt x="314531" y="469703"/>
                  </a:lnTo>
                  <a:lnTo>
                    <a:pt x="317713" y="466512"/>
                  </a:lnTo>
                  <a:lnTo>
                    <a:pt x="317713" y="463312"/>
                  </a:lnTo>
                  <a:lnTo>
                    <a:pt x="317713" y="460121"/>
                  </a:lnTo>
                  <a:lnTo>
                    <a:pt x="314531" y="456920"/>
                  </a:lnTo>
                  <a:lnTo>
                    <a:pt x="317713" y="456920"/>
                  </a:lnTo>
                  <a:lnTo>
                    <a:pt x="324085" y="456920"/>
                  </a:lnTo>
                  <a:lnTo>
                    <a:pt x="327266" y="456920"/>
                  </a:lnTo>
                  <a:lnTo>
                    <a:pt x="336820" y="460121"/>
                  </a:lnTo>
                  <a:lnTo>
                    <a:pt x="340001" y="456920"/>
                  </a:lnTo>
                  <a:lnTo>
                    <a:pt x="343182" y="456920"/>
                  </a:lnTo>
                  <a:lnTo>
                    <a:pt x="346373" y="456920"/>
                  </a:lnTo>
                  <a:lnTo>
                    <a:pt x="346373" y="456920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0121"/>
                  </a:lnTo>
                  <a:lnTo>
                    <a:pt x="346373" y="463312"/>
                  </a:lnTo>
                  <a:lnTo>
                    <a:pt x="346373" y="466512"/>
                  </a:lnTo>
                  <a:lnTo>
                    <a:pt x="349555" y="469703"/>
                  </a:lnTo>
                  <a:lnTo>
                    <a:pt x="349555" y="469703"/>
                  </a:lnTo>
                  <a:lnTo>
                    <a:pt x="352736" y="469703"/>
                  </a:lnTo>
                  <a:lnTo>
                    <a:pt x="355918" y="469703"/>
                  </a:lnTo>
                  <a:lnTo>
                    <a:pt x="355918" y="469703"/>
                  </a:lnTo>
                  <a:lnTo>
                    <a:pt x="355918" y="466512"/>
                  </a:lnTo>
                  <a:lnTo>
                    <a:pt x="359108" y="463312"/>
                  </a:lnTo>
                  <a:lnTo>
                    <a:pt x="359108" y="463312"/>
                  </a:lnTo>
                  <a:lnTo>
                    <a:pt x="362290" y="460121"/>
                  </a:lnTo>
                  <a:lnTo>
                    <a:pt x="371843" y="463312"/>
                  </a:lnTo>
                  <a:lnTo>
                    <a:pt x="375025" y="460121"/>
                  </a:lnTo>
                  <a:lnTo>
                    <a:pt x="375025" y="453730"/>
                  </a:lnTo>
                  <a:lnTo>
                    <a:pt x="375025" y="453730"/>
                  </a:lnTo>
                  <a:lnTo>
                    <a:pt x="381388" y="453730"/>
                  </a:lnTo>
                  <a:lnTo>
                    <a:pt x="384578" y="453730"/>
                  </a:lnTo>
                  <a:lnTo>
                    <a:pt x="384578" y="456920"/>
                  </a:lnTo>
                  <a:lnTo>
                    <a:pt x="384578" y="460121"/>
                  </a:lnTo>
                  <a:lnTo>
                    <a:pt x="384578" y="460121"/>
                  </a:lnTo>
                  <a:lnTo>
                    <a:pt x="387760" y="460121"/>
                  </a:lnTo>
                  <a:lnTo>
                    <a:pt x="387760" y="460121"/>
                  </a:lnTo>
                  <a:lnTo>
                    <a:pt x="390941" y="460121"/>
                  </a:lnTo>
                  <a:lnTo>
                    <a:pt x="390941" y="460121"/>
                  </a:lnTo>
                  <a:lnTo>
                    <a:pt x="394131" y="447338"/>
                  </a:lnTo>
                  <a:lnTo>
                    <a:pt x="397313" y="444138"/>
                  </a:lnTo>
                  <a:lnTo>
                    <a:pt x="400494" y="440947"/>
                  </a:lnTo>
                  <a:lnTo>
                    <a:pt x="403676" y="440947"/>
                  </a:lnTo>
                  <a:lnTo>
                    <a:pt x="403676" y="437746"/>
                  </a:lnTo>
                  <a:lnTo>
                    <a:pt x="400494" y="434556"/>
                  </a:lnTo>
                  <a:lnTo>
                    <a:pt x="400494" y="434556"/>
                  </a:lnTo>
                  <a:lnTo>
                    <a:pt x="403676" y="431356"/>
                  </a:lnTo>
                  <a:lnTo>
                    <a:pt x="406867" y="428165"/>
                  </a:lnTo>
                  <a:lnTo>
                    <a:pt x="406867" y="428165"/>
                  </a:lnTo>
                  <a:lnTo>
                    <a:pt x="403676" y="424964"/>
                  </a:lnTo>
                  <a:lnTo>
                    <a:pt x="403676" y="424964"/>
                  </a:lnTo>
                  <a:lnTo>
                    <a:pt x="406867" y="412182"/>
                  </a:lnTo>
                  <a:lnTo>
                    <a:pt x="410048" y="412182"/>
                  </a:lnTo>
                  <a:lnTo>
                    <a:pt x="410048" y="408981"/>
                  </a:lnTo>
                  <a:lnTo>
                    <a:pt x="413229" y="405790"/>
                  </a:lnTo>
                  <a:lnTo>
                    <a:pt x="413229" y="402590"/>
                  </a:lnTo>
                  <a:lnTo>
                    <a:pt x="413229" y="402590"/>
                  </a:lnTo>
                  <a:lnTo>
                    <a:pt x="394131" y="3993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4A0BCA4-B179-41A7-7BAB-3CFC354225E7}"/>
                </a:ext>
              </a:extLst>
            </p:cNvPr>
            <p:cNvSpPr/>
            <p:nvPr/>
          </p:nvSpPr>
          <p:spPr>
            <a:xfrm>
              <a:off x="7390808" y="1351233"/>
              <a:ext cx="419100" cy="619125"/>
            </a:xfrm>
            <a:custGeom>
              <a:avLst/>
              <a:gdLst>
                <a:gd name="connsiteX0" fmla="*/ 418430 w 419100"/>
                <a:gd name="connsiteY0" fmla="*/ 73882 h 619125"/>
                <a:gd name="connsiteX1" fmla="*/ 418430 w 419100"/>
                <a:gd name="connsiteY1" fmla="*/ 19209 h 619125"/>
                <a:gd name="connsiteX2" fmla="*/ 411953 w 419100"/>
                <a:gd name="connsiteY2" fmla="*/ 9560 h 619125"/>
                <a:gd name="connsiteX3" fmla="*/ 216167 w 419100"/>
                <a:gd name="connsiteY3" fmla="*/ 9560 h 619125"/>
                <a:gd name="connsiteX4" fmla="*/ 149816 w 419100"/>
                <a:gd name="connsiteY4" fmla="*/ 9560 h 619125"/>
                <a:gd name="connsiteX5" fmla="*/ 146587 w 419100"/>
                <a:gd name="connsiteY5" fmla="*/ 6340 h 619125"/>
                <a:gd name="connsiteX6" fmla="*/ 146587 w 419100"/>
                <a:gd name="connsiteY6" fmla="*/ 6340 h 619125"/>
                <a:gd name="connsiteX7" fmla="*/ 123926 w 419100"/>
                <a:gd name="connsiteY7" fmla="*/ -89 h 619125"/>
                <a:gd name="connsiteX8" fmla="*/ 117459 w 419100"/>
                <a:gd name="connsiteY8" fmla="*/ -89 h 619125"/>
                <a:gd name="connsiteX9" fmla="*/ 117459 w 419100"/>
                <a:gd name="connsiteY9" fmla="*/ 3130 h 619125"/>
                <a:gd name="connsiteX10" fmla="*/ 91560 w 419100"/>
                <a:gd name="connsiteY10" fmla="*/ 57804 h 619125"/>
                <a:gd name="connsiteX11" fmla="*/ 91560 w 419100"/>
                <a:gd name="connsiteY11" fmla="*/ 61023 h 619125"/>
                <a:gd name="connsiteX12" fmla="*/ 91560 w 419100"/>
                <a:gd name="connsiteY12" fmla="*/ 61023 h 619125"/>
                <a:gd name="connsiteX13" fmla="*/ 91560 w 419100"/>
                <a:gd name="connsiteY13" fmla="*/ 67453 h 619125"/>
                <a:gd name="connsiteX14" fmla="*/ 88332 w 419100"/>
                <a:gd name="connsiteY14" fmla="*/ 67453 h 619125"/>
                <a:gd name="connsiteX15" fmla="*/ 88332 w 419100"/>
                <a:gd name="connsiteY15" fmla="*/ 70672 h 619125"/>
                <a:gd name="connsiteX16" fmla="*/ 85093 w 419100"/>
                <a:gd name="connsiteY16" fmla="*/ 77102 h 619125"/>
                <a:gd name="connsiteX17" fmla="*/ 85093 w 419100"/>
                <a:gd name="connsiteY17" fmla="*/ 80321 h 619125"/>
                <a:gd name="connsiteX18" fmla="*/ 85093 w 419100"/>
                <a:gd name="connsiteY18" fmla="*/ 83531 h 619125"/>
                <a:gd name="connsiteX19" fmla="*/ 85093 w 419100"/>
                <a:gd name="connsiteY19" fmla="*/ 93180 h 619125"/>
                <a:gd name="connsiteX20" fmla="*/ 85093 w 419100"/>
                <a:gd name="connsiteY20" fmla="*/ 96399 h 619125"/>
                <a:gd name="connsiteX21" fmla="*/ 78616 w 419100"/>
                <a:gd name="connsiteY21" fmla="*/ 109268 h 619125"/>
                <a:gd name="connsiteX22" fmla="*/ 78616 w 419100"/>
                <a:gd name="connsiteY22" fmla="*/ 112477 h 619125"/>
                <a:gd name="connsiteX23" fmla="*/ 78616 w 419100"/>
                <a:gd name="connsiteY23" fmla="*/ 112477 h 619125"/>
                <a:gd name="connsiteX24" fmla="*/ 81855 w 419100"/>
                <a:gd name="connsiteY24" fmla="*/ 125346 h 619125"/>
                <a:gd name="connsiteX25" fmla="*/ 81855 w 419100"/>
                <a:gd name="connsiteY25" fmla="*/ 138214 h 619125"/>
                <a:gd name="connsiteX26" fmla="*/ 81855 w 419100"/>
                <a:gd name="connsiteY26" fmla="*/ 141424 h 619125"/>
                <a:gd name="connsiteX27" fmla="*/ 81855 w 419100"/>
                <a:gd name="connsiteY27" fmla="*/ 144643 h 619125"/>
                <a:gd name="connsiteX28" fmla="*/ 81855 w 419100"/>
                <a:gd name="connsiteY28" fmla="*/ 144643 h 619125"/>
                <a:gd name="connsiteX29" fmla="*/ 72149 w 419100"/>
                <a:gd name="connsiteY29" fmla="*/ 144643 h 619125"/>
                <a:gd name="connsiteX30" fmla="*/ 72149 w 419100"/>
                <a:gd name="connsiteY30" fmla="*/ 144643 h 619125"/>
                <a:gd name="connsiteX31" fmla="*/ 72149 w 419100"/>
                <a:gd name="connsiteY31" fmla="*/ 144643 h 619125"/>
                <a:gd name="connsiteX32" fmla="*/ 68910 w 419100"/>
                <a:gd name="connsiteY32" fmla="*/ 157512 h 619125"/>
                <a:gd name="connsiteX33" fmla="*/ 68910 w 419100"/>
                <a:gd name="connsiteY33" fmla="*/ 160722 h 619125"/>
                <a:gd name="connsiteX34" fmla="*/ 65672 w 419100"/>
                <a:gd name="connsiteY34" fmla="*/ 160722 h 619125"/>
                <a:gd name="connsiteX35" fmla="*/ 65672 w 419100"/>
                <a:gd name="connsiteY35" fmla="*/ 160722 h 619125"/>
                <a:gd name="connsiteX36" fmla="*/ 65672 w 419100"/>
                <a:gd name="connsiteY36" fmla="*/ 160722 h 619125"/>
                <a:gd name="connsiteX37" fmla="*/ 62442 w 419100"/>
                <a:gd name="connsiteY37" fmla="*/ 160722 h 619125"/>
                <a:gd name="connsiteX38" fmla="*/ 62442 w 419100"/>
                <a:gd name="connsiteY38" fmla="*/ 160722 h 619125"/>
                <a:gd name="connsiteX39" fmla="*/ 62442 w 419100"/>
                <a:gd name="connsiteY39" fmla="*/ 160722 h 619125"/>
                <a:gd name="connsiteX40" fmla="*/ 59204 w 419100"/>
                <a:gd name="connsiteY40" fmla="*/ 163941 h 619125"/>
                <a:gd name="connsiteX41" fmla="*/ 59204 w 419100"/>
                <a:gd name="connsiteY41" fmla="*/ 170370 h 619125"/>
                <a:gd name="connsiteX42" fmla="*/ 55965 w 419100"/>
                <a:gd name="connsiteY42" fmla="*/ 186449 h 619125"/>
                <a:gd name="connsiteX43" fmla="*/ 52727 w 419100"/>
                <a:gd name="connsiteY43" fmla="*/ 189668 h 619125"/>
                <a:gd name="connsiteX44" fmla="*/ 52727 w 419100"/>
                <a:gd name="connsiteY44" fmla="*/ 189668 h 619125"/>
                <a:gd name="connsiteX45" fmla="*/ 52727 w 419100"/>
                <a:gd name="connsiteY45" fmla="*/ 189668 h 619125"/>
                <a:gd name="connsiteX46" fmla="*/ 49489 w 419100"/>
                <a:gd name="connsiteY46" fmla="*/ 189668 h 619125"/>
                <a:gd name="connsiteX47" fmla="*/ 49489 w 419100"/>
                <a:gd name="connsiteY47" fmla="*/ 192887 h 619125"/>
                <a:gd name="connsiteX48" fmla="*/ 49489 w 419100"/>
                <a:gd name="connsiteY48" fmla="*/ 192887 h 619125"/>
                <a:gd name="connsiteX49" fmla="*/ 49489 w 419100"/>
                <a:gd name="connsiteY49" fmla="*/ 192887 h 619125"/>
                <a:gd name="connsiteX50" fmla="*/ 46260 w 419100"/>
                <a:gd name="connsiteY50" fmla="*/ 204146 h 619125"/>
                <a:gd name="connsiteX51" fmla="*/ 46260 w 419100"/>
                <a:gd name="connsiteY51" fmla="*/ 210575 h 619125"/>
                <a:gd name="connsiteX52" fmla="*/ 43021 w 419100"/>
                <a:gd name="connsiteY52" fmla="*/ 217005 h 619125"/>
                <a:gd name="connsiteX53" fmla="*/ 39783 w 419100"/>
                <a:gd name="connsiteY53" fmla="*/ 220224 h 619125"/>
                <a:gd name="connsiteX54" fmla="*/ 39783 w 419100"/>
                <a:gd name="connsiteY54" fmla="*/ 223444 h 619125"/>
                <a:gd name="connsiteX55" fmla="*/ 36544 w 419100"/>
                <a:gd name="connsiteY55" fmla="*/ 229873 h 619125"/>
                <a:gd name="connsiteX56" fmla="*/ 36544 w 419100"/>
                <a:gd name="connsiteY56" fmla="*/ 229873 h 619125"/>
                <a:gd name="connsiteX57" fmla="*/ 36544 w 419100"/>
                <a:gd name="connsiteY57" fmla="*/ 233093 h 619125"/>
                <a:gd name="connsiteX58" fmla="*/ 33315 w 419100"/>
                <a:gd name="connsiteY58" fmla="*/ 233093 h 619125"/>
                <a:gd name="connsiteX59" fmla="*/ 30077 w 419100"/>
                <a:gd name="connsiteY59" fmla="*/ 233093 h 619125"/>
                <a:gd name="connsiteX60" fmla="*/ 30077 w 419100"/>
                <a:gd name="connsiteY60" fmla="*/ 233093 h 619125"/>
                <a:gd name="connsiteX61" fmla="*/ 23599 w 419100"/>
                <a:gd name="connsiteY61" fmla="*/ 242741 h 619125"/>
                <a:gd name="connsiteX62" fmla="*/ 23599 w 419100"/>
                <a:gd name="connsiteY62" fmla="*/ 242741 h 619125"/>
                <a:gd name="connsiteX63" fmla="*/ 12275 w 419100"/>
                <a:gd name="connsiteY63" fmla="*/ 252390 h 619125"/>
                <a:gd name="connsiteX64" fmla="*/ 12275 w 419100"/>
                <a:gd name="connsiteY64" fmla="*/ 252390 h 619125"/>
                <a:gd name="connsiteX65" fmla="*/ 15513 w 419100"/>
                <a:gd name="connsiteY65" fmla="*/ 252390 h 619125"/>
                <a:gd name="connsiteX66" fmla="*/ 20371 w 419100"/>
                <a:gd name="connsiteY66" fmla="*/ 252390 h 619125"/>
                <a:gd name="connsiteX67" fmla="*/ 20371 w 419100"/>
                <a:gd name="connsiteY67" fmla="*/ 255600 h 619125"/>
                <a:gd name="connsiteX68" fmla="*/ 23599 w 419100"/>
                <a:gd name="connsiteY68" fmla="*/ 255600 h 619125"/>
                <a:gd name="connsiteX69" fmla="*/ 26838 w 419100"/>
                <a:gd name="connsiteY69" fmla="*/ 255600 h 619125"/>
                <a:gd name="connsiteX70" fmla="*/ 26838 w 419100"/>
                <a:gd name="connsiteY70" fmla="*/ 255600 h 619125"/>
                <a:gd name="connsiteX71" fmla="*/ 26838 w 419100"/>
                <a:gd name="connsiteY71" fmla="*/ 258820 h 619125"/>
                <a:gd name="connsiteX72" fmla="*/ 26838 w 419100"/>
                <a:gd name="connsiteY72" fmla="*/ 258820 h 619125"/>
                <a:gd name="connsiteX73" fmla="*/ 26838 w 419100"/>
                <a:gd name="connsiteY73" fmla="*/ 258820 h 619125"/>
                <a:gd name="connsiteX74" fmla="*/ 23599 w 419100"/>
                <a:gd name="connsiteY74" fmla="*/ 262039 h 619125"/>
                <a:gd name="connsiteX75" fmla="*/ 23599 w 419100"/>
                <a:gd name="connsiteY75" fmla="*/ 262039 h 619125"/>
                <a:gd name="connsiteX76" fmla="*/ 23599 w 419100"/>
                <a:gd name="connsiteY76" fmla="*/ 262039 h 619125"/>
                <a:gd name="connsiteX77" fmla="*/ 20371 w 419100"/>
                <a:gd name="connsiteY77" fmla="*/ 265249 h 619125"/>
                <a:gd name="connsiteX78" fmla="*/ 20371 w 419100"/>
                <a:gd name="connsiteY78" fmla="*/ 265249 h 619125"/>
                <a:gd name="connsiteX79" fmla="*/ 20371 w 419100"/>
                <a:gd name="connsiteY79" fmla="*/ 265249 h 619125"/>
                <a:gd name="connsiteX80" fmla="*/ 20371 w 419100"/>
                <a:gd name="connsiteY80" fmla="*/ 265249 h 619125"/>
                <a:gd name="connsiteX81" fmla="*/ 20371 w 419100"/>
                <a:gd name="connsiteY81" fmla="*/ 265249 h 619125"/>
                <a:gd name="connsiteX82" fmla="*/ 15513 w 419100"/>
                <a:gd name="connsiteY82" fmla="*/ 265249 h 619125"/>
                <a:gd name="connsiteX83" fmla="*/ 15513 w 419100"/>
                <a:gd name="connsiteY83" fmla="*/ 265249 h 619125"/>
                <a:gd name="connsiteX84" fmla="*/ 12275 w 419100"/>
                <a:gd name="connsiteY84" fmla="*/ 265249 h 619125"/>
                <a:gd name="connsiteX85" fmla="*/ 12275 w 419100"/>
                <a:gd name="connsiteY85" fmla="*/ 268468 h 619125"/>
                <a:gd name="connsiteX86" fmla="*/ 12275 w 419100"/>
                <a:gd name="connsiteY86" fmla="*/ 271688 h 619125"/>
                <a:gd name="connsiteX87" fmla="*/ 20371 w 419100"/>
                <a:gd name="connsiteY87" fmla="*/ 284547 h 619125"/>
                <a:gd name="connsiteX88" fmla="*/ 23599 w 419100"/>
                <a:gd name="connsiteY88" fmla="*/ 290976 h 619125"/>
                <a:gd name="connsiteX89" fmla="*/ 23599 w 419100"/>
                <a:gd name="connsiteY89" fmla="*/ 290976 h 619125"/>
                <a:gd name="connsiteX90" fmla="*/ 23599 w 419100"/>
                <a:gd name="connsiteY90" fmla="*/ 294195 h 619125"/>
                <a:gd name="connsiteX91" fmla="*/ 20371 w 419100"/>
                <a:gd name="connsiteY91" fmla="*/ 294195 h 619125"/>
                <a:gd name="connsiteX92" fmla="*/ 20371 w 419100"/>
                <a:gd name="connsiteY92" fmla="*/ 290976 h 619125"/>
                <a:gd name="connsiteX93" fmla="*/ 20371 w 419100"/>
                <a:gd name="connsiteY93" fmla="*/ 294195 h 619125"/>
                <a:gd name="connsiteX94" fmla="*/ 15513 w 419100"/>
                <a:gd name="connsiteY94" fmla="*/ 294195 h 619125"/>
                <a:gd name="connsiteX95" fmla="*/ 12275 w 419100"/>
                <a:gd name="connsiteY95" fmla="*/ 303844 h 619125"/>
                <a:gd name="connsiteX96" fmla="*/ 12275 w 419100"/>
                <a:gd name="connsiteY96" fmla="*/ 307064 h 619125"/>
                <a:gd name="connsiteX97" fmla="*/ 12275 w 419100"/>
                <a:gd name="connsiteY97" fmla="*/ 307064 h 619125"/>
                <a:gd name="connsiteX98" fmla="*/ 12275 w 419100"/>
                <a:gd name="connsiteY98" fmla="*/ 307064 h 619125"/>
                <a:gd name="connsiteX99" fmla="*/ 9036 w 419100"/>
                <a:gd name="connsiteY99" fmla="*/ 310274 h 619125"/>
                <a:gd name="connsiteX100" fmla="*/ 9036 w 419100"/>
                <a:gd name="connsiteY100" fmla="*/ 310274 h 619125"/>
                <a:gd name="connsiteX101" fmla="*/ 5807 w 419100"/>
                <a:gd name="connsiteY101" fmla="*/ 310274 h 619125"/>
                <a:gd name="connsiteX102" fmla="*/ 5807 w 419100"/>
                <a:gd name="connsiteY102" fmla="*/ 310274 h 619125"/>
                <a:gd name="connsiteX103" fmla="*/ 5807 w 419100"/>
                <a:gd name="connsiteY103" fmla="*/ 307064 h 619125"/>
                <a:gd name="connsiteX104" fmla="*/ 2569 w 419100"/>
                <a:gd name="connsiteY104" fmla="*/ 310274 h 619125"/>
                <a:gd name="connsiteX105" fmla="*/ 2569 w 419100"/>
                <a:gd name="connsiteY105" fmla="*/ 310274 h 619125"/>
                <a:gd name="connsiteX106" fmla="*/ -670 w 419100"/>
                <a:gd name="connsiteY106" fmla="*/ 310274 h 619125"/>
                <a:gd name="connsiteX107" fmla="*/ 12275 w 419100"/>
                <a:gd name="connsiteY107" fmla="*/ 358518 h 619125"/>
                <a:gd name="connsiteX108" fmla="*/ 12275 w 419100"/>
                <a:gd name="connsiteY108" fmla="*/ 381035 h 619125"/>
                <a:gd name="connsiteX109" fmla="*/ 12275 w 419100"/>
                <a:gd name="connsiteY109" fmla="*/ 387464 h 619125"/>
                <a:gd name="connsiteX110" fmla="*/ 9036 w 419100"/>
                <a:gd name="connsiteY110" fmla="*/ 390684 h 619125"/>
                <a:gd name="connsiteX111" fmla="*/ 9036 w 419100"/>
                <a:gd name="connsiteY111" fmla="*/ 393903 h 619125"/>
                <a:gd name="connsiteX112" fmla="*/ 5807 w 419100"/>
                <a:gd name="connsiteY112" fmla="*/ 397113 h 619125"/>
                <a:gd name="connsiteX113" fmla="*/ 2569 w 419100"/>
                <a:gd name="connsiteY113" fmla="*/ 397113 h 619125"/>
                <a:gd name="connsiteX114" fmla="*/ 2569 w 419100"/>
                <a:gd name="connsiteY114" fmla="*/ 400333 h 619125"/>
                <a:gd name="connsiteX115" fmla="*/ 2569 w 419100"/>
                <a:gd name="connsiteY115" fmla="*/ 405162 h 619125"/>
                <a:gd name="connsiteX116" fmla="*/ -670 w 419100"/>
                <a:gd name="connsiteY116" fmla="*/ 405162 h 619125"/>
                <a:gd name="connsiteX117" fmla="*/ -670 w 419100"/>
                <a:gd name="connsiteY117" fmla="*/ 405162 h 619125"/>
                <a:gd name="connsiteX118" fmla="*/ -670 w 419100"/>
                <a:gd name="connsiteY118" fmla="*/ 405162 h 619125"/>
                <a:gd name="connsiteX119" fmla="*/ -670 w 419100"/>
                <a:gd name="connsiteY119" fmla="*/ 411591 h 619125"/>
                <a:gd name="connsiteX120" fmla="*/ -670 w 419100"/>
                <a:gd name="connsiteY120" fmla="*/ 411591 h 619125"/>
                <a:gd name="connsiteX121" fmla="*/ -670 w 419100"/>
                <a:gd name="connsiteY121" fmla="*/ 411591 h 619125"/>
                <a:gd name="connsiteX122" fmla="*/ -670 w 419100"/>
                <a:gd name="connsiteY122" fmla="*/ 411591 h 619125"/>
                <a:gd name="connsiteX123" fmla="*/ 2569 w 419100"/>
                <a:gd name="connsiteY123" fmla="*/ 411591 h 619125"/>
                <a:gd name="connsiteX124" fmla="*/ 5807 w 419100"/>
                <a:gd name="connsiteY124" fmla="*/ 414801 h 619125"/>
                <a:gd name="connsiteX125" fmla="*/ 9036 w 419100"/>
                <a:gd name="connsiteY125" fmla="*/ 418020 h 619125"/>
                <a:gd name="connsiteX126" fmla="*/ 9036 w 419100"/>
                <a:gd name="connsiteY126" fmla="*/ 418020 h 619125"/>
                <a:gd name="connsiteX127" fmla="*/ 9036 w 419100"/>
                <a:gd name="connsiteY127" fmla="*/ 418020 h 619125"/>
                <a:gd name="connsiteX128" fmla="*/ 9036 w 419100"/>
                <a:gd name="connsiteY128" fmla="*/ 421240 h 619125"/>
                <a:gd name="connsiteX129" fmla="*/ 12275 w 419100"/>
                <a:gd name="connsiteY129" fmla="*/ 446967 h 619125"/>
                <a:gd name="connsiteX130" fmla="*/ 12275 w 419100"/>
                <a:gd name="connsiteY130" fmla="*/ 459835 h 619125"/>
                <a:gd name="connsiteX131" fmla="*/ 15513 w 419100"/>
                <a:gd name="connsiteY131" fmla="*/ 498430 h 619125"/>
                <a:gd name="connsiteX132" fmla="*/ 23599 w 419100"/>
                <a:gd name="connsiteY132" fmla="*/ 511289 h 619125"/>
                <a:gd name="connsiteX133" fmla="*/ 30077 w 419100"/>
                <a:gd name="connsiteY133" fmla="*/ 524158 h 619125"/>
                <a:gd name="connsiteX134" fmla="*/ 33315 w 419100"/>
                <a:gd name="connsiteY134" fmla="*/ 527377 h 619125"/>
                <a:gd name="connsiteX135" fmla="*/ 33315 w 419100"/>
                <a:gd name="connsiteY135" fmla="*/ 527377 h 619125"/>
                <a:gd name="connsiteX136" fmla="*/ 33315 w 419100"/>
                <a:gd name="connsiteY136" fmla="*/ 530587 h 619125"/>
                <a:gd name="connsiteX137" fmla="*/ 36544 w 419100"/>
                <a:gd name="connsiteY137" fmla="*/ 533806 h 619125"/>
                <a:gd name="connsiteX138" fmla="*/ 72149 w 419100"/>
                <a:gd name="connsiteY138" fmla="*/ 527377 h 619125"/>
                <a:gd name="connsiteX139" fmla="*/ 94799 w 419100"/>
                <a:gd name="connsiteY139" fmla="*/ 520938 h 619125"/>
                <a:gd name="connsiteX140" fmla="*/ 107744 w 419100"/>
                <a:gd name="connsiteY140" fmla="*/ 517728 h 619125"/>
                <a:gd name="connsiteX141" fmla="*/ 110982 w 419100"/>
                <a:gd name="connsiteY141" fmla="*/ 517728 h 619125"/>
                <a:gd name="connsiteX142" fmla="*/ 133632 w 419100"/>
                <a:gd name="connsiteY142" fmla="*/ 524158 h 619125"/>
                <a:gd name="connsiteX143" fmla="*/ 136871 w 419100"/>
                <a:gd name="connsiteY143" fmla="*/ 524158 h 619125"/>
                <a:gd name="connsiteX144" fmla="*/ 136871 w 419100"/>
                <a:gd name="connsiteY144" fmla="*/ 524158 h 619125"/>
                <a:gd name="connsiteX145" fmla="*/ 136871 w 419100"/>
                <a:gd name="connsiteY145" fmla="*/ 524158 h 619125"/>
                <a:gd name="connsiteX146" fmla="*/ 136871 w 419100"/>
                <a:gd name="connsiteY146" fmla="*/ 530587 h 619125"/>
                <a:gd name="connsiteX147" fmla="*/ 136871 w 419100"/>
                <a:gd name="connsiteY147" fmla="*/ 530587 h 619125"/>
                <a:gd name="connsiteX148" fmla="*/ 136871 w 419100"/>
                <a:gd name="connsiteY148" fmla="*/ 530587 h 619125"/>
                <a:gd name="connsiteX149" fmla="*/ 136871 w 419100"/>
                <a:gd name="connsiteY149" fmla="*/ 533806 h 619125"/>
                <a:gd name="connsiteX150" fmla="*/ 146587 w 419100"/>
                <a:gd name="connsiteY150" fmla="*/ 537026 h 619125"/>
                <a:gd name="connsiteX151" fmla="*/ 146587 w 419100"/>
                <a:gd name="connsiteY151" fmla="*/ 540236 h 619125"/>
                <a:gd name="connsiteX152" fmla="*/ 149816 w 419100"/>
                <a:gd name="connsiteY152" fmla="*/ 540236 h 619125"/>
                <a:gd name="connsiteX153" fmla="*/ 149816 w 419100"/>
                <a:gd name="connsiteY153" fmla="*/ 540236 h 619125"/>
                <a:gd name="connsiteX154" fmla="*/ 149816 w 419100"/>
                <a:gd name="connsiteY154" fmla="*/ 543455 h 619125"/>
                <a:gd name="connsiteX155" fmla="*/ 159531 w 419100"/>
                <a:gd name="connsiteY155" fmla="*/ 543455 h 619125"/>
                <a:gd name="connsiteX156" fmla="*/ 159531 w 419100"/>
                <a:gd name="connsiteY156" fmla="*/ 543455 h 619125"/>
                <a:gd name="connsiteX157" fmla="*/ 159531 w 419100"/>
                <a:gd name="connsiteY157" fmla="*/ 543455 h 619125"/>
                <a:gd name="connsiteX158" fmla="*/ 162760 w 419100"/>
                <a:gd name="connsiteY158" fmla="*/ 546675 h 619125"/>
                <a:gd name="connsiteX159" fmla="*/ 162760 w 419100"/>
                <a:gd name="connsiteY159" fmla="*/ 546675 h 619125"/>
                <a:gd name="connsiteX160" fmla="*/ 162760 w 419100"/>
                <a:gd name="connsiteY160" fmla="*/ 546675 h 619125"/>
                <a:gd name="connsiteX161" fmla="*/ 165998 w 419100"/>
                <a:gd name="connsiteY161" fmla="*/ 546675 h 619125"/>
                <a:gd name="connsiteX162" fmla="*/ 172475 w 419100"/>
                <a:gd name="connsiteY162" fmla="*/ 546675 h 619125"/>
                <a:gd name="connsiteX163" fmla="*/ 175705 w 419100"/>
                <a:gd name="connsiteY163" fmla="*/ 546675 h 619125"/>
                <a:gd name="connsiteX164" fmla="*/ 190268 w 419100"/>
                <a:gd name="connsiteY164" fmla="*/ 546675 h 619125"/>
                <a:gd name="connsiteX165" fmla="*/ 190268 w 419100"/>
                <a:gd name="connsiteY165" fmla="*/ 546675 h 619125"/>
                <a:gd name="connsiteX166" fmla="*/ 199983 w 419100"/>
                <a:gd name="connsiteY166" fmla="*/ 549885 h 619125"/>
                <a:gd name="connsiteX167" fmla="*/ 199983 w 419100"/>
                <a:gd name="connsiteY167" fmla="*/ 549885 h 619125"/>
                <a:gd name="connsiteX168" fmla="*/ 206451 w 419100"/>
                <a:gd name="connsiteY168" fmla="*/ 546675 h 619125"/>
                <a:gd name="connsiteX169" fmla="*/ 206451 w 419100"/>
                <a:gd name="connsiteY169" fmla="*/ 546675 h 619125"/>
                <a:gd name="connsiteX170" fmla="*/ 206451 w 419100"/>
                <a:gd name="connsiteY170" fmla="*/ 549885 h 619125"/>
                <a:gd name="connsiteX171" fmla="*/ 206451 w 419100"/>
                <a:gd name="connsiteY171" fmla="*/ 549885 h 619125"/>
                <a:gd name="connsiteX172" fmla="*/ 209690 w 419100"/>
                <a:gd name="connsiteY172" fmla="*/ 549885 h 619125"/>
                <a:gd name="connsiteX173" fmla="*/ 209690 w 419100"/>
                <a:gd name="connsiteY173" fmla="*/ 549885 h 619125"/>
                <a:gd name="connsiteX174" fmla="*/ 209690 w 419100"/>
                <a:gd name="connsiteY174" fmla="*/ 549885 h 619125"/>
                <a:gd name="connsiteX175" fmla="*/ 206451 w 419100"/>
                <a:gd name="connsiteY175" fmla="*/ 556323 h 619125"/>
                <a:gd name="connsiteX176" fmla="*/ 206451 w 419100"/>
                <a:gd name="connsiteY176" fmla="*/ 556323 h 619125"/>
                <a:gd name="connsiteX177" fmla="*/ 209690 w 419100"/>
                <a:gd name="connsiteY177" fmla="*/ 556323 h 619125"/>
                <a:gd name="connsiteX178" fmla="*/ 209690 w 419100"/>
                <a:gd name="connsiteY178" fmla="*/ 556323 h 619125"/>
                <a:gd name="connsiteX179" fmla="*/ 212928 w 419100"/>
                <a:gd name="connsiteY179" fmla="*/ 556323 h 619125"/>
                <a:gd name="connsiteX180" fmla="*/ 216167 w 419100"/>
                <a:gd name="connsiteY180" fmla="*/ 556323 h 619125"/>
                <a:gd name="connsiteX181" fmla="*/ 216167 w 419100"/>
                <a:gd name="connsiteY181" fmla="*/ 559533 h 619125"/>
                <a:gd name="connsiteX182" fmla="*/ 216167 w 419100"/>
                <a:gd name="connsiteY182" fmla="*/ 559533 h 619125"/>
                <a:gd name="connsiteX183" fmla="*/ 216167 w 419100"/>
                <a:gd name="connsiteY183" fmla="*/ 559533 h 619125"/>
                <a:gd name="connsiteX184" fmla="*/ 216167 w 419100"/>
                <a:gd name="connsiteY184" fmla="*/ 562753 h 619125"/>
                <a:gd name="connsiteX185" fmla="*/ 216167 w 419100"/>
                <a:gd name="connsiteY185" fmla="*/ 562753 h 619125"/>
                <a:gd name="connsiteX186" fmla="*/ 216167 w 419100"/>
                <a:gd name="connsiteY186" fmla="*/ 562753 h 619125"/>
                <a:gd name="connsiteX187" fmla="*/ 216167 w 419100"/>
                <a:gd name="connsiteY187" fmla="*/ 562753 h 619125"/>
                <a:gd name="connsiteX188" fmla="*/ 219396 w 419100"/>
                <a:gd name="connsiteY188" fmla="*/ 565972 h 619125"/>
                <a:gd name="connsiteX189" fmla="*/ 287357 w 419100"/>
                <a:gd name="connsiteY189" fmla="*/ 565972 h 619125"/>
                <a:gd name="connsiteX190" fmla="*/ 329428 w 419100"/>
                <a:gd name="connsiteY190" fmla="*/ 565972 h 619125"/>
                <a:gd name="connsiteX191" fmla="*/ 350469 w 419100"/>
                <a:gd name="connsiteY191" fmla="*/ 565972 h 619125"/>
                <a:gd name="connsiteX192" fmla="*/ 353708 w 419100"/>
                <a:gd name="connsiteY192" fmla="*/ 569182 h 619125"/>
                <a:gd name="connsiteX193" fmla="*/ 373119 w 419100"/>
                <a:gd name="connsiteY193" fmla="*/ 619036 h 619125"/>
                <a:gd name="connsiteX194" fmla="*/ 382835 w 419100"/>
                <a:gd name="connsiteY194" fmla="*/ 549885 h 619125"/>
                <a:gd name="connsiteX195" fmla="*/ 389303 w 419100"/>
                <a:gd name="connsiteY195" fmla="*/ 514509 h 619125"/>
                <a:gd name="connsiteX196" fmla="*/ 399009 w 419100"/>
                <a:gd name="connsiteY196" fmla="*/ 446967 h 619125"/>
                <a:gd name="connsiteX197" fmla="*/ 411953 w 419100"/>
                <a:gd name="connsiteY197" fmla="*/ 371386 h 619125"/>
                <a:gd name="connsiteX198" fmla="*/ 418430 w 419100"/>
                <a:gd name="connsiteY198" fmla="*/ 323142 h 619125"/>
                <a:gd name="connsiteX199" fmla="*/ 418430 w 419100"/>
                <a:gd name="connsiteY199" fmla="*/ 297415 h 619125"/>
                <a:gd name="connsiteX200" fmla="*/ 418430 w 419100"/>
                <a:gd name="connsiteY200" fmla="*/ 160722 h 619125"/>
                <a:gd name="connsiteX201" fmla="*/ 418430 w 419100"/>
                <a:gd name="connsiteY201" fmla="*/ 89970 h 619125"/>
                <a:gd name="connsiteX202" fmla="*/ 418430 w 419100"/>
                <a:gd name="connsiteY202" fmla="*/ 73882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</a:cxnLst>
              <a:rect l="l" t="t" r="r" b="b"/>
              <a:pathLst>
                <a:path w="419100" h="619125">
                  <a:moveTo>
                    <a:pt x="418430" y="73882"/>
                  </a:moveTo>
                  <a:lnTo>
                    <a:pt x="418430" y="19209"/>
                  </a:lnTo>
                  <a:lnTo>
                    <a:pt x="411953" y="9560"/>
                  </a:lnTo>
                  <a:lnTo>
                    <a:pt x="216167" y="9560"/>
                  </a:lnTo>
                  <a:lnTo>
                    <a:pt x="149816" y="9560"/>
                  </a:lnTo>
                  <a:lnTo>
                    <a:pt x="146587" y="6340"/>
                  </a:lnTo>
                  <a:lnTo>
                    <a:pt x="146587" y="6340"/>
                  </a:lnTo>
                  <a:lnTo>
                    <a:pt x="123926" y="-89"/>
                  </a:lnTo>
                  <a:lnTo>
                    <a:pt x="117459" y="-89"/>
                  </a:lnTo>
                  <a:lnTo>
                    <a:pt x="117459" y="3130"/>
                  </a:lnTo>
                  <a:lnTo>
                    <a:pt x="91560" y="57804"/>
                  </a:lnTo>
                  <a:lnTo>
                    <a:pt x="91560" y="61023"/>
                  </a:lnTo>
                  <a:lnTo>
                    <a:pt x="91560" y="61023"/>
                  </a:lnTo>
                  <a:lnTo>
                    <a:pt x="91560" y="67453"/>
                  </a:lnTo>
                  <a:lnTo>
                    <a:pt x="88332" y="67453"/>
                  </a:lnTo>
                  <a:lnTo>
                    <a:pt x="88332" y="70672"/>
                  </a:lnTo>
                  <a:lnTo>
                    <a:pt x="85093" y="77102"/>
                  </a:lnTo>
                  <a:lnTo>
                    <a:pt x="85093" y="80321"/>
                  </a:lnTo>
                  <a:lnTo>
                    <a:pt x="85093" y="83531"/>
                  </a:lnTo>
                  <a:lnTo>
                    <a:pt x="85093" y="93180"/>
                  </a:lnTo>
                  <a:lnTo>
                    <a:pt x="85093" y="96399"/>
                  </a:lnTo>
                  <a:lnTo>
                    <a:pt x="78616" y="109268"/>
                  </a:lnTo>
                  <a:lnTo>
                    <a:pt x="78616" y="112477"/>
                  </a:lnTo>
                  <a:lnTo>
                    <a:pt x="78616" y="112477"/>
                  </a:lnTo>
                  <a:lnTo>
                    <a:pt x="81855" y="125346"/>
                  </a:lnTo>
                  <a:lnTo>
                    <a:pt x="81855" y="138214"/>
                  </a:lnTo>
                  <a:lnTo>
                    <a:pt x="81855" y="141424"/>
                  </a:lnTo>
                  <a:lnTo>
                    <a:pt x="81855" y="144643"/>
                  </a:lnTo>
                  <a:lnTo>
                    <a:pt x="81855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72149" y="144643"/>
                  </a:lnTo>
                  <a:lnTo>
                    <a:pt x="68910" y="157512"/>
                  </a:lnTo>
                  <a:lnTo>
                    <a:pt x="68910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567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62442" y="160722"/>
                  </a:lnTo>
                  <a:lnTo>
                    <a:pt x="59204" y="163941"/>
                  </a:lnTo>
                  <a:lnTo>
                    <a:pt x="59204" y="170370"/>
                  </a:lnTo>
                  <a:lnTo>
                    <a:pt x="55965" y="186449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52727" y="189668"/>
                  </a:lnTo>
                  <a:lnTo>
                    <a:pt x="49489" y="189668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9489" y="192887"/>
                  </a:lnTo>
                  <a:lnTo>
                    <a:pt x="46260" y="204146"/>
                  </a:lnTo>
                  <a:lnTo>
                    <a:pt x="46260" y="210575"/>
                  </a:lnTo>
                  <a:lnTo>
                    <a:pt x="43021" y="217005"/>
                  </a:lnTo>
                  <a:lnTo>
                    <a:pt x="39783" y="220224"/>
                  </a:lnTo>
                  <a:lnTo>
                    <a:pt x="39783" y="223444"/>
                  </a:lnTo>
                  <a:lnTo>
                    <a:pt x="36544" y="229873"/>
                  </a:lnTo>
                  <a:lnTo>
                    <a:pt x="36544" y="229873"/>
                  </a:lnTo>
                  <a:lnTo>
                    <a:pt x="36544" y="233093"/>
                  </a:lnTo>
                  <a:lnTo>
                    <a:pt x="33315" y="233093"/>
                  </a:lnTo>
                  <a:lnTo>
                    <a:pt x="30077" y="233093"/>
                  </a:lnTo>
                  <a:lnTo>
                    <a:pt x="30077" y="233093"/>
                  </a:lnTo>
                  <a:lnTo>
                    <a:pt x="23599" y="242741"/>
                  </a:lnTo>
                  <a:lnTo>
                    <a:pt x="23599" y="242741"/>
                  </a:lnTo>
                  <a:lnTo>
                    <a:pt x="12275" y="252390"/>
                  </a:lnTo>
                  <a:lnTo>
                    <a:pt x="12275" y="252390"/>
                  </a:lnTo>
                  <a:lnTo>
                    <a:pt x="15513" y="252390"/>
                  </a:lnTo>
                  <a:lnTo>
                    <a:pt x="20371" y="252390"/>
                  </a:lnTo>
                  <a:lnTo>
                    <a:pt x="20371" y="255600"/>
                  </a:lnTo>
                  <a:lnTo>
                    <a:pt x="23599" y="255600"/>
                  </a:lnTo>
                  <a:lnTo>
                    <a:pt x="26838" y="255600"/>
                  </a:lnTo>
                  <a:lnTo>
                    <a:pt x="26838" y="25560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6838" y="258820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3599" y="26203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20371" y="265249"/>
                  </a:lnTo>
                  <a:lnTo>
                    <a:pt x="15513" y="265249"/>
                  </a:lnTo>
                  <a:lnTo>
                    <a:pt x="15513" y="265249"/>
                  </a:lnTo>
                  <a:lnTo>
                    <a:pt x="12275" y="265249"/>
                  </a:lnTo>
                  <a:lnTo>
                    <a:pt x="12275" y="268468"/>
                  </a:lnTo>
                  <a:lnTo>
                    <a:pt x="12275" y="271688"/>
                  </a:lnTo>
                  <a:lnTo>
                    <a:pt x="20371" y="284547"/>
                  </a:lnTo>
                  <a:lnTo>
                    <a:pt x="23599" y="290976"/>
                  </a:lnTo>
                  <a:lnTo>
                    <a:pt x="23599" y="290976"/>
                  </a:lnTo>
                  <a:lnTo>
                    <a:pt x="23599" y="294195"/>
                  </a:lnTo>
                  <a:lnTo>
                    <a:pt x="20371" y="294195"/>
                  </a:lnTo>
                  <a:lnTo>
                    <a:pt x="20371" y="290976"/>
                  </a:lnTo>
                  <a:lnTo>
                    <a:pt x="20371" y="294195"/>
                  </a:lnTo>
                  <a:lnTo>
                    <a:pt x="15513" y="294195"/>
                  </a:lnTo>
                  <a:lnTo>
                    <a:pt x="12275" y="30384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12275" y="307064"/>
                  </a:lnTo>
                  <a:lnTo>
                    <a:pt x="9036" y="310274"/>
                  </a:lnTo>
                  <a:lnTo>
                    <a:pt x="9036" y="310274"/>
                  </a:lnTo>
                  <a:lnTo>
                    <a:pt x="5807" y="310274"/>
                  </a:lnTo>
                  <a:lnTo>
                    <a:pt x="5807" y="310274"/>
                  </a:lnTo>
                  <a:lnTo>
                    <a:pt x="5807" y="307064"/>
                  </a:lnTo>
                  <a:lnTo>
                    <a:pt x="2569" y="310274"/>
                  </a:lnTo>
                  <a:lnTo>
                    <a:pt x="2569" y="310274"/>
                  </a:lnTo>
                  <a:lnTo>
                    <a:pt x="-670" y="310274"/>
                  </a:lnTo>
                  <a:lnTo>
                    <a:pt x="12275" y="358518"/>
                  </a:lnTo>
                  <a:lnTo>
                    <a:pt x="12275" y="381035"/>
                  </a:lnTo>
                  <a:lnTo>
                    <a:pt x="12275" y="387464"/>
                  </a:lnTo>
                  <a:lnTo>
                    <a:pt x="9036" y="390684"/>
                  </a:lnTo>
                  <a:lnTo>
                    <a:pt x="9036" y="393903"/>
                  </a:lnTo>
                  <a:lnTo>
                    <a:pt x="5807" y="397113"/>
                  </a:lnTo>
                  <a:lnTo>
                    <a:pt x="2569" y="397113"/>
                  </a:lnTo>
                  <a:lnTo>
                    <a:pt x="2569" y="400333"/>
                  </a:lnTo>
                  <a:lnTo>
                    <a:pt x="2569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05162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-670" y="411591"/>
                  </a:lnTo>
                  <a:lnTo>
                    <a:pt x="2569" y="411591"/>
                  </a:lnTo>
                  <a:lnTo>
                    <a:pt x="5807" y="414801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18020"/>
                  </a:lnTo>
                  <a:lnTo>
                    <a:pt x="9036" y="421240"/>
                  </a:lnTo>
                  <a:lnTo>
                    <a:pt x="12275" y="446967"/>
                  </a:lnTo>
                  <a:lnTo>
                    <a:pt x="12275" y="459835"/>
                  </a:lnTo>
                  <a:lnTo>
                    <a:pt x="15513" y="498430"/>
                  </a:lnTo>
                  <a:lnTo>
                    <a:pt x="23599" y="511289"/>
                  </a:lnTo>
                  <a:lnTo>
                    <a:pt x="30077" y="524158"/>
                  </a:lnTo>
                  <a:lnTo>
                    <a:pt x="33315" y="527377"/>
                  </a:lnTo>
                  <a:lnTo>
                    <a:pt x="33315" y="527377"/>
                  </a:lnTo>
                  <a:lnTo>
                    <a:pt x="33315" y="530587"/>
                  </a:lnTo>
                  <a:lnTo>
                    <a:pt x="36544" y="533806"/>
                  </a:lnTo>
                  <a:lnTo>
                    <a:pt x="72149" y="527377"/>
                  </a:lnTo>
                  <a:lnTo>
                    <a:pt x="94799" y="520938"/>
                  </a:lnTo>
                  <a:lnTo>
                    <a:pt x="107744" y="517728"/>
                  </a:lnTo>
                  <a:lnTo>
                    <a:pt x="110982" y="517728"/>
                  </a:lnTo>
                  <a:lnTo>
                    <a:pt x="133632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24158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0587"/>
                  </a:lnTo>
                  <a:lnTo>
                    <a:pt x="136871" y="533806"/>
                  </a:lnTo>
                  <a:lnTo>
                    <a:pt x="146587" y="537026"/>
                  </a:lnTo>
                  <a:lnTo>
                    <a:pt x="146587" y="540236"/>
                  </a:lnTo>
                  <a:lnTo>
                    <a:pt x="149816" y="540236"/>
                  </a:lnTo>
                  <a:lnTo>
                    <a:pt x="149816" y="540236"/>
                  </a:lnTo>
                  <a:lnTo>
                    <a:pt x="149816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59531" y="54345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2760" y="546675"/>
                  </a:lnTo>
                  <a:lnTo>
                    <a:pt x="165998" y="546675"/>
                  </a:lnTo>
                  <a:lnTo>
                    <a:pt x="172475" y="546675"/>
                  </a:lnTo>
                  <a:lnTo>
                    <a:pt x="175705" y="546675"/>
                  </a:lnTo>
                  <a:lnTo>
                    <a:pt x="190268" y="546675"/>
                  </a:lnTo>
                  <a:lnTo>
                    <a:pt x="190268" y="546675"/>
                  </a:lnTo>
                  <a:lnTo>
                    <a:pt x="199983" y="549885"/>
                  </a:lnTo>
                  <a:lnTo>
                    <a:pt x="199983" y="549885"/>
                  </a:lnTo>
                  <a:lnTo>
                    <a:pt x="206451" y="546675"/>
                  </a:lnTo>
                  <a:lnTo>
                    <a:pt x="206451" y="546675"/>
                  </a:lnTo>
                  <a:lnTo>
                    <a:pt x="206451" y="549885"/>
                  </a:lnTo>
                  <a:lnTo>
                    <a:pt x="206451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9690" y="549885"/>
                  </a:lnTo>
                  <a:lnTo>
                    <a:pt x="206451" y="556323"/>
                  </a:lnTo>
                  <a:lnTo>
                    <a:pt x="206451" y="556323"/>
                  </a:lnTo>
                  <a:lnTo>
                    <a:pt x="209690" y="556323"/>
                  </a:lnTo>
                  <a:lnTo>
                    <a:pt x="209690" y="556323"/>
                  </a:lnTo>
                  <a:lnTo>
                    <a:pt x="212928" y="556323"/>
                  </a:lnTo>
                  <a:lnTo>
                    <a:pt x="216167" y="55632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5953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6167" y="562753"/>
                  </a:lnTo>
                  <a:lnTo>
                    <a:pt x="219396" y="565972"/>
                  </a:lnTo>
                  <a:lnTo>
                    <a:pt x="287357" y="565972"/>
                  </a:lnTo>
                  <a:lnTo>
                    <a:pt x="329428" y="565972"/>
                  </a:lnTo>
                  <a:lnTo>
                    <a:pt x="350469" y="565972"/>
                  </a:lnTo>
                  <a:lnTo>
                    <a:pt x="353708" y="569182"/>
                  </a:lnTo>
                  <a:lnTo>
                    <a:pt x="373119" y="619036"/>
                  </a:lnTo>
                  <a:lnTo>
                    <a:pt x="382835" y="549885"/>
                  </a:lnTo>
                  <a:lnTo>
                    <a:pt x="389303" y="514509"/>
                  </a:lnTo>
                  <a:lnTo>
                    <a:pt x="399009" y="446967"/>
                  </a:lnTo>
                  <a:lnTo>
                    <a:pt x="411953" y="371386"/>
                  </a:lnTo>
                  <a:lnTo>
                    <a:pt x="418430" y="323142"/>
                  </a:lnTo>
                  <a:lnTo>
                    <a:pt x="418430" y="297415"/>
                  </a:lnTo>
                  <a:lnTo>
                    <a:pt x="418430" y="160722"/>
                  </a:lnTo>
                  <a:lnTo>
                    <a:pt x="418430" y="89970"/>
                  </a:lnTo>
                  <a:lnTo>
                    <a:pt x="418430" y="73882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76258A6-50E4-0E29-01FA-35D4EF75718E}"/>
                </a:ext>
              </a:extLst>
            </p:cNvPr>
            <p:cNvSpPr/>
            <p:nvPr/>
          </p:nvSpPr>
          <p:spPr>
            <a:xfrm>
              <a:off x="7676558" y="1675083"/>
              <a:ext cx="476250" cy="885825"/>
            </a:xfrm>
            <a:custGeom>
              <a:avLst/>
              <a:gdLst>
                <a:gd name="connsiteX0" fmla="*/ 388988 w 476250"/>
                <a:gd name="connsiteY0" fmla="*/ -89 h 885825"/>
                <a:gd name="connsiteX1" fmla="*/ 336077 w 476250"/>
                <a:gd name="connsiteY1" fmla="*/ -89 h 885825"/>
                <a:gd name="connsiteX2" fmla="*/ 252685 w 476250"/>
                <a:gd name="connsiteY2" fmla="*/ -89 h 885825"/>
                <a:gd name="connsiteX3" fmla="*/ 135633 w 476250"/>
                <a:gd name="connsiteY3" fmla="*/ -89 h 885825"/>
                <a:gd name="connsiteX4" fmla="*/ 129213 w 476250"/>
                <a:gd name="connsiteY4" fmla="*/ 47793 h 885825"/>
                <a:gd name="connsiteX5" fmla="*/ 116392 w 476250"/>
                <a:gd name="connsiteY5" fmla="*/ 122812 h 885825"/>
                <a:gd name="connsiteX6" fmla="*/ 106772 w 476250"/>
                <a:gd name="connsiteY6" fmla="*/ 189849 h 885825"/>
                <a:gd name="connsiteX7" fmla="*/ 100352 w 476250"/>
                <a:gd name="connsiteY7" fmla="*/ 224958 h 885825"/>
                <a:gd name="connsiteX8" fmla="*/ 90732 w 476250"/>
                <a:gd name="connsiteY8" fmla="*/ 293586 h 885825"/>
                <a:gd name="connsiteX9" fmla="*/ 84321 w 476250"/>
                <a:gd name="connsiteY9" fmla="*/ 328704 h 885825"/>
                <a:gd name="connsiteX10" fmla="*/ 84321 w 476250"/>
                <a:gd name="connsiteY10" fmla="*/ 331895 h 885825"/>
                <a:gd name="connsiteX11" fmla="*/ 87522 w 476250"/>
                <a:gd name="connsiteY11" fmla="*/ 335086 h 885825"/>
                <a:gd name="connsiteX12" fmla="*/ 113182 w 476250"/>
                <a:gd name="connsiteY12" fmla="*/ 363814 h 885825"/>
                <a:gd name="connsiteX13" fmla="*/ 119592 w 476250"/>
                <a:gd name="connsiteY13" fmla="*/ 373396 h 885825"/>
                <a:gd name="connsiteX14" fmla="*/ 116392 w 476250"/>
                <a:gd name="connsiteY14" fmla="*/ 379778 h 885825"/>
                <a:gd name="connsiteX15" fmla="*/ 87522 w 476250"/>
                <a:gd name="connsiteY15" fmla="*/ 493096 h 885825"/>
                <a:gd name="connsiteX16" fmla="*/ 84321 w 476250"/>
                <a:gd name="connsiteY16" fmla="*/ 499488 h 885825"/>
                <a:gd name="connsiteX17" fmla="*/ 81112 w 476250"/>
                <a:gd name="connsiteY17" fmla="*/ 502679 h 885825"/>
                <a:gd name="connsiteX18" fmla="*/ 74702 w 476250"/>
                <a:gd name="connsiteY18" fmla="*/ 509060 h 885825"/>
                <a:gd name="connsiteX19" fmla="*/ 74702 w 476250"/>
                <a:gd name="connsiteY19" fmla="*/ 509060 h 885825"/>
                <a:gd name="connsiteX20" fmla="*/ 74702 w 476250"/>
                <a:gd name="connsiteY20" fmla="*/ 512251 h 885825"/>
                <a:gd name="connsiteX21" fmla="*/ 74702 w 476250"/>
                <a:gd name="connsiteY21" fmla="*/ 512251 h 885825"/>
                <a:gd name="connsiteX22" fmla="*/ 74702 w 476250"/>
                <a:gd name="connsiteY22" fmla="*/ 515442 h 885825"/>
                <a:gd name="connsiteX23" fmla="*/ 74702 w 476250"/>
                <a:gd name="connsiteY23" fmla="*/ 515442 h 885825"/>
                <a:gd name="connsiteX24" fmla="*/ 74702 w 476250"/>
                <a:gd name="connsiteY24" fmla="*/ 515442 h 885825"/>
                <a:gd name="connsiteX25" fmla="*/ 74702 w 476250"/>
                <a:gd name="connsiteY25" fmla="*/ 518643 h 885825"/>
                <a:gd name="connsiteX26" fmla="*/ 74702 w 476250"/>
                <a:gd name="connsiteY26" fmla="*/ 518643 h 885825"/>
                <a:gd name="connsiteX27" fmla="*/ 74702 w 476250"/>
                <a:gd name="connsiteY27" fmla="*/ 525024 h 885825"/>
                <a:gd name="connsiteX28" fmla="*/ 74702 w 476250"/>
                <a:gd name="connsiteY28" fmla="*/ 528215 h 885825"/>
                <a:gd name="connsiteX29" fmla="*/ 74702 w 476250"/>
                <a:gd name="connsiteY29" fmla="*/ 534597 h 885825"/>
                <a:gd name="connsiteX30" fmla="*/ 74702 w 476250"/>
                <a:gd name="connsiteY30" fmla="*/ 537788 h 885825"/>
                <a:gd name="connsiteX31" fmla="*/ 77902 w 476250"/>
                <a:gd name="connsiteY31" fmla="*/ 537788 h 885825"/>
                <a:gd name="connsiteX32" fmla="*/ 77902 w 476250"/>
                <a:gd name="connsiteY32" fmla="*/ 537788 h 885825"/>
                <a:gd name="connsiteX33" fmla="*/ 77902 w 476250"/>
                <a:gd name="connsiteY33" fmla="*/ 540979 h 885825"/>
                <a:gd name="connsiteX34" fmla="*/ 77902 w 476250"/>
                <a:gd name="connsiteY34" fmla="*/ 540979 h 885825"/>
                <a:gd name="connsiteX35" fmla="*/ 81112 w 476250"/>
                <a:gd name="connsiteY35" fmla="*/ 540979 h 885825"/>
                <a:gd name="connsiteX36" fmla="*/ 81112 w 476250"/>
                <a:gd name="connsiteY36" fmla="*/ 544179 h 885825"/>
                <a:gd name="connsiteX37" fmla="*/ 81112 w 476250"/>
                <a:gd name="connsiteY37" fmla="*/ 544179 h 885825"/>
                <a:gd name="connsiteX38" fmla="*/ 77902 w 476250"/>
                <a:gd name="connsiteY38" fmla="*/ 547370 h 885825"/>
                <a:gd name="connsiteX39" fmla="*/ 77902 w 476250"/>
                <a:gd name="connsiteY39" fmla="*/ 550561 h 885825"/>
                <a:gd name="connsiteX40" fmla="*/ 77902 w 476250"/>
                <a:gd name="connsiteY40" fmla="*/ 553752 h 885825"/>
                <a:gd name="connsiteX41" fmla="*/ 74702 w 476250"/>
                <a:gd name="connsiteY41" fmla="*/ 556943 h 885825"/>
                <a:gd name="connsiteX42" fmla="*/ 74702 w 476250"/>
                <a:gd name="connsiteY42" fmla="*/ 566525 h 885825"/>
                <a:gd name="connsiteX43" fmla="*/ 77902 w 476250"/>
                <a:gd name="connsiteY43" fmla="*/ 572906 h 885825"/>
                <a:gd name="connsiteX44" fmla="*/ 81112 w 476250"/>
                <a:gd name="connsiteY44" fmla="*/ 572906 h 885825"/>
                <a:gd name="connsiteX45" fmla="*/ 84321 w 476250"/>
                <a:gd name="connsiteY45" fmla="*/ 579288 h 885825"/>
                <a:gd name="connsiteX46" fmla="*/ 87522 w 476250"/>
                <a:gd name="connsiteY46" fmla="*/ 579288 h 885825"/>
                <a:gd name="connsiteX47" fmla="*/ 90732 w 476250"/>
                <a:gd name="connsiteY47" fmla="*/ 579288 h 885825"/>
                <a:gd name="connsiteX48" fmla="*/ 90732 w 476250"/>
                <a:gd name="connsiteY48" fmla="*/ 582479 h 885825"/>
                <a:gd name="connsiteX49" fmla="*/ 90732 w 476250"/>
                <a:gd name="connsiteY49" fmla="*/ 582479 h 885825"/>
                <a:gd name="connsiteX50" fmla="*/ 93942 w 476250"/>
                <a:gd name="connsiteY50" fmla="*/ 582479 h 885825"/>
                <a:gd name="connsiteX51" fmla="*/ 97142 w 476250"/>
                <a:gd name="connsiteY51" fmla="*/ 595252 h 885825"/>
                <a:gd name="connsiteX52" fmla="*/ 97142 w 476250"/>
                <a:gd name="connsiteY52" fmla="*/ 598443 h 885825"/>
                <a:gd name="connsiteX53" fmla="*/ 100352 w 476250"/>
                <a:gd name="connsiteY53" fmla="*/ 601634 h 885825"/>
                <a:gd name="connsiteX54" fmla="*/ 106772 w 476250"/>
                <a:gd name="connsiteY54" fmla="*/ 608016 h 885825"/>
                <a:gd name="connsiteX55" fmla="*/ 109973 w 476250"/>
                <a:gd name="connsiteY55" fmla="*/ 611206 h 885825"/>
                <a:gd name="connsiteX56" fmla="*/ 109973 w 476250"/>
                <a:gd name="connsiteY56" fmla="*/ 611206 h 885825"/>
                <a:gd name="connsiteX57" fmla="*/ 113182 w 476250"/>
                <a:gd name="connsiteY57" fmla="*/ 614407 h 885825"/>
                <a:gd name="connsiteX58" fmla="*/ 113182 w 476250"/>
                <a:gd name="connsiteY58" fmla="*/ 617598 h 885825"/>
                <a:gd name="connsiteX59" fmla="*/ 113182 w 476250"/>
                <a:gd name="connsiteY59" fmla="*/ 620789 h 885825"/>
                <a:gd name="connsiteX60" fmla="*/ 113182 w 476250"/>
                <a:gd name="connsiteY60" fmla="*/ 623979 h 885825"/>
                <a:gd name="connsiteX61" fmla="*/ 113182 w 476250"/>
                <a:gd name="connsiteY61" fmla="*/ 627170 h 885825"/>
                <a:gd name="connsiteX62" fmla="*/ 113182 w 476250"/>
                <a:gd name="connsiteY62" fmla="*/ 627170 h 885825"/>
                <a:gd name="connsiteX63" fmla="*/ 116392 w 476250"/>
                <a:gd name="connsiteY63" fmla="*/ 627170 h 885825"/>
                <a:gd name="connsiteX64" fmla="*/ 116392 w 476250"/>
                <a:gd name="connsiteY64" fmla="*/ 627170 h 885825"/>
                <a:gd name="connsiteX65" fmla="*/ 116392 w 476250"/>
                <a:gd name="connsiteY65" fmla="*/ 630361 h 885825"/>
                <a:gd name="connsiteX66" fmla="*/ 116392 w 476250"/>
                <a:gd name="connsiteY66" fmla="*/ 630361 h 885825"/>
                <a:gd name="connsiteX67" fmla="*/ 116392 w 476250"/>
                <a:gd name="connsiteY67" fmla="*/ 630361 h 885825"/>
                <a:gd name="connsiteX68" fmla="*/ 116392 w 476250"/>
                <a:gd name="connsiteY68" fmla="*/ 633552 h 885825"/>
                <a:gd name="connsiteX69" fmla="*/ 116392 w 476250"/>
                <a:gd name="connsiteY69" fmla="*/ 633552 h 885825"/>
                <a:gd name="connsiteX70" fmla="*/ 116392 w 476250"/>
                <a:gd name="connsiteY70" fmla="*/ 633552 h 885825"/>
                <a:gd name="connsiteX71" fmla="*/ 116392 w 476250"/>
                <a:gd name="connsiteY71" fmla="*/ 636743 h 885825"/>
                <a:gd name="connsiteX72" fmla="*/ 116392 w 476250"/>
                <a:gd name="connsiteY72" fmla="*/ 636743 h 885825"/>
                <a:gd name="connsiteX73" fmla="*/ 113182 w 476250"/>
                <a:gd name="connsiteY73" fmla="*/ 639943 h 885825"/>
                <a:gd name="connsiteX74" fmla="*/ 113182 w 476250"/>
                <a:gd name="connsiteY74" fmla="*/ 639943 h 885825"/>
                <a:gd name="connsiteX75" fmla="*/ 113182 w 476250"/>
                <a:gd name="connsiteY75" fmla="*/ 639943 h 885825"/>
                <a:gd name="connsiteX76" fmla="*/ 116392 w 476250"/>
                <a:gd name="connsiteY76" fmla="*/ 639943 h 885825"/>
                <a:gd name="connsiteX77" fmla="*/ 116392 w 476250"/>
                <a:gd name="connsiteY77" fmla="*/ 639943 h 885825"/>
                <a:gd name="connsiteX78" fmla="*/ 119592 w 476250"/>
                <a:gd name="connsiteY78" fmla="*/ 643134 h 885825"/>
                <a:gd name="connsiteX79" fmla="*/ 119592 w 476250"/>
                <a:gd name="connsiteY79" fmla="*/ 643134 h 885825"/>
                <a:gd name="connsiteX80" fmla="*/ 119592 w 476250"/>
                <a:gd name="connsiteY80" fmla="*/ 643134 h 885825"/>
                <a:gd name="connsiteX81" fmla="*/ 122803 w 476250"/>
                <a:gd name="connsiteY81" fmla="*/ 643134 h 885825"/>
                <a:gd name="connsiteX82" fmla="*/ 122803 w 476250"/>
                <a:gd name="connsiteY82" fmla="*/ 643134 h 885825"/>
                <a:gd name="connsiteX83" fmla="*/ 126012 w 476250"/>
                <a:gd name="connsiteY83" fmla="*/ 649516 h 885825"/>
                <a:gd name="connsiteX84" fmla="*/ 126012 w 476250"/>
                <a:gd name="connsiteY84" fmla="*/ 655898 h 885825"/>
                <a:gd name="connsiteX85" fmla="*/ 126012 w 476250"/>
                <a:gd name="connsiteY85" fmla="*/ 655898 h 885825"/>
                <a:gd name="connsiteX86" fmla="*/ 129213 w 476250"/>
                <a:gd name="connsiteY86" fmla="*/ 655898 h 885825"/>
                <a:gd name="connsiteX87" fmla="*/ 132423 w 476250"/>
                <a:gd name="connsiteY87" fmla="*/ 659089 h 885825"/>
                <a:gd name="connsiteX88" fmla="*/ 132423 w 476250"/>
                <a:gd name="connsiteY88" fmla="*/ 659089 h 885825"/>
                <a:gd name="connsiteX89" fmla="*/ 132423 w 476250"/>
                <a:gd name="connsiteY89" fmla="*/ 659089 h 885825"/>
                <a:gd name="connsiteX90" fmla="*/ 132423 w 476250"/>
                <a:gd name="connsiteY90" fmla="*/ 662289 h 885825"/>
                <a:gd name="connsiteX91" fmla="*/ 132423 w 476250"/>
                <a:gd name="connsiteY91" fmla="*/ 662289 h 885825"/>
                <a:gd name="connsiteX92" fmla="*/ 132423 w 476250"/>
                <a:gd name="connsiteY92" fmla="*/ 665480 h 885825"/>
                <a:gd name="connsiteX93" fmla="*/ 132423 w 476250"/>
                <a:gd name="connsiteY93" fmla="*/ 665480 h 885825"/>
                <a:gd name="connsiteX94" fmla="*/ 132423 w 476250"/>
                <a:gd name="connsiteY94" fmla="*/ 668671 h 885825"/>
                <a:gd name="connsiteX95" fmla="*/ 129213 w 476250"/>
                <a:gd name="connsiteY95" fmla="*/ 671862 h 885825"/>
                <a:gd name="connsiteX96" fmla="*/ 129213 w 476250"/>
                <a:gd name="connsiteY96" fmla="*/ 675053 h 885825"/>
                <a:gd name="connsiteX97" fmla="*/ 129213 w 476250"/>
                <a:gd name="connsiteY97" fmla="*/ 683034 h 885825"/>
                <a:gd name="connsiteX98" fmla="*/ 129213 w 476250"/>
                <a:gd name="connsiteY98" fmla="*/ 686225 h 885825"/>
                <a:gd name="connsiteX99" fmla="*/ 129213 w 476250"/>
                <a:gd name="connsiteY99" fmla="*/ 689416 h 885825"/>
                <a:gd name="connsiteX100" fmla="*/ 129213 w 476250"/>
                <a:gd name="connsiteY100" fmla="*/ 689416 h 885825"/>
                <a:gd name="connsiteX101" fmla="*/ 126012 w 476250"/>
                <a:gd name="connsiteY101" fmla="*/ 692607 h 885825"/>
                <a:gd name="connsiteX102" fmla="*/ 122803 w 476250"/>
                <a:gd name="connsiteY102" fmla="*/ 698998 h 885825"/>
                <a:gd name="connsiteX103" fmla="*/ 122803 w 476250"/>
                <a:gd name="connsiteY103" fmla="*/ 698998 h 885825"/>
                <a:gd name="connsiteX104" fmla="*/ 119592 w 476250"/>
                <a:gd name="connsiteY104" fmla="*/ 702189 h 885825"/>
                <a:gd name="connsiteX105" fmla="*/ 119592 w 476250"/>
                <a:gd name="connsiteY105" fmla="*/ 702189 h 885825"/>
                <a:gd name="connsiteX106" fmla="*/ 119592 w 476250"/>
                <a:gd name="connsiteY106" fmla="*/ 702189 h 885825"/>
                <a:gd name="connsiteX107" fmla="*/ 116392 w 476250"/>
                <a:gd name="connsiteY107" fmla="*/ 702189 h 885825"/>
                <a:gd name="connsiteX108" fmla="*/ 116392 w 476250"/>
                <a:gd name="connsiteY108" fmla="*/ 702189 h 885825"/>
                <a:gd name="connsiteX109" fmla="*/ 113182 w 476250"/>
                <a:gd name="connsiteY109" fmla="*/ 702189 h 885825"/>
                <a:gd name="connsiteX110" fmla="*/ 109973 w 476250"/>
                <a:gd name="connsiteY110" fmla="*/ 705380 h 885825"/>
                <a:gd name="connsiteX111" fmla="*/ 84321 w 476250"/>
                <a:gd name="connsiteY111" fmla="*/ 750071 h 885825"/>
                <a:gd name="connsiteX112" fmla="*/ 47441 w 476250"/>
                <a:gd name="connsiteY112" fmla="*/ 807526 h 885825"/>
                <a:gd name="connsiteX113" fmla="*/ -670 w 476250"/>
                <a:gd name="connsiteY113" fmla="*/ 885736 h 885825"/>
                <a:gd name="connsiteX114" fmla="*/ 68282 w 476250"/>
                <a:gd name="connsiteY114" fmla="*/ 885736 h 885825"/>
                <a:gd name="connsiteX115" fmla="*/ 129213 w 476250"/>
                <a:gd name="connsiteY115" fmla="*/ 885736 h 885825"/>
                <a:gd name="connsiteX116" fmla="*/ 135633 w 476250"/>
                <a:gd name="connsiteY116" fmla="*/ 885736 h 885825"/>
                <a:gd name="connsiteX117" fmla="*/ 174114 w 476250"/>
                <a:gd name="connsiteY117" fmla="*/ 842645 h 885825"/>
                <a:gd name="connsiteX118" fmla="*/ 202984 w 476250"/>
                <a:gd name="connsiteY118" fmla="*/ 810717 h 885825"/>
                <a:gd name="connsiteX119" fmla="*/ 227035 w 476250"/>
                <a:gd name="connsiteY119" fmla="*/ 785181 h 885825"/>
                <a:gd name="connsiteX120" fmla="*/ 230235 w 476250"/>
                <a:gd name="connsiteY120" fmla="*/ 778799 h 885825"/>
                <a:gd name="connsiteX121" fmla="*/ 230235 w 476250"/>
                <a:gd name="connsiteY121" fmla="*/ 775608 h 885825"/>
                <a:gd name="connsiteX122" fmla="*/ 230235 w 476250"/>
                <a:gd name="connsiteY122" fmla="*/ 772417 h 885825"/>
                <a:gd name="connsiteX123" fmla="*/ 230235 w 476250"/>
                <a:gd name="connsiteY123" fmla="*/ 769226 h 885825"/>
                <a:gd name="connsiteX124" fmla="*/ 233445 w 476250"/>
                <a:gd name="connsiteY124" fmla="*/ 769226 h 885825"/>
                <a:gd name="connsiteX125" fmla="*/ 233445 w 476250"/>
                <a:gd name="connsiteY125" fmla="*/ 769226 h 885825"/>
                <a:gd name="connsiteX126" fmla="*/ 233445 w 476250"/>
                <a:gd name="connsiteY126" fmla="*/ 769226 h 885825"/>
                <a:gd name="connsiteX127" fmla="*/ 236655 w 476250"/>
                <a:gd name="connsiteY127" fmla="*/ 769226 h 885825"/>
                <a:gd name="connsiteX128" fmla="*/ 236655 w 476250"/>
                <a:gd name="connsiteY128" fmla="*/ 766026 h 885825"/>
                <a:gd name="connsiteX129" fmla="*/ 239865 w 476250"/>
                <a:gd name="connsiteY129" fmla="*/ 766026 h 885825"/>
                <a:gd name="connsiteX130" fmla="*/ 243065 w 476250"/>
                <a:gd name="connsiteY130" fmla="*/ 769226 h 885825"/>
                <a:gd name="connsiteX131" fmla="*/ 243065 w 476250"/>
                <a:gd name="connsiteY131" fmla="*/ 769226 h 885825"/>
                <a:gd name="connsiteX132" fmla="*/ 246275 w 476250"/>
                <a:gd name="connsiteY132" fmla="*/ 769226 h 885825"/>
                <a:gd name="connsiteX133" fmla="*/ 249485 w 476250"/>
                <a:gd name="connsiteY133" fmla="*/ 769226 h 885825"/>
                <a:gd name="connsiteX134" fmla="*/ 259105 w 476250"/>
                <a:gd name="connsiteY134" fmla="*/ 772417 h 885825"/>
                <a:gd name="connsiteX135" fmla="*/ 259105 w 476250"/>
                <a:gd name="connsiteY135" fmla="*/ 772417 h 885825"/>
                <a:gd name="connsiteX136" fmla="*/ 262306 w 476250"/>
                <a:gd name="connsiteY136" fmla="*/ 772417 h 885825"/>
                <a:gd name="connsiteX137" fmla="*/ 265516 w 476250"/>
                <a:gd name="connsiteY137" fmla="*/ 775608 h 885825"/>
                <a:gd name="connsiteX138" fmla="*/ 268726 w 476250"/>
                <a:gd name="connsiteY138" fmla="*/ 778799 h 885825"/>
                <a:gd name="connsiteX139" fmla="*/ 268726 w 476250"/>
                <a:gd name="connsiteY139" fmla="*/ 778799 h 885825"/>
                <a:gd name="connsiteX140" fmla="*/ 271935 w 476250"/>
                <a:gd name="connsiteY140" fmla="*/ 778799 h 885825"/>
                <a:gd name="connsiteX141" fmla="*/ 271935 w 476250"/>
                <a:gd name="connsiteY141" fmla="*/ 778799 h 885825"/>
                <a:gd name="connsiteX142" fmla="*/ 275136 w 476250"/>
                <a:gd name="connsiteY142" fmla="*/ 781990 h 885825"/>
                <a:gd name="connsiteX143" fmla="*/ 278346 w 476250"/>
                <a:gd name="connsiteY143" fmla="*/ 778799 h 885825"/>
                <a:gd name="connsiteX144" fmla="*/ 278346 w 476250"/>
                <a:gd name="connsiteY144" fmla="*/ 778799 h 885825"/>
                <a:gd name="connsiteX145" fmla="*/ 281556 w 476250"/>
                <a:gd name="connsiteY145" fmla="*/ 778799 h 885825"/>
                <a:gd name="connsiteX146" fmla="*/ 284756 w 476250"/>
                <a:gd name="connsiteY146" fmla="*/ 778799 h 885825"/>
                <a:gd name="connsiteX147" fmla="*/ 284756 w 476250"/>
                <a:gd name="connsiteY147" fmla="*/ 775608 h 885825"/>
                <a:gd name="connsiteX148" fmla="*/ 287966 w 476250"/>
                <a:gd name="connsiteY148" fmla="*/ 766026 h 885825"/>
                <a:gd name="connsiteX149" fmla="*/ 287966 w 476250"/>
                <a:gd name="connsiteY149" fmla="*/ 766026 h 885825"/>
                <a:gd name="connsiteX150" fmla="*/ 291176 w 476250"/>
                <a:gd name="connsiteY150" fmla="*/ 762835 h 885825"/>
                <a:gd name="connsiteX151" fmla="*/ 291176 w 476250"/>
                <a:gd name="connsiteY151" fmla="*/ 756453 h 885825"/>
                <a:gd name="connsiteX152" fmla="*/ 291176 w 476250"/>
                <a:gd name="connsiteY152" fmla="*/ 753262 h 885825"/>
                <a:gd name="connsiteX153" fmla="*/ 291176 w 476250"/>
                <a:gd name="connsiteY153" fmla="*/ 753262 h 885825"/>
                <a:gd name="connsiteX154" fmla="*/ 297586 w 476250"/>
                <a:gd name="connsiteY154" fmla="*/ 750071 h 885825"/>
                <a:gd name="connsiteX155" fmla="*/ 297586 w 476250"/>
                <a:gd name="connsiteY155" fmla="*/ 750071 h 885825"/>
                <a:gd name="connsiteX156" fmla="*/ 297586 w 476250"/>
                <a:gd name="connsiteY156" fmla="*/ 746881 h 885825"/>
                <a:gd name="connsiteX157" fmla="*/ 297586 w 476250"/>
                <a:gd name="connsiteY157" fmla="*/ 746881 h 885825"/>
                <a:gd name="connsiteX158" fmla="*/ 297586 w 476250"/>
                <a:gd name="connsiteY158" fmla="*/ 746881 h 885825"/>
                <a:gd name="connsiteX159" fmla="*/ 297586 w 476250"/>
                <a:gd name="connsiteY159" fmla="*/ 743690 h 885825"/>
                <a:gd name="connsiteX160" fmla="*/ 297586 w 476250"/>
                <a:gd name="connsiteY160" fmla="*/ 743690 h 885825"/>
                <a:gd name="connsiteX161" fmla="*/ 297586 w 476250"/>
                <a:gd name="connsiteY161" fmla="*/ 743690 h 885825"/>
                <a:gd name="connsiteX162" fmla="*/ 297586 w 476250"/>
                <a:gd name="connsiteY162" fmla="*/ 740489 h 885825"/>
                <a:gd name="connsiteX163" fmla="*/ 300796 w 476250"/>
                <a:gd name="connsiteY163" fmla="*/ 740489 h 885825"/>
                <a:gd name="connsiteX164" fmla="*/ 300796 w 476250"/>
                <a:gd name="connsiteY164" fmla="*/ 737298 h 885825"/>
                <a:gd name="connsiteX165" fmla="*/ 300796 w 476250"/>
                <a:gd name="connsiteY165" fmla="*/ 737298 h 885825"/>
                <a:gd name="connsiteX166" fmla="*/ 300796 w 476250"/>
                <a:gd name="connsiteY166" fmla="*/ 737298 h 885825"/>
                <a:gd name="connsiteX167" fmla="*/ 300796 w 476250"/>
                <a:gd name="connsiteY167" fmla="*/ 737298 h 885825"/>
                <a:gd name="connsiteX168" fmla="*/ 304006 w 476250"/>
                <a:gd name="connsiteY168" fmla="*/ 737298 h 885825"/>
                <a:gd name="connsiteX169" fmla="*/ 304006 w 476250"/>
                <a:gd name="connsiteY169" fmla="*/ 737298 h 885825"/>
                <a:gd name="connsiteX170" fmla="*/ 304006 w 476250"/>
                <a:gd name="connsiteY170" fmla="*/ 737298 h 885825"/>
                <a:gd name="connsiteX171" fmla="*/ 307207 w 476250"/>
                <a:gd name="connsiteY171" fmla="*/ 734107 h 885825"/>
                <a:gd name="connsiteX172" fmla="*/ 307207 w 476250"/>
                <a:gd name="connsiteY172" fmla="*/ 734107 h 885825"/>
                <a:gd name="connsiteX173" fmla="*/ 307207 w 476250"/>
                <a:gd name="connsiteY173" fmla="*/ 734107 h 885825"/>
                <a:gd name="connsiteX174" fmla="*/ 307207 w 476250"/>
                <a:gd name="connsiteY174" fmla="*/ 730917 h 885825"/>
                <a:gd name="connsiteX175" fmla="*/ 307207 w 476250"/>
                <a:gd name="connsiteY175" fmla="*/ 730917 h 885825"/>
                <a:gd name="connsiteX176" fmla="*/ 307207 w 476250"/>
                <a:gd name="connsiteY176" fmla="*/ 727726 h 885825"/>
                <a:gd name="connsiteX177" fmla="*/ 304006 w 476250"/>
                <a:gd name="connsiteY177" fmla="*/ 724535 h 885825"/>
                <a:gd name="connsiteX178" fmla="*/ 300796 w 476250"/>
                <a:gd name="connsiteY178" fmla="*/ 724535 h 885825"/>
                <a:gd name="connsiteX179" fmla="*/ 297586 w 476250"/>
                <a:gd name="connsiteY179" fmla="*/ 721344 h 885825"/>
                <a:gd name="connsiteX180" fmla="*/ 297586 w 476250"/>
                <a:gd name="connsiteY180" fmla="*/ 721344 h 885825"/>
                <a:gd name="connsiteX181" fmla="*/ 297586 w 476250"/>
                <a:gd name="connsiteY181" fmla="*/ 718144 h 885825"/>
                <a:gd name="connsiteX182" fmla="*/ 294386 w 476250"/>
                <a:gd name="connsiteY182" fmla="*/ 714953 h 885825"/>
                <a:gd name="connsiteX183" fmla="*/ 294386 w 476250"/>
                <a:gd name="connsiteY183" fmla="*/ 714953 h 885825"/>
                <a:gd name="connsiteX184" fmla="*/ 291176 w 476250"/>
                <a:gd name="connsiteY184" fmla="*/ 714953 h 885825"/>
                <a:gd name="connsiteX185" fmla="*/ 291176 w 476250"/>
                <a:gd name="connsiteY185" fmla="*/ 711762 h 885825"/>
                <a:gd name="connsiteX186" fmla="*/ 287966 w 476250"/>
                <a:gd name="connsiteY186" fmla="*/ 711762 h 885825"/>
                <a:gd name="connsiteX187" fmla="*/ 281556 w 476250"/>
                <a:gd name="connsiteY187" fmla="*/ 708571 h 885825"/>
                <a:gd name="connsiteX188" fmla="*/ 275136 w 476250"/>
                <a:gd name="connsiteY188" fmla="*/ 698998 h 885825"/>
                <a:gd name="connsiteX189" fmla="*/ 275136 w 476250"/>
                <a:gd name="connsiteY189" fmla="*/ 695808 h 885825"/>
                <a:gd name="connsiteX190" fmla="*/ 271935 w 476250"/>
                <a:gd name="connsiteY190" fmla="*/ 686225 h 885825"/>
                <a:gd name="connsiteX191" fmla="*/ 271935 w 476250"/>
                <a:gd name="connsiteY191" fmla="*/ 686225 h 885825"/>
                <a:gd name="connsiteX192" fmla="*/ 268726 w 476250"/>
                <a:gd name="connsiteY192" fmla="*/ 686225 h 885825"/>
                <a:gd name="connsiteX193" fmla="*/ 268726 w 476250"/>
                <a:gd name="connsiteY193" fmla="*/ 686225 h 885825"/>
                <a:gd name="connsiteX194" fmla="*/ 268726 w 476250"/>
                <a:gd name="connsiteY194" fmla="*/ 686225 h 885825"/>
                <a:gd name="connsiteX195" fmla="*/ 265516 w 476250"/>
                <a:gd name="connsiteY195" fmla="*/ 683034 h 885825"/>
                <a:gd name="connsiteX196" fmla="*/ 259105 w 476250"/>
                <a:gd name="connsiteY196" fmla="*/ 665480 h 885825"/>
                <a:gd name="connsiteX197" fmla="*/ 259105 w 476250"/>
                <a:gd name="connsiteY197" fmla="*/ 662289 h 885825"/>
                <a:gd name="connsiteX198" fmla="*/ 255895 w 476250"/>
                <a:gd name="connsiteY198" fmla="*/ 655898 h 885825"/>
                <a:gd name="connsiteX199" fmla="*/ 255895 w 476250"/>
                <a:gd name="connsiteY199" fmla="*/ 643134 h 885825"/>
                <a:gd name="connsiteX200" fmla="*/ 255895 w 476250"/>
                <a:gd name="connsiteY200" fmla="*/ 639943 h 885825"/>
                <a:gd name="connsiteX201" fmla="*/ 255895 w 476250"/>
                <a:gd name="connsiteY201" fmla="*/ 636743 h 885825"/>
                <a:gd name="connsiteX202" fmla="*/ 249485 w 476250"/>
                <a:gd name="connsiteY202" fmla="*/ 630361 h 885825"/>
                <a:gd name="connsiteX203" fmla="*/ 249485 w 476250"/>
                <a:gd name="connsiteY203" fmla="*/ 630361 h 885825"/>
                <a:gd name="connsiteX204" fmla="*/ 249485 w 476250"/>
                <a:gd name="connsiteY204" fmla="*/ 627170 h 885825"/>
                <a:gd name="connsiteX205" fmla="*/ 249485 w 476250"/>
                <a:gd name="connsiteY205" fmla="*/ 623979 h 885825"/>
                <a:gd name="connsiteX206" fmla="*/ 252685 w 476250"/>
                <a:gd name="connsiteY206" fmla="*/ 614407 h 885825"/>
                <a:gd name="connsiteX207" fmla="*/ 252685 w 476250"/>
                <a:gd name="connsiteY207" fmla="*/ 611206 h 885825"/>
                <a:gd name="connsiteX208" fmla="*/ 252685 w 476250"/>
                <a:gd name="connsiteY208" fmla="*/ 608016 h 885825"/>
                <a:gd name="connsiteX209" fmla="*/ 252685 w 476250"/>
                <a:gd name="connsiteY209" fmla="*/ 601634 h 885825"/>
                <a:gd name="connsiteX210" fmla="*/ 252685 w 476250"/>
                <a:gd name="connsiteY210" fmla="*/ 598443 h 885825"/>
                <a:gd name="connsiteX211" fmla="*/ 252685 w 476250"/>
                <a:gd name="connsiteY211" fmla="*/ 595252 h 885825"/>
                <a:gd name="connsiteX212" fmla="*/ 255895 w 476250"/>
                <a:gd name="connsiteY212" fmla="*/ 585670 h 885825"/>
                <a:gd name="connsiteX213" fmla="*/ 255895 w 476250"/>
                <a:gd name="connsiteY213" fmla="*/ 582479 h 885825"/>
                <a:gd name="connsiteX214" fmla="*/ 255895 w 476250"/>
                <a:gd name="connsiteY214" fmla="*/ 582479 h 885825"/>
                <a:gd name="connsiteX215" fmla="*/ 255895 w 476250"/>
                <a:gd name="connsiteY215" fmla="*/ 572906 h 885825"/>
                <a:gd name="connsiteX216" fmla="*/ 255895 w 476250"/>
                <a:gd name="connsiteY216" fmla="*/ 569716 h 885825"/>
                <a:gd name="connsiteX217" fmla="*/ 255895 w 476250"/>
                <a:gd name="connsiteY217" fmla="*/ 566525 h 885825"/>
                <a:gd name="connsiteX218" fmla="*/ 262306 w 476250"/>
                <a:gd name="connsiteY218" fmla="*/ 560133 h 885825"/>
                <a:gd name="connsiteX219" fmla="*/ 262306 w 476250"/>
                <a:gd name="connsiteY219" fmla="*/ 556943 h 885825"/>
                <a:gd name="connsiteX220" fmla="*/ 262306 w 476250"/>
                <a:gd name="connsiteY220" fmla="*/ 553752 h 885825"/>
                <a:gd name="connsiteX221" fmla="*/ 259105 w 476250"/>
                <a:gd name="connsiteY221" fmla="*/ 553752 h 885825"/>
                <a:gd name="connsiteX222" fmla="*/ 255895 w 476250"/>
                <a:gd name="connsiteY222" fmla="*/ 547370 h 885825"/>
                <a:gd name="connsiteX223" fmla="*/ 255895 w 476250"/>
                <a:gd name="connsiteY223" fmla="*/ 544179 h 885825"/>
                <a:gd name="connsiteX224" fmla="*/ 255895 w 476250"/>
                <a:gd name="connsiteY224" fmla="*/ 540979 h 885825"/>
                <a:gd name="connsiteX225" fmla="*/ 255895 w 476250"/>
                <a:gd name="connsiteY225" fmla="*/ 537788 h 885825"/>
                <a:gd name="connsiteX226" fmla="*/ 255895 w 476250"/>
                <a:gd name="connsiteY226" fmla="*/ 534597 h 885825"/>
                <a:gd name="connsiteX227" fmla="*/ 259105 w 476250"/>
                <a:gd name="connsiteY227" fmla="*/ 531406 h 885825"/>
                <a:gd name="connsiteX228" fmla="*/ 259105 w 476250"/>
                <a:gd name="connsiteY228" fmla="*/ 528215 h 885825"/>
                <a:gd name="connsiteX229" fmla="*/ 259105 w 476250"/>
                <a:gd name="connsiteY229" fmla="*/ 528215 h 885825"/>
                <a:gd name="connsiteX230" fmla="*/ 262306 w 476250"/>
                <a:gd name="connsiteY230" fmla="*/ 521833 h 885825"/>
                <a:gd name="connsiteX231" fmla="*/ 262306 w 476250"/>
                <a:gd name="connsiteY231" fmla="*/ 518643 h 885825"/>
                <a:gd name="connsiteX232" fmla="*/ 262306 w 476250"/>
                <a:gd name="connsiteY232" fmla="*/ 515442 h 885825"/>
                <a:gd name="connsiteX233" fmla="*/ 262306 w 476250"/>
                <a:gd name="connsiteY233" fmla="*/ 515442 h 885825"/>
                <a:gd name="connsiteX234" fmla="*/ 262306 w 476250"/>
                <a:gd name="connsiteY234" fmla="*/ 515442 h 885825"/>
                <a:gd name="connsiteX235" fmla="*/ 262306 w 476250"/>
                <a:gd name="connsiteY235" fmla="*/ 512251 h 885825"/>
                <a:gd name="connsiteX236" fmla="*/ 262306 w 476250"/>
                <a:gd name="connsiteY236" fmla="*/ 512251 h 885825"/>
                <a:gd name="connsiteX237" fmla="*/ 262306 w 476250"/>
                <a:gd name="connsiteY237" fmla="*/ 512251 h 885825"/>
                <a:gd name="connsiteX238" fmla="*/ 262306 w 476250"/>
                <a:gd name="connsiteY238" fmla="*/ 512251 h 885825"/>
                <a:gd name="connsiteX239" fmla="*/ 262306 w 476250"/>
                <a:gd name="connsiteY239" fmla="*/ 509060 h 885825"/>
                <a:gd name="connsiteX240" fmla="*/ 262306 w 476250"/>
                <a:gd name="connsiteY240" fmla="*/ 509060 h 885825"/>
                <a:gd name="connsiteX241" fmla="*/ 265516 w 476250"/>
                <a:gd name="connsiteY241" fmla="*/ 509060 h 885825"/>
                <a:gd name="connsiteX242" fmla="*/ 265516 w 476250"/>
                <a:gd name="connsiteY242" fmla="*/ 509060 h 885825"/>
                <a:gd name="connsiteX243" fmla="*/ 268726 w 476250"/>
                <a:gd name="connsiteY243" fmla="*/ 505870 h 885825"/>
                <a:gd name="connsiteX244" fmla="*/ 271935 w 476250"/>
                <a:gd name="connsiteY244" fmla="*/ 505870 h 885825"/>
                <a:gd name="connsiteX245" fmla="*/ 271935 w 476250"/>
                <a:gd name="connsiteY245" fmla="*/ 505870 h 885825"/>
                <a:gd name="connsiteX246" fmla="*/ 281556 w 476250"/>
                <a:gd name="connsiteY246" fmla="*/ 505870 h 885825"/>
                <a:gd name="connsiteX247" fmla="*/ 284756 w 476250"/>
                <a:gd name="connsiteY247" fmla="*/ 505870 h 885825"/>
                <a:gd name="connsiteX248" fmla="*/ 284756 w 476250"/>
                <a:gd name="connsiteY248" fmla="*/ 505870 h 885825"/>
                <a:gd name="connsiteX249" fmla="*/ 287966 w 476250"/>
                <a:gd name="connsiteY249" fmla="*/ 505870 h 885825"/>
                <a:gd name="connsiteX250" fmla="*/ 291176 w 476250"/>
                <a:gd name="connsiteY250" fmla="*/ 502679 h 885825"/>
                <a:gd name="connsiteX251" fmla="*/ 294386 w 476250"/>
                <a:gd name="connsiteY251" fmla="*/ 499488 h 885825"/>
                <a:gd name="connsiteX252" fmla="*/ 297586 w 476250"/>
                <a:gd name="connsiteY252" fmla="*/ 496297 h 885825"/>
                <a:gd name="connsiteX253" fmla="*/ 304006 w 476250"/>
                <a:gd name="connsiteY253" fmla="*/ 486715 h 885825"/>
                <a:gd name="connsiteX254" fmla="*/ 307207 w 476250"/>
                <a:gd name="connsiteY254" fmla="*/ 483524 h 885825"/>
                <a:gd name="connsiteX255" fmla="*/ 310416 w 476250"/>
                <a:gd name="connsiteY255" fmla="*/ 480333 h 885825"/>
                <a:gd name="connsiteX256" fmla="*/ 310416 w 476250"/>
                <a:gd name="connsiteY256" fmla="*/ 480333 h 885825"/>
                <a:gd name="connsiteX257" fmla="*/ 310416 w 476250"/>
                <a:gd name="connsiteY257" fmla="*/ 475542 h 885825"/>
                <a:gd name="connsiteX258" fmla="*/ 313627 w 476250"/>
                <a:gd name="connsiteY258" fmla="*/ 475542 h 885825"/>
                <a:gd name="connsiteX259" fmla="*/ 313627 w 476250"/>
                <a:gd name="connsiteY259" fmla="*/ 475542 h 885825"/>
                <a:gd name="connsiteX260" fmla="*/ 313627 w 476250"/>
                <a:gd name="connsiteY260" fmla="*/ 472351 h 885825"/>
                <a:gd name="connsiteX261" fmla="*/ 316827 w 476250"/>
                <a:gd name="connsiteY261" fmla="*/ 472351 h 885825"/>
                <a:gd name="connsiteX262" fmla="*/ 316827 w 476250"/>
                <a:gd name="connsiteY262" fmla="*/ 472351 h 885825"/>
                <a:gd name="connsiteX263" fmla="*/ 316827 w 476250"/>
                <a:gd name="connsiteY263" fmla="*/ 472351 h 885825"/>
                <a:gd name="connsiteX264" fmla="*/ 320037 w 476250"/>
                <a:gd name="connsiteY264" fmla="*/ 472351 h 885825"/>
                <a:gd name="connsiteX265" fmla="*/ 320037 w 476250"/>
                <a:gd name="connsiteY265" fmla="*/ 469160 h 885825"/>
                <a:gd name="connsiteX266" fmla="*/ 320037 w 476250"/>
                <a:gd name="connsiteY266" fmla="*/ 469160 h 885825"/>
                <a:gd name="connsiteX267" fmla="*/ 323247 w 476250"/>
                <a:gd name="connsiteY267" fmla="*/ 465969 h 885825"/>
                <a:gd name="connsiteX268" fmla="*/ 326457 w 476250"/>
                <a:gd name="connsiteY268" fmla="*/ 459587 h 885825"/>
                <a:gd name="connsiteX269" fmla="*/ 329657 w 476250"/>
                <a:gd name="connsiteY269" fmla="*/ 456387 h 885825"/>
                <a:gd name="connsiteX270" fmla="*/ 329657 w 476250"/>
                <a:gd name="connsiteY270" fmla="*/ 456387 h 885825"/>
                <a:gd name="connsiteX271" fmla="*/ 332867 w 476250"/>
                <a:gd name="connsiteY271" fmla="*/ 446815 h 885825"/>
                <a:gd name="connsiteX272" fmla="*/ 332867 w 476250"/>
                <a:gd name="connsiteY272" fmla="*/ 443624 h 885825"/>
                <a:gd name="connsiteX273" fmla="*/ 339277 w 476250"/>
                <a:gd name="connsiteY273" fmla="*/ 440433 h 885825"/>
                <a:gd name="connsiteX274" fmla="*/ 339277 w 476250"/>
                <a:gd name="connsiteY274" fmla="*/ 437242 h 885825"/>
                <a:gd name="connsiteX275" fmla="*/ 345697 w 476250"/>
                <a:gd name="connsiteY275" fmla="*/ 424469 h 885825"/>
                <a:gd name="connsiteX276" fmla="*/ 355318 w 476250"/>
                <a:gd name="connsiteY276" fmla="*/ 414896 h 885825"/>
                <a:gd name="connsiteX277" fmla="*/ 358527 w 476250"/>
                <a:gd name="connsiteY277" fmla="*/ 405314 h 885825"/>
                <a:gd name="connsiteX278" fmla="*/ 364937 w 476250"/>
                <a:gd name="connsiteY278" fmla="*/ 398932 h 885825"/>
                <a:gd name="connsiteX279" fmla="*/ 368148 w 476250"/>
                <a:gd name="connsiteY279" fmla="*/ 392551 h 885825"/>
                <a:gd name="connsiteX280" fmla="*/ 374558 w 476250"/>
                <a:gd name="connsiteY280" fmla="*/ 386159 h 885825"/>
                <a:gd name="connsiteX281" fmla="*/ 382578 w 476250"/>
                <a:gd name="connsiteY281" fmla="*/ 373396 h 885825"/>
                <a:gd name="connsiteX282" fmla="*/ 382578 w 476250"/>
                <a:gd name="connsiteY282" fmla="*/ 370205 h 885825"/>
                <a:gd name="connsiteX283" fmla="*/ 382578 w 476250"/>
                <a:gd name="connsiteY283" fmla="*/ 360623 h 885825"/>
                <a:gd name="connsiteX284" fmla="*/ 382578 w 476250"/>
                <a:gd name="connsiteY284" fmla="*/ 360623 h 885825"/>
                <a:gd name="connsiteX285" fmla="*/ 385779 w 476250"/>
                <a:gd name="connsiteY285" fmla="*/ 354241 h 885825"/>
                <a:gd name="connsiteX286" fmla="*/ 385779 w 476250"/>
                <a:gd name="connsiteY286" fmla="*/ 351050 h 885825"/>
                <a:gd name="connsiteX287" fmla="*/ 385779 w 476250"/>
                <a:gd name="connsiteY287" fmla="*/ 341468 h 885825"/>
                <a:gd name="connsiteX288" fmla="*/ 385779 w 476250"/>
                <a:gd name="connsiteY288" fmla="*/ 338277 h 885825"/>
                <a:gd name="connsiteX289" fmla="*/ 385779 w 476250"/>
                <a:gd name="connsiteY289" fmla="*/ 335086 h 885825"/>
                <a:gd name="connsiteX290" fmla="*/ 385779 w 476250"/>
                <a:gd name="connsiteY290" fmla="*/ 331895 h 885825"/>
                <a:gd name="connsiteX291" fmla="*/ 382578 w 476250"/>
                <a:gd name="connsiteY291" fmla="*/ 325514 h 885825"/>
                <a:gd name="connsiteX292" fmla="*/ 382578 w 476250"/>
                <a:gd name="connsiteY292" fmla="*/ 325514 h 885825"/>
                <a:gd name="connsiteX293" fmla="*/ 382578 w 476250"/>
                <a:gd name="connsiteY293" fmla="*/ 319132 h 885825"/>
                <a:gd name="connsiteX294" fmla="*/ 377768 w 476250"/>
                <a:gd name="connsiteY294" fmla="*/ 312741 h 885825"/>
                <a:gd name="connsiteX295" fmla="*/ 382578 w 476250"/>
                <a:gd name="connsiteY295" fmla="*/ 309550 h 885825"/>
                <a:gd name="connsiteX296" fmla="*/ 382578 w 476250"/>
                <a:gd name="connsiteY296" fmla="*/ 303168 h 885825"/>
                <a:gd name="connsiteX297" fmla="*/ 382578 w 476250"/>
                <a:gd name="connsiteY297" fmla="*/ 299977 h 885825"/>
                <a:gd name="connsiteX298" fmla="*/ 382578 w 476250"/>
                <a:gd name="connsiteY298" fmla="*/ 293586 h 885825"/>
                <a:gd name="connsiteX299" fmla="*/ 385779 w 476250"/>
                <a:gd name="connsiteY299" fmla="*/ 293586 h 885825"/>
                <a:gd name="connsiteX300" fmla="*/ 385779 w 476250"/>
                <a:gd name="connsiteY300" fmla="*/ 290395 h 885825"/>
                <a:gd name="connsiteX301" fmla="*/ 388988 w 476250"/>
                <a:gd name="connsiteY301" fmla="*/ 284013 h 885825"/>
                <a:gd name="connsiteX302" fmla="*/ 388988 w 476250"/>
                <a:gd name="connsiteY302" fmla="*/ 280822 h 885825"/>
                <a:gd name="connsiteX303" fmla="*/ 388988 w 476250"/>
                <a:gd name="connsiteY303" fmla="*/ 276031 h 885825"/>
                <a:gd name="connsiteX304" fmla="*/ 388988 w 476250"/>
                <a:gd name="connsiteY304" fmla="*/ 272840 h 885825"/>
                <a:gd name="connsiteX305" fmla="*/ 385779 w 476250"/>
                <a:gd name="connsiteY305" fmla="*/ 260077 h 885825"/>
                <a:gd name="connsiteX306" fmla="*/ 382578 w 476250"/>
                <a:gd name="connsiteY306" fmla="*/ 253686 h 885825"/>
                <a:gd name="connsiteX307" fmla="*/ 377768 w 476250"/>
                <a:gd name="connsiteY307" fmla="*/ 250495 h 885825"/>
                <a:gd name="connsiteX308" fmla="*/ 382578 w 476250"/>
                <a:gd name="connsiteY308" fmla="*/ 244113 h 885825"/>
                <a:gd name="connsiteX309" fmla="*/ 385779 w 476250"/>
                <a:gd name="connsiteY309" fmla="*/ 237731 h 885825"/>
                <a:gd name="connsiteX310" fmla="*/ 385779 w 476250"/>
                <a:gd name="connsiteY310" fmla="*/ 237731 h 885825"/>
                <a:gd name="connsiteX311" fmla="*/ 388988 w 476250"/>
                <a:gd name="connsiteY311" fmla="*/ 218576 h 885825"/>
                <a:gd name="connsiteX312" fmla="*/ 388988 w 476250"/>
                <a:gd name="connsiteY312" fmla="*/ 189849 h 885825"/>
                <a:gd name="connsiteX313" fmla="*/ 392198 w 476250"/>
                <a:gd name="connsiteY313" fmla="*/ 186649 h 885825"/>
                <a:gd name="connsiteX314" fmla="*/ 395408 w 476250"/>
                <a:gd name="connsiteY314" fmla="*/ 170694 h 885825"/>
                <a:gd name="connsiteX315" fmla="*/ 395408 w 476250"/>
                <a:gd name="connsiteY315" fmla="*/ 167503 h 885825"/>
                <a:gd name="connsiteX316" fmla="*/ 398609 w 476250"/>
                <a:gd name="connsiteY316" fmla="*/ 164312 h 885825"/>
                <a:gd name="connsiteX317" fmla="*/ 401818 w 476250"/>
                <a:gd name="connsiteY317" fmla="*/ 161112 h 885825"/>
                <a:gd name="connsiteX318" fmla="*/ 405029 w 476250"/>
                <a:gd name="connsiteY318" fmla="*/ 157921 h 885825"/>
                <a:gd name="connsiteX319" fmla="*/ 417849 w 476250"/>
                <a:gd name="connsiteY319" fmla="*/ 154730 h 885825"/>
                <a:gd name="connsiteX320" fmla="*/ 421059 w 476250"/>
                <a:gd name="connsiteY320" fmla="*/ 151540 h 885825"/>
                <a:gd name="connsiteX321" fmla="*/ 424269 w 476250"/>
                <a:gd name="connsiteY321" fmla="*/ 148349 h 885825"/>
                <a:gd name="connsiteX322" fmla="*/ 427479 w 476250"/>
                <a:gd name="connsiteY322" fmla="*/ 145158 h 885825"/>
                <a:gd name="connsiteX323" fmla="*/ 433889 w 476250"/>
                <a:gd name="connsiteY323" fmla="*/ 141967 h 885825"/>
                <a:gd name="connsiteX324" fmla="*/ 433889 w 476250"/>
                <a:gd name="connsiteY324" fmla="*/ 141967 h 885825"/>
                <a:gd name="connsiteX325" fmla="*/ 437099 w 476250"/>
                <a:gd name="connsiteY325" fmla="*/ 138766 h 885825"/>
                <a:gd name="connsiteX326" fmla="*/ 437099 w 476250"/>
                <a:gd name="connsiteY326" fmla="*/ 132385 h 885825"/>
                <a:gd name="connsiteX327" fmla="*/ 437099 w 476250"/>
                <a:gd name="connsiteY327" fmla="*/ 122812 h 885825"/>
                <a:gd name="connsiteX328" fmla="*/ 437099 w 476250"/>
                <a:gd name="connsiteY328" fmla="*/ 122812 h 885825"/>
                <a:gd name="connsiteX329" fmla="*/ 437099 w 476250"/>
                <a:gd name="connsiteY329" fmla="*/ 122812 h 885825"/>
                <a:gd name="connsiteX330" fmla="*/ 440300 w 476250"/>
                <a:gd name="connsiteY330" fmla="*/ 116421 h 885825"/>
                <a:gd name="connsiteX331" fmla="*/ 443509 w 476250"/>
                <a:gd name="connsiteY331" fmla="*/ 113230 h 885825"/>
                <a:gd name="connsiteX332" fmla="*/ 443509 w 476250"/>
                <a:gd name="connsiteY332" fmla="*/ 110039 h 885825"/>
                <a:gd name="connsiteX333" fmla="*/ 443509 w 476250"/>
                <a:gd name="connsiteY333" fmla="*/ 106848 h 885825"/>
                <a:gd name="connsiteX334" fmla="*/ 443509 w 476250"/>
                <a:gd name="connsiteY334" fmla="*/ 106848 h 885825"/>
                <a:gd name="connsiteX335" fmla="*/ 443509 w 476250"/>
                <a:gd name="connsiteY335" fmla="*/ 103657 h 885825"/>
                <a:gd name="connsiteX336" fmla="*/ 443509 w 476250"/>
                <a:gd name="connsiteY336" fmla="*/ 103657 h 885825"/>
                <a:gd name="connsiteX337" fmla="*/ 443509 w 476250"/>
                <a:gd name="connsiteY337" fmla="*/ 100466 h 885825"/>
                <a:gd name="connsiteX338" fmla="*/ 443509 w 476250"/>
                <a:gd name="connsiteY338" fmla="*/ 97276 h 885825"/>
                <a:gd name="connsiteX339" fmla="*/ 446719 w 476250"/>
                <a:gd name="connsiteY339" fmla="*/ 90884 h 885825"/>
                <a:gd name="connsiteX340" fmla="*/ 449920 w 476250"/>
                <a:gd name="connsiteY340" fmla="*/ 87693 h 885825"/>
                <a:gd name="connsiteX341" fmla="*/ 449920 w 476250"/>
                <a:gd name="connsiteY341" fmla="*/ 84502 h 885825"/>
                <a:gd name="connsiteX342" fmla="*/ 449920 w 476250"/>
                <a:gd name="connsiteY342" fmla="*/ 81312 h 885825"/>
                <a:gd name="connsiteX343" fmla="*/ 449920 w 476250"/>
                <a:gd name="connsiteY343" fmla="*/ 70139 h 885825"/>
                <a:gd name="connsiteX344" fmla="*/ 453130 w 476250"/>
                <a:gd name="connsiteY344" fmla="*/ 54175 h 885825"/>
                <a:gd name="connsiteX345" fmla="*/ 453130 w 476250"/>
                <a:gd name="connsiteY345" fmla="*/ 50984 h 885825"/>
                <a:gd name="connsiteX346" fmla="*/ 449920 w 476250"/>
                <a:gd name="connsiteY346" fmla="*/ 44602 h 885825"/>
                <a:gd name="connsiteX347" fmla="*/ 449920 w 476250"/>
                <a:gd name="connsiteY347" fmla="*/ 41411 h 885825"/>
                <a:gd name="connsiteX348" fmla="*/ 449920 w 476250"/>
                <a:gd name="connsiteY348" fmla="*/ 35030 h 885825"/>
                <a:gd name="connsiteX349" fmla="*/ 449920 w 476250"/>
                <a:gd name="connsiteY349" fmla="*/ 31829 h 885825"/>
                <a:gd name="connsiteX350" fmla="*/ 449920 w 476250"/>
                <a:gd name="connsiteY350" fmla="*/ 28638 h 885825"/>
                <a:gd name="connsiteX351" fmla="*/ 449920 w 476250"/>
                <a:gd name="connsiteY351" fmla="*/ 25448 h 885825"/>
                <a:gd name="connsiteX352" fmla="*/ 449920 w 476250"/>
                <a:gd name="connsiteY352" fmla="*/ 22257 h 885825"/>
                <a:gd name="connsiteX353" fmla="*/ 449920 w 476250"/>
                <a:gd name="connsiteY353" fmla="*/ 19066 h 885825"/>
                <a:gd name="connsiteX354" fmla="*/ 449920 w 476250"/>
                <a:gd name="connsiteY354" fmla="*/ 19066 h 885825"/>
                <a:gd name="connsiteX355" fmla="*/ 453130 w 476250"/>
                <a:gd name="connsiteY355" fmla="*/ 15875 h 885825"/>
                <a:gd name="connsiteX356" fmla="*/ 456339 w 476250"/>
                <a:gd name="connsiteY356" fmla="*/ 15875 h 885825"/>
                <a:gd name="connsiteX357" fmla="*/ 456339 w 476250"/>
                <a:gd name="connsiteY357" fmla="*/ 15875 h 885825"/>
                <a:gd name="connsiteX358" fmla="*/ 462750 w 476250"/>
                <a:gd name="connsiteY358" fmla="*/ 15875 h 885825"/>
                <a:gd name="connsiteX359" fmla="*/ 465960 w 476250"/>
                <a:gd name="connsiteY359" fmla="*/ 12684 h 885825"/>
                <a:gd name="connsiteX360" fmla="*/ 469170 w 476250"/>
                <a:gd name="connsiteY360" fmla="*/ 12684 h 885825"/>
                <a:gd name="connsiteX361" fmla="*/ 472370 w 476250"/>
                <a:gd name="connsiteY361" fmla="*/ 9484 h 885825"/>
                <a:gd name="connsiteX362" fmla="*/ 475580 w 476250"/>
                <a:gd name="connsiteY362" fmla="*/ 6293 h 885825"/>
                <a:gd name="connsiteX363" fmla="*/ 475580 w 476250"/>
                <a:gd name="connsiteY363" fmla="*/ -89 h 885825"/>
                <a:gd name="connsiteX364" fmla="*/ 388988 w 476250"/>
                <a:gd name="connsiteY364" fmla="*/ -89 h 88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</a:cxnLst>
              <a:rect l="l" t="t" r="r" b="b"/>
              <a:pathLst>
                <a:path w="476250" h="885825">
                  <a:moveTo>
                    <a:pt x="388988" y="-89"/>
                  </a:moveTo>
                  <a:lnTo>
                    <a:pt x="336077" y="-89"/>
                  </a:lnTo>
                  <a:lnTo>
                    <a:pt x="252685" y="-89"/>
                  </a:lnTo>
                  <a:lnTo>
                    <a:pt x="135633" y="-89"/>
                  </a:lnTo>
                  <a:lnTo>
                    <a:pt x="129213" y="47793"/>
                  </a:lnTo>
                  <a:lnTo>
                    <a:pt x="116392" y="122812"/>
                  </a:lnTo>
                  <a:lnTo>
                    <a:pt x="106772" y="189849"/>
                  </a:lnTo>
                  <a:lnTo>
                    <a:pt x="100352" y="224958"/>
                  </a:lnTo>
                  <a:lnTo>
                    <a:pt x="90732" y="293586"/>
                  </a:lnTo>
                  <a:lnTo>
                    <a:pt x="84321" y="328704"/>
                  </a:lnTo>
                  <a:lnTo>
                    <a:pt x="84321" y="331895"/>
                  </a:lnTo>
                  <a:lnTo>
                    <a:pt x="87522" y="335086"/>
                  </a:lnTo>
                  <a:lnTo>
                    <a:pt x="113182" y="363814"/>
                  </a:lnTo>
                  <a:lnTo>
                    <a:pt x="119592" y="373396"/>
                  </a:lnTo>
                  <a:lnTo>
                    <a:pt x="116392" y="379778"/>
                  </a:lnTo>
                  <a:lnTo>
                    <a:pt x="87522" y="493096"/>
                  </a:lnTo>
                  <a:lnTo>
                    <a:pt x="84321" y="499488"/>
                  </a:lnTo>
                  <a:lnTo>
                    <a:pt x="81112" y="502679"/>
                  </a:lnTo>
                  <a:lnTo>
                    <a:pt x="74702" y="509060"/>
                  </a:lnTo>
                  <a:lnTo>
                    <a:pt x="74702" y="509060"/>
                  </a:lnTo>
                  <a:lnTo>
                    <a:pt x="74702" y="512251"/>
                  </a:lnTo>
                  <a:lnTo>
                    <a:pt x="74702" y="512251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5442"/>
                  </a:lnTo>
                  <a:lnTo>
                    <a:pt x="74702" y="518643"/>
                  </a:lnTo>
                  <a:lnTo>
                    <a:pt x="74702" y="518643"/>
                  </a:lnTo>
                  <a:lnTo>
                    <a:pt x="74702" y="525024"/>
                  </a:lnTo>
                  <a:lnTo>
                    <a:pt x="74702" y="528215"/>
                  </a:lnTo>
                  <a:lnTo>
                    <a:pt x="74702" y="534597"/>
                  </a:lnTo>
                  <a:lnTo>
                    <a:pt x="74702" y="537788"/>
                  </a:lnTo>
                  <a:lnTo>
                    <a:pt x="77902" y="537788"/>
                  </a:lnTo>
                  <a:lnTo>
                    <a:pt x="77902" y="537788"/>
                  </a:lnTo>
                  <a:lnTo>
                    <a:pt x="77902" y="540979"/>
                  </a:lnTo>
                  <a:lnTo>
                    <a:pt x="77902" y="540979"/>
                  </a:lnTo>
                  <a:lnTo>
                    <a:pt x="81112" y="540979"/>
                  </a:lnTo>
                  <a:lnTo>
                    <a:pt x="81112" y="544179"/>
                  </a:lnTo>
                  <a:lnTo>
                    <a:pt x="81112" y="544179"/>
                  </a:lnTo>
                  <a:lnTo>
                    <a:pt x="77902" y="547370"/>
                  </a:lnTo>
                  <a:lnTo>
                    <a:pt x="77902" y="550561"/>
                  </a:lnTo>
                  <a:lnTo>
                    <a:pt x="77902" y="553752"/>
                  </a:lnTo>
                  <a:lnTo>
                    <a:pt x="74702" y="556943"/>
                  </a:lnTo>
                  <a:lnTo>
                    <a:pt x="74702" y="566525"/>
                  </a:lnTo>
                  <a:lnTo>
                    <a:pt x="77902" y="572906"/>
                  </a:lnTo>
                  <a:lnTo>
                    <a:pt x="81112" y="572906"/>
                  </a:lnTo>
                  <a:lnTo>
                    <a:pt x="84321" y="579288"/>
                  </a:lnTo>
                  <a:lnTo>
                    <a:pt x="87522" y="579288"/>
                  </a:lnTo>
                  <a:lnTo>
                    <a:pt x="90732" y="579288"/>
                  </a:lnTo>
                  <a:lnTo>
                    <a:pt x="90732" y="582479"/>
                  </a:lnTo>
                  <a:lnTo>
                    <a:pt x="90732" y="582479"/>
                  </a:lnTo>
                  <a:lnTo>
                    <a:pt x="93942" y="582479"/>
                  </a:lnTo>
                  <a:lnTo>
                    <a:pt x="97142" y="595252"/>
                  </a:lnTo>
                  <a:lnTo>
                    <a:pt x="97142" y="598443"/>
                  </a:lnTo>
                  <a:lnTo>
                    <a:pt x="100352" y="601634"/>
                  </a:lnTo>
                  <a:lnTo>
                    <a:pt x="106772" y="608016"/>
                  </a:lnTo>
                  <a:lnTo>
                    <a:pt x="109973" y="611206"/>
                  </a:lnTo>
                  <a:lnTo>
                    <a:pt x="109973" y="611206"/>
                  </a:lnTo>
                  <a:lnTo>
                    <a:pt x="113182" y="614407"/>
                  </a:lnTo>
                  <a:lnTo>
                    <a:pt x="113182" y="617598"/>
                  </a:lnTo>
                  <a:lnTo>
                    <a:pt x="113182" y="620789"/>
                  </a:lnTo>
                  <a:lnTo>
                    <a:pt x="113182" y="623979"/>
                  </a:lnTo>
                  <a:lnTo>
                    <a:pt x="113182" y="627170"/>
                  </a:lnTo>
                  <a:lnTo>
                    <a:pt x="113182" y="627170"/>
                  </a:lnTo>
                  <a:lnTo>
                    <a:pt x="116392" y="627170"/>
                  </a:lnTo>
                  <a:lnTo>
                    <a:pt x="116392" y="627170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0361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3552"/>
                  </a:lnTo>
                  <a:lnTo>
                    <a:pt x="116392" y="636743"/>
                  </a:lnTo>
                  <a:lnTo>
                    <a:pt x="116392" y="6367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3182" y="639943"/>
                  </a:lnTo>
                  <a:lnTo>
                    <a:pt x="116392" y="639943"/>
                  </a:lnTo>
                  <a:lnTo>
                    <a:pt x="116392" y="639943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19592" y="643134"/>
                  </a:lnTo>
                  <a:lnTo>
                    <a:pt x="122803" y="643134"/>
                  </a:lnTo>
                  <a:lnTo>
                    <a:pt x="122803" y="643134"/>
                  </a:lnTo>
                  <a:lnTo>
                    <a:pt x="126012" y="649516"/>
                  </a:lnTo>
                  <a:lnTo>
                    <a:pt x="126012" y="655898"/>
                  </a:lnTo>
                  <a:lnTo>
                    <a:pt x="126012" y="655898"/>
                  </a:lnTo>
                  <a:lnTo>
                    <a:pt x="129213" y="655898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59089"/>
                  </a:lnTo>
                  <a:lnTo>
                    <a:pt x="132423" y="662289"/>
                  </a:lnTo>
                  <a:lnTo>
                    <a:pt x="132423" y="662289"/>
                  </a:lnTo>
                  <a:lnTo>
                    <a:pt x="132423" y="665480"/>
                  </a:lnTo>
                  <a:lnTo>
                    <a:pt x="132423" y="665480"/>
                  </a:lnTo>
                  <a:lnTo>
                    <a:pt x="132423" y="668671"/>
                  </a:lnTo>
                  <a:lnTo>
                    <a:pt x="129213" y="671862"/>
                  </a:lnTo>
                  <a:lnTo>
                    <a:pt x="129213" y="675053"/>
                  </a:lnTo>
                  <a:lnTo>
                    <a:pt x="129213" y="683034"/>
                  </a:lnTo>
                  <a:lnTo>
                    <a:pt x="129213" y="686225"/>
                  </a:lnTo>
                  <a:lnTo>
                    <a:pt x="129213" y="689416"/>
                  </a:lnTo>
                  <a:lnTo>
                    <a:pt x="129213" y="689416"/>
                  </a:lnTo>
                  <a:lnTo>
                    <a:pt x="126012" y="692607"/>
                  </a:lnTo>
                  <a:lnTo>
                    <a:pt x="122803" y="698998"/>
                  </a:lnTo>
                  <a:lnTo>
                    <a:pt x="122803" y="698998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9592" y="702189"/>
                  </a:lnTo>
                  <a:lnTo>
                    <a:pt x="116392" y="702189"/>
                  </a:lnTo>
                  <a:lnTo>
                    <a:pt x="116392" y="702189"/>
                  </a:lnTo>
                  <a:lnTo>
                    <a:pt x="113182" y="702189"/>
                  </a:lnTo>
                  <a:lnTo>
                    <a:pt x="109973" y="705380"/>
                  </a:lnTo>
                  <a:lnTo>
                    <a:pt x="84321" y="750071"/>
                  </a:lnTo>
                  <a:lnTo>
                    <a:pt x="47441" y="807526"/>
                  </a:lnTo>
                  <a:lnTo>
                    <a:pt x="-670" y="885736"/>
                  </a:lnTo>
                  <a:lnTo>
                    <a:pt x="68282" y="885736"/>
                  </a:lnTo>
                  <a:lnTo>
                    <a:pt x="129213" y="885736"/>
                  </a:lnTo>
                  <a:lnTo>
                    <a:pt x="135633" y="885736"/>
                  </a:lnTo>
                  <a:lnTo>
                    <a:pt x="174114" y="842645"/>
                  </a:lnTo>
                  <a:lnTo>
                    <a:pt x="202984" y="810717"/>
                  </a:lnTo>
                  <a:lnTo>
                    <a:pt x="227035" y="785181"/>
                  </a:lnTo>
                  <a:lnTo>
                    <a:pt x="230235" y="778799"/>
                  </a:lnTo>
                  <a:lnTo>
                    <a:pt x="230235" y="775608"/>
                  </a:lnTo>
                  <a:lnTo>
                    <a:pt x="230235" y="772417"/>
                  </a:lnTo>
                  <a:lnTo>
                    <a:pt x="23023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3445" y="769226"/>
                  </a:lnTo>
                  <a:lnTo>
                    <a:pt x="236655" y="769226"/>
                  </a:lnTo>
                  <a:lnTo>
                    <a:pt x="236655" y="766026"/>
                  </a:lnTo>
                  <a:lnTo>
                    <a:pt x="239865" y="766026"/>
                  </a:lnTo>
                  <a:lnTo>
                    <a:pt x="243065" y="769226"/>
                  </a:lnTo>
                  <a:lnTo>
                    <a:pt x="243065" y="769226"/>
                  </a:lnTo>
                  <a:lnTo>
                    <a:pt x="246275" y="769226"/>
                  </a:lnTo>
                  <a:lnTo>
                    <a:pt x="249485" y="769226"/>
                  </a:lnTo>
                  <a:lnTo>
                    <a:pt x="259105" y="772417"/>
                  </a:lnTo>
                  <a:lnTo>
                    <a:pt x="259105" y="772417"/>
                  </a:lnTo>
                  <a:lnTo>
                    <a:pt x="262306" y="772417"/>
                  </a:lnTo>
                  <a:lnTo>
                    <a:pt x="265516" y="775608"/>
                  </a:lnTo>
                  <a:lnTo>
                    <a:pt x="268726" y="778799"/>
                  </a:lnTo>
                  <a:lnTo>
                    <a:pt x="268726" y="778799"/>
                  </a:lnTo>
                  <a:lnTo>
                    <a:pt x="271935" y="778799"/>
                  </a:lnTo>
                  <a:lnTo>
                    <a:pt x="271935" y="778799"/>
                  </a:lnTo>
                  <a:lnTo>
                    <a:pt x="275136" y="781990"/>
                  </a:lnTo>
                  <a:lnTo>
                    <a:pt x="278346" y="778799"/>
                  </a:lnTo>
                  <a:lnTo>
                    <a:pt x="278346" y="778799"/>
                  </a:lnTo>
                  <a:lnTo>
                    <a:pt x="281556" y="778799"/>
                  </a:lnTo>
                  <a:lnTo>
                    <a:pt x="284756" y="778799"/>
                  </a:lnTo>
                  <a:lnTo>
                    <a:pt x="284756" y="775608"/>
                  </a:lnTo>
                  <a:lnTo>
                    <a:pt x="287966" y="766026"/>
                  </a:lnTo>
                  <a:lnTo>
                    <a:pt x="287966" y="766026"/>
                  </a:lnTo>
                  <a:lnTo>
                    <a:pt x="291176" y="762835"/>
                  </a:lnTo>
                  <a:lnTo>
                    <a:pt x="291176" y="756453"/>
                  </a:lnTo>
                  <a:lnTo>
                    <a:pt x="291176" y="753262"/>
                  </a:lnTo>
                  <a:lnTo>
                    <a:pt x="291176" y="753262"/>
                  </a:lnTo>
                  <a:lnTo>
                    <a:pt x="297586" y="750071"/>
                  </a:lnTo>
                  <a:lnTo>
                    <a:pt x="297586" y="75007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6881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3690"/>
                  </a:lnTo>
                  <a:lnTo>
                    <a:pt x="297586" y="740489"/>
                  </a:lnTo>
                  <a:lnTo>
                    <a:pt x="300796" y="740489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079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4006" y="737298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4107"/>
                  </a:lnTo>
                  <a:lnTo>
                    <a:pt x="307207" y="730917"/>
                  </a:lnTo>
                  <a:lnTo>
                    <a:pt x="307207" y="730917"/>
                  </a:lnTo>
                  <a:lnTo>
                    <a:pt x="307207" y="727726"/>
                  </a:lnTo>
                  <a:lnTo>
                    <a:pt x="304006" y="724535"/>
                  </a:lnTo>
                  <a:lnTo>
                    <a:pt x="300796" y="724535"/>
                  </a:lnTo>
                  <a:lnTo>
                    <a:pt x="297586" y="721344"/>
                  </a:lnTo>
                  <a:lnTo>
                    <a:pt x="297586" y="721344"/>
                  </a:lnTo>
                  <a:lnTo>
                    <a:pt x="297586" y="718144"/>
                  </a:lnTo>
                  <a:lnTo>
                    <a:pt x="294386" y="714953"/>
                  </a:lnTo>
                  <a:lnTo>
                    <a:pt x="294386" y="714953"/>
                  </a:lnTo>
                  <a:lnTo>
                    <a:pt x="291176" y="714953"/>
                  </a:lnTo>
                  <a:lnTo>
                    <a:pt x="291176" y="711762"/>
                  </a:lnTo>
                  <a:lnTo>
                    <a:pt x="287966" y="711762"/>
                  </a:lnTo>
                  <a:lnTo>
                    <a:pt x="281556" y="708571"/>
                  </a:lnTo>
                  <a:lnTo>
                    <a:pt x="275136" y="698998"/>
                  </a:lnTo>
                  <a:lnTo>
                    <a:pt x="275136" y="695808"/>
                  </a:lnTo>
                  <a:lnTo>
                    <a:pt x="271935" y="686225"/>
                  </a:lnTo>
                  <a:lnTo>
                    <a:pt x="271935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8726" y="686225"/>
                  </a:lnTo>
                  <a:lnTo>
                    <a:pt x="265516" y="683034"/>
                  </a:lnTo>
                  <a:lnTo>
                    <a:pt x="259105" y="665480"/>
                  </a:lnTo>
                  <a:lnTo>
                    <a:pt x="259105" y="662289"/>
                  </a:lnTo>
                  <a:lnTo>
                    <a:pt x="255895" y="655898"/>
                  </a:lnTo>
                  <a:lnTo>
                    <a:pt x="255895" y="643134"/>
                  </a:lnTo>
                  <a:lnTo>
                    <a:pt x="255895" y="639943"/>
                  </a:lnTo>
                  <a:lnTo>
                    <a:pt x="255895" y="636743"/>
                  </a:lnTo>
                  <a:lnTo>
                    <a:pt x="249485" y="630361"/>
                  </a:lnTo>
                  <a:lnTo>
                    <a:pt x="249485" y="630361"/>
                  </a:lnTo>
                  <a:lnTo>
                    <a:pt x="249485" y="627170"/>
                  </a:lnTo>
                  <a:lnTo>
                    <a:pt x="249485" y="623979"/>
                  </a:lnTo>
                  <a:lnTo>
                    <a:pt x="252685" y="614407"/>
                  </a:lnTo>
                  <a:lnTo>
                    <a:pt x="252685" y="611206"/>
                  </a:lnTo>
                  <a:lnTo>
                    <a:pt x="252685" y="608016"/>
                  </a:lnTo>
                  <a:lnTo>
                    <a:pt x="252685" y="601634"/>
                  </a:lnTo>
                  <a:lnTo>
                    <a:pt x="252685" y="598443"/>
                  </a:lnTo>
                  <a:lnTo>
                    <a:pt x="252685" y="595252"/>
                  </a:lnTo>
                  <a:lnTo>
                    <a:pt x="255895" y="585670"/>
                  </a:lnTo>
                  <a:lnTo>
                    <a:pt x="255895" y="582479"/>
                  </a:lnTo>
                  <a:lnTo>
                    <a:pt x="255895" y="582479"/>
                  </a:lnTo>
                  <a:lnTo>
                    <a:pt x="255895" y="572906"/>
                  </a:lnTo>
                  <a:lnTo>
                    <a:pt x="255895" y="569716"/>
                  </a:lnTo>
                  <a:lnTo>
                    <a:pt x="255895" y="566525"/>
                  </a:lnTo>
                  <a:lnTo>
                    <a:pt x="262306" y="560133"/>
                  </a:lnTo>
                  <a:lnTo>
                    <a:pt x="262306" y="556943"/>
                  </a:lnTo>
                  <a:lnTo>
                    <a:pt x="262306" y="553752"/>
                  </a:lnTo>
                  <a:lnTo>
                    <a:pt x="259105" y="553752"/>
                  </a:lnTo>
                  <a:lnTo>
                    <a:pt x="255895" y="547370"/>
                  </a:lnTo>
                  <a:lnTo>
                    <a:pt x="255895" y="544179"/>
                  </a:lnTo>
                  <a:lnTo>
                    <a:pt x="255895" y="540979"/>
                  </a:lnTo>
                  <a:lnTo>
                    <a:pt x="255895" y="537788"/>
                  </a:lnTo>
                  <a:lnTo>
                    <a:pt x="255895" y="534597"/>
                  </a:lnTo>
                  <a:lnTo>
                    <a:pt x="259105" y="531406"/>
                  </a:lnTo>
                  <a:lnTo>
                    <a:pt x="259105" y="528215"/>
                  </a:lnTo>
                  <a:lnTo>
                    <a:pt x="259105" y="528215"/>
                  </a:lnTo>
                  <a:lnTo>
                    <a:pt x="262306" y="521833"/>
                  </a:lnTo>
                  <a:lnTo>
                    <a:pt x="262306" y="518643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5442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12251"/>
                  </a:lnTo>
                  <a:lnTo>
                    <a:pt x="262306" y="509060"/>
                  </a:lnTo>
                  <a:lnTo>
                    <a:pt x="262306" y="509060"/>
                  </a:lnTo>
                  <a:lnTo>
                    <a:pt x="265516" y="509060"/>
                  </a:lnTo>
                  <a:lnTo>
                    <a:pt x="265516" y="509060"/>
                  </a:lnTo>
                  <a:lnTo>
                    <a:pt x="268726" y="505870"/>
                  </a:lnTo>
                  <a:lnTo>
                    <a:pt x="271935" y="505870"/>
                  </a:lnTo>
                  <a:lnTo>
                    <a:pt x="271935" y="505870"/>
                  </a:lnTo>
                  <a:lnTo>
                    <a:pt x="281556" y="505870"/>
                  </a:lnTo>
                  <a:lnTo>
                    <a:pt x="284756" y="505870"/>
                  </a:lnTo>
                  <a:lnTo>
                    <a:pt x="284756" y="505870"/>
                  </a:lnTo>
                  <a:lnTo>
                    <a:pt x="287966" y="505870"/>
                  </a:lnTo>
                  <a:lnTo>
                    <a:pt x="291176" y="502679"/>
                  </a:lnTo>
                  <a:lnTo>
                    <a:pt x="294386" y="499488"/>
                  </a:lnTo>
                  <a:lnTo>
                    <a:pt x="297586" y="496297"/>
                  </a:lnTo>
                  <a:lnTo>
                    <a:pt x="304006" y="486715"/>
                  </a:lnTo>
                  <a:lnTo>
                    <a:pt x="307207" y="483524"/>
                  </a:lnTo>
                  <a:lnTo>
                    <a:pt x="310416" y="480333"/>
                  </a:lnTo>
                  <a:lnTo>
                    <a:pt x="310416" y="480333"/>
                  </a:lnTo>
                  <a:lnTo>
                    <a:pt x="310416" y="475542"/>
                  </a:lnTo>
                  <a:lnTo>
                    <a:pt x="313627" y="475542"/>
                  </a:lnTo>
                  <a:lnTo>
                    <a:pt x="313627" y="475542"/>
                  </a:lnTo>
                  <a:lnTo>
                    <a:pt x="3136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16827" y="472351"/>
                  </a:lnTo>
                  <a:lnTo>
                    <a:pt x="320037" y="472351"/>
                  </a:lnTo>
                  <a:lnTo>
                    <a:pt x="320037" y="469160"/>
                  </a:lnTo>
                  <a:lnTo>
                    <a:pt x="320037" y="469160"/>
                  </a:lnTo>
                  <a:lnTo>
                    <a:pt x="323247" y="465969"/>
                  </a:lnTo>
                  <a:lnTo>
                    <a:pt x="326457" y="459587"/>
                  </a:lnTo>
                  <a:lnTo>
                    <a:pt x="329657" y="456387"/>
                  </a:lnTo>
                  <a:lnTo>
                    <a:pt x="329657" y="456387"/>
                  </a:lnTo>
                  <a:lnTo>
                    <a:pt x="332867" y="446815"/>
                  </a:lnTo>
                  <a:lnTo>
                    <a:pt x="332867" y="443624"/>
                  </a:lnTo>
                  <a:lnTo>
                    <a:pt x="339277" y="440433"/>
                  </a:lnTo>
                  <a:lnTo>
                    <a:pt x="339277" y="437242"/>
                  </a:lnTo>
                  <a:lnTo>
                    <a:pt x="345697" y="424469"/>
                  </a:lnTo>
                  <a:lnTo>
                    <a:pt x="355318" y="414896"/>
                  </a:lnTo>
                  <a:lnTo>
                    <a:pt x="358527" y="405314"/>
                  </a:lnTo>
                  <a:lnTo>
                    <a:pt x="364937" y="398932"/>
                  </a:lnTo>
                  <a:lnTo>
                    <a:pt x="368148" y="392551"/>
                  </a:lnTo>
                  <a:lnTo>
                    <a:pt x="374558" y="386159"/>
                  </a:lnTo>
                  <a:lnTo>
                    <a:pt x="382578" y="373396"/>
                  </a:lnTo>
                  <a:lnTo>
                    <a:pt x="382578" y="370205"/>
                  </a:lnTo>
                  <a:lnTo>
                    <a:pt x="382578" y="360623"/>
                  </a:lnTo>
                  <a:lnTo>
                    <a:pt x="382578" y="360623"/>
                  </a:lnTo>
                  <a:lnTo>
                    <a:pt x="385779" y="354241"/>
                  </a:lnTo>
                  <a:lnTo>
                    <a:pt x="385779" y="351050"/>
                  </a:lnTo>
                  <a:lnTo>
                    <a:pt x="385779" y="341468"/>
                  </a:lnTo>
                  <a:lnTo>
                    <a:pt x="385779" y="338277"/>
                  </a:lnTo>
                  <a:lnTo>
                    <a:pt x="385779" y="335086"/>
                  </a:lnTo>
                  <a:lnTo>
                    <a:pt x="385779" y="331895"/>
                  </a:lnTo>
                  <a:lnTo>
                    <a:pt x="382578" y="325514"/>
                  </a:lnTo>
                  <a:lnTo>
                    <a:pt x="382578" y="325514"/>
                  </a:lnTo>
                  <a:lnTo>
                    <a:pt x="382578" y="319132"/>
                  </a:lnTo>
                  <a:lnTo>
                    <a:pt x="377768" y="312741"/>
                  </a:lnTo>
                  <a:lnTo>
                    <a:pt x="382578" y="309550"/>
                  </a:lnTo>
                  <a:lnTo>
                    <a:pt x="382578" y="303168"/>
                  </a:lnTo>
                  <a:lnTo>
                    <a:pt x="382578" y="299977"/>
                  </a:lnTo>
                  <a:lnTo>
                    <a:pt x="382578" y="293586"/>
                  </a:lnTo>
                  <a:lnTo>
                    <a:pt x="385779" y="293586"/>
                  </a:lnTo>
                  <a:lnTo>
                    <a:pt x="385779" y="290395"/>
                  </a:lnTo>
                  <a:lnTo>
                    <a:pt x="388988" y="284013"/>
                  </a:lnTo>
                  <a:lnTo>
                    <a:pt x="388988" y="280822"/>
                  </a:lnTo>
                  <a:lnTo>
                    <a:pt x="388988" y="276031"/>
                  </a:lnTo>
                  <a:lnTo>
                    <a:pt x="388988" y="272840"/>
                  </a:lnTo>
                  <a:lnTo>
                    <a:pt x="385779" y="260077"/>
                  </a:lnTo>
                  <a:lnTo>
                    <a:pt x="382578" y="253686"/>
                  </a:lnTo>
                  <a:lnTo>
                    <a:pt x="377768" y="250495"/>
                  </a:lnTo>
                  <a:lnTo>
                    <a:pt x="382578" y="244113"/>
                  </a:lnTo>
                  <a:lnTo>
                    <a:pt x="385779" y="237731"/>
                  </a:lnTo>
                  <a:lnTo>
                    <a:pt x="385779" y="237731"/>
                  </a:lnTo>
                  <a:lnTo>
                    <a:pt x="388988" y="218576"/>
                  </a:lnTo>
                  <a:lnTo>
                    <a:pt x="388988" y="189849"/>
                  </a:lnTo>
                  <a:lnTo>
                    <a:pt x="392198" y="186649"/>
                  </a:lnTo>
                  <a:lnTo>
                    <a:pt x="395408" y="170694"/>
                  </a:lnTo>
                  <a:lnTo>
                    <a:pt x="395408" y="167503"/>
                  </a:lnTo>
                  <a:lnTo>
                    <a:pt x="398609" y="164312"/>
                  </a:lnTo>
                  <a:lnTo>
                    <a:pt x="401818" y="161112"/>
                  </a:lnTo>
                  <a:lnTo>
                    <a:pt x="405029" y="157921"/>
                  </a:lnTo>
                  <a:lnTo>
                    <a:pt x="417849" y="154730"/>
                  </a:lnTo>
                  <a:lnTo>
                    <a:pt x="421059" y="151540"/>
                  </a:lnTo>
                  <a:lnTo>
                    <a:pt x="424269" y="148349"/>
                  </a:lnTo>
                  <a:lnTo>
                    <a:pt x="427479" y="145158"/>
                  </a:lnTo>
                  <a:lnTo>
                    <a:pt x="433889" y="141967"/>
                  </a:lnTo>
                  <a:lnTo>
                    <a:pt x="433889" y="141967"/>
                  </a:lnTo>
                  <a:lnTo>
                    <a:pt x="437099" y="138766"/>
                  </a:lnTo>
                  <a:lnTo>
                    <a:pt x="437099" y="132385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37099" y="122812"/>
                  </a:lnTo>
                  <a:lnTo>
                    <a:pt x="440300" y="116421"/>
                  </a:lnTo>
                  <a:lnTo>
                    <a:pt x="443509" y="113230"/>
                  </a:lnTo>
                  <a:lnTo>
                    <a:pt x="443509" y="110039"/>
                  </a:lnTo>
                  <a:lnTo>
                    <a:pt x="443509" y="106848"/>
                  </a:lnTo>
                  <a:lnTo>
                    <a:pt x="443509" y="106848"/>
                  </a:lnTo>
                  <a:lnTo>
                    <a:pt x="443509" y="103657"/>
                  </a:lnTo>
                  <a:lnTo>
                    <a:pt x="443509" y="103657"/>
                  </a:lnTo>
                  <a:lnTo>
                    <a:pt x="443509" y="100466"/>
                  </a:lnTo>
                  <a:lnTo>
                    <a:pt x="443509" y="97276"/>
                  </a:lnTo>
                  <a:lnTo>
                    <a:pt x="446719" y="90884"/>
                  </a:lnTo>
                  <a:lnTo>
                    <a:pt x="449920" y="87693"/>
                  </a:lnTo>
                  <a:lnTo>
                    <a:pt x="449920" y="84502"/>
                  </a:lnTo>
                  <a:lnTo>
                    <a:pt x="449920" y="81312"/>
                  </a:lnTo>
                  <a:lnTo>
                    <a:pt x="449920" y="70139"/>
                  </a:lnTo>
                  <a:lnTo>
                    <a:pt x="453130" y="54175"/>
                  </a:lnTo>
                  <a:lnTo>
                    <a:pt x="453130" y="50984"/>
                  </a:lnTo>
                  <a:lnTo>
                    <a:pt x="449920" y="44602"/>
                  </a:lnTo>
                  <a:lnTo>
                    <a:pt x="449920" y="41411"/>
                  </a:lnTo>
                  <a:lnTo>
                    <a:pt x="449920" y="35030"/>
                  </a:lnTo>
                  <a:lnTo>
                    <a:pt x="449920" y="31829"/>
                  </a:lnTo>
                  <a:lnTo>
                    <a:pt x="449920" y="28638"/>
                  </a:lnTo>
                  <a:lnTo>
                    <a:pt x="449920" y="25448"/>
                  </a:lnTo>
                  <a:lnTo>
                    <a:pt x="449920" y="22257"/>
                  </a:lnTo>
                  <a:lnTo>
                    <a:pt x="449920" y="19066"/>
                  </a:lnTo>
                  <a:lnTo>
                    <a:pt x="449920" y="19066"/>
                  </a:lnTo>
                  <a:lnTo>
                    <a:pt x="453130" y="15875"/>
                  </a:lnTo>
                  <a:lnTo>
                    <a:pt x="456339" y="15875"/>
                  </a:lnTo>
                  <a:lnTo>
                    <a:pt x="456339" y="15875"/>
                  </a:lnTo>
                  <a:lnTo>
                    <a:pt x="462750" y="15875"/>
                  </a:lnTo>
                  <a:lnTo>
                    <a:pt x="465960" y="12684"/>
                  </a:lnTo>
                  <a:lnTo>
                    <a:pt x="469170" y="12684"/>
                  </a:lnTo>
                  <a:lnTo>
                    <a:pt x="472370" y="9484"/>
                  </a:lnTo>
                  <a:lnTo>
                    <a:pt x="475580" y="6293"/>
                  </a:lnTo>
                  <a:lnTo>
                    <a:pt x="475580" y="-89"/>
                  </a:lnTo>
                  <a:lnTo>
                    <a:pt x="388988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224C7C5-7623-1D40-5BA6-C13F9198D21E}"/>
                </a:ext>
              </a:extLst>
            </p:cNvPr>
            <p:cNvSpPr/>
            <p:nvPr/>
          </p:nvSpPr>
          <p:spPr>
            <a:xfrm>
              <a:off x="6390683" y="4389708"/>
              <a:ext cx="942975" cy="1171575"/>
            </a:xfrm>
            <a:custGeom>
              <a:avLst/>
              <a:gdLst>
                <a:gd name="connsiteX0" fmla="*/ 942305 w 942975"/>
                <a:gd name="connsiteY0" fmla="*/ 229730 h 1171575"/>
                <a:gd name="connsiteX1" fmla="*/ 939095 w 942975"/>
                <a:gd name="connsiteY1" fmla="*/ 223301 h 1171575"/>
                <a:gd name="connsiteX2" fmla="*/ 939095 w 942975"/>
                <a:gd name="connsiteY2" fmla="*/ 213652 h 1171575"/>
                <a:gd name="connsiteX3" fmla="*/ 939095 w 942975"/>
                <a:gd name="connsiteY3" fmla="*/ 210442 h 1171575"/>
                <a:gd name="connsiteX4" fmla="*/ 932685 w 942975"/>
                <a:gd name="connsiteY4" fmla="*/ 207232 h 1171575"/>
                <a:gd name="connsiteX5" fmla="*/ 932685 w 942975"/>
                <a:gd name="connsiteY5" fmla="*/ 204013 h 1171575"/>
                <a:gd name="connsiteX6" fmla="*/ 929475 w 942975"/>
                <a:gd name="connsiteY6" fmla="*/ 200803 h 1171575"/>
                <a:gd name="connsiteX7" fmla="*/ 926265 w 942975"/>
                <a:gd name="connsiteY7" fmla="*/ 200803 h 1171575"/>
                <a:gd name="connsiteX8" fmla="*/ 926265 w 942975"/>
                <a:gd name="connsiteY8" fmla="*/ 194373 h 1171575"/>
                <a:gd name="connsiteX9" fmla="*/ 923064 w 942975"/>
                <a:gd name="connsiteY9" fmla="*/ 191154 h 1171575"/>
                <a:gd name="connsiteX10" fmla="*/ 919855 w 942975"/>
                <a:gd name="connsiteY10" fmla="*/ 191154 h 1171575"/>
                <a:gd name="connsiteX11" fmla="*/ 910234 w 942975"/>
                <a:gd name="connsiteY11" fmla="*/ 187944 h 1171575"/>
                <a:gd name="connsiteX12" fmla="*/ 910234 w 942975"/>
                <a:gd name="connsiteY12" fmla="*/ 187944 h 1171575"/>
                <a:gd name="connsiteX13" fmla="*/ 907025 w 942975"/>
                <a:gd name="connsiteY13" fmla="*/ 187944 h 1171575"/>
                <a:gd name="connsiteX14" fmla="*/ 897404 w 942975"/>
                <a:gd name="connsiteY14" fmla="*/ 191154 h 1171575"/>
                <a:gd name="connsiteX15" fmla="*/ 884574 w 942975"/>
                <a:gd name="connsiteY15" fmla="*/ 191154 h 1171575"/>
                <a:gd name="connsiteX16" fmla="*/ 871744 w 942975"/>
                <a:gd name="connsiteY16" fmla="*/ 187944 h 1171575"/>
                <a:gd name="connsiteX17" fmla="*/ 865324 w 942975"/>
                <a:gd name="connsiteY17" fmla="*/ 187944 h 1171575"/>
                <a:gd name="connsiteX18" fmla="*/ 865324 w 942975"/>
                <a:gd name="connsiteY18" fmla="*/ 183124 h 1171575"/>
                <a:gd name="connsiteX19" fmla="*/ 860514 w 942975"/>
                <a:gd name="connsiteY19" fmla="*/ 183124 h 1171575"/>
                <a:gd name="connsiteX20" fmla="*/ 854103 w 942975"/>
                <a:gd name="connsiteY20" fmla="*/ 183124 h 1171575"/>
                <a:gd name="connsiteX21" fmla="*/ 854103 w 942975"/>
                <a:gd name="connsiteY21" fmla="*/ 183124 h 1171575"/>
                <a:gd name="connsiteX22" fmla="*/ 850894 w 942975"/>
                <a:gd name="connsiteY22" fmla="*/ 183124 h 1171575"/>
                <a:gd name="connsiteX23" fmla="*/ 847683 w 942975"/>
                <a:gd name="connsiteY23" fmla="*/ 179905 h 1171575"/>
                <a:gd name="connsiteX24" fmla="*/ 844483 w 942975"/>
                <a:gd name="connsiteY24" fmla="*/ 179905 h 1171575"/>
                <a:gd name="connsiteX25" fmla="*/ 841273 w 942975"/>
                <a:gd name="connsiteY25" fmla="*/ 183124 h 1171575"/>
                <a:gd name="connsiteX26" fmla="*/ 841273 w 942975"/>
                <a:gd name="connsiteY26" fmla="*/ 183124 h 1171575"/>
                <a:gd name="connsiteX27" fmla="*/ 838064 w 942975"/>
                <a:gd name="connsiteY27" fmla="*/ 179905 h 1171575"/>
                <a:gd name="connsiteX28" fmla="*/ 831653 w 942975"/>
                <a:gd name="connsiteY28" fmla="*/ 183124 h 1171575"/>
                <a:gd name="connsiteX29" fmla="*/ 828443 w 942975"/>
                <a:gd name="connsiteY29" fmla="*/ 179905 h 1171575"/>
                <a:gd name="connsiteX30" fmla="*/ 825233 w 942975"/>
                <a:gd name="connsiteY30" fmla="*/ 179905 h 1171575"/>
                <a:gd name="connsiteX31" fmla="*/ 815613 w 942975"/>
                <a:gd name="connsiteY31" fmla="*/ 173475 h 1171575"/>
                <a:gd name="connsiteX32" fmla="*/ 809203 w 942975"/>
                <a:gd name="connsiteY32" fmla="*/ 170266 h 1171575"/>
                <a:gd name="connsiteX33" fmla="*/ 802783 w 942975"/>
                <a:gd name="connsiteY33" fmla="*/ 160617 h 1171575"/>
                <a:gd name="connsiteX34" fmla="*/ 793162 w 942975"/>
                <a:gd name="connsiteY34" fmla="*/ 147768 h 1171575"/>
                <a:gd name="connsiteX35" fmla="*/ 789953 w 942975"/>
                <a:gd name="connsiteY35" fmla="*/ 147768 h 1171575"/>
                <a:gd name="connsiteX36" fmla="*/ 789953 w 942975"/>
                <a:gd name="connsiteY36" fmla="*/ 144548 h 1171575"/>
                <a:gd name="connsiteX37" fmla="*/ 789953 w 942975"/>
                <a:gd name="connsiteY37" fmla="*/ 144548 h 1171575"/>
                <a:gd name="connsiteX38" fmla="*/ 786743 w 942975"/>
                <a:gd name="connsiteY38" fmla="*/ 141338 h 1171575"/>
                <a:gd name="connsiteX39" fmla="*/ 786743 w 942975"/>
                <a:gd name="connsiteY39" fmla="*/ 141338 h 1171575"/>
                <a:gd name="connsiteX40" fmla="*/ 786743 w 942975"/>
                <a:gd name="connsiteY40" fmla="*/ 141338 h 1171575"/>
                <a:gd name="connsiteX41" fmla="*/ 783542 w 942975"/>
                <a:gd name="connsiteY41" fmla="*/ 138119 h 1171575"/>
                <a:gd name="connsiteX42" fmla="*/ 780332 w 942975"/>
                <a:gd name="connsiteY42" fmla="*/ 131689 h 1171575"/>
                <a:gd name="connsiteX43" fmla="*/ 773912 w 942975"/>
                <a:gd name="connsiteY43" fmla="*/ 128479 h 1171575"/>
                <a:gd name="connsiteX44" fmla="*/ 773912 w 942975"/>
                <a:gd name="connsiteY44" fmla="*/ 122050 h 1171575"/>
                <a:gd name="connsiteX45" fmla="*/ 770712 w 942975"/>
                <a:gd name="connsiteY45" fmla="*/ 122050 h 1171575"/>
                <a:gd name="connsiteX46" fmla="*/ 767502 w 942975"/>
                <a:gd name="connsiteY46" fmla="*/ 118840 h 1171575"/>
                <a:gd name="connsiteX47" fmla="*/ 761092 w 942975"/>
                <a:gd name="connsiteY47" fmla="*/ 115621 h 1171575"/>
                <a:gd name="connsiteX48" fmla="*/ 761092 w 942975"/>
                <a:gd name="connsiteY48" fmla="*/ 112411 h 1171575"/>
                <a:gd name="connsiteX49" fmla="*/ 757882 w 942975"/>
                <a:gd name="connsiteY49" fmla="*/ 112411 h 1171575"/>
                <a:gd name="connsiteX50" fmla="*/ 754672 w 942975"/>
                <a:gd name="connsiteY50" fmla="*/ 109191 h 1171575"/>
                <a:gd name="connsiteX51" fmla="*/ 748262 w 942975"/>
                <a:gd name="connsiteY51" fmla="*/ 109191 h 1171575"/>
                <a:gd name="connsiteX52" fmla="*/ 745052 w 942975"/>
                <a:gd name="connsiteY52" fmla="*/ 105981 h 1171575"/>
                <a:gd name="connsiteX53" fmla="*/ 738632 w 942975"/>
                <a:gd name="connsiteY53" fmla="*/ 99552 h 1171575"/>
                <a:gd name="connsiteX54" fmla="*/ 729012 w 942975"/>
                <a:gd name="connsiteY54" fmla="*/ 77054 h 1171575"/>
                <a:gd name="connsiteX55" fmla="*/ 725802 w 942975"/>
                <a:gd name="connsiteY55" fmla="*/ 70625 h 1171575"/>
                <a:gd name="connsiteX56" fmla="*/ 722602 w 942975"/>
                <a:gd name="connsiteY56" fmla="*/ 57766 h 1171575"/>
                <a:gd name="connsiteX57" fmla="*/ 716182 w 942975"/>
                <a:gd name="connsiteY57" fmla="*/ 28838 h 1171575"/>
                <a:gd name="connsiteX58" fmla="*/ 716182 w 942975"/>
                <a:gd name="connsiteY58" fmla="*/ 22409 h 1171575"/>
                <a:gd name="connsiteX59" fmla="*/ 716182 w 942975"/>
                <a:gd name="connsiteY59" fmla="*/ 19199 h 1171575"/>
                <a:gd name="connsiteX60" fmla="*/ 716182 w 942975"/>
                <a:gd name="connsiteY60" fmla="*/ 12770 h 1171575"/>
                <a:gd name="connsiteX61" fmla="*/ 719391 w 942975"/>
                <a:gd name="connsiteY61" fmla="*/ -89 h 1171575"/>
                <a:gd name="connsiteX62" fmla="*/ 719391 w 942975"/>
                <a:gd name="connsiteY62" fmla="*/ -89 h 1171575"/>
                <a:gd name="connsiteX63" fmla="*/ 624770 w 942975"/>
                <a:gd name="connsiteY63" fmla="*/ -89 h 1171575"/>
                <a:gd name="connsiteX64" fmla="*/ 472418 w 942975"/>
                <a:gd name="connsiteY64" fmla="*/ -89 h 1171575"/>
                <a:gd name="connsiteX65" fmla="*/ 233473 w 942975"/>
                <a:gd name="connsiteY65" fmla="*/ -89 h 1171575"/>
                <a:gd name="connsiteX66" fmla="*/ 233473 w 942975"/>
                <a:gd name="connsiteY66" fmla="*/ -89 h 1171575"/>
                <a:gd name="connsiteX67" fmla="*/ 223844 w 942975"/>
                <a:gd name="connsiteY67" fmla="*/ 12770 h 1171575"/>
                <a:gd name="connsiteX68" fmla="*/ 223844 w 942975"/>
                <a:gd name="connsiteY68" fmla="*/ 12770 h 1171575"/>
                <a:gd name="connsiteX69" fmla="*/ 219033 w 942975"/>
                <a:gd name="connsiteY69" fmla="*/ 19199 h 1171575"/>
                <a:gd name="connsiteX70" fmla="*/ 219033 w 942975"/>
                <a:gd name="connsiteY70" fmla="*/ 19199 h 1171575"/>
                <a:gd name="connsiteX71" fmla="*/ 215833 w 942975"/>
                <a:gd name="connsiteY71" fmla="*/ 22409 h 1171575"/>
                <a:gd name="connsiteX72" fmla="*/ 212623 w 942975"/>
                <a:gd name="connsiteY72" fmla="*/ 22409 h 1171575"/>
                <a:gd name="connsiteX73" fmla="*/ 203003 w 942975"/>
                <a:gd name="connsiteY73" fmla="*/ 25629 h 1171575"/>
                <a:gd name="connsiteX74" fmla="*/ 203003 w 942975"/>
                <a:gd name="connsiteY74" fmla="*/ 25629 h 1171575"/>
                <a:gd name="connsiteX75" fmla="*/ 199793 w 942975"/>
                <a:gd name="connsiteY75" fmla="*/ 25629 h 1171575"/>
                <a:gd name="connsiteX76" fmla="*/ 199793 w 942975"/>
                <a:gd name="connsiteY76" fmla="*/ 28838 h 1171575"/>
                <a:gd name="connsiteX77" fmla="*/ 199793 w 942975"/>
                <a:gd name="connsiteY77" fmla="*/ 28838 h 1171575"/>
                <a:gd name="connsiteX78" fmla="*/ 203003 w 942975"/>
                <a:gd name="connsiteY78" fmla="*/ 28838 h 1171575"/>
                <a:gd name="connsiteX79" fmla="*/ 203003 w 942975"/>
                <a:gd name="connsiteY79" fmla="*/ 28838 h 1171575"/>
                <a:gd name="connsiteX80" fmla="*/ 209414 w 942975"/>
                <a:gd name="connsiteY80" fmla="*/ 35268 h 1171575"/>
                <a:gd name="connsiteX81" fmla="*/ 215833 w 942975"/>
                <a:gd name="connsiteY81" fmla="*/ 38478 h 1171575"/>
                <a:gd name="connsiteX82" fmla="*/ 219033 w 942975"/>
                <a:gd name="connsiteY82" fmla="*/ 41697 h 1171575"/>
                <a:gd name="connsiteX83" fmla="*/ 219033 w 942975"/>
                <a:gd name="connsiteY83" fmla="*/ 48127 h 1171575"/>
                <a:gd name="connsiteX84" fmla="*/ 219033 w 942975"/>
                <a:gd name="connsiteY84" fmla="*/ 54556 h 1171575"/>
                <a:gd name="connsiteX85" fmla="*/ 219033 w 942975"/>
                <a:gd name="connsiteY85" fmla="*/ 64195 h 1171575"/>
                <a:gd name="connsiteX86" fmla="*/ 219033 w 942975"/>
                <a:gd name="connsiteY86" fmla="*/ 67405 h 1171575"/>
                <a:gd name="connsiteX87" fmla="*/ 230264 w 942975"/>
                <a:gd name="connsiteY87" fmla="*/ 89913 h 1171575"/>
                <a:gd name="connsiteX88" fmla="*/ 230264 w 942975"/>
                <a:gd name="connsiteY88" fmla="*/ 93123 h 1171575"/>
                <a:gd name="connsiteX89" fmla="*/ 230264 w 942975"/>
                <a:gd name="connsiteY89" fmla="*/ 96342 h 1171575"/>
                <a:gd name="connsiteX90" fmla="*/ 227054 w 942975"/>
                <a:gd name="connsiteY90" fmla="*/ 99552 h 1171575"/>
                <a:gd name="connsiteX91" fmla="*/ 227054 w 942975"/>
                <a:gd name="connsiteY91" fmla="*/ 102762 h 1171575"/>
                <a:gd name="connsiteX92" fmla="*/ 230264 w 942975"/>
                <a:gd name="connsiteY92" fmla="*/ 115621 h 1171575"/>
                <a:gd name="connsiteX93" fmla="*/ 230264 w 942975"/>
                <a:gd name="connsiteY93" fmla="*/ 118840 h 1171575"/>
                <a:gd name="connsiteX94" fmla="*/ 223844 w 942975"/>
                <a:gd name="connsiteY94" fmla="*/ 125270 h 1171575"/>
                <a:gd name="connsiteX95" fmla="*/ 215833 w 942975"/>
                <a:gd name="connsiteY95" fmla="*/ 128479 h 1171575"/>
                <a:gd name="connsiteX96" fmla="*/ 215833 w 942975"/>
                <a:gd name="connsiteY96" fmla="*/ 131689 h 1171575"/>
                <a:gd name="connsiteX97" fmla="*/ 212623 w 942975"/>
                <a:gd name="connsiteY97" fmla="*/ 134909 h 1171575"/>
                <a:gd name="connsiteX98" fmla="*/ 209414 w 942975"/>
                <a:gd name="connsiteY98" fmla="*/ 138119 h 1171575"/>
                <a:gd name="connsiteX99" fmla="*/ 206203 w 942975"/>
                <a:gd name="connsiteY99" fmla="*/ 138119 h 1171575"/>
                <a:gd name="connsiteX100" fmla="*/ 203003 w 942975"/>
                <a:gd name="connsiteY100" fmla="*/ 138119 h 1171575"/>
                <a:gd name="connsiteX101" fmla="*/ 199793 w 942975"/>
                <a:gd name="connsiteY101" fmla="*/ 138119 h 1171575"/>
                <a:gd name="connsiteX102" fmla="*/ 196583 w 942975"/>
                <a:gd name="connsiteY102" fmla="*/ 141338 h 1171575"/>
                <a:gd name="connsiteX103" fmla="*/ 196583 w 942975"/>
                <a:gd name="connsiteY103" fmla="*/ 144548 h 1171575"/>
                <a:gd name="connsiteX104" fmla="*/ 196583 w 942975"/>
                <a:gd name="connsiteY104" fmla="*/ 144548 h 1171575"/>
                <a:gd name="connsiteX105" fmla="*/ 196583 w 942975"/>
                <a:gd name="connsiteY105" fmla="*/ 144548 h 1171575"/>
                <a:gd name="connsiteX106" fmla="*/ 196583 w 942975"/>
                <a:gd name="connsiteY106" fmla="*/ 147768 h 1171575"/>
                <a:gd name="connsiteX107" fmla="*/ 196583 w 942975"/>
                <a:gd name="connsiteY107" fmla="*/ 147768 h 1171575"/>
                <a:gd name="connsiteX108" fmla="*/ 196583 w 942975"/>
                <a:gd name="connsiteY108" fmla="*/ 150977 h 1171575"/>
                <a:gd name="connsiteX109" fmla="*/ 196583 w 942975"/>
                <a:gd name="connsiteY109" fmla="*/ 150977 h 1171575"/>
                <a:gd name="connsiteX110" fmla="*/ 196583 w 942975"/>
                <a:gd name="connsiteY110" fmla="*/ 150977 h 1171575"/>
                <a:gd name="connsiteX111" fmla="*/ 193373 w 942975"/>
                <a:gd name="connsiteY111" fmla="*/ 163836 h 1171575"/>
                <a:gd name="connsiteX112" fmla="*/ 193373 w 942975"/>
                <a:gd name="connsiteY112" fmla="*/ 163836 h 1171575"/>
                <a:gd name="connsiteX113" fmla="*/ 196583 w 942975"/>
                <a:gd name="connsiteY113" fmla="*/ 167046 h 1171575"/>
                <a:gd name="connsiteX114" fmla="*/ 199793 w 942975"/>
                <a:gd name="connsiteY114" fmla="*/ 170266 h 1171575"/>
                <a:gd name="connsiteX115" fmla="*/ 199793 w 942975"/>
                <a:gd name="connsiteY115" fmla="*/ 173475 h 1171575"/>
                <a:gd name="connsiteX116" fmla="*/ 199793 w 942975"/>
                <a:gd name="connsiteY116" fmla="*/ 176695 h 1171575"/>
                <a:gd name="connsiteX117" fmla="*/ 190173 w 942975"/>
                <a:gd name="connsiteY117" fmla="*/ 179905 h 1171575"/>
                <a:gd name="connsiteX118" fmla="*/ 190173 w 942975"/>
                <a:gd name="connsiteY118" fmla="*/ 183124 h 1171575"/>
                <a:gd name="connsiteX119" fmla="*/ 193373 w 942975"/>
                <a:gd name="connsiteY119" fmla="*/ 187944 h 1171575"/>
                <a:gd name="connsiteX120" fmla="*/ 199793 w 942975"/>
                <a:gd name="connsiteY120" fmla="*/ 194373 h 1171575"/>
                <a:gd name="connsiteX121" fmla="*/ 203003 w 942975"/>
                <a:gd name="connsiteY121" fmla="*/ 197583 h 1171575"/>
                <a:gd name="connsiteX122" fmla="*/ 206203 w 942975"/>
                <a:gd name="connsiteY122" fmla="*/ 200803 h 1171575"/>
                <a:gd name="connsiteX123" fmla="*/ 206203 w 942975"/>
                <a:gd name="connsiteY123" fmla="*/ 204013 h 1171575"/>
                <a:gd name="connsiteX124" fmla="*/ 206203 w 942975"/>
                <a:gd name="connsiteY124" fmla="*/ 210442 h 1171575"/>
                <a:gd name="connsiteX125" fmla="*/ 206203 w 942975"/>
                <a:gd name="connsiteY125" fmla="*/ 213652 h 1171575"/>
                <a:gd name="connsiteX126" fmla="*/ 199793 w 942975"/>
                <a:gd name="connsiteY126" fmla="*/ 216872 h 1171575"/>
                <a:gd name="connsiteX127" fmla="*/ 196583 w 942975"/>
                <a:gd name="connsiteY127" fmla="*/ 213652 h 1171575"/>
                <a:gd name="connsiteX128" fmla="*/ 190173 w 942975"/>
                <a:gd name="connsiteY128" fmla="*/ 210442 h 1171575"/>
                <a:gd name="connsiteX129" fmla="*/ 186963 w 942975"/>
                <a:gd name="connsiteY129" fmla="*/ 210442 h 1171575"/>
                <a:gd name="connsiteX130" fmla="*/ 186963 w 942975"/>
                <a:gd name="connsiteY130" fmla="*/ 210442 h 1171575"/>
                <a:gd name="connsiteX131" fmla="*/ 183753 w 942975"/>
                <a:gd name="connsiteY131" fmla="*/ 213652 h 1171575"/>
                <a:gd name="connsiteX132" fmla="*/ 186963 w 942975"/>
                <a:gd name="connsiteY132" fmla="*/ 216872 h 1171575"/>
                <a:gd name="connsiteX133" fmla="*/ 186963 w 942975"/>
                <a:gd name="connsiteY133" fmla="*/ 220081 h 1171575"/>
                <a:gd name="connsiteX134" fmla="*/ 186963 w 942975"/>
                <a:gd name="connsiteY134" fmla="*/ 220081 h 1171575"/>
                <a:gd name="connsiteX135" fmla="*/ 186963 w 942975"/>
                <a:gd name="connsiteY135" fmla="*/ 223301 h 1171575"/>
                <a:gd name="connsiteX136" fmla="*/ 186963 w 942975"/>
                <a:gd name="connsiteY136" fmla="*/ 226511 h 1171575"/>
                <a:gd name="connsiteX137" fmla="*/ 183753 w 942975"/>
                <a:gd name="connsiteY137" fmla="*/ 229730 h 1171575"/>
                <a:gd name="connsiteX138" fmla="*/ 174133 w 942975"/>
                <a:gd name="connsiteY138" fmla="*/ 242579 h 1171575"/>
                <a:gd name="connsiteX139" fmla="*/ 170923 w 942975"/>
                <a:gd name="connsiteY139" fmla="*/ 245799 h 1171575"/>
                <a:gd name="connsiteX140" fmla="*/ 167723 w 942975"/>
                <a:gd name="connsiteY140" fmla="*/ 249009 h 1171575"/>
                <a:gd name="connsiteX141" fmla="*/ 164512 w 942975"/>
                <a:gd name="connsiteY141" fmla="*/ 249009 h 1171575"/>
                <a:gd name="connsiteX142" fmla="*/ 158093 w 942975"/>
                <a:gd name="connsiteY142" fmla="*/ 249009 h 1171575"/>
                <a:gd name="connsiteX143" fmla="*/ 154892 w 942975"/>
                <a:gd name="connsiteY143" fmla="*/ 249009 h 1171575"/>
                <a:gd name="connsiteX144" fmla="*/ 151682 w 942975"/>
                <a:gd name="connsiteY144" fmla="*/ 249009 h 1171575"/>
                <a:gd name="connsiteX145" fmla="*/ 148473 w 942975"/>
                <a:gd name="connsiteY145" fmla="*/ 252228 h 1171575"/>
                <a:gd name="connsiteX146" fmla="*/ 148473 w 942975"/>
                <a:gd name="connsiteY146" fmla="*/ 255438 h 1171575"/>
                <a:gd name="connsiteX147" fmla="*/ 145262 w 942975"/>
                <a:gd name="connsiteY147" fmla="*/ 258658 h 1171575"/>
                <a:gd name="connsiteX148" fmla="*/ 148473 w 942975"/>
                <a:gd name="connsiteY148" fmla="*/ 258658 h 1171575"/>
                <a:gd name="connsiteX149" fmla="*/ 151682 w 942975"/>
                <a:gd name="connsiteY149" fmla="*/ 261868 h 1171575"/>
                <a:gd name="connsiteX150" fmla="*/ 151682 w 942975"/>
                <a:gd name="connsiteY150" fmla="*/ 261868 h 1171575"/>
                <a:gd name="connsiteX151" fmla="*/ 151682 w 942975"/>
                <a:gd name="connsiteY151" fmla="*/ 265087 h 1171575"/>
                <a:gd name="connsiteX152" fmla="*/ 151682 w 942975"/>
                <a:gd name="connsiteY152" fmla="*/ 274726 h 1171575"/>
                <a:gd name="connsiteX153" fmla="*/ 151682 w 942975"/>
                <a:gd name="connsiteY153" fmla="*/ 277936 h 1171575"/>
                <a:gd name="connsiteX154" fmla="*/ 148473 w 942975"/>
                <a:gd name="connsiteY154" fmla="*/ 281156 h 1171575"/>
                <a:gd name="connsiteX155" fmla="*/ 148473 w 942975"/>
                <a:gd name="connsiteY155" fmla="*/ 284366 h 1171575"/>
                <a:gd name="connsiteX156" fmla="*/ 148473 w 942975"/>
                <a:gd name="connsiteY156" fmla="*/ 287585 h 1171575"/>
                <a:gd name="connsiteX157" fmla="*/ 135642 w 942975"/>
                <a:gd name="connsiteY157" fmla="*/ 306864 h 1171575"/>
                <a:gd name="connsiteX158" fmla="*/ 135642 w 942975"/>
                <a:gd name="connsiteY158" fmla="*/ 313293 h 1171575"/>
                <a:gd name="connsiteX159" fmla="*/ 132442 w 942975"/>
                <a:gd name="connsiteY159" fmla="*/ 326152 h 1171575"/>
                <a:gd name="connsiteX160" fmla="*/ 129232 w 942975"/>
                <a:gd name="connsiteY160" fmla="*/ 329371 h 1171575"/>
                <a:gd name="connsiteX161" fmla="*/ 126022 w 942975"/>
                <a:gd name="connsiteY161" fmla="*/ 335791 h 1171575"/>
                <a:gd name="connsiteX162" fmla="*/ 126022 w 942975"/>
                <a:gd name="connsiteY162" fmla="*/ 342220 h 1171575"/>
                <a:gd name="connsiteX163" fmla="*/ 129232 w 942975"/>
                <a:gd name="connsiteY163" fmla="*/ 345440 h 1171575"/>
                <a:gd name="connsiteX164" fmla="*/ 132442 w 942975"/>
                <a:gd name="connsiteY164" fmla="*/ 348650 h 1171575"/>
                <a:gd name="connsiteX165" fmla="*/ 135642 w 942975"/>
                <a:gd name="connsiteY165" fmla="*/ 351869 h 1171575"/>
                <a:gd name="connsiteX166" fmla="*/ 138852 w 942975"/>
                <a:gd name="connsiteY166" fmla="*/ 351869 h 1171575"/>
                <a:gd name="connsiteX167" fmla="*/ 142062 w 942975"/>
                <a:gd name="connsiteY167" fmla="*/ 351869 h 1171575"/>
                <a:gd name="connsiteX168" fmla="*/ 142062 w 942975"/>
                <a:gd name="connsiteY168" fmla="*/ 355079 h 1171575"/>
                <a:gd name="connsiteX169" fmla="*/ 142062 w 942975"/>
                <a:gd name="connsiteY169" fmla="*/ 358299 h 1171575"/>
                <a:gd name="connsiteX170" fmla="*/ 142062 w 942975"/>
                <a:gd name="connsiteY170" fmla="*/ 358299 h 1171575"/>
                <a:gd name="connsiteX171" fmla="*/ 142062 w 942975"/>
                <a:gd name="connsiteY171" fmla="*/ 361509 h 1171575"/>
                <a:gd name="connsiteX172" fmla="*/ 145262 w 942975"/>
                <a:gd name="connsiteY172" fmla="*/ 361509 h 1171575"/>
                <a:gd name="connsiteX173" fmla="*/ 145262 w 942975"/>
                <a:gd name="connsiteY173" fmla="*/ 361509 h 1171575"/>
                <a:gd name="connsiteX174" fmla="*/ 148473 w 942975"/>
                <a:gd name="connsiteY174" fmla="*/ 364718 h 1171575"/>
                <a:gd name="connsiteX175" fmla="*/ 151682 w 942975"/>
                <a:gd name="connsiteY175" fmla="*/ 367938 h 1171575"/>
                <a:gd name="connsiteX176" fmla="*/ 154892 w 942975"/>
                <a:gd name="connsiteY176" fmla="*/ 388826 h 1171575"/>
                <a:gd name="connsiteX177" fmla="*/ 154892 w 942975"/>
                <a:gd name="connsiteY177" fmla="*/ 395256 h 1171575"/>
                <a:gd name="connsiteX178" fmla="*/ 151682 w 942975"/>
                <a:gd name="connsiteY178" fmla="*/ 401685 h 1171575"/>
                <a:gd name="connsiteX179" fmla="*/ 151682 w 942975"/>
                <a:gd name="connsiteY179" fmla="*/ 404905 h 1171575"/>
                <a:gd name="connsiteX180" fmla="*/ 151682 w 942975"/>
                <a:gd name="connsiteY180" fmla="*/ 404905 h 1171575"/>
                <a:gd name="connsiteX181" fmla="*/ 154892 w 942975"/>
                <a:gd name="connsiteY181" fmla="*/ 408114 h 1171575"/>
                <a:gd name="connsiteX182" fmla="*/ 154892 w 942975"/>
                <a:gd name="connsiteY182" fmla="*/ 411324 h 1171575"/>
                <a:gd name="connsiteX183" fmla="*/ 154892 w 942975"/>
                <a:gd name="connsiteY183" fmla="*/ 414544 h 1171575"/>
                <a:gd name="connsiteX184" fmla="*/ 151682 w 942975"/>
                <a:gd name="connsiteY184" fmla="*/ 414544 h 1171575"/>
                <a:gd name="connsiteX185" fmla="*/ 148473 w 942975"/>
                <a:gd name="connsiteY185" fmla="*/ 414544 h 1171575"/>
                <a:gd name="connsiteX186" fmla="*/ 148473 w 942975"/>
                <a:gd name="connsiteY186" fmla="*/ 414544 h 1171575"/>
                <a:gd name="connsiteX187" fmla="*/ 145262 w 942975"/>
                <a:gd name="connsiteY187" fmla="*/ 414544 h 1171575"/>
                <a:gd name="connsiteX188" fmla="*/ 145262 w 942975"/>
                <a:gd name="connsiteY188" fmla="*/ 414544 h 1171575"/>
                <a:gd name="connsiteX189" fmla="*/ 145262 w 942975"/>
                <a:gd name="connsiteY189" fmla="*/ 417754 h 1171575"/>
                <a:gd name="connsiteX190" fmla="*/ 142062 w 942975"/>
                <a:gd name="connsiteY190" fmla="*/ 420973 h 1171575"/>
                <a:gd name="connsiteX191" fmla="*/ 138852 w 942975"/>
                <a:gd name="connsiteY191" fmla="*/ 424183 h 1171575"/>
                <a:gd name="connsiteX192" fmla="*/ 132442 w 942975"/>
                <a:gd name="connsiteY192" fmla="*/ 427403 h 1171575"/>
                <a:gd name="connsiteX193" fmla="*/ 126022 w 942975"/>
                <a:gd name="connsiteY193" fmla="*/ 430612 h 1171575"/>
                <a:gd name="connsiteX194" fmla="*/ 122812 w 942975"/>
                <a:gd name="connsiteY194" fmla="*/ 433832 h 1171575"/>
                <a:gd name="connsiteX195" fmla="*/ 116402 w 942975"/>
                <a:gd name="connsiteY195" fmla="*/ 443471 h 1171575"/>
                <a:gd name="connsiteX196" fmla="*/ 119612 w 942975"/>
                <a:gd name="connsiteY196" fmla="*/ 453110 h 1171575"/>
                <a:gd name="connsiteX197" fmla="*/ 122812 w 942975"/>
                <a:gd name="connsiteY197" fmla="*/ 462759 h 1171575"/>
                <a:gd name="connsiteX198" fmla="*/ 122812 w 942975"/>
                <a:gd name="connsiteY198" fmla="*/ 482038 h 1171575"/>
                <a:gd name="connsiteX199" fmla="*/ 122812 w 942975"/>
                <a:gd name="connsiteY199" fmla="*/ 488467 h 1171575"/>
                <a:gd name="connsiteX200" fmla="*/ 119612 w 942975"/>
                <a:gd name="connsiteY200" fmla="*/ 494896 h 1171575"/>
                <a:gd name="connsiteX201" fmla="*/ 116402 w 942975"/>
                <a:gd name="connsiteY201" fmla="*/ 498116 h 1171575"/>
                <a:gd name="connsiteX202" fmla="*/ 109982 w 942975"/>
                <a:gd name="connsiteY202" fmla="*/ 507756 h 1171575"/>
                <a:gd name="connsiteX203" fmla="*/ 103571 w 942975"/>
                <a:gd name="connsiteY203" fmla="*/ 517395 h 1171575"/>
                <a:gd name="connsiteX204" fmla="*/ 97152 w 942975"/>
                <a:gd name="connsiteY204" fmla="*/ 520614 h 1171575"/>
                <a:gd name="connsiteX205" fmla="*/ 93952 w 942975"/>
                <a:gd name="connsiteY205" fmla="*/ 520614 h 1171575"/>
                <a:gd name="connsiteX206" fmla="*/ 81121 w 942975"/>
                <a:gd name="connsiteY206" fmla="*/ 523824 h 1171575"/>
                <a:gd name="connsiteX207" fmla="*/ 74702 w 942975"/>
                <a:gd name="connsiteY207" fmla="*/ 523824 h 1171575"/>
                <a:gd name="connsiteX208" fmla="*/ 71501 w 942975"/>
                <a:gd name="connsiteY208" fmla="*/ 530254 h 1171575"/>
                <a:gd name="connsiteX209" fmla="*/ 71501 w 942975"/>
                <a:gd name="connsiteY209" fmla="*/ 530254 h 1171575"/>
                <a:gd name="connsiteX210" fmla="*/ 71501 w 942975"/>
                <a:gd name="connsiteY210" fmla="*/ 530254 h 1171575"/>
                <a:gd name="connsiteX211" fmla="*/ 60271 w 942975"/>
                <a:gd name="connsiteY211" fmla="*/ 543112 h 1171575"/>
                <a:gd name="connsiteX212" fmla="*/ 60271 w 942975"/>
                <a:gd name="connsiteY212" fmla="*/ 546322 h 1171575"/>
                <a:gd name="connsiteX213" fmla="*/ 60271 w 942975"/>
                <a:gd name="connsiteY213" fmla="*/ 549541 h 1171575"/>
                <a:gd name="connsiteX214" fmla="*/ 60271 w 942975"/>
                <a:gd name="connsiteY214" fmla="*/ 552752 h 1171575"/>
                <a:gd name="connsiteX215" fmla="*/ 60271 w 942975"/>
                <a:gd name="connsiteY215" fmla="*/ 552752 h 1171575"/>
                <a:gd name="connsiteX216" fmla="*/ 57061 w 942975"/>
                <a:gd name="connsiteY216" fmla="*/ 555971 h 1171575"/>
                <a:gd name="connsiteX217" fmla="*/ 50651 w 942975"/>
                <a:gd name="connsiteY217" fmla="*/ 565610 h 1171575"/>
                <a:gd name="connsiteX218" fmla="*/ 47441 w 942975"/>
                <a:gd name="connsiteY218" fmla="*/ 572039 h 1171575"/>
                <a:gd name="connsiteX219" fmla="*/ 47441 w 942975"/>
                <a:gd name="connsiteY219" fmla="*/ 575250 h 1171575"/>
                <a:gd name="connsiteX220" fmla="*/ 50651 w 942975"/>
                <a:gd name="connsiteY220" fmla="*/ 578469 h 1171575"/>
                <a:gd name="connsiteX221" fmla="*/ 50651 w 942975"/>
                <a:gd name="connsiteY221" fmla="*/ 578469 h 1171575"/>
                <a:gd name="connsiteX222" fmla="*/ 60271 w 942975"/>
                <a:gd name="connsiteY222" fmla="*/ 581679 h 1171575"/>
                <a:gd name="connsiteX223" fmla="*/ 60271 w 942975"/>
                <a:gd name="connsiteY223" fmla="*/ 581679 h 1171575"/>
                <a:gd name="connsiteX224" fmla="*/ 53860 w 942975"/>
                <a:gd name="connsiteY224" fmla="*/ 581679 h 1171575"/>
                <a:gd name="connsiteX225" fmla="*/ 53860 w 942975"/>
                <a:gd name="connsiteY225" fmla="*/ 584899 h 1171575"/>
                <a:gd name="connsiteX226" fmla="*/ 53860 w 942975"/>
                <a:gd name="connsiteY226" fmla="*/ 588108 h 1171575"/>
                <a:gd name="connsiteX227" fmla="*/ 15370 w 942975"/>
                <a:gd name="connsiteY227" fmla="*/ 588108 h 1171575"/>
                <a:gd name="connsiteX228" fmla="*/ 15370 w 942975"/>
                <a:gd name="connsiteY228" fmla="*/ 588108 h 1171575"/>
                <a:gd name="connsiteX229" fmla="*/ 15370 w 942975"/>
                <a:gd name="connsiteY229" fmla="*/ 596147 h 1171575"/>
                <a:gd name="connsiteX230" fmla="*/ 15370 w 942975"/>
                <a:gd name="connsiteY230" fmla="*/ 602577 h 1171575"/>
                <a:gd name="connsiteX231" fmla="*/ 15370 w 942975"/>
                <a:gd name="connsiteY231" fmla="*/ 602577 h 1171575"/>
                <a:gd name="connsiteX232" fmla="*/ 12160 w 942975"/>
                <a:gd name="connsiteY232" fmla="*/ 605787 h 1171575"/>
                <a:gd name="connsiteX233" fmla="*/ 8950 w 942975"/>
                <a:gd name="connsiteY233" fmla="*/ 609006 h 1171575"/>
                <a:gd name="connsiteX234" fmla="*/ 5750 w 942975"/>
                <a:gd name="connsiteY234" fmla="*/ 612216 h 1171575"/>
                <a:gd name="connsiteX235" fmla="*/ 5750 w 942975"/>
                <a:gd name="connsiteY235" fmla="*/ 615426 h 1171575"/>
                <a:gd name="connsiteX236" fmla="*/ 5750 w 942975"/>
                <a:gd name="connsiteY236" fmla="*/ 618645 h 1171575"/>
                <a:gd name="connsiteX237" fmla="*/ 5750 w 942975"/>
                <a:gd name="connsiteY237" fmla="*/ 618645 h 1171575"/>
                <a:gd name="connsiteX238" fmla="*/ 5750 w 942975"/>
                <a:gd name="connsiteY238" fmla="*/ 621856 h 1171575"/>
                <a:gd name="connsiteX239" fmla="*/ 5750 w 942975"/>
                <a:gd name="connsiteY239" fmla="*/ 625075 h 1171575"/>
                <a:gd name="connsiteX240" fmla="*/ 2540 w 942975"/>
                <a:gd name="connsiteY240" fmla="*/ 628285 h 1171575"/>
                <a:gd name="connsiteX241" fmla="*/ -670 w 942975"/>
                <a:gd name="connsiteY241" fmla="*/ 631504 h 1171575"/>
                <a:gd name="connsiteX242" fmla="*/ 2540 w 942975"/>
                <a:gd name="connsiteY242" fmla="*/ 634714 h 1171575"/>
                <a:gd name="connsiteX243" fmla="*/ 2540 w 942975"/>
                <a:gd name="connsiteY243" fmla="*/ 637934 h 1171575"/>
                <a:gd name="connsiteX244" fmla="*/ 5750 w 942975"/>
                <a:gd name="connsiteY244" fmla="*/ 641143 h 1171575"/>
                <a:gd name="connsiteX245" fmla="*/ 8950 w 942975"/>
                <a:gd name="connsiteY245" fmla="*/ 644363 h 1171575"/>
                <a:gd name="connsiteX246" fmla="*/ 8950 w 942975"/>
                <a:gd name="connsiteY246" fmla="*/ 647573 h 1171575"/>
                <a:gd name="connsiteX247" fmla="*/ 8950 w 942975"/>
                <a:gd name="connsiteY247" fmla="*/ 650783 h 1171575"/>
                <a:gd name="connsiteX248" fmla="*/ 5750 w 942975"/>
                <a:gd name="connsiteY248" fmla="*/ 654003 h 1171575"/>
                <a:gd name="connsiteX249" fmla="*/ 5750 w 942975"/>
                <a:gd name="connsiteY249" fmla="*/ 657212 h 1171575"/>
                <a:gd name="connsiteX250" fmla="*/ 5750 w 942975"/>
                <a:gd name="connsiteY250" fmla="*/ 660432 h 1171575"/>
                <a:gd name="connsiteX251" fmla="*/ 8950 w 942975"/>
                <a:gd name="connsiteY251" fmla="*/ 660432 h 1171575"/>
                <a:gd name="connsiteX252" fmla="*/ 12160 w 942975"/>
                <a:gd name="connsiteY252" fmla="*/ 666861 h 1171575"/>
                <a:gd name="connsiteX253" fmla="*/ 15370 w 942975"/>
                <a:gd name="connsiteY253" fmla="*/ 673290 h 1171575"/>
                <a:gd name="connsiteX254" fmla="*/ 15370 w 942975"/>
                <a:gd name="connsiteY254" fmla="*/ 676501 h 1171575"/>
                <a:gd name="connsiteX255" fmla="*/ 12160 w 942975"/>
                <a:gd name="connsiteY255" fmla="*/ 682930 h 1171575"/>
                <a:gd name="connsiteX256" fmla="*/ 5750 w 942975"/>
                <a:gd name="connsiteY256" fmla="*/ 689359 h 1171575"/>
                <a:gd name="connsiteX257" fmla="*/ 5750 w 942975"/>
                <a:gd name="connsiteY257" fmla="*/ 689359 h 1171575"/>
                <a:gd name="connsiteX258" fmla="*/ 5750 w 942975"/>
                <a:gd name="connsiteY258" fmla="*/ 692569 h 1171575"/>
                <a:gd name="connsiteX259" fmla="*/ 5750 w 942975"/>
                <a:gd name="connsiteY259" fmla="*/ 695788 h 1171575"/>
                <a:gd name="connsiteX260" fmla="*/ 5750 w 942975"/>
                <a:gd name="connsiteY260" fmla="*/ 698999 h 1171575"/>
                <a:gd name="connsiteX261" fmla="*/ 2540 w 942975"/>
                <a:gd name="connsiteY261" fmla="*/ 702218 h 1171575"/>
                <a:gd name="connsiteX262" fmla="*/ 2540 w 942975"/>
                <a:gd name="connsiteY262" fmla="*/ 702218 h 1171575"/>
                <a:gd name="connsiteX263" fmla="*/ 5750 w 942975"/>
                <a:gd name="connsiteY263" fmla="*/ 705428 h 1171575"/>
                <a:gd name="connsiteX264" fmla="*/ 12160 w 942975"/>
                <a:gd name="connsiteY264" fmla="*/ 711857 h 1171575"/>
                <a:gd name="connsiteX265" fmla="*/ 12160 w 942975"/>
                <a:gd name="connsiteY265" fmla="*/ 715067 h 1171575"/>
                <a:gd name="connsiteX266" fmla="*/ 15370 w 942975"/>
                <a:gd name="connsiteY266" fmla="*/ 718286 h 1171575"/>
                <a:gd name="connsiteX267" fmla="*/ 12160 w 942975"/>
                <a:gd name="connsiteY267" fmla="*/ 721497 h 1171575"/>
                <a:gd name="connsiteX268" fmla="*/ 8950 w 942975"/>
                <a:gd name="connsiteY268" fmla="*/ 731145 h 1171575"/>
                <a:gd name="connsiteX269" fmla="*/ 5750 w 942975"/>
                <a:gd name="connsiteY269" fmla="*/ 737575 h 1171575"/>
                <a:gd name="connsiteX270" fmla="*/ 8950 w 942975"/>
                <a:gd name="connsiteY270" fmla="*/ 740784 h 1171575"/>
                <a:gd name="connsiteX271" fmla="*/ 21780 w 942975"/>
                <a:gd name="connsiteY271" fmla="*/ 756853 h 1171575"/>
                <a:gd name="connsiteX272" fmla="*/ 28200 w 942975"/>
                <a:gd name="connsiteY272" fmla="*/ 760073 h 1171575"/>
                <a:gd name="connsiteX273" fmla="*/ 28200 w 942975"/>
                <a:gd name="connsiteY273" fmla="*/ 760073 h 1171575"/>
                <a:gd name="connsiteX274" fmla="*/ 31401 w 942975"/>
                <a:gd name="connsiteY274" fmla="*/ 766502 h 1171575"/>
                <a:gd name="connsiteX275" fmla="*/ 34610 w 942975"/>
                <a:gd name="connsiteY275" fmla="*/ 772922 h 1171575"/>
                <a:gd name="connsiteX276" fmla="*/ 37821 w 942975"/>
                <a:gd name="connsiteY276" fmla="*/ 779351 h 1171575"/>
                <a:gd name="connsiteX277" fmla="*/ 37821 w 942975"/>
                <a:gd name="connsiteY277" fmla="*/ 782571 h 1171575"/>
                <a:gd name="connsiteX278" fmla="*/ 37821 w 942975"/>
                <a:gd name="connsiteY278" fmla="*/ 789000 h 1171575"/>
                <a:gd name="connsiteX279" fmla="*/ 37821 w 942975"/>
                <a:gd name="connsiteY279" fmla="*/ 797030 h 1171575"/>
                <a:gd name="connsiteX280" fmla="*/ 37821 w 942975"/>
                <a:gd name="connsiteY280" fmla="*/ 800249 h 1171575"/>
                <a:gd name="connsiteX281" fmla="*/ 41030 w 942975"/>
                <a:gd name="connsiteY281" fmla="*/ 809888 h 1171575"/>
                <a:gd name="connsiteX282" fmla="*/ 41030 w 942975"/>
                <a:gd name="connsiteY282" fmla="*/ 819528 h 1171575"/>
                <a:gd name="connsiteX283" fmla="*/ 41030 w 942975"/>
                <a:gd name="connsiteY283" fmla="*/ 822747 h 1171575"/>
                <a:gd name="connsiteX284" fmla="*/ 41030 w 942975"/>
                <a:gd name="connsiteY284" fmla="*/ 825957 h 1171575"/>
                <a:gd name="connsiteX285" fmla="*/ 47441 w 942975"/>
                <a:gd name="connsiteY285" fmla="*/ 835606 h 1171575"/>
                <a:gd name="connsiteX286" fmla="*/ 47441 w 942975"/>
                <a:gd name="connsiteY286" fmla="*/ 835606 h 1171575"/>
                <a:gd name="connsiteX287" fmla="*/ 47441 w 942975"/>
                <a:gd name="connsiteY287" fmla="*/ 845245 h 1171575"/>
                <a:gd name="connsiteX288" fmla="*/ 47441 w 942975"/>
                <a:gd name="connsiteY288" fmla="*/ 851675 h 1171575"/>
                <a:gd name="connsiteX289" fmla="*/ 50651 w 942975"/>
                <a:gd name="connsiteY289" fmla="*/ 858104 h 1171575"/>
                <a:gd name="connsiteX290" fmla="*/ 53860 w 942975"/>
                <a:gd name="connsiteY290" fmla="*/ 861314 h 1171575"/>
                <a:gd name="connsiteX291" fmla="*/ 60271 w 942975"/>
                <a:gd name="connsiteY291" fmla="*/ 861314 h 1171575"/>
                <a:gd name="connsiteX292" fmla="*/ 65081 w 942975"/>
                <a:gd name="connsiteY292" fmla="*/ 858104 h 1171575"/>
                <a:gd name="connsiteX293" fmla="*/ 71501 w 942975"/>
                <a:gd name="connsiteY293" fmla="*/ 854884 h 1171575"/>
                <a:gd name="connsiteX294" fmla="*/ 77911 w 942975"/>
                <a:gd name="connsiteY294" fmla="*/ 845245 h 1171575"/>
                <a:gd name="connsiteX295" fmla="*/ 84331 w 942975"/>
                <a:gd name="connsiteY295" fmla="*/ 842035 h 1171575"/>
                <a:gd name="connsiteX296" fmla="*/ 97152 w 942975"/>
                <a:gd name="connsiteY296" fmla="*/ 832386 h 1171575"/>
                <a:gd name="connsiteX297" fmla="*/ 100362 w 942975"/>
                <a:gd name="connsiteY297" fmla="*/ 832386 h 1171575"/>
                <a:gd name="connsiteX298" fmla="*/ 103571 w 942975"/>
                <a:gd name="connsiteY298" fmla="*/ 832386 h 1171575"/>
                <a:gd name="connsiteX299" fmla="*/ 109982 w 942975"/>
                <a:gd name="connsiteY299" fmla="*/ 838816 h 1171575"/>
                <a:gd name="connsiteX300" fmla="*/ 113192 w 942975"/>
                <a:gd name="connsiteY300" fmla="*/ 842035 h 1171575"/>
                <a:gd name="connsiteX301" fmla="*/ 116402 w 942975"/>
                <a:gd name="connsiteY301" fmla="*/ 842035 h 1171575"/>
                <a:gd name="connsiteX302" fmla="*/ 126022 w 942975"/>
                <a:gd name="connsiteY302" fmla="*/ 832386 h 1171575"/>
                <a:gd name="connsiteX303" fmla="*/ 129232 w 942975"/>
                <a:gd name="connsiteY303" fmla="*/ 829177 h 1171575"/>
                <a:gd name="connsiteX304" fmla="*/ 145262 w 942975"/>
                <a:gd name="connsiteY304" fmla="*/ 832386 h 1171575"/>
                <a:gd name="connsiteX305" fmla="*/ 148473 w 942975"/>
                <a:gd name="connsiteY305" fmla="*/ 835606 h 1171575"/>
                <a:gd name="connsiteX306" fmla="*/ 151682 w 942975"/>
                <a:gd name="connsiteY306" fmla="*/ 835606 h 1171575"/>
                <a:gd name="connsiteX307" fmla="*/ 154892 w 942975"/>
                <a:gd name="connsiteY307" fmla="*/ 838816 h 1171575"/>
                <a:gd name="connsiteX308" fmla="*/ 154892 w 942975"/>
                <a:gd name="connsiteY308" fmla="*/ 842035 h 1171575"/>
                <a:gd name="connsiteX309" fmla="*/ 151682 w 942975"/>
                <a:gd name="connsiteY309" fmla="*/ 851675 h 1171575"/>
                <a:gd name="connsiteX310" fmla="*/ 148473 w 942975"/>
                <a:gd name="connsiteY310" fmla="*/ 854884 h 1171575"/>
                <a:gd name="connsiteX311" fmla="*/ 148473 w 942975"/>
                <a:gd name="connsiteY311" fmla="*/ 854884 h 1171575"/>
                <a:gd name="connsiteX312" fmla="*/ 151682 w 942975"/>
                <a:gd name="connsiteY312" fmla="*/ 858104 h 1171575"/>
                <a:gd name="connsiteX313" fmla="*/ 154892 w 942975"/>
                <a:gd name="connsiteY313" fmla="*/ 864533 h 1171575"/>
                <a:gd name="connsiteX314" fmla="*/ 158093 w 942975"/>
                <a:gd name="connsiteY314" fmla="*/ 867744 h 1171575"/>
                <a:gd name="connsiteX315" fmla="*/ 158093 w 942975"/>
                <a:gd name="connsiteY315" fmla="*/ 874173 h 1171575"/>
                <a:gd name="connsiteX316" fmla="*/ 161303 w 942975"/>
                <a:gd name="connsiteY316" fmla="*/ 880602 h 1171575"/>
                <a:gd name="connsiteX317" fmla="*/ 158093 w 942975"/>
                <a:gd name="connsiteY317" fmla="*/ 896671 h 1171575"/>
                <a:gd name="connsiteX318" fmla="*/ 158093 w 942975"/>
                <a:gd name="connsiteY318" fmla="*/ 906320 h 1171575"/>
                <a:gd name="connsiteX319" fmla="*/ 154892 w 942975"/>
                <a:gd name="connsiteY319" fmla="*/ 909529 h 1171575"/>
                <a:gd name="connsiteX320" fmla="*/ 151682 w 942975"/>
                <a:gd name="connsiteY320" fmla="*/ 909529 h 1171575"/>
                <a:gd name="connsiteX321" fmla="*/ 151682 w 942975"/>
                <a:gd name="connsiteY321" fmla="*/ 912740 h 1171575"/>
                <a:gd name="connsiteX322" fmla="*/ 148473 w 942975"/>
                <a:gd name="connsiteY322" fmla="*/ 912740 h 1171575"/>
                <a:gd name="connsiteX323" fmla="*/ 148473 w 942975"/>
                <a:gd name="connsiteY323" fmla="*/ 915959 h 1171575"/>
                <a:gd name="connsiteX324" fmla="*/ 142062 w 942975"/>
                <a:gd name="connsiteY324" fmla="*/ 922388 h 1171575"/>
                <a:gd name="connsiteX325" fmla="*/ 142062 w 942975"/>
                <a:gd name="connsiteY325" fmla="*/ 925598 h 1171575"/>
                <a:gd name="connsiteX326" fmla="*/ 142062 w 942975"/>
                <a:gd name="connsiteY326" fmla="*/ 928818 h 1171575"/>
                <a:gd name="connsiteX327" fmla="*/ 145262 w 942975"/>
                <a:gd name="connsiteY327" fmla="*/ 935247 h 1171575"/>
                <a:gd name="connsiteX328" fmla="*/ 148473 w 942975"/>
                <a:gd name="connsiteY328" fmla="*/ 938457 h 1171575"/>
                <a:gd name="connsiteX329" fmla="*/ 158093 w 942975"/>
                <a:gd name="connsiteY329" fmla="*/ 944886 h 1171575"/>
                <a:gd name="connsiteX330" fmla="*/ 161303 w 942975"/>
                <a:gd name="connsiteY330" fmla="*/ 948096 h 1171575"/>
                <a:gd name="connsiteX331" fmla="*/ 161303 w 942975"/>
                <a:gd name="connsiteY331" fmla="*/ 951316 h 1171575"/>
                <a:gd name="connsiteX332" fmla="*/ 158093 w 942975"/>
                <a:gd name="connsiteY332" fmla="*/ 954525 h 1171575"/>
                <a:gd name="connsiteX333" fmla="*/ 154892 w 942975"/>
                <a:gd name="connsiteY333" fmla="*/ 960955 h 1171575"/>
                <a:gd name="connsiteX334" fmla="*/ 151682 w 942975"/>
                <a:gd name="connsiteY334" fmla="*/ 964174 h 1171575"/>
                <a:gd name="connsiteX335" fmla="*/ 151682 w 942975"/>
                <a:gd name="connsiteY335" fmla="*/ 967385 h 1171575"/>
                <a:gd name="connsiteX336" fmla="*/ 151682 w 942975"/>
                <a:gd name="connsiteY336" fmla="*/ 977023 h 1171575"/>
                <a:gd name="connsiteX337" fmla="*/ 151682 w 942975"/>
                <a:gd name="connsiteY337" fmla="*/ 980243 h 1171575"/>
                <a:gd name="connsiteX338" fmla="*/ 151682 w 942975"/>
                <a:gd name="connsiteY338" fmla="*/ 983453 h 1171575"/>
                <a:gd name="connsiteX339" fmla="*/ 148473 w 942975"/>
                <a:gd name="connsiteY339" fmla="*/ 983453 h 1171575"/>
                <a:gd name="connsiteX340" fmla="*/ 148473 w 942975"/>
                <a:gd name="connsiteY340" fmla="*/ 986672 h 1171575"/>
                <a:gd name="connsiteX341" fmla="*/ 148473 w 942975"/>
                <a:gd name="connsiteY341" fmla="*/ 986672 h 1171575"/>
                <a:gd name="connsiteX342" fmla="*/ 148473 w 942975"/>
                <a:gd name="connsiteY342" fmla="*/ 989883 h 1171575"/>
                <a:gd name="connsiteX343" fmla="*/ 148473 w 942975"/>
                <a:gd name="connsiteY343" fmla="*/ 989883 h 1171575"/>
                <a:gd name="connsiteX344" fmla="*/ 148473 w 942975"/>
                <a:gd name="connsiteY344" fmla="*/ 994702 h 1171575"/>
                <a:gd name="connsiteX345" fmla="*/ 148473 w 942975"/>
                <a:gd name="connsiteY345" fmla="*/ 994702 h 1171575"/>
                <a:gd name="connsiteX346" fmla="*/ 142062 w 942975"/>
                <a:gd name="connsiteY346" fmla="*/ 1004351 h 1171575"/>
                <a:gd name="connsiteX347" fmla="*/ 135642 w 942975"/>
                <a:gd name="connsiteY347" fmla="*/ 1010780 h 1171575"/>
                <a:gd name="connsiteX348" fmla="*/ 138852 w 942975"/>
                <a:gd name="connsiteY348" fmla="*/ 1013990 h 1171575"/>
                <a:gd name="connsiteX349" fmla="*/ 142062 w 942975"/>
                <a:gd name="connsiteY349" fmla="*/ 1017209 h 1171575"/>
                <a:gd name="connsiteX350" fmla="*/ 145262 w 942975"/>
                <a:gd name="connsiteY350" fmla="*/ 1017209 h 1171575"/>
                <a:gd name="connsiteX351" fmla="*/ 148473 w 942975"/>
                <a:gd name="connsiteY351" fmla="*/ 1017209 h 1171575"/>
                <a:gd name="connsiteX352" fmla="*/ 151682 w 942975"/>
                <a:gd name="connsiteY352" fmla="*/ 1020420 h 1171575"/>
                <a:gd name="connsiteX353" fmla="*/ 151682 w 942975"/>
                <a:gd name="connsiteY353" fmla="*/ 1023629 h 1171575"/>
                <a:gd name="connsiteX354" fmla="*/ 151682 w 942975"/>
                <a:gd name="connsiteY354" fmla="*/ 1033278 h 1171575"/>
                <a:gd name="connsiteX355" fmla="*/ 154892 w 942975"/>
                <a:gd name="connsiteY355" fmla="*/ 1036488 h 1171575"/>
                <a:gd name="connsiteX356" fmla="*/ 158093 w 942975"/>
                <a:gd name="connsiteY356" fmla="*/ 1039707 h 1171575"/>
                <a:gd name="connsiteX357" fmla="*/ 167723 w 942975"/>
                <a:gd name="connsiteY357" fmla="*/ 1042918 h 1171575"/>
                <a:gd name="connsiteX358" fmla="*/ 174133 w 942975"/>
                <a:gd name="connsiteY358" fmla="*/ 1046137 h 1171575"/>
                <a:gd name="connsiteX359" fmla="*/ 180553 w 942975"/>
                <a:gd name="connsiteY359" fmla="*/ 1052557 h 1171575"/>
                <a:gd name="connsiteX360" fmla="*/ 190173 w 942975"/>
                <a:gd name="connsiteY360" fmla="*/ 1062206 h 1171575"/>
                <a:gd name="connsiteX361" fmla="*/ 193373 w 942975"/>
                <a:gd name="connsiteY361" fmla="*/ 1065416 h 1171575"/>
                <a:gd name="connsiteX362" fmla="*/ 196583 w 942975"/>
                <a:gd name="connsiteY362" fmla="*/ 1071845 h 1171575"/>
                <a:gd name="connsiteX363" fmla="*/ 196583 w 942975"/>
                <a:gd name="connsiteY363" fmla="*/ 1075065 h 1171575"/>
                <a:gd name="connsiteX364" fmla="*/ 196583 w 942975"/>
                <a:gd name="connsiteY364" fmla="*/ 1081494 h 1171575"/>
                <a:gd name="connsiteX365" fmla="*/ 193373 w 942975"/>
                <a:gd name="connsiteY365" fmla="*/ 1091133 h 1171575"/>
                <a:gd name="connsiteX366" fmla="*/ 199793 w 942975"/>
                <a:gd name="connsiteY366" fmla="*/ 1094343 h 1171575"/>
                <a:gd name="connsiteX367" fmla="*/ 209414 w 942975"/>
                <a:gd name="connsiteY367" fmla="*/ 1094343 h 1171575"/>
                <a:gd name="connsiteX368" fmla="*/ 236674 w 942975"/>
                <a:gd name="connsiteY368" fmla="*/ 1094343 h 1171575"/>
                <a:gd name="connsiteX369" fmla="*/ 265544 w 942975"/>
                <a:gd name="connsiteY369" fmla="*/ 1094343 h 1171575"/>
                <a:gd name="connsiteX370" fmla="*/ 291205 w 942975"/>
                <a:gd name="connsiteY370" fmla="*/ 1097563 h 1171575"/>
                <a:gd name="connsiteX371" fmla="*/ 316865 w 942975"/>
                <a:gd name="connsiteY371" fmla="*/ 1097563 h 1171575"/>
                <a:gd name="connsiteX372" fmla="*/ 345726 w 942975"/>
                <a:gd name="connsiteY372" fmla="*/ 1097563 h 1171575"/>
                <a:gd name="connsiteX373" fmla="*/ 371386 w 942975"/>
                <a:gd name="connsiteY373" fmla="*/ 1097563 h 1171575"/>
                <a:gd name="connsiteX374" fmla="*/ 398656 w 942975"/>
                <a:gd name="connsiteY374" fmla="*/ 1097563 h 1171575"/>
                <a:gd name="connsiteX375" fmla="*/ 427517 w 942975"/>
                <a:gd name="connsiteY375" fmla="*/ 1097563 h 1171575"/>
                <a:gd name="connsiteX376" fmla="*/ 437137 w 942975"/>
                <a:gd name="connsiteY376" fmla="*/ 1097563 h 1171575"/>
                <a:gd name="connsiteX377" fmla="*/ 449967 w 942975"/>
                <a:gd name="connsiteY377" fmla="*/ 1103992 h 1171575"/>
                <a:gd name="connsiteX378" fmla="*/ 469217 w 942975"/>
                <a:gd name="connsiteY378" fmla="*/ 1113631 h 1171575"/>
                <a:gd name="connsiteX379" fmla="*/ 491668 w 942975"/>
                <a:gd name="connsiteY379" fmla="*/ 1123270 h 1171575"/>
                <a:gd name="connsiteX380" fmla="*/ 523739 w 942975"/>
                <a:gd name="connsiteY380" fmla="*/ 1123270 h 1171575"/>
                <a:gd name="connsiteX381" fmla="*/ 550999 w 942975"/>
                <a:gd name="connsiteY381" fmla="*/ 1129700 h 1171575"/>
                <a:gd name="connsiteX382" fmla="*/ 567039 w 942975"/>
                <a:gd name="connsiteY382" fmla="*/ 1142559 h 1171575"/>
                <a:gd name="connsiteX383" fmla="*/ 573459 w 942975"/>
                <a:gd name="connsiteY383" fmla="*/ 1142559 h 1171575"/>
                <a:gd name="connsiteX384" fmla="*/ 595909 w 942975"/>
                <a:gd name="connsiteY384" fmla="*/ 1148988 h 1171575"/>
                <a:gd name="connsiteX385" fmla="*/ 599110 w 942975"/>
                <a:gd name="connsiteY385" fmla="*/ 1148988 h 1171575"/>
                <a:gd name="connsiteX386" fmla="*/ 602320 w 942975"/>
                <a:gd name="connsiteY386" fmla="*/ 1152198 h 1171575"/>
                <a:gd name="connsiteX387" fmla="*/ 602320 w 942975"/>
                <a:gd name="connsiteY387" fmla="*/ 1152198 h 1171575"/>
                <a:gd name="connsiteX388" fmla="*/ 611940 w 942975"/>
                <a:gd name="connsiteY388" fmla="*/ 1152198 h 1171575"/>
                <a:gd name="connsiteX389" fmla="*/ 615150 w 942975"/>
                <a:gd name="connsiteY389" fmla="*/ 1155417 h 1171575"/>
                <a:gd name="connsiteX390" fmla="*/ 615150 w 942975"/>
                <a:gd name="connsiteY390" fmla="*/ 1155417 h 1171575"/>
                <a:gd name="connsiteX391" fmla="*/ 615150 w 942975"/>
                <a:gd name="connsiteY391" fmla="*/ 1165057 h 1171575"/>
                <a:gd name="connsiteX392" fmla="*/ 618360 w 942975"/>
                <a:gd name="connsiteY392" fmla="*/ 1168276 h 1171575"/>
                <a:gd name="connsiteX393" fmla="*/ 615150 w 942975"/>
                <a:gd name="connsiteY393" fmla="*/ 1171486 h 1171575"/>
                <a:gd name="connsiteX394" fmla="*/ 618360 w 942975"/>
                <a:gd name="connsiteY394" fmla="*/ 1171486 h 1171575"/>
                <a:gd name="connsiteX395" fmla="*/ 618360 w 942975"/>
                <a:gd name="connsiteY395" fmla="*/ 1171486 h 1171575"/>
                <a:gd name="connsiteX396" fmla="*/ 621570 w 942975"/>
                <a:gd name="connsiteY396" fmla="*/ 1168276 h 1171575"/>
                <a:gd name="connsiteX397" fmla="*/ 621570 w 942975"/>
                <a:gd name="connsiteY397" fmla="*/ 1165057 h 1171575"/>
                <a:gd name="connsiteX398" fmla="*/ 624770 w 942975"/>
                <a:gd name="connsiteY398" fmla="*/ 1161847 h 1171575"/>
                <a:gd name="connsiteX399" fmla="*/ 627980 w 942975"/>
                <a:gd name="connsiteY399" fmla="*/ 1158628 h 1171575"/>
                <a:gd name="connsiteX400" fmla="*/ 624770 w 942975"/>
                <a:gd name="connsiteY400" fmla="*/ 1155417 h 1171575"/>
                <a:gd name="connsiteX401" fmla="*/ 621570 w 942975"/>
                <a:gd name="connsiteY401" fmla="*/ 1148988 h 1171575"/>
                <a:gd name="connsiteX402" fmla="*/ 608739 w 942975"/>
                <a:gd name="connsiteY402" fmla="*/ 1129700 h 1171575"/>
                <a:gd name="connsiteX403" fmla="*/ 589489 w 942975"/>
                <a:gd name="connsiteY403" fmla="*/ 1097563 h 1171575"/>
                <a:gd name="connsiteX404" fmla="*/ 579869 w 942975"/>
                <a:gd name="connsiteY404" fmla="*/ 1081494 h 1171575"/>
                <a:gd name="connsiteX405" fmla="*/ 570249 w 942975"/>
                <a:gd name="connsiteY405" fmla="*/ 1058987 h 1171575"/>
                <a:gd name="connsiteX406" fmla="*/ 567039 w 942975"/>
                <a:gd name="connsiteY406" fmla="*/ 1049347 h 1171575"/>
                <a:gd name="connsiteX407" fmla="*/ 557419 w 942975"/>
                <a:gd name="connsiteY407" fmla="*/ 1030059 h 1171575"/>
                <a:gd name="connsiteX408" fmla="*/ 554209 w 942975"/>
                <a:gd name="connsiteY408" fmla="*/ 1023629 h 1171575"/>
                <a:gd name="connsiteX409" fmla="*/ 550999 w 942975"/>
                <a:gd name="connsiteY409" fmla="*/ 1023629 h 1171575"/>
                <a:gd name="connsiteX410" fmla="*/ 547798 w 942975"/>
                <a:gd name="connsiteY410" fmla="*/ 1023629 h 1171575"/>
                <a:gd name="connsiteX411" fmla="*/ 544589 w 942975"/>
                <a:gd name="connsiteY411" fmla="*/ 1026849 h 1171575"/>
                <a:gd name="connsiteX412" fmla="*/ 536569 w 942975"/>
                <a:gd name="connsiteY412" fmla="*/ 1030059 h 1171575"/>
                <a:gd name="connsiteX413" fmla="*/ 526948 w 942975"/>
                <a:gd name="connsiteY413" fmla="*/ 1036488 h 1171575"/>
                <a:gd name="connsiteX414" fmla="*/ 526948 w 942975"/>
                <a:gd name="connsiteY414" fmla="*/ 1036488 h 1171575"/>
                <a:gd name="connsiteX415" fmla="*/ 523739 w 942975"/>
                <a:gd name="connsiteY415" fmla="*/ 1036488 h 1171575"/>
                <a:gd name="connsiteX416" fmla="*/ 523739 w 942975"/>
                <a:gd name="connsiteY416" fmla="*/ 1036488 h 1171575"/>
                <a:gd name="connsiteX417" fmla="*/ 530158 w 942975"/>
                <a:gd name="connsiteY417" fmla="*/ 1030059 h 1171575"/>
                <a:gd name="connsiteX418" fmla="*/ 530158 w 942975"/>
                <a:gd name="connsiteY418" fmla="*/ 1026849 h 1171575"/>
                <a:gd name="connsiteX419" fmla="*/ 523739 w 942975"/>
                <a:gd name="connsiteY419" fmla="*/ 1023629 h 1171575"/>
                <a:gd name="connsiteX420" fmla="*/ 514118 w 942975"/>
                <a:gd name="connsiteY420" fmla="*/ 1017209 h 1171575"/>
                <a:gd name="connsiteX421" fmla="*/ 507698 w 942975"/>
                <a:gd name="connsiteY421" fmla="*/ 1017209 h 1171575"/>
                <a:gd name="connsiteX422" fmla="*/ 501288 w 942975"/>
                <a:gd name="connsiteY422" fmla="*/ 1017209 h 1171575"/>
                <a:gd name="connsiteX423" fmla="*/ 475628 w 942975"/>
                <a:gd name="connsiteY423" fmla="*/ 1023629 h 1171575"/>
                <a:gd name="connsiteX424" fmla="*/ 478837 w 942975"/>
                <a:gd name="connsiteY424" fmla="*/ 1023629 h 1171575"/>
                <a:gd name="connsiteX425" fmla="*/ 485248 w 942975"/>
                <a:gd name="connsiteY425" fmla="*/ 1020420 h 1171575"/>
                <a:gd name="connsiteX426" fmla="*/ 488458 w 942975"/>
                <a:gd name="connsiteY426" fmla="*/ 1017209 h 1171575"/>
                <a:gd name="connsiteX427" fmla="*/ 491668 w 942975"/>
                <a:gd name="connsiteY427" fmla="*/ 1013990 h 1171575"/>
                <a:gd name="connsiteX428" fmla="*/ 498078 w 942975"/>
                <a:gd name="connsiteY428" fmla="*/ 1013990 h 1171575"/>
                <a:gd name="connsiteX429" fmla="*/ 504498 w 942975"/>
                <a:gd name="connsiteY429" fmla="*/ 1010780 h 1171575"/>
                <a:gd name="connsiteX430" fmla="*/ 504498 w 942975"/>
                <a:gd name="connsiteY430" fmla="*/ 1010780 h 1171575"/>
                <a:gd name="connsiteX431" fmla="*/ 507698 w 942975"/>
                <a:gd name="connsiteY431" fmla="*/ 1010780 h 1171575"/>
                <a:gd name="connsiteX432" fmla="*/ 514118 w 942975"/>
                <a:gd name="connsiteY432" fmla="*/ 1010780 h 1171575"/>
                <a:gd name="connsiteX433" fmla="*/ 530158 w 942975"/>
                <a:gd name="connsiteY433" fmla="*/ 1020420 h 1171575"/>
                <a:gd name="connsiteX434" fmla="*/ 530158 w 942975"/>
                <a:gd name="connsiteY434" fmla="*/ 1020420 h 1171575"/>
                <a:gd name="connsiteX435" fmla="*/ 533358 w 942975"/>
                <a:gd name="connsiteY435" fmla="*/ 1020420 h 1171575"/>
                <a:gd name="connsiteX436" fmla="*/ 536569 w 942975"/>
                <a:gd name="connsiteY436" fmla="*/ 1020420 h 1171575"/>
                <a:gd name="connsiteX437" fmla="*/ 539778 w 942975"/>
                <a:gd name="connsiteY437" fmla="*/ 1013990 h 1171575"/>
                <a:gd name="connsiteX438" fmla="*/ 544589 w 942975"/>
                <a:gd name="connsiteY438" fmla="*/ 1013990 h 1171575"/>
                <a:gd name="connsiteX439" fmla="*/ 547798 w 942975"/>
                <a:gd name="connsiteY439" fmla="*/ 1013990 h 1171575"/>
                <a:gd name="connsiteX440" fmla="*/ 550999 w 942975"/>
                <a:gd name="connsiteY440" fmla="*/ 1013990 h 1171575"/>
                <a:gd name="connsiteX441" fmla="*/ 554209 w 942975"/>
                <a:gd name="connsiteY441" fmla="*/ 1013990 h 1171575"/>
                <a:gd name="connsiteX442" fmla="*/ 554209 w 942975"/>
                <a:gd name="connsiteY442" fmla="*/ 1010780 h 1171575"/>
                <a:gd name="connsiteX443" fmla="*/ 557419 w 942975"/>
                <a:gd name="connsiteY443" fmla="*/ 1007561 h 1171575"/>
                <a:gd name="connsiteX444" fmla="*/ 554209 w 942975"/>
                <a:gd name="connsiteY444" fmla="*/ 1004351 h 1171575"/>
                <a:gd name="connsiteX445" fmla="*/ 554209 w 942975"/>
                <a:gd name="connsiteY445" fmla="*/ 1001131 h 1171575"/>
                <a:gd name="connsiteX446" fmla="*/ 544589 w 942975"/>
                <a:gd name="connsiteY446" fmla="*/ 964174 h 1171575"/>
                <a:gd name="connsiteX447" fmla="*/ 539778 w 942975"/>
                <a:gd name="connsiteY447" fmla="*/ 957745 h 1171575"/>
                <a:gd name="connsiteX448" fmla="*/ 539778 w 942975"/>
                <a:gd name="connsiteY448" fmla="*/ 948096 h 1171575"/>
                <a:gd name="connsiteX449" fmla="*/ 536569 w 942975"/>
                <a:gd name="connsiteY449" fmla="*/ 944886 h 1171575"/>
                <a:gd name="connsiteX450" fmla="*/ 536569 w 942975"/>
                <a:gd name="connsiteY450" fmla="*/ 938457 h 1171575"/>
                <a:gd name="connsiteX451" fmla="*/ 533358 w 942975"/>
                <a:gd name="connsiteY451" fmla="*/ 928818 h 1171575"/>
                <a:gd name="connsiteX452" fmla="*/ 533358 w 942975"/>
                <a:gd name="connsiteY452" fmla="*/ 915959 h 1171575"/>
                <a:gd name="connsiteX453" fmla="*/ 530158 w 942975"/>
                <a:gd name="connsiteY453" fmla="*/ 906320 h 1171575"/>
                <a:gd name="connsiteX454" fmla="*/ 530158 w 942975"/>
                <a:gd name="connsiteY454" fmla="*/ 903100 h 1171575"/>
                <a:gd name="connsiteX455" fmla="*/ 530158 w 942975"/>
                <a:gd name="connsiteY455" fmla="*/ 899890 h 1171575"/>
                <a:gd name="connsiteX456" fmla="*/ 526948 w 942975"/>
                <a:gd name="connsiteY456" fmla="*/ 899890 h 1171575"/>
                <a:gd name="connsiteX457" fmla="*/ 520528 w 942975"/>
                <a:gd name="connsiteY457" fmla="*/ 903100 h 1171575"/>
                <a:gd name="connsiteX458" fmla="*/ 514118 w 942975"/>
                <a:gd name="connsiteY458" fmla="*/ 906320 h 1171575"/>
                <a:gd name="connsiteX459" fmla="*/ 510908 w 942975"/>
                <a:gd name="connsiteY459" fmla="*/ 909529 h 1171575"/>
                <a:gd name="connsiteX460" fmla="*/ 504498 w 942975"/>
                <a:gd name="connsiteY460" fmla="*/ 915959 h 1171575"/>
                <a:gd name="connsiteX461" fmla="*/ 501288 w 942975"/>
                <a:gd name="connsiteY461" fmla="*/ 919169 h 1171575"/>
                <a:gd name="connsiteX462" fmla="*/ 501288 w 942975"/>
                <a:gd name="connsiteY462" fmla="*/ 912740 h 1171575"/>
                <a:gd name="connsiteX463" fmla="*/ 507698 w 942975"/>
                <a:gd name="connsiteY463" fmla="*/ 906320 h 1171575"/>
                <a:gd name="connsiteX464" fmla="*/ 517328 w 942975"/>
                <a:gd name="connsiteY464" fmla="*/ 899890 h 1171575"/>
                <a:gd name="connsiteX465" fmla="*/ 523739 w 942975"/>
                <a:gd name="connsiteY465" fmla="*/ 893461 h 1171575"/>
                <a:gd name="connsiteX466" fmla="*/ 530158 w 942975"/>
                <a:gd name="connsiteY466" fmla="*/ 887031 h 1171575"/>
                <a:gd name="connsiteX467" fmla="*/ 533358 w 942975"/>
                <a:gd name="connsiteY467" fmla="*/ 887031 h 1171575"/>
                <a:gd name="connsiteX468" fmla="*/ 533358 w 942975"/>
                <a:gd name="connsiteY468" fmla="*/ 880602 h 1171575"/>
                <a:gd name="connsiteX469" fmla="*/ 533358 w 942975"/>
                <a:gd name="connsiteY469" fmla="*/ 874173 h 1171575"/>
                <a:gd name="connsiteX470" fmla="*/ 533358 w 942975"/>
                <a:gd name="connsiteY470" fmla="*/ 864533 h 1171575"/>
                <a:gd name="connsiteX471" fmla="*/ 530158 w 942975"/>
                <a:gd name="connsiteY471" fmla="*/ 858104 h 1171575"/>
                <a:gd name="connsiteX472" fmla="*/ 530158 w 942975"/>
                <a:gd name="connsiteY472" fmla="*/ 854884 h 1171575"/>
                <a:gd name="connsiteX473" fmla="*/ 533358 w 942975"/>
                <a:gd name="connsiteY473" fmla="*/ 851675 h 1171575"/>
                <a:gd name="connsiteX474" fmla="*/ 533358 w 942975"/>
                <a:gd name="connsiteY474" fmla="*/ 845245 h 1171575"/>
                <a:gd name="connsiteX475" fmla="*/ 539778 w 942975"/>
                <a:gd name="connsiteY475" fmla="*/ 829177 h 1171575"/>
                <a:gd name="connsiteX476" fmla="*/ 539778 w 942975"/>
                <a:gd name="connsiteY476" fmla="*/ 822747 h 1171575"/>
                <a:gd name="connsiteX477" fmla="*/ 544589 w 942975"/>
                <a:gd name="connsiteY477" fmla="*/ 819528 h 1171575"/>
                <a:gd name="connsiteX478" fmla="*/ 544589 w 942975"/>
                <a:gd name="connsiteY478" fmla="*/ 813108 h 1171575"/>
                <a:gd name="connsiteX479" fmla="*/ 550999 w 942975"/>
                <a:gd name="connsiteY479" fmla="*/ 806679 h 1171575"/>
                <a:gd name="connsiteX480" fmla="*/ 550999 w 942975"/>
                <a:gd name="connsiteY480" fmla="*/ 800249 h 1171575"/>
                <a:gd name="connsiteX481" fmla="*/ 554209 w 942975"/>
                <a:gd name="connsiteY481" fmla="*/ 797030 h 1171575"/>
                <a:gd name="connsiteX482" fmla="*/ 557419 w 942975"/>
                <a:gd name="connsiteY482" fmla="*/ 793820 h 1171575"/>
                <a:gd name="connsiteX483" fmla="*/ 563829 w 942975"/>
                <a:gd name="connsiteY483" fmla="*/ 782571 h 1171575"/>
                <a:gd name="connsiteX484" fmla="*/ 563829 w 942975"/>
                <a:gd name="connsiteY484" fmla="*/ 782571 h 1171575"/>
                <a:gd name="connsiteX485" fmla="*/ 563829 w 942975"/>
                <a:gd name="connsiteY485" fmla="*/ 776142 h 1171575"/>
                <a:gd name="connsiteX486" fmla="*/ 567039 w 942975"/>
                <a:gd name="connsiteY486" fmla="*/ 776142 h 1171575"/>
                <a:gd name="connsiteX487" fmla="*/ 570249 w 942975"/>
                <a:gd name="connsiteY487" fmla="*/ 776142 h 1171575"/>
                <a:gd name="connsiteX488" fmla="*/ 570249 w 942975"/>
                <a:gd name="connsiteY488" fmla="*/ 776142 h 1171575"/>
                <a:gd name="connsiteX489" fmla="*/ 573459 w 942975"/>
                <a:gd name="connsiteY489" fmla="*/ 776142 h 1171575"/>
                <a:gd name="connsiteX490" fmla="*/ 576659 w 942975"/>
                <a:gd name="connsiteY490" fmla="*/ 772922 h 1171575"/>
                <a:gd name="connsiteX491" fmla="*/ 576659 w 942975"/>
                <a:gd name="connsiteY491" fmla="*/ 769712 h 1171575"/>
                <a:gd name="connsiteX492" fmla="*/ 583079 w 942975"/>
                <a:gd name="connsiteY492" fmla="*/ 769712 h 1171575"/>
                <a:gd name="connsiteX493" fmla="*/ 595909 w 942975"/>
                <a:gd name="connsiteY493" fmla="*/ 763282 h 1171575"/>
                <a:gd name="connsiteX494" fmla="*/ 618360 w 942975"/>
                <a:gd name="connsiteY494" fmla="*/ 753644 h 1171575"/>
                <a:gd name="connsiteX495" fmla="*/ 618360 w 942975"/>
                <a:gd name="connsiteY495" fmla="*/ 750424 h 1171575"/>
                <a:gd name="connsiteX496" fmla="*/ 621570 w 942975"/>
                <a:gd name="connsiteY496" fmla="*/ 750424 h 1171575"/>
                <a:gd name="connsiteX497" fmla="*/ 624770 w 942975"/>
                <a:gd name="connsiteY497" fmla="*/ 747214 h 1171575"/>
                <a:gd name="connsiteX498" fmla="*/ 627980 w 942975"/>
                <a:gd name="connsiteY498" fmla="*/ 743995 h 1171575"/>
                <a:gd name="connsiteX499" fmla="*/ 624770 w 942975"/>
                <a:gd name="connsiteY499" fmla="*/ 740784 h 1171575"/>
                <a:gd name="connsiteX500" fmla="*/ 621570 w 942975"/>
                <a:gd name="connsiteY500" fmla="*/ 740784 h 1171575"/>
                <a:gd name="connsiteX501" fmla="*/ 621570 w 942975"/>
                <a:gd name="connsiteY501" fmla="*/ 737575 h 1171575"/>
                <a:gd name="connsiteX502" fmla="*/ 618360 w 942975"/>
                <a:gd name="connsiteY502" fmla="*/ 737575 h 1171575"/>
                <a:gd name="connsiteX503" fmla="*/ 615150 w 942975"/>
                <a:gd name="connsiteY503" fmla="*/ 737575 h 1171575"/>
                <a:gd name="connsiteX504" fmla="*/ 615150 w 942975"/>
                <a:gd name="connsiteY504" fmla="*/ 734355 h 1171575"/>
                <a:gd name="connsiteX505" fmla="*/ 611940 w 942975"/>
                <a:gd name="connsiteY505" fmla="*/ 731145 h 1171575"/>
                <a:gd name="connsiteX506" fmla="*/ 608739 w 942975"/>
                <a:gd name="connsiteY506" fmla="*/ 727926 h 1171575"/>
                <a:gd name="connsiteX507" fmla="*/ 608739 w 942975"/>
                <a:gd name="connsiteY507" fmla="*/ 724716 h 1171575"/>
                <a:gd name="connsiteX508" fmla="*/ 608739 w 942975"/>
                <a:gd name="connsiteY508" fmla="*/ 721497 h 1171575"/>
                <a:gd name="connsiteX509" fmla="*/ 608739 w 942975"/>
                <a:gd name="connsiteY509" fmla="*/ 718286 h 1171575"/>
                <a:gd name="connsiteX510" fmla="*/ 605530 w 942975"/>
                <a:gd name="connsiteY510" fmla="*/ 718286 h 1171575"/>
                <a:gd name="connsiteX511" fmla="*/ 602320 w 942975"/>
                <a:gd name="connsiteY511" fmla="*/ 715067 h 1171575"/>
                <a:gd name="connsiteX512" fmla="*/ 602320 w 942975"/>
                <a:gd name="connsiteY512" fmla="*/ 711857 h 1171575"/>
                <a:gd name="connsiteX513" fmla="*/ 602320 w 942975"/>
                <a:gd name="connsiteY513" fmla="*/ 711857 h 1171575"/>
                <a:gd name="connsiteX514" fmla="*/ 599110 w 942975"/>
                <a:gd name="connsiteY514" fmla="*/ 711857 h 1171575"/>
                <a:gd name="connsiteX515" fmla="*/ 599110 w 942975"/>
                <a:gd name="connsiteY515" fmla="*/ 711857 h 1171575"/>
                <a:gd name="connsiteX516" fmla="*/ 592700 w 942975"/>
                <a:gd name="connsiteY516" fmla="*/ 711857 h 1171575"/>
                <a:gd name="connsiteX517" fmla="*/ 589489 w 942975"/>
                <a:gd name="connsiteY517" fmla="*/ 715067 h 1171575"/>
                <a:gd name="connsiteX518" fmla="*/ 583079 w 942975"/>
                <a:gd name="connsiteY518" fmla="*/ 715067 h 1171575"/>
                <a:gd name="connsiteX519" fmla="*/ 576659 w 942975"/>
                <a:gd name="connsiteY519" fmla="*/ 711857 h 1171575"/>
                <a:gd name="connsiteX520" fmla="*/ 573459 w 942975"/>
                <a:gd name="connsiteY520" fmla="*/ 711857 h 1171575"/>
                <a:gd name="connsiteX521" fmla="*/ 570249 w 942975"/>
                <a:gd name="connsiteY521" fmla="*/ 711857 h 1171575"/>
                <a:gd name="connsiteX522" fmla="*/ 570249 w 942975"/>
                <a:gd name="connsiteY522" fmla="*/ 711857 h 1171575"/>
                <a:gd name="connsiteX523" fmla="*/ 567039 w 942975"/>
                <a:gd name="connsiteY523" fmla="*/ 711857 h 1171575"/>
                <a:gd name="connsiteX524" fmla="*/ 563829 w 942975"/>
                <a:gd name="connsiteY524" fmla="*/ 715067 h 1171575"/>
                <a:gd name="connsiteX525" fmla="*/ 560629 w 942975"/>
                <a:gd name="connsiteY525" fmla="*/ 718286 h 1171575"/>
                <a:gd name="connsiteX526" fmla="*/ 554209 w 942975"/>
                <a:gd name="connsiteY526" fmla="*/ 718286 h 1171575"/>
                <a:gd name="connsiteX527" fmla="*/ 550999 w 942975"/>
                <a:gd name="connsiteY527" fmla="*/ 718286 h 1171575"/>
                <a:gd name="connsiteX528" fmla="*/ 550999 w 942975"/>
                <a:gd name="connsiteY528" fmla="*/ 718286 h 1171575"/>
                <a:gd name="connsiteX529" fmla="*/ 550999 w 942975"/>
                <a:gd name="connsiteY529" fmla="*/ 718286 h 1171575"/>
                <a:gd name="connsiteX530" fmla="*/ 547798 w 942975"/>
                <a:gd name="connsiteY530" fmla="*/ 718286 h 1171575"/>
                <a:gd name="connsiteX531" fmla="*/ 547798 w 942975"/>
                <a:gd name="connsiteY531" fmla="*/ 718286 h 1171575"/>
                <a:gd name="connsiteX532" fmla="*/ 554209 w 942975"/>
                <a:gd name="connsiteY532" fmla="*/ 715067 h 1171575"/>
                <a:gd name="connsiteX533" fmla="*/ 557419 w 942975"/>
                <a:gd name="connsiteY533" fmla="*/ 715067 h 1171575"/>
                <a:gd name="connsiteX534" fmla="*/ 560629 w 942975"/>
                <a:gd name="connsiteY534" fmla="*/ 711857 h 1171575"/>
                <a:gd name="connsiteX535" fmla="*/ 563829 w 942975"/>
                <a:gd name="connsiteY535" fmla="*/ 708638 h 1171575"/>
                <a:gd name="connsiteX536" fmla="*/ 573459 w 942975"/>
                <a:gd name="connsiteY536" fmla="*/ 711857 h 1171575"/>
                <a:gd name="connsiteX537" fmla="*/ 579869 w 942975"/>
                <a:gd name="connsiteY537" fmla="*/ 708638 h 1171575"/>
                <a:gd name="connsiteX538" fmla="*/ 586280 w 942975"/>
                <a:gd name="connsiteY538" fmla="*/ 711857 h 1171575"/>
                <a:gd name="connsiteX539" fmla="*/ 589489 w 942975"/>
                <a:gd name="connsiteY539" fmla="*/ 711857 h 1171575"/>
                <a:gd name="connsiteX540" fmla="*/ 592700 w 942975"/>
                <a:gd name="connsiteY540" fmla="*/ 708638 h 1171575"/>
                <a:gd name="connsiteX541" fmla="*/ 595909 w 942975"/>
                <a:gd name="connsiteY541" fmla="*/ 708638 h 1171575"/>
                <a:gd name="connsiteX542" fmla="*/ 599110 w 942975"/>
                <a:gd name="connsiteY542" fmla="*/ 705428 h 1171575"/>
                <a:gd name="connsiteX543" fmla="*/ 599110 w 942975"/>
                <a:gd name="connsiteY543" fmla="*/ 702218 h 1171575"/>
                <a:gd name="connsiteX544" fmla="*/ 599110 w 942975"/>
                <a:gd name="connsiteY544" fmla="*/ 698999 h 1171575"/>
                <a:gd name="connsiteX545" fmla="*/ 599110 w 942975"/>
                <a:gd name="connsiteY545" fmla="*/ 689359 h 1171575"/>
                <a:gd name="connsiteX546" fmla="*/ 595909 w 942975"/>
                <a:gd name="connsiteY546" fmla="*/ 682930 h 1171575"/>
                <a:gd name="connsiteX547" fmla="*/ 592700 w 942975"/>
                <a:gd name="connsiteY547" fmla="*/ 676501 h 1171575"/>
                <a:gd name="connsiteX548" fmla="*/ 589489 w 942975"/>
                <a:gd name="connsiteY548" fmla="*/ 673290 h 1171575"/>
                <a:gd name="connsiteX549" fmla="*/ 589489 w 942975"/>
                <a:gd name="connsiteY549" fmla="*/ 670071 h 1171575"/>
                <a:gd name="connsiteX550" fmla="*/ 579869 w 942975"/>
                <a:gd name="connsiteY550" fmla="*/ 666861 h 1171575"/>
                <a:gd name="connsiteX551" fmla="*/ 583079 w 942975"/>
                <a:gd name="connsiteY551" fmla="*/ 666861 h 1171575"/>
                <a:gd name="connsiteX552" fmla="*/ 586280 w 942975"/>
                <a:gd name="connsiteY552" fmla="*/ 666861 h 1171575"/>
                <a:gd name="connsiteX553" fmla="*/ 589489 w 942975"/>
                <a:gd name="connsiteY553" fmla="*/ 670071 h 1171575"/>
                <a:gd name="connsiteX554" fmla="*/ 592700 w 942975"/>
                <a:gd name="connsiteY554" fmla="*/ 670071 h 1171575"/>
                <a:gd name="connsiteX555" fmla="*/ 592700 w 942975"/>
                <a:gd name="connsiteY555" fmla="*/ 673290 h 1171575"/>
                <a:gd name="connsiteX556" fmla="*/ 599110 w 942975"/>
                <a:gd name="connsiteY556" fmla="*/ 686139 h 1171575"/>
                <a:gd name="connsiteX557" fmla="*/ 602320 w 942975"/>
                <a:gd name="connsiteY557" fmla="*/ 689359 h 1171575"/>
                <a:gd name="connsiteX558" fmla="*/ 605530 w 942975"/>
                <a:gd name="connsiteY558" fmla="*/ 695788 h 1171575"/>
                <a:gd name="connsiteX559" fmla="*/ 605530 w 942975"/>
                <a:gd name="connsiteY559" fmla="*/ 698999 h 1171575"/>
                <a:gd name="connsiteX560" fmla="*/ 608739 w 942975"/>
                <a:gd name="connsiteY560" fmla="*/ 705428 h 1171575"/>
                <a:gd name="connsiteX561" fmla="*/ 611940 w 942975"/>
                <a:gd name="connsiteY561" fmla="*/ 708638 h 1171575"/>
                <a:gd name="connsiteX562" fmla="*/ 615150 w 942975"/>
                <a:gd name="connsiteY562" fmla="*/ 711857 h 1171575"/>
                <a:gd name="connsiteX563" fmla="*/ 615150 w 942975"/>
                <a:gd name="connsiteY563" fmla="*/ 718286 h 1171575"/>
                <a:gd name="connsiteX564" fmla="*/ 618360 w 942975"/>
                <a:gd name="connsiteY564" fmla="*/ 721497 h 1171575"/>
                <a:gd name="connsiteX565" fmla="*/ 618360 w 942975"/>
                <a:gd name="connsiteY565" fmla="*/ 724716 h 1171575"/>
                <a:gd name="connsiteX566" fmla="*/ 621570 w 942975"/>
                <a:gd name="connsiteY566" fmla="*/ 731145 h 1171575"/>
                <a:gd name="connsiteX567" fmla="*/ 624770 w 942975"/>
                <a:gd name="connsiteY567" fmla="*/ 731145 h 1171575"/>
                <a:gd name="connsiteX568" fmla="*/ 627980 w 942975"/>
                <a:gd name="connsiteY568" fmla="*/ 737575 h 1171575"/>
                <a:gd name="connsiteX569" fmla="*/ 627980 w 942975"/>
                <a:gd name="connsiteY569" fmla="*/ 737575 h 1171575"/>
                <a:gd name="connsiteX570" fmla="*/ 631190 w 942975"/>
                <a:gd name="connsiteY570" fmla="*/ 737575 h 1171575"/>
                <a:gd name="connsiteX571" fmla="*/ 637600 w 942975"/>
                <a:gd name="connsiteY571" fmla="*/ 740784 h 1171575"/>
                <a:gd name="connsiteX572" fmla="*/ 650430 w 942975"/>
                <a:gd name="connsiteY572" fmla="*/ 737575 h 1171575"/>
                <a:gd name="connsiteX573" fmla="*/ 660051 w 942975"/>
                <a:gd name="connsiteY573" fmla="*/ 731145 h 1171575"/>
                <a:gd name="connsiteX574" fmla="*/ 669680 w 942975"/>
                <a:gd name="connsiteY574" fmla="*/ 724716 h 1171575"/>
                <a:gd name="connsiteX575" fmla="*/ 682510 w 942975"/>
                <a:gd name="connsiteY575" fmla="*/ 715067 h 1171575"/>
                <a:gd name="connsiteX576" fmla="*/ 688921 w 942975"/>
                <a:gd name="connsiteY576" fmla="*/ 708638 h 1171575"/>
                <a:gd name="connsiteX577" fmla="*/ 692131 w 942975"/>
                <a:gd name="connsiteY577" fmla="*/ 698999 h 1171575"/>
                <a:gd name="connsiteX578" fmla="*/ 692131 w 942975"/>
                <a:gd name="connsiteY578" fmla="*/ 698999 h 1171575"/>
                <a:gd name="connsiteX579" fmla="*/ 695331 w 942975"/>
                <a:gd name="connsiteY579" fmla="*/ 695788 h 1171575"/>
                <a:gd name="connsiteX580" fmla="*/ 695331 w 942975"/>
                <a:gd name="connsiteY580" fmla="*/ 692569 h 1171575"/>
                <a:gd name="connsiteX581" fmla="*/ 698541 w 942975"/>
                <a:gd name="connsiteY581" fmla="*/ 689359 h 1171575"/>
                <a:gd name="connsiteX582" fmla="*/ 701751 w 942975"/>
                <a:gd name="connsiteY582" fmla="*/ 676501 h 1171575"/>
                <a:gd name="connsiteX583" fmla="*/ 701751 w 942975"/>
                <a:gd name="connsiteY583" fmla="*/ 657212 h 1171575"/>
                <a:gd name="connsiteX584" fmla="*/ 701751 w 942975"/>
                <a:gd name="connsiteY584" fmla="*/ 654003 h 1171575"/>
                <a:gd name="connsiteX585" fmla="*/ 701751 w 942975"/>
                <a:gd name="connsiteY585" fmla="*/ 647573 h 1171575"/>
                <a:gd name="connsiteX586" fmla="*/ 706561 w 942975"/>
                <a:gd name="connsiteY586" fmla="*/ 644363 h 1171575"/>
                <a:gd name="connsiteX587" fmla="*/ 706561 w 942975"/>
                <a:gd name="connsiteY587" fmla="*/ 634714 h 1171575"/>
                <a:gd name="connsiteX588" fmla="*/ 706561 w 942975"/>
                <a:gd name="connsiteY588" fmla="*/ 631504 h 1171575"/>
                <a:gd name="connsiteX589" fmla="*/ 709771 w 942975"/>
                <a:gd name="connsiteY589" fmla="*/ 618645 h 1171575"/>
                <a:gd name="connsiteX590" fmla="*/ 709771 w 942975"/>
                <a:gd name="connsiteY590" fmla="*/ 605787 h 1171575"/>
                <a:gd name="connsiteX591" fmla="*/ 712981 w 942975"/>
                <a:gd name="connsiteY591" fmla="*/ 602577 h 1171575"/>
                <a:gd name="connsiteX592" fmla="*/ 716182 w 942975"/>
                <a:gd name="connsiteY592" fmla="*/ 592928 h 1171575"/>
                <a:gd name="connsiteX593" fmla="*/ 716182 w 942975"/>
                <a:gd name="connsiteY593" fmla="*/ 584899 h 1171575"/>
                <a:gd name="connsiteX594" fmla="*/ 716182 w 942975"/>
                <a:gd name="connsiteY594" fmla="*/ 578469 h 1171575"/>
                <a:gd name="connsiteX595" fmla="*/ 716182 w 942975"/>
                <a:gd name="connsiteY595" fmla="*/ 578469 h 1171575"/>
                <a:gd name="connsiteX596" fmla="*/ 712981 w 942975"/>
                <a:gd name="connsiteY596" fmla="*/ 575250 h 1171575"/>
                <a:gd name="connsiteX597" fmla="*/ 712981 w 942975"/>
                <a:gd name="connsiteY597" fmla="*/ 578469 h 1171575"/>
                <a:gd name="connsiteX598" fmla="*/ 709771 w 942975"/>
                <a:gd name="connsiteY598" fmla="*/ 581679 h 1171575"/>
                <a:gd name="connsiteX599" fmla="*/ 709771 w 942975"/>
                <a:gd name="connsiteY599" fmla="*/ 584899 h 1171575"/>
                <a:gd name="connsiteX600" fmla="*/ 706561 w 942975"/>
                <a:gd name="connsiteY600" fmla="*/ 588108 h 1171575"/>
                <a:gd name="connsiteX601" fmla="*/ 709771 w 942975"/>
                <a:gd name="connsiteY601" fmla="*/ 592928 h 1171575"/>
                <a:gd name="connsiteX602" fmla="*/ 706561 w 942975"/>
                <a:gd name="connsiteY602" fmla="*/ 599358 h 1171575"/>
                <a:gd name="connsiteX603" fmla="*/ 701751 w 942975"/>
                <a:gd name="connsiteY603" fmla="*/ 605787 h 1171575"/>
                <a:gd name="connsiteX604" fmla="*/ 692131 w 942975"/>
                <a:gd name="connsiteY604" fmla="*/ 605787 h 1171575"/>
                <a:gd name="connsiteX605" fmla="*/ 692131 w 942975"/>
                <a:gd name="connsiteY605" fmla="*/ 605787 h 1171575"/>
                <a:gd name="connsiteX606" fmla="*/ 688921 w 942975"/>
                <a:gd name="connsiteY606" fmla="*/ 602577 h 1171575"/>
                <a:gd name="connsiteX607" fmla="*/ 688921 w 942975"/>
                <a:gd name="connsiteY607" fmla="*/ 602577 h 1171575"/>
                <a:gd name="connsiteX608" fmla="*/ 695331 w 942975"/>
                <a:gd name="connsiteY608" fmla="*/ 602577 h 1171575"/>
                <a:gd name="connsiteX609" fmla="*/ 698541 w 942975"/>
                <a:gd name="connsiteY609" fmla="*/ 599358 h 1171575"/>
                <a:gd name="connsiteX610" fmla="*/ 698541 w 942975"/>
                <a:gd name="connsiteY610" fmla="*/ 596147 h 1171575"/>
                <a:gd name="connsiteX611" fmla="*/ 698541 w 942975"/>
                <a:gd name="connsiteY611" fmla="*/ 592928 h 1171575"/>
                <a:gd name="connsiteX612" fmla="*/ 698541 w 942975"/>
                <a:gd name="connsiteY612" fmla="*/ 592928 h 1171575"/>
                <a:gd name="connsiteX613" fmla="*/ 701751 w 942975"/>
                <a:gd name="connsiteY613" fmla="*/ 588108 h 1171575"/>
                <a:gd name="connsiteX614" fmla="*/ 701751 w 942975"/>
                <a:gd name="connsiteY614" fmla="*/ 588108 h 1171575"/>
                <a:gd name="connsiteX615" fmla="*/ 706561 w 942975"/>
                <a:gd name="connsiteY615" fmla="*/ 588108 h 1171575"/>
                <a:gd name="connsiteX616" fmla="*/ 701751 w 942975"/>
                <a:gd name="connsiteY616" fmla="*/ 584899 h 1171575"/>
                <a:gd name="connsiteX617" fmla="*/ 701751 w 942975"/>
                <a:gd name="connsiteY617" fmla="*/ 584899 h 1171575"/>
                <a:gd name="connsiteX618" fmla="*/ 701751 w 942975"/>
                <a:gd name="connsiteY618" fmla="*/ 581679 h 1171575"/>
                <a:gd name="connsiteX619" fmla="*/ 706561 w 942975"/>
                <a:gd name="connsiteY619" fmla="*/ 581679 h 1171575"/>
                <a:gd name="connsiteX620" fmla="*/ 709771 w 942975"/>
                <a:gd name="connsiteY620" fmla="*/ 578469 h 1171575"/>
                <a:gd name="connsiteX621" fmla="*/ 709771 w 942975"/>
                <a:gd name="connsiteY621" fmla="*/ 572039 h 1171575"/>
                <a:gd name="connsiteX622" fmla="*/ 709771 w 942975"/>
                <a:gd name="connsiteY622" fmla="*/ 572039 h 1171575"/>
                <a:gd name="connsiteX623" fmla="*/ 712981 w 942975"/>
                <a:gd name="connsiteY623" fmla="*/ 568820 h 1171575"/>
                <a:gd name="connsiteX624" fmla="*/ 712981 w 942975"/>
                <a:gd name="connsiteY624" fmla="*/ 568820 h 1171575"/>
                <a:gd name="connsiteX625" fmla="*/ 712981 w 942975"/>
                <a:gd name="connsiteY625" fmla="*/ 565610 h 1171575"/>
                <a:gd name="connsiteX626" fmla="*/ 716182 w 942975"/>
                <a:gd name="connsiteY626" fmla="*/ 565610 h 1171575"/>
                <a:gd name="connsiteX627" fmla="*/ 716182 w 942975"/>
                <a:gd name="connsiteY627" fmla="*/ 565610 h 1171575"/>
                <a:gd name="connsiteX628" fmla="*/ 716182 w 942975"/>
                <a:gd name="connsiteY628" fmla="*/ 562401 h 1171575"/>
                <a:gd name="connsiteX629" fmla="*/ 712981 w 942975"/>
                <a:gd name="connsiteY629" fmla="*/ 559181 h 1171575"/>
                <a:gd name="connsiteX630" fmla="*/ 712981 w 942975"/>
                <a:gd name="connsiteY630" fmla="*/ 555971 h 1171575"/>
                <a:gd name="connsiteX631" fmla="*/ 716182 w 942975"/>
                <a:gd name="connsiteY631" fmla="*/ 552752 h 1171575"/>
                <a:gd name="connsiteX632" fmla="*/ 719391 w 942975"/>
                <a:gd name="connsiteY632" fmla="*/ 549541 h 1171575"/>
                <a:gd name="connsiteX633" fmla="*/ 719391 w 942975"/>
                <a:gd name="connsiteY633" fmla="*/ 546322 h 1171575"/>
                <a:gd name="connsiteX634" fmla="*/ 719391 w 942975"/>
                <a:gd name="connsiteY634" fmla="*/ 539893 h 1171575"/>
                <a:gd name="connsiteX635" fmla="*/ 722602 w 942975"/>
                <a:gd name="connsiteY635" fmla="*/ 533473 h 1171575"/>
                <a:gd name="connsiteX636" fmla="*/ 741842 w 942975"/>
                <a:gd name="connsiteY636" fmla="*/ 514185 h 1171575"/>
                <a:gd name="connsiteX637" fmla="*/ 751462 w 942975"/>
                <a:gd name="connsiteY637" fmla="*/ 507756 h 1171575"/>
                <a:gd name="connsiteX638" fmla="*/ 761092 w 942975"/>
                <a:gd name="connsiteY638" fmla="*/ 504536 h 1171575"/>
                <a:gd name="connsiteX639" fmla="*/ 764292 w 942975"/>
                <a:gd name="connsiteY639" fmla="*/ 498116 h 1171575"/>
                <a:gd name="connsiteX640" fmla="*/ 767502 w 942975"/>
                <a:gd name="connsiteY640" fmla="*/ 494896 h 1171575"/>
                <a:gd name="connsiteX641" fmla="*/ 767502 w 942975"/>
                <a:gd name="connsiteY641" fmla="*/ 491687 h 1171575"/>
                <a:gd name="connsiteX642" fmla="*/ 770712 w 942975"/>
                <a:gd name="connsiteY642" fmla="*/ 485258 h 1171575"/>
                <a:gd name="connsiteX643" fmla="*/ 773912 w 942975"/>
                <a:gd name="connsiteY643" fmla="*/ 475608 h 1171575"/>
                <a:gd name="connsiteX644" fmla="*/ 777123 w 942975"/>
                <a:gd name="connsiteY644" fmla="*/ 472399 h 1171575"/>
                <a:gd name="connsiteX645" fmla="*/ 783542 w 942975"/>
                <a:gd name="connsiteY645" fmla="*/ 469189 h 1171575"/>
                <a:gd name="connsiteX646" fmla="*/ 789953 w 942975"/>
                <a:gd name="connsiteY646" fmla="*/ 462759 h 1171575"/>
                <a:gd name="connsiteX647" fmla="*/ 799573 w 942975"/>
                <a:gd name="connsiteY647" fmla="*/ 459540 h 1171575"/>
                <a:gd name="connsiteX648" fmla="*/ 802783 w 942975"/>
                <a:gd name="connsiteY648" fmla="*/ 459540 h 1171575"/>
                <a:gd name="connsiteX649" fmla="*/ 805993 w 942975"/>
                <a:gd name="connsiteY649" fmla="*/ 456330 h 1171575"/>
                <a:gd name="connsiteX650" fmla="*/ 805993 w 942975"/>
                <a:gd name="connsiteY650" fmla="*/ 453110 h 1171575"/>
                <a:gd name="connsiteX651" fmla="*/ 805993 w 942975"/>
                <a:gd name="connsiteY651" fmla="*/ 449901 h 1171575"/>
                <a:gd name="connsiteX652" fmla="*/ 809203 w 942975"/>
                <a:gd name="connsiteY652" fmla="*/ 449901 h 1171575"/>
                <a:gd name="connsiteX653" fmla="*/ 812403 w 942975"/>
                <a:gd name="connsiteY653" fmla="*/ 443471 h 1171575"/>
                <a:gd name="connsiteX654" fmla="*/ 815613 w 942975"/>
                <a:gd name="connsiteY654" fmla="*/ 440252 h 1171575"/>
                <a:gd name="connsiteX655" fmla="*/ 818823 w 942975"/>
                <a:gd name="connsiteY655" fmla="*/ 437042 h 1171575"/>
                <a:gd name="connsiteX656" fmla="*/ 825233 w 942975"/>
                <a:gd name="connsiteY656" fmla="*/ 433832 h 1171575"/>
                <a:gd name="connsiteX657" fmla="*/ 831653 w 942975"/>
                <a:gd name="connsiteY657" fmla="*/ 430612 h 1171575"/>
                <a:gd name="connsiteX658" fmla="*/ 838064 w 942975"/>
                <a:gd name="connsiteY658" fmla="*/ 427403 h 1171575"/>
                <a:gd name="connsiteX659" fmla="*/ 844483 w 942975"/>
                <a:gd name="connsiteY659" fmla="*/ 427403 h 1171575"/>
                <a:gd name="connsiteX660" fmla="*/ 847683 w 942975"/>
                <a:gd name="connsiteY660" fmla="*/ 427403 h 1171575"/>
                <a:gd name="connsiteX661" fmla="*/ 850894 w 942975"/>
                <a:gd name="connsiteY661" fmla="*/ 424183 h 1171575"/>
                <a:gd name="connsiteX662" fmla="*/ 854103 w 942975"/>
                <a:gd name="connsiteY662" fmla="*/ 420973 h 1171575"/>
                <a:gd name="connsiteX663" fmla="*/ 850894 w 942975"/>
                <a:gd name="connsiteY663" fmla="*/ 417754 h 1171575"/>
                <a:gd name="connsiteX664" fmla="*/ 854103 w 942975"/>
                <a:gd name="connsiteY664" fmla="*/ 414544 h 1171575"/>
                <a:gd name="connsiteX665" fmla="*/ 854103 w 942975"/>
                <a:gd name="connsiteY665" fmla="*/ 414544 h 1171575"/>
                <a:gd name="connsiteX666" fmla="*/ 857314 w 942975"/>
                <a:gd name="connsiteY666" fmla="*/ 414544 h 1171575"/>
                <a:gd name="connsiteX667" fmla="*/ 860514 w 942975"/>
                <a:gd name="connsiteY667" fmla="*/ 414544 h 1171575"/>
                <a:gd name="connsiteX668" fmla="*/ 868534 w 942975"/>
                <a:gd name="connsiteY668" fmla="*/ 414544 h 1171575"/>
                <a:gd name="connsiteX669" fmla="*/ 868534 w 942975"/>
                <a:gd name="connsiteY669" fmla="*/ 414544 h 1171575"/>
                <a:gd name="connsiteX670" fmla="*/ 868534 w 942975"/>
                <a:gd name="connsiteY670" fmla="*/ 411324 h 1171575"/>
                <a:gd name="connsiteX671" fmla="*/ 868534 w 942975"/>
                <a:gd name="connsiteY671" fmla="*/ 404905 h 1171575"/>
                <a:gd name="connsiteX672" fmla="*/ 871744 w 942975"/>
                <a:gd name="connsiteY672" fmla="*/ 398475 h 1171575"/>
                <a:gd name="connsiteX673" fmla="*/ 874954 w 942975"/>
                <a:gd name="connsiteY673" fmla="*/ 398475 h 1171575"/>
                <a:gd name="connsiteX674" fmla="*/ 878154 w 942975"/>
                <a:gd name="connsiteY674" fmla="*/ 395256 h 1171575"/>
                <a:gd name="connsiteX675" fmla="*/ 881364 w 942975"/>
                <a:gd name="connsiteY675" fmla="*/ 388826 h 1171575"/>
                <a:gd name="connsiteX676" fmla="*/ 884574 w 942975"/>
                <a:gd name="connsiteY676" fmla="*/ 388826 h 1171575"/>
                <a:gd name="connsiteX677" fmla="*/ 890984 w 942975"/>
                <a:gd name="connsiteY677" fmla="*/ 384007 h 1171575"/>
                <a:gd name="connsiteX678" fmla="*/ 890984 w 942975"/>
                <a:gd name="connsiteY678" fmla="*/ 380797 h 1171575"/>
                <a:gd name="connsiteX679" fmla="*/ 890984 w 942975"/>
                <a:gd name="connsiteY679" fmla="*/ 380797 h 1171575"/>
                <a:gd name="connsiteX680" fmla="*/ 894194 w 942975"/>
                <a:gd name="connsiteY680" fmla="*/ 374367 h 1171575"/>
                <a:gd name="connsiteX681" fmla="*/ 897404 w 942975"/>
                <a:gd name="connsiteY681" fmla="*/ 374367 h 1171575"/>
                <a:gd name="connsiteX682" fmla="*/ 897404 w 942975"/>
                <a:gd name="connsiteY682" fmla="*/ 371148 h 1171575"/>
                <a:gd name="connsiteX683" fmla="*/ 900605 w 942975"/>
                <a:gd name="connsiteY683" fmla="*/ 371148 h 1171575"/>
                <a:gd name="connsiteX684" fmla="*/ 907025 w 942975"/>
                <a:gd name="connsiteY684" fmla="*/ 371148 h 1171575"/>
                <a:gd name="connsiteX685" fmla="*/ 910234 w 942975"/>
                <a:gd name="connsiteY685" fmla="*/ 371148 h 1171575"/>
                <a:gd name="connsiteX686" fmla="*/ 913435 w 942975"/>
                <a:gd name="connsiteY686" fmla="*/ 367938 h 1171575"/>
                <a:gd name="connsiteX687" fmla="*/ 913435 w 942975"/>
                <a:gd name="connsiteY687" fmla="*/ 371148 h 1171575"/>
                <a:gd name="connsiteX688" fmla="*/ 916645 w 942975"/>
                <a:gd name="connsiteY688" fmla="*/ 371148 h 1171575"/>
                <a:gd name="connsiteX689" fmla="*/ 919855 w 942975"/>
                <a:gd name="connsiteY689" fmla="*/ 371148 h 1171575"/>
                <a:gd name="connsiteX690" fmla="*/ 919855 w 942975"/>
                <a:gd name="connsiteY690" fmla="*/ 367938 h 1171575"/>
                <a:gd name="connsiteX691" fmla="*/ 919855 w 942975"/>
                <a:gd name="connsiteY691" fmla="*/ 364718 h 1171575"/>
                <a:gd name="connsiteX692" fmla="*/ 916645 w 942975"/>
                <a:gd name="connsiteY692" fmla="*/ 364718 h 1171575"/>
                <a:gd name="connsiteX693" fmla="*/ 913435 w 942975"/>
                <a:gd name="connsiteY693" fmla="*/ 361509 h 1171575"/>
                <a:gd name="connsiteX694" fmla="*/ 913435 w 942975"/>
                <a:gd name="connsiteY694" fmla="*/ 358299 h 1171575"/>
                <a:gd name="connsiteX695" fmla="*/ 916645 w 942975"/>
                <a:gd name="connsiteY695" fmla="*/ 358299 h 1171575"/>
                <a:gd name="connsiteX696" fmla="*/ 916645 w 942975"/>
                <a:gd name="connsiteY696" fmla="*/ 355079 h 1171575"/>
                <a:gd name="connsiteX697" fmla="*/ 916645 w 942975"/>
                <a:gd name="connsiteY697" fmla="*/ 355079 h 1171575"/>
                <a:gd name="connsiteX698" fmla="*/ 916645 w 942975"/>
                <a:gd name="connsiteY698" fmla="*/ 355079 h 1171575"/>
                <a:gd name="connsiteX699" fmla="*/ 916645 w 942975"/>
                <a:gd name="connsiteY699" fmla="*/ 348650 h 1171575"/>
                <a:gd name="connsiteX700" fmla="*/ 913435 w 942975"/>
                <a:gd name="connsiteY700" fmla="*/ 348650 h 1171575"/>
                <a:gd name="connsiteX701" fmla="*/ 916645 w 942975"/>
                <a:gd name="connsiteY701" fmla="*/ 345440 h 1171575"/>
                <a:gd name="connsiteX702" fmla="*/ 916645 w 942975"/>
                <a:gd name="connsiteY702" fmla="*/ 342220 h 1171575"/>
                <a:gd name="connsiteX703" fmla="*/ 919855 w 942975"/>
                <a:gd name="connsiteY703" fmla="*/ 339011 h 1171575"/>
                <a:gd name="connsiteX704" fmla="*/ 926265 w 942975"/>
                <a:gd name="connsiteY704" fmla="*/ 342220 h 1171575"/>
                <a:gd name="connsiteX705" fmla="*/ 929475 w 942975"/>
                <a:gd name="connsiteY705" fmla="*/ 345440 h 1171575"/>
                <a:gd name="connsiteX706" fmla="*/ 932685 w 942975"/>
                <a:gd name="connsiteY706" fmla="*/ 345440 h 1171575"/>
                <a:gd name="connsiteX707" fmla="*/ 935895 w 942975"/>
                <a:gd name="connsiteY707" fmla="*/ 342220 h 1171575"/>
                <a:gd name="connsiteX708" fmla="*/ 935895 w 942975"/>
                <a:gd name="connsiteY708" fmla="*/ 342220 h 1171575"/>
                <a:gd name="connsiteX709" fmla="*/ 935895 w 942975"/>
                <a:gd name="connsiteY709" fmla="*/ 342220 h 1171575"/>
                <a:gd name="connsiteX710" fmla="*/ 932685 w 942975"/>
                <a:gd name="connsiteY710" fmla="*/ 339011 h 1171575"/>
                <a:gd name="connsiteX711" fmla="*/ 932685 w 942975"/>
                <a:gd name="connsiteY711" fmla="*/ 339011 h 1171575"/>
                <a:gd name="connsiteX712" fmla="*/ 935895 w 942975"/>
                <a:gd name="connsiteY712" fmla="*/ 335791 h 1171575"/>
                <a:gd name="connsiteX713" fmla="*/ 932685 w 942975"/>
                <a:gd name="connsiteY713" fmla="*/ 332581 h 1171575"/>
                <a:gd name="connsiteX714" fmla="*/ 929475 w 942975"/>
                <a:gd name="connsiteY714" fmla="*/ 332581 h 1171575"/>
                <a:gd name="connsiteX715" fmla="*/ 926265 w 942975"/>
                <a:gd name="connsiteY715" fmla="*/ 329371 h 1171575"/>
                <a:gd name="connsiteX716" fmla="*/ 926265 w 942975"/>
                <a:gd name="connsiteY716" fmla="*/ 322942 h 1171575"/>
                <a:gd name="connsiteX717" fmla="*/ 923064 w 942975"/>
                <a:gd name="connsiteY717" fmla="*/ 313293 h 1171575"/>
                <a:gd name="connsiteX718" fmla="*/ 919855 w 942975"/>
                <a:gd name="connsiteY718" fmla="*/ 310083 h 1171575"/>
                <a:gd name="connsiteX719" fmla="*/ 916645 w 942975"/>
                <a:gd name="connsiteY719" fmla="*/ 310083 h 1171575"/>
                <a:gd name="connsiteX720" fmla="*/ 913435 w 942975"/>
                <a:gd name="connsiteY720" fmla="*/ 310083 h 1171575"/>
                <a:gd name="connsiteX721" fmla="*/ 907025 w 942975"/>
                <a:gd name="connsiteY721" fmla="*/ 310083 h 1171575"/>
                <a:gd name="connsiteX722" fmla="*/ 903814 w 942975"/>
                <a:gd name="connsiteY722" fmla="*/ 313293 h 1171575"/>
                <a:gd name="connsiteX723" fmla="*/ 890984 w 942975"/>
                <a:gd name="connsiteY723" fmla="*/ 319722 h 1171575"/>
                <a:gd name="connsiteX724" fmla="*/ 884574 w 942975"/>
                <a:gd name="connsiteY724" fmla="*/ 322942 h 1171575"/>
                <a:gd name="connsiteX725" fmla="*/ 881364 w 942975"/>
                <a:gd name="connsiteY725" fmla="*/ 322942 h 1171575"/>
                <a:gd name="connsiteX726" fmla="*/ 874954 w 942975"/>
                <a:gd name="connsiteY726" fmla="*/ 329371 h 1171575"/>
                <a:gd name="connsiteX727" fmla="*/ 868534 w 942975"/>
                <a:gd name="connsiteY727" fmla="*/ 329371 h 1171575"/>
                <a:gd name="connsiteX728" fmla="*/ 860514 w 942975"/>
                <a:gd name="connsiteY728" fmla="*/ 326152 h 1171575"/>
                <a:gd name="connsiteX729" fmla="*/ 865324 w 942975"/>
                <a:gd name="connsiteY729" fmla="*/ 326152 h 1171575"/>
                <a:gd name="connsiteX730" fmla="*/ 874954 w 942975"/>
                <a:gd name="connsiteY730" fmla="*/ 326152 h 1171575"/>
                <a:gd name="connsiteX731" fmla="*/ 878154 w 942975"/>
                <a:gd name="connsiteY731" fmla="*/ 326152 h 1171575"/>
                <a:gd name="connsiteX732" fmla="*/ 884574 w 942975"/>
                <a:gd name="connsiteY732" fmla="*/ 319722 h 1171575"/>
                <a:gd name="connsiteX733" fmla="*/ 890984 w 942975"/>
                <a:gd name="connsiteY733" fmla="*/ 316513 h 1171575"/>
                <a:gd name="connsiteX734" fmla="*/ 894194 w 942975"/>
                <a:gd name="connsiteY734" fmla="*/ 316513 h 1171575"/>
                <a:gd name="connsiteX735" fmla="*/ 897404 w 942975"/>
                <a:gd name="connsiteY735" fmla="*/ 313293 h 1171575"/>
                <a:gd name="connsiteX736" fmla="*/ 900605 w 942975"/>
                <a:gd name="connsiteY736" fmla="*/ 306864 h 1171575"/>
                <a:gd name="connsiteX737" fmla="*/ 903814 w 942975"/>
                <a:gd name="connsiteY737" fmla="*/ 303654 h 1171575"/>
                <a:gd name="connsiteX738" fmla="*/ 913435 w 942975"/>
                <a:gd name="connsiteY738" fmla="*/ 303654 h 1171575"/>
                <a:gd name="connsiteX739" fmla="*/ 919855 w 942975"/>
                <a:gd name="connsiteY739" fmla="*/ 306864 h 1171575"/>
                <a:gd name="connsiteX740" fmla="*/ 923064 w 942975"/>
                <a:gd name="connsiteY740" fmla="*/ 306864 h 1171575"/>
                <a:gd name="connsiteX741" fmla="*/ 926265 w 942975"/>
                <a:gd name="connsiteY741" fmla="*/ 306864 h 1171575"/>
                <a:gd name="connsiteX742" fmla="*/ 926265 w 942975"/>
                <a:gd name="connsiteY742" fmla="*/ 306864 h 1171575"/>
                <a:gd name="connsiteX743" fmla="*/ 932685 w 942975"/>
                <a:gd name="connsiteY743" fmla="*/ 287585 h 1171575"/>
                <a:gd name="connsiteX744" fmla="*/ 935895 w 942975"/>
                <a:gd name="connsiteY744" fmla="*/ 274726 h 1171575"/>
                <a:gd name="connsiteX745" fmla="*/ 939095 w 942975"/>
                <a:gd name="connsiteY745" fmla="*/ 265087 h 1171575"/>
                <a:gd name="connsiteX746" fmla="*/ 942305 w 942975"/>
                <a:gd name="connsiteY746" fmla="*/ 245799 h 1171575"/>
                <a:gd name="connsiteX747" fmla="*/ 942305 w 942975"/>
                <a:gd name="connsiteY747" fmla="*/ 236160 h 1171575"/>
                <a:gd name="connsiteX748" fmla="*/ 942305 w 942975"/>
                <a:gd name="connsiteY748" fmla="*/ 22973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</a:cxnLst>
              <a:rect l="l" t="t" r="r" b="b"/>
              <a:pathLst>
                <a:path w="942975" h="1171575">
                  <a:moveTo>
                    <a:pt x="942305" y="229730"/>
                  </a:moveTo>
                  <a:lnTo>
                    <a:pt x="939095" y="223301"/>
                  </a:lnTo>
                  <a:lnTo>
                    <a:pt x="939095" y="213652"/>
                  </a:lnTo>
                  <a:lnTo>
                    <a:pt x="939095" y="210442"/>
                  </a:lnTo>
                  <a:lnTo>
                    <a:pt x="932685" y="207232"/>
                  </a:lnTo>
                  <a:lnTo>
                    <a:pt x="932685" y="204013"/>
                  </a:lnTo>
                  <a:lnTo>
                    <a:pt x="929475" y="200803"/>
                  </a:lnTo>
                  <a:lnTo>
                    <a:pt x="926265" y="200803"/>
                  </a:lnTo>
                  <a:lnTo>
                    <a:pt x="926265" y="194373"/>
                  </a:lnTo>
                  <a:lnTo>
                    <a:pt x="923064" y="191154"/>
                  </a:lnTo>
                  <a:lnTo>
                    <a:pt x="919855" y="191154"/>
                  </a:lnTo>
                  <a:lnTo>
                    <a:pt x="910234" y="187944"/>
                  </a:lnTo>
                  <a:lnTo>
                    <a:pt x="910234" y="187944"/>
                  </a:lnTo>
                  <a:lnTo>
                    <a:pt x="907025" y="187944"/>
                  </a:lnTo>
                  <a:lnTo>
                    <a:pt x="897404" y="191154"/>
                  </a:lnTo>
                  <a:lnTo>
                    <a:pt x="884574" y="191154"/>
                  </a:lnTo>
                  <a:lnTo>
                    <a:pt x="871744" y="187944"/>
                  </a:lnTo>
                  <a:lnTo>
                    <a:pt x="865324" y="187944"/>
                  </a:lnTo>
                  <a:lnTo>
                    <a:pt x="865324" y="183124"/>
                  </a:lnTo>
                  <a:lnTo>
                    <a:pt x="860514" y="183124"/>
                  </a:lnTo>
                  <a:lnTo>
                    <a:pt x="854103" y="183124"/>
                  </a:lnTo>
                  <a:lnTo>
                    <a:pt x="854103" y="183124"/>
                  </a:lnTo>
                  <a:lnTo>
                    <a:pt x="850894" y="183124"/>
                  </a:lnTo>
                  <a:lnTo>
                    <a:pt x="847683" y="179905"/>
                  </a:lnTo>
                  <a:lnTo>
                    <a:pt x="844483" y="179905"/>
                  </a:lnTo>
                  <a:lnTo>
                    <a:pt x="841273" y="183124"/>
                  </a:lnTo>
                  <a:lnTo>
                    <a:pt x="841273" y="183124"/>
                  </a:lnTo>
                  <a:lnTo>
                    <a:pt x="838064" y="179905"/>
                  </a:lnTo>
                  <a:lnTo>
                    <a:pt x="831653" y="183124"/>
                  </a:lnTo>
                  <a:lnTo>
                    <a:pt x="828443" y="179905"/>
                  </a:lnTo>
                  <a:lnTo>
                    <a:pt x="825233" y="179905"/>
                  </a:lnTo>
                  <a:lnTo>
                    <a:pt x="815613" y="173475"/>
                  </a:lnTo>
                  <a:lnTo>
                    <a:pt x="809203" y="170266"/>
                  </a:lnTo>
                  <a:lnTo>
                    <a:pt x="802783" y="160617"/>
                  </a:lnTo>
                  <a:lnTo>
                    <a:pt x="793162" y="147768"/>
                  </a:lnTo>
                  <a:lnTo>
                    <a:pt x="789953" y="147768"/>
                  </a:lnTo>
                  <a:lnTo>
                    <a:pt x="789953" y="144548"/>
                  </a:lnTo>
                  <a:lnTo>
                    <a:pt x="789953" y="14454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6743" y="141338"/>
                  </a:lnTo>
                  <a:lnTo>
                    <a:pt x="783542" y="138119"/>
                  </a:lnTo>
                  <a:lnTo>
                    <a:pt x="780332" y="131689"/>
                  </a:lnTo>
                  <a:lnTo>
                    <a:pt x="773912" y="128479"/>
                  </a:lnTo>
                  <a:lnTo>
                    <a:pt x="773912" y="122050"/>
                  </a:lnTo>
                  <a:lnTo>
                    <a:pt x="770712" y="122050"/>
                  </a:lnTo>
                  <a:lnTo>
                    <a:pt x="767502" y="118840"/>
                  </a:lnTo>
                  <a:lnTo>
                    <a:pt x="761092" y="115621"/>
                  </a:lnTo>
                  <a:lnTo>
                    <a:pt x="761092" y="112411"/>
                  </a:lnTo>
                  <a:lnTo>
                    <a:pt x="757882" y="112411"/>
                  </a:lnTo>
                  <a:lnTo>
                    <a:pt x="754672" y="109191"/>
                  </a:lnTo>
                  <a:lnTo>
                    <a:pt x="748262" y="109191"/>
                  </a:lnTo>
                  <a:lnTo>
                    <a:pt x="745052" y="105981"/>
                  </a:lnTo>
                  <a:lnTo>
                    <a:pt x="738632" y="99552"/>
                  </a:lnTo>
                  <a:lnTo>
                    <a:pt x="729012" y="77054"/>
                  </a:lnTo>
                  <a:lnTo>
                    <a:pt x="725802" y="70625"/>
                  </a:lnTo>
                  <a:lnTo>
                    <a:pt x="722602" y="57766"/>
                  </a:lnTo>
                  <a:lnTo>
                    <a:pt x="716182" y="28838"/>
                  </a:lnTo>
                  <a:lnTo>
                    <a:pt x="716182" y="22409"/>
                  </a:lnTo>
                  <a:lnTo>
                    <a:pt x="716182" y="19199"/>
                  </a:lnTo>
                  <a:lnTo>
                    <a:pt x="716182" y="12770"/>
                  </a:lnTo>
                  <a:lnTo>
                    <a:pt x="719391" y="-89"/>
                  </a:lnTo>
                  <a:lnTo>
                    <a:pt x="719391" y="-89"/>
                  </a:lnTo>
                  <a:lnTo>
                    <a:pt x="624770" y="-89"/>
                  </a:lnTo>
                  <a:lnTo>
                    <a:pt x="472418" y="-89"/>
                  </a:lnTo>
                  <a:lnTo>
                    <a:pt x="233473" y="-89"/>
                  </a:lnTo>
                  <a:lnTo>
                    <a:pt x="233473" y="-89"/>
                  </a:lnTo>
                  <a:lnTo>
                    <a:pt x="223844" y="12770"/>
                  </a:lnTo>
                  <a:lnTo>
                    <a:pt x="223844" y="12770"/>
                  </a:lnTo>
                  <a:lnTo>
                    <a:pt x="219033" y="19199"/>
                  </a:lnTo>
                  <a:lnTo>
                    <a:pt x="219033" y="19199"/>
                  </a:lnTo>
                  <a:lnTo>
                    <a:pt x="215833" y="22409"/>
                  </a:lnTo>
                  <a:lnTo>
                    <a:pt x="212623" y="22409"/>
                  </a:lnTo>
                  <a:lnTo>
                    <a:pt x="203003" y="25629"/>
                  </a:lnTo>
                  <a:lnTo>
                    <a:pt x="203003" y="25629"/>
                  </a:lnTo>
                  <a:lnTo>
                    <a:pt x="199793" y="25629"/>
                  </a:lnTo>
                  <a:lnTo>
                    <a:pt x="199793" y="28838"/>
                  </a:lnTo>
                  <a:lnTo>
                    <a:pt x="199793" y="28838"/>
                  </a:lnTo>
                  <a:lnTo>
                    <a:pt x="203003" y="28838"/>
                  </a:lnTo>
                  <a:lnTo>
                    <a:pt x="203003" y="28838"/>
                  </a:lnTo>
                  <a:lnTo>
                    <a:pt x="209414" y="35268"/>
                  </a:lnTo>
                  <a:lnTo>
                    <a:pt x="215833" y="38478"/>
                  </a:lnTo>
                  <a:lnTo>
                    <a:pt x="219033" y="41697"/>
                  </a:lnTo>
                  <a:lnTo>
                    <a:pt x="219033" y="48127"/>
                  </a:lnTo>
                  <a:lnTo>
                    <a:pt x="219033" y="54556"/>
                  </a:lnTo>
                  <a:lnTo>
                    <a:pt x="219033" y="64195"/>
                  </a:lnTo>
                  <a:lnTo>
                    <a:pt x="219033" y="67405"/>
                  </a:lnTo>
                  <a:lnTo>
                    <a:pt x="230264" y="89913"/>
                  </a:lnTo>
                  <a:lnTo>
                    <a:pt x="230264" y="93123"/>
                  </a:lnTo>
                  <a:lnTo>
                    <a:pt x="230264" y="96342"/>
                  </a:lnTo>
                  <a:lnTo>
                    <a:pt x="227054" y="99552"/>
                  </a:lnTo>
                  <a:lnTo>
                    <a:pt x="227054" y="102762"/>
                  </a:lnTo>
                  <a:lnTo>
                    <a:pt x="230264" y="115621"/>
                  </a:lnTo>
                  <a:lnTo>
                    <a:pt x="230264" y="118840"/>
                  </a:lnTo>
                  <a:lnTo>
                    <a:pt x="223844" y="125270"/>
                  </a:lnTo>
                  <a:lnTo>
                    <a:pt x="215833" y="128479"/>
                  </a:lnTo>
                  <a:lnTo>
                    <a:pt x="215833" y="131689"/>
                  </a:lnTo>
                  <a:lnTo>
                    <a:pt x="212623" y="134909"/>
                  </a:lnTo>
                  <a:lnTo>
                    <a:pt x="209414" y="138119"/>
                  </a:lnTo>
                  <a:lnTo>
                    <a:pt x="206203" y="138119"/>
                  </a:lnTo>
                  <a:lnTo>
                    <a:pt x="203003" y="138119"/>
                  </a:lnTo>
                  <a:lnTo>
                    <a:pt x="199793" y="138119"/>
                  </a:lnTo>
                  <a:lnTo>
                    <a:pt x="196583" y="14133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4548"/>
                  </a:lnTo>
                  <a:lnTo>
                    <a:pt x="196583" y="147768"/>
                  </a:lnTo>
                  <a:lnTo>
                    <a:pt x="196583" y="147768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6583" y="150977"/>
                  </a:lnTo>
                  <a:lnTo>
                    <a:pt x="193373" y="163836"/>
                  </a:lnTo>
                  <a:lnTo>
                    <a:pt x="193373" y="163836"/>
                  </a:lnTo>
                  <a:lnTo>
                    <a:pt x="196583" y="167046"/>
                  </a:lnTo>
                  <a:lnTo>
                    <a:pt x="199793" y="170266"/>
                  </a:lnTo>
                  <a:lnTo>
                    <a:pt x="199793" y="173475"/>
                  </a:lnTo>
                  <a:lnTo>
                    <a:pt x="199793" y="176695"/>
                  </a:lnTo>
                  <a:lnTo>
                    <a:pt x="190173" y="179905"/>
                  </a:lnTo>
                  <a:lnTo>
                    <a:pt x="190173" y="183124"/>
                  </a:lnTo>
                  <a:lnTo>
                    <a:pt x="193373" y="187944"/>
                  </a:lnTo>
                  <a:lnTo>
                    <a:pt x="199793" y="194373"/>
                  </a:lnTo>
                  <a:lnTo>
                    <a:pt x="203003" y="197583"/>
                  </a:lnTo>
                  <a:lnTo>
                    <a:pt x="206203" y="200803"/>
                  </a:lnTo>
                  <a:lnTo>
                    <a:pt x="206203" y="204013"/>
                  </a:lnTo>
                  <a:lnTo>
                    <a:pt x="206203" y="210442"/>
                  </a:lnTo>
                  <a:lnTo>
                    <a:pt x="206203" y="213652"/>
                  </a:lnTo>
                  <a:lnTo>
                    <a:pt x="199793" y="216872"/>
                  </a:lnTo>
                  <a:lnTo>
                    <a:pt x="196583" y="213652"/>
                  </a:lnTo>
                  <a:lnTo>
                    <a:pt x="190173" y="210442"/>
                  </a:lnTo>
                  <a:lnTo>
                    <a:pt x="186963" y="210442"/>
                  </a:lnTo>
                  <a:lnTo>
                    <a:pt x="186963" y="210442"/>
                  </a:lnTo>
                  <a:lnTo>
                    <a:pt x="183753" y="213652"/>
                  </a:lnTo>
                  <a:lnTo>
                    <a:pt x="186963" y="216872"/>
                  </a:lnTo>
                  <a:lnTo>
                    <a:pt x="186963" y="220081"/>
                  </a:lnTo>
                  <a:lnTo>
                    <a:pt x="186963" y="220081"/>
                  </a:lnTo>
                  <a:lnTo>
                    <a:pt x="186963" y="223301"/>
                  </a:lnTo>
                  <a:lnTo>
                    <a:pt x="186963" y="226511"/>
                  </a:lnTo>
                  <a:lnTo>
                    <a:pt x="183753" y="229730"/>
                  </a:lnTo>
                  <a:lnTo>
                    <a:pt x="174133" y="242579"/>
                  </a:lnTo>
                  <a:lnTo>
                    <a:pt x="170923" y="245799"/>
                  </a:lnTo>
                  <a:lnTo>
                    <a:pt x="167723" y="249009"/>
                  </a:lnTo>
                  <a:lnTo>
                    <a:pt x="164512" y="249009"/>
                  </a:lnTo>
                  <a:lnTo>
                    <a:pt x="158093" y="249009"/>
                  </a:lnTo>
                  <a:lnTo>
                    <a:pt x="154892" y="249009"/>
                  </a:lnTo>
                  <a:lnTo>
                    <a:pt x="151682" y="249009"/>
                  </a:lnTo>
                  <a:lnTo>
                    <a:pt x="148473" y="252228"/>
                  </a:lnTo>
                  <a:lnTo>
                    <a:pt x="148473" y="255438"/>
                  </a:lnTo>
                  <a:lnTo>
                    <a:pt x="145262" y="258658"/>
                  </a:lnTo>
                  <a:lnTo>
                    <a:pt x="148473" y="258658"/>
                  </a:lnTo>
                  <a:lnTo>
                    <a:pt x="151682" y="261868"/>
                  </a:lnTo>
                  <a:lnTo>
                    <a:pt x="151682" y="261868"/>
                  </a:lnTo>
                  <a:lnTo>
                    <a:pt x="151682" y="265087"/>
                  </a:lnTo>
                  <a:lnTo>
                    <a:pt x="151682" y="274726"/>
                  </a:lnTo>
                  <a:lnTo>
                    <a:pt x="151682" y="277936"/>
                  </a:lnTo>
                  <a:lnTo>
                    <a:pt x="148473" y="281156"/>
                  </a:lnTo>
                  <a:lnTo>
                    <a:pt x="148473" y="284366"/>
                  </a:lnTo>
                  <a:lnTo>
                    <a:pt x="148473" y="287585"/>
                  </a:lnTo>
                  <a:lnTo>
                    <a:pt x="135642" y="306864"/>
                  </a:lnTo>
                  <a:lnTo>
                    <a:pt x="135642" y="313293"/>
                  </a:lnTo>
                  <a:lnTo>
                    <a:pt x="132442" y="326152"/>
                  </a:lnTo>
                  <a:lnTo>
                    <a:pt x="129232" y="329371"/>
                  </a:lnTo>
                  <a:lnTo>
                    <a:pt x="126022" y="335791"/>
                  </a:lnTo>
                  <a:lnTo>
                    <a:pt x="126022" y="342220"/>
                  </a:lnTo>
                  <a:lnTo>
                    <a:pt x="129232" y="345440"/>
                  </a:lnTo>
                  <a:lnTo>
                    <a:pt x="132442" y="348650"/>
                  </a:lnTo>
                  <a:lnTo>
                    <a:pt x="135642" y="351869"/>
                  </a:lnTo>
                  <a:lnTo>
                    <a:pt x="138852" y="351869"/>
                  </a:lnTo>
                  <a:lnTo>
                    <a:pt x="142062" y="351869"/>
                  </a:lnTo>
                  <a:lnTo>
                    <a:pt x="142062" y="355079"/>
                  </a:lnTo>
                  <a:lnTo>
                    <a:pt x="142062" y="358299"/>
                  </a:lnTo>
                  <a:lnTo>
                    <a:pt x="142062" y="358299"/>
                  </a:lnTo>
                  <a:lnTo>
                    <a:pt x="142062" y="361509"/>
                  </a:lnTo>
                  <a:lnTo>
                    <a:pt x="145262" y="361509"/>
                  </a:lnTo>
                  <a:lnTo>
                    <a:pt x="145262" y="361509"/>
                  </a:lnTo>
                  <a:lnTo>
                    <a:pt x="148473" y="364718"/>
                  </a:lnTo>
                  <a:lnTo>
                    <a:pt x="151682" y="367938"/>
                  </a:lnTo>
                  <a:lnTo>
                    <a:pt x="154892" y="388826"/>
                  </a:lnTo>
                  <a:lnTo>
                    <a:pt x="154892" y="395256"/>
                  </a:lnTo>
                  <a:lnTo>
                    <a:pt x="151682" y="401685"/>
                  </a:lnTo>
                  <a:lnTo>
                    <a:pt x="151682" y="404905"/>
                  </a:lnTo>
                  <a:lnTo>
                    <a:pt x="151682" y="404905"/>
                  </a:lnTo>
                  <a:lnTo>
                    <a:pt x="154892" y="408114"/>
                  </a:lnTo>
                  <a:lnTo>
                    <a:pt x="154892" y="411324"/>
                  </a:lnTo>
                  <a:lnTo>
                    <a:pt x="154892" y="414544"/>
                  </a:lnTo>
                  <a:lnTo>
                    <a:pt x="151682" y="414544"/>
                  </a:lnTo>
                  <a:lnTo>
                    <a:pt x="148473" y="414544"/>
                  </a:lnTo>
                  <a:lnTo>
                    <a:pt x="148473" y="414544"/>
                  </a:lnTo>
                  <a:lnTo>
                    <a:pt x="145262" y="414544"/>
                  </a:lnTo>
                  <a:lnTo>
                    <a:pt x="145262" y="414544"/>
                  </a:lnTo>
                  <a:lnTo>
                    <a:pt x="145262" y="417754"/>
                  </a:lnTo>
                  <a:lnTo>
                    <a:pt x="142062" y="420973"/>
                  </a:lnTo>
                  <a:lnTo>
                    <a:pt x="138852" y="424183"/>
                  </a:lnTo>
                  <a:lnTo>
                    <a:pt x="132442" y="427403"/>
                  </a:lnTo>
                  <a:lnTo>
                    <a:pt x="126022" y="430612"/>
                  </a:lnTo>
                  <a:lnTo>
                    <a:pt x="122812" y="433832"/>
                  </a:lnTo>
                  <a:lnTo>
                    <a:pt x="116402" y="443471"/>
                  </a:lnTo>
                  <a:lnTo>
                    <a:pt x="119612" y="453110"/>
                  </a:lnTo>
                  <a:lnTo>
                    <a:pt x="122812" y="462759"/>
                  </a:lnTo>
                  <a:lnTo>
                    <a:pt x="122812" y="482038"/>
                  </a:lnTo>
                  <a:lnTo>
                    <a:pt x="122812" y="488467"/>
                  </a:lnTo>
                  <a:lnTo>
                    <a:pt x="119612" y="494896"/>
                  </a:lnTo>
                  <a:lnTo>
                    <a:pt x="116402" y="498116"/>
                  </a:lnTo>
                  <a:lnTo>
                    <a:pt x="109982" y="507756"/>
                  </a:lnTo>
                  <a:lnTo>
                    <a:pt x="103571" y="517395"/>
                  </a:lnTo>
                  <a:lnTo>
                    <a:pt x="97152" y="520614"/>
                  </a:lnTo>
                  <a:lnTo>
                    <a:pt x="93952" y="520614"/>
                  </a:lnTo>
                  <a:lnTo>
                    <a:pt x="81121" y="523824"/>
                  </a:lnTo>
                  <a:lnTo>
                    <a:pt x="74702" y="52382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71501" y="530254"/>
                  </a:lnTo>
                  <a:lnTo>
                    <a:pt x="60271" y="543112"/>
                  </a:lnTo>
                  <a:lnTo>
                    <a:pt x="60271" y="546322"/>
                  </a:lnTo>
                  <a:lnTo>
                    <a:pt x="60271" y="549541"/>
                  </a:lnTo>
                  <a:lnTo>
                    <a:pt x="60271" y="552752"/>
                  </a:lnTo>
                  <a:lnTo>
                    <a:pt x="60271" y="552752"/>
                  </a:lnTo>
                  <a:lnTo>
                    <a:pt x="57061" y="555971"/>
                  </a:lnTo>
                  <a:lnTo>
                    <a:pt x="50651" y="565610"/>
                  </a:lnTo>
                  <a:lnTo>
                    <a:pt x="47441" y="572039"/>
                  </a:lnTo>
                  <a:lnTo>
                    <a:pt x="47441" y="575250"/>
                  </a:lnTo>
                  <a:lnTo>
                    <a:pt x="50651" y="578469"/>
                  </a:lnTo>
                  <a:lnTo>
                    <a:pt x="50651" y="578469"/>
                  </a:lnTo>
                  <a:lnTo>
                    <a:pt x="60271" y="581679"/>
                  </a:lnTo>
                  <a:lnTo>
                    <a:pt x="60271" y="581679"/>
                  </a:lnTo>
                  <a:lnTo>
                    <a:pt x="53860" y="581679"/>
                  </a:lnTo>
                  <a:lnTo>
                    <a:pt x="53860" y="584899"/>
                  </a:lnTo>
                  <a:lnTo>
                    <a:pt x="53860" y="588108"/>
                  </a:lnTo>
                  <a:lnTo>
                    <a:pt x="15370" y="588108"/>
                  </a:lnTo>
                  <a:lnTo>
                    <a:pt x="15370" y="588108"/>
                  </a:lnTo>
                  <a:lnTo>
                    <a:pt x="15370" y="596147"/>
                  </a:lnTo>
                  <a:lnTo>
                    <a:pt x="15370" y="602577"/>
                  </a:lnTo>
                  <a:lnTo>
                    <a:pt x="15370" y="602577"/>
                  </a:lnTo>
                  <a:lnTo>
                    <a:pt x="12160" y="605787"/>
                  </a:lnTo>
                  <a:lnTo>
                    <a:pt x="8950" y="609006"/>
                  </a:lnTo>
                  <a:lnTo>
                    <a:pt x="5750" y="612216"/>
                  </a:lnTo>
                  <a:lnTo>
                    <a:pt x="5750" y="615426"/>
                  </a:lnTo>
                  <a:lnTo>
                    <a:pt x="5750" y="618645"/>
                  </a:lnTo>
                  <a:lnTo>
                    <a:pt x="5750" y="618645"/>
                  </a:lnTo>
                  <a:lnTo>
                    <a:pt x="5750" y="621856"/>
                  </a:lnTo>
                  <a:lnTo>
                    <a:pt x="5750" y="625075"/>
                  </a:lnTo>
                  <a:lnTo>
                    <a:pt x="2540" y="628285"/>
                  </a:lnTo>
                  <a:lnTo>
                    <a:pt x="-670" y="631504"/>
                  </a:lnTo>
                  <a:lnTo>
                    <a:pt x="2540" y="634714"/>
                  </a:lnTo>
                  <a:lnTo>
                    <a:pt x="2540" y="637934"/>
                  </a:lnTo>
                  <a:lnTo>
                    <a:pt x="5750" y="641143"/>
                  </a:lnTo>
                  <a:lnTo>
                    <a:pt x="8950" y="644363"/>
                  </a:lnTo>
                  <a:lnTo>
                    <a:pt x="8950" y="647573"/>
                  </a:lnTo>
                  <a:lnTo>
                    <a:pt x="8950" y="650783"/>
                  </a:lnTo>
                  <a:lnTo>
                    <a:pt x="5750" y="654003"/>
                  </a:lnTo>
                  <a:lnTo>
                    <a:pt x="5750" y="657212"/>
                  </a:lnTo>
                  <a:lnTo>
                    <a:pt x="5750" y="660432"/>
                  </a:lnTo>
                  <a:lnTo>
                    <a:pt x="8950" y="660432"/>
                  </a:lnTo>
                  <a:lnTo>
                    <a:pt x="12160" y="666861"/>
                  </a:lnTo>
                  <a:lnTo>
                    <a:pt x="15370" y="673290"/>
                  </a:lnTo>
                  <a:lnTo>
                    <a:pt x="15370" y="676501"/>
                  </a:lnTo>
                  <a:lnTo>
                    <a:pt x="12160" y="682930"/>
                  </a:lnTo>
                  <a:lnTo>
                    <a:pt x="5750" y="689359"/>
                  </a:lnTo>
                  <a:lnTo>
                    <a:pt x="5750" y="689359"/>
                  </a:lnTo>
                  <a:lnTo>
                    <a:pt x="5750" y="692569"/>
                  </a:lnTo>
                  <a:lnTo>
                    <a:pt x="5750" y="695788"/>
                  </a:lnTo>
                  <a:lnTo>
                    <a:pt x="5750" y="698999"/>
                  </a:lnTo>
                  <a:lnTo>
                    <a:pt x="2540" y="702218"/>
                  </a:lnTo>
                  <a:lnTo>
                    <a:pt x="2540" y="702218"/>
                  </a:lnTo>
                  <a:lnTo>
                    <a:pt x="5750" y="705428"/>
                  </a:lnTo>
                  <a:lnTo>
                    <a:pt x="12160" y="711857"/>
                  </a:lnTo>
                  <a:lnTo>
                    <a:pt x="12160" y="715067"/>
                  </a:lnTo>
                  <a:lnTo>
                    <a:pt x="15370" y="718286"/>
                  </a:lnTo>
                  <a:lnTo>
                    <a:pt x="12160" y="721497"/>
                  </a:lnTo>
                  <a:lnTo>
                    <a:pt x="8950" y="731145"/>
                  </a:lnTo>
                  <a:lnTo>
                    <a:pt x="5750" y="737575"/>
                  </a:lnTo>
                  <a:lnTo>
                    <a:pt x="8950" y="740784"/>
                  </a:lnTo>
                  <a:lnTo>
                    <a:pt x="21780" y="756853"/>
                  </a:lnTo>
                  <a:lnTo>
                    <a:pt x="28200" y="760073"/>
                  </a:lnTo>
                  <a:lnTo>
                    <a:pt x="28200" y="760073"/>
                  </a:lnTo>
                  <a:lnTo>
                    <a:pt x="31401" y="766502"/>
                  </a:lnTo>
                  <a:lnTo>
                    <a:pt x="34610" y="772922"/>
                  </a:lnTo>
                  <a:lnTo>
                    <a:pt x="37821" y="779351"/>
                  </a:lnTo>
                  <a:lnTo>
                    <a:pt x="37821" y="782571"/>
                  </a:lnTo>
                  <a:lnTo>
                    <a:pt x="37821" y="789000"/>
                  </a:lnTo>
                  <a:lnTo>
                    <a:pt x="37821" y="797030"/>
                  </a:lnTo>
                  <a:lnTo>
                    <a:pt x="37821" y="800249"/>
                  </a:lnTo>
                  <a:lnTo>
                    <a:pt x="41030" y="809888"/>
                  </a:lnTo>
                  <a:lnTo>
                    <a:pt x="41030" y="819528"/>
                  </a:lnTo>
                  <a:lnTo>
                    <a:pt x="41030" y="822747"/>
                  </a:lnTo>
                  <a:lnTo>
                    <a:pt x="41030" y="825957"/>
                  </a:lnTo>
                  <a:lnTo>
                    <a:pt x="47441" y="835606"/>
                  </a:lnTo>
                  <a:lnTo>
                    <a:pt x="47441" y="835606"/>
                  </a:lnTo>
                  <a:lnTo>
                    <a:pt x="47441" y="845245"/>
                  </a:lnTo>
                  <a:lnTo>
                    <a:pt x="47441" y="851675"/>
                  </a:lnTo>
                  <a:lnTo>
                    <a:pt x="50651" y="858104"/>
                  </a:lnTo>
                  <a:lnTo>
                    <a:pt x="53860" y="861314"/>
                  </a:lnTo>
                  <a:lnTo>
                    <a:pt x="60271" y="861314"/>
                  </a:lnTo>
                  <a:lnTo>
                    <a:pt x="65081" y="858104"/>
                  </a:lnTo>
                  <a:lnTo>
                    <a:pt x="71501" y="854884"/>
                  </a:lnTo>
                  <a:lnTo>
                    <a:pt x="77911" y="845245"/>
                  </a:lnTo>
                  <a:lnTo>
                    <a:pt x="84331" y="842035"/>
                  </a:lnTo>
                  <a:lnTo>
                    <a:pt x="97152" y="832386"/>
                  </a:lnTo>
                  <a:lnTo>
                    <a:pt x="100362" y="832386"/>
                  </a:lnTo>
                  <a:lnTo>
                    <a:pt x="103571" y="832386"/>
                  </a:lnTo>
                  <a:lnTo>
                    <a:pt x="109982" y="838816"/>
                  </a:lnTo>
                  <a:lnTo>
                    <a:pt x="113192" y="842035"/>
                  </a:lnTo>
                  <a:lnTo>
                    <a:pt x="116402" y="842035"/>
                  </a:lnTo>
                  <a:lnTo>
                    <a:pt x="126022" y="832386"/>
                  </a:lnTo>
                  <a:lnTo>
                    <a:pt x="129232" y="829177"/>
                  </a:lnTo>
                  <a:lnTo>
                    <a:pt x="145262" y="832386"/>
                  </a:lnTo>
                  <a:lnTo>
                    <a:pt x="148473" y="835606"/>
                  </a:lnTo>
                  <a:lnTo>
                    <a:pt x="151682" y="835606"/>
                  </a:lnTo>
                  <a:lnTo>
                    <a:pt x="154892" y="838816"/>
                  </a:lnTo>
                  <a:lnTo>
                    <a:pt x="154892" y="842035"/>
                  </a:lnTo>
                  <a:lnTo>
                    <a:pt x="151682" y="851675"/>
                  </a:lnTo>
                  <a:lnTo>
                    <a:pt x="148473" y="854884"/>
                  </a:lnTo>
                  <a:lnTo>
                    <a:pt x="148473" y="854884"/>
                  </a:lnTo>
                  <a:lnTo>
                    <a:pt x="151682" y="858104"/>
                  </a:lnTo>
                  <a:lnTo>
                    <a:pt x="154892" y="864533"/>
                  </a:lnTo>
                  <a:lnTo>
                    <a:pt x="158093" y="867744"/>
                  </a:lnTo>
                  <a:lnTo>
                    <a:pt x="158093" y="874173"/>
                  </a:lnTo>
                  <a:lnTo>
                    <a:pt x="161303" y="880602"/>
                  </a:lnTo>
                  <a:lnTo>
                    <a:pt x="158093" y="896671"/>
                  </a:lnTo>
                  <a:lnTo>
                    <a:pt x="158093" y="906320"/>
                  </a:lnTo>
                  <a:lnTo>
                    <a:pt x="154892" y="909529"/>
                  </a:lnTo>
                  <a:lnTo>
                    <a:pt x="151682" y="909529"/>
                  </a:lnTo>
                  <a:lnTo>
                    <a:pt x="151682" y="912740"/>
                  </a:lnTo>
                  <a:lnTo>
                    <a:pt x="148473" y="912740"/>
                  </a:lnTo>
                  <a:lnTo>
                    <a:pt x="148473" y="915959"/>
                  </a:lnTo>
                  <a:lnTo>
                    <a:pt x="142062" y="922388"/>
                  </a:lnTo>
                  <a:lnTo>
                    <a:pt x="142062" y="925598"/>
                  </a:lnTo>
                  <a:lnTo>
                    <a:pt x="142062" y="928818"/>
                  </a:lnTo>
                  <a:lnTo>
                    <a:pt x="145262" y="935247"/>
                  </a:lnTo>
                  <a:lnTo>
                    <a:pt x="148473" y="938457"/>
                  </a:lnTo>
                  <a:lnTo>
                    <a:pt x="158093" y="944886"/>
                  </a:lnTo>
                  <a:lnTo>
                    <a:pt x="161303" y="948096"/>
                  </a:lnTo>
                  <a:lnTo>
                    <a:pt x="161303" y="951316"/>
                  </a:lnTo>
                  <a:lnTo>
                    <a:pt x="158093" y="954525"/>
                  </a:lnTo>
                  <a:lnTo>
                    <a:pt x="154892" y="960955"/>
                  </a:lnTo>
                  <a:lnTo>
                    <a:pt x="151682" y="964174"/>
                  </a:lnTo>
                  <a:lnTo>
                    <a:pt x="151682" y="967385"/>
                  </a:lnTo>
                  <a:lnTo>
                    <a:pt x="151682" y="977023"/>
                  </a:lnTo>
                  <a:lnTo>
                    <a:pt x="151682" y="980243"/>
                  </a:lnTo>
                  <a:lnTo>
                    <a:pt x="151682" y="983453"/>
                  </a:lnTo>
                  <a:lnTo>
                    <a:pt x="148473" y="983453"/>
                  </a:lnTo>
                  <a:lnTo>
                    <a:pt x="148473" y="986672"/>
                  </a:lnTo>
                  <a:lnTo>
                    <a:pt x="148473" y="986672"/>
                  </a:lnTo>
                  <a:lnTo>
                    <a:pt x="148473" y="989883"/>
                  </a:lnTo>
                  <a:lnTo>
                    <a:pt x="148473" y="989883"/>
                  </a:lnTo>
                  <a:lnTo>
                    <a:pt x="148473" y="994702"/>
                  </a:lnTo>
                  <a:lnTo>
                    <a:pt x="148473" y="994702"/>
                  </a:lnTo>
                  <a:lnTo>
                    <a:pt x="142062" y="1004351"/>
                  </a:lnTo>
                  <a:lnTo>
                    <a:pt x="135642" y="1010780"/>
                  </a:lnTo>
                  <a:lnTo>
                    <a:pt x="138852" y="1013990"/>
                  </a:lnTo>
                  <a:lnTo>
                    <a:pt x="142062" y="1017209"/>
                  </a:lnTo>
                  <a:lnTo>
                    <a:pt x="145262" y="1017209"/>
                  </a:lnTo>
                  <a:lnTo>
                    <a:pt x="148473" y="1017209"/>
                  </a:lnTo>
                  <a:lnTo>
                    <a:pt x="151682" y="1020420"/>
                  </a:lnTo>
                  <a:lnTo>
                    <a:pt x="151682" y="1023629"/>
                  </a:lnTo>
                  <a:lnTo>
                    <a:pt x="151682" y="1033278"/>
                  </a:lnTo>
                  <a:lnTo>
                    <a:pt x="154892" y="1036488"/>
                  </a:lnTo>
                  <a:lnTo>
                    <a:pt x="158093" y="1039707"/>
                  </a:lnTo>
                  <a:lnTo>
                    <a:pt x="167723" y="1042918"/>
                  </a:lnTo>
                  <a:lnTo>
                    <a:pt x="174133" y="1046137"/>
                  </a:lnTo>
                  <a:lnTo>
                    <a:pt x="180553" y="1052557"/>
                  </a:lnTo>
                  <a:lnTo>
                    <a:pt x="190173" y="1062206"/>
                  </a:lnTo>
                  <a:lnTo>
                    <a:pt x="193373" y="1065416"/>
                  </a:lnTo>
                  <a:lnTo>
                    <a:pt x="196583" y="1071845"/>
                  </a:lnTo>
                  <a:lnTo>
                    <a:pt x="196583" y="1075065"/>
                  </a:lnTo>
                  <a:lnTo>
                    <a:pt x="196583" y="1081494"/>
                  </a:lnTo>
                  <a:lnTo>
                    <a:pt x="193373" y="1091133"/>
                  </a:lnTo>
                  <a:lnTo>
                    <a:pt x="199793" y="1094343"/>
                  </a:lnTo>
                  <a:lnTo>
                    <a:pt x="209414" y="1094343"/>
                  </a:lnTo>
                  <a:lnTo>
                    <a:pt x="236674" y="1094343"/>
                  </a:lnTo>
                  <a:lnTo>
                    <a:pt x="265544" y="1094343"/>
                  </a:lnTo>
                  <a:lnTo>
                    <a:pt x="291205" y="1097563"/>
                  </a:lnTo>
                  <a:lnTo>
                    <a:pt x="316865" y="1097563"/>
                  </a:lnTo>
                  <a:lnTo>
                    <a:pt x="345726" y="1097563"/>
                  </a:lnTo>
                  <a:lnTo>
                    <a:pt x="371386" y="1097563"/>
                  </a:lnTo>
                  <a:lnTo>
                    <a:pt x="398656" y="1097563"/>
                  </a:lnTo>
                  <a:lnTo>
                    <a:pt x="427517" y="1097563"/>
                  </a:lnTo>
                  <a:lnTo>
                    <a:pt x="437137" y="1097563"/>
                  </a:lnTo>
                  <a:lnTo>
                    <a:pt x="449967" y="1103992"/>
                  </a:lnTo>
                  <a:lnTo>
                    <a:pt x="469217" y="1113631"/>
                  </a:lnTo>
                  <a:lnTo>
                    <a:pt x="491668" y="1123270"/>
                  </a:lnTo>
                  <a:lnTo>
                    <a:pt x="523739" y="1123270"/>
                  </a:lnTo>
                  <a:lnTo>
                    <a:pt x="550999" y="1129700"/>
                  </a:lnTo>
                  <a:lnTo>
                    <a:pt x="567039" y="1142559"/>
                  </a:lnTo>
                  <a:lnTo>
                    <a:pt x="573459" y="1142559"/>
                  </a:lnTo>
                  <a:lnTo>
                    <a:pt x="595909" y="1148988"/>
                  </a:lnTo>
                  <a:lnTo>
                    <a:pt x="599110" y="1148988"/>
                  </a:lnTo>
                  <a:lnTo>
                    <a:pt x="602320" y="1152198"/>
                  </a:lnTo>
                  <a:lnTo>
                    <a:pt x="602320" y="1152198"/>
                  </a:lnTo>
                  <a:lnTo>
                    <a:pt x="611940" y="1152198"/>
                  </a:lnTo>
                  <a:lnTo>
                    <a:pt x="615150" y="1155417"/>
                  </a:lnTo>
                  <a:lnTo>
                    <a:pt x="615150" y="1155417"/>
                  </a:lnTo>
                  <a:lnTo>
                    <a:pt x="615150" y="1165057"/>
                  </a:lnTo>
                  <a:lnTo>
                    <a:pt x="618360" y="1168276"/>
                  </a:lnTo>
                  <a:lnTo>
                    <a:pt x="615150" y="1171486"/>
                  </a:lnTo>
                  <a:lnTo>
                    <a:pt x="618360" y="1171486"/>
                  </a:lnTo>
                  <a:lnTo>
                    <a:pt x="618360" y="1171486"/>
                  </a:lnTo>
                  <a:lnTo>
                    <a:pt x="621570" y="1168276"/>
                  </a:lnTo>
                  <a:lnTo>
                    <a:pt x="621570" y="1165057"/>
                  </a:lnTo>
                  <a:lnTo>
                    <a:pt x="624770" y="1161847"/>
                  </a:lnTo>
                  <a:lnTo>
                    <a:pt x="627980" y="1158628"/>
                  </a:lnTo>
                  <a:lnTo>
                    <a:pt x="624770" y="1155417"/>
                  </a:lnTo>
                  <a:lnTo>
                    <a:pt x="621570" y="1148988"/>
                  </a:lnTo>
                  <a:lnTo>
                    <a:pt x="608739" y="1129700"/>
                  </a:lnTo>
                  <a:lnTo>
                    <a:pt x="589489" y="1097563"/>
                  </a:lnTo>
                  <a:lnTo>
                    <a:pt x="579869" y="1081494"/>
                  </a:lnTo>
                  <a:lnTo>
                    <a:pt x="570249" y="1058987"/>
                  </a:lnTo>
                  <a:lnTo>
                    <a:pt x="567039" y="1049347"/>
                  </a:lnTo>
                  <a:lnTo>
                    <a:pt x="557419" y="1030059"/>
                  </a:lnTo>
                  <a:lnTo>
                    <a:pt x="554209" y="1023629"/>
                  </a:lnTo>
                  <a:lnTo>
                    <a:pt x="550999" y="1023629"/>
                  </a:lnTo>
                  <a:lnTo>
                    <a:pt x="547798" y="1023629"/>
                  </a:lnTo>
                  <a:lnTo>
                    <a:pt x="544589" y="1026849"/>
                  </a:lnTo>
                  <a:lnTo>
                    <a:pt x="536569" y="1030059"/>
                  </a:lnTo>
                  <a:lnTo>
                    <a:pt x="526948" y="1036488"/>
                  </a:lnTo>
                  <a:lnTo>
                    <a:pt x="526948" y="1036488"/>
                  </a:lnTo>
                  <a:lnTo>
                    <a:pt x="523739" y="1036488"/>
                  </a:lnTo>
                  <a:lnTo>
                    <a:pt x="523739" y="1036488"/>
                  </a:lnTo>
                  <a:lnTo>
                    <a:pt x="530158" y="1030059"/>
                  </a:lnTo>
                  <a:lnTo>
                    <a:pt x="530158" y="1026849"/>
                  </a:lnTo>
                  <a:lnTo>
                    <a:pt x="523739" y="1023629"/>
                  </a:lnTo>
                  <a:lnTo>
                    <a:pt x="514118" y="1017209"/>
                  </a:lnTo>
                  <a:lnTo>
                    <a:pt x="507698" y="1017209"/>
                  </a:lnTo>
                  <a:lnTo>
                    <a:pt x="501288" y="1017209"/>
                  </a:lnTo>
                  <a:lnTo>
                    <a:pt x="475628" y="1023629"/>
                  </a:lnTo>
                  <a:lnTo>
                    <a:pt x="478837" y="1023629"/>
                  </a:lnTo>
                  <a:lnTo>
                    <a:pt x="485248" y="1020420"/>
                  </a:lnTo>
                  <a:lnTo>
                    <a:pt x="488458" y="1017209"/>
                  </a:lnTo>
                  <a:lnTo>
                    <a:pt x="491668" y="1013990"/>
                  </a:lnTo>
                  <a:lnTo>
                    <a:pt x="498078" y="1013990"/>
                  </a:lnTo>
                  <a:lnTo>
                    <a:pt x="504498" y="1010780"/>
                  </a:lnTo>
                  <a:lnTo>
                    <a:pt x="504498" y="1010780"/>
                  </a:lnTo>
                  <a:lnTo>
                    <a:pt x="507698" y="1010780"/>
                  </a:lnTo>
                  <a:lnTo>
                    <a:pt x="514118" y="1010780"/>
                  </a:lnTo>
                  <a:lnTo>
                    <a:pt x="530158" y="1020420"/>
                  </a:lnTo>
                  <a:lnTo>
                    <a:pt x="530158" y="1020420"/>
                  </a:lnTo>
                  <a:lnTo>
                    <a:pt x="533358" y="1020420"/>
                  </a:lnTo>
                  <a:lnTo>
                    <a:pt x="536569" y="1020420"/>
                  </a:lnTo>
                  <a:lnTo>
                    <a:pt x="539778" y="1013990"/>
                  </a:lnTo>
                  <a:lnTo>
                    <a:pt x="544589" y="1013990"/>
                  </a:lnTo>
                  <a:lnTo>
                    <a:pt x="547798" y="1013990"/>
                  </a:lnTo>
                  <a:lnTo>
                    <a:pt x="550999" y="1013990"/>
                  </a:lnTo>
                  <a:lnTo>
                    <a:pt x="554209" y="1013990"/>
                  </a:lnTo>
                  <a:lnTo>
                    <a:pt x="554209" y="1010780"/>
                  </a:lnTo>
                  <a:lnTo>
                    <a:pt x="557419" y="1007561"/>
                  </a:lnTo>
                  <a:lnTo>
                    <a:pt x="554209" y="1004351"/>
                  </a:lnTo>
                  <a:lnTo>
                    <a:pt x="554209" y="1001131"/>
                  </a:lnTo>
                  <a:lnTo>
                    <a:pt x="544589" y="964174"/>
                  </a:lnTo>
                  <a:lnTo>
                    <a:pt x="539778" y="957745"/>
                  </a:lnTo>
                  <a:lnTo>
                    <a:pt x="539778" y="948096"/>
                  </a:lnTo>
                  <a:lnTo>
                    <a:pt x="536569" y="944886"/>
                  </a:lnTo>
                  <a:lnTo>
                    <a:pt x="536569" y="938457"/>
                  </a:lnTo>
                  <a:lnTo>
                    <a:pt x="533358" y="928818"/>
                  </a:lnTo>
                  <a:lnTo>
                    <a:pt x="533358" y="915959"/>
                  </a:lnTo>
                  <a:lnTo>
                    <a:pt x="530158" y="906320"/>
                  </a:lnTo>
                  <a:lnTo>
                    <a:pt x="530158" y="903100"/>
                  </a:lnTo>
                  <a:lnTo>
                    <a:pt x="530158" y="899890"/>
                  </a:lnTo>
                  <a:lnTo>
                    <a:pt x="526948" y="899890"/>
                  </a:lnTo>
                  <a:lnTo>
                    <a:pt x="520528" y="903100"/>
                  </a:lnTo>
                  <a:lnTo>
                    <a:pt x="514118" y="906320"/>
                  </a:lnTo>
                  <a:lnTo>
                    <a:pt x="510908" y="909529"/>
                  </a:lnTo>
                  <a:lnTo>
                    <a:pt x="504498" y="915959"/>
                  </a:lnTo>
                  <a:lnTo>
                    <a:pt x="501288" y="919169"/>
                  </a:lnTo>
                  <a:lnTo>
                    <a:pt x="501288" y="912740"/>
                  </a:lnTo>
                  <a:lnTo>
                    <a:pt x="507698" y="906320"/>
                  </a:lnTo>
                  <a:lnTo>
                    <a:pt x="517328" y="899890"/>
                  </a:lnTo>
                  <a:lnTo>
                    <a:pt x="523739" y="893461"/>
                  </a:lnTo>
                  <a:lnTo>
                    <a:pt x="530158" y="887031"/>
                  </a:lnTo>
                  <a:lnTo>
                    <a:pt x="533358" y="887031"/>
                  </a:lnTo>
                  <a:lnTo>
                    <a:pt x="533358" y="880602"/>
                  </a:lnTo>
                  <a:lnTo>
                    <a:pt x="533358" y="874173"/>
                  </a:lnTo>
                  <a:lnTo>
                    <a:pt x="533358" y="864533"/>
                  </a:lnTo>
                  <a:lnTo>
                    <a:pt x="530158" y="858104"/>
                  </a:lnTo>
                  <a:lnTo>
                    <a:pt x="530158" y="854884"/>
                  </a:lnTo>
                  <a:lnTo>
                    <a:pt x="533358" y="851675"/>
                  </a:lnTo>
                  <a:lnTo>
                    <a:pt x="533358" y="845245"/>
                  </a:lnTo>
                  <a:lnTo>
                    <a:pt x="539778" y="829177"/>
                  </a:lnTo>
                  <a:lnTo>
                    <a:pt x="539778" y="822747"/>
                  </a:lnTo>
                  <a:lnTo>
                    <a:pt x="544589" y="819528"/>
                  </a:lnTo>
                  <a:lnTo>
                    <a:pt x="544589" y="813108"/>
                  </a:lnTo>
                  <a:lnTo>
                    <a:pt x="550999" y="806679"/>
                  </a:lnTo>
                  <a:lnTo>
                    <a:pt x="550999" y="800249"/>
                  </a:lnTo>
                  <a:lnTo>
                    <a:pt x="554209" y="797030"/>
                  </a:lnTo>
                  <a:lnTo>
                    <a:pt x="557419" y="793820"/>
                  </a:lnTo>
                  <a:lnTo>
                    <a:pt x="563829" y="782571"/>
                  </a:lnTo>
                  <a:lnTo>
                    <a:pt x="563829" y="782571"/>
                  </a:lnTo>
                  <a:lnTo>
                    <a:pt x="563829" y="776142"/>
                  </a:lnTo>
                  <a:lnTo>
                    <a:pt x="567039" y="776142"/>
                  </a:lnTo>
                  <a:lnTo>
                    <a:pt x="570249" y="776142"/>
                  </a:lnTo>
                  <a:lnTo>
                    <a:pt x="570249" y="776142"/>
                  </a:lnTo>
                  <a:lnTo>
                    <a:pt x="573459" y="776142"/>
                  </a:lnTo>
                  <a:lnTo>
                    <a:pt x="576659" y="772922"/>
                  </a:lnTo>
                  <a:lnTo>
                    <a:pt x="576659" y="769712"/>
                  </a:lnTo>
                  <a:lnTo>
                    <a:pt x="583079" y="769712"/>
                  </a:lnTo>
                  <a:lnTo>
                    <a:pt x="595909" y="763282"/>
                  </a:lnTo>
                  <a:lnTo>
                    <a:pt x="618360" y="753644"/>
                  </a:lnTo>
                  <a:lnTo>
                    <a:pt x="618360" y="750424"/>
                  </a:lnTo>
                  <a:lnTo>
                    <a:pt x="621570" y="750424"/>
                  </a:lnTo>
                  <a:lnTo>
                    <a:pt x="624770" y="747214"/>
                  </a:lnTo>
                  <a:lnTo>
                    <a:pt x="627980" y="743995"/>
                  </a:lnTo>
                  <a:lnTo>
                    <a:pt x="624770" y="740784"/>
                  </a:lnTo>
                  <a:lnTo>
                    <a:pt x="621570" y="740784"/>
                  </a:lnTo>
                  <a:lnTo>
                    <a:pt x="621570" y="737575"/>
                  </a:lnTo>
                  <a:lnTo>
                    <a:pt x="618360" y="737575"/>
                  </a:lnTo>
                  <a:lnTo>
                    <a:pt x="615150" y="737575"/>
                  </a:lnTo>
                  <a:lnTo>
                    <a:pt x="615150" y="734355"/>
                  </a:lnTo>
                  <a:lnTo>
                    <a:pt x="611940" y="731145"/>
                  </a:lnTo>
                  <a:lnTo>
                    <a:pt x="608739" y="727926"/>
                  </a:lnTo>
                  <a:lnTo>
                    <a:pt x="608739" y="724716"/>
                  </a:lnTo>
                  <a:lnTo>
                    <a:pt x="608739" y="721497"/>
                  </a:lnTo>
                  <a:lnTo>
                    <a:pt x="608739" y="718286"/>
                  </a:lnTo>
                  <a:lnTo>
                    <a:pt x="605530" y="718286"/>
                  </a:lnTo>
                  <a:lnTo>
                    <a:pt x="602320" y="715067"/>
                  </a:lnTo>
                  <a:lnTo>
                    <a:pt x="602320" y="711857"/>
                  </a:lnTo>
                  <a:lnTo>
                    <a:pt x="602320" y="711857"/>
                  </a:lnTo>
                  <a:lnTo>
                    <a:pt x="599110" y="711857"/>
                  </a:lnTo>
                  <a:lnTo>
                    <a:pt x="599110" y="711857"/>
                  </a:lnTo>
                  <a:lnTo>
                    <a:pt x="592700" y="711857"/>
                  </a:lnTo>
                  <a:lnTo>
                    <a:pt x="589489" y="715067"/>
                  </a:lnTo>
                  <a:lnTo>
                    <a:pt x="583079" y="715067"/>
                  </a:lnTo>
                  <a:lnTo>
                    <a:pt x="576659" y="711857"/>
                  </a:lnTo>
                  <a:lnTo>
                    <a:pt x="573459" y="711857"/>
                  </a:lnTo>
                  <a:lnTo>
                    <a:pt x="570249" y="711857"/>
                  </a:lnTo>
                  <a:lnTo>
                    <a:pt x="570249" y="711857"/>
                  </a:lnTo>
                  <a:lnTo>
                    <a:pt x="567039" y="711857"/>
                  </a:lnTo>
                  <a:lnTo>
                    <a:pt x="563829" y="715067"/>
                  </a:lnTo>
                  <a:lnTo>
                    <a:pt x="560629" y="718286"/>
                  </a:lnTo>
                  <a:lnTo>
                    <a:pt x="55420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50999" y="718286"/>
                  </a:lnTo>
                  <a:lnTo>
                    <a:pt x="547798" y="718286"/>
                  </a:lnTo>
                  <a:lnTo>
                    <a:pt x="547798" y="718286"/>
                  </a:lnTo>
                  <a:lnTo>
                    <a:pt x="554209" y="715067"/>
                  </a:lnTo>
                  <a:lnTo>
                    <a:pt x="557419" y="715067"/>
                  </a:lnTo>
                  <a:lnTo>
                    <a:pt x="560629" y="711857"/>
                  </a:lnTo>
                  <a:lnTo>
                    <a:pt x="563829" y="708638"/>
                  </a:lnTo>
                  <a:lnTo>
                    <a:pt x="573459" y="711857"/>
                  </a:lnTo>
                  <a:lnTo>
                    <a:pt x="579869" y="708638"/>
                  </a:lnTo>
                  <a:lnTo>
                    <a:pt x="586280" y="711857"/>
                  </a:lnTo>
                  <a:lnTo>
                    <a:pt x="589489" y="711857"/>
                  </a:lnTo>
                  <a:lnTo>
                    <a:pt x="592700" y="708638"/>
                  </a:lnTo>
                  <a:lnTo>
                    <a:pt x="595909" y="708638"/>
                  </a:lnTo>
                  <a:lnTo>
                    <a:pt x="599110" y="705428"/>
                  </a:lnTo>
                  <a:lnTo>
                    <a:pt x="599110" y="702218"/>
                  </a:lnTo>
                  <a:lnTo>
                    <a:pt x="599110" y="698999"/>
                  </a:lnTo>
                  <a:lnTo>
                    <a:pt x="599110" y="689359"/>
                  </a:lnTo>
                  <a:lnTo>
                    <a:pt x="595909" y="682930"/>
                  </a:lnTo>
                  <a:lnTo>
                    <a:pt x="592700" y="676501"/>
                  </a:lnTo>
                  <a:lnTo>
                    <a:pt x="589489" y="673290"/>
                  </a:lnTo>
                  <a:lnTo>
                    <a:pt x="589489" y="670071"/>
                  </a:lnTo>
                  <a:lnTo>
                    <a:pt x="579869" y="666861"/>
                  </a:lnTo>
                  <a:lnTo>
                    <a:pt x="583079" y="666861"/>
                  </a:lnTo>
                  <a:lnTo>
                    <a:pt x="586280" y="666861"/>
                  </a:lnTo>
                  <a:lnTo>
                    <a:pt x="589489" y="670071"/>
                  </a:lnTo>
                  <a:lnTo>
                    <a:pt x="592700" y="670071"/>
                  </a:lnTo>
                  <a:lnTo>
                    <a:pt x="592700" y="673290"/>
                  </a:lnTo>
                  <a:lnTo>
                    <a:pt x="599110" y="686139"/>
                  </a:lnTo>
                  <a:lnTo>
                    <a:pt x="602320" y="689359"/>
                  </a:lnTo>
                  <a:lnTo>
                    <a:pt x="605530" y="695788"/>
                  </a:lnTo>
                  <a:lnTo>
                    <a:pt x="605530" y="698999"/>
                  </a:lnTo>
                  <a:lnTo>
                    <a:pt x="608739" y="705428"/>
                  </a:lnTo>
                  <a:lnTo>
                    <a:pt x="611940" y="708638"/>
                  </a:lnTo>
                  <a:lnTo>
                    <a:pt x="615150" y="711857"/>
                  </a:lnTo>
                  <a:lnTo>
                    <a:pt x="615150" y="718286"/>
                  </a:lnTo>
                  <a:lnTo>
                    <a:pt x="618360" y="721497"/>
                  </a:lnTo>
                  <a:lnTo>
                    <a:pt x="618360" y="724716"/>
                  </a:lnTo>
                  <a:lnTo>
                    <a:pt x="621570" y="731145"/>
                  </a:lnTo>
                  <a:lnTo>
                    <a:pt x="624770" y="731145"/>
                  </a:lnTo>
                  <a:lnTo>
                    <a:pt x="627980" y="737575"/>
                  </a:lnTo>
                  <a:lnTo>
                    <a:pt x="627980" y="737575"/>
                  </a:lnTo>
                  <a:lnTo>
                    <a:pt x="631190" y="737575"/>
                  </a:lnTo>
                  <a:lnTo>
                    <a:pt x="637600" y="740784"/>
                  </a:lnTo>
                  <a:lnTo>
                    <a:pt x="650430" y="737575"/>
                  </a:lnTo>
                  <a:lnTo>
                    <a:pt x="660051" y="731145"/>
                  </a:lnTo>
                  <a:lnTo>
                    <a:pt x="669680" y="724716"/>
                  </a:lnTo>
                  <a:lnTo>
                    <a:pt x="682510" y="715067"/>
                  </a:lnTo>
                  <a:lnTo>
                    <a:pt x="688921" y="708638"/>
                  </a:lnTo>
                  <a:lnTo>
                    <a:pt x="692131" y="698999"/>
                  </a:lnTo>
                  <a:lnTo>
                    <a:pt x="692131" y="698999"/>
                  </a:lnTo>
                  <a:lnTo>
                    <a:pt x="695331" y="695788"/>
                  </a:lnTo>
                  <a:lnTo>
                    <a:pt x="695331" y="692569"/>
                  </a:lnTo>
                  <a:lnTo>
                    <a:pt x="698541" y="689359"/>
                  </a:lnTo>
                  <a:lnTo>
                    <a:pt x="701751" y="676501"/>
                  </a:lnTo>
                  <a:lnTo>
                    <a:pt x="701751" y="657212"/>
                  </a:lnTo>
                  <a:lnTo>
                    <a:pt x="701751" y="654003"/>
                  </a:lnTo>
                  <a:lnTo>
                    <a:pt x="701751" y="647573"/>
                  </a:lnTo>
                  <a:lnTo>
                    <a:pt x="706561" y="644363"/>
                  </a:lnTo>
                  <a:lnTo>
                    <a:pt x="706561" y="634714"/>
                  </a:lnTo>
                  <a:lnTo>
                    <a:pt x="706561" y="631504"/>
                  </a:lnTo>
                  <a:lnTo>
                    <a:pt x="709771" y="618645"/>
                  </a:lnTo>
                  <a:lnTo>
                    <a:pt x="709771" y="605787"/>
                  </a:lnTo>
                  <a:lnTo>
                    <a:pt x="712981" y="602577"/>
                  </a:lnTo>
                  <a:lnTo>
                    <a:pt x="716182" y="592928"/>
                  </a:lnTo>
                  <a:lnTo>
                    <a:pt x="716182" y="584899"/>
                  </a:lnTo>
                  <a:lnTo>
                    <a:pt x="716182" y="578469"/>
                  </a:lnTo>
                  <a:lnTo>
                    <a:pt x="716182" y="578469"/>
                  </a:lnTo>
                  <a:lnTo>
                    <a:pt x="712981" y="575250"/>
                  </a:lnTo>
                  <a:lnTo>
                    <a:pt x="712981" y="578469"/>
                  </a:lnTo>
                  <a:lnTo>
                    <a:pt x="709771" y="581679"/>
                  </a:lnTo>
                  <a:lnTo>
                    <a:pt x="709771" y="584899"/>
                  </a:lnTo>
                  <a:lnTo>
                    <a:pt x="706561" y="588108"/>
                  </a:lnTo>
                  <a:lnTo>
                    <a:pt x="709771" y="592928"/>
                  </a:lnTo>
                  <a:lnTo>
                    <a:pt x="706561" y="599358"/>
                  </a:lnTo>
                  <a:lnTo>
                    <a:pt x="701751" y="605787"/>
                  </a:lnTo>
                  <a:lnTo>
                    <a:pt x="692131" y="605787"/>
                  </a:lnTo>
                  <a:lnTo>
                    <a:pt x="692131" y="605787"/>
                  </a:lnTo>
                  <a:lnTo>
                    <a:pt x="688921" y="602577"/>
                  </a:lnTo>
                  <a:lnTo>
                    <a:pt x="688921" y="602577"/>
                  </a:lnTo>
                  <a:lnTo>
                    <a:pt x="695331" y="602577"/>
                  </a:lnTo>
                  <a:lnTo>
                    <a:pt x="698541" y="599358"/>
                  </a:lnTo>
                  <a:lnTo>
                    <a:pt x="698541" y="596147"/>
                  </a:lnTo>
                  <a:lnTo>
                    <a:pt x="698541" y="592928"/>
                  </a:lnTo>
                  <a:lnTo>
                    <a:pt x="698541" y="592928"/>
                  </a:lnTo>
                  <a:lnTo>
                    <a:pt x="701751" y="588108"/>
                  </a:lnTo>
                  <a:lnTo>
                    <a:pt x="701751" y="588108"/>
                  </a:lnTo>
                  <a:lnTo>
                    <a:pt x="706561" y="588108"/>
                  </a:lnTo>
                  <a:lnTo>
                    <a:pt x="701751" y="584899"/>
                  </a:lnTo>
                  <a:lnTo>
                    <a:pt x="701751" y="584899"/>
                  </a:lnTo>
                  <a:lnTo>
                    <a:pt x="701751" y="581679"/>
                  </a:lnTo>
                  <a:lnTo>
                    <a:pt x="706561" y="581679"/>
                  </a:lnTo>
                  <a:lnTo>
                    <a:pt x="709771" y="578469"/>
                  </a:lnTo>
                  <a:lnTo>
                    <a:pt x="709771" y="572039"/>
                  </a:lnTo>
                  <a:lnTo>
                    <a:pt x="709771" y="572039"/>
                  </a:lnTo>
                  <a:lnTo>
                    <a:pt x="712981" y="568820"/>
                  </a:lnTo>
                  <a:lnTo>
                    <a:pt x="712981" y="568820"/>
                  </a:lnTo>
                  <a:lnTo>
                    <a:pt x="712981" y="565610"/>
                  </a:lnTo>
                  <a:lnTo>
                    <a:pt x="716182" y="565610"/>
                  </a:lnTo>
                  <a:lnTo>
                    <a:pt x="716182" y="565610"/>
                  </a:lnTo>
                  <a:lnTo>
                    <a:pt x="716182" y="562401"/>
                  </a:lnTo>
                  <a:lnTo>
                    <a:pt x="712981" y="559181"/>
                  </a:lnTo>
                  <a:lnTo>
                    <a:pt x="712981" y="555971"/>
                  </a:lnTo>
                  <a:lnTo>
                    <a:pt x="716182" y="552752"/>
                  </a:lnTo>
                  <a:lnTo>
                    <a:pt x="719391" y="549541"/>
                  </a:lnTo>
                  <a:lnTo>
                    <a:pt x="719391" y="546322"/>
                  </a:lnTo>
                  <a:lnTo>
                    <a:pt x="719391" y="539893"/>
                  </a:lnTo>
                  <a:lnTo>
                    <a:pt x="722602" y="533473"/>
                  </a:lnTo>
                  <a:lnTo>
                    <a:pt x="741842" y="514185"/>
                  </a:lnTo>
                  <a:lnTo>
                    <a:pt x="751462" y="507756"/>
                  </a:lnTo>
                  <a:lnTo>
                    <a:pt x="761092" y="504536"/>
                  </a:lnTo>
                  <a:lnTo>
                    <a:pt x="764292" y="498116"/>
                  </a:lnTo>
                  <a:lnTo>
                    <a:pt x="767502" y="494896"/>
                  </a:lnTo>
                  <a:lnTo>
                    <a:pt x="767502" y="491687"/>
                  </a:lnTo>
                  <a:lnTo>
                    <a:pt x="770712" y="485258"/>
                  </a:lnTo>
                  <a:lnTo>
                    <a:pt x="773912" y="475608"/>
                  </a:lnTo>
                  <a:lnTo>
                    <a:pt x="777123" y="472399"/>
                  </a:lnTo>
                  <a:lnTo>
                    <a:pt x="783542" y="469189"/>
                  </a:lnTo>
                  <a:lnTo>
                    <a:pt x="789953" y="462759"/>
                  </a:lnTo>
                  <a:lnTo>
                    <a:pt x="799573" y="459540"/>
                  </a:lnTo>
                  <a:lnTo>
                    <a:pt x="802783" y="459540"/>
                  </a:lnTo>
                  <a:lnTo>
                    <a:pt x="805993" y="456330"/>
                  </a:lnTo>
                  <a:lnTo>
                    <a:pt x="805993" y="453110"/>
                  </a:lnTo>
                  <a:lnTo>
                    <a:pt x="805993" y="449901"/>
                  </a:lnTo>
                  <a:lnTo>
                    <a:pt x="809203" y="449901"/>
                  </a:lnTo>
                  <a:lnTo>
                    <a:pt x="812403" y="443471"/>
                  </a:lnTo>
                  <a:lnTo>
                    <a:pt x="815613" y="440252"/>
                  </a:lnTo>
                  <a:lnTo>
                    <a:pt x="818823" y="437042"/>
                  </a:lnTo>
                  <a:lnTo>
                    <a:pt x="825233" y="433832"/>
                  </a:lnTo>
                  <a:lnTo>
                    <a:pt x="831653" y="430612"/>
                  </a:lnTo>
                  <a:lnTo>
                    <a:pt x="838064" y="427403"/>
                  </a:lnTo>
                  <a:lnTo>
                    <a:pt x="844483" y="427403"/>
                  </a:lnTo>
                  <a:lnTo>
                    <a:pt x="847683" y="427403"/>
                  </a:lnTo>
                  <a:lnTo>
                    <a:pt x="850894" y="424183"/>
                  </a:lnTo>
                  <a:lnTo>
                    <a:pt x="854103" y="420973"/>
                  </a:lnTo>
                  <a:lnTo>
                    <a:pt x="850894" y="417754"/>
                  </a:lnTo>
                  <a:lnTo>
                    <a:pt x="854103" y="414544"/>
                  </a:lnTo>
                  <a:lnTo>
                    <a:pt x="854103" y="414544"/>
                  </a:lnTo>
                  <a:lnTo>
                    <a:pt x="857314" y="414544"/>
                  </a:lnTo>
                  <a:lnTo>
                    <a:pt x="860514" y="414544"/>
                  </a:lnTo>
                  <a:lnTo>
                    <a:pt x="868534" y="414544"/>
                  </a:lnTo>
                  <a:lnTo>
                    <a:pt x="868534" y="414544"/>
                  </a:lnTo>
                  <a:lnTo>
                    <a:pt x="868534" y="411324"/>
                  </a:lnTo>
                  <a:lnTo>
                    <a:pt x="868534" y="404905"/>
                  </a:lnTo>
                  <a:lnTo>
                    <a:pt x="871744" y="398475"/>
                  </a:lnTo>
                  <a:lnTo>
                    <a:pt x="874954" y="398475"/>
                  </a:lnTo>
                  <a:lnTo>
                    <a:pt x="878154" y="395256"/>
                  </a:lnTo>
                  <a:lnTo>
                    <a:pt x="881364" y="388826"/>
                  </a:lnTo>
                  <a:lnTo>
                    <a:pt x="884574" y="388826"/>
                  </a:lnTo>
                  <a:lnTo>
                    <a:pt x="890984" y="384007"/>
                  </a:lnTo>
                  <a:lnTo>
                    <a:pt x="890984" y="380797"/>
                  </a:lnTo>
                  <a:lnTo>
                    <a:pt x="890984" y="380797"/>
                  </a:lnTo>
                  <a:lnTo>
                    <a:pt x="894194" y="374367"/>
                  </a:lnTo>
                  <a:lnTo>
                    <a:pt x="897404" y="374367"/>
                  </a:lnTo>
                  <a:lnTo>
                    <a:pt x="897404" y="371148"/>
                  </a:lnTo>
                  <a:lnTo>
                    <a:pt x="900605" y="371148"/>
                  </a:lnTo>
                  <a:lnTo>
                    <a:pt x="907025" y="371148"/>
                  </a:lnTo>
                  <a:lnTo>
                    <a:pt x="910234" y="371148"/>
                  </a:lnTo>
                  <a:lnTo>
                    <a:pt x="913435" y="367938"/>
                  </a:lnTo>
                  <a:lnTo>
                    <a:pt x="913435" y="371148"/>
                  </a:lnTo>
                  <a:lnTo>
                    <a:pt x="916645" y="371148"/>
                  </a:lnTo>
                  <a:lnTo>
                    <a:pt x="919855" y="371148"/>
                  </a:lnTo>
                  <a:lnTo>
                    <a:pt x="919855" y="367938"/>
                  </a:lnTo>
                  <a:lnTo>
                    <a:pt x="919855" y="364718"/>
                  </a:lnTo>
                  <a:lnTo>
                    <a:pt x="916645" y="364718"/>
                  </a:lnTo>
                  <a:lnTo>
                    <a:pt x="913435" y="361509"/>
                  </a:lnTo>
                  <a:lnTo>
                    <a:pt x="913435" y="358299"/>
                  </a:lnTo>
                  <a:lnTo>
                    <a:pt x="916645" y="35829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55079"/>
                  </a:lnTo>
                  <a:lnTo>
                    <a:pt x="916645" y="348650"/>
                  </a:lnTo>
                  <a:lnTo>
                    <a:pt x="913435" y="348650"/>
                  </a:lnTo>
                  <a:lnTo>
                    <a:pt x="916645" y="345440"/>
                  </a:lnTo>
                  <a:lnTo>
                    <a:pt x="916645" y="342220"/>
                  </a:lnTo>
                  <a:lnTo>
                    <a:pt x="919855" y="339011"/>
                  </a:lnTo>
                  <a:lnTo>
                    <a:pt x="926265" y="342220"/>
                  </a:lnTo>
                  <a:lnTo>
                    <a:pt x="929475" y="345440"/>
                  </a:lnTo>
                  <a:lnTo>
                    <a:pt x="932685" y="34544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5895" y="342220"/>
                  </a:lnTo>
                  <a:lnTo>
                    <a:pt x="932685" y="339011"/>
                  </a:lnTo>
                  <a:lnTo>
                    <a:pt x="932685" y="339011"/>
                  </a:lnTo>
                  <a:lnTo>
                    <a:pt x="935895" y="335791"/>
                  </a:lnTo>
                  <a:lnTo>
                    <a:pt x="932685" y="332581"/>
                  </a:lnTo>
                  <a:lnTo>
                    <a:pt x="929475" y="332581"/>
                  </a:lnTo>
                  <a:lnTo>
                    <a:pt x="926265" y="329371"/>
                  </a:lnTo>
                  <a:lnTo>
                    <a:pt x="926265" y="322942"/>
                  </a:lnTo>
                  <a:lnTo>
                    <a:pt x="923064" y="313293"/>
                  </a:lnTo>
                  <a:lnTo>
                    <a:pt x="919855" y="310083"/>
                  </a:lnTo>
                  <a:lnTo>
                    <a:pt x="916645" y="310083"/>
                  </a:lnTo>
                  <a:lnTo>
                    <a:pt x="913435" y="310083"/>
                  </a:lnTo>
                  <a:lnTo>
                    <a:pt x="907025" y="310083"/>
                  </a:lnTo>
                  <a:lnTo>
                    <a:pt x="903814" y="313293"/>
                  </a:lnTo>
                  <a:lnTo>
                    <a:pt x="890984" y="319722"/>
                  </a:lnTo>
                  <a:lnTo>
                    <a:pt x="884574" y="322942"/>
                  </a:lnTo>
                  <a:lnTo>
                    <a:pt x="881364" y="322942"/>
                  </a:lnTo>
                  <a:lnTo>
                    <a:pt x="874954" y="329371"/>
                  </a:lnTo>
                  <a:lnTo>
                    <a:pt x="868534" y="329371"/>
                  </a:lnTo>
                  <a:lnTo>
                    <a:pt x="860514" y="326152"/>
                  </a:lnTo>
                  <a:lnTo>
                    <a:pt x="865324" y="326152"/>
                  </a:lnTo>
                  <a:lnTo>
                    <a:pt x="874954" y="326152"/>
                  </a:lnTo>
                  <a:lnTo>
                    <a:pt x="878154" y="326152"/>
                  </a:lnTo>
                  <a:lnTo>
                    <a:pt x="884574" y="319722"/>
                  </a:lnTo>
                  <a:lnTo>
                    <a:pt x="890984" y="316513"/>
                  </a:lnTo>
                  <a:lnTo>
                    <a:pt x="894194" y="316513"/>
                  </a:lnTo>
                  <a:lnTo>
                    <a:pt x="897404" y="313293"/>
                  </a:lnTo>
                  <a:lnTo>
                    <a:pt x="900605" y="306864"/>
                  </a:lnTo>
                  <a:lnTo>
                    <a:pt x="903814" y="303654"/>
                  </a:lnTo>
                  <a:lnTo>
                    <a:pt x="913435" y="303654"/>
                  </a:lnTo>
                  <a:lnTo>
                    <a:pt x="919855" y="306864"/>
                  </a:lnTo>
                  <a:lnTo>
                    <a:pt x="923064" y="306864"/>
                  </a:lnTo>
                  <a:lnTo>
                    <a:pt x="926265" y="306864"/>
                  </a:lnTo>
                  <a:lnTo>
                    <a:pt x="926265" y="306864"/>
                  </a:lnTo>
                  <a:lnTo>
                    <a:pt x="932685" y="287585"/>
                  </a:lnTo>
                  <a:lnTo>
                    <a:pt x="935895" y="274726"/>
                  </a:lnTo>
                  <a:lnTo>
                    <a:pt x="939095" y="265087"/>
                  </a:lnTo>
                  <a:lnTo>
                    <a:pt x="942305" y="245799"/>
                  </a:lnTo>
                  <a:lnTo>
                    <a:pt x="942305" y="236160"/>
                  </a:lnTo>
                  <a:lnTo>
                    <a:pt x="942305" y="22973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79943A86-D21B-CBE7-679F-C0610674E79E}"/>
                </a:ext>
              </a:extLst>
            </p:cNvPr>
            <p:cNvSpPr/>
            <p:nvPr/>
          </p:nvSpPr>
          <p:spPr>
            <a:xfrm>
              <a:off x="7133633" y="2208483"/>
              <a:ext cx="295275" cy="600075"/>
            </a:xfrm>
            <a:custGeom>
              <a:avLst/>
              <a:gdLst>
                <a:gd name="connsiteX0" fmla="*/ 294605 w 295275"/>
                <a:gd name="connsiteY0" fmla="*/ 96437 h 600075"/>
                <a:gd name="connsiteX1" fmla="*/ 294605 w 295275"/>
                <a:gd name="connsiteY1" fmla="*/ 96437 h 600075"/>
                <a:gd name="connsiteX2" fmla="*/ 294605 w 295275"/>
                <a:gd name="connsiteY2" fmla="*/ 93218 h 600075"/>
                <a:gd name="connsiteX3" fmla="*/ 294605 w 295275"/>
                <a:gd name="connsiteY3" fmla="*/ 89998 h 600075"/>
                <a:gd name="connsiteX4" fmla="*/ 294605 w 295275"/>
                <a:gd name="connsiteY4" fmla="*/ 89998 h 600075"/>
                <a:gd name="connsiteX5" fmla="*/ 291462 w 295275"/>
                <a:gd name="connsiteY5" fmla="*/ 83569 h 600075"/>
                <a:gd name="connsiteX6" fmla="*/ 291462 w 295275"/>
                <a:gd name="connsiteY6" fmla="*/ 80350 h 600075"/>
                <a:gd name="connsiteX7" fmla="*/ 288328 w 295275"/>
                <a:gd name="connsiteY7" fmla="*/ 80350 h 600075"/>
                <a:gd name="connsiteX8" fmla="*/ 288328 w 295275"/>
                <a:gd name="connsiteY8" fmla="*/ 77130 h 600075"/>
                <a:gd name="connsiteX9" fmla="*/ 291462 w 295275"/>
                <a:gd name="connsiteY9" fmla="*/ 73911 h 600075"/>
                <a:gd name="connsiteX10" fmla="*/ 291462 w 295275"/>
                <a:gd name="connsiteY10" fmla="*/ 70701 h 600075"/>
                <a:gd name="connsiteX11" fmla="*/ 291462 w 295275"/>
                <a:gd name="connsiteY11" fmla="*/ 64262 h 600075"/>
                <a:gd name="connsiteX12" fmla="*/ 291462 w 295275"/>
                <a:gd name="connsiteY12" fmla="*/ 64262 h 600075"/>
                <a:gd name="connsiteX13" fmla="*/ 288328 w 295275"/>
                <a:gd name="connsiteY13" fmla="*/ 61042 h 600075"/>
                <a:gd name="connsiteX14" fmla="*/ 288328 w 295275"/>
                <a:gd name="connsiteY14" fmla="*/ 61042 h 600075"/>
                <a:gd name="connsiteX15" fmla="*/ 288328 w 295275"/>
                <a:gd name="connsiteY15" fmla="*/ 61042 h 600075"/>
                <a:gd name="connsiteX16" fmla="*/ 288328 w 295275"/>
                <a:gd name="connsiteY16" fmla="*/ 61042 h 600075"/>
                <a:gd name="connsiteX17" fmla="*/ 288328 w 295275"/>
                <a:gd name="connsiteY17" fmla="*/ 61042 h 600075"/>
                <a:gd name="connsiteX18" fmla="*/ 285185 w 295275"/>
                <a:gd name="connsiteY18" fmla="*/ 61042 h 600075"/>
                <a:gd name="connsiteX19" fmla="*/ 285185 w 295275"/>
                <a:gd name="connsiteY19" fmla="*/ 61042 h 600075"/>
                <a:gd name="connsiteX20" fmla="*/ 271049 w 295275"/>
                <a:gd name="connsiteY20" fmla="*/ 64262 h 600075"/>
                <a:gd name="connsiteX21" fmla="*/ 258486 w 295275"/>
                <a:gd name="connsiteY21" fmla="*/ 67481 h 600075"/>
                <a:gd name="connsiteX22" fmla="*/ 258486 w 295275"/>
                <a:gd name="connsiteY22" fmla="*/ 67481 h 600075"/>
                <a:gd name="connsiteX23" fmla="*/ 255343 w 295275"/>
                <a:gd name="connsiteY23" fmla="*/ 67481 h 600075"/>
                <a:gd name="connsiteX24" fmla="*/ 255343 w 295275"/>
                <a:gd name="connsiteY24" fmla="*/ 64262 h 600075"/>
                <a:gd name="connsiteX25" fmla="*/ 255343 w 295275"/>
                <a:gd name="connsiteY25" fmla="*/ 64262 h 600075"/>
                <a:gd name="connsiteX26" fmla="*/ 255343 w 295275"/>
                <a:gd name="connsiteY26" fmla="*/ 64262 h 600075"/>
                <a:gd name="connsiteX27" fmla="*/ 255343 w 295275"/>
                <a:gd name="connsiteY27" fmla="*/ 57823 h 600075"/>
                <a:gd name="connsiteX28" fmla="*/ 255343 w 295275"/>
                <a:gd name="connsiteY28" fmla="*/ 54613 h 600075"/>
                <a:gd name="connsiteX29" fmla="*/ 255343 w 295275"/>
                <a:gd name="connsiteY29" fmla="*/ 54613 h 600075"/>
                <a:gd name="connsiteX30" fmla="*/ 252199 w 295275"/>
                <a:gd name="connsiteY30" fmla="*/ 51394 h 600075"/>
                <a:gd name="connsiteX31" fmla="*/ 252199 w 295275"/>
                <a:gd name="connsiteY31" fmla="*/ 48174 h 600075"/>
                <a:gd name="connsiteX32" fmla="*/ 252199 w 295275"/>
                <a:gd name="connsiteY32" fmla="*/ 48174 h 600075"/>
                <a:gd name="connsiteX33" fmla="*/ 252199 w 295275"/>
                <a:gd name="connsiteY33" fmla="*/ 44955 h 600075"/>
                <a:gd name="connsiteX34" fmla="*/ 252199 w 295275"/>
                <a:gd name="connsiteY34" fmla="*/ 44955 h 600075"/>
                <a:gd name="connsiteX35" fmla="*/ 252199 w 295275"/>
                <a:gd name="connsiteY35" fmla="*/ 41735 h 600075"/>
                <a:gd name="connsiteX36" fmla="*/ 252199 w 295275"/>
                <a:gd name="connsiteY36" fmla="*/ 38525 h 600075"/>
                <a:gd name="connsiteX37" fmla="*/ 252199 w 295275"/>
                <a:gd name="connsiteY37" fmla="*/ 38525 h 600075"/>
                <a:gd name="connsiteX38" fmla="*/ 249057 w 295275"/>
                <a:gd name="connsiteY38" fmla="*/ 38525 h 600075"/>
                <a:gd name="connsiteX39" fmla="*/ 249057 w 295275"/>
                <a:gd name="connsiteY39" fmla="*/ 35306 h 600075"/>
                <a:gd name="connsiteX40" fmla="*/ 245913 w 295275"/>
                <a:gd name="connsiteY40" fmla="*/ 32087 h 600075"/>
                <a:gd name="connsiteX41" fmla="*/ 242780 w 295275"/>
                <a:gd name="connsiteY41" fmla="*/ 28867 h 600075"/>
                <a:gd name="connsiteX42" fmla="*/ 211366 w 295275"/>
                <a:gd name="connsiteY42" fmla="*/ 9560 h 600075"/>
                <a:gd name="connsiteX43" fmla="*/ 205080 w 295275"/>
                <a:gd name="connsiteY43" fmla="*/ 6350 h 600075"/>
                <a:gd name="connsiteX44" fmla="*/ 201936 w 295275"/>
                <a:gd name="connsiteY44" fmla="*/ 3130 h 600075"/>
                <a:gd name="connsiteX45" fmla="*/ 192516 w 295275"/>
                <a:gd name="connsiteY45" fmla="*/ 3130 h 600075"/>
                <a:gd name="connsiteX46" fmla="*/ 179953 w 295275"/>
                <a:gd name="connsiteY46" fmla="*/ 6350 h 600075"/>
                <a:gd name="connsiteX47" fmla="*/ 173666 w 295275"/>
                <a:gd name="connsiteY47" fmla="*/ 6350 h 600075"/>
                <a:gd name="connsiteX48" fmla="*/ 170523 w 295275"/>
                <a:gd name="connsiteY48" fmla="*/ 6350 h 600075"/>
                <a:gd name="connsiteX49" fmla="*/ 170523 w 295275"/>
                <a:gd name="connsiteY49" fmla="*/ 6350 h 600075"/>
                <a:gd name="connsiteX50" fmla="*/ 170523 w 295275"/>
                <a:gd name="connsiteY50" fmla="*/ 6350 h 600075"/>
                <a:gd name="connsiteX51" fmla="*/ 167389 w 295275"/>
                <a:gd name="connsiteY51" fmla="*/ 3130 h 600075"/>
                <a:gd name="connsiteX52" fmla="*/ 167389 w 295275"/>
                <a:gd name="connsiteY52" fmla="*/ 3130 h 600075"/>
                <a:gd name="connsiteX53" fmla="*/ 167389 w 295275"/>
                <a:gd name="connsiteY53" fmla="*/ 3130 h 600075"/>
                <a:gd name="connsiteX54" fmla="*/ 161103 w 295275"/>
                <a:gd name="connsiteY54" fmla="*/ 3130 h 600075"/>
                <a:gd name="connsiteX55" fmla="*/ 157959 w 295275"/>
                <a:gd name="connsiteY55" fmla="*/ 3130 h 600075"/>
                <a:gd name="connsiteX56" fmla="*/ 151682 w 295275"/>
                <a:gd name="connsiteY56" fmla="*/ 3130 h 600075"/>
                <a:gd name="connsiteX57" fmla="*/ 148539 w 295275"/>
                <a:gd name="connsiteY57" fmla="*/ 6350 h 600075"/>
                <a:gd name="connsiteX58" fmla="*/ 142253 w 295275"/>
                <a:gd name="connsiteY58" fmla="*/ 6350 h 600075"/>
                <a:gd name="connsiteX59" fmla="*/ 139119 w 295275"/>
                <a:gd name="connsiteY59" fmla="*/ 9560 h 600075"/>
                <a:gd name="connsiteX60" fmla="*/ 132832 w 295275"/>
                <a:gd name="connsiteY60" fmla="*/ 9560 h 600075"/>
                <a:gd name="connsiteX61" fmla="*/ 126546 w 295275"/>
                <a:gd name="connsiteY61" fmla="*/ 9560 h 600075"/>
                <a:gd name="connsiteX62" fmla="*/ 123412 w 295275"/>
                <a:gd name="connsiteY62" fmla="*/ 9560 h 600075"/>
                <a:gd name="connsiteX63" fmla="*/ 120269 w 295275"/>
                <a:gd name="connsiteY63" fmla="*/ 9560 h 600075"/>
                <a:gd name="connsiteX64" fmla="*/ 120269 w 295275"/>
                <a:gd name="connsiteY64" fmla="*/ 9560 h 600075"/>
                <a:gd name="connsiteX65" fmla="*/ 120269 w 295275"/>
                <a:gd name="connsiteY65" fmla="*/ 9560 h 600075"/>
                <a:gd name="connsiteX66" fmla="*/ 115554 w 295275"/>
                <a:gd name="connsiteY66" fmla="*/ 9560 h 600075"/>
                <a:gd name="connsiteX67" fmla="*/ 112411 w 295275"/>
                <a:gd name="connsiteY67" fmla="*/ 9560 h 600075"/>
                <a:gd name="connsiteX68" fmla="*/ 112411 w 295275"/>
                <a:gd name="connsiteY68" fmla="*/ 9560 h 600075"/>
                <a:gd name="connsiteX69" fmla="*/ 109277 w 295275"/>
                <a:gd name="connsiteY69" fmla="*/ 9560 h 600075"/>
                <a:gd name="connsiteX70" fmla="*/ 102991 w 295275"/>
                <a:gd name="connsiteY70" fmla="*/ 9560 h 600075"/>
                <a:gd name="connsiteX71" fmla="*/ 102991 w 295275"/>
                <a:gd name="connsiteY71" fmla="*/ 9560 h 600075"/>
                <a:gd name="connsiteX72" fmla="*/ 102991 w 295275"/>
                <a:gd name="connsiteY72" fmla="*/ 9560 h 600075"/>
                <a:gd name="connsiteX73" fmla="*/ 99847 w 295275"/>
                <a:gd name="connsiteY73" fmla="*/ 6350 h 600075"/>
                <a:gd name="connsiteX74" fmla="*/ 99847 w 295275"/>
                <a:gd name="connsiteY74" fmla="*/ 6350 h 600075"/>
                <a:gd name="connsiteX75" fmla="*/ 99847 w 295275"/>
                <a:gd name="connsiteY75" fmla="*/ 6350 h 600075"/>
                <a:gd name="connsiteX76" fmla="*/ 96704 w 295275"/>
                <a:gd name="connsiteY76" fmla="*/ 6350 h 600075"/>
                <a:gd name="connsiteX77" fmla="*/ 96704 w 295275"/>
                <a:gd name="connsiteY77" fmla="*/ 9560 h 600075"/>
                <a:gd name="connsiteX78" fmla="*/ 93570 w 295275"/>
                <a:gd name="connsiteY78" fmla="*/ 9560 h 600075"/>
                <a:gd name="connsiteX79" fmla="*/ 93570 w 295275"/>
                <a:gd name="connsiteY79" fmla="*/ 9560 h 600075"/>
                <a:gd name="connsiteX80" fmla="*/ 90427 w 295275"/>
                <a:gd name="connsiteY80" fmla="*/ 9560 h 600075"/>
                <a:gd name="connsiteX81" fmla="*/ 90427 w 295275"/>
                <a:gd name="connsiteY81" fmla="*/ 6350 h 600075"/>
                <a:gd name="connsiteX82" fmla="*/ 87284 w 295275"/>
                <a:gd name="connsiteY82" fmla="*/ 6350 h 600075"/>
                <a:gd name="connsiteX83" fmla="*/ 84141 w 295275"/>
                <a:gd name="connsiteY83" fmla="*/ 6350 h 600075"/>
                <a:gd name="connsiteX84" fmla="*/ 77864 w 295275"/>
                <a:gd name="connsiteY84" fmla="*/ 3130 h 600075"/>
                <a:gd name="connsiteX85" fmla="*/ 46450 w 295275"/>
                <a:gd name="connsiteY85" fmla="*/ 6350 h 600075"/>
                <a:gd name="connsiteX86" fmla="*/ 43307 w 295275"/>
                <a:gd name="connsiteY86" fmla="*/ 3130 h 600075"/>
                <a:gd name="connsiteX87" fmla="*/ 43307 w 295275"/>
                <a:gd name="connsiteY87" fmla="*/ 3130 h 600075"/>
                <a:gd name="connsiteX88" fmla="*/ 40164 w 295275"/>
                <a:gd name="connsiteY88" fmla="*/ 3130 h 600075"/>
                <a:gd name="connsiteX89" fmla="*/ 40164 w 295275"/>
                <a:gd name="connsiteY89" fmla="*/ 3130 h 600075"/>
                <a:gd name="connsiteX90" fmla="*/ 40164 w 295275"/>
                <a:gd name="connsiteY90" fmla="*/ -89 h 600075"/>
                <a:gd name="connsiteX91" fmla="*/ 40164 w 295275"/>
                <a:gd name="connsiteY91" fmla="*/ -89 h 600075"/>
                <a:gd name="connsiteX92" fmla="*/ 37030 w 295275"/>
                <a:gd name="connsiteY92" fmla="*/ -89 h 600075"/>
                <a:gd name="connsiteX93" fmla="*/ 33887 w 295275"/>
                <a:gd name="connsiteY93" fmla="*/ -89 h 600075"/>
                <a:gd name="connsiteX94" fmla="*/ 33887 w 295275"/>
                <a:gd name="connsiteY94" fmla="*/ -89 h 600075"/>
                <a:gd name="connsiteX95" fmla="*/ 30743 w 295275"/>
                <a:gd name="connsiteY95" fmla="*/ -89 h 600075"/>
                <a:gd name="connsiteX96" fmla="*/ 27600 w 295275"/>
                <a:gd name="connsiteY96" fmla="*/ -89 h 600075"/>
                <a:gd name="connsiteX97" fmla="*/ 18180 w 295275"/>
                <a:gd name="connsiteY97" fmla="*/ 3130 h 600075"/>
                <a:gd name="connsiteX98" fmla="*/ 15037 w 295275"/>
                <a:gd name="connsiteY98" fmla="*/ 3130 h 600075"/>
                <a:gd name="connsiteX99" fmla="*/ 15037 w 295275"/>
                <a:gd name="connsiteY99" fmla="*/ -89 h 600075"/>
                <a:gd name="connsiteX100" fmla="*/ 11893 w 295275"/>
                <a:gd name="connsiteY100" fmla="*/ -89 h 600075"/>
                <a:gd name="connsiteX101" fmla="*/ 5616 w 295275"/>
                <a:gd name="connsiteY101" fmla="*/ -89 h 600075"/>
                <a:gd name="connsiteX102" fmla="*/ 2473 w 295275"/>
                <a:gd name="connsiteY102" fmla="*/ -89 h 600075"/>
                <a:gd name="connsiteX103" fmla="*/ 2473 w 295275"/>
                <a:gd name="connsiteY103" fmla="*/ 3130 h 600075"/>
                <a:gd name="connsiteX104" fmla="*/ 2473 w 295275"/>
                <a:gd name="connsiteY104" fmla="*/ 3130 h 600075"/>
                <a:gd name="connsiteX105" fmla="*/ -670 w 295275"/>
                <a:gd name="connsiteY105" fmla="*/ 3130 h 600075"/>
                <a:gd name="connsiteX106" fmla="*/ -670 w 295275"/>
                <a:gd name="connsiteY106" fmla="*/ 6350 h 600075"/>
                <a:gd name="connsiteX107" fmla="*/ -670 w 295275"/>
                <a:gd name="connsiteY107" fmla="*/ 6350 h 600075"/>
                <a:gd name="connsiteX108" fmla="*/ -670 w 295275"/>
                <a:gd name="connsiteY108" fmla="*/ 6350 h 600075"/>
                <a:gd name="connsiteX109" fmla="*/ 2473 w 295275"/>
                <a:gd name="connsiteY109" fmla="*/ 9560 h 600075"/>
                <a:gd name="connsiteX110" fmla="*/ 2473 w 295275"/>
                <a:gd name="connsiteY110" fmla="*/ 12779 h 600075"/>
                <a:gd name="connsiteX111" fmla="*/ 2473 w 295275"/>
                <a:gd name="connsiteY111" fmla="*/ 15999 h 600075"/>
                <a:gd name="connsiteX112" fmla="*/ 2473 w 295275"/>
                <a:gd name="connsiteY112" fmla="*/ 15999 h 600075"/>
                <a:gd name="connsiteX113" fmla="*/ 2473 w 295275"/>
                <a:gd name="connsiteY113" fmla="*/ 15999 h 600075"/>
                <a:gd name="connsiteX114" fmla="*/ 2473 w 295275"/>
                <a:gd name="connsiteY114" fmla="*/ 15999 h 600075"/>
                <a:gd name="connsiteX115" fmla="*/ 2473 w 295275"/>
                <a:gd name="connsiteY115" fmla="*/ 15999 h 600075"/>
                <a:gd name="connsiteX116" fmla="*/ 2473 w 295275"/>
                <a:gd name="connsiteY116" fmla="*/ 15999 h 600075"/>
                <a:gd name="connsiteX117" fmla="*/ 2473 w 295275"/>
                <a:gd name="connsiteY117" fmla="*/ 19218 h 600075"/>
                <a:gd name="connsiteX118" fmla="*/ 2473 w 295275"/>
                <a:gd name="connsiteY118" fmla="*/ 19218 h 600075"/>
                <a:gd name="connsiteX119" fmla="*/ 2473 w 295275"/>
                <a:gd name="connsiteY119" fmla="*/ 19218 h 600075"/>
                <a:gd name="connsiteX120" fmla="*/ 2473 w 295275"/>
                <a:gd name="connsiteY120" fmla="*/ 19218 h 600075"/>
                <a:gd name="connsiteX121" fmla="*/ -670 w 295275"/>
                <a:gd name="connsiteY121" fmla="*/ 25648 h 600075"/>
                <a:gd name="connsiteX122" fmla="*/ -670 w 295275"/>
                <a:gd name="connsiteY122" fmla="*/ 28867 h 600075"/>
                <a:gd name="connsiteX123" fmla="*/ -670 w 295275"/>
                <a:gd name="connsiteY123" fmla="*/ 28867 h 600075"/>
                <a:gd name="connsiteX124" fmla="*/ -670 w 295275"/>
                <a:gd name="connsiteY124" fmla="*/ 32087 h 600075"/>
                <a:gd name="connsiteX125" fmla="*/ -670 w 295275"/>
                <a:gd name="connsiteY125" fmla="*/ 35306 h 600075"/>
                <a:gd name="connsiteX126" fmla="*/ -670 w 295275"/>
                <a:gd name="connsiteY126" fmla="*/ 41735 h 600075"/>
                <a:gd name="connsiteX127" fmla="*/ -670 w 295275"/>
                <a:gd name="connsiteY127" fmla="*/ 48174 h 600075"/>
                <a:gd name="connsiteX128" fmla="*/ -670 w 295275"/>
                <a:gd name="connsiteY128" fmla="*/ 57823 h 600075"/>
                <a:gd name="connsiteX129" fmla="*/ -670 w 295275"/>
                <a:gd name="connsiteY129" fmla="*/ 64262 h 600075"/>
                <a:gd name="connsiteX130" fmla="*/ 2473 w 295275"/>
                <a:gd name="connsiteY130" fmla="*/ 77130 h 600075"/>
                <a:gd name="connsiteX131" fmla="*/ 5616 w 295275"/>
                <a:gd name="connsiteY131" fmla="*/ 77130 h 600075"/>
                <a:gd name="connsiteX132" fmla="*/ 8750 w 295275"/>
                <a:gd name="connsiteY132" fmla="*/ 80350 h 600075"/>
                <a:gd name="connsiteX133" fmla="*/ 8750 w 295275"/>
                <a:gd name="connsiteY133" fmla="*/ 80350 h 600075"/>
                <a:gd name="connsiteX134" fmla="*/ 8750 w 295275"/>
                <a:gd name="connsiteY134" fmla="*/ 83569 h 600075"/>
                <a:gd name="connsiteX135" fmla="*/ 8750 w 295275"/>
                <a:gd name="connsiteY135" fmla="*/ 83569 h 600075"/>
                <a:gd name="connsiteX136" fmla="*/ 8750 w 295275"/>
                <a:gd name="connsiteY136" fmla="*/ 86789 h 600075"/>
                <a:gd name="connsiteX137" fmla="*/ 8750 w 295275"/>
                <a:gd name="connsiteY137" fmla="*/ 86789 h 600075"/>
                <a:gd name="connsiteX138" fmla="*/ 8750 w 295275"/>
                <a:gd name="connsiteY138" fmla="*/ 86789 h 600075"/>
                <a:gd name="connsiteX139" fmla="*/ 11893 w 295275"/>
                <a:gd name="connsiteY139" fmla="*/ 89998 h 600075"/>
                <a:gd name="connsiteX140" fmla="*/ 11893 w 295275"/>
                <a:gd name="connsiteY140" fmla="*/ 93218 h 600075"/>
                <a:gd name="connsiteX141" fmla="*/ 11893 w 295275"/>
                <a:gd name="connsiteY141" fmla="*/ 96437 h 600075"/>
                <a:gd name="connsiteX142" fmla="*/ 11893 w 295275"/>
                <a:gd name="connsiteY142" fmla="*/ 99657 h 600075"/>
                <a:gd name="connsiteX143" fmla="*/ 11893 w 295275"/>
                <a:gd name="connsiteY143" fmla="*/ 99657 h 600075"/>
                <a:gd name="connsiteX144" fmla="*/ 15037 w 295275"/>
                <a:gd name="connsiteY144" fmla="*/ 112525 h 600075"/>
                <a:gd name="connsiteX145" fmla="*/ 15037 w 295275"/>
                <a:gd name="connsiteY145" fmla="*/ 115744 h 600075"/>
                <a:gd name="connsiteX146" fmla="*/ 18180 w 295275"/>
                <a:gd name="connsiteY146" fmla="*/ 115744 h 600075"/>
                <a:gd name="connsiteX147" fmla="*/ 18180 w 295275"/>
                <a:gd name="connsiteY147" fmla="*/ 115744 h 600075"/>
                <a:gd name="connsiteX148" fmla="*/ 21323 w 295275"/>
                <a:gd name="connsiteY148" fmla="*/ 118964 h 600075"/>
                <a:gd name="connsiteX149" fmla="*/ 21323 w 295275"/>
                <a:gd name="connsiteY149" fmla="*/ 118964 h 600075"/>
                <a:gd name="connsiteX150" fmla="*/ 21323 w 295275"/>
                <a:gd name="connsiteY150" fmla="*/ 122183 h 600075"/>
                <a:gd name="connsiteX151" fmla="*/ 21323 w 295275"/>
                <a:gd name="connsiteY151" fmla="*/ 125393 h 600075"/>
                <a:gd name="connsiteX152" fmla="*/ 21323 w 295275"/>
                <a:gd name="connsiteY152" fmla="*/ 125393 h 600075"/>
                <a:gd name="connsiteX153" fmla="*/ 24457 w 295275"/>
                <a:gd name="connsiteY153" fmla="*/ 128613 h 600075"/>
                <a:gd name="connsiteX154" fmla="*/ 21323 w 295275"/>
                <a:gd name="connsiteY154" fmla="*/ 131832 h 600075"/>
                <a:gd name="connsiteX155" fmla="*/ 21323 w 295275"/>
                <a:gd name="connsiteY155" fmla="*/ 135052 h 600075"/>
                <a:gd name="connsiteX156" fmla="*/ 21323 w 295275"/>
                <a:gd name="connsiteY156" fmla="*/ 138271 h 600075"/>
                <a:gd name="connsiteX157" fmla="*/ 21323 w 295275"/>
                <a:gd name="connsiteY157" fmla="*/ 141481 h 600075"/>
                <a:gd name="connsiteX158" fmla="*/ 21323 w 295275"/>
                <a:gd name="connsiteY158" fmla="*/ 144701 h 600075"/>
                <a:gd name="connsiteX159" fmla="*/ 21323 w 295275"/>
                <a:gd name="connsiteY159" fmla="*/ 147920 h 600075"/>
                <a:gd name="connsiteX160" fmla="*/ 18180 w 295275"/>
                <a:gd name="connsiteY160" fmla="*/ 147920 h 600075"/>
                <a:gd name="connsiteX161" fmla="*/ 21323 w 295275"/>
                <a:gd name="connsiteY161" fmla="*/ 155959 h 600075"/>
                <a:gd name="connsiteX162" fmla="*/ 21323 w 295275"/>
                <a:gd name="connsiteY162" fmla="*/ 162398 h 600075"/>
                <a:gd name="connsiteX163" fmla="*/ 21323 w 295275"/>
                <a:gd name="connsiteY163" fmla="*/ 162398 h 600075"/>
                <a:gd name="connsiteX164" fmla="*/ 21323 w 295275"/>
                <a:gd name="connsiteY164" fmla="*/ 165617 h 600075"/>
                <a:gd name="connsiteX165" fmla="*/ 21323 w 295275"/>
                <a:gd name="connsiteY165" fmla="*/ 165617 h 600075"/>
                <a:gd name="connsiteX166" fmla="*/ 21323 w 295275"/>
                <a:gd name="connsiteY166" fmla="*/ 168837 h 600075"/>
                <a:gd name="connsiteX167" fmla="*/ 24457 w 295275"/>
                <a:gd name="connsiteY167" fmla="*/ 172047 h 600075"/>
                <a:gd name="connsiteX168" fmla="*/ 24457 w 295275"/>
                <a:gd name="connsiteY168" fmla="*/ 184925 h 600075"/>
                <a:gd name="connsiteX169" fmla="*/ 24457 w 295275"/>
                <a:gd name="connsiteY169" fmla="*/ 194573 h 600075"/>
                <a:gd name="connsiteX170" fmla="*/ 24457 w 295275"/>
                <a:gd name="connsiteY170" fmla="*/ 197793 h 600075"/>
                <a:gd name="connsiteX171" fmla="*/ 24457 w 295275"/>
                <a:gd name="connsiteY171" fmla="*/ 201012 h 600075"/>
                <a:gd name="connsiteX172" fmla="*/ 24457 w 295275"/>
                <a:gd name="connsiteY172" fmla="*/ 204222 h 600075"/>
                <a:gd name="connsiteX173" fmla="*/ 27600 w 295275"/>
                <a:gd name="connsiteY173" fmla="*/ 210661 h 600075"/>
                <a:gd name="connsiteX174" fmla="*/ 27600 w 295275"/>
                <a:gd name="connsiteY174" fmla="*/ 213881 h 600075"/>
                <a:gd name="connsiteX175" fmla="*/ 27600 w 295275"/>
                <a:gd name="connsiteY175" fmla="*/ 220310 h 600075"/>
                <a:gd name="connsiteX176" fmla="*/ 27600 w 295275"/>
                <a:gd name="connsiteY176" fmla="*/ 223529 h 600075"/>
                <a:gd name="connsiteX177" fmla="*/ 27600 w 295275"/>
                <a:gd name="connsiteY177" fmla="*/ 226749 h 600075"/>
                <a:gd name="connsiteX178" fmla="*/ 40164 w 295275"/>
                <a:gd name="connsiteY178" fmla="*/ 246056 h 600075"/>
                <a:gd name="connsiteX179" fmla="*/ 43307 w 295275"/>
                <a:gd name="connsiteY179" fmla="*/ 249275 h 600075"/>
                <a:gd name="connsiteX180" fmla="*/ 43307 w 295275"/>
                <a:gd name="connsiteY180" fmla="*/ 249275 h 600075"/>
                <a:gd name="connsiteX181" fmla="*/ 43307 w 295275"/>
                <a:gd name="connsiteY181" fmla="*/ 255705 h 600075"/>
                <a:gd name="connsiteX182" fmla="*/ 46450 w 295275"/>
                <a:gd name="connsiteY182" fmla="*/ 255705 h 600075"/>
                <a:gd name="connsiteX183" fmla="*/ 46450 w 295275"/>
                <a:gd name="connsiteY183" fmla="*/ 262144 h 600075"/>
                <a:gd name="connsiteX184" fmla="*/ 49593 w 295275"/>
                <a:gd name="connsiteY184" fmla="*/ 268573 h 600075"/>
                <a:gd name="connsiteX185" fmla="*/ 52727 w 295275"/>
                <a:gd name="connsiteY185" fmla="*/ 278232 h 600075"/>
                <a:gd name="connsiteX186" fmla="*/ 52727 w 295275"/>
                <a:gd name="connsiteY186" fmla="*/ 281451 h 600075"/>
                <a:gd name="connsiteX187" fmla="*/ 52727 w 295275"/>
                <a:gd name="connsiteY187" fmla="*/ 281451 h 600075"/>
                <a:gd name="connsiteX188" fmla="*/ 55870 w 295275"/>
                <a:gd name="connsiteY188" fmla="*/ 284661 h 600075"/>
                <a:gd name="connsiteX189" fmla="*/ 59014 w 295275"/>
                <a:gd name="connsiteY189" fmla="*/ 287880 h 600075"/>
                <a:gd name="connsiteX190" fmla="*/ 62157 w 295275"/>
                <a:gd name="connsiteY190" fmla="*/ 287880 h 600075"/>
                <a:gd name="connsiteX191" fmla="*/ 62157 w 295275"/>
                <a:gd name="connsiteY191" fmla="*/ 291100 h 600075"/>
                <a:gd name="connsiteX192" fmla="*/ 65300 w 295275"/>
                <a:gd name="connsiteY192" fmla="*/ 294319 h 600075"/>
                <a:gd name="connsiteX193" fmla="*/ 65300 w 295275"/>
                <a:gd name="connsiteY193" fmla="*/ 300758 h 600075"/>
                <a:gd name="connsiteX194" fmla="*/ 68434 w 295275"/>
                <a:gd name="connsiteY194" fmla="*/ 300758 h 600075"/>
                <a:gd name="connsiteX195" fmla="*/ 68434 w 295275"/>
                <a:gd name="connsiteY195" fmla="*/ 303968 h 600075"/>
                <a:gd name="connsiteX196" fmla="*/ 71577 w 295275"/>
                <a:gd name="connsiteY196" fmla="*/ 303968 h 600075"/>
                <a:gd name="connsiteX197" fmla="*/ 71577 w 295275"/>
                <a:gd name="connsiteY197" fmla="*/ 307188 h 600075"/>
                <a:gd name="connsiteX198" fmla="*/ 71577 w 295275"/>
                <a:gd name="connsiteY198" fmla="*/ 310407 h 600075"/>
                <a:gd name="connsiteX199" fmla="*/ 74720 w 295275"/>
                <a:gd name="connsiteY199" fmla="*/ 313626 h 600075"/>
                <a:gd name="connsiteX200" fmla="*/ 74720 w 295275"/>
                <a:gd name="connsiteY200" fmla="*/ 316836 h 600075"/>
                <a:gd name="connsiteX201" fmla="*/ 74720 w 295275"/>
                <a:gd name="connsiteY201" fmla="*/ 320056 h 600075"/>
                <a:gd name="connsiteX202" fmla="*/ 74720 w 295275"/>
                <a:gd name="connsiteY202" fmla="*/ 329714 h 600075"/>
                <a:gd name="connsiteX203" fmla="*/ 74720 w 295275"/>
                <a:gd name="connsiteY203" fmla="*/ 332934 h 600075"/>
                <a:gd name="connsiteX204" fmla="*/ 71577 w 295275"/>
                <a:gd name="connsiteY204" fmla="*/ 332934 h 600075"/>
                <a:gd name="connsiteX205" fmla="*/ 71577 w 295275"/>
                <a:gd name="connsiteY205" fmla="*/ 332934 h 600075"/>
                <a:gd name="connsiteX206" fmla="*/ 68434 w 295275"/>
                <a:gd name="connsiteY206" fmla="*/ 332934 h 600075"/>
                <a:gd name="connsiteX207" fmla="*/ 68434 w 295275"/>
                <a:gd name="connsiteY207" fmla="*/ 332934 h 600075"/>
                <a:gd name="connsiteX208" fmla="*/ 68434 w 295275"/>
                <a:gd name="connsiteY208" fmla="*/ 332934 h 600075"/>
                <a:gd name="connsiteX209" fmla="*/ 68434 w 295275"/>
                <a:gd name="connsiteY209" fmla="*/ 336143 h 600075"/>
                <a:gd name="connsiteX210" fmla="*/ 65300 w 295275"/>
                <a:gd name="connsiteY210" fmla="*/ 339363 h 600075"/>
                <a:gd name="connsiteX211" fmla="*/ 65300 w 295275"/>
                <a:gd name="connsiteY211" fmla="*/ 339363 h 600075"/>
                <a:gd name="connsiteX212" fmla="*/ 68434 w 295275"/>
                <a:gd name="connsiteY212" fmla="*/ 342583 h 600075"/>
                <a:gd name="connsiteX213" fmla="*/ 68434 w 295275"/>
                <a:gd name="connsiteY213" fmla="*/ 357060 h 600075"/>
                <a:gd name="connsiteX214" fmla="*/ 68434 w 295275"/>
                <a:gd name="connsiteY214" fmla="*/ 360280 h 600075"/>
                <a:gd name="connsiteX215" fmla="*/ 68434 w 295275"/>
                <a:gd name="connsiteY215" fmla="*/ 363499 h 600075"/>
                <a:gd name="connsiteX216" fmla="*/ 68434 w 295275"/>
                <a:gd name="connsiteY216" fmla="*/ 363499 h 600075"/>
                <a:gd name="connsiteX217" fmla="*/ 71577 w 295275"/>
                <a:gd name="connsiteY217" fmla="*/ 366709 h 600075"/>
                <a:gd name="connsiteX218" fmla="*/ 71577 w 295275"/>
                <a:gd name="connsiteY218" fmla="*/ 369929 h 600075"/>
                <a:gd name="connsiteX219" fmla="*/ 71577 w 295275"/>
                <a:gd name="connsiteY219" fmla="*/ 379587 h 600075"/>
                <a:gd name="connsiteX220" fmla="*/ 74720 w 295275"/>
                <a:gd name="connsiteY220" fmla="*/ 389236 h 600075"/>
                <a:gd name="connsiteX221" fmla="*/ 74720 w 295275"/>
                <a:gd name="connsiteY221" fmla="*/ 392455 h 600075"/>
                <a:gd name="connsiteX222" fmla="*/ 74720 w 295275"/>
                <a:gd name="connsiteY222" fmla="*/ 395675 h 600075"/>
                <a:gd name="connsiteX223" fmla="*/ 81007 w 295275"/>
                <a:gd name="connsiteY223" fmla="*/ 402104 h 600075"/>
                <a:gd name="connsiteX224" fmla="*/ 96704 w 295275"/>
                <a:gd name="connsiteY224" fmla="*/ 431060 h 600075"/>
                <a:gd name="connsiteX225" fmla="*/ 96704 w 295275"/>
                <a:gd name="connsiteY225" fmla="*/ 440718 h 600075"/>
                <a:gd name="connsiteX226" fmla="*/ 99847 w 295275"/>
                <a:gd name="connsiteY226" fmla="*/ 443938 h 600075"/>
                <a:gd name="connsiteX227" fmla="*/ 96704 w 295275"/>
                <a:gd name="connsiteY227" fmla="*/ 450367 h 600075"/>
                <a:gd name="connsiteX228" fmla="*/ 96704 w 295275"/>
                <a:gd name="connsiteY228" fmla="*/ 453587 h 600075"/>
                <a:gd name="connsiteX229" fmla="*/ 99847 w 295275"/>
                <a:gd name="connsiteY229" fmla="*/ 456806 h 600075"/>
                <a:gd name="connsiteX230" fmla="*/ 99847 w 295275"/>
                <a:gd name="connsiteY230" fmla="*/ 460026 h 600075"/>
                <a:gd name="connsiteX231" fmla="*/ 99847 w 295275"/>
                <a:gd name="connsiteY231" fmla="*/ 463236 h 600075"/>
                <a:gd name="connsiteX232" fmla="*/ 102991 w 295275"/>
                <a:gd name="connsiteY232" fmla="*/ 466455 h 600075"/>
                <a:gd name="connsiteX233" fmla="*/ 102991 w 295275"/>
                <a:gd name="connsiteY233" fmla="*/ 469674 h 600075"/>
                <a:gd name="connsiteX234" fmla="*/ 102991 w 295275"/>
                <a:gd name="connsiteY234" fmla="*/ 472894 h 600075"/>
                <a:gd name="connsiteX235" fmla="*/ 99847 w 295275"/>
                <a:gd name="connsiteY235" fmla="*/ 479323 h 600075"/>
                <a:gd name="connsiteX236" fmla="*/ 102991 w 295275"/>
                <a:gd name="connsiteY236" fmla="*/ 482543 h 600075"/>
                <a:gd name="connsiteX237" fmla="*/ 102991 w 295275"/>
                <a:gd name="connsiteY237" fmla="*/ 482543 h 600075"/>
                <a:gd name="connsiteX238" fmla="*/ 102991 w 295275"/>
                <a:gd name="connsiteY238" fmla="*/ 485762 h 600075"/>
                <a:gd name="connsiteX239" fmla="*/ 102991 w 295275"/>
                <a:gd name="connsiteY239" fmla="*/ 485762 h 600075"/>
                <a:gd name="connsiteX240" fmla="*/ 102991 w 295275"/>
                <a:gd name="connsiteY240" fmla="*/ 488982 h 600075"/>
                <a:gd name="connsiteX241" fmla="*/ 102991 w 295275"/>
                <a:gd name="connsiteY241" fmla="*/ 488982 h 600075"/>
                <a:gd name="connsiteX242" fmla="*/ 99847 w 295275"/>
                <a:gd name="connsiteY242" fmla="*/ 488982 h 600075"/>
                <a:gd name="connsiteX243" fmla="*/ 102991 w 295275"/>
                <a:gd name="connsiteY243" fmla="*/ 498631 h 600075"/>
                <a:gd name="connsiteX244" fmla="*/ 102991 w 295275"/>
                <a:gd name="connsiteY244" fmla="*/ 501850 h 600075"/>
                <a:gd name="connsiteX245" fmla="*/ 102991 w 295275"/>
                <a:gd name="connsiteY245" fmla="*/ 511508 h 600075"/>
                <a:gd name="connsiteX246" fmla="*/ 99847 w 295275"/>
                <a:gd name="connsiteY246" fmla="*/ 524377 h 600075"/>
                <a:gd name="connsiteX247" fmla="*/ 99847 w 295275"/>
                <a:gd name="connsiteY247" fmla="*/ 527596 h 600075"/>
                <a:gd name="connsiteX248" fmla="*/ 96704 w 295275"/>
                <a:gd name="connsiteY248" fmla="*/ 534026 h 600075"/>
                <a:gd name="connsiteX249" fmla="*/ 96704 w 295275"/>
                <a:gd name="connsiteY249" fmla="*/ 550113 h 600075"/>
                <a:gd name="connsiteX250" fmla="*/ 90427 w 295275"/>
                <a:gd name="connsiteY250" fmla="*/ 574250 h 600075"/>
                <a:gd name="connsiteX251" fmla="*/ 90427 w 295275"/>
                <a:gd name="connsiteY251" fmla="*/ 583898 h 600075"/>
                <a:gd name="connsiteX252" fmla="*/ 87284 w 295275"/>
                <a:gd name="connsiteY252" fmla="*/ 590337 h 600075"/>
                <a:gd name="connsiteX253" fmla="*/ 87284 w 295275"/>
                <a:gd name="connsiteY253" fmla="*/ 593547 h 600075"/>
                <a:gd name="connsiteX254" fmla="*/ 90427 w 295275"/>
                <a:gd name="connsiteY254" fmla="*/ 599986 h 600075"/>
                <a:gd name="connsiteX255" fmla="*/ 90427 w 295275"/>
                <a:gd name="connsiteY255" fmla="*/ 599986 h 600075"/>
                <a:gd name="connsiteX256" fmla="*/ 154826 w 295275"/>
                <a:gd name="connsiteY256" fmla="*/ 599986 h 600075"/>
                <a:gd name="connsiteX257" fmla="*/ 161103 w 295275"/>
                <a:gd name="connsiteY257" fmla="*/ 599986 h 600075"/>
                <a:gd name="connsiteX258" fmla="*/ 264763 w 295275"/>
                <a:gd name="connsiteY258" fmla="*/ 599986 h 600075"/>
                <a:gd name="connsiteX259" fmla="*/ 267907 w 295275"/>
                <a:gd name="connsiteY259" fmla="*/ 599986 h 600075"/>
                <a:gd name="connsiteX260" fmla="*/ 267907 w 295275"/>
                <a:gd name="connsiteY260" fmla="*/ 599986 h 600075"/>
                <a:gd name="connsiteX261" fmla="*/ 267907 w 295275"/>
                <a:gd name="connsiteY261" fmla="*/ 599986 h 600075"/>
                <a:gd name="connsiteX262" fmla="*/ 267907 w 295275"/>
                <a:gd name="connsiteY262" fmla="*/ 577459 h 600075"/>
                <a:gd name="connsiteX263" fmla="*/ 267907 w 295275"/>
                <a:gd name="connsiteY263" fmla="*/ 450367 h 600075"/>
                <a:gd name="connsiteX264" fmla="*/ 267907 w 295275"/>
                <a:gd name="connsiteY264" fmla="*/ 450367 h 600075"/>
                <a:gd name="connsiteX265" fmla="*/ 267907 w 295275"/>
                <a:gd name="connsiteY265" fmla="*/ 300758 h 600075"/>
                <a:gd name="connsiteX266" fmla="*/ 264763 w 295275"/>
                <a:gd name="connsiteY266" fmla="*/ 191354 h 600075"/>
                <a:gd name="connsiteX267" fmla="*/ 264763 w 295275"/>
                <a:gd name="connsiteY267" fmla="*/ 191354 h 600075"/>
                <a:gd name="connsiteX268" fmla="*/ 264763 w 295275"/>
                <a:gd name="connsiteY268" fmla="*/ 188135 h 600075"/>
                <a:gd name="connsiteX269" fmla="*/ 267907 w 295275"/>
                <a:gd name="connsiteY269" fmla="*/ 181705 h 600075"/>
                <a:gd name="connsiteX270" fmla="*/ 267907 w 295275"/>
                <a:gd name="connsiteY270" fmla="*/ 181705 h 600075"/>
                <a:gd name="connsiteX271" fmla="*/ 267907 w 295275"/>
                <a:gd name="connsiteY271" fmla="*/ 181705 h 600075"/>
                <a:gd name="connsiteX272" fmla="*/ 267907 w 295275"/>
                <a:gd name="connsiteY272" fmla="*/ 181705 h 600075"/>
                <a:gd name="connsiteX273" fmla="*/ 271049 w 295275"/>
                <a:gd name="connsiteY273" fmla="*/ 181705 h 600075"/>
                <a:gd name="connsiteX274" fmla="*/ 274184 w 295275"/>
                <a:gd name="connsiteY274" fmla="*/ 181705 h 600075"/>
                <a:gd name="connsiteX275" fmla="*/ 274184 w 295275"/>
                <a:gd name="connsiteY275" fmla="*/ 181705 h 600075"/>
                <a:gd name="connsiteX276" fmla="*/ 274184 w 295275"/>
                <a:gd name="connsiteY276" fmla="*/ 178486 h 600075"/>
                <a:gd name="connsiteX277" fmla="*/ 274184 w 295275"/>
                <a:gd name="connsiteY277" fmla="*/ 178486 h 600075"/>
                <a:gd name="connsiteX278" fmla="*/ 274184 w 295275"/>
                <a:gd name="connsiteY278" fmla="*/ 178486 h 600075"/>
                <a:gd name="connsiteX279" fmla="*/ 274184 w 295275"/>
                <a:gd name="connsiteY279" fmla="*/ 178486 h 600075"/>
                <a:gd name="connsiteX280" fmla="*/ 274184 w 295275"/>
                <a:gd name="connsiteY280" fmla="*/ 175266 h 600075"/>
                <a:gd name="connsiteX281" fmla="*/ 274184 w 295275"/>
                <a:gd name="connsiteY281" fmla="*/ 172047 h 600075"/>
                <a:gd name="connsiteX282" fmla="*/ 274184 w 295275"/>
                <a:gd name="connsiteY282" fmla="*/ 168837 h 600075"/>
                <a:gd name="connsiteX283" fmla="*/ 278898 w 295275"/>
                <a:gd name="connsiteY283" fmla="*/ 162398 h 600075"/>
                <a:gd name="connsiteX284" fmla="*/ 278898 w 295275"/>
                <a:gd name="connsiteY284" fmla="*/ 162398 h 600075"/>
                <a:gd name="connsiteX285" fmla="*/ 278898 w 295275"/>
                <a:gd name="connsiteY285" fmla="*/ 162398 h 600075"/>
                <a:gd name="connsiteX286" fmla="*/ 278898 w 295275"/>
                <a:gd name="connsiteY286" fmla="*/ 159178 h 600075"/>
                <a:gd name="connsiteX287" fmla="*/ 278898 w 295275"/>
                <a:gd name="connsiteY287" fmla="*/ 155959 h 600075"/>
                <a:gd name="connsiteX288" fmla="*/ 278898 w 295275"/>
                <a:gd name="connsiteY288" fmla="*/ 155959 h 600075"/>
                <a:gd name="connsiteX289" fmla="*/ 278898 w 295275"/>
                <a:gd name="connsiteY289" fmla="*/ 155959 h 600075"/>
                <a:gd name="connsiteX290" fmla="*/ 285185 w 295275"/>
                <a:gd name="connsiteY290" fmla="*/ 144701 h 600075"/>
                <a:gd name="connsiteX291" fmla="*/ 285185 w 295275"/>
                <a:gd name="connsiteY291" fmla="*/ 141481 h 600075"/>
                <a:gd name="connsiteX292" fmla="*/ 285185 w 295275"/>
                <a:gd name="connsiteY292" fmla="*/ 141481 h 600075"/>
                <a:gd name="connsiteX293" fmla="*/ 285185 w 295275"/>
                <a:gd name="connsiteY293" fmla="*/ 135052 h 600075"/>
                <a:gd name="connsiteX294" fmla="*/ 285185 w 295275"/>
                <a:gd name="connsiteY294" fmla="*/ 135052 h 600075"/>
                <a:gd name="connsiteX295" fmla="*/ 285185 w 295275"/>
                <a:gd name="connsiteY295" fmla="*/ 135052 h 600075"/>
                <a:gd name="connsiteX296" fmla="*/ 285185 w 295275"/>
                <a:gd name="connsiteY296" fmla="*/ 131832 h 600075"/>
                <a:gd name="connsiteX297" fmla="*/ 288328 w 295275"/>
                <a:gd name="connsiteY297" fmla="*/ 131832 h 600075"/>
                <a:gd name="connsiteX298" fmla="*/ 288328 w 295275"/>
                <a:gd name="connsiteY298" fmla="*/ 128613 h 600075"/>
                <a:gd name="connsiteX299" fmla="*/ 288328 w 295275"/>
                <a:gd name="connsiteY299" fmla="*/ 128613 h 600075"/>
                <a:gd name="connsiteX300" fmla="*/ 288328 w 295275"/>
                <a:gd name="connsiteY300" fmla="*/ 125393 h 600075"/>
                <a:gd name="connsiteX301" fmla="*/ 288328 w 295275"/>
                <a:gd name="connsiteY301" fmla="*/ 125393 h 600075"/>
                <a:gd name="connsiteX302" fmla="*/ 288328 w 295275"/>
                <a:gd name="connsiteY302" fmla="*/ 125393 h 600075"/>
                <a:gd name="connsiteX303" fmla="*/ 288328 w 295275"/>
                <a:gd name="connsiteY303" fmla="*/ 122183 h 600075"/>
                <a:gd name="connsiteX304" fmla="*/ 291462 w 295275"/>
                <a:gd name="connsiteY304" fmla="*/ 122183 h 600075"/>
                <a:gd name="connsiteX305" fmla="*/ 291462 w 295275"/>
                <a:gd name="connsiteY305" fmla="*/ 122183 h 600075"/>
                <a:gd name="connsiteX306" fmla="*/ 291462 w 295275"/>
                <a:gd name="connsiteY306" fmla="*/ 118964 h 600075"/>
                <a:gd name="connsiteX307" fmla="*/ 291462 w 295275"/>
                <a:gd name="connsiteY307" fmla="*/ 112525 h 600075"/>
                <a:gd name="connsiteX308" fmla="*/ 294605 w 295275"/>
                <a:gd name="connsiteY308" fmla="*/ 106086 h 600075"/>
                <a:gd name="connsiteX309" fmla="*/ 294605 w 295275"/>
                <a:gd name="connsiteY309" fmla="*/ 102876 h 600075"/>
                <a:gd name="connsiteX310" fmla="*/ 294605 w 295275"/>
                <a:gd name="connsiteY310" fmla="*/ 99657 h 600075"/>
                <a:gd name="connsiteX311" fmla="*/ 294605 w 295275"/>
                <a:gd name="connsiteY311" fmla="*/ 96437 h 6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</a:cxnLst>
              <a:rect l="l" t="t" r="r" b="b"/>
              <a:pathLst>
                <a:path w="295275" h="600075">
                  <a:moveTo>
                    <a:pt x="294605" y="96437"/>
                  </a:moveTo>
                  <a:lnTo>
                    <a:pt x="294605" y="96437"/>
                  </a:lnTo>
                  <a:lnTo>
                    <a:pt x="294605" y="93218"/>
                  </a:lnTo>
                  <a:lnTo>
                    <a:pt x="294605" y="89998"/>
                  </a:lnTo>
                  <a:lnTo>
                    <a:pt x="294605" y="89998"/>
                  </a:lnTo>
                  <a:lnTo>
                    <a:pt x="291462" y="83569"/>
                  </a:lnTo>
                  <a:lnTo>
                    <a:pt x="291462" y="80350"/>
                  </a:lnTo>
                  <a:lnTo>
                    <a:pt x="288328" y="80350"/>
                  </a:lnTo>
                  <a:lnTo>
                    <a:pt x="288328" y="77130"/>
                  </a:lnTo>
                  <a:lnTo>
                    <a:pt x="291462" y="73911"/>
                  </a:lnTo>
                  <a:lnTo>
                    <a:pt x="291462" y="70701"/>
                  </a:lnTo>
                  <a:lnTo>
                    <a:pt x="291462" y="64262"/>
                  </a:lnTo>
                  <a:lnTo>
                    <a:pt x="291462" y="6426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8328" y="61042"/>
                  </a:lnTo>
                  <a:lnTo>
                    <a:pt x="285185" y="61042"/>
                  </a:lnTo>
                  <a:lnTo>
                    <a:pt x="285185" y="61042"/>
                  </a:lnTo>
                  <a:lnTo>
                    <a:pt x="271049" y="64262"/>
                  </a:lnTo>
                  <a:lnTo>
                    <a:pt x="258486" y="67481"/>
                  </a:lnTo>
                  <a:lnTo>
                    <a:pt x="258486" y="67481"/>
                  </a:lnTo>
                  <a:lnTo>
                    <a:pt x="255343" y="67481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64262"/>
                  </a:lnTo>
                  <a:lnTo>
                    <a:pt x="255343" y="57823"/>
                  </a:lnTo>
                  <a:lnTo>
                    <a:pt x="255343" y="54613"/>
                  </a:lnTo>
                  <a:lnTo>
                    <a:pt x="255343" y="54613"/>
                  </a:lnTo>
                  <a:lnTo>
                    <a:pt x="252199" y="51394"/>
                  </a:lnTo>
                  <a:lnTo>
                    <a:pt x="252199" y="48174"/>
                  </a:lnTo>
                  <a:lnTo>
                    <a:pt x="252199" y="48174"/>
                  </a:lnTo>
                  <a:lnTo>
                    <a:pt x="252199" y="44955"/>
                  </a:lnTo>
                  <a:lnTo>
                    <a:pt x="252199" y="44955"/>
                  </a:lnTo>
                  <a:lnTo>
                    <a:pt x="252199" y="41735"/>
                  </a:lnTo>
                  <a:lnTo>
                    <a:pt x="252199" y="38525"/>
                  </a:lnTo>
                  <a:lnTo>
                    <a:pt x="252199" y="38525"/>
                  </a:lnTo>
                  <a:lnTo>
                    <a:pt x="249057" y="38525"/>
                  </a:lnTo>
                  <a:lnTo>
                    <a:pt x="249057" y="35306"/>
                  </a:lnTo>
                  <a:lnTo>
                    <a:pt x="245913" y="32087"/>
                  </a:lnTo>
                  <a:lnTo>
                    <a:pt x="242780" y="28867"/>
                  </a:lnTo>
                  <a:lnTo>
                    <a:pt x="211366" y="9560"/>
                  </a:lnTo>
                  <a:lnTo>
                    <a:pt x="205080" y="6350"/>
                  </a:lnTo>
                  <a:lnTo>
                    <a:pt x="201936" y="3130"/>
                  </a:lnTo>
                  <a:lnTo>
                    <a:pt x="192516" y="3130"/>
                  </a:lnTo>
                  <a:lnTo>
                    <a:pt x="179953" y="6350"/>
                  </a:lnTo>
                  <a:lnTo>
                    <a:pt x="173666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70523" y="635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7389" y="3130"/>
                  </a:lnTo>
                  <a:lnTo>
                    <a:pt x="161103" y="3130"/>
                  </a:lnTo>
                  <a:lnTo>
                    <a:pt x="157959" y="3130"/>
                  </a:lnTo>
                  <a:lnTo>
                    <a:pt x="151682" y="3130"/>
                  </a:lnTo>
                  <a:lnTo>
                    <a:pt x="148539" y="6350"/>
                  </a:lnTo>
                  <a:lnTo>
                    <a:pt x="142253" y="6350"/>
                  </a:lnTo>
                  <a:lnTo>
                    <a:pt x="139119" y="9560"/>
                  </a:lnTo>
                  <a:lnTo>
                    <a:pt x="132832" y="9560"/>
                  </a:lnTo>
                  <a:lnTo>
                    <a:pt x="126546" y="9560"/>
                  </a:lnTo>
                  <a:lnTo>
                    <a:pt x="123412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20269" y="9560"/>
                  </a:lnTo>
                  <a:lnTo>
                    <a:pt x="115554" y="9560"/>
                  </a:lnTo>
                  <a:lnTo>
                    <a:pt x="112411" y="9560"/>
                  </a:lnTo>
                  <a:lnTo>
                    <a:pt x="112411" y="9560"/>
                  </a:lnTo>
                  <a:lnTo>
                    <a:pt x="109277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102991" y="956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9847" y="6350"/>
                  </a:lnTo>
                  <a:lnTo>
                    <a:pt x="96704" y="6350"/>
                  </a:lnTo>
                  <a:lnTo>
                    <a:pt x="96704" y="9560"/>
                  </a:lnTo>
                  <a:lnTo>
                    <a:pt x="93570" y="9560"/>
                  </a:lnTo>
                  <a:lnTo>
                    <a:pt x="93570" y="9560"/>
                  </a:lnTo>
                  <a:lnTo>
                    <a:pt x="90427" y="9560"/>
                  </a:lnTo>
                  <a:lnTo>
                    <a:pt x="90427" y="6350"/>
                  </a:lnTo>
                  <a:lnTo>
                    <a:pt x="87284" y="6350"/>
                  </a:lnTo>
                  <a:lnTo>
                    <a:pt x="84141" y="6350"/>
                  </a:lnTo>
                  <a:lnTo>
                    <a:pt x="77864" y="3130"/>
                  </a:lnTo>
                  <a:lnTo>
                    <a:pt x="46450" y="6350"/>
                  </a:lnTo>
                  <a:lnTo>
                    <a:pt x="43307" y="3130"/>
                  </a:lnTo>
                  <a:lnTo>
                    <a:pt x="43307" y="3130"/>
                  </a:lnTo>
                  <a:lnTo>
                    <a:pt x="40164" y="3130"/>
                  </a:lnTo>
                  <a:lnTo>
                    <a:pt x="40164" y="3130"/>
                  </a:lnTo>
                  <a:lnTo>
                    <a:pt x="40164" y="-89"/>
                  </a:lnTo>
                  <a:lnTo>
                    <a:pt x="40164" y="-89"/>
                  </a:lnTo>
                  <a:lnTo>
                    <a:pt x="37030" y="-89"/>
                  </a:lnTo>
                  <a:lnTo>
                    <a:pt x="33887" y="-89"/>
                  </a:lnTo>
                  <a:lnTo>
                    <a:pt x="33887" y="-89"/>
                  </a:lnTo>
                  <a:lnTo>
                    <a:pt x="30743" y="-89"/>
                  </a:lnTo>
                  <a:lnTo>
                    <a:pt x="27600" y="-89"/>
                  </a:lnTo>
                  <a:lnTo>
                    <a:pt x="18180" y="3130"/>
                  </a:lnTo>
                  <a:lnTo>
                    <a:pt x="15037" y="3130"/>
                  </a:lnTo>
                  <a:lnTo>
                    <a:pt x="15037" y="-89"/>
                  </a:lnTo>
                  <a:lnTo>
                    <a:pt x="11893" y="-89"/>
                  </a:lnTo>
                  <a:lnTo>
                    <a:pt x="5616" y="-89"/>
                  </a:lnTo>
                  <a:lnTo>
                    <a:pt x="2473" y="-89"/>
                  </a:lnTo>
                  <a:lnTo>
                    <a:pt x="2473" y="3130"/>
                  </a:lnTo>
                  <a:lnTo>
                    <a:pt x="2473" y="3130"/>
                  </a:lnTo>
                  <a:lnTo>
                    <a:pt x="-670" y="313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-670" y="6350"/>
                  </a:lnTo>
                  <a:lnTo>
                    <a:pt x="2473" y="9560"/>
                  </a:lnTo>
                  <a:lnTo>
                    <a:pt x="2473" y="1277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5999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2473" y="19218"/>
                  </a:lnTo>
                  <a:lnTo>
                    <a:pt x="-670" y="25648"/>
                  </a:lnTo>
                  <a:lnTo>
                    <a:pt x="-670" y="28867"/>
                  </a:lnTo>
                  <a:lnTo>
                    <a:pt x="-670" y="28867"/>
                  </a:lnTo>
                  <a:lnTo>
                    <a:pt x="-670" y="32087"/>
                  </a:lnTo>
                  <a:lnTo>
                    <a:pt x="-670" y="35306"/>
                  </a:lnTo>
                  <a:lnTo>
                    <a:pt x="-670" y="41735"/>
                  </a:lnTo>
                  <a:lnTo>
                    <a:pt x="-670" y="48174"/>
                  </a:lnTo>
                  <a:lnTo>
                    <a:pt x="-670" y="57823"/>
                  </a:lnTo>
                  <a:lnTo>
                    <a:pt x="-670" y="64262"/>
                  </a:lnTo>
                  <a:lnTo>
                    <a:pt x="2473" y="77130"/>
                  </a:lnTo>
                  <a:lnTo>
                    <a:pt x="5616" y="77130"/>
                  </a:lnTo>
                  <a:lnTo>
                    <a:pt x="8750" y="80350"/>
                  </a:lnTo>
                  <a:lnTo>
                    <a:pt x="8750" y="80350"/>
                  </a:lnTo>
                  <a:lnTo>
                    <a:pt x="8750" y="83569"/>
                  </a:lnTo>
                  <a:lnTo>
                    <a:pt x="8750" y="8356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8750" y="86789"/>
                  </a:lnTo>
                  <a:lnTo>
                    <a:pt x="11893" y="89998"/>
                  </a:lnTo>
                  <a:lnTo>
                    <a:pt x="11893" y="93218"/>
                  </a:lnTo>
                  <a:lnTo>
                    <a:pt x="11893" y="96437"/>
                  </a:lnTo>
                  <a:lnTo>
                    <a:pt x="11893" y="99657"/>
                  </a:lnTo>
                  <a:lnTo>
                    <a:pt x="11893" y="99657"/>
                  </a:lnTo>
                  <a:lnTo>
                    <a:pt x="15037" y="112525"/>
                  </a:lnTo>
                  <a:lnTo>
                    <a:pt x="15037" y="115744"/>
                  </a:lnTo>
                  <a:lnTo>
                    <a:pt x="18180" y="115744"/>
                  </a:lnTo>
                  <a:lnTo>
                    <a:pt x="18180" y="115744"/>
                  </a:lnTo>
                  <a:lnTo>
                    <a:pt x="21323" y="118964"/>
                  </a:lnTo>
                  <a:lnTo>
                    <a:pt x="21323" y="118964"/>
                  </a:lnTo>
                  <a:lnTo>
                    <a:pt x="21323" y="122183"/>
                  </a:lnTo>
                  <a:lnTo>
                    <a:pt x="21323" y="125393"/>
                  </a:lnTo>
                  <a:lnTo>
                    <a:pt x="21323" y="125393"/>
                  </a:lnTo>
                  <a:lnTo>
                    <a:pt x="24457" y="128613"/>
                  </a:lnTo>
                  <a:lnTo>
                    <a:pt x="21323" y="131832"/>
                  </a:lnTo>
                  <a:lnTo>
                    <a:pt x="21323" y="135052"/>
                  </a:lnTo>
                  <a:lnTo>
                    <a:pt x="21323" y="138271"/>
                  </a:lnTo>
                  <a:lnTo>
                    <a:pt x="21323" y="141481"/>
                  </a:lnTo>
                  <a:lnTo>
                    <a:pt x="21323" y="144701"/>
                  </a:lnTo>
                  <a:lnTo>
                    <a:pt x="21323" y="147920"/>
                  </a:lnTo>
                  <a:lnTo>
                    <a:pt x="18180" y="147920"/>
                  </a:lnTo>
                  <a:lnTo>
                    <a:pt x="21323" y="155959"/>
                  </a:lnTo>
                  <a:lnTo>
                    <a:pt x="21323" y="162398"/>
                  </a:lnTo>
                  <a:lnTo>
                    <a:pt x="21323" y="162398"/>
                  </a:lnTo>
                  <a:lnTo>
                    <a:pt x="21323" y="165617"/>
                  </a:lnTo>
                  <a:lnTo>
                    <a:pt x="21323" y="165617"/>
                  </a:lnTo>
                  <a:lnTo>
                    <a:pt x="21323" y="168837"/>
                  </a:lnTo>
                  <a:lnTo>
                    <a:pt x="24457" y="172047"/>
                  </a:lnTo>
                  <a:lnTo>
                    <a:pt x="24457" y="184925"/>
                  </a:lnTo>
                  <a:lnTo>
                    <a:pt x="24457" y="194573"/>
                  </a:lnTo>
                  <a:lnTo>
                    <a:pt x="24457" y="197793"/>
                  </a:lnTo>
                  <a:lnTo>
                    <a:pt x="24457" y="201012"/>
                  </a:lnTo>
                  <a:lnTo>
                    <a:pt x="24457" y="204222"/>
                  </a:lnTo>
                  <a:lnTo>
                    <a:pt x="27600" y="210661"/>
                  </a:lnTo>
                  <a:lnTo>
                    <a:pt x="27600" y="213881"/>
                  </a:lnTo>
                  <a:lnTo>
                    <a:pt x="27600" y="220310"/>
                  </a:lnTo>
                  <a:lnTo>
                    <a:pt x="27600" y="223529"/>
                  </a:lnTo>
                  <a:lnTo>
                    <a:pt x="27600" y="226749"/>
                  </a:lnTo>
                  <a:lnTo>
                    <a:pt x="40164" y="246056"/>
                  </a:lnTo>
                  <a:lnTo>
                    <a:pt x="43307" y="249275"/>
                  </a:lnTo>
                  <a:lnTo>
                    <a:pt x="43307" y="249275"/>
                  </a:lnTo>
                  <a:lnTo>
                    <a:pt x="43307" y="255705"/>
                  </a:lnTo>
                  <a:lnTo>
                    <a:pt x="46450" y="255705"/>
                  </a:lnTo>
                  <a:lnTo>
                    <a:pt x="46450" y="262144"/>
                  </a:lnTo>
                  <a:lnTo>
                    <a:pt x="49593" y="268573"/>
                  </a:lnTo>
                  <a:lnTo>
                    <a:pt x="52727" y="278232"/>
                  </a:lnTo>
                  <a:lnTo>
                    <a:pt x="52727" y="281451"/>
                  </a:lnTo>
                  <a:lnTo>
                    <a:pt x="52727" y="281451"/>
                  </a:lnTo>
                  <a:lnTo>
                    <a:pt x="55870" y="284661"/>
                  </a:lnTo>
                  <a:lnTo>
                    <a:pt x="59014" y="287880"/>
                  </a:lnTo>
                  <a:lnTo>
                    <a:pt x="62157" y="287880"/>
                  </a:lnTo>
                  <a:lnTo>
                    <a:pt x="62157" y="291100"/>
                  </a:lnTo>
                  <a:lnTo>
                    <a:pt x="65300" y="294319"/>
                  </a:lnTo>
                  <a:lnTo>
                    <a:pt x="65300" y="300758"/>
                  </a:lnTo>
                  <a:lnTo>
                    <a:pt x="68434" y="300758"/>
                  </a:lnTo>
                  <a:lnTo>
                    <a:pt x="68434" y="303968"/>
                  </a:lnTo>
                  <a:lnTo>
                    <a:pt x="71577" y="303968"/>
                  </a:lnTo>
                  <a:lnTo>
                    <a:pt x="71577" y="307188"/>
                  </a:lnTo>
                  <a:lnTo>
                    <a:pt x="71577" y="310407"/>
                  </a:lnTo>
                  <a:lnTo>
                    <a:pt x="74720" y="313626"/>
                  </a:lnTo>
                  <a:lnTo>
                    <a:pt x="74720" y="316836"/>
                  </a:lnTo>
                  <a:lnTo>
                    <a:pt x="74720" y="320056"/>
                  </a:lnTo>
                  <a:lnTo>
                    <a:pt x="74720" y="329714"/>
                  </a:lnTo>
                  <a:lnTo>
                    <a:pt x="74720" y="332934"/>
                  </a:lnTo>
                  <a:lnTo>
                    <a:pt x="71577" y="332934"/>
                  </a:lnTo>
                  <a:lnTo>
                    <a:pt x="71577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2934"/>
                  </a:lnTo>
                  <a:lnTo>
                    <a:pt x="68434" y="336143"/>
                  </a:lnTo>
                  <a:lnTo>
                    <a:pt x="65300" y="339363"/>
                  </a:lnTo>
                  <a:lnTo>
                    <a:pt x="65300" y="339363"/>
                  </a:lnTo>
                  <a:lnTo>
                    <a:pt x="68434" y="342583"/>
                  </a:lnTo>
                  <a:lnTo>
                    <a:pt x="68434" y="357060"/>
                  </a:lnTo>
                  <a:lnTo>
                    <a:pt x="68434" y="360280"/>
                  </a:lnTo>
                  <a:lnTo>
                    <a:pt x="68434" y="363499"/>
                  </a:lnTo>
                  <a:lnTo>
                    <a:pt x="68434" y="363499"/>
                  </a:lnTo>
                  <a:lnTo>
                    <a:pt x="71577" y="366709"/>
                  </a:lnTo>
                  <a:lnTo>
                    <a:pt x="71577" y="369929"/>
                  </a:lnTo>
                  <a:lnTo>
                    <a:pt x="71577" y="379587"/>
                  </a:lnTo>
                  <a:lnTo>
                    <a:pt x="74720" y="389236"/>
                  </a:lnTo>
                  <a:lnTo>
                    <a:pt x="74720" y="392455"/>
                  </a:lnTo>
                  <a:lnTo>
                    <a:pt x="74720" y="395675"/>
                  </a:lnTo>
                  <a:lnTo>
                    <a:pt x="81007" y="402104"/>
                  </a:lnTo>
                  <a:lnTo>
                    <a:pt x="96704" y="431060"/>
                  </a:lnTo>
                  <a:lnTo>
                    <a:pt x="96704" y="440718"/>
                  </a:lnTo>
                  <a:lnTo>
                    <a:pt x="99847" y="443938"/>
                  </a:lnTo>
                  <a:lnTo>
                    <a:pt x="96704" y="450367"/>
                  </a:lnTo>
                  <a:lnTo>
                    <a:pt x="96704" y="453587"/>
                  </a:lnTo>
                  <a:lnTo>
                    <a:pt x="99847" y="456806"/>
                  </a:lnTo>
                  <a:lnTo>
                    <a:pt x="99847" y="460026"/>
                  </a:lnTo>
                  <a:lnTo>
                    <a:pt x="99847" y="463236"/>
                  </a:lnTo>
                  <a:lnTo>
                    <a:pt x="102991" y="466455"/>
                  </a:lnTo>
                  <a:lnTo>
                    <a:pt x="102991" y="469674"/>
                  </a:lnTo>
                  <a:lnTo>
                    <a:pt x="102991" y="472894"/>
                  </a:lnTo>
                  <a:lnTo>
                    <a:pt x="99847" y="479323"/>
                  </a:lnTo>
                  <a:lnTo>
                    <a:pt x="102991" y="482543"/>
                  </a:lnTo>
                  <a:lnTo>
                    <a:pt x="102991" y="482543"/>
                  </a:lnTo>
                  <a:lnTo>
                    <a:pt x="102991" y="485762"/>
                  </a:lnTo>
                  <a:lnTo>
                    <a:pt x="102991" y="485762"/>
                  </a:lnTo>
                  <a:lnTo>
                    <a:pt x="102991" y="488982"/>
                  </a:lnTo>
                  <a:lnTo>
                    <a:pt x="102991" y="488982"/>
                  </a:lnTo>
                  <a:lnTo>
                    <a:pt x="99847" y="488982"/>
                  </a:lnTo>
                  <a:lnTo>
                    <a:pt x="102991" y="498631"/>
                  </a:lnTo>
                  <a:lnTo>
                    <a:pt x="102991" y="501850"/>
                  </a:lnTo>
                  <a:lnTo>
                    <a:pt x="102991" y="511508"/>
                  </a:lnTo>
                  <a:lnTo>
                    <a:pt x="99847" y="524377"/>
                  </a:lnTo>
                  <a:lnTo>
                    <a:pt x="99847" y="527596"/>
                  </a:lnTo>
                  <a:lnTo>
                    <a:pt x="96704" y="534026"/>
                  </a:lnTo>
                  <a:lnTo>
                    <a:pt x="96704" y="550113"/>
                  </a:lnTo>
                  <a:lnTo>
                    <a:pt x="90427" y="574250"/>
                  </a:lnTo>
                  <a:lnTo>
                    <a:pt x="90427" y="583898"/>
                  </a:lnTo>
                  <a:lnTo>
                    <a:pt x="87284" y="590337"/>
                  </a:lnTo>
                  <a:lnTo>
                    <a:pt x="87284" y="593547"/>
                  </a:lnTo>
                  <a:lnTo>
                    <a:pt x="90427" y="599986"/>
                  </a:lnTo>
                  <a:lnTo>
                    <a:pt x="90427" y="599986"/>
                  </a:lnTo>
                  <a:lnTo>
                    <a:pt x="154826" y="599986"/>
                  </a:lnTo>
                  <a:lnTo>
                    <a:pt x="161103" y="599986"/>
                  </a:lnTo>
                  <a:lnTo>
                    <a:pt x="264763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99986"/>
                  </a:lnTo>
                  <a:lnTo>
                    <a:pt x="267907" y="577459"/>
                  </a:lnTo>
                  <a:lnTo>
                    <a:pt x="267907" y="450367"/>
                  </a:lnTo>
                  <a:lnTo>
                    <a:pt x="267907" y="450367"/>
                  </a:lnTo>
                  <a:lnTo>
                    <a:pt x="267907" y="300758"/>
                  </a:lnTo>
                  <a:lnTo>
                    <a:pt x="264763" y="191354"/>
                  </a:lnTo>
                  <a:lnTo>
                    <a:pt x="264763" y="191354"/>
                  </a:lnTo>
                  <a:lnTo>
                    <a:pt x="264763" y="18813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67907" y="181705"/>
                  </a:lnTo>
                  <a:lnTo>
                    <a:pt x="271049" y="181705"/>
                  </a:lnTo>
                  <a:lnTo>
                    <a:pt x="274184" y="181705"/>
                  </a:lnTo>
                  <a:lnTo>
                    <a:pt x="274184" y="181705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8486"/>
                  </a:lnTo>
                  <a:lnTo>
                    <a:pt x="274184" y="175266"/>
                  </a:lnTo>
                  <a:lnTo>
                    <a:pt x="274184" y="172047"/>
                  </a:lnTo>
                  <a:lnTo>
                    <a:pt x="274184" y="168837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62398"/>
                  </a:lnTo>
                  <a:lnTo>
                    <a:pt x="278898" y="159178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78898" y="155959"/>
                  </a:lnTo>
                  <a:lnTo>
                    <a:pt x="285185" y="144701"/>
                  </a:lnTo>
                  <a:lnTo>
                    <a:pt x="285185" y="141481"/>
                  </a:lnTo>
                  <a:lnTo>
                    <a:pt x="285185" y="141481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5052"/>
                  </a:lnTo>
                  <a:lnTo>
                    <a:pt x="285185" y="131832"/>
                  </a:lnTo>
                  <a:lnTo>
                    <a:pt x="288328" y="131832"/>
                  </a:lnTo>
                  <a:lnTo>
                    <a:pt x="288328" y="128613"/>
                  </a:lnTo>
                  <a:lnTo>
                    <a:pt x="288328" y="12861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5393"/>
                  </a:lnTo>
                  <a:lnTo>
                    <a:pt x="288328" y="122183"/>
                  </a:lnTo>
                  <a:lnTo>
                    <a:pt x="291462" y="122183"/>
                  </a:lnTo>
                  <a:lnTo>
                    <a:pt x="291462" y="122183"/>
                  </a:lnTo>
                  <a:lnTo>
                    <a:pt x="291462" y="118964"/>
                  </a:lnTo>
                  <a:lnTo>
                    <a:pt x="291462" y="112525"/>
                  </a:lnTo>
                  <a:lnTo>
                    <a:pt x="294605" y="106086"/>
                  </a:lnTo>
                  <a:lnTo>
                    <a:pt x="294605" y="102876"/>
                  </a:lnTo>
                  <a:lnTo>
                    <a:pt x="294605" y="99657"/>
                  </a:lnTo>
                  <a:lnTo>
                    <a:pt x="294605" y="96437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FC3A8F1-69F5-5152-9314-15CCB22E82BE}"/>
                </a:ext>
              </a:extLst>
            </p:cNvPr>
            <p:cNvSpPr/>
            <p:nvPr/>
          </p:nvSpPr>
          <p:spPr>
            <a:xfrm>
              <a:off x="6743108" y="1732233"/>
              <a:ext cx="466725" cy="542925"/>
            </a:xfrm>
            <a:custGeom>
              <a:avLst/>
              <a:gdLst>
                <a:gd name="connsiteX0" fmla="*/ 462826 w 466725"/>
                <a:gd name="connsiteY0" fmla="*/ 469170 h 542925"/>
                <a:gd name="connsiteX1" fmla="*/ 459597 w 466725"/>
                <a:gd name="connsiteY1" fmla="*/ 465960 h 542925"/>
                <a:gd name="connsiteX2" fmla="*/ 456368 w 466725"/>
                <a:gd name="connsiteY2" fmla="*/ 462759 h 542925"/>
                <a:gd name="connsiteX3" fmla="*/ 456368 w 466725"/>
                <a:gd name="connsiteY3" fmla="*/ 462759 h 542925"/>
                <a:gd name="connsiteX4" fmla="*/ 456368 w 466725"/>
                <a:gd name="connsiteY4" fmla="*/ 462759 h 542925"/>
                <a:gd name="connsiteX5" fmla="*/ 456368 w 466725"/>
                <a:gd name="connsiteY5" fmla="*/ 462759 h 542925"/>
                <a:gd name="connsiteX6" fmla="*/ 453139 w 466725"/>
                <a:gd name="connsiteY6" fmla="*/ 462759 h 542925"/>
                <a:gd name="connsiteX7" fmla="*/ 453139 w 466725"/>
                <a:gd name="connsiteY7" fmla="*/ 462759 h 542925"/>
                <a:gd name="connsiteX8" fmla="*/ 453139 w 466725"/>
                <a:gd name="connsiteY8" fmla="*/ 459559 h 542925"/>
                <a:gd name="connsiteX9" fmla="*/ 453139 w 466725"/>
                <a:gd name="connsiteY9" fmla="*/ 459559 h 542925"/>
                <a:gd name="connsiteX10" fmla="*/ 453139 w 466725"/>
                <a:gd name="connsiteY10" fmla="*/ 456349 h 542925"/>
                <a:gd name="connsiteX11" fmla="*/ 449910 w 466725"/>
                <a:gd name="connsiteY11" fmla="*/ 449948 h 542925"/>
                <a:gd name="connsiteX12" fmla="*/ 449910 w 466725"/>
                <a:gd name="connsiteY12" fmla="*/ 449948 h 542925"/>
                <a:gd name="connsiteX13" fmla="*/ 449910 w 466725"/>
                <a:gd name="connsiteY13" fmla="*/ 446748 h 542925"/>
                <a:gd name="connsiteX14" fmla="*/ 449910 w 466725"/>
                <a:gd name="connsiteY14" fmla="*/ 446748 h 542925"/>
                <a:gd name="connsiteX15" fmla="*/ 449910 w 466725"/>
                <a:gd name="connsiteY15" fmla="*/ 443538 h 542925"/>
                <a:gd name="connsiteX16" fmla="*/ 449910 w 466725"/>
                <a:gd name="connsiteY16" fmla="*/ 443538 h 542925"/>
                <a:gd name="connsiteX17" fmla="*/ 440214 w 466725"/>
                <a:gd name="connsiteY17" fmla="*/ 443538 h 542925"/>
                <a:gd name="connsiteX18" fmla="*/ 440214 w 466725"/>
                <a:gd name="connsiteY18" fmla="*/ 443538 h 542925"/>
                <a:gd name="connsiteX19" fmla="*/ 440214 w 466725"/>
                <a:gd name="connsiteY19" fmla="*/ 443538 h 542925"/>
                <a:gd name="connsiteX20" fmla="*/ 436985 w 466725"/>
                <a:gd name="connsiteY20" fmla="*/ 440337 h 542925"/>
                <a:gd name="connsiteX21" fmla="*/ 427298 w 466725"/>
                <a:gd name="connsiteY21" fmla="*/ 430727 h 542925"/>
                <a:gd name="connsiteX22" fmla="*/ 427298 w 466725"/>
                <a:gd name="connsiteY22" fmla="*/ 430727 h 542925"/>
                <a:gd name="connsiteX23" fmla="*/ 427298 w 466725"/>
                <a:gd name="connsiteY23" fmla="*/ 430727 h 542925"/>
                <a:gd name="connsiteX24" fmla="*/ 427298 w 466725"/>
                <a:gd name="connsiteY24" fmla="*/ 427526 h 542925"/>
                <a:gd name="connsiteX25" fmla="*/ 427298 w 466725"/>
                <a:gd name="connsiteY25" fmla="*/ 419516 h 542925"/>
                <a:gd name="connsiteX26" fmla="*/ 427298 w 466725"/>
                <a:gd name="connsiteY26" fmla="*/ 416315 h 542925"/>
                <a:gd name="connsiteX27" fmla="*/ 420840 w 466725"/>
                <a:gd name="connsiteY27" fmla="*/ 406705 h 542925"/>
                <a:gd name="connsiteX28" fmla="*/ 420840 w 466725"/>
                <a:gd name="connsiteY28" fmla="*/ 403504 h 542925"/>
                <a:gd name="connsiteX29" fmla="*/ 427298 w 466725"/>
                <a:gd name="connsiteY29" fmla="*/ 368271 h 542925"/>
                <a:gd name="connsiteX30" fmla="*/ 417611 w 466725"/>
                <a:gd name="connsiteY30" fmla="*/ 361861 h 542925"/>
                <a:gd name="connsiteX31" fmla="*/ 417611 w 466725"/>
                <a:gd name="connsiteY31" fmla="*/ 355451 h 542925"/>
                <a:gd name="connsiteX32" fmla="*/ 424069 w 466725"/>
                <a:gd name="connsiteY32" fmla="*/ 342640 h 542925"/>
                <a:gd name="connsiteX33" fmla="*/ 424069 w 466725"/>
                <a:gd name="connsiteY33" fmla="*/ 342640 h 542925"/>
                <a:gd name="connsiteX34" fmla="*/ 424069 w 466725"/>
                <a:gd name="connsiteY34" fmla="*/ 339439 h 542925"/>
                <a:gd name="connsiteX35" fmla="*/ 420840 w 466725"/>
                <a:gd name="connsiteY35" fmla="*/ 336239 h 542925"/>
                <a:gd name="connsiteX36" fmla="*/ 417611 w 466725"/>
                <a:gd name="connsiteY36" fmla="*/ 333029 h 542925"/>
                <a:gd name="connsiteX37" fmla="*/ 417611 w 466725"/>
                <a:gd name="connsiteY37" fmla="*/ 333029 h 542925"/>
                <a:gd name="connsiteX38" fmla="*/ 414372 w 466725"/>
                <a:gd name="connsiteY38" fmla="*/ 329828 h 542925"/>
                <a:gd name="connsiteX39" fmla="*/ 411143 w 466725"/>
                <a:gd name="connsiteY39" fmla="*/ 317017 h 542925"/>
                <a:gd name="connsiteX40" fmla="*/ 411143 w 466725"/>
                <a:gd name="connsiteY40" fmla="*/ 317017 h 542925"/>
                <a:gd name="connsiteX41" fmla="*/ 407914 w 466725"/>
                <a:gd name="connsiteY41" fmla="*/ 313817 h 542925"/>
                <a:gd name="connsiteX42" fmla="*/ 407914 w 466725"/>
                <a:gd name="connsiteY42" fmla="*/ 313817 h 542925"/>
                <a:gd name="connsiteX43" fmla="*/ 404686 w 466725"/>
                <a:gd name="connsiteY43" fmla="*/ 313817 h 542925"/>
                <a:gd name="connsiteX44" fmla="*/ 401457 w 466725"/>
                <a:gd name="connsiteY44" fmla="*/ 310616 h 542925"/>
                <a:gd name="connsiteX45" fmla="*/ 401457 w 466725"/>
                <a:gd name="connsiteY45" fmla="*/ 310616 h 542925"/>
                <a:gd name="connsiteX46" fmla="*/ 398228 w 466725"/>
                <a:gd name="connsiteY46" fmla="*/ 307407 h 542925"/>
                <a:gd name="connsiteX47" fmla="*/ 398228 w 466725"/>
                <a:gd name="connsiteY47" fmla="*/ 304206 h 542925"/>
                <a:gd name="connsiteX48" fmla="*/ 391769 w 466725"/>
                <a:gd name="connsiteY48" fmla="*/ 294595 h 542925"/>
                <a:gd name="connsiteX49" fmla="*/ 388541 w 466725"/>
                <a:gd name="connsiteY49" fmla="*/ 294595 h 542925"/>
                <a:gd name="connsiteX50" fmla="*/ 388541 w 466725"/>
                <a:gd name="connsiteY50" fmla="*/ 294595 h 542925"/>
                <a:gd name="connsiteX51" fmla="*/ 385312 w 466725"/>
                <a:gd name="connsiteY51" fmla="*/ 291395 h 542925"/>
                <a:gd name="connsiteX52" fmla="*/ 382073 w 466725"/>
                <a:gd name="connsiteY52" fmla="*/ 288195 h 542925"/>
                <a:gd name="connsiteX53" fmla="*/ 378844 w 466725"/>
                <a:gd name="connsiteY53" fmla="*/ 284985 h 542925"/>
                <a:gd name="connsiteX54" fmla="*/ 378844 w 466725"/>
                <a:gd name="connsiteY54" fmla="*/ 284985 h 542925"/>
                <a:gd name="connsiteX55" fmla="*/ 375615 w 466725"/>
                <a:gd name="connsiteY55" fmla="*/ 278584 h 542925"/>
                <a:gd name="connsiteX56" fmla="*/ 375615 w 466725"/>
                <a:gd name="connsiteY56" fmla="*/ 278584 h 542925"/>
                <a:gd name="connsiteX57" fmla="*/ 375615 w 466725"/>
                <a:gd name="connsiteY57" fmla="*/ 275374 h 542925"/>
                <a:gd name="connsiteX58" fmla="*/ 365928 w 466725"/>
                <a:gd name="connsiteY58" fmla="*/ 272174 h 542925"/>
                <a:gd name="connsiteX59" fmla="*/ 365928 w 466725"/>
                <a:gd name="connsiteY59" fmla="*/ 272174 h 542925"/>
                <a:gd name="connsiteX60" fmla="*/ 365928 w 466725"/>
                <a:gd name="connsiteY60" fmla="*/ 268973 h 542925"/>
                <a:gd name="connsiteX61" fmla="*/ 365928 w 466725"/>
                <a:gd name="connsiteY61" fmla="*/ 268973 h 542925"/>
                <a:gd name="connsiteX62" fmla="*/ 365928 w 466725"/>
                <a:gd name="connsiteY62" fmla="*/ 268973 h 542925"/>
                <a:gd name="connsiteX63" fmla="*/ 362699 w 466725"/>
                <a:gd name="connsiteY63" fmla="*/ 262563 h 542925"/>
                <a:gd name="connsiteX64" fmla="*/ 362699 w 466725"/>
                <a:gd name="connsiteY64" fmla="*/ 259362 h 542925"/>
                <a:gd name="connsiteX65" fmla="*/ 359470 w 466725"/>
                <a:gd name="connsiteY65" fmla="*/ 252952 h 542925"/>
                <a:gd name="connsiteX66" fmla="*/ 356241 w 466725"/>
                <a:gd name="connsiteY66" fmla="*/ 252952 h 542925"/>
                <a:gd name="connsiteX67" fmla="*/ 338477 w 466725"/>
                <a:gd name="connsiteY67" fmla="*/ 240141 h 542925"/>
                <a:gd name="connsiteX68" fmla="*/ 338477 w 466725"/>
                <a:gd name="connsiteY68" fmla="*/ 236941 h 542925"/>
                <a:gd name="connsiteX69" fmla="*/ 335239 w 466725"/>
                <a:gd name="connsiteY69" fmla="*/ 233740 h 542925"/>
                <a:gd name="connsiteX70" fmla="*/ 335239 w 466725"/>
                <a:gd name="connsiteY70" fmla="*/ 230530 h 542925"/>
                <a:gd name="connsiteX71" fmla="*/ 332010 w 466725"/>
                <a:gd name="connsiteY71" fmla="*/ 230530 h 542925"/>
                <a:gd name="connsiteX72" fmla="*/ 325552 w 466725"/>
                <a:gd name="connsiteY72" fmla="*/ 227330 h 542925"/>
                <a:gd name="connsiteX73" fmla="*/ 325552 w 466725"/>
                <a:gd name="connsiteY73" fmla="*/ 227330 h 542925"/>
                <a:gd name="connsiteX74" fmla="*/ 322323 w 466725"/>
                <a:gd name="connsiteY74" fmla="*/ 222529 h 542925"/>
                <a:gd name="connsiteX75" fmla="*/ 319094 w 466725"/>
                <a:gd name="connsiteY75" fmla="*/ 222529 h 542925"/>
                <a:gd name="connsiteX76" fmla="*/ 315865 w 466725"/>
                <a:gd name="connsiteY76" fmla="*/ 216119 h 542925"/>
                <a:gd name="connsiteX77" fmla="*/ 315865 w 466725"/>
                <a:gd name="connsiteY77" fmla="*/ 216119 h 542925"/>
                <a:gd name="connsiteX78" fmla="*/ 315865 w 466725"/>
                <a:gd name="connsiteY78" fmla="*/ 216119 h 542925"/>
                <a:gd name="connsiteX79" fmla="*/ 312636 w 466725"/>
                <a:gd name="connsiteY79" fmla="*/ 212919 h 542925"/>
                <a:gd name="connsiteX80" fmla="*/ 309407 w 466725"/>
                <a:gd name="connsiteY80" fmla="*/ 212919 h 542925"/>
                <a:gd name="connsiteX81" fmla="*/ 309407 w 466725"/>
                <a:gd name="connsiteY81" fmla="*/ 212919 h 542925"/>
                <a:gd name="connsiteX82" fmla="*/ 309407 w 466725"/>
                <a:gd name="connsiteY82" fmla="*/ 209718 h 542925"/>
                <a:gd name="connsiteX83" fmla="*/ 309407 w 466725"/>
                <a:gd name="connsiteY83" fmla="*/ 206508 h 542925"/>
                <a:gd name="connsiteX84" fmla="*/ 302939 w 466725"/>
                <a:gd name="connsiteY84" fmla="*/ 200108 h 542925"/>
                <a:gd name="connsiteX85" fmla="*/ 299711 w 466725"/>
                <a:gd name="connsiteY85" fmla="*/ 200108 h 542925"/>
                <a:gd name="connsiteX86" fmla="*/ 293252 w 466725"/>
                <a:gd name="connsiteY86" fmla="*/ 196898 h 542925"/>
                <a:gd name="connsiteX87" fmla="*/ 293252 w 466725"/>
                <a:gd name="connsiteY87" fmla="*/ 196898 h 542925"/>
                <a:gd name="connsiteX88" fmla="*/ 293252 w 466725"/>
                <a:gd name="connsiteY88" fmla="*/ 196898 h 542925"/>
                <a:gd name="connsiteX89" fmla="*/ 293252 w 466725"/>
                <a:gd name="connsiteY89" fmla="*/ 196898 h 542925"/>
                <a:gd name="connsiteX90" fmla="*/ 293252 w 466725"/>
                <a:gd name="connsiteY90" fmla="*/ 193697 h 542925"/>
                <a:gd name="connsiteX91" fmla="*/ 293252 w 466725"/>
                <a:gd name="connsiteY91" fmla="*/ 193697 h 542925"/>
                <a:gd name="connsiteX92" fmla="*/ 293252 w 466725"/>
                <a:gd name="connsiteY92" fmla="*/ 190497 h 542925"/>
                <a:gd name="connsiteX93" fmla="*/ 290023 w 466725"/>
                <a:gd name="connsiteY93" fmla="*/ 190497 h 542925"/>
                <a:gd name="connsiteX94" fmla="*/ 290023 w 466725"/>
                <a:gd name="connsiteY94" fmla="*/ 190497 h 542925"/>
                <a:gd name="connsiteX95" fmla="*/ 283566 w 466725"/>
                <a:gd name="connsiteY95" fmla="*/ 184086 h 542925"/>
                <a:gd name="connsiteX96" fmla="*/ 277108 w 466725"/>
                <a:gd name="connsiteY96" fmla="*/ 180886 h 542925"/>
                <a:gd name="connsiteX97" fmla="*/ 277108 w 466725"/>
                <a:gd name="connsiteY97" fmla="*/ 180886 h 542925"/>
                <a:gd name="connsiteX98" fmla="*/ 273878 w 466725"/>
                <a:gd name="connsiteY98" fmla="*/ 174476 h 542925"/>
                <a:gd name="connsiteX99" fmla="*/ 270640 w 466725"/>
                <a:gd name="connsiteY99" fmla="*/ 174476 h 542925"/>
                <a:gd name="connsiteX100" fmla="*/ 270640 w 466725"/>
                <a:gd name="connsiteY100" fmla="*/ 174476 h 542925"/>
                <a:gd name="connsiteX101" fmla="*/ 267411 w 466725"/>
                <a:gd name="connsiteY101" fmla="*/ 174476 h 542925"/>
                <a:gd name="connsiteX102" fmla="*/ 251266 w 466725"/>
                <a:gd name="connsiteY102" fmla="*/ 168075 h 542925"/>
                <a:gd name="connsiteX103" fmla="*/ 248038 w 466725"/>
                <a:gd name="connsiteY103" fmla="*/ 168075 h 542925"/>
                <a:gd name="connsiteX104" fmla="*/ 248038 w 466725"/>
                <a:gd name="connsiteY104" fmla="*/ 168075 h 542925"/>
                <a:gd name="connsiteX105" fmla="*/ 244808 w 466725"/>
                <a:gd name="connsiteY105" fmla="*/ 168075 h 542925"/>
                <a:gd name="connsiteX106" fmla="*/ 241579 w 466725"/>
                <a:gd name="connsiteY106" fmla="*/ 168075 h 542925"/>
                <a:gd name="connsiteX107" fmla="*/ 241579 w 466725"/>
                <a:gd name="connsiteY107" fmla="*/ 168075 h 542925"/>
                <a:gd name="connsiteX108" fmla="*/ 238350 w 466725"/>
                <a:gd name="connsiteY108" fmla="*/ 168075 h 542925"/>
                <a:gd name="connsiteX109" fmla="*/ 238350 w 466725"/>
                <a:gd name="connsiteY109" fmla="*/ 168075 h 542925"/>
                <a:gd name="connsiteX110" fmla="*/ 238350 w 466725"/>
                <a:gd name="connsiteY110" fmla="*/ 168075 h 542925"/>
                <a:gd name="connsiteX111" fmla="*/ 231883 w 466725"/>
                <a:gd name="connsiteY111" fmla="*/ 161665 h 542925"/>
                <a:gd name="connsiteX112" fmla="*/ 228654 w 466725"/>
                <a:gd name="connsiteY112" fmla="*/ 161665 h 542925"/>
                <a:gd name="connsiteX113" fmla="*/ 228654 w 466725"/>
                <a:gd name="connsiteY113" fmla="*/ 161665 h 542925"/>
                <a:gd name="connsiteX114" fmla="*/ 225425 w 466725"/>
                <a:gd name="connsiteY114" fmla="*/ 161665 h 542925"/>
                <a:gd name="connsiteX115" fmla="*/ 222196 w 466725"/>
                <a:gd name="connsiteY115" fmla="*/ 164874 h 542925"/>
                <a:gd name="connsiteX116" fmla="*/ 215738 w 466725"/>
                <a:gd name="connsiteY116" fmla="*/ 164874 h 542925"/>
                <a:gd name="connsiteX117" fmla="*/ 215738 w 466725"/>
                <a:gd name="connsiteY117" fmla="*/ 168075 h 542925"/>
                <a:gd name="connsiteX118" fmla="*/ 212509 w 466725"/>
                <a:gd name="connsiteY118" fmla="*/ 168075 h 542925"/>
                <a:gd name="connsiteX119" fmla="*/ 212509 w 466725"/>
                <a:gd name="connsiteY119" fmla="*/ 168075 h 542925"/>
                <a:gd name="connsiteX120" fmla="*/ 209280 w 466725"/>
                <a:gd name="connsiteY120" fmla="*/ 168075 h 542925"/>
                <a:gd name="connsiteX121" fmla="*/ 206051 w 466725"/>
                <a:gd name="connsiteY121" fmla="*/ 164874 h 542925"/>
                <a:gd name="connsiteX122" fmla="*/ 206051 w 466725"/>
                <a:gd name="connsiteY122" fmla="*/ 164874 h 542925"/>
                <a:gd name="connsiteX123" fmla="*/ 206051 w 466725"/>
                <a:gd name="connsiteY123" fmla="*/ 164874 h 542925"/>
                <a:gd name="connsiteX124" fmla="*/ 199583 w 466725"/>
                <a:gd name="connsiteY124" fmla="*/ 168075 h 542925"/>
                <a:gd name="connsiteX125" fmla="*/ 196355 w 466725"/>
                <a:gd name="connsiteY125" fmla="*/ 168075 h 542925"/>
                <a:gd name="connsiteX126" fmla="*/ 189897 w 466725"/>
                <a:gd name="connsiteY126" fmla="*/ 164874 h 542925"/>
                <a:gd name="connsiteX127" fmla="*/ 189897 w 466725"/>
                <a:gd name="connsiteY127" fmla="*/ 164874 h 542925"/>
                <a:gd name="connsiteX128" fmla="*/ 189897 w 466725"/>
                <a:gd name="connsiteY128" fmla="*/ 164874 h 542925"/>
                <a:gd name="connsiteX129" fmla="*/ 189897 w 466725"/>
                <a:gd name="connsiteY129" fmla="*/ 161665 h 542925"/>
                <a:gd name="connsiteX130" fmla="*/ 189897 w 466725"/>
                <a:gd name="connsiteY130" fmla="*/ 158464 h 542925"/>
                <a:gd name="connsiteX131" fmla="*/ 189897 w 466725"/>
                <a:gd name="connsiteY131" fmla="*/ 152054 h 542925"/>
                <a:gd name="connsiteX132" fmla="*/ 189897 w 466725"/>
                <a:gd name="connsiteY132" fmla="*/ 148853 h 542925"/>
                <a:gd name="connsiteX133" fmla="*/ 189897 w 466725"/>
                <a:gd name="connsiteY133" fmla="*/ 148853 h 542925"/>
                <a:gd name="connsiteX134" fmla="*/ 193126 w 466725"/>
                <a:gd name="connsiteY134" fmla="*/ 145653 h 542925"/>
                <a:gd name="connsiteX135" fmla="*/ 193126 w 466725"/>
                <a:gd name="connsiteY135" fmla="*/ 145653 h 542925"/>
                <a:gd name="connsiteX136" fmla="*/ 196355 w 466725"/>
                <a:gd name="connsiteY136" fmla="*/ 142453 h 542925"/>
                <a:gd name="connsiteX137" fmla="*/ 196355 w 466725"/>
                <a:gd name="connsiteY137" fmla="*/ 142453 h 542925"/>
                <a:gd name="connsiteX138" fmla="*/ 196355 w 466725"/>
                <a:gd name="connsiteY138" fmla="*/ 142453 h 542925"/>
                <a:gd name="connsiteX139" fmla="*/ 193126 w 466725"/>
                <a:gd name="connsiteY139" fmla="*/ 136042 h 542925"/>
                <a:gd name="connsiteX140" fmla="*/ 196355 w 466725"/>
                <a:gd name="connsiteY140" fmla="*/ 129641 h 542925"/>
                <a:gd name="connsiteX141" fmla="*/ 196355 w 466725"/>
                <a:gd name="connsiteY141" fmla="*/ 126432 h 542925"/>
                <a:gd name="connsiteX142" fmla="*/ 196355 w 466725"/>
                <a:gd name="connsiteY142" fmla="*/ 126432 h 542925"/>
                <a:gd name="connsiteX143" fmla="*/ 196355 w 466725"/>
                <a:gd name="connsiteY143" fmla="*/ 126432 h 542925"/>
                <a:gd name="connsiteX144" fmla="*/ 196355 w 466725"/>
                <a:gd name="connsiteY144" fmla="*/ 126432 h 542925"/>
                <a:gd name="connsiteX145" fmla="*/ 199583 w 466725"/>
                <a:gd name="connsiteY145" fmla="*/ 126432 h 542925"/>
                <a:gd name="connsiteX146" fmla="*/ 199583 w 466725"/>
                <a:gd name="connsiteY146" fmla="*/ 126432 h 542925"/>
                <a:gd name="connsiteX147" fmla="*/ 199583 w 466725"/>
                <a:gd name="connsiteY147" fmla="*/ 123231 h 542925"/>
                <a:gd name="connsiteX148" fmla="*/ 199583 w 466725"/>
                <a:gd name="connsiteY148" fmla="*/ 123231 h 542925"/>
                <a:gd name="connsiteX149" fmla="*/ 199583 w 466725"/>
                <a:gd name="connsiteY149" fmla="*/ 123231 h 542925"/>
                <a:gd name="connsiteX150" fmla="*/ 199583 w 466725"/>
                <a:gd name="connsiteY150" fmla="*/ 123231 h 542925"/>
                <a:gd name="connsiteX151" fmla="*/ 199583 w 466725"/>
                <a:gd name="connsiteY151" fmla="*/ 120031 h 542925"/>
                <a:gd name="connsiteX152" fmla="*/ 196355 w 466725"/>
                <a:gd name="connsiteY152" fmla="*/ 120031 h 542925"/>
                <a:gd name="connsiteX153" fmla="*/ 196355 w 466725"/>
                <a:gd name="connsiteY153" fmla="*/ 116821 h 542925"/>
                <a:gd name="connsiteX154" fmla="*/ 193126 w 466725"/>
                <a:gd name="connsiteY154" fmla="*/ 113620 h 542925"/>
                <a:gd name="connsiteX155" fmla="*/ 193126 w 466725"/>
                <a:gd name="connsiteY155" fmla="*/ 113620 h 542925"/>
                <a:gd name="connsiteX156" fmla="*/ 193126 w 466725"/>
                <a:gd name="connsiteY156" fmla="*/ 107220 h 542925"/>
                <a:gd name="connsiteX157" fmla="*/ 193126 w 466725"/>
                <a:gd name="connsiteY157" fmla="*/ 100809 h 542925"/>
                <a:gd name="connsiteX158" fmla="*/ 193126 w 466725"/>
                <a:gd name="connsiteY158" fmla="*/ 97609 h 542925"/>
                <a:gd name="connsiteX159" fmla="*/ 196355 w 466725"/>
                <a:gd name="connsiteY159" fmla="*/ 91199 h 542925"/>
                <a:gd name="connsiteX160" fmla="*/ 196355 w 466725"/>
                <a:gd name="connsiteY160" fmla="*/ 91199 h 542925"/>
                <a:gd name="connsiteX161" fmla="*/ 199583 w 466725"/>
                <a:gd name="connsiteY161" fmla="*/ 87998 h 542925"/>
                <a:gd name="connsiteX162" fmla="*/ 199583 w 466725"/>
                <a:gd name="connsiteY162" fmla="*/ 87998 h 542925"/>
                <a:gd name="connsiteX163" fmla="*/ 199583 w 466725"/>
                <a:gd name="connsiteY163" fmla="*/ 87998 h 542925"/>
                <a:gd name="connsiteX164" fmla="*/ 202812 w 466725"/>
                <a:gd name="connsiteY164" fmla="*/ 87998 h 542925"/>
                <a:gd name="connsiteX165" fmla="*/ 202812 w 466725"/>
                <a:gd name="connsiteY165" fmla="*/ 84798 h 542925"/>
                <a:gd name="connsiteX166" fmla="*/ 202812 w 466725"/>
                <a:gd name="connsiteY166" fmla="*/ 84798 h 542925"/>
                <a:gd name="connsiteX167" fmla="*/ 202812 w 466725"/>
                <a:gd name="connsiteY167" fmla="*/ 81588 h 542925"/>
                <a:gd name="connsiteX168" fmla="*/ 202812 w 466725"/>
                <a:gd name="connsiteY168" fmla="*/ 81588 h 542925"/>
                <a:gd name="connsiteX169" fmla="*/ 202812 w 466725"/>
                <a:gd name="connsiteY169" fmla="*/ 81588 h 542925"/>
                <a:gd name="connsiteX170" fmla="*/ 202812 w 466725"/>
                <a:gd name="connsiteY170" fmla="*/ 78387 h 542925"/>
                <a:gd name="connsiteX171" fmla="*/ 202812 w 466725"/>
                <a:gd name="connsiteY171" fmla="*/ 78387 h 542925"/>
                <a:gd name="connsiteX172" fmla="*/ 199583 w 466725"/>
                <a:gd name="connsiteY172" fmla="*/ 78387 h 542925"/>
                <a:gd name="connsiteX173" fmla="*/ 196355 w 466725"/>
                <a:gd name="connsiteY173" fmla="*/ 75187 h 542925"/>
                <a:gd name="connsiteX174" fmla="*/ 196355 w 466725"/>
                <a:gd name="connsiteY174" fmla="*/ 71977 h 542925"/>
                <a:gd name="connsiteX175" fmla="*/ 196355 w 466725"/>
                <a:gd name="connsiteY175" fmla="*/ 71977 h 542925"/>
                <a:gd name="connsiteX176" fmla="*/ 193126 w 466725"/>
                <a:gd name="connsiteY176" fmla="*/ 65576 h 542925"/>
                <a:gd name="connsiteX177" fmla="*/ 193126 w 466725"/>
                <a:gd name="connsiteY177" fmla="*/ 62376 h 542925"/>
                <a:gd name="connsiteX178" fmla="*/ 189897 w 466725"/>
                <a:gd name="connsiteY178" fmla="*/ 59166 h 542925"/>
                <a:gd name="connsiteX179" fmla="*/ 189897 w 466725"/>
                <a:gd name="connsiteY179" fmla="*/ 59166 h 542925"/>
                <a:gd name="connsiteX180" fmla="*/ 178591 w 466725"/>
                <a:gd name="connsiteY180" fmla="*/ 49555 h 542925"/>
                <a:gd name="connsiteX181" fmla="*/ 178591 w 466725"/>
                <a:gd name="connsiteY181" fmla="*/ 46355 h 542925"/>
                <a:gd name="connsiteX182" fmla="*/ 175362 w 466725"/>
                <a:gd name="connsiteY182" fmla="*/ 43154 h 542925"/>
                <a:gd name="connsiteX183" fmla="*/ 175362 w 466725"/>
                <a:gd name="connsiteY183" fmla="*/ 36744 h 542925"/>
                <a:gd name="connsiteX184" fmla="*/ 172133 w 466725"/>
                <a:gd name="connsiteY184" fmla="*/ 33544 h 542925"/>
                <a:gd name="connsiteX185" fmla="*/ 172133 w 466725"/>
                <a:gd name="connsiteY185" fmla="*/ 30343 h 542925"/>
                <a:gd name="connsiteX186" fmla="*/ 168903 w 466725"/>
                <a:gd name="connsiteY186" fmla="*/ 27133 h 542925"/>
                <a:gd name="connsiteX187" fmla="*/ 149520 w 466725"/>
                <a:gd name="connsiteY187" fmla="*/ 9522 h 542925"/>
                <a:gd name="connsiteX188" fmla="*/ 149520 w 466725"/>
                <a:gd name="connsiteY188" fmla="*/ 9522 h 542925"/>
                <a:gd name="connsiteX189" fmla="*/ 149520 w 466725"/>
                <a:gd name="connsiteY189" fmla="*/ 9522 h 542925"/>
                <a:gd name="connsiteX190" fmla="*/ 143063 w 466725"/>
                <a:gd name="connsiteY190" fmla="*/ 9522 h 542925"/>
                <a:gd name="connsiteX191" fmla="*/ 143063 w 466725"/>
                <a:gd name="connsiteY191" fmla="*/ 9522 h 542925"/>
                <a:gd name="connsiteX192" fmla="*/ 139833 w 466725"/>
                <a:gd name="connsiteY192" fmla="*/ 9522 h 542925"/>
                <a:gd name="connsiteX193" fmla="*/ 139833 w 466725"/>
                <a:gd name="connsiteY193" fmla="*/ 6321 h 542925"/>
                <a:gd name="connsiteX194" fmla="*/ 139833 w 466725"/>
                <a:gd name="connsiteY194" fmla="*/ 6321 h 542925"/>
                <a:gd name="connsiteX195" fmla="*/ 139833 w 466725"/>
                <a:gd name="connsiteY195" fmla="*/ 6321 h 542925"/>
                <a:gd name="connsiteX196" fmla="*/ 136604 w 466725"/>
                <a:gd name="connsiteY196" fmla="*/ 3111 h 542925"/>
                <a:gd name="connsiteX197" fmla="*/ 136604 w 466725"/>
                <a:gd name="connsiteY197" fmla="*/ 3111 h 542925"/>
                <a:gd name="connsiteX198" fmla="*/ 133375 w 466725"/>
                <a:gd name="connsiteY198" fmla="*/ 3111 h 542925"/>
                <a:gd name="connsiteX199" fmla="*/ 133375 w 466725"/>
                <a:gd name="connsiteY199" fmla="*/ 3111 h 542925"/>
                <a:gd name="connsiteX200" fmla="*/ 133375 w 466725"/>
                <a:gd name="connsiteY200" fmla="*/ 3111 h 542925"/>
                <a:gd name="connsiteX201" fmla="*/ 130146 w 466725"/>
                <a:gd name="connsiteY201" fmla="*/ 3111 h 542925"/>
                <a:gd name="connsiteX202" fmla="*/ 130146 w 466725"/>
                <a:gd name="connsiteY202" fmla="*/ 3111 h 542925"/>
                <a:gd name="connsiteX203" fmla="*/ 126918 w 466725"/>
                <a:gd name="connsiteY203" fmla="*/ 3111 h 542925"/>
                <a:gd name="connsiteX204" fmla="*/ 126918 w 466725"/>
                <a:gd name="connsiteY204" fmla="*/ 3111 h 542925"/>
                <a:gd name="connsiteX205" fmla="*/ 126918 w 466725"/>
                <a:gd name="connsiteY205" fmla="*/ 3111 h 542925"/>
                <a:gd name="connsiteX206" fmla="*/ 123679 w 466725"/>
                <a:gd name="connsiteY206" fmla="*/ 3111 h 542925"/>
                <a:gd name="connsiteX207" fmla="*/ 120450 w 466725"/>
                <a:gd name="connsiteY207" fmla="*/ -89 h 542925"/>
                <a:gd name="connsiteX208" fmla="*/ 120450 w 466725"/>
                <a:gd name="connsiteY208" fmla="*/ -89 h 542925"/>
                <a:gd name="connsiteX209" fmla="*/ 113992 w 466725"/>
                <a:gd name="connsiteY209" fmla="*/ -89 h 542925"/>
                <a:gd name="connsiteX210" fmla="*/ 110763 w 466725"/>
                <a:gd name="connsiteY210" fmla="*/ 6321 h 542925"/>
                <a:gd name="connsiteX211" fmla="*/ 110763 w 466725"/>
                <a:gd name="connsiteY211" fmla="*/ 19133 h 542925"/>
                <a:gd name="connsiteX212" fmla="*/ 110763 w 466725"/>
                <a:gd name="connsiteY212" fmla="*/ 22333 h 542925"/>
                <a:gd name="connsiteX213" fmla="*/ 110763 w 466725"/>
                <a:gd name="connsiteY213" fmla="*/ 22333 h 542925"/>
                <a:gd name="connsiteX214" fmla="*/ 107534 w 466725"/>
                <a:gd name="connsiteY214" fmla="*/ 22333 h 542925"/>
                <a:gd name="connsiteX215" fmla="*/ 107534 w 466725"/>
                <a:gd name="connsiteY215" fmla="*/ 22333 h 542925"/>
                <a:gd name="connsiteX216" fmla="*/ 104305 w 466725"/>
                <a:gd name="connsiteY216" fmla="*/ 27133 h 542925"/>
                <a:gd name="connsiteX217" fmla="*/ 104305 w 466725"/>
                <a:gd name="connsiteY217" fmla="*/ 33544 h 542925"/>
                <a:gd name="connsiteX218" fmla="*/ 101076 w 466725"/>
                <a:gd name="connsiteY218" fmla="*/ 36744 h 542925"/>
                <a:gd name="connsiteX219" fmla="*/ 101076 w 466725"/>
                <a:gd name="connsiteY219" fmla="*/ 39954 h 542925"/>
                <a:gd name="connsiteX220" fmla="*/ 101076 w 466725"/>
                <a:gd name="connsiteY220" fmla="*/ 43154 h 542925"/>
                <a:gd name="connsiteX221" fmla="*/ 104305 w 466725"/>
                <a:gd name="connsiteY221" fmla="*/ 49555 h 542925"/>
                <a:gd name="connsiteX222" fmla="*/ 104305 w 466725"/>
                <a:gd name="connsiteY222" fmla="*/ 52765 h 542925"/>
                <a:gd name="connsiteX223" fmla="*/ 104305 w 466725"/>
                <a:gd name="connsiteY223" fmla="*/ 55966 h 542925"/>
                <a:gd name="connsiteX224" fmla="*/ 101076 w 466725"/>
                <a:gd name="connsiteY224" fmla="*/ 62376 h 542925"/>
                <a:gd name="connsiteX225" fmla="*/ 101076 w 466725"/>
                <a:gd name="connsiteY225" fmla="*/ 62376 h 542925"/>
                <a:gd name="connsiteX226" fmla="*/ 101076 w 466725"/>
                <a:gd name="connsiteY226" fmla="*/ 65576 h 542925"/>
                <a:gd name="connsiteX227" fmla="*/ 101076 w 466725"/>
                <a:gd name="connsiteY227" fmla="*/ 65576 h 542925"/>
                <a:gd name="connsiteX228" fmla="*/ 97847 w 466725"/>
                <a:gd name="connsiteY228" fmla="*/ 65576 h 542925"/>
                <a:gd name="connsiteX229" fmla="*/ 97847 w 466725"/>
                <a:gd name="connsiteY229" fmla="*/ 68777 h 542925"/>
                <a:gd name="connsiteX230" fmla="*/ 97847 w 466725"/>
                <a:gd name="connsiteY230" fmla="*/ 68777 h 542925"/>
                <a:gd name="connsiteX231" fmla="*/ 94618 w 466725"/>
                <a:gd name="connsiteY231" fmla="*/ 71977 h 542925"/>
                <a:gd name="connsiteX232" fmla="*/ 94618 w 466725"/>
                <a:gd name="connsiteY232" fmla="*/ 75187 h 542925"/>
                <a:gd name="connsiteX233" fmla="*/ 94618 w 466725"/>
                <a:gd name="connsiteY233" fmla="*/ 78387 h 542925"/>
                <a:gd name="connsiteX234" fmla="*/ 94618 w 466725"/>
                <a:gd name="connsiteY234" fmla="*/ 81588 h 542925"/>
                <a:gd name="connsiteX235" fmla="*/ 94618 w 466725"/>
                <a:gd name="connsiteY235" fmla="*/ 87998 h 542925"/>
                <a:gd name="connsiteX236" fmla="*/ 94618 w 466725"/>
                <a:gd name="connsiteY236" fmla="*/ 91199 h 542925"/>
                <a:gd name="connsiteX237" fmla="*/ 94618 w 466725"/>
                <a:gd name="connsiteY237" fmla="*/ 94399 h 542925"/>
                <a:gd name="connsiteX238" fmla="*/ 94618 w 466725"/>
                <a:gd name="connsiteY238" fmla="*/ 97609 h 542925"/>
                <a:gd name="connsiteX239" fmla="*/ 91380 w 466725"/>
                <a:gd name="connsiteY239" fmla="*/ 97609 h 542925"/>
                <a:gd name="connsiteX240" fmla="*/ 84922 w 466725"/>
                <a:gd name="connsiteY240" fmla="*/ 100809 h 542925"/>
                <a:gd name="connsiteX241" fmla="*/ 81692 w 466725"/>
                <a:gd name="connsiteY241" fmla="*/ 100809 h 542925"/>
                <a:gd name="connsiteX242" fmla="*/ 81692 w 466725"/>
                <a:gd name="connsiteY242" fmla="*/ 100809 h 542925"/>
                <a:gd name="connsiteX243" fmla="*/ 81692 w 466725"/>
                <a:gd name="connsiteY243" fmla="*/ 100809 h 542925"/>
                <a:gd name="connsiteX244" fmla="*/ 81692 w 466725"/>
                <a:gd name="connsiteY244" fmla="*/ 104010 h 542925"/>
                <a:gd name="connsiteX245" fmla="*/ 78464 w 466725"/>
                <a:gd name="connsiteY245" fmla="*/ 104010 h 542925"/>
                <a:gd name="connsiteX246" fmla="*/ 75235 w 466725"/>
                <a:gd name="connsiteY246" fmla="*/ 107220 h 542925"/>
                <a:gd name="connsiteX247" fmla="*/ 75235 w 466725"/>
                <a:gd name="connsiteY247" fmla="*/ 107220 h 542925"/>
                <a:gd name="connsiteX248" fmla="*/ 75235 w 466725"/>
                <a:gd name="connsiteY248" fmla="*/ 107220 h 542925"/>
                <a:gd name="connsiteX249" fmla="*/ 75235 w 466725"/>
                <a:gd name="connsiteY249" fmla="*/ 110420 h 542925"/>
                <a:gd name="connsiteX250" fmla="*/ 72006 w 466725"/>
                <a:gd name="connsiteY250" fmla="*/ 110420 h 542925"/>
                <a:gd name="connsiteX251" fmla="*/ 72006 w 466725"/>
                <a:gd name="connsiteY251" fmla="*/ 110420 h 542925"/>
                <a:gd name="connsiteX252" fmla="*/ 75235 w 466725"/>
                <a:gd name="connsiteY252" fmla="*/ 113620 h 542925"/>
                <a:gd name="connsiteX253" fmla="*/ 75235 w 466725"/>
                <a:gd name="connsiteY253" fmla="*/ 113620 h 542925"/>
                <a:gd name="connsiteX254" fmla="*/ 75235 w 466725"/>
                <a:gd name="connsiteY254" fmla="*/ 113620 h 542925"/>
                <a:gd name="connsiteX255" fmla="*/ 72006 w 466725"/>
                <a:gd name="connsiteY255" fmla="*/ 116821 h 542925"/>
                <a:gd name="connsiteX256" fmla="*/ 72006 w 466725"/>
                <a:gd name="connsiteY256" fmla="*/ 116821 h 542925"/>
                <a:gd name="connsiteX257" fmla="*/ 72006 w 466725"/>
                <a:gd name="connsiteY257" fmla="*/ 116821 h 542925"/>
                <a:gd name="connsiteX258" fmla="*/ 68777 w 466725"/>
                <a:gd name="connsiteY258" fmla="*/ 116821 h 542925"/>
                <a:gd name="connsiteX259" fmla="*/ 65548 w 466725"/>
                <a:gd name="connsiteY259" fmla="*/ 120031 h 542925"/>
                <a:gd name="connsiteX260" fmla="*/ 65548 w 466725"/>
                <a:gd name="connsiteY260" fmla="*/ 126432 h 542925"/>
                <a:gd name="connsiteX261" fmla="*/ 65548 w 466725"/>
                <a:gd name="connsiteY261" fmla="*/ 129641 h 542925"/>
                <a:gd name="connsiteX262" fmla="*/ 68777 w 466725"/>
                <a:gd name="connsiteY262" fmla="*/ 132842 h 542925"/>
                <a:gd name="connsiteX263" fmla="*/ 68777 w 466725"/>
                <a:gd name="connsiteY263" fmla="*/ 132842 h 542925"/>
                <a:gd name="connsiteX264" fmla="*/ 68777 w 466725"/>
                <a:gd name="connsiteY264" fmla="*/ 136042 h 542925"/>
                <a:gd name="connsiteX265" fmla="*/ 72006 w 466725"/>
                <a:gd name="connsiteY265" fmla="*/ 142453 h 542925"/>
                <a:gd name="connsiteX266" fmla="*/ 72006 w 466725"/>
                <a:gd name="connsiteY266" fmla="*/ 142453 h 542925"/>
                <a:gd name="connsiteX267" fmla="*/ 72006 w 466725"/>
                <a:gd name="connsiteY267" fmla="*/ 145653 h 542925"/>
                <a:gd name="connsiteX268" fmla="*/ 72006 w 466725"/>
                <a:gd name="connsiteY268" fmla="*/ 145653 h 542925"/>
                <a:gd name="connsiteX269" fmla="*/ 75235 w 466725"/>
                <a:gd name="connsiteY269" fmla="*/ 158464 h 542925"/>
                <a:gd name="connsiteX270" fmla="*/ 75235 w 466725"/>
                <a:gd name="connsiteY270" fmla="*/ 164874 h 542925"/>
                <a:gd name="connsiteX271" fmla="*/ 75235 w 466725"/>
                <a:gd name="connsiteY271" fmla="*/ 168075 h 542925"/>
                <a:gd name="connsiteX272" fmla="*/ 75235 w 466725"/>
                <a:gd name="connsiteY272" fmla="*/ 171275 h 542925"/>
                <a:gd name="connsiteX273" fmla="*/ 75235 w 466725"/>
                <a:gd name="connsiteY273" fmla="*/ 174476 h 542925"/>
                <a:gd name="connsiteX274" fmla="*/ 78464 w 466725"/>
                <a:gd name="connsiteY274" fmla="*/ 177686 h 542925"/>
                <a:gd name="connsiteX275" fmla="*/ 81692 w 466725"/>
                <a:gd name="connsiteY275" fmla="*/ 177686 h 542925"/>
                <a:gd name="connsiteX276" fmla="*/ 81692 w 466725"/>
                <a:gd name="connsiteY276" fmla="*/ 177686 h 542925"/>
                <a:gd name="connsiteX277" fmla="*/ 81692 w 466725"/>
                <a:gd name="connsiteY277" fmla="*/ 190497 h 542925"/>
                <a:gd name="connsiteX278" fmla="*/ 81692 w 466725"/>
                <a:gd name="connsiteY278" fmla="*/ 209718 h 542925"/>
                <a:gd name="connsiteX279" fmla="*/ 81692 w 466725"/>
                <a:gd name="connsiteY279" fmla="*/ 212919 h 542925"/>
                <a:gd name="connsiteX280" fmla="*/ 78464 w 466725"/>
                <a:gd name="connsiteY280" fmla="*/ 219319 h 542925"/>
                <a:gd name="connsiteX281" fmla="*/ 75235 w 466725"/>
                <a:gd name="connsiteY281" fmla="*/ 227330 h 542925"/>
                <a:gd name="connsiteX282" fmla="*/ 75235 w 466725"/>
                <a:gd name="connsiteY282" fmla="*/ 227330 h 542925"/>
                <a:gd name="connsiteX283" fmla="*/ 75235 w 466725"/>
                <a:gd name="connsiteY283" fmla="*/ 230530 h 542925"/>
                <a:gd name="connsiteX284" fmla="*/ 78464 w 466725"/>
                <a:gd name="connsiteY284" fmla="*/ 230530 h 542925"/>
                <a:gd name="connsiteX285" fmla="*/ 81692 w 466725"/>
                <a:gd name="connsiteY285" fmla="*/ 230530 h 542925"/>
                <a:gd name="connsiteX286" fmla="*/ 84922 w 466725"/>
                <a:gd name="connsiteY286" fmla="*/ 230530 h 542925"/>
                <a:gd name="connsiteX287" fmla="*/ 88151 w 466725"/>
                <a:gd name="connsiteY287" fmla="*/ 236941 h 542925"/>
                <a:gd name="connsiteX288" fmla="*/ 91380 w 466725"/>
                <a:gd name="connsiteY288" fmla="*/ 240141 h 542925"/>
                <a:gd name="connsiteX289" fmla="*/ 91380 w 466725"/>
                <a:gd name="connsiteY289" fmla="*/ 246551 h 542925"/>
                <a:gd name="connsiteX290" fmla="*/ 88151 w 466725"/>
                <a:gd name="connsiteY290" fmla="*/ 246551 h 542925"/>
                <a:gd name="connsiteX291" fmla="*/ 84922 w 466725"/>
                <a:gd name="connsiteY291" fmla="*/ 246551 h 542925"/>
                <a:gd name="connsiteX292" fmla="*/ 84922 w 466725"/>
                <a:gd name="connsiteY292" fmla="*/ 249752 h 542925"/>
                <a:gd name="connsiteX293" fmla="*/ 84922 w 466725"/>
                <a:gd name="connsiteY293" fmla="*/ 249752 h 542925"/>
                <a:gd name="connsiteX294" fmla="*/ 84922 w 466725"/>
                <a:gd name="connsiteY294" fmla="*/ 249752 h 542925"/>
                <a:gd name="connsiteX295" fmla="*/ 84922 w 466725"/>
                <a:gd name="connsiteY295" fmla="*/ 252952 h 542925"/>
                <a:gd name="connsiteX296" fmla="*/ 84922 w 466725"/>
                <a:gd name="connsiteY296" fmla="*/ 259362 h 542925"/>
                <a:gd name="connsiteX297" fmla="*/ 84922 w 466725"/>
                <a:gd name="connsiteY297" fmla="*/ 262563 h 542925"/>
                <a:gd name="connsiteX298" fmla="*/ 81692 w 466725"/>
                <a:gd name="connsiteY298" fmla="*/ 262563 h 542925"/>
                <a:gd name="connsiteX299" fmla="*/ 78464 w 466725"/>
                <a:gd name="connsiteY299" fmla="*/ 265773 h 542925"/>
                <a:gd name="connsiteX300" fmla="*/ 75235 w 466725"/>
                <a:gd name="connsiteY300" fmla="*/ 268973 h 542925"/>
                <a:gd name="connsiteX301" fmla="*/ 72006 w 466725"/>
                <a:gd name="connsiteY301" fmla="*/ 272174 h 542925"/>
                <a:gd name="connsiteX302" fmla="*/ 68777 w 466725"/>
                <a:gd name="connsiteY302" fmla="*/ 272174 h 542925"/>
                <a:gd name="connsiteX303" fmla="*/ 65548 w 466725"/>
                <a:gd name="connsiteY303" fmla="*/ 272174 h 542925"/>
                <a:gd name="connsiteX304" fmla="*/ 55852 w 466725"/>
                <a:gd name="connsiteY304" fmla="*/ 265773 h 542925"/>
                <a:gd name="connsiteX305" fmla="*/ 52622 w 466725"/>
                <a:gd name="connsiteY305" fmla="*/ 268973 h 542925"/>
                <a:gd name="connsiteX306" fmla="*/ 52622 w 466725"/>
                <a:gd name="connsiteY306" fmla="*/ 272174 h 542925"/>
                <a:gd name="connsiteX307" fmla="*/ 52622 w 466725"/>
                <a:gd name="connsiteY307" fmla="*/ 275374 h 542925"/>
                <a:gd name="connsiteX308" fmla="*/ 55852 w 466725"/>
                <a:gd name="connsiteY308" fmla="*/ 278584 h 542925"/>
                <a:gd name="connsiteX309" fmla="*/ 52622 w 466725"/>
                <a:gd name="connsiteY309" fmla="*/ 281784 h 542925"/>
                <a:gd name="connsiteX310" fmla="*/ 52622 w 466725"/>
                <a:gd name="connsiteY310" fmla="*/ 281784 h 542925"/>
                <a:gd name="connsiteX311" fmla="*/ 49393 w 466725"/>
                <a:gd name="connsiteY311" fmla="*/ 284985 h 542925"/>
                <a:gd name="connsiteX312" fmla="*/ 49393 w 466725"/>
                <a:gd name="connsiteY312" fmla="*/ 284985 h 542925"/>
                <a:gd name="connsiteX313" fmla="*/ 46164 w 466725"/>
                <a:gd name="connsiteY313" fmla="*/ 288195 h 542925"/>
                <a:gd name="connsiteX314" fmla="*/ 42935 w 466725"/>
                <a:gd name="connsiteY314" fmla="*/ 301006 h 542925"/>
                <a:gd name="connsiteX315" fmla="*/ 42935 w 466725"/>
                <a:gd name="connsiteY315" fmla="*/ 304206 h 542925"/>
                <a:gd name="connsiteX316" fmla="*/ 39707 w 466725"/>
                <a:gd name="connsiteY316" fmla="*/ 307407 h 542925"/>
                <a:gd name="connsiteX317" fmla="*/ 39707 w 466725"/>
                <a:gd name="connsiteY317" fmla="*/ 310616 h 542925"/>
                <a:gd name="connsiteX318" fmla="*/ 39707 w 466725"/>
                <a:gd name="connsiteY318" fmla="*/ 313817 h 542925"/>
                <a:gd name="connsiteX319" fmla="*/ 39707 w 466725"/>
                <a:gd name="connsiteY319" fmla="*/ 313817 h 542925"/>
                <a:gd name="connsiteX320" fmla="*/ 39707 w 466725"/>
                <a:gd name="connsiteY320" fmla="*/ 317017 h 542925"/>
                <a:gd name="connsiteX321" fmla="*/ 39707 w 466725"/>
                <a:gd name="connsiteY321" fmla="*/ 317017 h 542925"/>
                <a:gd name="connsiteX322" fmla="*/ 39707 w 466725"/>
                <a:gd name="connsiteY322" fmla="*/ 320218 h 542925"/>
                <a:gd name="connsiteX323" fmla="*/ 36478 w 466725"/>
                <a:gd name="connsiteY323" fmla="*/ 323428 h 542925"/>
                <a:gd name="connsiteX324" fmla="*/ 36478 w 466725"/>
                <a:gd name="connsiteY324" fmla="*/ 323428 h 542925"/>
                <a:gd name="connsiteX325" fmla="*/ 33248 w 466725"/>
                <a:gd name="connsiteY325" fmla="*/ 326628 h 542925"/>
                <a:gd name="connsiteX326" fmla="*/ 30010 w 466725"/>
                <a:gd name="connsiteY326" fmla="*/ 345849 h 542925"/>
                <a:gd name="connsiteX327" fmla="*/ 33248 w 466725"/>
                <a:gd name="connsiteY327" fmla="*/ 349050 h 542925"/>
                <a:gd name="connsiteX328" fmla="*/ 33248 w 466725"/>
                <a:gd name="connsiteY328" fmla="*/ 352250 h 542925"/>
                <a:gd name="connsiteX329" fmla="*/ 36478 w 466725"/>
                <a:gd name="connsiteY329" fmla="*/ 355451 h 542925"/>
                <a:gd name="connsiteX330" fmla="*/ 39707 w 466725"/>
                <a:gd name="connsiteY330" fmla="*/ 358661 h 542925"/>
                <a:gd name="connsiteX331" fmla="*/ 39707 w 466725"/>
                <a:gd name="connsiteY331" fmla="*/ 358661 h 542925"/>
                <a:gd name="connsiteX332" fmla="*/ 39707 w 466725"/>
                <a:gd name="connsiteY332" fmla="*/ 361861 h 542925"/>
                <a:gd name="connsiteX333" fmla="*/ 39707 w 466725"/>
                <a:gd name="connsiteY333" fmla="*/ 361861 h 542925"/>
                <a:gd name="connsiteX334" fmla="*/ 33248 w 466725"/>
                <a:gd name="connsiteY334" fmla="*/ 361861 h 542925"/>
                <a:gd name="connsiteX335" fmla="*/ 30010 w 466725"/>
                <a:gd name="connsiteY335" fmla="*/ 361861 h 542925"/>
                <a:gd name="connsiteX336" fmla="*/ 30010 w 466725"/>
                <a:gd name="connsiteY336" fmla="*/ 365061 h 542925"/>
                <a:gd name="connsiteX337" fmla="*/ 26781 w 466725"/>
                <a:gd name="connsiteY337" fmla="*/ 368271 h 542925"/>
                <a:gd name="connsiteX338" fmla="*/ 26781 w 466725"/>
                <a:gd name="connsiteY338" fmla="*/ 371472 h 542925"/>
                <a:gd name="connsiteX339" fmla="*/ 21943 w 466725"/>
                <a:gd name="connsiteY339" fmla="*/ 374672 h 542925"/>
                <a:gd name="connsiteX340" fmla="*/ 21943 w 466725"/>
                <a:gd name="connsiteY340" fmla="*/ 377873 h 542925"/>
                <a:gd name="connsiteX341" fmla="*/ 18713 w 466725"/>
                <a:gd name="connsiteY341" fmla="*/ 377873 h 542925"/>
                <a:gd name="connsiteX342" fmla="*/ 18713 w 466725"/>
                <a:gd name="connsiteY342" fmla="*/ 374672 h 542925"/>
                <a:gd name="connsiteX343" fmla="*/ 18713 w 466725"/>
                <a:gd name="connsiteY343" fmla="*/ 371472 h 542925"/>
                <a:gd name="connsiteX344" fmla="*/ 15484 w 466725"/>
                <a:gd name="connsiteY344" fmla="*/ 368271 h 542925"/>
                <a:gd name="connsiteX345" fmla="*/ 15484 w 466725"/>
                <a:gd name="connsiteY345" fmla="*/ 368271 h 542925"/>
                <a:gd name="connsiteX346" fmla="*/ 12246 w 466725"/>
                <a:gd name="connsiteY346" fmla="*/ 368271 h 542925"/>
                <a:gd name="connsiteX347" fmla="*/ 5788 w 466725"/>
                <a:gd name="connsiteY347" fmla="*/ 381083 h 542925"/>
                <a:gd name="connsiteX348" fmla="*/ 5788 w 466725"/>
                <a:gd name="connsiteY348" fmla="*/ 381083 h 542925"/>
                <a:gd name="connsiteX349" fmla="*/ 5788 w 466725"/>
                <a:gd name="connsiteY349" fmla="*/ 384283 h 542925"/>
                <a:gd name="connsiteX350" fmla="*/ 5788 w 466725"/>
                <a:gd name="connsiteY350" fmla="*/ 390693 h 542925"/>
                <a:gd name="connsiteX351" fmla="*/ 5788 w 466725"/>
                <a:gd name="connsiteY351" fmla="*/ 390693 h 542925"/>
                <a:gd name="connsiteX352" fmla="*/ 2559 w 466725"/>
                <a:gd name="connsiteY352" fmla="*/ 397094 h 542925"/>
                <a:gd name="connsiteX353" fmla="*/ 2559 w 466725"/>
                <a:gd name="connsiteY353" fmla="*/ 400294 h 542925"/>
                <a:gd name="connsiteX354" fmla="*/ 2559 w 466725"/>
                <a:gd name="connsiteY354" fmla="*/ 403504 h 542925"/>
                <a:gd name="connsiteX355" fmla="*/ 2559 w 466725"/>
                <a:gd name="connsiteY355" fmla="*/ 406705 h 542925"/>
                <a:gd name="connsiteX356" fmla="*/ 2559 w 466725"/>
                <a:gd name="connsiteY356" fmla="*/ 409905 h 542925"/>
                <a:gd name="connsiteX357" fmla="*/ 2559 w 466725"/>
                <a:gd name="connsiteY357" fmla="*/ 413115 h 542925"/>
                <a:gd name="connsiteX358" fmla="*/ 2559 w 466725"/>
                <a:gd name="connsiteY358" fmla="*/ 416315 h 542925"/>
                <a:gd name="connsiteX359" fmla="*/ 2559 w 466725"/>
                <a:gd name="connsiteY359" fmla="*/ 419516 h 542925"/>
                <a:gd name="connsiteX360" fmla="*/ -670 w 466725"/>
                <a:gd name="connsiteY360" fmla="*/ 427526 h 542925"/>
                <a:gd name="connsiteX361" fmla="*/ -670 w 466725"/>
                <a:gd name="connsiteY361" fmla="*/ 433927 h 542925"/>
                <a:gd name="connsiteX362" fmla="*/ -670 w 466725"/>
                <a:gd name="connsiteY362" fmla="*/ 437137 h 542925"/>
                <a:gd name="connsiteX363" fmla="*/ 2559 w 466725"/>
                <a:gd name="connsiteY363" fmla="*/ 440337 h 542925"/>
                <a:gd name="connsiteX364" fmla="*/ 5788 w 466725"/>
                <a:gd name="connsiteY364" fmla="*/ 453149 h 542925"/>
                <a:gd name="connsiteX365" fmla="*/ 12246 w 466725"/>
                <a:gd name="connsiteY365" fmla="*/ 456349 h 542925"/>
                <a:gd name="connsiteX366" fmla="*/ 12246 w 466725"/>
                <a:gd name="connsiteY366" fmla="*/ 459559 h 542925"/>
                <a:gd name="connsiteX367" fmla="*/ 12246 w 466725"/>
                <a:gd name="connsiteY367" fmla="*/ 465960 h 542925"/>
                <a:gd name="connsiteX368" fmla="*/ 12246 w 466725"/>
                <a:gd name="connsiteY368" fmla="*/ 469170 h 542925"/>
                <a:gd name="connsiteX369" fmla="*/ 12246 w 466725"/>
                <a:gd name="connsiteY369" fmla="*/ 472370 h 542925"/>
                <a:gd name="connsiteX370" fmla="*/ 15484 w 466725"/>
                <a:gd name="connsiteY370" fmla="*/ 472370 h 542925"/>
                <a:gd name="connsiteX371" fmla="*/ 18713 w 466725"/>
                <a:gd name="connsiteY371" fmla="*/ 478771 h 542925"/>
                <a:gd name="connsiteX372" fmla="*/ 21943 w 466725"/>
                <a:gd name="connsiteY372" fmla="*/ 478771 h 542925"/>
                <a:gd name="connsiteX373" fmla="*/ 30010 w 466725"/>
                <a:gd name="connsiteY373" fmla="*/ 478771 h 542925"/>
                <a:gd name="connsiteX374" fmla="*/ 33248 w 466725"/>
                <a:gd name="connsiteY374" fmla="*/ 478771 h 542925"/>
                <a:gd name="connsiteX375" fmla="*/ 36478 w 466725"/>
                <a:gd name="connsiteY375" fmla="*/ 481981 h 542925"/>
                <a:gd name="connsiteX376" fmla="*/ 39707 w 466725"/>
                <a:gd name="connsiteY376" fmla="*/ 481981 h 542925"/>
                <a:gd name="connsiteX377" fmla="*/ 42935 w 466725"/>
                <a:gd name="connsiteY377" fmla="*/ 485181 h 542925"/>
                <a:gd name="connsiteX378" fmla="*/ 42935 w 466725"/>
                <a:gd name="connsiteY378" fmla="*/ 488382 h 542925"/>
                <a:gd name="connsiteX379" fmla="*/ 42935 w 466725"/>
                <a:gd name="connsiteY379" fmla="*/ 491591 h 542925"/>
                <a:gd name="connsiteX380" fmla="*/ 42935 w 466725"/>
                <a:gd name="connsiteY380" fmla="*/ 491591 h 542925"/>
                <a:gd name="connsiteX381" fmla="*/ 39707 w 466725"/>
                <a:gd name="connsiteY381" fmla="*/ 494792 h 542925"/>
                <a:gd name="connsiteX382" fmla="*/ 39707 w 466725"/>
                <a:gd name="connsiteY382" fmla="*/ 494792 h 542925"/>
                <a:gd name="connsiteX383" fmla="*/ 39707 w 466725"/>
                <a:gd name="connsiteY383" fmla="*/ 501193 h 542925"/>
                <a:gd name="connsiteX384" fmla="*/ 36478 w 466725"/>
                <a:gd name="connsiteY384" fmla="*/ 501193 h 542925"/>
                <a:gd name="connsiteX385" fmla="*/ 36478 w 466725"/>
                <a:gd name="connsiteY385" fmla="*/ 501193 h 542925"/>
                <a:gd name="connsiteX386" fmla="*/ 30010 w 466725"/>
                <a:gd name="connsiteY386" fmla="*/ 501193 h 542925"/>
                <a:gd name="connsiteX387" fmla="*/ 26781 w 466725"/>
                <a:gd name="connsiteY387" fmla="*/ 501193 h 542925"/>
                <a:gd name="connsiteX388" fmla="*/ 26781 w 466725"/>
                <a:gd name="connsiteY388" fmla="*/ 501193 h 542925"/>
                <a:gd name="connsiteX389" fmla="*/ 26781 w 466725"/>
                <a:gd name="connsiteY389" fmla="*/ 504403 h 542925"/>
                <a:gd name="connsiteX390" fmla="*/ 26781 w 466725"/>
                <a:gd name="connsiteY390" fmla="*/ 504403 h 542925"/>
                <a:gd name="connsiteX391" fmla="*/ 26781 w 466725"/>
                <a:gd name="connsiteY391" fmla="*/ 507603 h 542925"/>
                <a:gd name="connsiteX392" fmla="*/ 30010 w 466725"/>
                <a:gd name="connsiteY392" fmla="*/ 507603 h 542925"/>
                <a:gd name="connsiteX393" fmla="*/ 30010 w 466725"/>
                <a:gd name="connsiteY393" fmla="*/ 507603 h 542925"/>
                <a:gd name="connsiteX394" fmla="*/ 30010 w 466725"/>
                <a:gd name="connsiteY394" fmla="*/ 510803 h 542925"/>
                <a:gd name="connsiteX395" fmla="*/ 30010 w 466725"/>
                <a:gd name="connsiteY395" fmla="*/ 514004 h 542925"/>
                <a:gd name="connsiteX396" fmla="*/ 30010 w 466725"/>
                <a:gd name="connsiteY396" fmla="*/ 514004 h 542925"/>
                <a:gd name="connsiteX397" fmla="*/ 33248 w 466725"/>
                <a:gd name="connsiteY397" fmla="*/ 514004 h 542925"/>
                <a:gd name="connsiteX398" fmla="*/ 33248 w 466725"/>
                <a:gd name="connsiteY398" fmla="*/ 517214 h 542925"/>
                <a:gd name="connsiteX399" fmla="*/ 30010 w 466725"/>
                <a:gd name="connsiteY399" fmla="*/ 520414 h 542925"/>
                <a:gd name="connsiteX400" fmla="*/ 30010 w 466725"/>
                <a:gd name="connsiteY400" fmla="*/ 520414 h 542925"/>
                <a:gd name="connsiteX401" fmla="*/ 30010 w 466725"/>
                <a:gd name="connsiteY401" fmla="*/ 523615 h 542925"/>
                <a:gd name="connsiteX402" fmla="*/ 33248 w 466725"/>
                <a:gd name="connsiteY402" fmla="*/ 523615 h 542925"/>
                <a:gd name="connsiteX403" fmla="*/ 33248 w 466725"/>
                <a:gd name="connsiteY403" fmla="*/ 526825 h 542925"/>
                <a:gd name="connsiteX404" fmla="*/ 33248 w 466725"/>
                <a:gd name="connsiteY404" fmla="*/ 526825 h 542925"/>
                <a:gd name="connsiteX405" fmla="*/ 33248 w 466725"/>
                <a:gd name="connsiteY405" fmla="*/ 526825 h 542925"/>
                <a:gd name="connsiteX406" fmla="*/ 33248 w 466725"/>
                <a:gd name="connsiteY406" fmla="*/ 530025 h 542925"/>
                <a:gd name="connsiteX407" fmla="*/ 33248 w 466725"/>
                <a:gd name="connsiteY407" fmla="*/ 533225 h 542925"/>
                <a:gd name="connsiteX408" fmla="*/ 33248 w 466725"/>
                <a:gd name="connsiteY408" fmla="*/ 536426 h 542925"/>
                <a:gd name="connsiteX409" fmla="*/ 36478 w 466725"/>
                <a:gd name="connsiteY409" fmla="*/ 536426 h 542925"/>
                <a:gd name="connsiteX410" fmla="*/ 36478 w 466725"/>
                <a:gd name="connsiteY410" fmla="*/ 536426 h 542925"/>
                <a:gd name="connsiteX411" fmla="*/ 39707 w 466725"/>
                <a:gd name="connsiteY411" fmla="*/ 536426 h 542925"/>
                <a:gd name="connsiteX412" fmla="*/ 39707 w 466725"/>
                <a:gd name="connsiteY412" fmla="*/ 539636 h 542925"/>
                <a:gd name="connsiteX413" fmla="*/ 42935 w 466725"/>
                <a:gd name="connsiteY413" fmla="*/ 539636 h 542925"/>
                <a:gd name="connsiteX414" fmla="*/ 62309 w 466725"/>
                <a:gd name="connsiteY414" fmla="*/ 536426 h 542925"/>
                <a:gd name="connsiteX415" fmla="*/ 65548 w 466725"/>
                <a:gd name="connsiteY415" fmla="*/ 536426 h 542925"/>
                <a:gd name="connsiteX416" fmla="*/ 68777 w 466725"/>
                <a:gd name="connsiteY416" fmla="*/ 536426 h 542925"/>
                <a:gd name="connsiteX417" fmla="*/ 75235 w 466725"/>
                <a:gd name="connsiteY417" fmla="*/ 539636 h 542925"/>
                <a:gd name="connsiteX418" fmla="*/ 97847 w 466725"/>
                <a:gd name="connsiteY418" fmla="*/ 533225 h 542925"/>
                <a:gd name="connsiteX419" fmla="*/ 110763 w 466725"/>
                <a:gd name="connsiteY419" fmla="*/ 533225 h 542925"/>
                <a:gd name="connsiteX420" fmla="*/ 110763 w 466725"/>
                <a:gd name="connsiteY420" fmla="*/ 533225 h 542925"/>
                <a:gd name="connsiteX421" fmla="*/ 113992 w 466725"/>
                <a:gd name="connsiteY421" fmla="*/ 530025 h 542925"/>
                <a:gd name="connsiteX422" fmla="*/ 113992 w 466725"/>
                <a:gd name="connsiteY422" fmla="*/ 530025 h 542925"/>
                <a:gd name="connsiteX423" fmla="*/ 113992 w 466725"/>
                <a:gd name="connsiteY423" fmla="*/ 530025 h 542925"/>
                <a:gd name="connsiteX424" fmla="*/ 113992 w 466725"/>
                <a:gd name="connsiteY424" fmla="*/ 530025 h 542925"/>
                <a:gd name="connsiteX425" fmla="*/ 117221 w 466725"/>
                <a:gd name="connsiteY425" fmla="*/ 530025 h 542925"/>
                <a:gd name="connsiteX426" fmla="*/ 117221 w 466725"/>
                <a:gd name="connsiteY426" fmla="*/ 526825 h 542925"/>
                <a:gd name="connsiteX427" fmla="*/ 117221 w 466725"/>
                <a:gd name="connsiteY427" fmla="*/ 526825 h 542925"/>
                <a:gd name="connsiteX428" fmla="*/ 117221 w 466725"/>
                <a:gd name="connsiteY428" fmla="*/ 523615 h 542925"/>
                <a:gd name="connsiteX429" fmla="*/ 117221 w 466725"/>
                <a:gd name="connsiteY429" fmla="*/ 517214 h 542925"/>
                <a:gd name="connsiteX430" fmla="*/ 117221 w 466725"/>
                <a:gd name="connsiteY430" fmla="*/ 517214 h 542925"/>
                <a:gd name="connsiteX431" fmla="*/ 117221 w 466725"/>
                <a:gd name="connsiteY431" fmla="*/ 517214 h 542925"/>
                <a:gd name="connsiteX432" fmla="*/ 117221 w 466725"/>
                <a:gd name="connsiteY432" fmla="*/ 514004 h 542925"/>
                <a:gd name="connsiteX433" fmla="*/ 117221 w 466725"/>
                <a:gd name="connsiteY433" fmla="*/ 514004 h 542925"/>
                <a:gd name="connsiteX434" fmla="*/ 117221 w 466725"/>
                <a:gd name="connsiteY434" fmla="*/ 514004 h 542925"/>
                <a:gd name="connsiteX435" fmla="*/ 117221 w 466725"/>
                <a:gd name="connsiteY435" fmla="*/ 514004 h 542925"/>
                <a:gd name="connsiteX436" fmla="*/ 120450 w 466725"/>
                <a:gd name="connsiteY436" fmla="*/ 510803 h 542925"/>
                <a:gd name="connsiteX437" fmla="*/ 120450 w 466725"/>
                <a:gd name="connsiteY437" fmla="*/ 510803 h 542925"/>
                <a:gd name="connsiteX438" fmla="*/ 126918 w 466725"/>
                <a:gd name="connsiteY438" fmla="*/ 510803 h 542925"/>
                <a:gd name="connsiteX439" fmla="*/ 130146 w 466725"/>
                <a:gd name="connsiteY439" fmla="*/ 507603 h 542925"/>
                <a:gd name="connsiteX440" fmla="*/ 130146 w 466725"/>
                <a:gd name="connsiteY440" fmla="*/ 507603 h 542925"/>
                <a:gd name="connsiteX441" fmla="*/ 133375 w 466725"/>
                <a:gd name="connsiteY441" fmla="*/ 504403 h 542925"/>
                <a:gd name="connsiteX442" fmla="*/ 136604 w 466725"/>
                <a:gd name="connsiteY442" fmla="*/ 504403 h 542925"/>
                <a:gd name="connsiteX443" fmla="*/ 136604 w 466725"/>
                <a:gd name="connsiteY443" fmla="*/ 504403 h 542925"/>
                <a:gd name="connsiteX444" fmla="*/ 139833 w 466725"/>
                <a:gd name="connsiteY444" fmla="*/ 504403 h 542925"/>
                <a:gd name="connsiteX445" fmla="*/ 146291 w 466725"/>
                <a:gd name="connsiteY445" fmla="*/ 504403 h 542925"/>
                <a:gd name="connsiteX446" fmla="*/ 152749 w 466725"/>
                <a:gd name="connsiteY446" fmla="*/ 504403 h 542925"/>
                <a:gd name="connsiteX447" fmla="*/ 155978 w 466725"/>
                <a:gd name="connsiteY447" fmla="*/ 504403 h 542925"/>
                <a:gd name="connsiteX448" fmla="*/ 155978 w 466725"/>
                <a:gd name="connsiteY448" fmla="*/ 504403 h 542925"/>
                <a:gd name="connsiteX449" fmla="*/ 155978 w 466725"/>
                <a:gd name="connsiteY449" fmla="*/ 504403 h 542925"/>
                <a:gd name="connsiteX450" fmla="*/ 159217 w 466725"/>
                <a:gd name="connsiteY450" fmla="*/ 501193 h 542925"/>
                <a:gd name="connsiteX451" fmla="*/ 159217 w 466725"/>
                <a:gd name="connsiteY451" fmla="*/ 501193 h 542925"/>
                <a:gd name="connsiteX452" fmla="*/ 159217 w 466725"/>
                <a:gd name="connsiteY452" fmla="*/ 501193 h 542925"/>
                <a:gd name="connsiteX453" fmla="*/ 159217 w 466725"/>
                <a:gd name="connsiteY453" fmla="*/ 497992 h 542925"/>
                <a:gd name="connsiteX454" fmla="*/ 159217 w 466725"/>
                <a:gd name="connsiteY454" fmla="*/ 494792 h 542925"/>
                <a:gd name="connsiteX455" fmla="*/ 162446 w 466725"/>
                <a:gd name="connsiteY455" fmla="*/ 494792 h 542925"/>
                <a:gd name="connsiteX456" fmla="*/ 162446 w 466725"/>
                <a:gd name="connsiteY456" fmla="*/ 494792 h 542925"/>
                <a:gd name="connsiteX457" fmla="*/ 162446 w 466725"/>
                <a:gd name="connsiteY457" fmla="*/ 494792 h 542925"/>
                <a:gd name="connsiteX458" fmla="*/ 165675 w 466725"/>
                <a:gd name="connsiteY458" fmla="*/ 494792 h 542925"/>
                <a:gd name="connsiteX459" fmla="*/ 165675 w 466725"/>
                <a:gd name="connsiteY459" fmla="*/ 494792 h 542925"/>
                <a:gd name="connsiteX460" fmla="*/ 165675 w 466725"/>
                <a:gd name="connsiteY460" fmla="*/ 494792 h 542925"/>
                <a:gd name="connsiteX461" fmla="*/ 168903 w 466725"/>
                <a:gd name="connsiteY461" fmla="*/ 491591 h 542925"/>
                <a:gd name="connsiteX462" fmla="*/ 168903 w 466725"/>
                <a:gd name="connsiteY462" fmla="*/ 491591 h 542925"/>
                <a:gd name="connsiteX463" fmla="*/ 168903 w 466725"/>
                <a:gd name="connsiteY463" fmla="*/ 491591 h 542925"/>
                <a:gd name="connsiteX464" fmla="*/ 168903 w 466725"/>
                <a:gd name="connsiteY464" fmla="*/ 488382 h 542925"/>
                <a:gd name="connsiteX465" fmla="*/ 168903 w 466725"/>
                <a:gd name="connsiteY465" fmla="*/ 488382 h 542925"/>
                <a:gd name="connsiteX466" fmla="*/ 172133 w 466725"/>
                <a:gd name="connsiteY466" fmla="*/ 491591 h 542925"/>
                <a:gd name="connsiteX467" fmla="*/ 175362 w 466725"/>
                <a:gd name="connsiteY467" fmla="*/ 491591 h 542925"/>
                <a:gd name="connsiteX468" fmla="*/ 175362 w 466725"/>
                <a:gd name="connsiteY468" fmla="*/ 491591 h 542925"/>
                <a:gd name="connsiteX469" fmla="*/ 175362 w 466725"/>
                <a:gd name="connsiteY469" fmla="*/ 491591 h 542925"/>
                <a:gd name="connsiteX470" fmla="*/ 181819 w 466725"/>
                <a:gd name="connsiteY470" fmla="*/ 497992 h 542925"/>
                <a:gd name="connsiteX471" fmla="*/ 181819 w 466725"/>
                <a:gd name="connsiteY471" fmla="*/ 501193 h 542925"/>
                <a:gd name="connsiteX472" fmla="*/ 181819 w 466725"/>
                <a:gd name="connsiteY472" fmla="*/ 501193 h 542925"/>
                <a:gd name="connsiteX473" fmla="*/ 186668 w 466725"/>
                <a:gd name="connsiteY473" fmla="*/ 504403 h 542925"/>
                <a:gd name="connsiteX474" fmla="*/ 186668 w 466725"/>
                <a:gd name="connsiteY474" fmla="*/ 504403 h 542925"/>
                <a:gd name="connsiteX475" fmla="*/ 189897 w 466725"/>
                <a:gd name="connsiteY475" fmla="*/ 507603 h 542925"/>
                <a:gd name="connsiteX476" fmla="*/ 193126 w 466725"/>
                <a:gd name="connsiteY476" fmla="*/ 507603 h 542925"/>
                <a:gd name="connsiteX477" fmla="*/ 199583 w 466725"/>
                <a:gd name="connsiteY477" fmla="*/ 504403 h 542925"/>
                <a:gd name="connsiteX478" fmla="*/ 199583 w 466725"/>
                <a:gd name="connsiteY478" fmla="*/ 504403 h 542925"/>
                <a:gd name="connsiteX479" fmla="*/ 202812 w 466725"/>
                <a:gd name="connsiteY479" fmla="*/ 507603 h 542925"/>
                <a:gd name="connsiteX480" fmla="*/ 202812 w 466725"/>
                <a:gd name="connsiteY480" fmla="*/ 507603 h 542925"/>
                <a:gd name="connsiteX481" fmla="*/ 202812 w 466725"/>
                <a:gd name="connsiteY481" fmla="*/ 542836 h 542925"/>
                <a:gd name="connsiteX482" fmla="*/ 206051 w 466725"/>
                <a:gd name="connsiteY482" fmla="*/ 542836 h 542925"/>
                <a:gd name="connsiteX483" fmla="*/ 206051 w 466725"/>
                <a:gd name="connsiteY483" fmla="*/ 542836 h 542925"/>
                <a:gd name="connsiteX484" fmla="*/ 228654 w 466725"/>
                <a:gd name="connsiteY484" fmla="*/ 542836 h 542925"/>
                <a:gd name="connsiteX485" fmla="*/ 235112 w 466725"/>
                <a:gd name="connsiteY485" fmla="*/ 539636 h 542925"/>
                <a:gd name="connsiteX486" fmla="*/ 257724 w 466725"/>
                <a:gd name="connsiteY486" fmla="*/ 523615 h 542925"/>
                <a:gd name="connsiteX487" fmla="*/ 260953 w 466725"/>
                <a:gd name="connsiteY487" fmla="*/ 520414 h 542925"/>
                <a:gd name="connsiteX488" fmla="*/ 260953 w 466725"/>
                <a:gd name="connsiteY488" fmla="*/ 520414 h 542925"/>
                <a:gd name="connsiteX489" fmla="*/ 264182 w 466725"/>
                <a:gd name="connsiteY489" fmla="*/ 517214 h 542925"/>
                <a:gd name="connsiteX490" fmla="*/ 264182 w 466725"/>
                <a:gd name="connsiteY490" fmla="*/ 517214 h 542925"/>
                <a:gd name="connsiteX491" fmla="*/ 280337 w 466725"/>
                <a:gd name="connsiteY491" fmla="*/ 517214 h 542925"/>
                <a:gd name="connsiteX492" fmla="*/ 283566 w 466725"/>
                <a:gd name="connsiteY492" fmla="*/ 514004 h 542925"/>
                <a:gd name="connsiteX493" fmla="*/ 286794 w 466725"/>
                <a:gd name="connsiteY493" fmla="*/ 514004 h 542925"/>
                <a:gd name="connsiteX494" fmla="*/ 290023 w 466725"/>
                <a:gd name="connsiteY494" fmla="*/ 510803 h 542925"/>
                <a:gd name="connsiteX495" fmla="*/ 293252 w 466725"/>
                <a:gd name="connsiteY495" fmla="*/ 507603 h 542925"/>
                <a:gd name="connsiteX496" fmla="*/ 306178 w 466725"/>
                <a:gd name="connsiteY496" fmla="*/ 504403 h 542925"/>
                <a:gd name="connsiteX497" fmla="*/ 309407 w 466725"/>
                <a:gd name="connsiteY497" fmla="*/ 504403 h 542925"/>
                <a:gd name="connsiteX498" fmla="*/ 312636 w 466725"/>
                <a:gd name="connsiteY498" fmla="*/ 507603 h 542925"/>
                <a:gd name="connsiteX499" fmla="*/ 315865 w 466725"/>
                <a:gd name="connsiteY499" fmla="*/ 510803 h 542925"/>
                <a:gd name="connsiteX500" fmla="*/ 319094 w 466725"/>
                <a:gd name="connsiteY500" fmla="*/ 514004 h 542925"/>
                <a:gd name="connsiteX501" fmla="*/ 319094 w 466725"/>
                <a:gd name="connsiteY501" fmla="*/ 517214 h 542925"/>
                <a:gd name="connsiteX502" fmla="*/ 319094 w 466725"/>
                <a:gd name="connsiteY502" fmla="*/ 520414 h 542925"/>
                <a:gd name="connsiteX503" fmla="*/ 325552 w 466725"/>
                <a:gd name="connsiteY503" fmla="*/ 520414 h 542925"/>
                <a:gd name="connsiteX504" fmla="*/ 325552 w 466725"/>
                <a:gd name="connsiteY504" fmla="*/ 523615 h 542925"/>
                <a:gd name="connsiteX505" fmla="*/ 328781 w 466725"/>
                <a:gd name="connsiteY505" fmla="*/ 523615 h 542925"/>
                <a:gd name="connsiteX506" fmla="*/ 332010 w 466725"/>
                <a:gd name="connsiteY506" fmla="*/ 530025 h 542925"/>
                <a:gd name="connsiteX507" fmla="*/ 332010 w 466725"/>
                <a:gd name="connsiteY507" fmla="*/ 530025 h 542925"/>
                <a:gd name="connsiteX508" fmla="*/ 341706 w 466725"/>
                <a:gd name="connsiteY508" fmla="*/ 530025 h 542925"/>
                <a:gd name="connsiteX509" fmla="*/ 344935 w 466725"/>
                <a:gd name="connsiteY509" fmla="*/ 530025 h 542925"/>
                <a:gd name="connsiteX510" fmla="*/ 344935 w 466725"/>
                <a:gd name="connsiteY510" fmla="*/ 530025 h 542925"/>
                <a:gd name="connsiteX511" fmla="*/ 344935 w 466725"/>
                <a:gd name="connsiteY511" fmla="*/ 530025 h 542925"/>
                <a:gd name="connsiteX512" fmla="*/ 349774 w 466725"/>
                <a:gd name="connsiteY512" fmla="*/ 530025 h 542925"/>
                <a:gd name="connsiteX513" fmla="*/ 349774 w 466725"/>
                <a:gd name="connsiteY513" fmla="*/ 530025 h 542925"/>
                <a:gd name="connsiteX514" fmla="*/ 353012 w 466725"/>
                <a:gd name="connsiteY514" fmla="*/ 530025 h 542925"/>
                <a:gd name="connsiteX515" fmla="*/ 356241 w 466725"/>
                <a:gd name="connsiteY515" fmla="*/ 530025 h 542925"/>
                <a:gd name="connsiteX516" fmla="*/ 362699 w 466725"/>
                <a:gd name="connsiteY516" fmla="*/ 526825 h 542925"/>
                <a:gd name="connsiteX517" fmla="*/ 369157 w 466725"/>
                <a:gd name="connsiteY517" fmla="*/ 526825 h 542925"/>
                <a:gd name="connsiteX518" fmla="*/ 372386 w 466725"/>
                <a:gd name="connsiteY518" fmla="*/ 526825 h 542925"/>
                <a:gd name="connsiteX519" fmla="*/ 372386 w 466725"/>
                <a:gd name="connsiteY519" fmla="*/ 526825 h 542925"/>
                <a:gd name="connsiteX520" fmla="*/ 375615 w 466725"/>
                <a:gd name="connsiteY520" fmla="*/ 526825 h 542925"/>
                <a:gd name="connsiteX521" fmla="*/ 375615 w 466725"/>
                <a:gd name="connsiteY521" fmla="*/ 526825 h 542925"/>
                <a:gd name="connsiteX522" fmla="*/ 385312 w 466725"/>
                <a:gd name="connsiteY522" fmla="*/ 533225 h 542925"/>
                <a:gd name="connsiteX523" fmla="*/ 385312 w 466725"/>
                <a:gd name="connsiteY523" fmla="*/ 523615 h 542925"/>
                <a:gd name="connsiteX524" fmla="*/ 385312 w 466725"/>
                <a:gd name="connsiteY524" fmla="*/ 517214 h 542925"/>
                <a:gd name="connsiteX525" fmla="*/ 385312 w 466725"/>
                <a:gd name="connsiteY525" fmla="*/ 510803 h 542925"/>
                <a:gd name="connsiteX526" fmla="*/ 385312 w 466725"/>
                <a:gd name="connsiteY526" fmla="*/ 507603 h 542925"/>
                <a:gd name="connsiteX527" fmla="*/ 385312 w 466725"/>
                <a:gd name="connsiteY527" fmla="*/ 504403 h 542925"/>
                <a:gd name="connsiteX528" fmla="*/ 385312 w 466725"/>
                <a:gd name="connsiteY528" fmla="*/ 504403 h 542925"/>
                <a:gd name="connsiteX529" fmla="*/ 385312 w 466725"/>
                <a:gd name="connsiteY529" fmla="*/ 501193 h 542925"/>
                <a:gd name="connsiteX530" fmla="*/ 388541 w 466725"/>
                <a:gd name="connsiteY530" fmla="*/ 494792 h 542925"/>
                <a:gd name="connsiteX531" fmla="*/ 388541 w 466725"/>
                <a:gd name="connsiteY531" fmla="*/ 494792 h 542925"/>
                <a:gd name="connsiteX532" fmla="*/ 388541 w 466725"/>
                <a:gd name="connsiteY532" fmla="*/ 494792 h 542925"/>
                <a:gd name="connsiteX533" fmla="*/ 388541 w 466725"/>
                <a:gd name="connsiteY533" fmla="*/ 494792 h 542925"/>
                <a:gd name="connsiteX534" fmla="*/ 388541 w 466725"/>
                <a:gd name="connsiteY534" fmla="*/ 491591 h 542925"/>
                <a:gd name="connsiteX535" fmla="*/ 388541 w 466725"/>
                <a:gd name="connsiteY535" fmla="*/ 491591 h 542925"/>
                <a:gd name="connsiteX536" fmla="*/ 388541 w 466725"/>
                <a:gd name="connsiteY536" fmla="*/ 491591 h 542925"/>
                <a:gd name="connsiteX537" fmla="*/ 388541 w 466725"/>
                <a:gd name="connsiteY537" fmla="*/ 491591 h 542925"/>
                <a:gd name="connsiteX538" fmla="*/ 388541 w 466725"/>
                <a:gd name="connsiteY538" fmla="*/ 491591 h 542925"/>
                <a:gd name="connsiteX539" fmla="*/ 388541 w 466725"/>
                <a:gd name="connsiteY539" fmla="*/ 491591 h 542925"/>
                <a:gd name="connsiteX540" fmla="*/ 388541 w 466725"/>
                <a:gd name="connsiteY540" fmla="*/ 488382 h 542925"/>
                <a:gd name="connsiteX541" fmla="*/ 388541 w 466725"/>
                <a:gd name="connsiteY541" fmla="*/ 485181 h 542925"/>
                <a:gd name="connsiteX542" fmla="*/ 385312 w 466725"/>
                <a:gd name="connsiteY542" fmla="*/ 481981 h 542925"/>
                <a:gd name="connsiteX543" fmla="*/ 385312 w 466725"/>
                <a:gd name="connsiteY543" fmla="*/ 481981 h 542925"/>
                <a:gd name="connsiteX544" fmla="*/ 385312 w 466725"/>
                <a:gd name="connsiteY544" fmla="*/ 481981 h 542925"/>
                <a:gd name="connsiteX545" fmla="*/ 385312 w 466725"/>
                <a:gd name="connsiteY545" fmla="*/ 478771 h 542925"/>
                <a:gd name="connsiteX546" fmla="*/ 388541 w 466725"/>
                <a:gd name="connsiteY546" fmla="*/ 478771 h 542925"/>
                <a:gd name="connsiteX547" fmla="*/ 388541 w 466725"/>
                <a:gd name="connsiteY547" fmla="*/ 478771 h 542925"/>
                <a:gd name="connsiteX548" fmla="*/ 388541 w 466725"/>
                <a:gd name="connsiteY548" fmla="*/ 475570 h 542925"/>
                <a:gd name="connsiteX549" fmla="*/ 391769 w 466725"/>
                <a:gd name="connsiteY549" fmla="*/ 475570 h 542925"/>
                <a:gd name="connsiteX550" fmla="*/ 398228 w 466725"/>
                <a:gd name="connsiteY550" fmla="*/ 475570 h 542925"/>
                <a:gd name="connsiteX551" fmla="*/ 401457 w 466725"/>
                <a:gd name="connsiteY551" fmla="*/ 475570 h 542925"/>
                <a:gd name="connsiteX552" fmla="*/ 401457 w 466725"/>
                <a:gd name="connsiteY552" fmla="*/ 478771 h 542925"/>
                <a:gd name="connsiteX553" fmla="*/ 404686 w 466725"/>
                <a:gd name="connsiteY553" fmla="*/ 478771 h 542925"/>
                <a:gd name="connsiteX554" fmla="*/ 414372 w 466725"/>
                <a:gd name="connsiteY554" fmla="*/ 475570 h 542925"/>
                <a:gd name="connsiteX555" fmla="*/ 417611 w 466725"/>
                <a:gd name="connsiteY555" fmla="*/ 475570 h 542925"/>
                <a:gd name="connsiteX556" fmla="*/ 420840 w 466725"/>
                <a:gd name="connsiteY556" fmla="*/ 475570 h 542925"/>
                <a:gd name="connsiteX557" fmla="*/ 420840 w 466725"/>
                <a:gd name="connsiteY557" fmla="*/ 475570 h 542925"/>
                <a:gd name="connsiteX558" fmla="*/ 424069 w 466725"/>
                <a:gd name="connsiteY558" fmla="*/ 475570 h 542925"/>
                <a:gd name="connsiteX559" fmla="*/ 427298 w 466725"/>
                <a:gd name="connsiteY559" fmla="*/ 475570 h 542925"/>
                <a:gd name="connsiteX560" fmla="*/ 427298 w 466725"/>
                <a:gd name="connsiteY560" fmla="*/ 475570 h 542925"/>
                <a:gd name="connsiteX561" fmla="*/ 427298 w 466725"/>
                <a:gd name="connsiteY561" fmla="*/ 478771 h 542925"/>
                <a:gd name="connsiteX562" fmla="*/ 427298 w 466725"/>
                <a:gd name="connsiteY562" fmla="*/ 478771 h 542925"/>
                <a:gd name="connsiteX563" fmla="*/ 430527 w 466725"/>
                <a:gd name="connsiteY563" fmla="*/ 478771 h 542925"/>
                <a:gd name="connsiteX564" fmla="*/ 430527 w 466725"/>
                <a:gd name="connsiteY564" fmla="*/ 478771 h 542925"/>
                <a:gd name="connsiteX565" fmla="*/ 433756 w 466725"/>
                <a:gd name="connsiteY565" fmla="*/ 481981 h 542925"/>
                <a:gd name="connsiteX566" fmla="*/ 466055 w 466725"/>
                <a:gd name="connsiteY566" fmla="*/ 478771 h 542925"/>
                <a:gd name="connsiteX567" fmla="*/ 462826 w 466725"/>
                <a:gd name="connsiteY567" fmla="*/ 469170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</a:cxnLst>
              <a:rect l="l" t="t" r="r" b="b"/>
              <a:pathLst>
                <a:path w="466725" h="542925">
                  <a:moveTo>
                    <a:pt x="462826" y="469170"/>
                  </a:moveTo>
                  <a:lnTo>
                    <a:pt x="459597" y="465960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6368" y="462759"/>
                  </a:lnTo>
                  <a:lnTo>
                    <a:pt x="453139" y="462759"/>
                  </a:lnTo>
                  <a:lnTo>
                    <a:pt x="453139" y="462759"/>
                  </a:lnTo>
                  <a:lnTo>
                    <a:pt x="453139" y="459559"/>
                  </a:lnTo>
                  <a:lnTo>
                    <a:pt x="453139" y="459559"/>
                  </a:lnTo>
                  <a:lnTo>
                    <a:pt x="453139" y="456349"/>
                  </a:lnTo>
                  <a:lnTo>
                    <a:pt x="449910" y="449948"/>
                  </a:lnTo>
                  <a:lnTo>
                    <a:pt x="449910" y="449948"/>
                  </a:lnTo>
                  <a:lnTo>
                    <a:pt x="449910" y="446748"/>
                  </a:lnTo>
                  <a:lnTo>
                    <a:pt x="449910" y="446748"/>
                  </a:lnTo>
                  <a:lnTo>
                    <a:pt x="449910" y="443538"/>
                  </a:lnTo>
                  <a:lnTo>
                    <a:pt x="449910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40214" y="443538"/>
                  </a:lnTo>
                  <a:lnTo>
                    <a:pt x="436985" y="44033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30727"/>
                  </a:lnTo>
                  <a:lnTo>
                    <a:pt x="427298" y="427526"/>
                  </a:lnTo>
                  <a:lnTo>
                    <a:pt x="427298" y="419516"/>
                  </a:lnTo>
                  <a:lnTo>
                    <a:pt x="427298" y="416315"/>
                  </a:lnTo>
                  <a:lnTo>
                    <a:pt x="420840" y="406705"/>
                  </a:lnTo>
                  <a:lnTo>
                    <a:pt x="420840" y="403504"/>
                  </a:lnTo>
                  <a:lnTo>
                    <a:pt x="427298" y="368271"/>
                  </a:lnTo>
                  <a:lnTo>
                    <a:pt x="417611" y="361861"/>
                  </a:lnTo>
                  <a:lnTo>
                    <a:pt x="417611" y="355451"/>
                  </a:lnTo>
                  <a:lnTo>
                    <a:pt x="424069" y="342640"/>
                  </a:lnTo>
                  <a:lnTo>
                    <a:pt x="424069" y="342640"/>
                  </a:lnTo>
                  <a:lnTo>
                    <a:pt x="424069" y="339439"/>
                  </a:lnTo>
                  <a:lnTo>
                    <a:pt x="420840" y="336239"/>
                  </a:lnTo>
                  <a:lnTo>
                    <a:pt x="417611" y="333029"/>
                  </a:lnTo>
                  <a:lnTo>
                    <a:pt x="417611" y="333029"/>
                  </a:lnTo>
                  <a:lnTo>
                    <a:pt x="414372" y="329828"/>
                  </a:lnTo>
                  <a:lnTo>
                    <a:pt x="411143" y="317017"/>
                  </a:lnTo>
                  <a:lnTo>
                    <a:pt x="411143" y="317017"/>
                  </a:lnTo>
                  <a:lnTo>
                    <a:pt x="407914" y="313817"/>
                  </a:lnTo>
                  <a:lnTo>
                    <a:pt x="407914" y="313817"/>
                  </a:lnTo>
                  <a:lnTo>
                    <a:pt x="404686" y="313817"/>
                  </a:lnTo>
                  <a:lnTo>
                    <a:pt x="401457" y="310616"/>
                  </a:lnTo>
                  <a:lnTo>
                    <a:pt x="401457" y="310616"/>
                  </a:lnTo>
                  <a:lnTo>
                    <a:pt x="398228" y="307407"/>
                  </a:lnTo>
                  <a:lnTo>
                    <a:pt x="398228" y="304206"/>
                  </a:lnTo>
                  <a:lnTo>
                    <a:pt x="391769" y="294595"/>
                  </a:lnTo>
                  <a:lnTo>
                    <a:pt x="388541" y="294595"/>
                  </a:lnTo>
                  <a:lnTo>
                    <a:pt x="388541" y="294595"/>
                  </a:lnTo>
                  <a:lnTo>
                    <a:pt x="385312" y="291395"/>
                  </a:lnTo>
                  <a:lnTo>
                    <a:pt x="382073" y="288195"/>
                  </a:lnTo>
                  <a:lnTo>
                    <a:pt x="378844" y="284985"/>
                  </a:lnTo>
                  <a:lnTo>
                    <a:pt x="378844" y="284985"/>
                  </a:lnTo>
                  <a:lnTo>
                    <a:pt x="375615" y="278584"/>
                  </a:lnTo>
                  <a:lnTo>
                    <a:pt x="375615" y="278584"/>
                  </a:lnTo>
                  <a:lnTo>
                    <a:pt x="375615" y="275374"/>
                  </a:lnTo>
                  <a:lnTo>
                    <a:pt x="365928" y="272174"/>
                  </a:lnTo>
                  <a:lnTo>
                    <a:pt x="365928" y="272174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5928" y="268973"/>
                  </a:lnTo>
                  <a:lnTo>
                    <a:pt x="362699" y="262563"/>
                  </a:lnTo>
                  <a:lnTo>
                    <a:pt x="362699" y="259362"/>
                  </a:lnTo>
                  <a:lnTo>
                    <a:pt x="359470" y="252952"/>
                  </a:lnTo>
                  <a:lnTo>
                    <a:pt x="356241" y="252952"/>
                  </a:lnTo>
                  <a:lnTo>
                    <a:pt x="338477" y="240141"/>
                  </a:lnTo>
                  <a:lnTo>
                    <a:pt x="338477" y="236941"/>
                  </a:lnTo>
                  <a:lnTo>
                    <a:pt x="335239" y="233740"/>
                  </a:lnTo>
                  <a:lnTo>
                    <a:pt x="335239" y="230530"/>
                  </a:lnTo>
                  <a:lnTo>
                    <a:pt x="332010" y="230530"/>
                  </a:lnTo>
                  <a:lnTo>
                    <a:pt x="325552" y="227330"/>
                  </a:lnTo>
                  <a:lnTo>
                    <a:pt x="325552" y="227330"/>
                  </a:lnTo>
                  <a:lnTo>
                    <a:pt x="322323" y="222529"/>
                  </a:lnTo>
                  <a:lnTo>
                    <a:pt x="319094" y="22252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5865" y="216119"/>
                  </a:lnTo>
                  <a:lnTo>
                    <a:pt x="312636" y="212919"/>
                  </a:lnTo>
                  <a:lnTo>
                    <a:pt x="309407" y="212919"/>
                  </a:lnTo>
                  <a:lnTo>
                    <a:pt x="309407" y="212919"/>
                  </a:lnTo>
                  <a:lnTo>
                    <a:pt x="309407" y="209718"/>
                  </a:lnTo>
                  <a:lnTo>
                    <a:pt x="309407" y="206508"/>
                  </a:lnTo>
                  <a:lnTo>
                    <a:pt x="302939" y="200108"/>
                  </a:lnTo>
                  <a:lnTo>
                    <a:pt x="299711" y="20010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6898"/>
                  </a:lnTo>
                  <a:lnTo>
                    <a:pt x="293252" y="193697"/>
                  </a:lnTo>
                  <a:lnTo>
                    <a:pt x="293252" y="193697"/>
                  </a:lnTo>
                  <a:lnTo>
                    <a:pt x="293252" y="190497"/>
                  </a:lnTo>
                  <a:lnTo>
                    <a:pt x="290023" y="190497"/>
                  </a:lnTo>
                  <a:lnTo>
                    <a:pt x="290023" y="190497"/>
                  </a:lnTo>
                  <a:lnTo>
                    <a:pt x="283566" y="184086"/>
                  </a:lnTo>
                  <a:lnTo>
                    <a:pt x="277108" y="180886"/>
                  </a:lnTo>
                  <a:lnTo>
                    <a:pt x="277108" y="180886"/>
                  </a:lnTo>
                  <a:lnTo>
                    <a:pt x="273878" y="174476"/>
                  </a:lnTo>
                  <a:lnTo>
                    <a:pt x="270640" y="174476"/>
                  </a:lnTo>
                  <a:lnTo>
                    <a:pt x="270640" y="174476"/>
                  </a:lnTo>
                  <a:lnTo>
                    <a:pt x="267411" y="174476"/>
                  </a:lnTo>
                  <a:lnTo>
                    <a:pt x="251266" y="168075"/>
                  </a:lnTo>
                  <a:lnTo>
                    <a:pt x="248038" y="168075"/>
                  </a:lnTo>
                  <a:lnTo>
                    <a:pt x="248038" y="168075"/>
                  </a:lnTo>
                  <a:lnTo>
                    <a:pt x="244808" y="168075"/>
                  </a:lnTo>
                  <a:lnTo>
                    <a:pt x="241579" y="168075"/>
                  </a:lnTo>
                  <a:lnTo>
                    <a:pt x="241579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8350" y="168075"/>
                  </a:lnTo>
                  <a:lnTo>
                    <a:pt x="231883" y="161665"/>
                  </a:lnTo>
                  <a:lnTo>
                    <a:pt x="228654" y="161665"/>
                  </a:lnTo>
                  <a:lnTo>
                    <a:pt x="228654" y="161665"/>
                  </a:lnTo>
                  <a:lnTo>
                    <a:pt x="225425" y="161665"/>
                  </a:lnTo>
                  <a:lnTo>
                    <a:pt x="222196" y="164874"/>
                  </a:lnTo>
                  <a:lnTo>
                    <a:pt x="215738" y="164874"/>
                  </a:lnTo>
                  <a:lnTo>
                    <a:pt x="215738" y="168075"/>
                  </a:lnTo>
                  <a:lnTo>
                    <a:pt x="212509" y="168075"/>
                  </a:lnTo>
                  <a:lnTo>
                    <a:pt x="212509" y="168075"/>
                  </a:lnTo>
                  <a:lnTo>
                    <a:pt x="209280" y="168075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206051" y="164874"/>
                  </a:lnTo>
                  <a:lnTo>
                    <a:pt x="199583" y="168075"/>
                  </a:lnTo>
                  <a:lnTo>
                    <a:pt x="196355" y="168075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4874"/>
                  </a:lnTo>
                  <a:lnTo>
                    <a:pt x="189897" y="161665"/>
                  </a:lnTo>
                  <a:lnTo>
                    <a:pt x="189897" y="158464"/>
                  </a:lnTo>
                  <a:lnTo>
                    <a:pt x="189897" y="152054"/>
                  </a:lnTo>
                  <a:lnTo>
                    <a:pt x="189897" y="148853"/>
                  </a:lnTo>
                  <a:lnTo>
                    <a:pt x="189897" y="148853"/>
                  </a:lnTo>
                  <a:lnTo>
                    <a:pt x="193126" y="145653"/>
                  </a:lnTo>
                  <a:lnTo>
                    <a:pt x="193126" y="1456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6355" y="142453"/>
                  </a:lnTo>
                  <a:lnTo>
                    <a:pt x="193126" y="136042"/>
                  </a:lnTo>
                  <a:lnTo>
                    <a:pt x="196355" y="129641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6355" y="126432"/>
                  </a:lnTo>
                  <a:lnTo>
                    <a:pt x="199583" y="126432"/>
                  </a:lnTo>
                  <a:lnTo>
                    <a:pt x="199583" y="126432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3231"/>
                  </a:lnTo>
                  <a:lnTo>
                    <a:pt x="199583" y="120031"/>
                  </a:lnTo>
                  <a:lnTo>
                    <a:pt x="196355" y="120031"/>
                  </a:lnTo>
                  <a:lnTo>
                    <a:pt x="196355" y="116821"/>
                  </a:lnTo>
                  <a:lnTo>
                    <a:pt x="193126" y="113620"/>
                  </a:lnTo>
                  <a:lnTo>
                    <a:pt x="193126" y="113620"/>
                  </a:lnTo>
                  <a:lnTo>
                    <a:pt x="193126" y="107220"/>
                  </a:lnTo>
                  <a:lnTo>
                    <a:pt x="193126" y="100809"/>
                  </a:lnTo>
                  <a:lnTo>
                    <a:pt x="193126" y="97609"/>
                  </a:lnTo>
                  <a:lnTo>
                    <a:pt x="196355" y="91199"/>
                  </a:lnTo>
                  <a:lnTo>
                    <a:pt x="196355" y="91199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199583" y="87998"/>
                  </a:lnTo>
                  <a:lnTo>
                    <a:pt x="202812" y="87998"/>
                  </a:lnTo>
                  <a:lnTo>
                    <a:pt x="202812" y="84798"/>
                  </a:lnTo>
                  <a:lnTo>
                    <a:pt x="202812" y="8479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81588"/>
                  </a:lnTo>
                  <a:lnTo>
                    <a:pt x="202812" y="78387"/>
                  </a:lnTo>
                  <a:lnTo>
                    <a:pt x="202812" y="78387"/>
                  </a:lnTo>
                  <a:lnTo>
                    <a:pt x="199583" y="78387"/>
                  </a:lnTo>
                  <a:lnTo>
                    <a:pt x="196355" y="75187"/>
                  </a:lnTo>
                  <a:lnTo>
                    <a:pt x="196355" y="71977"/>
                  </a:lnTo>
                  <a:lnTo>
                    <a:pt x="196355" y="71977"/>
                  </a:lnTo>
                  <a:lnTo>
                    <a:pt x="193126" y="65576"/>
                  </a:lnTo>
                  <a:lnTo>
                    <a:pt x="193126" y="62376"/>
                  </a:lnTo>
                  <a:lnTo>
                    <a:pt x="189897" y="59166"/>
                  </a:lnTo>
                  <a:lnTo>
                    <a:pt x="189897" y="59166"/>
                  </a:lnTo>
                  <a:lnTo>
                    <a:pt x="178591" y="49555"/>
                  </a:lnTo>
                  <a:lnTo>
                    <a:pt x="178591" y="46355"/>
                  </a:lnTo>
                  <a:lnTo>
                    <a:pt x="175362" y="43154"/>
                  </a:lnTo>
                  <a:lnTo>
                    <a:pt x="175362" y="36744"/>
                  </a:lnTo>
                  <a:lnTo>
                    <a:pt x="172133" y="33544"/>
                  </a:lnTo>
                  <a:lnTo>
                    <a:pt x="172133" y="30343"/>
                  </a:lnTo>
                  <a:lnTo>
                    <a:pt x="168903" y="27133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9520" y="9522"/>
                  </a:lnTo>
                  <a:lnTo>
                    <a:pt x="143063" y="9522"/>
                  </a:lnTo>
                  <a:lnTo>
                    <a:pt x="143063" y="9522"/>
                  </a:lnTo>
                  <a:lnTo>
                    <a:pt x="139833" y="9522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9833" y="6321"/>
                  </a:lnTo>
                  <a:lnTo>
                    <a:pt x="136604" y="3111"/>
                  </a:lnTo>
                  <a:lnTo>
                    <a:pt x="136604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3375" y="3111"/>
                  </a:lnTo>
                  <a:lnTo>
                    <a:pt x="130146" y="3111"/>
                  </a:lnTo>
                  <a:lnTo>
                    <a:pt x="130146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6918" y="3111"/>
                  </a:lnTo>
                  <a:lnTo>
                    <a:pt x="123679" y="3111"/>
                  </a:lnTo>
                  <a:lnTo>
                    <a:pt x="120450" y="-89"/>
                  </a:lnTo>
                  <a:lnTo>
                    <a:pt x="120450" y="-89"/>
                  </a:lnTo>
                  <a:lnTo>
                    <a:pt x="113992" y="-89"/>
                  </a:lnTo>
                  <a:lnTo>
                    <a:pt x="110763" y="6321"/>
                  </a:lnTo>
                  <a:lnTo>
                    <a:pt x="110763" y="19133"/>
                  </a:lnTo>
                  <a:lnTo>
                    <a:pt x="110763" y="22333"/>
                  </a:lnTo>
                  <a:lnTo>
                    <a:pt x="110763" y="22333"/>
                  </a:lnTo>
                  <a:lnTo>
                    <a:pt x="107534" y="22333"/>
                  </a:lnTo>
                  <a:lnTo>
                    <a:pt x="107534" y="22333"/>
                  </a:lnTo>
                  <a:lnTo>
                    <a:pt x="104305" y="27133"/>
                  </a:lnTo>
                  <a:lnTo>
                    <a:pt x="104305" y="33544"/>
                  </a:lnTo>
                  <a:lnTo>
                    <a:pt x="101076" y="36744"/>
                  </a:lnTo>
                  <a:lnTo>
                    <a:pt x="101076" y="39954"/>
                  </a:lnTo>
                  <a:lnTo>
                    <a:pt x="101076" y="43154"/>
                  </a:lnTo>
                  <a:lnTo>
                    <a:pt x="104305" y="49555"/>
                  </a:lnTo>
                  <a:lnTo>
                    <a:pt x="104305" y="52765"/>
                  </a:lnTo>
                  <a:lnTo>
                    <a:pt x="104305" y="55966"/>
                  </a:lnTo>
                  <a:lnTo>
                    <a:pt x="101076" y="62376"/>
                  </a:lnTo>
                  <a:lnTo>
                    <a:pt x="101076" y="62376"/>
                  </a:lnTo>
                  <a:lnTo>
                    <a:pt x="101076" y="65576"/>
                  </a:lnTo>
                  <a:lnTo>
                    <a:pt x="101076" y="65576"/>
                  </a:lnTo>
                  <a:lnTo>
                    <a:pt x="97847" y="65576"/>
                  </a:lnTo>
                  <a:lnTo>
                    <a:pt x="97847" y="68777"/>
                  </a:lnTo>
                  <a:lnTo>
                    <a:pt x="97847" y="68777"/>
                  </a:lnTo>
                  <a:lnTo>
                    <a:pt x="94618" y="71977"/>
                  </a:lnTo>
                  <a:lnTo>
                    <a:pt x="94618" y="75187"/>
                  </a:lnTo>
                  <a:lnTo>
                    <a:pt x="94618" y="78387"/>
                  </a:lnTo>
                  <a:lnTo>
                    <a:pt x="94618" y="81588"/>
                  </a:lnTo>
                  <a:lnTo>
                    <a:pt x="94618" y="87998"/>
                  </a:lnTo>
                  <a:lnTo>
                    <a:pt x="94618" y="91199"/>
                  </a:lnTo>
                  <a:lnTo>
                    <a:pt x="94618" y="94399"/>
                  </a:lnTo>
                  <a:lnTo>
                    <a:pt x="94618" y="97609"/>
                  </a:lnTo>
                  <a:lnTo>
                    <a:pt x="91380" y="97609"/>
                  </a:lnTo>
                  <a:lnTo>
                    <a:pt x="8492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0809"/>
                  </a:lnTo>
                  <a:lnTo>
                    <a:pt x="81692" y="104010"/>
                  </a:lnTo>
                  <a:lnTo>
                    <a:pt x="78464" y="10401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07220"/>
                  </a:lnTo>
                  <a:lnTo>
                    <a:pt x="75235" y="110420"/>
                  </a:lnTo>
                  <a:lnTo>
                    <a:pt x="72006" y="110420"/>
                  </a:lnTo>
                  <a:lnTo>
                    <a:pt x="72006" y="1104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5235" y="113620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72006" y="116821"/>
                  </a:lnTo>
                  <a:lnTo>
                    <a:pt x="68777" y="116821"/>
                  </a:lnTo>
                  <a:lnTo>
                    <a:pt x="65548" y="120031"/>
                  </a:lnTo>
                  <a:lnTo>
                    <a:pt x="65548" y="126432"/>
                  </a:lnTo>
                  <a:lnTo>
                    <a:pt x="65548" y="129641"/>
                  </a:lnTo>
                  <a:lnTo>
                    <a:pt x="68777" y="132842"/>
                  </a:lnTo>
                  <a:lnTo>
                    <a:pt x="68777" y="132842"/>
                  </a:lnTo>
                  <a:lnTo>
                    <a:pt x="68777" y="136042"/>
                  </a:lnTo>
                  <a:lnTo>
                    <a:pt x="72006" y="142453"/>
                  </a:lnTo>
                  <a:lnTo>
                    <a:pt x="72006" y="142453"/>
                  </a:lnTo>
                  <a:lnTo>
                    <a:pt x="72006" y="145653"/>
                  </a:lnTo>
                  <a:lnTo>
                    <a:pt x="72006" y="145653"/>
                  </a:lnTo>
                  <a:lnTo>
                    <a:pt x="75235" y="158464"/>
                  </a:lnTo>
                  <a:lnTo>
                    <a:pt x="75235" y="164874"/>
                  </a:lnTo>
                  <a:lnTo>
                    <a:pt x="75235" y="168075"/>
                  </a:lnTo>
                  <a:lnTo>
                    <a:pt x="75235" y="171275"/>
                  </a:lnTo>
                  <a:lnTo>
                    <a:pt x="75235" y="174476"/>
                  </a:lnTo>
                  <a:lnTo>
                    <a:pt x="78464" y="177686"/>
                  </a:lnTo>
                  <a:lnTo>
                    <a:pt x="81692" y="177686"/>
                  </a:lnTo>
                  <a:lnTo>
                    <a:pt x="81692" y="177686"/>
                  </a:lnTo>
                  <a:lnTo>
                    <a:pt x="81692" y="190497"/>
                  </a:lnTo>
                  <a:lnTo>
                    <a:pt x="81692" y="209718"/>
                  </a:lnTo>
                  <a:lnTo>
                    <a:pt x="81692" y="212919"/>
                  </a:lnTo>
                  <a:lnTo>
                    <a:pt x="78464" y="219319"/>
                  </a:lnTo>
                  <a:lnTo>
                    <a:pt x="75235" y="227330"/>
                  </a:lnTo>
                  <a:lnTo>
                    <a:pt x="75235" y="227330"/>
                  </a:lnTo>
                  <a:lnTo>
                    <a:pt x="75235" y="230530"/>
                  </a:lnTo>
                  <a:lnTo>
                    <a:pt x="78464" y="230530"/>
                  </a:lnTo>
                  <a:lnTo>
                    <a:pt x="81692" y="230530"/>
                  </a:lnTo>
                  <a:lnTo>
                    <a:pt x="84922" y="230530"/>
                  </a:lnTo>
                  <a:lnTo>
                    <a:pt x="88151" y="236941"/>
                  </a:lnTo>
                  <a:lnTo>
                    <a:pt x="91380" y="240141"/>
                  </a:lnTo>
                  <a:lnTo>
                    <a:pt x="91380" y="246551"/>
                  </a:lnTo>
                  <a:lnTo>
                    <a:pt x="88151" y="246551"/>
                  </a:lnTo>
                  <a:lnTo>
                    <a:pt x="84922" y="246551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49752"/>
                  </a:lnTo>
                  <a:lnTo>
                    <a:pt x="84922" y="252952"/>
                  </a:lnTo>
                  <a:lnTo>
                    <a:pt x="84922" y="259362"/>
                  </a:lnTo>
                  <a:lnTo>
                    <a:pt x="84922" y="262563"/>
                  </a:lnTo>
                  <a:lnTo>
                    <a:pt x="81692" y="262563"/>
                  </a:lnTo>
                  <a:lnTo>
                    <a:pt x="78464" y="265773"/>
                  </a:lnTo>
                  <a:lnTo>
                    <a:pt x="75235" y="268973"/>
                  </a:lnTo>
                  <a:lnTo>
                    <a:pt x="72006" y="272174"/>
                  </a:lnTo>
                  <a:lnTo>
                    <a:pt x="68777" y="272174"/>
                  </a:lnTo>
                  <a:lnTo>
                    <a:pt x="65548" y="272174"/>
                  </a:lnTo>
                  <a:lnTo>
                    <a:pt x="55852" y="265773"/>
                  </a:lnTo>
                  <a:lnTo>
                    <a:pt x="52622" y="268973"/>
                  </a:lnTo>
                  <a:lnTo>
                    <a:pt x="52622" y="272174"/>
                  </a:lnTo>
                  <a:lnTo>
                    <a:pt x="52622" y="275374"/>
                  </a:lnTo>
                  <a:lnTo>
                    <a:pt x="55852" y="278584"/>
                  </a:lnTo>
                  <a:lnTo>
                    <a:pt x="52622" y="281784"/>
                  </a:lnTo>
                  <a:lnTo>
                    <a:pt x="52622" y="281784"/>
                  </a:lnTo>
                  <a:lnTo>
                    <a:pt x="49393" y="284985"/>
                  </a:lnTo>
                  <a:lnTo>
                    <a:pt x="49393" y="284985"/>
                  </a:lnTo>
                  <a:lnTo>
                    <a:pt x="46164" y="288195"/>
                  </a:lnTo>
                  <a:lnTo>
                    <a:pt x="42935" y="301006"/>
                  </a:lnTo>
                  <a:lnTo>
                    <a:pt x="42935" y="304206"/>
                  </a:lnTo>
                  <a:lnTo>
                    <a:pt x="39707" y="307407"/>
                  </a:lnTo>
                  <a:lnTo>
                    <a:pt x="39707" y="310616"/>
                  </a:lnTo>
                  <a:lnTo>
                    <a:pt x="39707" y="313817"/>
                  </a:lnTo>
                  <a:lnTo>
                    <a:pt x="39707" y="313817"/>
                  </a:lnTo>
                  <a:lnTo>
                    <a:pt x="39707" y="317017"/>
                  </a:lnTo>
                  <a:lnTo>
                    <a:pt x="39707" y="317017"/>
                  </a:lnTo>
                  <a:lnTo>
                    <a:pt x="39707" y="320218"/>
                  </a:lnTo>
                  <a:lnTo>
                    <a:pt x="36478" y="323428"/>
                  </a:lnTo>
                  <a:lnTo>
                    <a:pt x="36478" y="323428"/>
                  </a:lnTo>
                  <a:lnTo>
                    <a:pt x="33248" y="326628"/>
                  </a:lnTo>
                  <a:lnTo>
                    <a:pt x="30010" y="345849"/>
                  </a:lnTo>
                  <a:lnTo>
                    <a:pt x="33248" y="349050"/>
                  </a:lnTo>
                  <a:lnTo>
                    <a:pt x="33248" y="352250"/>
                  </a:lnTo>
                  <a:lnTo>
                    <a:pt x="36478" y="355451"/>
                  </a:lnTo>
                  <a:lnTo>
                    <a:pt x="39707" y="358661"/>
                  </a:lnTo>
                  <a:lnTo>
                    <a:pt x="39707" y="358661"/>
                  </a:lnTo>
                  <a:lnTo>
                    <a:pt x="39707" y="361861"/>
                  </a:lnTo>
                  <a:lnTo>
                    <a:pt x="39707" y="361861"/>
                  </a:lnTo>
                  <a:lnTo>
                    <a:pt x="33248" y="361861"/>
                  </a:lnTo>
                  <a:lnTo>
                    <a:pt x="30010" y="361861"/>
                  </a:lnTo>
                  <a:lnTo>
                    <a:pt x="30010" y="365061"/>
                  </a:lnTo>
                  <a:lnTo>
                    <a:pt x="26781" y="368271"/>
                  </a:lnTo>
                  <a:lnTo>
                    <a:pt x="26781" y="371472"/>
                  </a:lnTo>
                  <a:lnTo>
                    <a:pt x="21943" y="374672"/>
                  </a:lnTo>
                  <a:lnTo>
                    <a:pt x="21943" y="377873"/>
                  </a:lnTo>
                  <a:lnTo>
                    <a:pt x="18713" y="377873"/>
                  </a:lnTo>
                  <a:lnTo>
                    <a:pt x="18713" y="374672"/>
                  </a:lnTo>
                  <a:lnTo>
                    <a:pt x="18713" y="371472"/>
                  </a:lnTo>
                  <a:lnTo>
                    <a:pt x="15484" y="368271"/>
                  </a:lnTo>
                  <a:lnTo>
                    <a:pt x="15484" y="368271"/>
                  </a:lnTo>
                  <a:lnTo>
                    <a:pt x="12246" y="368271"/>
                  </a:lnTo>
                  <a:lnTo>
                    <a:pt x="5788" y="381083"/>
                  </a:lnTo>
                  <a:lnTo>
                    <a:pt x="5788" y="381083"/>
                  </a:lnTo>
                  <a:lnTo>
                    <a:pt x="5788" y="384283"/>
                  </a:lnTo>
                  <a:lnTo>
                    <a:pt x="5788" y="390693"/>
                  </a:lnTo>
                  <a:lnTo>
                    <a:pt x="5788" y="390693"/>
                  </a:lnTo>
                  <a:lnTo>
                    <a:pt x="2559" y="397094"/>
                  </a:lnTo>
                  <a:lnTo>
                    <a:pt x="2559" y="400294"/>
                  </a:lnTo>
                  <a:lnTo>
                    <a:pt x="2559" y="403504"/>
                  </a:lnTo>
                  <a:lnTo>
                    <a:pt x="2559" y="406705"/>
                  </a:lnTo>
                  <a:lnTo>
                    <a:pt x="2559" y="409905"/>
                  </a:lnTo>
                  <a:lnTo>
                    <a:pt x="2559" y="413115"/>
                  </a:lnTo>
                  <a:lnTo>
                    <a:pt x="2559" y="416315"/>
                  </a:lnTo>
                  <a:lnTo>
                    <a:pt x="2559" y="419516"/>
                  </a:lnTo>
                  <a:lnTo>
                    <a:pt x="-670" y="427526"/>
                  </a:lnTo>
                  <a:lnTo>
                    <a:pt x="-670" y="433927"/>
                  </a:lnTo>
                  <a:lnTo>
                    <a:pt x="-670" y="437137"/>
                  </a:lnTo>
                  <a:lnTo>
                    <a:pt x="2559" y="440337"/>
                  </a:lnTo>
                  <a:lnTo>
                    <a:pt x="5788" y="453149"/>
                  </a:lnTo>
                  <a:lnTo>
                    <a:pt x="12246" y="456349"/>
                  </a:lnTo>
                  <a:lnTo>
                    <a:pt x="12246" y="459559"/>
                  </a:lnTo>
                  <a:lnTo>
                    <a:pt x="12246" y="465960"/>
                  </a:lnTo>
                  <a:lnTo>
                    <a:pt x="12246" y="469170"/>
                  </a:lnTo>
                  <a:lnTo>
                    <a:pt x="12246" y="472370"/>
                  </a:lnTo>
                  <a:lnTo>
                    <a:pt x="15484" y="472370"/>
                  </a:lnTo>
                  <a:lnTo>
                    <a:pt x="18713" y="478771"/>
                  </a:lnTo>
                  <a:lnTo>
                    <a:pt x="21943" y="478771"/>
                  </a:lnTo>
                  <a:lnTo>
                    <a:pt x="30010" y="478771"/>
                  </a:lnTo>
                  <a:lnTo>
                    <a:pt x="33248" y="478771"/>
                  </a:lnTo>
                  <a:lnTo>
                    <a:pt x="36478" y="481981"/>
                  </a:lnTo>
                  <a:lnTo>
                    <a:pt x="39707" y="481981"/>
                  </a:lnTo>
                  <a:lnTo>
                    <a:pt x="42935" y="485181"/>
                  </a:lnTo>
                  <a:lnTo>
                    <a:pt x="42935" y="488382"/>
                  </a:lnTo>
                  <a:lnTo>
                    <a:pt x="42935" y="491591"/>
                  </a:lnTo>
                  <a:lnTo>
                    <a:pt x="42935" y="491591"/>
                  </a:lnTo>
                  <a:lnTo>
                    <a:pt x="39707" y="494792"/>
                  </a:lnTo>
                  <a:lnTo>
                    <a:pt x="39707" y="494792"/>
                  </a:lnTo>
                  <a:lnTo>
                    <a:pt x="39707" y="501193"/>
                  </a:lnTo>
                  <a:lnTo>
                    <a:pt x="36478" y="501193"/>
                  </a:lnTo>
                  <a:lnTo>
                    <a:pt x="36478" y="501193"/>
                  </a:lnTo>
                  <a:lnTo>
                    <a:pt x="30010" y="501193"/>
                  </a:lnTo>
                  <a:lnTo>
                    <a:pt x="26781" y="501193"/>
                  </a:lnTo>
                  <a:lnTo>
                    <a:pt x="26781" y="501193"/>
                  </a:lnTo>
                  <a:lnTo>
                    <a:pt x="26781" y="504403"/>
                  </a:lnTo>
                  <a:lnTo>
                    <a:pt x="26781" y="504403"/>
                  </a:lnTo>
                  <a:lnTo>
                    <a:pt x="26781" y="507603"/>
                  </a:lnTo>
                  <a:lnTo>
                    <a:pt x="30010" y="507603"/>
                  </a:lnTo>
                  <a:lnTo>
                    <a:pt x="30010" y="507603"/>
                  </a:lnTo>
                  <a:lnTo>
                    <a:pt x="30010" y="510803"/>
                  </a:lnTo>
                  <a:lnTo>
                    <a:pt x="30010" y="514004"/>
                  </a:lnTo>
                  <a:lnTo>
                    <a:pt x="30010" y="514004"/>
                  </a:lnTo>
                  <a:lnTo>
                    <a:pt x="33248" y="514004"/>
                  </a:lnTo>
                  <a:lnTo>
                    <a:pt x="33248" y="517214"/>
                  </a:lnTo>
                  <a:lnTo>
                    <a:pt x="30010" y="520414"/>
                  </a:lnTo>
                  <a:lnTo>
                    <a:pt x="30010" y="520414"/>
                  </a:lnTo>
                  <a:lnTo>
                    <a:pt x="30010" y="523615"/>
                  </a:lnTo>
                  <a:lnTo>
                    <a:pt x="33248" y="52361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26825"/>
                  </a:lnTo>
                  <a:lnTo>
                    <a:pt x="33248" y="530025"/>
                  </a:lnTo>
                  <a:lnTo>
                    <a:pt x="33248" y="533225"/>
                  </a:lnTo>
                  <a:lnTo>
                    <a:pt x="33248" y="536426"/>
                  </a:lnTo>
                  <a:lnTo>
                    <a:pt x="36478" y="536426"/>
                  </a:lnTo>
                  <a:lnTo>
                    <a:pt x="36478" y="536426"/>
                  </a:lnTo>
                  <a:lnTo>
                    <a:pt x="39707" y="536426"/>
                  </a:lnTo>
                  <a:lnTo>
                    <a:pt x="39707" y="539636"/>
                  </a:lnTo>
                  <a:lnTo>
                    <a:pt x="42935" y="539636"/>
                  </a:lnTo>
                  <a:lnTo>
                    <a:pt x="62309" y="536426"/>
                  </a:lnTo>
                  <a:lnTo>
                    <a:pt x="65548" y="536426"/>
                  </a:lnTo>
                  <a:lnTo>
                    <a:pt x="68777" y="536426"/>
                  </a:lnTo>
                  <a:lnTo>
                    <a:pt x="75235" y="539636"/>
                  </a:lnTo>
                  <a:lnTo>
                    <a:pt x="97847" y="533225"/>
                  </a:lnTo>
                  <a:lnTo>
                    <a:pt x="110763" y="533225"/>
                  </a:lnTo>
                  <a:lnTo>
                    <a:pt x="110763" y="5332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3992" y="530025"/>
                  </a:lnTo>
                  <a:lnTo>
                    <a:pt x="117221" y="530025"/>
                  </a:lnTo>
                  <a:lnTo>
                    <a:pt x="117221" y="526825"/>
                  </a:lnTo>
                  <a:lnTo>
                    <a:pt x="117221" y="526825"/>
                  </a:lnTo>
                  <a:lnTo>
                    <a:pt x="117221" y="523615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721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17221" y="514004"/>
                  </a:lnTo>
                  <a:lnTo>
                    <a:pt x="120450" y="510803"/>
                  </a:lnTo>
                  <a:lnTo>
                    <a:pt x="120450" y="510803"/>
                  </a:lnTo>
                  <a:lnTo>
                    <a:pt x="126918" y="510803"/>
                  </a:lnTo>
                  <a:lnTo>
                    <a:pt x="130146" y="507603"/>
                  </a:lnTo>
                  <a:lnTo>
                    <a:pt x="130146" y="507603"/>
                  </a:lnTo>
                  <a:lnTo>
                    <a:pt x="133375" y="504403"/>
                  </a:lnTo>
                  <a:lnTo>
                    <a:pt x="136604" y="504403"/>
                  </a:lnTo>
                  <a:lnTo>
                    <a:pt x="136604" y="504403"/>
                  </a:lnTo>
                  <a:lnTo>
                    <a:pt x="139833" y="504403"/>
                  </a:lnTo>
                  <a:lnTo>
                    <a:pt x="146291" y="504403"/>
                  </a:lnTo>
                  <a:lnTo>
                    <a:pt x="152749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5978" y="50440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501193"/>
                  </a:lnTo>
                  <a:lnTo>
                    <a:pt x="159217" y="497992"/>
                  </a:lnTo>
                  <a:lnTo>
                    <a:pt x="159217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2446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5675" y="494792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91591"/>
                  </a:lnTo>
                  <a:lnTo>
                    <a:pt x="168903" y="488382"/>
                  </a:lnTo>
                  <a:lnTo>
                    <a:pt x="168903" y="488382"/>
                  </a:lnTo>
                  <a:lnTo>
                    <a:pt x="172133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75362" y="491591"/>
                  </a:lnTo>
                  <a:lnTo>
                    <a:pt x="181819" y="497992"/>
                  </a:lnTo>
                  <a:lnTo>
                    <a:pt x="181819" y="501193"/>
                  </a:lnTo>
                  <a:lnTo>
                    <a:pt x="181819" y="501193"/>
                  </a:lnTo>
                  <a:lnTo>
                    <a:pt x="186668" y="504403"/>
                  </a:lnTo>
                  <a:lnTo>
                    <a:pt x="186668" y="504403"/>
                  </a:lnTo>
                  <a:lnTo>
                    <a:pt x="189897" y="507603"/>
                  </a:lnTo>
                  <a:lnTo>
                    <a:pt x="193126" y="507603"/>
                  </a:lnTo>
                  <a:lnTo>
                    <a:pt x="199583" y="504403"/>
                  </a:lnTo>
                  <a:lnTo>
                    <a:pt x="199583" y="504403"/>
                  </a:lnTo>
                  <a:lnTo>
                    <a:pt x="202812" y="507603"/>
                  </a:lnTo>
                  <a:lnTo>
                    <a:pt x="202812" y="507603"/>
                  </a:lnTo>
                  <a:lnTo>
                    <a:pt x="202812" y="542836"/>
                  </a:lnTo>
                  <a:lnTo>
                    <a:pt x="206051" y="542836"/>
                  </a:lnTo>
                  <a:lnTo>
                    <a:pt x="206051" y="542836"/>
                  </a:lnTo>
                  <a:lnTo>
                    <a:pt x="228654" y="542836"/>
                  </a:lnTo>
                  <a:lnTo>
                    <a:pt x="235112" y="539636"/>
                  </a:lnTo>
                  <a:lnTo>
                    <a:pt x="257724" y="523615"/>
                  </a:lnTo>
                  <a:lnTo>
                    <a:pt x="260953" y="520414"/>
                  </a:lnTo>
                  <a:lnTo>
                    <a:pt x="260953" y="520414"/>
                  </a:lnTo>
                  <a:lnTo>
                    <a:pt x="264182" y="517214"/>
                  </a:lnTo>
                  <a:lnTo>
                    <a:pt x="264182" y="517214"/>
                  </a:lnTo>
                  <a:lnTo>
                    <a:pt x="280337" y="517214"/>
                  </a:lnTo>
                  <a:lnTo>
                    <a:pt x="283566" y="514004"/>
                  </a:lnTo>
                  <a:lnTo>
                    <a:pt x="286794" y="514004"/>
                  </a:lnTo>
                  <a:lnTo>
                    <a:pt x="290023" y="510803"/>
                  </a:lnTo>
                  <a:lnTo>
                    <a:pt x="293252" y="507603"/>
                  </a:lnTo>
                  <a:lnTo>
                    <a:pt x="306178" y="504403"/>
                  </a:lnTo>
                  <a:lnTo>
                    <a:pt x="309407" y="504403"/>
                  </a:lnTo>
                  <a:lnTo>
                    <a:pt x="312636" y="507603"/>
                  </a:lnTo>
                  <a:lnTo>
                    <a:pt x="315865" y="510803"/>
                  </a:lnTo>
                  <a:lnTo>
                    <a:pt x="319094" y="514004"/>
                  </a:lnTo>
                  <a:lnTo>
                    <a:pt x="319094" y="517214"/>
                  </a:lnTo>
                  <a:lnTo>
                    <a:pt x="319094" y="520414"/>
                  </a:lnTo>
                  <a:lnTo>
                    <a:pt x="325552" y="520414"/>
                  </a:lnTo>
                  <a:lnTo>
                    <a:pt x="325552" y="523615"/>
                  </a:lnTo>
                  <a:lnTo>
                    <a:pt x="328781" y="523615"/>
                  </a:lnTo>
                  <a:lnTo>
                    <a:pt x="332010" y="530025"/>
                  </a:lnTo>
                  <a:lnTo>
                    <a:pt x="332010" y="530025"/>
                  </a:lnTo>
                  <a:lnTo>
                    <a:pt x="341706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4935" y="530025"/>
                  </a:lnTo>
                  <a:lnTo>
                    <a:pt x="349774" y="530025"/>
                  </a:lnTo>
                  <a:lnTo>
                    <a:pt x="349774" y="530025"/>
                  </a:lnTo>
                  <a:lnTo>
                    <a:pt x="353012" y="530025"/>
                  </a:lnTo>
                  <a:lnTo>
                    <a:pt x="356241" y="530025"/>
                  </a:lnTo>
                  <a:lnTo>
                    <a:pt x="362699" y="526825"/>
                  </a:lnTo>
                  <a:lnTo>
                    <a:pt x="369157" y="526825"/>
                  </a:lnTo>
                  <a:lnTo>
                    <a:pt x="372386" y="526825"/>
                  </a:lnTo>
                  <a:lnTo>
                    <a:pt x="372386" y="526825"/>
                  </a:lnTo>
                  <a:lnTo>
                    <a:pt x="375615" y="526825"/>
                  </a:lnTo>
                  <a:lnTo>
                    <a:pt x="375615" y="526825"/>
                  </a:lnTo>
                  <a:lnTo>
                    <a:pt x="385312" y="533225"/>
                  </a:lnTo>
                  <a:lnTo>
                    <a:pt x="385312" y="523615"/>
                  </a:lnTo>
                  <a:lnTo>
                    <a:pt x="385312" y="517214"/>
                  </a:lnTo>
                  <a:lnTo>
                    <a:pt x="385312" y="510803"/>
                  </a:lnTo>
                  <a:lnTo>
                    <a:pt x="385312" y="507603"/>
                  </a:lnTo>
                  <a:lnTo>
                    <a:pt x="385312" y="504403"/>
                  </a:lnTo>
                  <a:lnTo>
                    <a:pt x="385312" y="504403"/>
                  </a:lnTo>
                  <a:lnTo>
                    <a:pt x="385312" y="501193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4792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91591"/>
                  </a:lnTo>
                  <a:lnTo>
                    <a:pt x="388541" y="488382"/>
                  </a:lnTo>
                  <a:lnTo>
                    <a:pt x="388541" y="4851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81981"/>
                  </a:lnTo>
                  <a:lnTo>
                    <a:pt x="385312" y="478771"/>
                  </a:lnTo>
                  <a:lnTo>
                    <a:pt x="388541" y="478771"/>
                  </a:lnTo>
                  <a:lnTo>
                    <a:pt x="388541" y="478771"/>
                  </a:lnTo>
                  <a:lnTo>
                    <a:pt x="388541" y="475570"/>
                  </a:lnTo>
                  <a:lnTo>
                    <a:pt x="391769" y="475570"/>
                  </a:lnTo>
                  <a:lnTo>
                    <a:pt x="398228" y="475570"/>
                  </a:lnTo>
                  <a:lnTo>
                    <a:pt x="401457" y="475570"/>
                  </a:lnTo>
                  <a:lnTo>
                    <a:pt x="401457" y="478771"/>
                  </a:lnTo>
                  <a:lnTo>
                    <a:pt x="404686" y="478771"/>
                  </a:lnTo>
                  <a:lnTo>
                    <a:pt x="414372" y="475570"/>
                  </a:lnTo>
                  <a:lnTo>
                    <a:pt x="417611" y="475570"/>
                  </a:lnTo>
                  <a:lnTo>
                    <a:pt x="420840" y="475570"/>
                  </a:lnTo>
                  <a:lnTo>
                    <a:pt x="420840" y="475570"/>
                  </a:lnTo>
                  <a:lnTo>
                    <a:pt x="424069" y="475570"/>
                  </a:lnTo>
                  <a:lnTo>
                    <a:pt x="427298" y="475570"/>
                  </a:lnTo>
                  <a:lnTo>
                    <a:pt x="427298" y="475570"/>
                  </a:lnTo>
                  <a:lnTo>
                    <a:pt x="427298" y="478771"/>
                  </a:lnTo>
                  <a:lnTo>
                    <a:pt x="427298" y="478771"/>
                  </a:lnTo>
                  <a:lnTo>
                    <a:pt x="430527" y="478771"/>
                  </a:lnTo>
                  <a:lnTo>
                    <a:pt x="430527" y="478771"/>
                  </a:lnTo>
                  <a:lnTo>
                    <a:pt x="433756" y="481981"/>
                  </a:lnTo>
                  <a:lnTo>
                    <a:pt x="466055" y="478771"/>
                  </a:lnTo>
                  <a:lnTo>
                    <a:pt x="462826" y="469170"/>
                  </a:ln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E9528B3-3A58-337D-F888-16D6B0CA5AB5}"/>
                </a:ext>
              </a:extLst>
            </p:cNvPr>
            <p:cNvSpPr/>
            <p:nvPr/>
          </p:nvSpPr>
          <p:spPr>
            <a:xfrm>
              <a:off x="6990758" y="884509"/>
              <a:ext cx="742950" cy="571499"/>
            </a:xfrm>
            <a:custGeom>
              <a:avLst/>
              <a:gdLst>
                <a:gd name="connsiteX0" fmla="*/ 742280 w 742950"/>
                <a:gd name="connsiteY0" fmla="*/ 273725 h 571499"/>
                <a:gd name="connsiteX1" fmla="*/ 742280 w 742950"/>
                <a:gd name="connsiteY1" fmla="*/ 198897 h 571499"/>
                <a:gd name="connsiteX2" fmla="*/ 742280 w 742950"/>
                <a:gd name="connsiteY2" fmla="*/ 60403 h 571499"/>
                <a:gd name="connsiteX3" fmla="*/ 737508 w 742950"/>
                <a:gd name="connsiteY3" fmla="*/ 60403 h 571499"/>
                <a:gd name="connsiteX4" fmla="*/ 737508 w 742950"/>
                <a:gd name="connsiteY4" fmla="*/ 60403 h 571499"/>
                <a:gd name="connsiteX5" fmla="*/ 727964 w 742950"/>
                <a:gd name="connsiteY5" fmla="*/ 54036 h 571499"/>
                <a:gd name="connsiteX6" fmla="*/ 727964 w 742950"/>
                <a:gd name="connsiteY6" fmla="*/ 50852 h 571499"/>
                <a:gd name="connsiteX7" fmla="*/ 724783 w 742950"/>
                <a:gd name="connsiteY7" fmla="*/ 50852 h 571499"/>
                <a:gd name="connsiteX8" fmla="*/ 724783 w 742950"/>
                <a:gd name="connsiteY8" fmla="*/ 47668 h 571499"/>
                <a:gd name="connsiteX9" fmla="*/ 718420 w 742950"/>
                <a:gd name="connsiteY9" fmla="*/ 47668 h 571499"/>
                <a:gd name="connsiteX10" fmla="*/ 718420 w 742950"/>
                <a:gd name="connsiteY10" fmla="*/ 47668 h 571499"/>
                <a:gd name="connsiteX11" fmla="*/ 715239 w 742950"/>
                <a:gd name="connsiteY11" fmla="*/ 44484 h 571499"/>
                <a:gd name="connsiteX12" fmla="*/ 715239 w 742950"/>
                <a:gd name="connsiteY12" fmla="*/ 41301 h 571499"/>
                <a:gd name="connsiteX13" fmla="*/ 712057 w 742950"/>
                <a:gd name="connsiteY13" fmla="*/ 41301 h 571499"/>
                <a:gd name="connsiteX14" fmla="*/ 708876 w 742950"/>
                <a:gd name="connsiteY14" fmla="*/ 41301 h 571499"/>
                <a:gd name="connsiteX15" fmla="*/ 708876 w 742950"/>
                <a:gd name="connsiteY15" fmla="*/ 41301 h 571499"/>
                <a:gd name="connsiteX16" fmla="*/ 705694 w 742950"/>
                <a:gd name="connsiteY16" fmla="*/ 38117 h 571499"/>
                <a:gd name="connsiteX17" fmla="*/ 705694 w 742950"/>
                <a:gd name="connsiteY17" fmla="*/ 38117 h 571499"/>
                <a:gd name="connsiteX18" fmla="*/ 705694 w 742950"/>
                <a:gd name="connsiteY18" fmla="*/ 38117 h 571499"/>
                <a:gd name="connsiteX19" fmla="*/ 705694 w 742950"/>
                <a:gd name="connsiteY19" fmla="*/ 34933 h 571499"/>
                <a:gd name="connsiteX20" fmla="*/ 705694 w 742950"/>
                <a:gd name="connsiteY20" fmla="*/ 34933 h 571499"/>
                <a:gd name="connsiteX21" fmla="*/ 705694 w 742950"/>
                <a:gd name="connsiteY21" fmla="*/ 31749 h 571499"/>
                <a:gd name="connsiteX22" fmla="*/ 705694 w 742950"/>
                <a:gd name="connsiteY22" fmla="*/ 31749 h 571499"/>
                <a:gd name="connsiteX23" fmla="*/ 705694 w 742950"/>
                <a:gd name="connsiteY23" fmla="*/ 31749 h 571499"/>
                <a:gd name="connsiteX24" fmla="*/ 705694 w 742950"/>
                <a:gd name="connsiteY24" fmla="*/ 31749 h 571499"/>
                <a:gd name="connsiteX25" fmla="*/ 705694 w 742950"/>
                <a:gd name="connsiteY25" fmla="*/ 31749 h 571499"/>
                <a:gd name="connsiteX26" fmla="*/ 702503 w 742950"/>
                <a:gd name="connsiteY26" fmla="*/ 28565 h 571499"/>
                <a:gd name="connsiteX27" fmla="*/ 702503 w 742950"/>
                <a:gd name="connsiteY27" fmla="*/ 28565 h 571499"/>
                <a:gd name="connsiteX28" fmla="*/ 702503 w 742950"/>
                <a:gd name="connsiteY28" fmla="*/ 28565 h 571499"/>
                <a:gd name="connsiteX29" fmla="*/ 702503 w 742950"/>
                <a:gd name="connsiteY29" fmla="*/ 28565 h 571499"/>
                <a:gd name="connsiteX30" fmla="*/ 702503 w 742950"/>
                <a:gd name="connsiteY30" fmla="*/ 25381 h 571499"/>
                <a:gd name="connsiteX31" fmla="*/ 699322 w 742950"/>
                <a:gd name="connsiteY31" fmla="*/ 25381 h 571499"/>
                <a:gd name="connsiteX32" fmla="*/ 696141 w 742950"/>
                <a:gd name="connsiteY32" fmla="*/ 22198 h 571499"/>
                <a:gd name="connsiteX33" fmla="*/ 689778 w 742950"/>
                <a:gd name="connsiteY33" fmla="*/ 19013 h 571499"/>
                <a:gd name="connsiteX34" fmla="*/ 686597 w 742950"/>
                <a:gd name="connsiteY34" fmla="*/ 15830 h 571499"/>
                <a:gd name="connsiteX35" fmla="*/ 686597 w 742950"/>
                <a:gd name="connsiteY35" fmla="*/ 15830 h 571499"/>
                <a:gd name="connsiteX36" fmla="*/ 686597 w 742950"/>
                <a:gd name="connsiteY36" fmla="*/ 9462 h 571499"/>
                <a:gd name="connsiteX37" fmla="*/ 686597 w 742950"/>
                <a:gd name="connsiteY37" fmla="*/ 9462 h 571499"/>
                <a:gd name="connsiteX38" fmla="*/ 686597 w 742950"/>
                <a:gd name="connsiteY38" fmla="*/ 9462 h 571499"/>
                <a:gd name="connsiteX39" fmla="*/ 686597 w 742950"/>
                <a:gd name="connsiteY39" fmla="*/ 6278 h 571499"/>
                <a:gd name="connsiteX40" fmla="*/ 686597 w 742950"/>
                <a:gd name="connsiteY40" fmla="*/ 3094 h 571499"/>
                <a:gd name="connsiteX41" fmla="*/ 686597 w 742950"/>
                <a:gd name="connsiteY41" fmla="*/ -89 h 571499"/>
                <a:gd name="connsiteX42" fmla="*/ 683416 w 742950"/>
                <a:gd name="connsiteY42" fmla="*/ -89 h 571499"/>
                <a:gd name="connsiteX43" fmla="*/ 680234 w 742950"/>
                <a:gd name="connsiteY43" fmla="*/ -89 h 571499"/>
                <a:gd name="connsiteX44" fmla="*/ 661146 w 742950"/>
                <a:gd name="connsiteY44" fmla="*/ -89 h 571499"/>
                <a:gd name="connsiteX45" fmla="*/ 661146 w 742950"/>
                <a:gd name="connsiteY45" fmla="*/ -89 h 571499"/>
                <a:gd name="connsiteX46" fmla="*/ 622961 w 742950"/>
                <a:gd name="connsiteY46" fmla="*/ -89 h 571499"/>
                <a:gd name="connsiteX47" fmla="*/ 587966 w 742950"/>
                <a:gd name="connsiteY47" fmla="*/ -89 h 571499"/>
                <a:gd name="connsiteX48" fmla="*/ 581603 w 742950"/>
                <a:gd name="connsiteY48" fmla="*/ -89 h 571499"/>
                <a:gd name="connsiteX49" fmla="*/ 581603 w 742950"/>
                <a:gd name="connsiteY49" fmla="*/ 3094 h 571499"/>
                <a:gd name="connsiteX50" fmla="*/ 573650 w 742950"/>
                <a:gd name="connsiteY50" fmla="*/ 6278 h 571499"/>
                <a:gd name="connsiteX51" fmla="*/ 573650 w 742950"/>
                <a:gd name="connsiteY51" fmla="*/ 6278 h 571499"/>
                <a:gd name="connsiteX52" fmla="*/ 567277 w 742950"/>
                <a:gd name="connsiteY52" fmla="*/ 3094 h 571499"/>
                <a:gd name="connsiteX53" fmla="*/ 564096 w 742950"/>
                <a:gd name="connsiteY53" fmla="*/ -89 h 571499"/>
                <a:gd name="connsiteX54" fmla="*/ 554552 w 742950"/>
                <a:gd name="connsiteY54" fmla="*/ -89 h 571499"/>
                <a:gd name="connsiteX55" fmla="*/ 551370 w 742950"/>
                <a:gd name="connsiteY55" fmla="*/ -89 h 571499"/>
                <a:gd name="connsiteX56" fmla="*/ 548189 w 742950"/>
                <a:gd name="connsiteY56" fmla="*/ -89 h 571499"/>
                <a:gd name="connsiteX57" fmla="*/ 548189 w 742950"/>
                <a:gd name="connsiteY57" fmla="*/ 3094 h 571499"/>
                <a:gd name="connsiteX58" fmla="*/ 548189 w 742950"/>
                <a:gd name="connsiteY58" fmla="*/ 3094 h 571499"/>
                <a:gd name="connsiteX59" fmla="*/ 548189 w 742950"/>
                <a:gd name="connsiteY59" fmla="*/ 6278 h 571499"/>
                <a:gd name="connsiteX60" fmla="*/ 548189 w 742950"/>
                <a:gd name="connsiteY60" fmla="*/ 6278 h 571499"/>
                <a:gd name="connsiteX61" fmla="*/ 548189 w 742950"/>
                <a:gd name="connsiteY61" fmla="*/ 9462 h 571499"/>
                <a:gd name="connsiteX62" fmla="*/ 545008 w 742950"/>
                <a:gd name="connsiteY62" fmla="*/ 9462 h 571499"/>
                <a:gd name="connsiteX63" fmla="*/ 545008 w 742950"/>
                <a:gd name="connsiteY63" fmla="*/ 9462 h 571499"/>
                <a:gd name="connsiteX64" fmla="*/ 545008 w 742950"/>
                <a:gd name="connsiteY64" fmla="*/ 9462 h 571499"/>
                <a:gd name="connsiteX65" fmla="*/ 545008 w 742950"/>
                <a:gd name="connsiteY65" fmla="*/ 9462 h 571499"/>
                <a:gd name="connsiteX66" fmla="*/ 541827 w 742950"/>
                <a:gd name="connsiteY66" fmla="*/ 12646 h 571499"/>
                <a:gd name="connsiteX67" fmla="*/ 541827 w 742950"/>
                <a:gd name="connsiteY67" fmla="*/ 19013 h 571499"/>
                <a:gd name="connsiteX68" fmla="*/ 538645 w 742950"/>
                <a:gd name="connsiteY68" fmla="*/ 28565 h 571499"/>
                <a:gd name="connsiteX69" fmla="*/ 535464 w 742950"/>
                <a:gd name="connsiteY69" fmla="*/ 31749 h 571499"/>
                <a:gd name="connsiteX70" fmla="*/ 535464 w 742950"/>
                <a:gd name="connsiteY70" fmla="*/ 31749 h 571499"/>
                <a:gd name="connsiteX71" fmla="*/ 532282 w 742950"/>
                <a:gd name="connsiteY71" fmla="*/ 31749 h 571499"/>
                <a:gd name="connsiteX72" fmla="*/ 525919 w 742950"/>
                <a:gd name="connsiteY72" fmla="*/ 57220 h 571499"/>
                <a:gd name="connsiteX73" fmla="*/ 522738 w 742950"/>
                <a:gd name="connsiteY73" fmla="*/ 60403 h 571499"/>
                <a:gd name="connsiteX74" fmla="*/ 516376 w 742950"/>
                <a:gd name="connsiteY74" fmla="*/ 68366 h 571499"/>
                <a:gd name="connsiteX75" fmla="*/ 513194 w 742950"/>
                <a:gd name="connsiteY75" fmla="*/ 71548 h 571499"/>
                <a:gd name="connsiteX76" fmla="*/ 510013 w 742950"/>
                <a:gd name="connsiteY76" fmla="*/ 90655 h 571499"/>
                <a:gd name="connsiteX77" fmla="*/ 510013 w 742950"/>
                <a:gd name="connsiteY77" fmla="*/ 100199 h 571499"/>
                <a:gd name="connsiteX78" fmla="*/ 506832 w 742950"/>
                <a:gd name="connsiteY78" fmla="*/ 100199 h 571499"/>
                <a:gd name="connsiteX79" fmla="*/ 503650 w 742950"/>
                <a:gd name="connsiteY79" fmla="*/ 109752 h 571499"/>
                <a:gd name="connsiteX80" fmla="*/ 503650 w 742950"/>
                <a:gd name="connsiteY80" fmla="*/ 112934 h 571499"/>
                <a:gd name="connsiteX81" fmla="*/ 503650 w 742950"/>
                <a:gd name="connsiteY81" fmla="*/ 112934 h 571499"/>
                <a:gd name="connsiteX82" fmla="*/ 503650 w 742950"/>
                <a:gd name="connsiteY82" fmla="*/ 106571 h 571499"/>
                <a:gd name="connsiteX83" fmla="*/ 500459 w 742950"/>
                <a:gd name="connsiteY83" fmla="*/ 103390 h 571499"/>
                <a:gd name="connsiteX84" fmla="*/ 500459 w 742950"/>
                <a:gd name="connsiteY84" fmla="*/ 100199 h 571499"/>
                <a:gd name="connsiteX85" fmla="*/ 500459 w 742950"/>
                <a:gd name="connsiteY85" fmla="*/ 97017 h 571499"/>
                <a:gd name="connsiteX86" fmla="*/ 500459 w 742950"/>
                <a:gd name="connsiteY86" fmla="*/ 93836 h 571499"/>
                <a:gd name="connsiteX87" fmla="*/ 497278 w 742950"/>
                <a:gd name="connsiteY87" fmla="*/ 93836 h 571499"/>
                <a:gd name="connsiteX88" fmla="*/ 497278 w 742950"/>
                <a:gd name="connsiteY88" fmla="*/ 93836 h 571499"/>
                <a:gd name="connsiteX89" fmla="*/ 494096 w 742950"/>
                <a:gd name="connsiteY89" fmla="*/ 84283 h 571499"/>
                <a:gd name="connsiteX90" fmla="*/ 490915 w 742950"/>
                <a:gd name="connsiteY90" fmla="*/ 84283 h 571499"/>
                <a:gd name="connsiteX91" fmla="*/ 490915 w 742950"/>
                <a:gd name="connsiteY91" fmla="*/ 84283 h 571499"/>
                <a:gd name="connsiteX92" fmla="*/ 490915 w 742950"/>
                <a:gd name="connsiteY92" fmla="*/ 84283 h 571499"/>
                <a:gd name="connsiteX93" fmla="*/ 490915 w 742950"/>
                <a:gd name="connsiteY93" fmla="*/ 81101 h 571499"/>
                <a:gd name="connsiteX94" fmla="*/ 490915 w 742950"/>
                <a:gd name="connsiteY94" fmla="*/ 81101 h 571499"/>
                <a:gd name="connsiteX95" fmla="*/ 490915 w 742950"/>
                <a:gd name="connsiteY95" fmla="*/ 77910 h 571499"/>
                <a:gd name="connsiteX96" fmla="*/ 490915 w 742950"/>
                <a:gd name="connsiteY96" fmla="*/ 77910 h 571499"/>
                <a:gd name="connsiteX97" fmla="*/ 490915 w 742950"/>
                <a:gd name="connsiteY97" fmla="*/ 74729 h 571499"/>
                <a:gd name="connsiteX98" fmla="*/ 490915 w 742950"/>
                <a:gd name="connsiteY98" fmla="*/ 74729 h 571499"/>
                <a:gd name="connsiteX99" fmla="*/ 494096 w 742950"/>
                <a:gd name="connsiteY99" fmla="*/ 71548 h 571499"/>
                <a:gd name="connsiteX100" fmla="*/ 494096 w 742950"/>
                <a:gd name="connsiteY100" fmla="*/ 71548 h 571499"/>
                <a:gd name="connsiteX101" fmla="*/ 487734 w 742950"/>
                <a:gd name="connsiteY101" fmla="*/ 63585 h 571499"/>
                <a:gd name="connsiteX102" fmla="*/ 484553 w 742950"/>
                <a:gd name="connsiteY102" fmla="*/ 60403 h 571499"/>
                <a:gd name="connsiteX103" fmla="*/ 484553 w 742950"/>
                <a:gd name="connsiteY103" fmla="*/ 57220 h 571499"/>
                <a:gd name="connsiteX104" fmla="*/ 484553 w 742950"/>
                <a:gd name="connsiteY104" fmla="*/ 57220 h 571499"/>
                <a:gd name="connsiteX105" fmla="*/ 481371 w 742950"/>
                <a:gd name="connsiteY105" fmla="*/ 54036 h 571499"/>
                <a:gd name="connsiteX106" fmla="*/ 481371 w 742950"/>
                <a:gd name="connsiteY106" fmla="*/ 54036 h 571499"/>
                <a:gd name="connsiteX107" fmla="*/ 481371 w 742950"/>
                <a:gd name="connsiteY107" fmla="*/ 54036 h 571499"/>
                <a:gd name="connsiteX108" fmla="*/ 481371 w 742950"/>
                <a:gd name="connsiteY108" fmla="*/ 50852 h 571499"/>
                <a:gd name="connsiteX109" fmla="*/ 481371 w 742950"/>
                <a:gd name="connsiteY109" fmla="*/ 50852 h 571499"/>
                <a:gd name="connsiteX110" fmla="*/ 481371 w 742950"/>
                <a:gd name="connsiteY110" fmla="*/ 47668 h 571499"/>
                <a:gd name="connsiteX111" fmla="*/ 478190 w 742950"/>
                <a:gd name="connsiteY111" fmla="*/ 47668 h 571499"/>
                <a:gd name="connsiteX112" fmla="*/ 475009 w 742950"/>
                <a:gd name="connsiteY112" fmla="*/ 44484 h 571499"/>
                <a:gd name="connsiteX113" fmla="*/ 478190 w 742950"/>
                <a:gd name="connsiteY113" fmla="*/ 41301 h 571499"/>
                <a:gd name="connsiteX114" fmla="*/ 478190 w 742950"/>
                <a:gd name="connsiteY114" fmla="*/ 38117 h 571499"/>
                <a:gd name="connsiteX115" fmla="*/ 478190 w 742950"/>
                <a:gd name="connsiteY115" fmla="*/ 38117 h 571499"/>
                <a:gd name="connsiteX116" fmla="*/ 478190 w 742950"/>
                <a:gd name="connsiteY116" fmla="*/ 34933 h 571499"/>
                <a:gd name="connsiteX117" fmla="*/ 478190 w 742950"/>
                <a:gd name="connsiteY117" fmla="*/ 31749 h 571499"/>
                <a:gd name="connsiteX118" fmla="*/ 478190 w 742950"/>
                <a:gd name="connsiteY118" fmla="*/ 31749 h 571499"/>
                <a:gd name="connsiteX119" fmla="*/ 475009 w 742950"/>
                <a:gd name="connsiteY119" fmla="*/ 28565 h 571499"/>
                <a:gd name="connsiteX120" fmla="*/ 471827 w 742950"/>
                <a:gd name="connsiteY120" fmla="*/ 25381 h 571499"/>
                <a:gd name="connsiteX121" fmla="*/ 471827 w 742950"/>
                <a:gd name="connsiteY121" fmla="*/ 25381 h 571499"/>
                <a:gd name="connsiteX122" fmla="*/ 468646 w 742950"/>
                <a:gd name="connsiteY122" fmla="*/ 25381 h 571499"/>
                <a:gd name="connsiteX123" fmla="*/ 465464 w 742950"/>
                <a:gd name="connsiteY123" fmla="*/ 22198 h 571499"/>
                <a:gd name="connsiteX124" fmla="*/ 462283 w 742950"/>
                <a:gd name="connsiteY124" fmla="*/ 22198 h 571499"/>
                <a:gd name="connsiteX125" fmla="*/ 462283 w 742950"/>
                <a:gd name="connsiteY125" fmla="*/ 22198 h 571499"/>
                <a:gd name="connsiteX126" fmla="*/ 462283 w 742950"/>
                <a:gd name="connsiteY126" fmla="*/ 22198 h 571499"/>
                <a:gd name="connsiteX127" fmla="*/ 459102 w 742950"/>
                <a:gd name="connsiteY127" fmla="*/ 22198 h 571499"/>
                <a:gd name="connsiteX128" fmla="*/ 459102 w 742950"/>
                <a:gd name="connsiteY128" fmla="*/ 22198 h 571499"/>
                <a:gd name="connsiteX129" fmla="*/ 452739 w 742950"/>
                <a:gd name="connsiteY129" fmla="*/ 22198 h 571499"/>
                <a:gd name="connsiteX130" fmla="*/ 446377 w 742950"/>
                <a:gd name="connsiteY130" fmla="*/ 19013 h 571499"/>
                <a:gd name="connsiteX131" fmla="*/ 424097 w 742950"/>
                <a:gd name="connsiteY131" fmla="*/ 12646 h 571499"/>
                <a:gd name="connsiteX132" fmla="*/ 403419 w 742950"/>
                <a:gd name="connsiteY132" fmla="*/ 12646 h 571499"/>
                <a:gd name="connsiteX133" fmla="*/ 400238 w 742950"/>
                <a:gd name="connsiteY133" fmla="*/ 15830 h 571499"/>
                <a:gd name="connsiteX134" fmla="*/ 400238 w 742950"/>
                <a:gd name="connsiteY134" fmla="*/ 15830 h 571499"/>
                <a:gd name="connsiteX135" fmla="*/ 400238 w 742950"/>
                <a:gd name="connsiteY135" fmla="*/ 19013 h 571499"/>
                <a:gd name="connsiteX136" fmla="*/ 397056 w 742950"/>
                <a:gd name="connsiteY136" fmla="*/ 22198 h 571499"/>
                <a:gd name="connsiteX137" fmla="*/ 397056 w 742950"/>
                <a:gd name="connsiteY137" fmla="*/ 22198 h 571499"/>
                <a:gd name="connsiteX138" fmla="*/ 397056 w 742950"/>
                <a:gd name="connsiteY138" fmla="*/ 28565 h 571499"/>
                <a:gd name="connsiteX139" fmla="*/ 397056 w 742950"/>
                <a:gd name="connsiteY139" fmla="*/ 31749 h 571499"/>
                <a:gd name="connsiteX140" fmla="*/ 397056 w 742950"/>
                <a:gd name="connsiteY140" fmla="*/ 41301 h 571499"/>
                <a:gd name="connsiteX141" fmla="*/ 397056 w 742950"/>
                <a:gd name="connsiteY141" fmla="*/ 41301 h 571499"/>
                <a:gd name="connsiteX142" fmla="*/ 397056 w 742950"/>
                <a:gd name="connsiteY142" fmla="*/ 41301 h 571499"/>
                <a:gd name="connsiteX143" fmla="*/ 393875 w 742950"/>
                <a:gd name="connsiteY143" fmla="*/ 44484 h 571499"/>
                <a:gd name="connsiteX144" fmla="*/ 393875 w 742950"/>
                <a:gd name="connsiteY144" fmla="*/ 44484 h 571499"/>
                <a:gd name="connsiteX145" fmla="*/ 390693 w 742950"/>
                <a:gd name="connsiteY145" fmla="*/ 47668 h 571499"/>
                <a:gd name="connsiteX146" fmla="*/ 387512 w 742950"/>
                <a:gd name="connsiteY146" fmla="*/ 54036 h 571499"/>
                <a:gd name="connsiteX147" fmla="*/ 387512 w 742950"/>
                <a:gd name="connsiteY147" fmla="*/ 57220 h 571499"/>
                <a:gd name="connsiteX148" fmla="*/ 387512 w 742950"/>
                <a:gd name="connsiteY148" fmla="*/ 60403 h 571499"/>
                <a:gd name="connsiteX149" fmla="*/ 384330 w 742950"/>
                <a:gd name="connsiteY149" fmla="*/ 63585 h 571499"/>
                <a:gd name="connsiteX150" fmla="*/ 384330 w 742950"/>
                <a:gd name="connsiteY150" fmla="*/ 68366 h 571499"/>
                <a:gd name="connsiteX151" fmla="*/ 384330 w 742950"/>
                <a:gd name="connsiteY151" fmla="*/ 68366 h 571499"/>
                <a:gd name="connsiteX152" fmla="*/ 384330 w 742950"/>
                <a:gd name="connsiteY152" fmla="*/ 71548 h 571499"/>
                <a:gd name="connsiteX153" fmla="*/ 384330 w 742950"/>
                <a:gd name="connsiteY153" fmla="*/ 77910 h 571499"/>
                <a:gd name="connsiteX154" fmla="*/ 384330 w 742950"/>
                <a:gd name="connsiteY154" fmla="*/ 77910 h 571499"/>
                <a:gd name="connsiteX155" fmla="*/ 384330 w 742950"/>
                <a:gd name="connsiteY155" fmla="*/ 77910 h 571499"/>
                <a:gd name="connsiteX156" fmla="*/ 384330 w 742950"/>
                <a:gd name="connsiteY156" fmla="*/ 77910 h 571499"/>
                <a:gd name="connsiteX157" fmla="*/ 387512 w 742950"/>
                <a:gd name="connsiteY157" fmla="*/ 77910 h 571499"/>
                <a:gd name="connsiteX158" fmla="*/ 387512 w 742950"/>
                <a:gd name="connsiteY158" fmla="*/ 77910 h 571499"/>
                <a:gd name="connsiteX159" fmla="*/ 393875 w 742950"/>
                <a:gd name="connsiteY159" fmla="*/ 81101 h 571499"/>
                <a:gd name="connsiteX160" fmla="*/ 393875 w 742950"/>
                <a:gd name="connsiteY160" fmla="*/ 84283 h 571499"/>
                <a:gd name="connsiteX161" fmla="*/ 390693 w 742950"/>
                <a:gd name="connsiteY161" fmla="*/ 87464 h 571499"/>
                <a:gd name="connsiteX162" fmla="*/ 390693 w 742950"/>
                <a:gd name="connsiteY162" fmla="*/ 87464 h 571499"/>
                <a:gd name="connsiteX163" fmla="*/ 390693 w 742950"/>
                <a:gd name="connsiteY163" fmla="*/ 90655 h 571499"/>
                <a:gd name="connsiteX164" fmla="*/ 390693 w 742950"/>
                <a:gd name="connsiteY164" fmla="*/ 93836 h 571499"/>
                <a:gd name="connsiteX165" fmla="*/ 390693 w 742950"/>
                <a:gd name="connsiteY165" fmla="*/ 93836 h 571499"/>
                <a:gd name="connsiteX166" fmla="*/ 390693 w 742950"/>
                <a:gd name="connsiteY166" fmla="*/ 97017 h 571499"/>
                <a:gd name="connsiteX167" fmla="*/ 390693 w 742950"/>
                <a:gd name="connsiteY167" fmla="*/ 97017 h 571499"/>
                <a:gd name="connsiteX168" fmla="*/ 393875 w 742950"/>
                <a:gd name="connsiteY168" fmla="*/ 109752 h 571499"/>
                <a:gd name="connsiteX169" fmla="*/ 393875 w 742950"/>
                <a:gd name="connsiteY169" fmla="*/ 109752 h 571499"/>
                <a:gd name="connsiteX170" fmla="*/ 393875 w 742950"/>
                <a:gd name="connsiteY170" fmla="*/ 112934 h 571499"/>
                <a:gd name="connsiteX171" fmla="*/ 393875 w 742950"/>
                <a:gd name="connsiteY171" fmla="*/ 112934 h 571499"/>
                <a:gd name="connsiteX172" fmla="*/ 397056 w 742950"/>
                <a:gd name="connsiteY172" fmla="*/ 122487 h 571499"/>
                <a:gd name="connsiteX173" fmla="*/ 397056 w 742950"/>
                <a:gd name="connsiteY173" fmla="*/ 122487 h 571499"/>
                <a:gd name="connsiteX174" fmla="*/ 397056 w 742950"/>
                <a:gd name="connsiteY174" fmla="*/ 122487 h 571499"/>
                <a:gd name="connsiteX175" fmla="*/ 400238 w 742950"/>
                <a:gd name="connsiteY175" fmla="*/ 125669 h 571499"/>
                <a:gd name="connsiteX176" fmla="*/ 400238 w 742950"/>
                <a:gd name="connsiteY176" fmla="*/ 125669 h 571499"/>
                <a:gd name="connsiteX177" fmla="*/ 403419 w 742950"/>
                <a:gd name="connsiteY177" fmla="*/ 128860 h 571499"/>
                <a:gd name="connsiteX178" fmla="*/ 403419 w 742950"/>
                <a:gd name="connsiteY178" fmla="*/ 128860 h 571499"/>
                <a:gd name="connsiteX179" fmla="*/ 412963 w 742950"/>
                <a:gd name="connsiteY179" fmla="*/ 128860 h 571499"/>
                <a:gd name="connsiteX180" fmla="*/ 416144 w 742950"/>
                <a:gd name="connsiteY180" fmla="*/ 128860 h 571499"/>
                <a:gd name="connsiteX181" fmla="*/ 419325 w 742950"/>
                <a:gd name="connsiteY181" fmla="*/ 128860 h 571499"/>
                <a:gd name="connsiteX182" fmla="*/ 419325 w 742950"/>
                <a:gd name="connsiteY182" fmla="*/ 128860 h 571499"/>
                <a:gd name="connsiteX183" fmla="*/ 424097 w 742950"/>
                <a:gd name="connsiteY183" fmla="*/ 132041 h 571499"/>
                <a:gd name="connsiteX184" fmla="*/ 424097 w 742950"/>
                <a:gd name="connsiteY184" fmla="*/ 132041 h 571499"/>
                <a:gd name="connsiteX185" fmla="*/ 424097 w 742950"/>
                <a:gd name="connsiteY185" fmla="*/ 132041 h 571499"/>
                <a:gd name="connsiteX186" fmla="*/ 424097 w 742950"/>
                <a:gd name="connsiteY186" fmla="*/ 135222 h 571499"/>
                <a:gd name="connsiteX187" fmla="*/ 424097 w 742950"/>
                <a:gd name="connsiteY187" fmla="*/ 135222 h 571499"/>
                <a:gd name="connsiteX188" fmla="*/ 424097 w 742950"/>
                <a:gd name="connsiteY188" fmla="*/ 138404 h 571499"/>
                <a:gd name="connsiteX189" fmla="*/ 424097 w 742950"/>
                <a:gd name="connsiteY189" fmla="*/ 151138 h 571499"/>
                <a:gd name="connsiteX190" fmla="*/ 419325 w 742950"/>
                <a:gd name="connsiteY190" fmla="*/ 157511 h 571499"/>
                <a:gd name="connsiteX191" fmla="*/ 419325 w 742950"/>
                <a:gd name="connsiteY191" fmla="*/ 160692 h 571499"/>
                <a:gd name="connsiteX192" fmla="*/ 419325 w 742950"/>
                <a:gd name="connsiteY192" fmla="*/ 160692 h 571499"/>
                <a:gd name="connsiteX193" fmla="*/ 419325 w 742950"/>
                <a:gd name="connsiteY193" fmla="*/ 160692 h 571499"/>
                <a:gd name="connsiteX194" fmla="*/ 419325 w 742950"/>
                <a:gd name="connsiteY194" fmla="*/ 163883 h 571499"/>
                <a:gd name="connsiteX195" fmla="*/ 419325 w 742950"/>
                <a:gd name="connsiteY195" fmla="*/ 163883 h 571499"/>
                <a:gd name="connsiteX196" fmla="*/ 419325 w 742950"/>
                <a:gd name="connsiteY196" fmla="*/ 163883 h 571499"/>
                <a:gd name="connsiteX197" fmla="*/ 419325 w 742950"/>
                <a:gd name="connsiteY197" fmla="*/ 163883 h 571499"/>
                <a:gd name="connsiteX198" fmla="*/ 424097 w 742950"/>
                <a:gd name="connsiteY198" fmla="*/ 163883 h 571499"/>
                <a:gd name="connsiteX199" fmla="*/ 424097 w 742950"/>
                <a:gd name="connsiteY199" fmla="*/ 163883 h 571499"/>
                <a:gd name="connsiteX200" fmla="*/ 427279 w 742950"/>
                <a:gd name="connsiteY200" fmla="*/ 167064 h 571499"/>
                <a:gd name="connsiteX201" fmla="*/ 430460 w 742950"/>
                <a:gd name="connsiteY201" fmla="*/ 167064 h 571499"/>
                <a:gd name="connsiteX202" fmla="*/ 430460 w 742950"/>
                <a:gd name="connsiteY202" fmla="*/ 167064 h 571499"/>
                <a:gd name="connsiteX203" fmla="*/ 433641 w 742950"/>
                <a:gd name="connsiteY203" fmla="*/ 173427 h 571499"/>
                <a:gd name="connsiteX204" fmla="*/ 433641 w 742950"/>
                <a:gd name="connsiteY204" fmla="*/ 176618 h 571499"/>
                <a:gd name="connsiteX205" fmla="*/ 440014 w 742950"/>
                <a:gd name="connsiteY205" fmla="*/ 182981 h 571499"/>
                <a:gd name="connsiteX206" fmla="*/ 440014 w 742950"/>
                <a:gd name="connsiteY206" fmla="*/ 186162 h 571499"/>
                <a:gd name="connsiteX207" fmla="*/ 440014 w 742950"/>
                <a:gd name="connsiteY207" fmla="*/ 186162 h 571499"/>
                <a:gd name="connsiteX208" fmla="*/ 440014 w 742950"/>
                <a:gd name="connsiteY208" fmla="*/ 189353 h 571499"/>
                <a:gd name="connsiteX209" fmla="*/ 440014 w 742950"/>
                <a:gd name="connsiteY209" fmla="*/ 192534 h 571499"/>
                <a:gd name="connsiteX210" fmla="*/ 440014 w 742950"/>
                <a:gd name="connsiteY210" fmla="*/ 192534 h 571499"/>
                <a:gd name="connsiteX211" fmla="*/ 440014 w 742950"/>
                <a:gd name="connsiteY211" fmla="*/ 192534 h 571499"/>
                <a:gd name="connsiteX212" fmla="*/ 443195 w 742950"/>
                <a:gd name="connsiteY212" fmla="*/ 192534 h 571499"/>
                <a:gd name="connsiteX213" fmla="*/ 443195 w 742950"/>
                <a:gd name="connsiteY213" fmla="*/ 192534 h 571499"/>
                <a:gd name="connsiteX214" fmla="*/ 446377 w 742950"/>
                <a:gd name="connsiteY214" fmla="*/ 192534 h 571499"/>
                <a:gd name="connsiteX215" fmla="*/ 449558 w 742950"/>
                <a:gd name="connsiteY215" fmla="*/ 192534 h 571499"/>
                <a:gd name="connsiteX216" fmla="*/ 449558 w 742950"/>
                <a:gd name="connsiteY216" fmla="*/ 192534 h 571499"/>
                <a:gd name="connsiteX217" fmla="*/ 452739 w 742950"/>
                <a:gd name="connsiteY217" fmla="*/ 192534 h 571499"/>
                <a:gd name="connsiteX218" fmla="*/ 452739 w 742950"/>
                <a:gd name="connsiteY218" fmla="*/ 192534 h 571499"/>
                <a:gd name="connsiteX219" fmla="*/ 452739 w 742950"/>
                <a:gd name="connsiteY219" fmla="*/ 192534 h 571499"/>
                <a:gd name="connsiteX220" fmla="*/ 452739 w 742950"/>
                <a:gd name="connsiteY220" fmla="*/ 189353 h 571499"/>
                <a:gd name="connsiteX221" fmla="*/ 455920 w 742950"/>
                <a:gd name="connsiteY221" fmla="*/ 189353 h 571499"/>
                <a:gd name="connsiteX222" fmla="*/ 455920 w 742950"/>
                <a:gd name="connsiteY222" fmla="*/ 189353 h 571499"/>
                <a:gd name="connsiteX223" fmla="*/ 462283 w 742950"/>
                <a:gd name="connsiteY223" fmla="*/ 189353 h 571499"/>
                <a:gd name="connsiteX224" fmla="*/ 462283 w 742950"/>
                <a:gd name="connsiteY224" fmla="*/ 186162 h 571499"/>
                <a:gd name="connsiteX225" fmla="*/ 465464 w 742950"/>
                <a:gd name="connsiteY225" fmla="*/ 186162 h 571499"/>
                <a:gd name="connsiteX226" fmla="*/ 465464 w 742950"/>
                <a:gd name="connsiteY226" fmla="*/ 186162 h 571499"/>
                <a:gd name="connsiteX227" fmla="*/ 465464 w 742950"/>
                <a:gd name="connsiteY227" fmla="*/ 189353 h 571499"/>
                <a:gd name="connsiteX228" fmla="*/ 468646 w 742950"/>
                <a:gd name="connsiteY228" fmla="*/ 189353 h 571499"/>
                <a:gd name="connsiteX229" fmla="*/ 468646 w 742950"/>
                <a:gd name="connsiteY229" fmla="*/ 189353 h 571499"/>
                <a:gd name="connsiteX230" fmla="*/ 468646 w 742950"/>
                <a:gd name="connsiteY230" fmla="*/ 189353 h 571499"/>
                <a:gd name="connsiteX231" fmla="*/ 468646 w 742950"/>
                <a:gd name="connsiteY231" fmla="*/ 189353 h 571499"/>
                <a:gd name="connsiteX232" fmla="*/ 475009 w 742950"/>
                <a:gd name="connsiteY232" fmla="*/ 192534 h 571499"/>
                <a:gd name="connsiteX233" fmla="*/ 478190 w 742950"/>
                <a:gd name="connsiteY233" fmla="*/ 192534 h 571499"/>
                <a:gd name="connsiteX234" fmla="*/ 481371 w 742950"/>
                <a:gd name="connsiteY234" fmla="*/ 195715 h 571499"/>
                <a:gd name="connsiteX235" fmla="*/ 481371 w 742950"/>
                <a:gd name="connsiteY235" fmla="*/ 198897 h 571499"/>
                <a:gd name="connsiteX236" fmla="*/ 481371 w 742950"/>
                <a:gd name="connsiteY236" fmla="*/ 198897 h 571499"/>
                <a:gd name="connsiteX237" fmla="*/ 484553 w 742950"/>
                <a:gd name="connsiteY237" fmla="*/ 202088 h 571499"/>
                <a:gd name="connsiteX238" fmla="*/ 487734 w 742950"/>
                <a:gd name="connsiteY238" fmla="*/ 205269 h 571499"/>
                <a:gd name="connsiteX239" fmla="*/ 487734 w 742950"/>
                <a:gd name="connsiteY239" fmla="*/ 205269 h 571499"/>
                <a:gd name="connsiteX240" fmla="*/ 487734 w 742950"/>
                <a:gd name="connsiteY240" fmla="*/ 205269 h 571499"/>
                <a:gd name="connsiteX241" fmla="*/ 487734 w 742950"/>
                <a:gd name="connsiteY241" fmla="*/ 205269 h 571499"/>
                <a:gd name="connsiteX242" fmla="*/ 490915 w 742950"/>
                <a:gd name="connsiteY242" fmla="*/ 208450 h 571499"/>
                <a:gd name="connsiteX243" fmla="*/ 494096 w 742950"/>
                <a:gd name="connsiteY243" fmla="*/ 205269 h 571499"/>
                <a:gd name="connsiteX244" fmla="*/ 494096 w 742950"/>
                <a:gd name="connsiteY244" fmla="*/ 205269 h 571499"/>
                <a:gd name="connsiteX245" fmla="*/ 497278 w 742950"/>
                <a:gd name="connsiteY245" fmla="*/ 198897 h 571499"/>
                <a:gd name="connsiteX246" fmla="*/ 497278 w 742950"/>
                <a:gd name="connsiteY246" fmla="*/ 198897 h 571499"/>
                <a:gd name="connsiteX247" fmla="*/ 500459 w 742950"/>
                <a:gd name="connsiteY247" fmla="*/ 195715 h 571499"/>
                <a:gd name="connsiteX248" fmla="*/ 500459 w 742950"/>
                <a:gd name="connsiteY248" fmla="*/ 195715 h 571499"/>
                <a:gd name="connsiteX249" fmla="*/ 500459 w 742950"/>
                <a:gd name="connsiteY249" fmla="*/ 192534 h 571499"/>
                <a:gd name="connsiteX250" fmla="*/ 503650 w 742950"/>
                <a:gd name="connsiteY250" fmla="*/ 192534 h 571499"/>
                <a:gd name="connsiteX251" fmla="*/ 516376 w 742950"/>
                <a:gd name="connsiteY251" fmla="*/ 192534 h 571499"/>
                <a:gd name="connsiteX252" fmla="*/ 519557 w 742950"/>
                <a:gd name="connsiteY252" fmla="*/ 195715 h 571499"/>
                <a:gd name="connsiteX253" fmla="*/ 522738 w 742950"/>
                <a:gd name="connsiteY253" fmla="*/ 195715 h 571499"/>
                <a:gd name="connsiteX254" fmla="*/ 522738 w 742950"/>
                <a:gd name="connsiteY254" fmla="*/ 195715 h 571499"/>
                <a:gd name="connsiteX255" fmla="*/ 522738 w 742950"/>
                <a:gd name="connsiteY255" fmla="*/ 198897 h 571499"/>
                <a:gd name="connsiteX256" fmla="*/ 525919 w 742950"/>
                <a:gd name="connsiteY256" fmla="*/ 283269 h 571499"/>
                <a:gd name="connsiteX257" fmla="*/ 525919 w 742950"/>
                <a:gd name="connsiteY257" fmla="*/ 283269 h 571499"/>
                <a:gd name="connsiteX258" fmla="*/ 522738 w 742950"/>
                <a:gd name="connsiteY258" fmla="*/ 289642 h 571499"/>
                <a:gd name="connsiteX259" fmla="*/ 519557 w 742950"/>
                <a:gd name="connsiteY259" fmla="*/ 296004 h 571499"/>
                <a:gd name="connsiteX260" fmla="*/ 510013 w 742950"/>
                <a:gd name="connsiteY260" fmla="*/ 308739 h 571499"/>
                <a:gd name="connsiteX261" fmla="*/ 510013 w 742950"/>
                <a:gd name="connsiteY261" fmla="*/ 311930 h 571499"/>
                <a:gd name="connsiteX262" fmla="*/ 506832 w 742950"/>
                <a:gd name="connsiteY262" fmla="*/ 311930 h 571499"/>
                <a:gd name="connsiteX263" fmla="*/ 506832 w 742950"/>
                <a:gd name="connsiteY263" fmla="*/ 311930 h 571499"/>
                <a:gd name="connsiteX264" fmla="*/ 506832 w 742950"/>
                <a:gd name="connsiteY264" fmla="*/ 311930 h 571499"/>
                <a:gd name="connsiteX265" fmla="*/ 503650 w 742950"/>
                <a:gd name="connsiteY265" fmla="*/ 311930 h 571499"/>
                <a:gd name="connsiteX266" fmla="*/ 503650 w 742950"/>
                <a:gd name="connsiteY266" fmla="*/ 311930 h 571499"/>
                <a:gd name="connsiteX267" fmla="*/ 500459 w 742950"/>
                <a:gd name="connsiteY267" fmla="*/ 311930 h 571499"/>
                <a:gd name="connsiteX268" fmla="*/ 500459 w 742950"/>
                <a:gd name="connsiteY268" fmla="*/ 311930 h 571499"/>
                <a:gd name="connsiteX269" fmla="*/ 500459 w 742950"/>
                <a:gd name="connsiteY269" fmla="*/ 311930 h 571499"/>
                <a:gd name="connsiteX270" fmla="*/ 497278 w 742950"/>
                <a:gd name="connsiteY270" fmla="*/ 311930 h 571499"/>
                <a:gd name="connsiteX271" fmla="*/ 497278 w 742950"/>
                <a:gd name="connsiteY271" fmla="*/ 315111 h 571499"/>
                <a:gd name="connsiteX272" fmla="*/ 494096 w 742950"/>
                <a:gd name="connsiteY272" fmla="*/ 315111 h 571499"/>
                <a:gd name="connsiteX273" fmla="*/ 494096 w 742950"/>
                <a:gd name="connsiteY273" fmla="*/ 315111 h 571499"/>
                <a:gd name="connsiteX274" fmla="*/ 494096 w 742950"/>
                <a:gd name="connsiteY274" fmla="*/ 315111 h 571499"/>
                <a:gd name="connsiteX275" fmla="*/ 494096 w 742950"/>
                <a:gd name="connsiteY275" fmla="*/ 315111 h 571499"/>
                <a:gd name="connsiteX276" fmla="*/ 490915 w 742950"/>
                <a:gd name="connsiteY276" fmla="*/ 318293 h 571499"/>
                <a:gd name="connsiteX277" fmla="*/ 490915 w 742950"/>
                <a:gd name="connsiteY277" fmla="*/ 318293 h 571499"/>
                <a:gd name="connsiteX278" fmla="*/ 490915 w 742950"/>
                <a:gd name="connsiteY278" fmla="*/ 318293 h 571499"/>
                <a:gd name="connsiteX279" fmla="*/ 484553 w 742950"/>
                <a:gd name="connsiteY279" fmla="*/ 321474 h 571499"/>
                <a:gd name="connsiteX280" fmla="*/ 478190 w 742950"/>
                <a:gd name="connsiteY280" fmla="*/ 327846 h 571499"/>
                <a:gd name="connsiteX281" fmla="*/ 475009 w 742950"/>
                <a:gd name="connsiteY281" fmla="*/ 327846 h 571499"/>
                <a:gd name="connsiteX282" fmla="*/ 475009 w 742950"/>
                <a:gd name="connsiteY282" fmla="*/ 331028 h 571499"/>
                <a:gd name="connsiteX283" fmla="*/ 475009 w 742950"/>
                <a:gd name="connsiteY283" fmla="*/ 334219 h 571499"/>
                <a:gd name="connsiteX284" fmla="*/ 471827 w 742950"/>
                <a:gd name="connsiteY284" fmla="*/ 337400 h 571499"/>
                <a:gd name="connsiteX285" fmla="*/ 471827 w 742950"/>
                <a:gd name="connsiteY285" fmla="*/ 337400 h 571499"/>
                <a:gd name="connsiteX286" fmla="*/ 471827 w 742950"/>
                <a:gd name="connsiteY286" fmla="*/ 337400 h 571499"/>
                <a:gd name="connsiteX287" fmla="*/ 471827 w 742950"/>
                <a:gd name="connsiteY287" fmla="*/ 337400 h 571499"/>
                <a:gd name="connsiteX288" fmla="*/ 471827 w 742950"/>
                <a:gd name="connsiteY288" fmla="*/ 337400 h 571499"/>
                <a:gd name="connsiteX289" fmla="*/ 468646 w 742950"/>
                <a:gd name="connsiteY289" fmla="*/ 337400 h 571499"/>
                <a:gd name="connsiteX290" fmla="*/ 446377 w 742950"/>
                <a:gd name="connsiteY290" fmla="*/ 318293 h 571499"/>
                <a:gd name="connsiteX291" fmla="*/ 446377 w 742950"/>
                <a:gd name="connsiteY291" fmla="*/ 318293 h 571499"/>
                <a:gd name="connsiteX292" fmla="*/ 443195 w 742950"/>
                <a:gd name="connsiteY292" fmla="*/ 318293 h 571499"/>
                <a:gd name="connsiteX293" fmla="*/ 443195 w 742950"/>
                <a:gd name="connsiteY293" fmla="*/ 321474 h 571499"/>
                <a:gd name="connsiteX294" fmla="*/ 436832 w 742950"/>
                <a:gd name="connsiteY294" fmla="*/ 334219 h 571499"/>
                <a:gd name="connsiteX295" fmla="*/ 436832 w 742950"/>
                <a:gd name="connsiteY295" fmla="*/ 337400 h 571499"/>
                <a:gd name="connsiteX296" fmla="*/ 436832 w 742950"/>
                <a:gd name="connsiteY296" fmla="*/ 337400 h 571499"/>
                <a:gd name="connsiteX297" fmla="*/ 436832 w 742950"/>
                <a:gd name="connsiteY297" fmla="*/ 337400 h 571499"/>
                <a:gd name="connsiteX298" fmla="*/ 433641 w 742950"/>
                <a:gd name="connsiteY298" fmla="*/ 337400 h 571499"/>
                <a:gd name="connsiteX299" fmla="*/ 433641 w 742950"/>
                <a:gd name="connsiteY299" fmla="*/ 337400 h 571499"/>
                <a:gd name="connsiteX300" fmla="*/ 419325 w 742950"/>
                <a:gd name="connsiteY300" fmla="*/ 331028 h 571499"/>
                <a:gd name="connsiteX301" fmla="*/ 416144 w 742950"/>
                <a:gd name="connsiteY301" fmla="*/ 331028 h 571499"/>
                <a:gd name="connsiteX302" fmla="*/ 406600 w 742950"/>
                <a:gd name="connsiteY302" fmla="*/ 321474 h 571499"/>
                <a:gd name="connsiteX303" fmla="*/ 406600 w 742950"/>
                <a:gd name="connsiteY303" fmla="*/ 321474 h 571499"/>
                <a:gd name="connsiteX304" fmla="*/ 406600 w 742950"/>
                <a:gd name="connsiteY304" fmla="*/ 321474 h 571499"/>
                <a:gd name="connsiteX305" fmla="*/ 406600 w 742950"/>
                <a:gd name="connsiteY305" fmla="*/ 318293 h 571499"/>
                <a:gd name="connsiteX306" fmla="*/ 406600 w 742950"/>
                <a:gd name="connsiteY306" fmla="*/ 318293 h 571499"/>
                <a:gd name="connsiteX307" fmla="*/ 403419 w 742950"/>
                <a:gd name="connsiteY307" fmla="*/ 318293 h 571499"/>
                <a:gd name="connsiteX308" fmla="*/ 403419 w 742950"/>
                <a:gd name="connsiteY308" fmla="*/ 318293 h 571499"/>
                <a:gd name="connsiteX309" fmla="*/ 403419 w 742950"/>
                <a:gd name="connsiteY309" fmla="*/ 318293 h 571499"/>
                <a:gd name="connsiteX310" fmla="*/ 400238 w 742950"/>
                <a:gd name="connsiteY310" fmla="*/ 321474 h 571499"/>
                <a:gd name="connsiteX311" fmla="*/ 397056 w 742950"/>
                <a:gd name="connsiteY311" fmla="*/ 321474 h 571499"/>
                <a:gd name="connsiteX312" fmla="*/ 393875 w 742950"/>
                <a:gd name="connsiteY312" fmla="*/ 321474 h 571499"/>
                <a:gd name="connsiteX313" fmla="*/ 390693 w 742950"/>
                <a:gd name="connsiteY313" fmla="*/ 324665 h 571499"/>
                <a:gd name="connsiteX314" fmla="*/ 387512 w 742950"/>
                <a:gd name="connsiteY314" fmla="*/ 321474 h 571499"/>
                <a:gd name="connsiteX315" fmla="*/ 381149 w 742950"/>
                <a:gd name="connsiteY315" fmla="*/ 318293 h 571499"/>
                <a:gd name="connsiteX316" fmla="*/ 381149 w 742950"/>
                <a:gd name="connsiteY316" fmla="*/ 318293 h 571499"/>
                <a:gd name="connsiteX317" fmla="*/ 381149 w 742950"/>
                <a:gd name="connsiteY317" fmla="*/ 318293 h 571499"/>
                <a:gd name="connsiteX318" fmla="*/ 377968 w 742950"/>
                <a:gd name="connsiteY318" fmla="*/ 318293 h 571499"/>
                <a:gd name="connsiteX319" fmla="*/ 374787 w 742950"/>
                <a:gd name="connsiteY319" fmla="*/ 318293 h 571499"/>
                <a:gd name="connsiteX320" fmla="*/ 371605 w 742950"/>
                <a:gd name="connsiteY320" fmla="*/ 318293 h 571499"/>
                <a:gd name="connsiteX321" fmla="*/ 371605 w 742950"/>
                <a:gd name="connsiteY321" fmla="*/ 315111 h 571499"/>
                <a:gd name="connsiteX322" fmla="*/ 368424 w 742950"/>
                <a:gd name="connsiteY322" fmla="*/ 315111 h 571499"/>
                <a:gd name="connsiteX323" fmla="*/ 368424 w 742950"/>
                <a:gd name="connsiteY323" fmla="*/ 311930 h 571499"/>
                <a:gd name="connsiteX324" fmla="*/ 368424 w 742950"/>
                <a:gd name="connsiteY324" fmla="*/ 311930 h 571499"/>
                <a:gd name="connsiteX325" fmla="*/ 365233 w 742950"/>
                <a:gd name="connsiteY325" fmla="*/ 311930 h 571499"/>
                <a:gd name="connsiteX326" fmla="*/ 365233 w 742950"/>
                <a:gd name="connsiteY326" fmla="*/ 311930 h 571499"/>
                <a:gd name="connsiteX327" fmla="*/ 365233 w 742950"/>
                <a:gd name="connsiteY327" fmla="*/ 311930 h 571499"/>
                <a:gd name="connsiteX328" fmla="*/ 365233 w 742950"/>
                <a:gd name="connsiteY328" fmla="*/ 311930 h 571499"/>
                <a:gd name="connsiteX329" fmla="*/ 365233 w 742950"/>
                <a:gd name="connsiteY329" fmla="*/ 315111 h 571499"/>
                <a:gd name="connsiteX330" fmla="*/ 362051 w 742950"/>
                <a:gd name="connsiteY330" fmla="*/ 315111 h 571499"/>
                <a:gd name="connsiteX331" fmla="*/ 362051 w 742950"/>
                <a:gd name="connsiteY331" fmla="*/ 315111 h 571499"/>
                <a:gd name="connsiteX332" fmla="*/ 362051 w 742950"/>
                <a:gd name="connsiteY332" fmla="*/ 315111 h 571499"/>
                <a:gd name="connsiteX333" fmla="*/ 358870 w 742950"/>
                <a:gd name="connsiteY333" fmla="*/ 311930 h 571499"/>
                <a:gd name="connsiteX334" fmla="*/ 355689 w 742950"/>
                <a:gd name="connsiteY334" fmla="*/ 311930 h 571499"/>
                <a:gd name="connsiteX335" fmla="*/ 355689 w 742950"/>
                <a:gd name="connsiteY335" fmla="*/ 311930 h 571499"/>
                <a:gd name="connsiteX336" fmla="*/ 352507 w 742950"/>
                <a:gd name="connsiteY336" fmla="*/ 308739 h 571499"/>
                <a:gd name="connsiteX337" fmla="*/ 352507 w 742950"/>
                <a:gd name="connsiteY337" fmla="*/ 305558 h 571499"/>
                <a:gd name="connsiteX338" fmla="*/ 339782 w 742950"/>
                <a:gd name="connsiteY338" fmla="*/ 289642 h 571499"/>
                <a:gd name="connsiteX339" fmla="*/ 336601 w 742950"/>
                <a:gd name="connsiteY339" fmla="*/ 280088 h 571499"/>
                <a:gd name="connsiteX340" fmla="*/ 336601 w 742950"/>
                <a:gd name="connsiteY340" fmla="*/ 280088 h 571499"/>
                <a:gd name="connsiteX341" fmla="*/ 336601 w 742950"/>
                <a:gd name="connsiteY341" fmla="*/ 273725 h 571499"/>
                <a:gd name="connsiteX342" fmla="*/ 336601 w 742950"/>
                <a:gd name="connsiteY342" fmla="*/ 267353 h 571499"/>
                <a:gd name="connsiteX343" fmla="*/ 333420 w 742950"/>
                <a:gd name="connsiteY343" fmla="*/ 267353 h 571499"/>
                <a:gd name="connsiteX344" fmla="*/ 327057 w 742950"/>
                <a:gd name="connsiteY344" fmla="*/ 262581 h 571499"/>
                <a:gd name="connsiteX345" fmla="*/ 327057 w 742950"/>
                <a:gd name="connsiteY345" fmla="*/ 262581 h 571499"/>
                <a:gd name="connsiteX346" fmla="*/ 323875 w 742950"/>
                <a:gd name="connsiteY346" fmla="*/ 259390 h 571499"/>
                <a:gd name="connsiteX347" fmla="*/ 320694 w 742950"/>
                <a:gd name="connsiteY347" fmla="*/ 256209 h 571499"/>
                <a:gd name="connsiteX348" fmla="*/ 320694 w 742950"/>
                <a:gd name="connsiteY348" fmla="*/ 256209 h 571499"/>
                <a:gd name="connsiteX349" fmla="*/ 317513 w 742950"/>
                <a:gd name="connsiteY349" fmla="*/ 256209 h 571499"/>
                <a:gd name="connsiteX350" fmla="*/ 317513 w 742950"/>
                <a:gd name="connsiteY350" fmla="*/ 256209 h 571499"/>
                <a:gd name="connsiteX351" fmla="*/ 317513 w 742950"/>
                <a:gd name="connsiteY351" fmla="*/ 256209 h 571499"/>
                <a:gd name="connsiteX352" fmla="*/ 317513 w 742950"/>
                <a:gd name="connsiteY352" fmla="*/ 256209 h 571499"/>
                <a:gd name="connsiteX353" fmla="*/ 314331 w 742950"/>
                <a:gd name="connsiteY353" fmla="*/ 256209 h 571499"/>
                <a:gd name="connsiteX354" fmla="*/ 314331 w 742950"/>
                <a:gd name="connsiteY354" fmla="*/ 256209 h 571499"/>
                <a:gd name="connsiteX355" fmla="*/ 314331 w 742950"/>
                <a:gd name="connsiteY355" fmla="*/ 256209 h 571499"/>
                <a:gd name="connsiteX356" fmla="*/ 314331 w 742950"/>
                <a:gd name="connsiteY356" fmla="*/ 256209 h 571499"/>
                <a:gd name="connsiteX357" fmla="*/ 314331 w 742950"/>
                <a:gd name="connsiteY357" fmla="*/ 256209 h 571499"/>
                <a:gd name="connsiteX358" fmla="*/ 311150 w 742950"/>
                <a:gd name="connsiteY358" fmla="*/ 256209 h 571499"/>
                <a:gd name="connsiteX359" fmla="*/ 311150 w 742950"/>
                <a:gd name="connsiteY359" fmla="*/ 256209 h 571499"/>
                <a:gd name="connsiteX360" fmla="*/ 311150 w 742950"/>
                <a:gd name="connsiteY360" fmla="*/ 256209 h 571499"/>
                <a:gd name="connsiteX361" fmla="*/ 311150 w 742950"/>
                <a:gd name="connsiteY361" fmla="*/ 253027 h 571499"/>
                <a:gd name="connsiteX362" fmla="*/ 307969 w 742950"/>
                <a:gd name="connsiteY362" fmla="*/ 253027 h 571499"/>
                <a:gd name="connsiteX363" fmla="*/ 307969 w 742950"/>
                <a:gd name="connsiteY363" fmla="*/ 249846 h 571499"/>
                <a:gd name="connsiteX364" fmla="*/ 307969 w 742950"/>
                <a:gd name="connsiteY364" fmla="*/ 246655 h 571499"/>
                <a:gd name="connsiteX365" fmla="*/ 307969 w 742950"/>
                <a:gd name="connsiteY365" fmla="*/ 246655 h 571499"/>
                <a:gd name="connsiteX366" fmla="*/ 307969 w 742950"/>
                <a:gd name="connsiteY366" fmla="*/ 246655 h 571499"/>
                <a:gd name="connsiteX367" fmla="*/ 307969 w 742950"/>
                <a:gd name="connsiteY367" fmla="*/ 243474 h 571499"/>
                <a:gd name="connsiteX368" fmla="*/ 307969 w 742950"/>
                <a:gd name="connsiteY368" fmla="*/ 243474 h 571499"/>
                <a:gd name="connsiteX369" fmla="*/ 307969 w 742950"/>
                <a:gd name="connsiteY369" fmla="*/ 243474 h 571499"/>
                <a:gd name="connsiteX370" fmla="*/ 307969 w 742950"/>
                <a:gd name="connsiteY370" fmla="*/ 243474 h 571499"/>
                <a:gd name="connsiteX371" fmla="*/ 307969 w 742950"/>
                <a:gd name="connsiteY371" fmla="*/ 243474 h 571499"/>
                <a:gd name="connsiteX372" fmla="*/ 304787 w 742950"/>
                <a:gd name="connsiteY372" fmla="*/ 243474 h 571499"/>
                <a:gd name="connsiteX373" fmla="*/ 304787 w 742950"/>
                <a:gd name="connsiteY373" fmla="*/ 240292 h 571499"/>
                <a:gd name="connsiteX374" fmla="*/ 304787 w 742950"/>
                <a:gd name="connsiteY374" fmla="*/ 240292 h 571499"/>
                <a:gd name="connsiteX375" fmla="*/ 304787 w 742950"/>
                <a:gd name="connsiteY375" fmla="*/ 240292 h 571499"/>
                <a:gd name="connsiteX376" fmla="*/ 304787 w 742950"/>
                <a:gd name="connsiteY376" fmla="*/ 240292 h 571499"/>
                <a:gd name="connsiteX377" fmla="*/ 304787 w 742950"/>
                <a:gd name="connsiteY377" fmla="*/ 240292 h 571499"/>
                <a:gd name="connsiteX378" fmla="*/ 304787 w 742950"/>
                <a:gd name="connsiteY378" fmla="*/ 237111 h 571499"/>
                <a:gd name="connsiteX379" fmla="*/ 304787 w 742950"/>
                <a:gd name="connsiteY379" fmla="*/ 237111 h 571499"/>
                <a:gd name="connsiteX380" fmla="*/ 304787 w 742950"/>
                <a:gd name="connsiteY380" fmla="*/ 227558 h 571499"/>
                <a:gd name="connsiteX381" fmla="*/ 304787 w 742950"/>
                <a:gd name="connsiteY381" fmla="*/ 227558 h 571499"/>
                <a:gd name="connsiteX382" fmla="*/ 304787 w 742950"/>
                <a:gd name="connsiteY382" fmla="*/ 227558 h 571499"/>
                <a:gd name="connsiteX383" fmla="*/ 304787 w 742950"/>
                <a:gd name="connsiteY383" fmla="*/ 224376 h 571499"/>
                <a:gd name="connsiteX384" fmla="*/ 304787 w 742950"/>
                <a:gd name="connsiteY384" fmla="*/ 224376 h 571499"/>
                <a:gd name="connsiteX385" fmla="*/ 307969 w 742950"/>
                <a:gd name="connsiteY385" fmla="*/ 221185 h 571499"/>
                <a:gd name="connsiteX386" fmla="*/ 307969 w 742950"/>
                <a:gd name="connsiteY386" fmla="*/ 221185 h 571499"/>
                <a:gd name="connsiteX387" fmla="*/ 307969 w 742950"/>
                <a:gd name="connsiteY387" fmla="*/ 221185 h 571499"/>
                <a:gd name="connsiteX388" fmla="*/ 307969 w 742950"/>
                <a:gd name="connsiteY388" fmla="*/ 218004 h 571499"/>
                <a:gd name="connsiteX389" fmla="*/ 307969 w 742950"/>
                <a:gd name="connsiteY389" fmla="*/ 218004 h 571499"/>
                <a:gd name="connsiteX390" fmla="*/ 307969 w 742950"/>
                <a:gd name="connsiteY390" fmla="*/ 218004 h 571499"/>
                <a:gd name="connsiteX391" fmla="*/ 307969 w 742950"/>
                <a:gd name="connsiteY391" fmla="*/ 214823 h 571499"/>
                <a:gd name="connsiteX392" fmla="*/ 307969 w 742950"/>
                <a:gd name="connsiteY392" fmla="*/ 208450 h 571499"/>
                <a:gd name="connsiteX393" fmla="*/ 307969 w 742950"/>
                <a:gd name="connsiteY393" fmla="*/ 205269 h 571499"/>
                <a:gd name="connsiteX394" fmla="*/ 307969 w 742950"/>
                <a:gd name="connsiteY394" fmla="*/ 202088 h 571499"/>
                <a:gd name="connsiteX395" fmla="*/ 307969 w 742950"/>
                <a:gd name="connsiteY395" fmla="*/ 198897 h 571499"/>
                <a:gd name="connsiteX396" fmla="*/ 307969 w 742950"/>
                <a:gd name="connsiteY396" fmla="*/ 198897 h 571499"/>
                <a:gd name="connsiteX397" fmla="*/ 307969 w 742950"/>
                <a:gd name="connsiteY397" fmla="*/ 198897 h 571499"/>
                <a:gd name="connsiteX398" fmla="*/ 307969 w 742950"/>
                <a:gd name="connsiteY398" fmla="*/ 195715 h 571499"/>
                <a:gd name="connsiteX399" fmla="*/ 304787 w 742950"/>
                <a:gd name="connsiteY399" fmla="*/ 192534 h 571499"/>
                <a:gd name="connsiteX400" fmla="*/ 285690 w 742950"/>
                <a:gd name="connsiteY400" fmla="*/ 182981 h 571499"/>
                <a:gd name="connsiteX401" fmla="*/ 285690 w 742950"/>
                <a:gd name="connsiteY401" fmla="*/ 182981 h 571499"/>
                <a:gd name="connsiteX402" fmla="*/ 285690 w 742950"/>
                <a:gd name="connsiteY402" fmla="*/ 182981 h 571499"/>
                <a:gd name="connsiteX403" fmla="*/ 285690 w 742950"/>
                <a:gd name="connsiteY403" fmla="*/ 182981 h 571499"/>
                <a:gd name="connsiteX404" fmla="*/ 282508 w 742950"/>
                <a:gd name="connsiteY404" fmla="*/ 182981 h 571499"/>
                <a:gd name="connsiteX405" fmla="*/ 282508 w 742950"/>
                <a:gd name="connsiteY405" fmla="*/ 182981 h 571499"/>
                <a:gd name="connsiteX406" fmla="*/ 279327 w 742950"/>
                <a:gd name="connsiteY406" fmla="*/ 182981 h 571499"/>
                <a:gd name="connsiteX407" fmla="*/ 276146 w 742950"/>
                <a:gd name="connsiteY407" fmla="*/ 179799 h 571499"/>
                <a:gd name="connsiteX408" fmla="*/ 272964 w 742950"/>
                <a:gd name="connsiteY408" fmla="*/ 179799 h 571499"/>
                <a:gd name="connsiteX409" fmla="*/ 266601 w 742950"/>
                <a:gd name="connsiteY409" fmla="*/ 176618 h 571499"/>
                <a:gd name="connsiteX410" fmla="*/ 266601 w 742950"/>
                <a:gd name="connsiteY410" fmla="*/ 176618 h 571499"/>
                <a:gd name="connsiteX411" fmla="*/ 266601 w 742950"/>
                <a:gd name="connsiteY411" fmla="*/ 176618 h 571499"/>
                <a:gd name="connsiteX412" fmla="*/ 263420 w 742950"/>
                <a:gd name="connsiteY412" fmla="*/ 176618 h 571499"/>
                <a:gd name="connsiteX413" fmla="*/ 263420 w 742950"/>
                <a:gd name="connsiteY413" fmla="*/ 176618 h 571499"/>
                <a:gd name="connsiteX414" fmla="*/ 263420 w 742950"/>
                <a:gd name="connsiteY414" fmla="*/ 176618 h 571499"/>
                <a:gd name="connsiteX415" fmla="*/ 263420 w 742950"/>
                <a:gd name="connsiteY415" fmla="*/ 179799 h 571499"/>
                <a:gd name="connsiteX416" fmla="*/ 263420 w 742950"/>
                <a:gd name="connsiteY416" fmla="*/ 179799 h 571499"/>
                <a:gd name="connsiteX417" fmla="*/ 258648 w 742950"/>
                <a:gd name="connsiteY417" fmla="*/ 192534 h 571499"/>
                <a:gd name="connsiteX418" fmla="*/ 258648 w 742950"/>
                <a:gd name="connsiteY418" fmla="*/ 195715 h 571499"/>
                <a:gd name="connsiteX419" fmla="*/ 258648 w 742950"/>
                <a:gd name="connsiteY419" fmla="*/ 198897 h 571499"/>
                <a:gd name="connsiteX420" fmla="*/ 258648 w 742950"/>
                <a:gd name="connsiteY420" fmla="*/ 198897 h 571499"/>
                <a:gd name="connsiteX421" fmla="*/ 263420 w 742950"/>
                <a:gd name="connsiteY421" fmla="*/ 208450 h 571499"/>
                <a:gd name="connsiteX422" fmla="*/ 263420 w 742950"/>
                <a:gd name="connsiteY422" fmla="*/ 208450 h 571499"/>
                <a:gd name="connsiteX423" fmla="*/ 266601 w 742950"/>
                <a:gd name="connsiteY423" fmla="*/ 218004 h 571499"/>
                <a:gd name="connsiteX424" fmla="*/ 266601 w 742950"/>
                <a:gd name="connsiteY424" fmla="*/ 221185 h 571499"/>
                <a:gd name="connsiteX425" fmla="*/ 266601 w 742950"/>
                <a:gd name="connsiteY425" fmla="*/ 230739 h 571499"/>
                <a:gd name="connsiteX426" fmla="*/ 266601 w 742950"/>
                <a:gd name="connsiteY426" fmla="*/ 240292 h 571499"/>
                <a:gd name="connsiteX427" fmla="*/ 266601 w 742950"/>
                <a:gd name="connsiteY427" fmla="*/ 253027 h 571499"/>
                <a:gd name="connsiteX428" fmla="*/ 266601 w 742950"/>
                <a:gd name="connsiteY428" fmla="*/ 259390 h 571499"/>
                <a:gd name="connsiteX429" fmla="*/ 266601 w 742950"/>
                <a:gd name="connsiteY429" fmla="*/ 262581 h 571499"/>
                <a:gd name="connsiteX430" fmla="*/ 266601 w 742950"/>
                <a:gd name="connsiteY430" fmla="*/ 267353 h 571499"/>
                <a:gd name="connsiteX431" fmla="*/ 263420 w 742950"/>
                <a:gd name="connsiteY431" fmla="*/ 267353 h 571499"/>
                <a:gd name="connsiteX432" fmla="*/ 263420 w 742950"/>
                <a:gd name="connsiteY432" fmla="*/ 270534 h 571499"/>
                <a:gd name="connsiteX433" fmla="*/ 263420 w 742950"/>
                <a:gd name="connsiteY433" fmla="*/ 270534 h 571499"/>
                <a:gd name="connsiteX434" fmla="*/ 263420 w 742950"/>
                <a:gd name="connsiteY434" fmla="*/ 276907 h 571499"/>
                <a:gd name="connsiteX435" fmla="*/ 258648 w 742950"/>
                <a:gd name="connsiteY435" fmla="*/ 276907 h 571499"/>
                <a:gd name="connsiteX436" fmla="*/ 258648 w 742950"/>
                <a:gd name="connsiteY436" fmla="*/ 276907 h 571499"/>
                <a:gd name="connsiteX437" fmla="*/ 255467 w 742950"/>
                <a:gd name="connsiteY437" fmla="*/ 276907 h 571499"/>
                <a:gd name="connsiteX438" fmla="*/ 255467 w 742950"/>
                <a:gd name="connsiteY438" fmla="*/ 280088 h 571499"/>
                <a:gd name="connsiteX439" fmla="*/ 249104 w 742950"/>
                <a:gd name="connsiteY439" fmla="*/ 286460 h 571499"/>
                <a:gd name="connsiteX440" fmla="*/ 245923 w 742950"/>
                <a:gd name="connsiteY440" fmla="*/ 289642 h 571499"/>
                <a:gd name="connsiteX441" fmla="*/ 239560 w 742950"/>
                <a:gd name="connsiteY441" fmla="*/ 289642 h 571499"/>
                <a:gd name="connsiteX442" fmla="*/ 233197 w 742950"/>
                <a:gd name="connsiteY442" fmla="*/ 289642 h 571499"/>
                <a:gd name="connsiteX443" fmla="*/ 230016 w 742950"/>
                <a:gd name="connsiteY443" fmla="*/ 286460 h 571499"/>
                <a:gd name="connsiteX444" fmla="*/ 226825 w 742950"/>
                <a:gd name="connsiteY444" fmla="*/ 283269 h 571499"/>
                <a:gd name="connsiteX445" fmla="*/ 223644 w 742950"/>
                <a:gd name="connsiteY445" fmla="*/ 283269 h 571499"/>
                <a:gd name="connsiteX446" fmla="*/ 220462 w 742950"/>
                <a:gd name="connsiteY446" fmla="*/ 276907 h 571499"/>
                <a:gd name="connsiteX447" fmla="*/ 214099 w 742950"/>
                <a:gd name="connsiteY447" fmla="*/ 270534 h 571499"/>
                <a:gd name="connsiteX448" fmla="*/ 214099 w 742950"/>
                <a:gd name="connsiteY448" fmla="*/ 270534 h 571499"/>
                <a:gd name="connsiteX449" fmla="*/ 204556 w 742950"/>
                <a:gd name="connsiteY449" fmla="*/ 267353 h 571499"/>
                <a:gd name="connsiteX450" fmla="*/ 201374 w 742950"/>
                <a:gd name="connsiteY450" fmla="*/ 262581 h 571499"/>
                <a:gd name="connsiteX451" fmla="*/ 201374 w 742950"/>
                <a:gd name="connsiteY451" fmla="*/ 262581 h 571499"/>
                <a:gd name="connsiteX452" fmla="*/ 198193 w 742950"/>
                <a:gd name="connsiteY452" fmla="*/ 259390 h 571499"/>
                <a:gd name="connsiteX453" fmla="*/ 195012 w 742950"/>
                <a:gd name="connsiteY453" fmla="*/ 256209 h 571499"/>
                <a:gd name="connsiteX454" fmla="*/ 195012 w 742950"/>
                <a:gd name="connsiteY454" fmla="*/ 256209 h 571499"/>
                <a:gd name="connsiteX455" fmla="*/ 195012 w 742950"/>
                <a:gd name="connsiteY455" fmla="*/ 256209 h 571499"/>
                <a:gd name="connsiteX456" fmla="*/ 195012 w 742950"/>
                <a:gd name="connsiteY456" fmla="*/ 253027 h 571499"/>
                <a:gd name="connsiteX457" fmla="*/ 195012 w 742950"/>
                <a:gd name="connsiteY457" fmla="*/ 253027 h 571499"/>
                <a:gd name="connsiteX458" fmla="*/ 191830 w 742950"/>
                <a:gd name="connsiteY458" fmla="*/ 249846 h 571499"/>
                <a:gd name="connsiteX459" fmla="*/ 191830 w 742950"/>
                <a:gd name="connsiteY459" fmla="*/ 249846 h 571499"/>
                <a:gd name="connsiteX460" fmla="*/ 191830 w 742950"/>
                <a:gd name="connsiteY460" fmla="*/ 249846 h 571499"/>
                <a:gd name="connsiteX461" fmla="*/ 191830 w 742950"/>
                <a:gd name="connsiteY461" fmla="*/ 249846 h 571499"/>
                <a:gd name="connsiteX462" fmla="*/ 188649 w 742950"/>
                <a:gd name="connsiteY462" fmla="*/ 249846 h 571499"/>
                <a:gd name="connsiteX463" fmla="*/ 188649 w 742950"/>
                <a:gd name="connsiteY463" fmla="*/ 249846 h 571499"/>
                <a:gd name="connsiteX464" fmla="*/ 188649 w 742950"/>
                <a:gd name="connsiteY464" fmla="*/ 249846 h 571499"/>
                <a:gd name="connsiteX465" fmla="*/ 188649 w 742950"/>
                <a:gd name="connsiteY465" fmla="*/ 246655 h 571499"/>
                <a:gd name="connsiteX466" fmla="*/ 188649 w 742950"/>
                <a:gd name="connsiteY466" fmla="*/ 246655 h 571499"/>
                <a:gd name="connsiteX467" fmla="*/ 182286 w 742950"/>
                <a:gd name="connsiteY467" fmla="*/ 240292 h 571499"/>
                <a:gd name="connsiteX468" fmla="*/ 179105 w 742950"/>
                <a:gd name="connsiteY468" fmla="*/ 237111 h 571499"/>
                <a:gd name="connsiteX469" fmla="*/ 179105 w 742950"/>
                <a:gd name="connsiteY469" fmla="*/ 237111 h 571499"/>
                <a:gd name="connsiteX470" fmla="*/ 179105 w 742950"/>
                <a:gd name="connsiteY470" fmla="*/ 233920 h 571499"/>
                <a:gd name="connsiteX471" fmla="*/ 175923 w 742950"/>
                <a:gd name="connsiteY471" fmla="*/ 233920 h 571499"/>
                <a:gd name="connsiteX472" fmla="*/ 175923 w 742950"/>
                <a:gd name="connsiteY472" fmla="*/ 233920 h 571499"/>
                <a:gd name="connsiteX473" fmla="*/ 172742 w 742950"/>
                <a:gd name="connsiteY473" fmla="*/ 233920 h 571499"/>
                <a:gd name="connsiteX474" fmla="*/ 172742 w 742950"/>
                <a:gd name="connsiteY474" fmla="*/ 233920 h 571499"/>
                <a:gd name="connsiteX475" fmla="*/ 169561 w 742950"/>
                <a:gd name="connsiteY475" fmla="*/ 233920 h 571499"/>
                <a:gd name="connsiteX476" fmla="*/ 169561 w 742950"/>
                <a:gd name="connsiteY476" fmla="*/ 233920 h 571499"/>
                <a:gd name="connsiteX477" fmla="*/ 169561 w 742950"/>
                <a:gd name="connsiteY477" fmla="*/ 233920 h 571499"/>
                <a:gd name="connsiteX478" fmla="*/ 166380 w 742950"/>
                <a:gd name="connsiteY478" fmla="*/ 230739 h 571499"/>
                <a:gd name="connsiteX479" fmla="*/ 166380 w 742950"/>
                <a:gd name="connsiteY479" fmla="*/ 227558 h 571499"/>
                <a:gd name="connsiteX480" fmla="*/ 166380 w 742950"/>
                <a:gd name="connsiteY480" fmla="*/ 227558 h 571499"/>
                <a:gd name="connsiteX481" fmla="*/ 163189 w 742950"/>
                <a:gd name="connsiteY481" fmla="*/ 227558 h 571499"/>
                <a:gd name="connsiteX482" fmla="*/ 163189 w 742950"/>
                <a:gd name="connsiteY482" fmla="*/ 227558 h 571499"/>
                <a:gd name="connsiteX483" fmla="*/ 160007 w 742950"/>
                <a:gd name="connsiteY483" fmla="*/ 227558 h 571499"/>
                <a:gd name="connsiteX484" fmla="*/ 156826 w 742950"/>
                <a:gd name="connsiteY484" fmla="*/ 224376 h 571499"/>
                <a:gd name="connsiteX485" fmla="*/ 156826 w 742950"/>
                <a:gd name="connsiteY485" fmla="*/ 224376 h 571499"/>
                <a:gd name="connsiteX486" fmla="*/ 153644 w 742950"/>
                <a:gd name="connsiteY486" fmla="*/ 237111 h 571499"/>
                <a:gd name="connsiteX487" fmla="*/ 150463 w 742950"/>
                <a:gd name="connsiteY487" fmla="*/ 249846 h 571499"/>
                <a:gd name="connsiteX488" fmla="*/ 147282 w 742950"/>
                <a:gd name="connsiteY488" fmla="*/ 256209 h 571499"/>
                <a:gd name="connsiteX489" fmla="*/ 144100 w 742950"/>
                <a:gd name="connsiteY489" fmla="*/ 262581 h 571499"/>
                <a:gd name="connsiteX490" fmla="*/ 140919 w 742950"/>
                <a:gd name="connsiteY490" fmla="*/ 267353 h 571499"/>
                <a:gd name="connsiteX491" fmla="*/ 134557 w 742950"/>
                <a:gd name="connsiteY491" fmla="*/ 267353 h 571499"/>
                <a:gd name="connsiteX492" fmla="*/ 134557 w 742950"/>
                <a:gd name="connsiteY492" fmla="*/ 267353 h 571499"/>
                <a:gd name="connsiteX493" fmla="*/ 131375 w 742950"/>
                <a:gd name="connsiteY493" fmla="*/ 270534 h 571499"/>
                <a:gd name="connsiteX494" fmla="*/ 128194 w 742950"/>
                <a:gd name="connsiteY494" fmla="*/ 270534 h 571499"/>
                <a:gd name="connsiteX495" fmla="*/ 128194 w 742950"/>
                <a:gd name="connsiteY495" fmla="*/ 270534 h 571499"/>
                <a:gd name="connsiteX496" fmla="*/ 112287 w 742950"/>
                <a:gd name="connsiteY496" fmla="*/ 276907 h 571499"/>
                <a:gd name="connsiteX497" fmla="*/ 97971 w 742950"/>
                <a:gd name="connsiteY497" fmla="*/ 283269 h 571499"/>
                <a:gd name="connsiteX498" fmla="*/ 82055 w 742950"/>
                <a:gd name="connsiteY498" fmla="*/ 289642 h 571499"/>
                <a:gd name="connsiteX499" fmla="*/ 66148 w 742950"/>
                <a:gd name="connsiteY499" fmla="*/ 296004 h 571499"/>
                <a:gd name="connsiteX500" fmla="*/ 62967 w 742950"/>
                <a:gd name="connsiteY500" fmla="*/ 299195 h 571499"/>
                <a:gd name="connsiteX501" fmla="*/ 56604 w 742950"/>
                <a:gd name="connsiteY501" fmla="*/ 302376 h 571499"/>
                <a:gd name="connsiteX502" fmla="*/ 50241 w 742950"/>
                <a:gd name="connsiteY502" fmla="*/ 305558 h 571499"/>
                <a:gd name="connsiteX503" fmla="*/ 43878 w 742950"/>
                <a:gd name="connsiteY503" fmla="*/ 305558 h 571499"/>
                <a:gd name="connsiteX504" fmla="*/ 40697 w 742950"/>
                <a:gd name="connsiteY504" fmla="*/ 308739 h 571499"/>
                <a:gd name="connsiteX505" fmla="*/ 37515 w 742950"/>
                <a:gd name="connsiteY505" fmla="*/ 308739 h 571499"/>
                <a:gd name="connsiteX506" fmla="*/ 37515 w 742950"/>
                <a:gd name="connsiteY506" fmla="*/ 311930 h 571499"/>
                <a:gd name="connsiteX507" fmla="*/ 37515 w 742950"/>
                <a:gd name="connsiteY507" fmla="*/ 315111 h 571499"/>
                <a:gd name="connsiteX508" fmla="*/ 31153 w 742950"/>
                <a:gd name="connsiteY508" fmla="*/ 321474 h 571499"/>
                <a:gd name="connsiteX509" fmla="*/ 31153 w 742950"/>
                <a:gd name="connsiteY509" fmla="*/ 324665 h 571499"/>
                <a:gd name="connsiteX510" fmla="*/ 27962 w 742950"/>
                <a:gd name="connsiteY510" fmla="*/ 324665 h 571499"/>
                <a:gd name="connsiteX511" fmla="*/ 24781 w 742950"/>
                <a:gd name="connsiteY511" fmla="*/ 321474 h 571499"/>
                <a:gd name="connsiteX512" fmla="*/ 24781 w 742950"/>
                <a:gd name="connsiteY512" fmla="*/ 321474 h 571499"/>
                <a:gd name="connsiteX513" fmla="*/ 21600 w 742950"/>
                <a:gd name="connsiteY513" fmla="*/ 324665 h 571499"/>
                <a:gd name="connsiteX514" fmla="*/ 18418 w 742950"/>
                <a:gd name="connsiteY514" fmla="*/ 334219 h 571499"/>
                <a:gd name="connsiteX515" fmla="*/ 15237 w 742950"/>
                <a:gd name="connsiteY515" fmla="*/ 337400 h 571499"/>
                <a:gd name="connsiteX516" fmla="*/ 15237 w 742950"/>
                <a:gd name="connsiteY516" fmla="*/ 340581 h 571499"/>
                <a:gd name="connsiteX517" fmla="*/ 15237 w 742950"/>
                <a:gd name="connsiteY517" fmla="*/ 340581 h 571499"/>
                <a:gd name="connsiteX518" fmla="*/ 12055 w 742950"/>
                <a:gd name="connsiteY518" fmla="*/ 337400 h 571499"/>
                <a:gd name="connsiteX519" fmla="*/ 12055 w 742950"/>
                <a:gd name="connsiteY519" fmla="*/ 337400 h 571499"/>
                <a:gd name="connsiteX520" fmla="*/ 8874 w 742950"/>
                <a:gd name="connsiteY520" fmla="*/ 337400 h 571499"/>
                <a:gd name="connsiteX521" fmla="*/ 8874 w 742950"/>
                <a:gd name="connsiteY521" fmla="*/ 340581 h 571499"/>
                <a:gd name="connsiteX522" fmla="*/ 8874 w 742950"/>
                <a:gd name="connsiteY522" fmla="*/ 340581 h 571499"/>
                <a:gd name="connsiteX523" fmla="*/ 8874 w 742950"/>
                <a:gd name="connsiteY523" fmla="*/ 346953 h 571499"/>
                <a:gd name="connsiteX524" fmla="*/ 2511 w 742950"/>
                <a:gd name="connsiteY524" fmla="*/ 359688 h 571499"/>
                <a:gd name="connsiteX525" fmla="*/ -670 w 742950"/>
                <a:gd name="connsiteY525" fmla="*/ 359688 h 571499"/>
                <a:gd name="connsiteX526" fmla="*/ -670 w 742950"/>
                <a:gd name="connsiteY526" fmla="*/ 362870 h 571499"/>
                <a:gd name="connsiteX527" fmla="*/ 2511 w 742950"/>
                <a:gd name="connsiteY527" fmla="*/ 369232 h 571499"/>
                <a:gd name="connsiteX528" fmla="*/ 2511 w 742950"/>
                <a:gd name="connsiteY528" fmla="*/ 372423 h 571499"/>
                <a:gd name="connsiteX529" fmla="*/ 5693 w 742950"/>
                <a:gd name="connsiteY529" fmla="*/ 372423 h 571499"/>
                <a:gd name="connsiteX530" fmla="*/ 8874 w 742950"/>
                <a:gd name="connsiteY530" fmla="*/ 372423 h 571499"/>
                <a:gd name="connsiteX531" fmla="*/ 8874 w 742950"/>
                <a:gd name="connsiteY531" fmla="*/ 375605 h 571499"/>
                <a:gd name="connsiteX532" fmla="*/ 12055 w 742950"/>
                <a:gd name="connsiteY532" fmla="*/ 375605 h 571499"/>
                <a:gd name="connsiteX533" fmla="*/ 12055 w 742950"/>
                <a:gd name="connsiteY533" fmla="*/ 375605 h 571499"/>
                <a:gd name="connsiteX534" fmla="*/ 12055 w 742950"/>
                <a:gd name="connsiteY534" fmla="*/ 375605 h 571499"/>
                <a:gd name="connsiteX535" fmla="*/ 15237 w 742950"/>
                <a:gd name="connsiteY535" fmla="*/ 378786 h 571499"/>
                <a:gd name="connsiteX536" fmla="*/ 15237 w 742950"/>
                <a:gd name="connsiteY536" fmla="*/ 378786 h 571499"/>
                <a:gd name="connsiteX537" fmla="*/ 12055 w 742950"/>
                <a:gd name="connsiteY537" fmla="*/ 378786 h 571499"/>
                <a:gd name="connsiteX538" fmla="*/ 12055 w 742950"/>
                <a:gd name="connsiteY538" fmla="*/ 378786 h 571499"/>
                <a:gd name="connsiteX539" fmla="*/ 12055 w 742950"/>
                <a:gd name="connsiteY539" fmla="*/ 378786 h 571499"/>
                <a:gd name="connsiteX540" fmla="*/ 15237 w 742950"/>
                <a:gd name="connsiteY540" fmla="*/ 381967 h 571499"/>
                <a:gd name="connsiteX541" fmla="*/ 15237 w 742950"/>
                <a:gd name="connsiteY541" fmla="*/ 381967 h 571499"/>
                <a:gd name="connsiteX542" fmla="*/ 15237 w 742950"/>
                <a:gd name="connsiteY542" fmla="*/ 381967 h 571499"/>
                <a:gd name="connsiteX543" fmla="*/ 15237 w 742950"/>
                <a:gd name="connsiteY543" fmla="*/ 381967 h 571499"/>
                <a:gd name="connsiteX544" fmla="*/ 18418 w 742950"/>
                <a:gd name="connsiteY544" fmla="*/ 385158 h 571499"/>
                <a:gd name="connsiteX545" fmla="*/ 18418 w 742950"/>
                <a:gd name="connsiteY545" fmla="*/ 385158 h 571499"/>
                <a:gd name="connsiteX546" fmla="*/ 18418 w 742950"/>
                <a:gd name="connsiteY546" fmla="*/ 385158 h 571499"/>
                <a:gd name="connsiteX547" fmla="*/ 15237 w 742950"/>
                <a:gd name="connsiteY547" fmla="*/ 391521 h 571499"/>
                <a:gd name="connsiteX548" fmla="*/ 18418 w 742950"/>
                <a:gd name="connsiteY548" fmla="*/ 394712 h 571499"/>
                <a:gd name="connsiteX549" fmla="*/ 21600 w 742950"/>
                <a:gd name="connsiteY549" fmla="*/ 397893 h 571499"/>
                <a:gd name="connsiteX550" fmla="*/ 24781 w 742950"/>
                <a:gd name="connsiteY550" fmla="*/ 401075 h 571499"/>
                <a:gd name="connsiteX551" fmla="*/ 24781 w 742950"/>
                <a:gd name="connsiteY551" fmla="*/ 404256 h 571499"/>
                <a:gd name="connsiteX552" fmla="*/ 24781 w 742950"/>
                <a:gd name="connsiteY552" fmla="*/ 407447 h 571499"/>
                <a:gd name="connsiteX553" fmla="*/ 21600 w 742950"/>
                <a:gd name="connsiteY553" fmla="*/ 407447 h 571499"/>
                <a:gd name="connsiteX554" fmla="*/ 18418 w 742950"/>
                <a:gd name="connsiteY554" fmla="*/ 407447 h 571499"/>
                <a:gd name="connsiteX555" fmla="*/ 15237 w 742950"/>
                <a:gd name="connsiteY555" fmla="*/ 407447 h 571499"/>
                <a:gd name="connsiteX556" fmla="*/ 15237 w 742950"/>
                <a:gd name="connsiteY556" fmla="*/ 407447 h 571499"/>
                <a:gd name="connsiteX557" fmla="*/ 12055 w 742950"/>
                <a:gd name="connsiteY557" fmla="*/ 407447 h 571499"/>
                <a:gd name="connsiteX558" fmla="*/ 12055 w 742950"/>
                <a:gd name="connsiteY558" fmla="*/ 407447 h 571499"/>
                <a:gd name="connsiteX559" fmla="*/ 8874 w 742950"/>
                <a:gd name="connsiteY559" fmla="*/ 407447 h 571499"/>
                <a:gd name="connsiteX560" fmla="*/ 12055 w 742950"/>
                <a:gd name="connsiteY560" fmla="*/ 410628 h 571499"/>
                <a:gd name="connsiteX561" fmla="*/ 91599 w 742950"/>
                <a:gd name="connsiteY561" fmla="*/ 426544 h 571499"/>
                <a:gd name="connsiteX562" fmla="*/ 233197 w 742950"/>
                <a:gd name="connsiteY562" fmla="*/ 423363 h 571499"/>
                <a:gd name="connsiteX563" fmla="*/ 239560 w 742950"/>
                <a:gd name="connsiteY563" fmla="*/ 423363 h 571499"/>
                <a:gd name="connsiteX564" fmla="*/ 239560 w 742950"/>
                <a:gd name="connsiteY564" fmla="*/ 423363 h 571499"/>
                <a:gd name="connsiteX565" fmla="*/ 239560 w 742950"/>
                <a:gd name="connsiteY565" fmla="*/ 423363 h 571499"/>
                <a:gd name="connsiteX566" fmla="*/ 239560 w 742950"/>
                <a:gd name="connsiteY566" fmla="*/ 423363 h 571499"/>
                <a:gd name="connsiteX567" fmla="*/ 239560 w 742950"/>
                <a:gd name="connsiteY567" fmla="*/ 426544 h 571499"/>
                <a:gd name="connsiteX568" fmla="*/ 242741 w 742950"/>
                <a:gd name="connsiteY568" fmla="*/ 426544 h 571499"/>
                <a:gd name="connsiteX569" fmla="*/ 242741 w 742950"/>
                <a:gd name="connsiteY569" fmla="*/ 429726 h 571499"/>
                <a:gd name="connsiteX570" fmla="*/ 242741 w 742950"/>
                <a:gd name="connsiteY570" fmla="*/ 439279 h 571499"/>
                <a:gd name="connsiteX571" fmla="*/ 242741 w 742950"/>
                <a:gd name="connsiteY571" fmla="*/ 439279 h 571499"/>
                <a:gd name="connsiteX572" fmla="*/ 242741 w 742950"/>
                <a:gd name="connsiteY572" fmla="*/ 442461 h 571499"/>
                <a:gd name="connsiteX573" fmla="*/ 245923 w 742950"/>
                <a:gd name="connsiteY573" fmla="*/ 442461 h 571499"/>
                <a:gd name="connsiteX574" fmla="*/ 245923 w 742950"/>
                <a:gd name="connsiteY574" fmla="*/ 442461 h 571499"/>
                <a:gd name="connsiteX575" fmla="*/ 249104 w 742950"/>
                <a:gd name="connsiteY575" fmla="*/ 445651 h 571499"/>
                <a:gd name="connsiteX576" fmla="*/ 249104 w 742950"/>
                <a:gd name="connsiteY576" fmla="*/ 448833 h 571499"/>
                <a:gd name="connsiteX577" fmla="*/ 249104 w 742950"/>
                <a:gd name="connsiteY577" fmla="*/ 448833 h 571499"/>
                <a:gd name="connsiteX578" fmla="*/ 249104 w 742950"/>
                <a:gd name="connsiteY578" fmla="*/ 452014 h 571499"/>
                <a:gd name="connsiteX579" fmla="*/ 249104 w 742950"/>
                <a:gd name="connsiteY579" fmla="*/ 452014 h 571499"/>
                <a:gd name="connsiteX580" fmla="*/ 249104 w 742950"/>
                <a:gd name="connsiteY580" fmla="*/ 452014 h 571499"/>
                <a:gd name="connsiteX581" fmla="*/ 245923 w 742950"/>
                <a:gd name="connsiteY581" fmla="*/ 466340 h 571499"/>
                <a:gd name="connsiteX582" fmla="*/ 245923 w 742950"/>
                <a:gd name="connsiteY582" fmla="*/ 466340 h 571499"/>
                <a:gd name="connsiteX583" fmla="*/ 245923 w 742950"/>
                <a:gd name="connsiteY583" fmla="*/ 466340 h 571499"/>
                <a:gd name="connsiteX584" fmla="*/ 245923 w 742950"/>
                <a:gd name="connsiteY584" fmla="*/ 469531 h 571499"/>
                <a:gd name="connsiteX585" fmla="*/ 245923 w 742950"/>
                <a:gd name="connsiteY585" fmla="*/ 469531 h 571499"/>
                <a:gd name="connsiteX586" fmla="*/ 245923 w 742950"/>
                <a:gd name="connsiteY586" fmla="*/ 469531 h 571499"/>
                <a:gd name="connsiteX587" fmla="*/ 245923 w 742950"/>
                <a:gd name="connsiteY587" fmla="*/ 472712 h 571499"/>
                <a:gd name="connsiteX588" fmla="*/ 239560 w 742950"/>
                <a:gd name="connsiteY588" fmla="*/ 475893 h 571499"/>
                <a:gd name="connsiteX589" fmla="*/ 239560 w 742950"/>
                <a:gd name="connsiteY589" fmla="*/ 475893 h 571499"/>
                <a:gd name="connsiteX590" fmla="*/ 236379 w 742950"/>
                <a:gd name="connsiteY590" fmla="*/ 475893 h 571499"/>
                <a:gd name="connsiteX591" fmla="*/ 236379 w 742950"/>
                <a:gd name="connsiteY591" fmla="*/ 475893 h 571499"/>
                <a:gd name="connsiteX592" fmla="*/ 230016 w 742950"/>
                <a:gd name="connsiteY592" fmla="*/ 475893 h 571499"/>
                <a:gd name="connsiteX593" fmla="*/ 226825 w 742950"/>
                <a:gd name="connsiteY593" fmla="*/ 475893 h 571499"/>
                <a:gd name="connsiteX594" fmla="*/ 217281 w 742950"/>
                <a:gd name="connsiteY594" fmla="*/ 475893 h 571499"/>
                <a:gd name="connsiteX595" fmla="*/ 217281 w 742950"/>
                <a:gd name="connsiteY595" fmla="*/ 479075 h 571499"/>
                <a:gd name="connsiteX596" fmla="*/ 217281 w 742950"/>
                <a:gd name="connsiteY596" fmla="*/ 479075 h 571499"/>
                <a:gd name="connsiteX597" fmla="*/ 217281 w 742950"/>
                <a:gd name="connsiteY597" fmla="*/ 479075 h 571499"/>
                <a:gd name="connsiteX598" fmla="*/ 214099 w 742950"/>
                <a:gd name="connsiteY598" fmla="*/ 479075 h 571499"/>
                <a:gd name="connsiteX599" fmla="*/ 214099 w 742950"/>
                <a:gd name="connsiteY599" fmla="*/ 482266 h 571499"/>
                <a:gd name="connsiteX600" fmla="*/ 210918 w 742950"/>
                <a:gd name="connsiteY600" fmla="*/ 482266 h 571499"/>
                <a:gd name="connsiteX601" fmla="*/ 210918 w 742950"/>
                <a:gd name="connsiteY601" fmla="*/ 482266 h 571499"/>
                <a:gd name="connsiteX602" fmla="*/ 210918 w 742950"/>
                <a:gd name="connsiteY602" fmla="*/ 485447 h 571499"/>
                <a:gd name="connsiteX603" fmla="*/ 210918 w 742950"/>
                <a:gd name="connsiteY603" fmla="*/ 485447 h 571499"/>
                <a:gd name="connsiteX604" fmla="*/ 210918 w 742950"/>
                <a:gd name="connsiteY604" fmla="*/ 485447 h 571499"/>
                <a:gd name="connsiteX605" fmla="*/ 210918 w 742950"/>
                <a:gd name="connsiteY605" fmla="*/ 485447 h 571499"/>
                <a:gd name="connsiteX606" fmla="*/ 207737 w 742950"/>
                <a:gd name="connsiteY606" fmla="*/ 491819 h 571499"/>
                <a:gd name="connsiteX607" fmla="*/ 210918 w 742950"/>
                <a:gd name="connsiteY607" fmla="*/ 495000 h 571499"/>
                <a:gd name="connsiteX608" fmla="*/ 210918 w 742950"/>
                <a:gd name="connsiteY608" fmla="*/ 501363 h 571499"/>
                <a:gd name="connsiteX609" fmla="*/ 214099 w 742950"/>
                <a:gd name="connsiteY609" fmla="*/ 507735 h 571499"/>
                <a:gd name="connsiteX610" fmla="*/ 223644 w 742950"/>
                <a:gd name="connsiteY610" fmla="*/ 520470 h 571499"/>
                <a:gd name="connsiteX611" fmla="*/ 233197 w 742950"/>
                <a:gd name="connsiteY611" fmla="*/ 533205 h 571499"/>
                <a:gd name="connsiteX612" fmla="*/ 233197 w 742950"/>
                <a:gd name="connsiteY612" fmla="*/ 539568 h 571499"/>
                <a:gd name="connsiteX613" fmla="*/ 236379 w 742950"/>
                <a:gd name="connsiteY613" fmla="*/ 539568 h 571499"/>
                <a:gd name="connsiteX614" fmla="*/ 239560 w 742950"/>
                <a:gd name="connsiteY614" fmla="*/ 542759 h 571499"/>
                <a:gd name="connsiteX615" fmla="*/ 242741 w 742950"/>
                <a:gd name="connsiteY615" fmla="*/ 555494 h 571499"/>
                <a:gd name="connsiteX616" fmla="*/ 245923 w 742950"/>
                <a:gd name="connsiteY616" fmla="*/ 555494 h 571499"/>
                <a:gd name="connsiteX617" fmla="*/ 252285 w 742950"/>
                <a:gd name="connsiteY617" fmla="*/ 565047 h 571499"/>
                <a:gd name="connsiteX618" fmla="*/ 255467 w 742950"/>
                <a:gd name="connsiteY618" fmla="*/ 568229 h 571499"/>
                <a:gd name="connsiteX619" fmla="*/ 255467 w 742950"/>
                <a:gd name="connsiteY619" fmla="*/ 571410 h 571499"/>
                <a:gd name="connsiteX620" fmla="*/ 258648 w 742950"/>
                <a:gd name="connsiteY620" fmla="*/ 571410 h 571499"/>
                <a:gd name="connsiteX621" fmla="*/ 258648 w 742950"/>
                <a:gd name="connsiteY621" fmla="*/ 571410 h 571499"/>
                <a:gd name="connsiteX622" fmla="*/ 258648 w 742950"/>
                <a:gd name="connsiteY622" fmla="*/ 571410 h 571499"/>
                <a:gd name="connsiteX623" fmla="*/ 258648 w 742950"/>
                <a:gd name="connsiteY623" fmla="*/ 571410 h 571499"/>
                <a:gd name="connsiteX624" fmla="*/ 263420 w 742950"/>
                <a:gd name="connsiteY624" fmla="*/ 571410 h 571499"/>
                <a:gd name="connsiteX625" fmla="*/ 263420 w 742950"/>
                <a:gd name="connsiteY625" fmla="*/ 568229 h 571499"/>
                <a:gd name="connsiteX626" fmla="*/ 263420 w 742950"/>
                <a:gd name="connsiteY626" fmla="*/ 568229 h 571499"/>
                <a:gd name="connsiteX627" fmla="*/ 263420 w 742950"/>
                <a:gd name="connsiteY627" fmla="*/ 568229 h 571499"/>
                <a:gd name="connsiteX628" fmla="*/ 269783 w 742950"/>
                <a:gd name="connsiteY628" fmla="*/ 555494 h 571499"/>
                <a:gd name="connsiteX629" fmla="*/ 272964 w 742950"/>
                <a:gd name="connsiteY629" fmla="*/ 552303 h 571499"/>
                <a:gd name="connsiteX630" fmla="*/ 272964 w 742950"/>
                <a:gd name="connsiteY630" fmla="*/ 552303 h 571499"/>
                <a:gd name="connsiteX631" fmla="*/ 272964 w 742950"/>
                <a:gd name="connsiteY631" fmla="*/ 552303 h 571499"/>
                <a:gd name="connsiteX632" fmla="*/ 276146 w 742950"/>
                <a:gd name="connsiteY632" fmla="*/ 549122 h 571499"/>
                <a:gd name="connsiteX633" fmla="*/ 279327 w 742950"/>
                <a:gd name="connsiteY633" fmla="*/ 545940 h 571499"/>
                <a:gd name="connsiteX634" fmla="*/ 279327 w 742950"/>
                <a:gd name="connsiteY634" fmla="*/ 542759 h 571499"/>
                <a:gd name="connsiteX635" fmla="*/ 279327 w 742950"/>
                <a:gd name="connsiteY635" fmla="*/ 542759 h 571499"/>
                <a:gd name="connsiteX636" fmla="*/ 282508 w 742950"/>
                <a:gd name="connsiteY636" fmla="*/ 542759 h 571499"/>
                <a:gd name="connsiteX637" fmla="*/ 285690 w 742950"/>
                <a:gd name="connsiteY637" fmla="*/ 542759 h 571499"/>
                <a:gd name="connsiteX638" fmla="*/ 285690 w 742950"/>
                <a:gd name="connsiteY638" fmla="*/ 542759 h 571499"/>
                <a:gd name="connsiteX639" fmla="*/ 288871 w 742950"/>
                <a:gd name="connsiteY639" fmla="*/ 542759 h 571499"/>
                <a:gd name="connsiteX640" fmla="*/ 288871 w 742950"/>
                <a:gd name="connsiteY640" fmla="*/ 542759 h 571499"/>
                <a:gd name="connsiteX641" fmla="*/ 292052 w 742950"/>
                <a:gd name="connsiteY641" fmla="*/ 545940 h 571499"/>
                <a:gd name="connsiteX642" fmla="*/ 295233 w 742950"/>
                <a:gd name="connsiteY642" fmla="*/ 549122 h 571499"/>
                <a:gd name="connsiteX643" fmla="*/ 301606 w 742950"/>
                <a:gd name="connsiteY643" fmla="*/ 552303 h 571499"/>
                <a:gd name="connsiteX644" fmla="*/ 336601 w 742950"/>
                <a:gd name="connsiteY644" fmla="*/ 558675 h 571499"/>
                <a:gd name="connsiteX645" fmla="*/ 339782 w 742950"/>
                <a:gd name="connsiteY645" fmla="*/ 558675 h 571499"/>
                <a:gd name="connsiteX646" fmla="*/ 339782 w 742950"/>
                <a:gd name="connsiteY646" fmla="*/ 558675 h 571499"/>
                <a:gd name="connsiteX647" fmla="*/ 339782 w 742950"/>
                <a:gd name="connsiteY647" fmla="*/ 558675 h 571499"/>
                <a:gd name="connsiteX648" fmla="*/ 339782 w 742950"/>
                <a:gd name="connsiteY648" fmla="*/ 558675 h 571499"/>
                <a:gd name="connsiteX649" fmla="*/ 342964 w 742950"/>
                <a:gd name="connsiteY649" fmla="*/ 558675 h 571499"/>
                <a:gd name="connsiteX650" fmla="*/ 342964 w 742950"/>
                <a:gd name="connsiteY650" fmla="*/ 555494 h 571499"/>
                <a:gd name="connsiteX651" fmla="*/ 342964 w 742950"/>
                <a:gd name="connsiteY651" fmla="*/ 555494 h 571499"/>
                <a:gd name="connsiteX652" fmla="*/ 342964 w 742950"/>
                <a:gd name="connsiteY652" fmla="*/ 555494 h 571499"/>
                <a:gd name="connsiteX653" fmla="*/ 342964 w 742950"/>
                <a:gd name="connsiteY653" fmla="*/ 555494 h 571499"/>
                <a:gd name="connsiteX654" fmla="*/ 342964 w 742950"/>
                <a:gd name="connsiteY654" fmla="*/ 549122 h 571499"/>
                <a:gd name="connsiteX655" fmla="*/ 342964 w 742950"/>
                <a:gd name="connsiteY655" fmla="*/ 549122 h 571499"/>
                <a:gd name="connsiteX656" fmla="*/ 342964 w 742950"/>
                <a:gd name="connsiteY656" fmla="*/ 545940 h 571499"/>
                <a:gd name="connsiteX657" fmla="*/ 342964 w 742950"/>
                <a:gd name="connsiteY657" fmla="*/ 542759 h 571499"/>
                <a:gd name="connsiteX658" fmla="*/ 342964 w 742950"/>
                <a:gd name="connsiteY658" fmla="*/ 539568 h 571499"/>
                <a:gd name="connsiteX659" fmla="*/ 342964 w 742950"/>
                <a:gd name="connsiteY659" fmla="*/ 533205 h 571499"/>
                <a:gd name="connsiteX660" fmla="*/ 342964 w 742950"/>
                <a:gd name="connsiteY660" fmla="*/ 533205 h 571499"/>
                <a:gd name="connsiteX661" fmla="*/ 342964 w 742950"/>
                <a:gd name="connsiteY661" fmla="*/ 530024 h 571499"/>
                <a:gd name="connsiteX662" fmla="*/ 346145 w 742950"/>
                <a:gd name="connsiteY662" fmla="*/ 530024 h 571499"/>
                <a:gd name="connsiteX663" fmla="*/ 346145 w 742950"/>
                <a:gd name="connsiteY663" fmla="*/ 530024 h 571499"/>
                <a:gd name="connsiteX664" fmla="*/ 346145 w 742950"/>
                <a:gd name="connsiteY664" fmla="*/ 530024 h 571499"/>
                <a:gd name="connsiteX665" fmla="*/ 346145 w 742950"/>
                <a:gd name="connsiteY665" fmla="*/ 530024 h 571499"/>
                <a:gd name="connsiteX666" fmla="*/ 346145 w 742950"/>
                <a:gd name="connsiteY666" fmla="*/ 530024 h 571499"/>
                <a:gd name="connsiteX667" fmla="*/ 349326 w 742950"/>
                <a:gd name="connsiteY667" fmla="*/ 530024 h 571499"/>
                <a:gd name="connsiteX668" fmla="*/ 349326 w 742950"/>
                <a:gd name="connsiteY668" fmla="*/ 533205 h 571499"/>
                <a:gd name="connsiteX669" fmla="*/ 355689 w 742950"/>
                <a:gd name="connsiteY669" fmla="*/ 533205 h 571499"/>
                <a:gd name="connsiteX670" fmla="*/ 358870 w 742950"/>
                <a:gd name="connsiteY670" fmla="*/ 533205 h 571499"/>
                <a:gd name="connsiteX671" fmla="*/ 362051 w 742950"/>
                <a:gd name="connsiteY671" fmla="*/ 533205 h 571499"/>
                <a:gd name="connsiteX672" fmla="*/ 371605 w 742950"/>
                <a:gd name="connsiteY672" fmla="*/ 536387 h 571499"/>
                <a:gd name="connsiteX673" fmla="*/ 374787 w 742950"/>
                <a:gd name="connsiteY673" fmla="*/ 536387 h 571499"/>
                <a:gd name="connsiteX674" fmla="*/ 374787 w 742950"/>
                <a:gd name="connsiteY674" fmla="*/ 536387 h 571499"/>
                <a:gd name="connsiteX675" fmla="*/ 374787 w 742950"/>
                <a:gd name="connsiteY675" fmla="*/ 536387 h 571499"/>
                <a:gd name="connsiteX676" fmla="*/ 381149 w 742950"/>
                <a:gd name="connsiteY676" fmla="*/ 533205 h 571499"/>
                <a:gd name="connsiteX677" fmla="*/ 384330 w 742950"/>
                <a:gd name="connsiteY677" fmla="*/ 530024 h 571499"/>
                <a:gd name="connsiteX678" fmla="*/ 387512 w 742950"/>
                <a:gd name="connsiteY678" fmla="*/ 530024 h 571499"/>
                <a:gd name="connsiteX679" fmla="*/ 387512 w 742950"/>
                <a:gd name="connsiteY679" fmla="*/ 530024 h 571499"/>
                <a:gd name="connsiteX680" fmla="*/ 387512 w 742950"/>
                <a:gd name="connsiteY680" fmla="*/ 530024 h 571499"/>
                <a:gd name="connsiteX681" fmla="*/ 387512 w 742950"/>
                <a:gd name="connsiteY681" fmla="*/ 530024 h 571499"/>
                <a:gd name="connsiteX682" fmla="*/ 387512 w 742950"/>
                <a:gd name="connsiteY682" fmla="*/ 530024 h 571499"/>
                <a:gd name="connsiteX683" fmla="*/ 390693 w 742950"/>
                <a:gd name="connsiteY683" fmla="*/ 533205 h 571499"/>
                <a:gd name="connsiteX684" fmla="*/ 390693 w 742950"/>
                <a:gd name="connsiteY684" fmla="*/ 539568 h 571499"/>
                <a:gd name="connsiteX685" fmla="*/ 390693 w 742950"/>
                <a:gd name="connsiteY685" fmla="*/ 539568 h 571499"/>
                <a:gd name="connsiteX686" fmla="*/ 393875 w 742950"/>
                <a:gd name="connsiteY686" fmla="*/ 542759 h 571499"/>
                <a:gd name="connsiteX687" fmla="*/ 393875 w 742950"/>
                <a:gd name="connsiteY687" fmla="*/ 542759 h 571499"/>
                <a:gd name="connsiteX688" fmla="*/ 416144 w 742950"/>
                <a:gd name="connsiteY688" fmla="*/ 552303 h 571499"/>
                <a:gd name="connsiteX689" fmla="*/ 419325 w 742950"/>
                <a:gd name="connsiteY689" fmla="*/ 552303 h 571499"/>
                <a:gd name="connsiteX690" fmla="*/ 419325 w 742950"/>
                <a:gd name="connsiteY690" fmla="*/ 552303 h 571499"/>
                <a:gd name="connsiteX691" fmla="*/ 424097 w 742950"/>
                <a:gd name="connsiteY691" fmla="*/ 552303 h 571499"/>
                <a:gd name="connsiteX692" fmla="*/ 427279 w 742950"/>
                <a:gd name="connsiteY692" fmla="*/ 552303 h 571499"/>
                <a:gd name="connsiteX693" fmla="*/ 430460 w 742950"/>
                <a:gd name="connsiteY693" fmla="*/ 555494 h 571499"/>
                <a:gd name="connsiteX694" fmla="*/ 433641 w 742950"/>
                <a:gd name="connsiteY694" fmla="*/ 555494 h 571499"/>
                <a:gd name="connsiteX695" fmla="*/ 433641 w 742950"/>
                <a:gd name="connsiteY695" fmla="*/ 555494 h 571499"/>
                <a:gd name="connsiteX696" fmla="*/ 433641 w 742950"/>
                <a:gd name="connsiteY696" fmla="*/ 555494 h 571499"/>
                <a:gd name="connsiteX697" fmla="*/ 436832 w 742950"/>
                <a:gd name="connsiteY697" fmla="*/ 555494 h 571499"/>
                <a:gd name="connsiteX698" fmla="*/ 436832 w 742950"/>
                <a:gd name="connsiteY698" fmla="*/ 555494 h 571499"/>
                <a:gd name="connsiteX699" fmla="*/ 436832 w 742950"/>
                <a:gd name="connsiteY699" fmla="*/ 555494 h 571499"/>
                <a:gd name="connsiteX700" fmla="*/ 440014 w 742950"/>
                <a:gd name="connsiteY700" fmla="*/ 552303 h 571499"/>
                <a:gd name="connsiteX701" fmla="*/ 443195 w 742950"/>
                <a:gd name="connsiteY701" fmla="*/ 552303 h 571499"/>
                <a:gd name="connsiteX702" fmla="*/ 443195 w 742950"/>
                <a:gd name="connsiteY702" fmla="*/ 549122 h 571499"/>
                <a:gd name="connsiteX703" fmla="*/ 449558 w 742950"/>
                <a:gd name="connsiteY703" fmla="*/ 549122 h 571499"/>
                <a:gd name="connsiteX704" fmla="*/ 452739 w 742950"/>
                <a:gd name="connsiteY704" fmla="*/ 549122 h 571499"/>
                <a:gd name="connsiteX705" fmla="*/ 459102 w 742950"/>
                <a:gd name="connsiteY705" fmla="*/ 549122 h 571499"/>
                <a:gd name="connsiteX706" fmla="*/ 462283 w 742950"/>
                <a:gd name="connsiteY706" fmla="*/ 549122 h 571499"/>
                <a:gd name="connsiteX707" fmla="*/ 487734 w 742950"/>
                <a:gd name="connsiteY707" fmla="*/ 549122 h 571499"/>
                <a:gd name="connsiteX708" fmla="*/ 487734 w 742950"/>
                <a:gd name="connsiteY708" fmla="*/ 545940 h 571499"/>
                <a:gd name="connsiteX709" fmla="*/ 487734 w 742950"/>
                <a:gd name="connsiteY709" fmla="*/ 542759 h 571499"/>
                <a:gd name="connsiteX710" fmla="*/ 490915 w 742950"/>
                <a:gd name="connsiteY710" fmla="*/ 536387 h 571499"/>
                <a:gd name="connsiteX711" fmla="*/ 490915 w 742950"/>
                <a:gd name="connsiteY711" fmla="*/ 533205 h 571499"/>
                <a:gd name="connsiteX712" fmla="*/ 494096 w 742950"/>
                <a:gd name="connsiteY712" fmla="*/ 533205 h 571499"/>
                <a:gd name="connsiteX713" fmla="*/ 494096 w 742950"/>
                <a:gd name="connsiteY713" fmla="*/ 526833 h 571499"/>
                <a:gd name="connsiteX714" fmla="*/ 494096 w 742950"/>
                <a:gd name="connsiteY714" fmla="*/ 526833 h 571499"/>
                <a:gd name="connsiteX715" fmla="*/ 494096 w 742950"/>
                <a:gd name="connsiteY715" fmla="*/ 523652 h 571499"/>
                <a:gd name="connsiteX716" fmla="*/ 519557 w 742950"/>
                <a:gd name="connsiteY716" fmla="*/ 469531 h 571499"/>
                <a:gd name="connsiteX717" fmla="*/ 519557 w 742950"/>
                <a:gd name="connsiteY717" fmla="*/ 466340 h 571499"/>
                <a:gd name="connsiteX718" fmla="*/ 525919 w 742950"/>
                <a:gd name="connsiteY718" fmla="*/ 466340 h 571499"/>
                <a:gd name="connsiteX719" fmla="*/ 548189 w 742950"/>
                <a:gd name="connsiteY719" fmla="*/ 472712 h 571499"/>
                <a:gd name="connsiteX720" fmla="*/ 548189 w 742950"/>
                <a:gd name="connsiteY720" fmla="*/ 472712 h 571499"/>
                <a:gd name="connsiteX721" fmla="*/ 551370 w 742950"/>
                <a:gd name="connsiteY721" fmla="*/ 475893 h 571499"/>
                <a:gd name="connsiteX722" fmla="*/ 616598 w 742950"/>
                <a:gd name="connsiteY722" fmla="*/ 475893 h 571499"/>
                <a:gd name="connsiteX723" fmla="*/ 651602 w 742950"/>
                <a:gd name="connsiteY723" fmla="*/ 426544 h 571499"/>
                <a:gd name="connsiteX724" fmla="*/ 742280 w 742950"/>
                <a:gd name="connsiteY724" fmla="*/ 311930 h 571499"/>
                <a:gd name="connsiteX725" fmla="*/ 742280 w 742950"/>
                <a:gd name="connsiteY725" fmla="*/ 273725 h 57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</a:cxnLst>
              <a:rect l="l" t="t" r="r" b="b"/>
              <a:pathLst>
                <a:path w="742950" h="571499">
                  <a:moveTo>
                    <a:pt x="742280" y="273725"/>
                  </a:moveTo>
                  <a:lnTo>
                    <a:pt x="742280" y="198897"/>
                  </a:lnTo>
                  <a:lnTo>
                    <a:pt x="742280" y="60403"/>
                  </a:lnTo>
                  <a:lnTo>
                    <a:pt x="737508" y="60403"/>
                  </a:lnTo>
                  <a:lnTo>
                    <a:pt x="737508" y="60403"/>
                  </a:lnTo>
                  <a:lnTo>
                    <a:pt x="727964" y="54036"/>
                  </a:lnTo>
                  <a:lnTo>
                    <a:pt x="727964" y="50852"/>
                  </a:lnTo>
                  <a:lnTo>
                    <a:pt x="724783" y="50852"/>
                  </a:lnTo>
                  <a:lnTo>
                    <a:pt x="724783" y="47668"/>
                  </a:lnTo>
                  <a:lnTo>
                    <a:pt x="718420" y="47668"/>
                  </a:lnTo>
                  <a:lnTo>
                    <a:pt x="718420" y="47668"/>
                  </a:lnTo>
                  <a:lnTo>
                    <a:pt x="715239" y="44484"/>
                  </a:lnTo>
                  <a:lnTo>
                    <a:pt x="715239" y="41301"/>
                  </a:lnTo>
                  <a:lnTo>
                    <a:pt x="712057" y="41301"/>
                  </a:lnTo>
                  <a:lnTo>
                    <a:pt x="708876" y="41301"/>
                  </a:lnTo>
                  <a:lnTo>
                    <a:pt x="708876" y="41301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8117"/>
                  </a:lnTo>
                  <a:lnTo>
                    <a:pt x="705694" y="34933"/>
                  </a:lnTo>
                  <a:lnTo>
                    <a:pt x="705694" y="34933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5694" y="31749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8565"/>
                  </a:lnTo>
                  <a:lnTo>
                    <a:pt x="702503" y="25381"/>
                  </a:lnTo>
                  <a:lnTo>
                    <a:pt x="699322" y="25381"/>
                  </a:lnTo>
                  <a:lnTo>
                    <a:pt x="696141" y="22198"/>
                  </a:lnTo>
                  <a:lnTo>
                    <a:pt x="689778" y="19013"/>
                  </a:lnTo>
                  <a:lnTo>
                    <a:pt x="686597" y="15830"/>
                  </a:lnTo>
                  <a:lnTo>
                    <a:pt x="686597" y="15830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9462"/>
                  </a:lnTo>
                  <a:lnTo>
                    <a:pt x="686597" y="6278"/>
                  </a:lnTo>
                  <a:lnTo>
                    <a:pt x="686597" y="3094"/>
                  </a:lnTo>
                  <a:lnTo>
                    <a:pt x="686597" y="-89"/>
                  </a:lnTo>
                  <a:lnTo>
                    <a:pt x="683416" y="-89"/>
                  </a:lnTo>
                  <a:lnTo>
                    <a:pt x="680234" y="-89"/>
                  </a:lnTo>
                  <a:lnTo>
                    <a:pt x="661146" y="-89"/>
                  </a:lnTo>
                  <a:lnTo>
                    <a:pt x="661146" y="-89"/>
                  </a:lnTo>
                  <a:lnTo>
                    <a:pt x="622961" y="-89"/>
                  </a:lnTo>
                  <a:lnTo>
                    <a:pt x="587966" y="-89"/>
                  </a:lnTo>
                  <a:lnTo>
                    <a:pt x="581603" y="-89"/>
                  </a:lnTo>
                  <a:lnTo>
                    <a:pt x="581603" y="3094"/>
                  </a:lnTo>
                  <a:lnTo>
                    <a:pt x="573650" y="6278"/>
                  </a:lnTo>
                  <a:lnTo>
                    <a:pt x="573650" y="6278"/>
                  </a:lnTo>
                  <a:lnTo>
                    <a:pt x="567277" y="3094"/>
                  </a:lnTo>
                  <a:lnTo>
                    <a:pt x="564096" y="-89"/>
                  </a:lnTo>
                  <a:lnTo>
                    <a:pt x="554552" y="-89"/>
                  </a:lnTo>
                  <a:lnTo>
                    <a:pt x="551370" y="-89"/>
                  </a:lnTo>
                  <a:lnTo>
                    <a:pt x="548189" y="-89"/>
                  </a:lnTo>
                  <a:lnTo>
                    <a:pt x="548189" y="3094"/>
                  </a:lnTo>
                  <a:lnTo>
                    <a:pt x="548189" y="3094"/>
                  </a:lnTo>
                  <a:lnTo>
                    <a:pt x="548189" y="6278"/>
                  </a:lnTo>
                  <a:lnTo>
                    <a:pt x="548189" y="6278"/>
                  </a:lnTo>
                  <a:lnTo>
                    <a:pt x="548189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5008" y="9462"/>
                  </a:lnTo>
                  <a:lnTo>
                    <a:pt x="541827" y="12646"/>
                  </a:lnTo>
                  <a:lnTo>
                    <a:pt x="541827" y="19013"/>
                  </a:lnTo>
                  <a:lnTo>
                    <a:pt x="538645" y="28565"/>
                  </a:lnTo>
                  <a:lnTo>
                    <a:pt x="535464" y="31749"/>
                  </a:lnTo>
                  <a:lnTo>
                    <a:pt x="535464" y="31749"/>
                  </a:lnTo>
                  <a:lnTo>
                    <a:pt x="532282" y="31749"/>
                  </a:lnTo>
                  <a:lnTo>
                    <a:pt x="525919" y="57220"/>
                  </a:lnTo>
                  <a:lnTo>
                    <a:pt x="522738" y="60403"/>
                  </a:lnTo>
                  <a:lnTo>
                    <a:pt x="516376" y="68366"/>
                  </a:lnTo>
                  <a:lnTo>
                    <a:pt x="513194" y="71548"/>
                  </a:lnTo>
                  <a:lnTo>
                    <a:pt x="510013" y="90655"/>
                  </a:lnTo>
                  <a:lnTo>
                    <a:pt x="510013" y="100199"/>
                  </a:lnTo>
                  <a:lnTo>
                    <a:pt x="506832" y="100199"/>
                  </a:lnTo>
                  <a:lnTo>
                    <a:pt x="503650" y="109752"/>
                  </a:lnTo>
                  <a:lnTo>
                    <a:pt x="503650" y="112934"/>
                  </a:lnTo>
                  <a:lnTo>
                    <a:pt x="503650" y="112934"/>
                  </a:lnTo>
                  <a:lnTo>
                    <a:pt x="503650" y="106571"/>
                  </a:lnTo>
                  <a:lnTo>
                    <a:pt x="500459" y="103390"/>
                  </a:lnTo>
                  <a:lnTo>
                    <a:pt x="500459" y="100199"/>
                  </a:lnTo>
                  <a:lnTo>
                    <a:pt x="500459" y="97017"/>
                  </a:lnTo>
                  <a:lnTo>
                    <a:pt x="500459" y="93836"/>
                  </a:lnTo>
                  <a:lnTo>
                    <a:pt x="497278" y="93836"/>
                  </a:lnTo>
                  <a:lnTo>
                    <a:pt x="497278" y="93836"/>
                  </a:lnTo>
                  <a:lnTo>
                    <a:pt x="494096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4283"/>
                  </a:lnTo>
                  <a:lnTo>
                    <a:pt x="490915" y="81101"/>
                  </a:lnTo>
                  <a:lnTo>
                    <a:pt x="490915" y="81101"/>
                  </a:lnTo>
                  <a:lnTo>
                    <a:pt x="490915" y="77910"/>
                  </a:lnTo>
                  <a:lnTo>
                    <a:pt x="490915" y="77910"/>
                  </a:lnTo>
                  <a:lnTo>
                    <a:pt x="490915" y="74729"/>
                  </a:lnTo>
                  <a:lnTo>
                    <a:pt x="490915" y="74729"/>
                  </a:lnTo>
                  <a:lnTo>
                    <a:pt x="494096" y="71548"/>
                  </a:lnTo>
                  <a:lnTo>
                    <a:pt x="494096" y="71548"/>
                  </a:lnTo>
                  <a:lnTo>
                    <a:pt x="487734" y="63585"/>
                  </a:lnTo>
                  <a:lnTo>
                    <a:pt x="484553" y="60403"/>
                  </a:lnTo>
                  <a:lnTo>
                    <a:pt x="484553" y="57220"/>
                  </a:lnTo>
                  <a:lnTo>
                    <a:pt x="484553" y="57220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4036"/>
                  </a:lnTo>
                  <a:lnTo>
                    <a:pt x="481371" y="50852"/>
                  </a:lnTo>
                  <a:lnTo>
                    <a:pt x="481371" y="50852"/>
                  </a:lnTo>
                  <a:lnTo>
                    <a:pt x="481371" y="47668"/>
                  </a:lnTo>
                  <a:lnTo>
                    <a:pt x="478190" y="47668"/>
                  </a:lnTo>
                  <a:lnTo>
                    <a:pt x="475009" y="44484"/>
                  </a:lnTo>
                  <a:lnTo>
                    <a:pt x="478190" y="41301"/>
                  </a:lnTo>
                  <a:lnTo>
                    <a:pt x="478190" y="38117"/>
                  </a:lnTo>
                  <a:lnTo>
                    <a:pt x="478190" y="38117"/>
                  </a:lnTo>
                  <a:lnTo>
                    <a:pt x="478190" y="34933"/>
                  </a:lnTo>
                  <a:lnTo>
                    <a:pt x="478190" y="31749"/>
                  </a:lnTo>
                  <a:lnTo>
                    <a:pt x="478190" y="31749"/>
                  </a:lnTo>
                  <a:lnTo>
                    <a:pt x="475009" y="28565"/>
                  </a:lnTo>
                  <a:lnTo>
                    <a:pt x="471827" y="25381"/>
                  </a:lnTo>
                  <a:lnTo>
                    <a:pt x="471827" y="25381"/>
                  </a:lnTo>
                  <a:lnTo>
                    <a:pt x="468646" y="25381"/>
                  </a:lnTo>
                  <a:lnTo>
                    <a:pt x="465464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62283" y="22198"/>
                  </a:lnTo>
                  <a:lnTo>
                    <a:pt x="459102" y="22198"/>
                  </a:lnTo>
                  <a:lnTo>
                    <a:pt x="459102" y="22198"/>
                  </a:lnTo>
                  <a:lnTo>
                    <a:pt x="452739" y="22198"/>
                  </a:lnTo>
                  <a:lnTo>
                    <a:pt x="446377" y="19013"/>
                  </a:lnTo>
                  <a:lnTo>
                    <a:pt x="424097" y="12646"/>
                  </a:lnTo>
                  <a:lnTo>
                    <a:pt x="403419" y="12646"/>
                  </a:lnTo>
                  <a:lnTo>
                    <a:pt x="400238" y="15830"/>
                  </a:lnTo>
                  <a:lnTo>
                    <a:pt x="400238" y="15830"/>
                  </a:lnTo>
                  <a:lnTo>
                    <a:pt x="400238" y="19013"/>
                  </a:lnTo>
                  <a:lnTo>
                    <a:pt x="397056" y="22198"/>
                  </a:lnTo>
                  <a:lnTo>
                    <a:pt x="397056" y="22198"/>
                  </a:lnTo>
                  <a:lnTo>
                    <a:pt x="397056" y="28565"/>
                  </a:lnTo>
                  <a:lnTo>
                    <a:pt x="397056" y="31749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7056" y="41301"/>
                  </a:lnTo>
                  <a:lnTo>
                    <a:pt x="393875" y="44484"/>
                  </a:lnTo>
                  <a:lnTo>
                    <a:pt x="393875" y="44484"/>
                  </a:lnTo>
                  <a:lnTo>
                    <a:pt x="390693" y="47668"/>
                  </a:lnTo>
                  <a:lnTo>
                    <a:pt x="387512" y="54036"/>
                  </a:lnTo>
                  <a:lnTo>
                    <a:pt x="387512" y="57220"/>
                  </a:lnTo>
                  <a:lnTo>
                    <a:pt x="387512" y="60403"/>
                  </a:lnTo>
                  <a:lnTo>
                    <a:pt x="384330" y="63585"/>
                  </a:lnTo>
                  <a:lnTo>
                    <a:pt x="384330" y="68366"/>
                  </a:lnTo>
                  <a:lnTo>
                    <a:pt x="384330" y="68366"/>
                  </a:lnTo>
                  <a:lnTo>
                    <a:pt x="384330" y="71548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4330" y="77910"/>
                  </a:lnTo>
                  <a:lnTo>
                    <a:pt x="387512" y="77910"/>
                  </a:lnTo>
                  <a:lnTo>
                    <a:pt x="387512" y="77910"/>
                  </a:lnTo>
                  <a:lnTo>
                    <a:pt x="393875" y="81101"/>
                  </a:lnTo>
                  <a:lnTo>
                    <a:pt x="393875" y="84283"/>
                  </a:lnTo>
                  <a:lnTo>
                    <a:pt x="390693" y="87464"/>
                  </a:lnTo>
                  <a:lnTo>
                    <a:pt x="390693" y="87464"/>
                  </a:lnTo>
                  <a:lnTo>
                    <a:pt x="390693" y="90655"/>
                  </a:lnTo>
                  <a:lnTo>
                    <a:pt x="390693" y="93836"/>
                  </a:lnTo>
                  <a:lnTo>
                    <a:pt x="390693" y="93836"/>
                  </a:lnTo>
                  <a:lnTo>
                    <a:pt x="390693" y="97017"/>
                  </a:lnTo>
                  <a:lnTo>
                    <a:pt x="390693" y="97017"/>
                  </a:lnTo>
                  <a:lnTo>
                    <a:pt x="393875" y="109752"/>
                  </a:lnTo>
                  <a:lnTo>
                    <a:pt x="393875" y="109752"/>
                  </a:lnTo>
                  <a:lnTo>
                    <a:pt x="393875" y="112934"/>
                  </a:lnTo>
                  <a:lnTo>
                    <a:pt x="393875" y="112934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397056" y="122487"/>
                  </a:lnTo>
                  <a:lnTo>
                    <a:pt x="400238" y="125669"/>
                  </a:lnTo>
                  <a:lnTo>
                    <a:pt x="400238" y="125669"/>
                  </a:lnTo>
                  <a:lnTo>
                    <a:pt x="403419" y="128860"/>
                  </a:lnTo>
                  <a:lnTo>
                    <a:pt x="403419" y="128860"/>
                  </a:lnTo>
                  <a:lnTo>
                    <a:pt x="412963" y="128860"/>
                  </a:lnTo>
                  <a:lnTo>
                    <a:pt x="416144" y="128860"/>
                  </a:lnTo>
                  <a:lnTo>
                    <a:pt x="419325" y="128860"/>
                  </a:lnTo>
                  <a:lnTo>
                    <a:pt x="419325" y="128860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2041"/>
                  </a:lnTo>
                  <a:lnTo>
                    <a:pt x="424097" y="135222"/>
                  </a:lnTo>
                  <a:lnTo>
                    <a:pt x="424097" y="135222"/>
                  </a:lnTo>
                  <a:lnTo>
                    <a:pt x="424097" y="138404"/>
                  </a:lnTo>
                  <a:lnTo>
                    <a:pt x="424097" y="151138"/>
                  </a:lnTo>
                  <a:lnTo>
                    <a:pt x="419325" y="157511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0692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19325" y="163883"/>
                  </a:lnTo>
                  <a:lnTo>
                    <a:pt x="424097" y="163883"/>
                  </a:lnTo>
                  <a:lnTo>
                    <a:pt x="424097" y="163883"/>
                  </a:lnTo>
                  <a:lnTo>
                    <a:pt x="427279" y="167064"/>
                  </a:lnTo>
                  <a:lnTo>
                    <a:pt x="430460" y="167064"/>
                  </a:lnTo>
                  <a:lnTo>
                    <a:pt x="430460" y="167064"/>
                  </a:lnTo>
                  <a:lnTo>
                    <a:pt x="433641" y="173427"/>
                  </a:lnTo>
                  <a:lnTo>
                    <a:pt x="433641" y="176618"/>
                  </a:lnTo>
                  <a:lnTo>
                    <a:pt x="440014" y="182981"/>
                  </a:lnTo>
                  <a:lnTo>
                    <a:pt x="440014" y="186162"/>
                  </a:lnTo>
                  <a:lnTo>
                    <a:pt x="440014" y="186162"/>
                  </a:lnTo>
                  <a:lnTo>
                    <a:pt x="440014" y="189353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0014" y="192534"/>
                  </a:lnTo>
                  <a:lnTo>
                    <a:pt x="443195" y="192534"/>
                  </a:lnTo>
                  <a:lnTo>
                    <a:pt x="443195" y="192534"/>
                  </a:lnTo>
                  <a:lnTo>
                    <a:pt x="446377" y="192534"/>
                  </a:lnTo>
                  <a:lnTo>
                    <a:pt x="449558" y="192534"/>
                  </a:lnTo>
                  <a:lnTo>
                    <a:pt x="449558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92534"/>
                  </a:lnTo>
                  <a:lnTo>
                    <a:pt x="452739" y="189353"/>
                  </a:lnTo>
                  <a:lnTo>
                    <a:pt x="455920" y="189353"/>
                  </a:lnTo>
                  <a:lnTo>
                    <a:pt x="455920" y="189353"/>
                  </a:lnTo>
                  <a:lnTo>
                    <a:pt x="462283" y="189353"/>
                  </a:lnTo>
                  <a:lnTo>
                    <a:pt x="462283" y="186162"/>
                  </a:lnTo>
                  <a:lnTo>
                    <a:pt x="465464" y="186162"/>
                  </a:lnTo>
                  <a:lnTo>
                    <a:pt x="465464" y="186162"/>
                  </a:lnTo>
                  <a:lnTo>
                    <a:pt x="465464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68646" y="189353"/>
                  </a:lnTo>
                  <a:lnTo>
                    <a:pt x="475009" y="192534"/>
                  </a:lnTo>
                  <a:lnTo>
                    <a:pt x="478190" y="192534"/>
                  </a:lnTo>
                  <a:lnTo>
                    <a:pt x="481371" y="195715"/>
                  </a:lnTo>
                  <a:lnTo>
                    <a:pt x="481371" y="198897"/>
                  </a:lnTo>
                  <a:lnTo>
                    <a:pt x="481371" y="198897"/>
                  </a:lnTo>
                  <a:lnTo>
                    <a:pt x="484553" y="202088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87734" y="205269"/>
                  </a:lnTo>
                  <a:lnTo>
                    <a:pt x="490915" y="208450"/>
                  </a:lnTo>
                  <a:lnTo>
                    <a:pt x="494096" y="205269"/>
                  </a:lnTo>
                  <a:lnTo>
                    <a:pt x="494096" y="205269"/>
                  </a:lnTo>
                  <a:lnTo>
                    <a:pt x="497278" y="198897"/>
                  </a:lnTo>
                  <a:lnTo>
                    <a:pt x="497278" y="198897"/>
                  </a:lnTo>
                  <a:lnTo>
                    <a:pt x="500459" y="195715"/>
                  </a:lnTo>
                  <a:lnTo>
                    <a:pt x="500459" y="195715"/>
                  </a:lnTo>
                  <a:lnTo>
                    <a:pt x="500459" y="192534"/>
                  </a:lnTo>
                  <a:lnTo>
                    <a:pt x="503650" y="192534"/>
                  </a:lnTo>
                  <a:lnTo>
                    <a:pt x="516376" y="192534"/>
                  </a:lnTo>
                  <a:lnTo>
                    <a:pt x="519557" y="195715"/>
                  </a:lnTo>
                  <a:lnTo>
                    <a:pt x="522738" y="195715"/>
                  </a:lnTo>
                  <a:lnTo>
                    <a:pt x="522738" y="195715"/>
                  </a:lnTo>
                  <a:lnTo>
                    <a:pt x="522738" y="198897"/>
                  </a:lnTo>
                  <a:lnTo>
                    <a:pt x="525919" y="283269"/>
                  </a:lnTo>
                  <a:lnTo>
                    <a:pt x="525919" y="283269"/>
                  </a:lnTo>
                  <a:lnTo>
                    <a:pt x="522738" y="289642"/>
                  </a:lnTo>
                  <a:lnTo>
                    <a:pt x="519557" y="296004"/>
                  </a:lnTo>
                  <a:lnTo>
                    <a:pt x="510013" y="308739"/>
                  </a:lnTo>
                  <a:lnTo>
                    <a:pt x="510013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6832" y="311930"/>
                  </a:lnTo>
                  <a:lnTo>
                    <a:pt x="503650" y="311930"/>
                  </a:lnTo>
                  <a:lnTo>
                    <a:pt x="503650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500459" y="311930"/>
                  </a:lnTo>
                  <a:lnTo>
                    <a:pt x="497278" y="311930"/>
                  </a:lnTo>
                  <a:lnTo>
                    <a:pt x="497278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4096" y="315111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90915" y="318293"/>
                  </a:lnTo>
                  <a:lnTo>
                    <a:pt x="484553" y="321474"/>
                  </a:lnTo>
                  <a:lnTo>
                    <a:pt x="478190" y="327846"/>
                  </a:lnTo>
                  <a:lnTo>
                    <a:pt x="475009" y="327846"/>
                  </a:lnTo>
                  <a:lnTo>
                    <a:pt x="475009" y="331028"/>
                  </a:lnTo>
                  <a:lnTo>
                    <a:pt x="475009" y="334219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71827" y="337400"/>
                  </a:lnTo>
                  <a:lnTo>
                    <a:pt x="468646" y="337400"/>
                  </a:lnTo>
                  <a:lnTo>
                    <a:pt x="446377" y="318293"/>
                  </a:lnTo>
                  <a:lnTo>
                    <a:pt x="446377" y="318293"/>
                  </a:lnTo>
                  <a:lnTo>
                    <a:pt x="443195" y="318293"/>
                  </a:lnTo>
                  <a:lnTo>
                    <a:pt x="443195" y="321474"/>
                  </a:lnTo>
                  <a:lnTo>
                    <a:pt x="436832" y="334219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6832" y="337400"/>
                  </a:lnTo>
                  <a:lnTo>
                    <a:pt x="433641" y="337400"/>
                  </a:lnTo>
                  <a:lnTo>
                    <a:pt x="433641" y="337400"/>
                  </a:lnTo>
                  <a:lnTo>
                    <a:pt x="419325" y="331028"/>
                  </a:lnTo>
                  <a:lnTo>
                    <a:pt x="416144" y="331028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21474"/>
                  </a:lnTo>
                  <a:lnTo>
                    <a:pt x="406600" y="318293"/>
                  </a:lnTo>
                  <a:lnTo>
                    <a:pt x="406600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3419" y="318293"/>
                  </a:lnTo>
                  <a:lnTo>
                    <a:pt x="400238" y="321474"/>
                  </a:lnTo>
                  <a:lnTo>
                    <a:pt x="397056" y="321474"/>
                  </a:lnTo>
                  <a:lnTo>
                    <a:pt x="393875" y="321474"/>
                  </a:lnTo>
                  <a:lnTo>
                    <a:pt x="390693" y="324665"/>
                  </a:lnTo>
                  <a:lnTo>
                    <a:pt x="387512" y="321474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81149" y="318293"/>
                  </a:lnTo>
                  <a:lnTo>
                    <a:pt x="377968" y="318293"/>
                  </a:lnTo>
                  <a:lnTo>
                    <a:pt x="374787" y="318293"/>
                  </a:lnTo>
                  <a:lnTo>
                    <a:pt x="371605" y="318293"/>
                  </a:lnTo>
                  <a:lnTo>
                    <a:pt x="371605" y="315111"/>
                  </a:lnTo>
                  <a:lnTo>
                    <a:pt x="368424" y="315111"/>
                  </a:lnTo>
                  <a:lnTo>
                    <a:pt x="368424" y="311930"/>
                  </a:lnTo>
                  <a:lnTo>
                    <a:pt x="368424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1930"/>
                  </a:lnTo>
                  <a:lnTo>
                    <a:pt x="365233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62051" y="315111"/>
                  </a:lnTo>
                  <a:lnTo>
                    <a:pt x="358870" y="311930"/>
                  </a:lnTo>
                  <a:lnTo>
                    <a:pt x="355689" y="311930"/>
                  </a:lnTo>
                  <a:lnTo>
                    <a:pt x="355689" y="311930"/>
                  </a:lnTo>
                  <a:lnTo>
                    <a:pt x="352507" y="308739"/>
                  </a:lnTo>
                  <a:lnTo>
                    <a:pt x="352507" y="305558"/>
                  </a:lnTo>
                  <a:lnTo>
                    <a:pt x="339782" y="289642"/>
                  </a:lnTo>
                  <a:lnTo>
                    <a:pt x="336601" y="280088"/>
                  </a:lnTo>
                  <a:lnTo>
                    <a:pt x="336601" y="280088"/>
                  </a:lnTo>
                  <a:lnTo>
                    <a:pt x="336601" y="273725"/>
                  </a:lnTo>
                  <a:lnTo>
                    <a:pt x="336601" y="267353"/>
                  </a:lnTo>
                  <a:lnTo>
                    <a:pt x="333420" y="267353"/>
                  </a:lnTo>
                  <a:lnTo>
                    <a:pt x="327057" y="262581"/>
                  </a:lnTo>
                  <a:lnTo>
                    <a:pt x="327057" y="262581"/>
                  </a:lnTo>
                  <a:lnTo>
                    <a:pt x="323875" y="259390"/>
                  </a:lnTo>
                  <a:lnTo>
                    <a:pt x="320694" y="256209"/>
                  </a:lnTo>
                  <a:lnTo>
                    <a:pt x="320694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7513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4331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6209"/>
                  </a:lnTo>
                  <a:lnTo>
                    <a:pt x="311150" y="253027"/>
                  </a:lnTo>
                  <a:lnTo>
                    <a:pt x="307969" y="253027"/>
                  </a:lnTo>
                  <a:lnTo>
                    <a:pt x="307969" y="249846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6655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7969" y="243474"/>
                  </a:lnTo>
                  <a:lnTo>
                    <a:pt x="304787" y="243474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40292"/>
                  </a:lnTo>
                  <a:lnTo>
                    <a:pt x="304787" y="237111"/>
                  </a:lnTo>
                  <a:lnTo>
                    <a:pt x="304787" y="237111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7558"/>
                  </a:lnTo>
                  <a:lnTo>
                    <a:pt x="304787" y="224376"/>
                  </a:lnTo>
                  <a:lnTo>
                    <a:pt x="304787" y="224376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21185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8004"/>
                  </a:lnTo>
                  <a:lnTo>
                    <a:pt x="307969" y="214823"/>
                  </a:lnTo>
                  <a:lnTo>
                    <a:pt x="307969" y="208450"/>
                  </a:lnTo>
                  <a:lnTo>
                    <a:pt x="307969" y="205269"/>
                  </a:lnTo>
                  <a:lnTo>
                    <a:pt x="307969" y="202088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8897"/>
                  </a:lnTo>
                  <a:lnTo>
                    <a:pt x="307969" y="195715"/>
                  </a:lnTo>
                  <a:lnTo>
                    <a:pt x="304787" y="192534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5690" y="182981"/>
                  </a:lnTo>
                  <a:lnTo>
                    <a:pt x="282508" y="182981"/>
                  </a:lnTo>
                  <a:lnTo>
                    <a:pt x="282508" y="182981"/>
                  </a:lnTo>
                  <a:lnTo>
                    <a:pt x="279327" y="182981"/>
                  </a:lnTo>
                  <a:lnTo>
                    <a:pt x="276146" y="179799"/>
                  </a:lnTo>
                  <a:lnTo>
                    <a:pt x="272964" y="179799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6601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6618"/>
                  </a:lnTo>
                  <a:lnTo>
                    <a:pt x="263420" y="179799"/>
                  </a:lnTo>
                  <a:lnTo>
                    <a:pt x="263420" y="179799"/>
                  </a:lnTo>
                  <a:lnTo>
                    <a:pt x="258648" y="192534"/>
                  </a:lnTo>
                  <a:lnTo>
                    <a:pt x="258648" y="195715"/>
                  </a:lnTo>
                  <a:lnTo>
                    <a:pt x="258648" y="198897"/>
                  </a:lnTo>
                  <a:lnTo>
                    <a:pt x="258648" y="198897"/>
                  </a:lnTo>
                  <a:lnTo>
                    <a:pt x="263420" y="208450"/>
                  </a:lnTo>
                  <a:lnTo>
                    <a:pt x="263420" y="208450"/>
                  </a:lnTo>
                  <a:lnTo>
                    <a:pt x="266601" y="218004"/>
                  </a:lnTo>
                  <a:lnTo>
                    <a:pt x="266601" y="221185"/>
                  </a:lnTo>
                  <a:lnTo>
                    <a:pt x="266601" y="230739"/>
                  </a:lnTo>
                  <a:lnTo>
                    <a:pt x="266601" y="240292"/>
                  </a:lnTo>
                  <a:lnTo>
                    <a:pt x="266601" y="253027"/>
                  </a:lnTo>
                  <a:lnTo>
                    <a:pt x="266601" y="259390"/>
                  </a:lnTo>
                  <a:lnTo>
                    <a:pt x="266601" y="262581"/>
                  </a:lnTo>
                  <a:lnTo>
                    <a:pt x="266601" y="267353"/>
                  </a:lnTo>
                  <a:lnTo>
                    <a:pt x="263420" y="267353"/>
                  </a:lnTo>
                  <a:lnTo>
                    <a:pt x="263420" y="270534"/>
                  </a:lnTo>
                  <a:lnTo>
                    <a:pt x="263420" y="270534"/>
                  </a:lnTo>
                  <a:lnTo>
                    <a:pt x="263420" y="276907"/>
                  </a:lnTo>
                  <a:lnTo>
                    <a:pt x="258648" y="276907"/>
                  </a:lnTo>
                  <a:lnTo>
                    <a:pt x="258648" y="276907"/>
                  </a:lnTo>
                  <a:lnTo>
                    <a:pt x="255467" y="276907"/>
                  </a:lnTo>
                  <a:lnTo>
                    <a:pt x="255467" y="280088"/>
                  </a:lnTo>
                  <a:lnTo>
                    <a:pt x="249104" y="286460"/>
                  </a:lnTo>
                  <a:lnTo>
                    <a:pt x="245923" y="289642"/>
                  </a:lnTo>
                  <a:lnTo>
                    <a:pt x="239560" y="289642"/>
                  </a:lnTo>
                  <a:lnTo>
                    <a:pt x="233197" y="289642"/>
                  </a:lnTo>
                  <a:lnTo>
                    <a:pt x="230016" y="286460"/>
                  </a:lnTo>
                  <a:lnTo>
                    <a:pt x="226825" y="283269"/>
                  </a:lnTo>
                  <a:lnTo>
                    <a:pt x="223644" y="283269"/>
                  </a:lnTo>
                  <a:lnTo>
                    <a:pt x="220462" y="276907"/>
                  </a:lnTo>
                  <a:lnTo>
                    <a:pt x="214099" y="270534"/>
                  </a:lnTo>
                  <a:lnTo>
                    <a:pt x="214099" y="270534"/>
                  </a:lnTo>
                  <a:lnTo>
                    <a:pt x="204556" y="267353"/>
                  </a:lnTo>
                  <a:lnTo>
                    <a:pt x="201374" y="262581"/>
                  </a:lnTo>
                  <a:lnTo>
                    <a:pt x="201374" y="262581"/>
                  </a:lnTo>
                  <a:lnTo>
                    <a:pt x="198193" y="259390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6209"/>
                  </a:lnTo>
                  <a:lnTo>
                    <a:pt x="195012" y="253027"/>
                  </a:lnTo>
                  <a:lnTo>
                    <a:pt x="195012" y="253027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91830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9846"/>
                  </a:lnTo>
                  <a:lnTo>
                    <a:pt x="188649" y="246655"/>
                  </a:lnTo>
                  <a:lnTo>
                    <a:pt x="188649" y="246655"/>
                  </a:lnTo>
                  <a:lnTo>
                    <a:pt x="182286" y="240292"/>
                  </a:lnTo>
                  <a:lnTo>
                    <a:pt x="179105" y="237111"/>
                  </a:lnTo>
                  <a:lnTo>
                    <a:pt x="179105" y="237111"/>
                  </a:lnTo>
                  <a:lnTo>
                    <a:pt x="179105" y="233920"/>
                  </a:lnTo>
                  <a:lnTo>
                    <a:pt x="175923" y="233920"/>
                  </a:lnTo>
                  <a:lnTo>
                    <a:pt x="175923" y="233920"/>
                  </a:lnTo>
                  <a:lnTo>
                    <a:pt x="172742" y="233920"/>
                  </a:lnTo>
                  <a:lnTo>
                    <a:pt x="172742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9561" y="233920"/>
                  </a:lnTo>
                  <a:lnTo>
                    <a:pt x="166380" y="230739"/>
                  </a:lnTo>
                  <a:lnTo>
                    <a:pt x="166380" y="227558"/>
                  </a:lnTo>
                  <a:lnTo>
                    <a:pt x="166380" y="227558"/>
                  </a:lnTo>
                  <a:lnTo>
                    <a:pt x="163189" y="227558"/>
                  </a:lnTo>
                  <a:lnTo>
                    <a:pt x="163189" y="227558"/>
                  </a:lnTo>
                  <a:lnTo>
                    <a:pt x="160007" y="227558"/>
                  </a:lnTo>
                  <a:lnTo>
                    <a:pt x="156826" y="224376"/>
                  </a:lnTo>
                  <a:lnTo>
                    <a:pt x="156826" y="224376"/>
                  </a:lnTo>
                  <a:lnTo>
                    <a:pt x="153644" y="237111"/>
                  </a:lnTo>
                  <a:lnTo>
                    <a:pt x="150463" y="249846"/>
                  </a:lnTo>
                  <a:lnTo>
                    <a:pt x="147282" y="256209"/>
                  </a:lnTo>
                  <a:lnTo>
                    <a:pt x="144100" y="262581"/>
                  </a:lnTo>
                  <a:lnTo>
                    <a:pt x="140919" y="267353"/>
                  </a:lnTo>
                  <a:lnTo>
                    <a:pt x="134557" y="267353"/>
                  </a:lnTo>
                  <a:lnTo>
                    <a:pt x="134557" y="267353"/>
                  </a:lnTo>
                  <a:lnTo>
                    <a:pt x="131375" y="270534"/>
                  </a:lnTo>
                  <a:lnTo>
                    <a:pt x="128194" y="270534"/>
                  </a:lnTo>
                  <a:lnTo>
                    <a:pt x="128194" y="270534"/>
                  </a:lnTo>
                  <a:lnTo>
                    <a:pt x="112287" y="276907"/>
                  </a:lnTo>
                  <a:lnTo>
                    <a:pt x="97971" y="283269"/>
                  </a:lnTo>
                  <a:lnTo>
                    <a:pt x="82055" y="289642"/>
                  </a:lnTo>
                  <a:lnTo>
                    <a:pt x="66148" y="296004"/>
                  </a:lnTo>
                  <a:lnTo>
                    <a:pt x="62967" y="299195"/>
                  </a:lnTo>
                  <a:lnTo>
                    <a:pt x="56604" y="302376"/>
                  </a:lnTo>
                  <a:lnTo>
                    <a:pt x="50241" y="305558"/>
                  </a:lnTo>
                  <a:lnTo>
                    <a:pt x="43878" y="305558"/>
                  </a:lnTo>
                  <a:lnTo>
                    <a:pt x="40697" y="308739"/>
                  </a:lnTo>
                  <a:lnTo>
                    <a:pt x="37515" y="308739"/>
                  </a:lnTo>
                  <a:lnTo>
                    <a:pt x="37515" y="311930"/>
                  </a:lnTo>
                  <a:lnTo>
                    <a:pt x="37515" y="315111"/>
                  </a:lnTo>
                  <a:lnTo>
                    <a:pt x="31153" y="321474"/>
                  </a:lnTo>
                  <a:lnTo>
                    <a:pt x="31153" y="324665"/>
                  </a:lnTo>
                  <a:lnTo>
                    <a:pt x="27962" y="324665"/>
                  </a:lnTo>
                  <a:lnTo>
                    <a:pt x="24781" y="321474"/>
                  </a:lnTo>
                  <a:lnTo>
                    <a:pt x="24781" y="321474"/>
                  </a:lnTo>
                  <a:lnTo>
                    <a:pt x="21600" y="324665"/>
                  </a:lnTo>
                  <a:lnTo>
                    <a:pt x="18418" y="334219"/>
                  </a:lnTo>
                  <a:lnTo>
                    <a:pt x="15237" y="337400"/>
                  </a:lnTo>
                  <a:lnTo>
                    <a:pt x="15237" y="340581"/>
                  </a:lnTo>
                  <a:lnTo>
                    <a:pt x="15237" y="340581"/>
                  </a:lnTo>
                  <a:lnTo>
                    <a:pt x="12055" y="337400"/>
                  </a:lnTo>
                  <a:lnTo>
                    <a:pt x="12055" y="337400"/>
                  </a:lnTo>
                  <a:lnTo>
                    <a:pt x="8874" y="337400"/>
                  </a:lnTo>
                  <a:lnTo>
                    <a:pt x="8874" y="340581"/>
                  </a:lnTo>
                  <a:lnTo>
                    <a:pt x="8874" y="340581"/>
                  </a:lnTo>
                  <a:lnTo>
                    <a:pt x="8874" y="346953"/>
                  </a:lnTo>
                  <a:lnTo>
                    <a:pt x="2511" y="359688"/>
                  </a:lnTo>
                  <a:lnTo>
                    <a:pt x="-670" y="359688"/>
                  </a:lnTo>
                  <a:lnTo>
                    <a:pt x="-670" y="362870"/>
                  </a:lnTo>
                  <a:lnTo>
                    <a:pt x="2511" y="369232"/>
                  </a:lnTo>
                  <a:lnTo>
                    <a:pt x="2511" y="372423"/>
                  </a:lnTo>
                  <a:lnTo>
                    <a:pt x="5693" y="372423"/>
                  </a:lnTo>
                  <a:lnTo>
                    <a:pt x="8874" y="372423"/>
                  </a:lnTo>
                  <a:lnTo>
                    <a:pt x="8874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2055" y="375605"/>
                  </a:lnTo>
                  <a:lnTo>
                    <a:pt x="15237" y="378786"/>
                  </a:lnTo>
                  <a:lnTo>
                    <a:pt x="15237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2055" y="378786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5237" y="381967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8418" y="385158"/>
                  </a:lnTo>
                  <a:lnTo>
                    <a:pt x="15237" y="391521"/>
                  </a:lnTo>
                  <a:lnTo>
                    <a:pt x="18418" y="394712"/>
                  </a:lnTo>
                  <a:lnTo>
                    <a:pt x="21600" y="397893"/>
                  </a:lnTo>
                  <a:lnTo>
                    <a:pt x="24781" y="401075"/>
                  </a:lnTo>
                  <a:lnTo>
                    <a:pt x="24781" y="404256"/>
                  </a:lnTo>
                  <a:lnTo>
                    <a:pt x="24781" y="407447"/>
                  </a:lnTo>
                  <a:lnTo>
                    <a:pt x="21600" y="407447"/>
                  </a:lnTo>
                  <a:lnTo>
                    <a:pt x="18418" y="407447"/>
                  </a:lnTo>
                  <a:lnTo>
                    <a:pt x="15237" y="407447"/>
                  </a:lnTo>
                  <a:lnTo>
                    <a:pt x="15237" y="407447"/>
                  </a:lnTo>
                  <a:lnTo>
                    <a:pt x="12055" y="407447"/>
                  </a:lnTo>
                  <a:lnTo>
                    <a:pt x="12055" y="407447"/>
                  </a:lnTo>
                  <a:lnTo>
                    <a:pt x="8874" y="407447"/>
                  </a:lnTo>
                  <a:lnTo>
                    <a:pt x="12055" y="410628"/>
                  </a:lnTo>
                  <a:lnTo>
                    <a:pt x="91599" y="426544"/>
                  </a:lnTo>
                  <a:lnTo>
                    <a:pt x="233197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3363"/>
                  </a:lnTo>
                  <a:lnTo>
                    <a:pt x="239560" y="426544"/>
                  </a:lnTo>
                  <a:lnTo>
                    <a:pt x="242741" y="426544"/>
                  </a:lnTo>
                  <a:lnTo>
                    <a:pt x="242741" y="429726"/>
                  </a:lnTo>
                  <a:lnTo>
                    <a:pt x="242741" y="439279"/>
                  </a:lnTo>
                  <a:lnTo>
                    <a:pt x="242741" y="439279"/>
                  </a:lnTo>
                  <a:lnTo>
                    <a:pt x="242741" y="442461"/>
                  </a:lnTo>
                  <a:lnTo>
                    <a:pt x="245923" y="442461"/>
                  </a:lnTo>
                  <a:lnTo>
                    <a:pt x="245923" y="442461"/>
                  </a:lnTo>
                  <a:lnTo>
                    <a:pt x="249104" y="445651"/>
                  </a:lnTo>
                  <a:lnTo>
                    <a:pt x="249104" y="448833"/>
                  </a:lnTo>
                  <a:lnTo>
                    <a:pt x="249104" y="448833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9104" y="452014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6340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69531"/>
                  </a:lnTo>
                  <a:lnTo>
                    <a:pt x="245923" y="472712"/>
                  </a:lnTo>
                  <a:lnTo>
                    <a:pt x="239560" y="475893"/>
                  </a:lnTo>
                  <a:lnTo>
                    <a:pt x="239560" y="475893"/>
                  </a:lnTo>
                  <a:lnTo>
                    <a:pt x="236379" y="475893"/>
                  </a:lnTo>
                  <a:lnTo>
                    <a:pt x="236379" y="475893"/>
                  </a:lnTo>
                  <a:lnTo>
                    <a:pt x="230016" y="475893"/>
                  </a:lnTo>
                  <a:lnTo>
                    <a:pt x="226825" y="475893"/>
                  </a:lnTo>
                  <a:lnTo>
                    <a:pt x="217281" y="475893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7281" y="479075"/>
                  </a:lnTo>
                  <a:lnTo>
                    <a:pt x="214099" y="479075"/>
                  </a:lnTo>
                  <a:lnTo>
                    <a:pt x="214099" y="482266"/>
                  </a:lnTo>
                  <a:lnTo>
                    <a:pt x="210918" y="482266"/>
                  </a:lnTo>
                  <a:lnTo>
                    <a:pt x="210918" y="482266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10918" y="485447"/>
                  </a:lnTo>
                  <a:lnTo>
                    <a:pt x="207737" y="491819"/>
                  </a:lnTo>
                  <a:lnTo>
                    <a:pt x="210918" y="495000"/>
                  </a:lnTo>
                  <a:lnTo>
                    <a:pt x="210918" y="501363"/>
                  </a:lnTo>
                  <a:lnTo>
                    <a:pt x="214099" y="507735"/>
                  </a:lnTo>
                  <a:lnTo>
                    <a:pt x="223644" y="520470"/>
                  </a:lnTo>
                  <a:lnTo>
                    <a:pt x="233197" y="533205"/>
                  </a:lnTo>
                  <a:lnTo>
                    <a:pt x="233197" y="539568"/>
                  </a:lnTo>
                  <a:lnTo>
                    <a:pt x="236379" y="539568"/>
                  </a:lnTo>
                  <a:lnTo>
                    <a:pt x="239560" y="542759"/>
                  </a:lnTo>
                  <a:lnTo>
                    <a:pt x="242741" y="555494"/>
                  </a:lnTo>
                  <a:lnTo>
                    <a:pt x="245923" y="555494"/>
                  </a:lnTo>
                  <a:lnTo>
                    <a:pt x="252285" y="565047"/>
                  </a:lnTo>
                  <a:lnTo>
                    <a:pt x="255467" y="568229"/>
                  </a:lnTo>
                  <a:lnTo>
                    <a:pt x="255467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58648" y="571410"/>
                  </a:lnTo>
                  <a:lnTo>
                    <a:pt x="263420" y="571410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3420" y="568229"/>
                  </a:lnTo>
                  <a:lnTo>
                    <a:pt x="269783" y="555494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2964" y="552303"/>
                  </a:lnTo>
                  <a:lnTo>
                    <a:pt x="276146" y="549122"/>
                  </a:lnTo>
                  <a:lnTo>
                    <a:pt x="279327" y="545940"/>
                  </a:lnTo>
                  <a:lnTo>
                    <a:pt x="279327" y="542759"/>
                  </a:lnTo>
                  <a:lnTo>
                    <a:pt x="279327" y="542759"/>
                  </a:lnTo>
                  <a:lnTo>
                    <a:pt x="282508" y="542759"/>
                  </a:lnTo>
                  <a:lnTo>
                    <a:pt x="285690" y="542759"/>
                  </a:lnTo>
                  <a:lnTo>
                    <a:pt x="285690" y="542759"/>
                  </a:lnTo>
                  <a:lnTo>
                    <a:pt x="288871" y="542759"/>
                  </a:lnTo>
                  <a:lnTo>
                    <a:pt x="288871" y="542759"/>
                  </a:lnTo>
                  <a:lnTo>
                    <a:pt x="292052" y="545940"/>
                  </a:lnTo>
                  <a:lnTo>
                    <a:pt x="295233" y="549122"/>
                  </a:lnTo>
                  <a:lnTo>
                    <a:pt x="301606" y="552303"/>
                  </a:lnTo>
                  <a:lnTo>
                    <a:pt x="336601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39782" y="558675"/>
                  </a:lnTo>
                  <a:lnTo>
                    <a:pt x="342964" y="558675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55494"/>
                  </a:lnTo>
                  <a:lnTo>
                    <a:pt x="342964" y="549122"/>
                  </a:lnTo>
                  <a:lnTo>
                    <a:pt x="342964" y="549122"/>
                  </a:lnTo>
                  <a:lnTo>
                    <a:pt x="342964" y="545940"/>
                  </a:lnTo>
                  <a:lnTo>
                    <a:pt x="342964" y="542759"/>
                  </a:lnTo>
                  <a:lnTo>
                    <a:pt x="342964" y="539568"/>
                  </a:lnTo>
                  <a:lnTo>
                    <a:pt x="342964" y="533205"/>
                  </a:lnTo>
                  <a:lnTo>
                    <a:pt x="342964" y="533205"/>
                  </a:lnTo>
                  <a:lnTo>
                    <a:pt x="342964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6145" y="530024"/>
                  </a:lnTo>
                  <a:lnTo>
                    <a:pt x="349326" y="530024"/>
                  </a:lnTo>
                  <a:lnTo>
                    <a:pt x="349326" y="533205"/>
                  </a:lnTo>
                  <a:lnTo>
                    <a:pt x="355689" y="533205"/>
                  </a:lnTo>
                  <a:lnTo>
                    <a:pt x="358870" y="533205"/>
                  </a:lnTo>
                  <a:lnTo>
                    <a:pt x="362051" y="533205"/>
                  </a:lnTo>
                  <a:lnTo>
                    <a:pt x="371605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74787" y="536387"/>
                  </a:lnTo>
                  <a:lnTo>
                    <a:pt x="381149" y="533205"/>
                  </a:lnTo>
                  <a:lnTo>
                    <a:pt x="384330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87512" y="530024"/>
                  </a:lnTo>
                  <a:lnTo>
                    <a:pt x="390693" y="533205"/>
                  </a:lnTo>
                  <a:lnTo>
                    <a:pt x="390693" y="539568"/>
                  </a:lnTo>
                  <a:lnTo>
                    <a:pt x="390693" y="539568"/>
                  </a:lnTo>
                  <a:lnTo>
                    <a:pt x="393875" y="542759"/>
                  </a:lnTo>
                  <a:lnTo>
                    <a:pt x="393875" y="542759"/>
                  </a:lnTo>
                  <a:lnTo>
                    <a:pt x="416144" y="552303"/>
                  </a:lnTo>
                  <a:lnTo>
                    <a:pt x="419325" y="552303"/>
                  </a:lnTo>
                  <a:lnTo>
                    <a:pt x="419325" y="552303"/>
                  </a:lnTo>
                  <a:lnTo>
                    <a:pt x="424097" y="552303"/>
                  </a:lnTo>
                  <a:lnTo>
                    <a:pt x="427279" y="552303"/>
                  </a:lnTo>
                  <a:lnTo>
                    <a:pt x="430460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3641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36832" y="555494"/>
                  </a:lnTo>
                  <a:lnTo>
                    <a:pt x="440014" y="552303"/>
                  </a:lnTo>
                  <a:lnTo>
                    <a:pt x="443195" y="552303"/>
                  </a:lnTo>
                  <a:lnTo>
                    <a:pt x="443195" y="549122"/>
                  </a:lnTo>
                  <a:lnTo>
                    <a:pt x="449558" y="549122"/>
                  </a:lnTo>
                  <a:lnTo>
                    <a:pt x="452739" y="549122"/>
                  </a:lnTo>
                  <a:lnTo>
                    <a:pt x="459102" y="549122"/>
                  </a:lnTo>
                  <a:lnTo>
                    <a:pt x="462283" y="549122"/>
                  </a:lnTo>
                  <a:lnTo>
                    <a:pt x="487734" y="549122"/>
                  </a:lnTo>
                  <a:lnTo>
                    <a:pt x="487734" y="545940"/>
                  </a:lnTo>
                  <a:lnTo>
                    <a:pt x="487734" y="542759"/>
                  </a:lnTo>
                  <a:lnTo>
                    <a:pt x="490915" y="536387"/>
                  </a:lnTo>
                  <a:lnTo>
                    <a:pt x="490915" y="533205"/>
                  </a:lnTo>
                  <a:lnTo>
                    <a:pt x="494096" y="533205"/>
                  </a:lnTo>
                  <a:lnTo>
                    <a:pt x="494096" y="526833"/>
                  </a:lnTo>
                  <a:lnTo>
                    <a:pt x="494096" y="526833"/>
                  </a:lnTo>
                  <a:lnTo>
                    <a:pt x="494096" y="523652"/>
                  </a:lnTo>
                  <a:lnTo>
                    <a:pt x="519557" y="469531"/>
                  </a:lnTo>
                  <a:lnTo>
                    <a:pt x="519557" y="466340"/>
                  </a:lnTo>
                  <a:lnTo>
                    <a:pt x="525919" y="466340"/>
                  </a:lnTo>
                  <a:lnTo>
                    <a:pt x="548189" y="472712"/>
                  </a:lnTo>
                  <a:lnTo>
                    <a:pt x="548189" y="472712"/>
                  </a:lnTo>
                  <a:lnTo>
                    <a:pt x="551370" y="475893"/>
                  </a:lnTo>
                  <a:lnTo>
                    <a:pt x="616598" y="475893"/>
                  </a:lnTo>
                  <a:lnTo>
                    <a:pt x="651602" y="426544"/>
                  </a:lnTo>
                  <a:lnTo>
                    <a:pt x="742280" y="311930"/>
                  </a:lnTo>
                  <a:lnTo>
                    <a:pt x="742280" y="2737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DCD1819-75B5-5155-014A-43F22A405A85}"/>
                </a:ext>
              </a:extLst>
            </p:cNvPr>
            <p:cNvSpPr/>
            <p:nvPr/>
          </p:nvSpPr>
          <p:spPr>
            <a:xfrm>
              <a:off x="6590708" y="3037158"/>
              <a:ext cx="1085850" cy="695325"/>
            </a:xfrm>
            <a:custGeom>
              <a:avLst/>
              <a:gdLst>
                <a:gd name="connsiteX0" fmla="*/ 1085180 w 1085850"/>
                <a:gd name="connsiteY0" fmla="*/ 541074 h 695325"/>
                <a:gd name="connsiteX1" fmla="*/ 1081989 w 1085850"/>
                <a:gd name="connsiteY1" fmla="*/ 533044 h 695325"/>
                <a:gd name="connsiteX2" fmla="*/ 1078798 w 1085850"/>
                <a:gd name="connsiteY2" fmla="*/ 523415 h 695325"/>
                <a:gd name="connsiteX3" fmla="*/ 1078798 w 1085850"/>
                <a:gd name="connsiteY3" fmla="*/ 523415 h 695325"/>
                <a:gd name="connsiteX4" fmla="*/ 1069235 w 1085850"/>
                <a:gd name="connsiteY4" fmla="*/ 513775 h 695325"/>
                <a:gd name="connsiteX5" fmla="*/ 1062854 w 1085850"/>
                <a:gd name="connsiteY5" fmla="*/ 510565 h 695325"/>
                <a:gd name="connsiteX6" fmla="*/ 1062854 w 1085850"/>
                <a:gd name="connsiteY6" fmla="*/ 510565 h 695325"/>
                <a:gd name="connsiteX7" fmla="*/ 1059672 w 1085850"/>
                <a:gd name="connsiteY7" fmla="*/ 500936 h 695325"/>
                <a:gd name="connsiteX8" fmla="*/ 1050100 w 1085850"/>
                <a:gd name="connsiteY8" fmla="*/ 494506 h 695325"/>
                <a:gd name="connsiteX9" fmla="*/ 1046909 w 1085850"/>
                <a:gd name="connsiteY9" fmla="*/ 491296 h 695325"/>
                <a:gd name="connsiteX10" fmla="*/ 1040536 w 1085850"/>
                <a:gd name="connsiteY10" fmla="*/ 488086 h 695325"/>
                <a:gd name="connsiteX11" fmla="*/ 1015019 w 1085850"/>
                <a:gd name="connsiteY11" fmla="*/ 484876 h 695325"/>
                <a:gd name="connsiteX12" fmla="*/ 1015019 w 1085850"/>
                <a:gd name="connsiteY12" fmla="*/ 481657 h 695325"/>
                <a:gd name="connsiteX13" fmla="*/ 1015019 w 1085850"/>
                <a:gd name="connsiteY13" fmla="*/ 439909 h 695325"/>
                <a:gd name="connsiteX14" fmla="*/ 1015019 w 1085850"/>
                <a:gd name="connsiteY14" fmla="*/ 356403 h 695325"/>
                <a:gd name="connsiteX15" fmla="*/ 1015019 w 1085850"/>
                <a:gd name="connsiteY15" fmla="*/ 271297 h 695325"/>
                <a:gd name="connsiteX16" fmla="*/ 1005456 w 1085850"/>
                <a:gd name="connsiteY16" fmla="*/ 268087 h 695325"/>
                <a:gd name="connsiteX17" fmla="*/ 999074 w 1085850"/>
                <a:gd name="connsiteY17" fmla="*/ 268087 h 695325"/>
                <a:gd name="connsiteX18" fmla="*/ 995892 w 1085850"/>
                <a:gd name="connsiteY18" fmla="*/ 264877 h 695325"/>
                <a:gd name="connsiteX19" fmla="*/ 979948 w 1085850"/>
                <a:gd name="connsiteY19" fmla="*/ 252028 h 695325"/>
                <a:gd name="connsiteX20" fmla="*/ 975157 w 1085850"/>
                <a:gd name="connsiteY20" fmla="*/ 252028 h 695325"/>
                <a:gd name="connsiteX21" fmla="*/ 975157 w 1085850"/>
                <a:gd name="connsiteY21" fmla="*/ 248818 h 695325"/>
                <a:gd name="connsiteX22" fmla="*/ 971975 w 1085850"/>
                <a:gd name="connsiteY22" fmla="*/ 242389 h 695325"/>
                <a:gd name="connsiteX23" fmla="*/ 968785 w 1085850"/>
                <a:gd name="connsiteY23" fmla="*/ 242389 h 695325"/>
                <a:gd name="connsiteX24" fmla="*/ 968785 w 1085850"/>
                <a:gd name="connsiteY24" fmla="*/ 239179 h 695325"/>
                <a:gd name="connsiteX25" fmla="*/ 962403 w 1085850"/>
                <a:gd name="connsiteY25" fmla="*/ 239179 h 695325"/>
                <a:gd name="connsiteX26" fmla="*/ 956030 w 1085850"/>
                <a:gd name="connsiteY26" fmla="*/ 235969 h 695325"/>
                <a:gd name="connsiteX27" fmla="*/ 952840 w 1085850"/>
                <a:gd name="connsiteY27" fmla="*/ 235969 h 695325"/>
                <a:gd name="connsiteX28" fmla="*/ 943267 w 1085850"/>
                <a:gd name="connsiteY28" fmla="*/ 223120 h 695325"/>
                <a:gd name="connsiteX29" fmla="*/ 940086 w 1085850"/>
                <a:gd name="connsiteY29" fmla="*/ 219910 h 695325"/>
                <a:gd name="connsiteX30" fmla="*/ 933704 w 1085850"/>
                <a:gd name="connsiteY30" fmla="*/ 219910 h 695325"/>
                <a:gd name="connsiteX31" fmla="*/ 933704 w 1085850"/>
                <a:gd name="connsiteY31" fmla="*/ 219910 h 695325"/>
                <a:gd name="connsiteX32" fmla="*/ 924141 w 1085850"/>
                <a:gd name="connsiteY32" fmla="*/ 213490 h 695325"/>
                <a:gd name="connsiteX33" fmla="*/ 885870 w 1085850"/>
                <a:gd name="connsiteY33" fmla="*/ 197431 h 695325"/>
                <a:gd name="connsiteX34" fmla="*/ 876306 w 1085850"/>
                <a:gd name="connsiteY34" fmla="*/ 197431 h 695325"/>
                <a:gd name="connsiteX35" fmla="*/ 844417 w 1085850"/>
                <a:gd name="connsiteY35" fmla="*/ 191002 h 695325"/>
                <a:gd name="connsiteX36" fmla="*/ 841226 w 1085850"/>
                <a:gd name="connsiteY36" fmla="*/ 194221 h 695325"/>
                <a:gd name="connsiteX37" fmla="*/ 838035 w 1085850"/>
                <a:gd name="connsiteY37" fmla="*/ 191002 h 695325"/>
                <a:gd name="connsiteX38" fmla="*/ 831653 w 1085850"/>
                <a:gd name="connsiteY38" fmla="*/ 194221 h 695325"/>
                <a:gd name="connsiteX39" fmla="*/ 828472 w 1085850"/>
                <a:gd name="connsiteY39" fmla="*/ 191002 h 695325"/>
                <a:gd name="connsiteX40" fmla="*/ 807736 w 1085850"/>
                <a:gd name="connsiteY40" fmla="*/ 191002 h 695325"/>
                <a:gd name="connsiteX41" fmla="*/ 791791 w 1085850"/>
                <a:gd name="connsiteY41" fmla="*/ 194221 h 695325"/>
                <a:gd name="connsiteX42" fmla="*/ 785419 w 1085850"/>
                <a:gd name="connsiteY42" fmla="*/ 194221 h 695325"/>
                <a:gd name="connsiteX43" fmla="*/ 779037 w 1085850"/>
                <a:gd name="connsiteY43" fmla="*/ 197431 h 695325"/>
                <a:gd name="connsiteX44" fmla="*/ 779037 w 1085850"/>
                <a:gd name="connsiteY44" fmla="*/ 197431 h 695325"/>
                <a:gd name="connsiteX45" fmla="*/ 775846 w 1085850"/>
                <a:gd name="connsiteY45" fmla="*/ 194221 h 695325"/>
                <a:gd name="connsiteX46" fmla="*/ 772665 w 1085850"/>
                <a:gd name="connsiteY46" fmla="*/ 191002 h 695325"/>
                <a:gd name="connsiteX47" fmla="*/ 763092 w 1085850"/>
                <a:gd name="connsiteY47" fmla="*/ 187792 h 695325"/>
                <a:gd name="connsiteX48" fmla="*/ 756720 w 1085850"/>
                <a:gd name="connsiteY48" fmla="*/ 187792 h 695325"/>
                <a:gd name="connsiteX49" fmla="*/ 753529 w 1085850"/>
                <a:gd name="connsiteY49" fmla="*/ 187792 h 695325"/>
                <a:gd name="connsiteX50" fmla="*/ 750338 w 1085850"/>
                <a:gd name="connsiteY50" fmla="*/ 187792 h 695325"/>
                <a:gd name="connsiteX51" fmla="*/ 747147 w 1085850"/>
                <a:gd name="connsiteY51" fmla="*/ 191002 h 695325"/>
                <a:gd name="connsiteX52" fmla="*/ 747147 w 1085850"/>
                <a:gd name="connsiteY52" fmla="*/ 191002 h 695325"/>
                <a:gd name="connsiteX53" fmla="*/ 743957 w 1085850"/>
                <a:gd name="connsiteY53" fmla="*/ 194221 h 695325"/>
                <a:gd name="connsiteX54" fmla="*/ 740766 w 1085850"/>
                <a:gd name="connsiteY54" fmla="*/ 194221 h 695325"/>
                <a:gd name="connsiteX55" fmla="*/ 740766 w 1085850"/>
                <a:gd name="connsiteY55" fmla="*/ 191002 h 695325"/>
                <a:gd name="connsiteX56" fmla="*/ 737584 w 1085850"/>
                <a:gd name="connsiteY56" fmla="*/ 191002 h 695325"/>
                <a:gd name="connsiteX57" fmla="*/ 737584 w 1085850"/>
                <a:gd name="connsiteY57" fmla="*/ 191002 h 695325"/>
                <a:gd name="connsiteX58" fmla="*/ 734393 w 1085850"/>
                <a:gd name="connsiteY58" fmla="*/ 191002 h 695325"/>
                <a:gd name="connsiteX59" fmla="*/ 731202 w 1085850"/>
                <a:gd name="connsiteY59" fmla="*/ 191002 h 695325"/>
                <a:gd name="connsiteX60" fmla="*/ 731202 w 1085850"/>
                <a:gd name="connsiteY60" fmla="*/ 191002 h 695325"/>
                <a:gd name="connsiteX61" fmla="*/ 728012 w 1085850"/>
                <a:gd name="connsiteY61" fmla="*/ 187792 h 695325"/>
                <a:gd name="connsiteX62" fmla="*/ 728012 w 1085850"/>
                <a:gd name="connsiteY62" fmla="*/ 187792 h 695325"/>
                <a:gd name="connsiteX63" fmla="*/ 724821 w 1085850"/>
                <a:gd name="connsiteY63" fmla="*/ 187792 h 695325"/>
                <a:gd name="connsiteX64" fmla="*/ 721639 w 1085850"/>
                <a:gd name="connsiteY64" fmla="*/ 184582 h 695325"/>
                <a:gd name="connsiteX65" fmla="*/ 715258 w 1085850"/>
                <a:gd name="connsiteY65" fmla="*/ 184582 h 695325"/>
                <a:gd name="connsiteX66" fmla="*/ 712067 w 1085850"/>
                <a:gd name="connsiteY66" fmla="*/ 184582 h 695325"/>
                <a:gd name="connsiteX67" fmla="*/ 712067 w 1085850"/>
                <a:gd name="connsiteY67" fmla="*/ 181372 h 695325"/>
                <a:gd name="connsiteX68" fmla="*/ 708876 w 1085850"/>
                <a:gd name="connsiteY68" fmla="*/ 181372 h 695325"/>
                <a:gd name="connsiteX69" fmla="*/ 680177 w 1085850"/>
                <a:gd name="connsiteY69" fmla="*/ 178162 h 695325"/>
                <a:gd name="connsiteX70" fmla="*/ 664232 w 1085850"/>
                <a:gd name="connsiteY70" fmla="*/ 181372 h 695325"/>
                <a:gd name="connsiteX71" fmla="*/ 656260 w 1085850"/>
                <a:gd name="connsiteY71" fmla="*/ 181372 h 695325"/>
                <a:gd name="connsiteX72" fmla="*/ 643506 w 1085850"/>
                <a:gd name="connsiteY72" fmla="*/ 178162 h 695325"/>
                <a:gd name="connsiteX73" fmla="*/ 640315 w 1085850"/>
                <a:gd name="connsiteY73" fmla="*/ 174942 h 695325"/>
                <a:gd name="connsiteX74" fmla="*/ 637124 w 1085850"/>
                <a:gd name="connsiteY74" fmla="*/ 174942 h 695325"/>
                <a:gd name="connsiteX75" fmla="*/ 633942 w 1085850"/>
                <a:gd name="connsiteY75" fmla="*/ 171732 h 695325"/>
                <a:gd name="connsiteX76" fmla="*/ 633942 w 1085850"/>
                <a:gd name="connsiteY76" fmla="*/ 165313 h 695325"/>
                <a:gd name="connsiteX77" fmla="*/ 633942 w 1085850"/>
                <a:gd name="connsiteY77" fmla="*/ 162103 h 695325"/>
                <a:gd name="connsiteX78" fmla="*/ 630752 w 1085850"/>
                <a:gd name="connsiteY78" fmla="*/ 155673 h 695325"/>
                <a:gd name="connsiteX79" fmla="*/ 627561 w 1085850"/>
                <a:gd name="connsiteY79" fmla="*/ 152463 h 695325"/>
                <a:gd name="connsiteX80" fmla="*/ 621179 w 1085850"/>
                <a:gd name="connsiteY80" fmla="*/ 152463 h 695325"/>
                <a:gd name="connsiteX81" fmla="*/ 617998 w 1085850"/>
                <a:gd name="connsiteY81" fmla="*/ 149253 h 695325"/>
                <a:gd name="connsiteX82" fmla="*/ 614807 w 1085850"/>
                <a:gd name="connsiteY82" fmla="*/ 149253 h 695325"/>
                <a:gd name="connsiteX83" fmla="*/ 614807 w 1085850"/>
                <a:gd name="connsiteY83" fmla="*/ 149253 h 695325"/>
                <a:gd name="connsiteX84" fmla="*/ 614807 w 1085850"/>
                <a:gd name="connsiteY84" fmla="*/ 146044 h 695325"/>
                <a:gd name="connsiteX85" fmla="*/ 611616 w 1085850"/>
                <a:gd name="connsiteY85" fmla="*/ 146044 h 695325"/>
                <a:gd name="connsiteX86" fmla="*/ 608425 w 1085850"/>
                <a:gd name="connsiteY86" fmla="*/ 142834 h 695325"/>
                <a:gd name="connsiteX87" fmla="*/ 602053 w 1085850"/>
                <a:gd name="connsiteY87" fmla="*/ 142834 h 695325"/>
                <a:gd name="connsiteX88" fmla="*/ 598862 w 1085850"/>
                <a:gd name="connsiteY88" fmla="*/ 142834 h 695325"/>
                <a:gd name="connsiteX89" fmla="*/ 595671 w 1085850"/>
                <a:gd name="connsiteY89" fmla="*/ 139624 h 695325"/>
                <a:gd name="connsiteX90" fmla="*/ 589289 w 1085850"/>
                <a:gd name="connsiteY90" fmla="*/ 139624 h 695325"/>
                <a:gd name="connsiteX91" fmla="*/ 579727 w 1085850"/>
                <a:gd name="connsiteY91" fmla="*/ 133194 h 695325"/>
                <a:gd name="connsiteX92" fmla="*/ 576535 w 1085850"/>
                <a:gd name="connsiteY92" fmla="*/ 128375 h 695325"/>
                <a:gd name="connsiteX93" fmla="*/ 576535 w 1085850"/>
                <a:gd name="connsiteY93" fmla="*/ 128375 h 695325"/>
                <a:gd name="connsiteX94" fmla="*/ 576535 w 1085850"/>
                <a:gd name="connsiteY94" fmla="*/ 125165 h 695325"/>
                <a:gd name="connsiteX95" fmla="*/ 573344 w 1085850"/>
                <a:gd name="connsiteY95" fmla="*/ 125165 h 695325"/>
                <a:gd name="connsiteX96" fmla="*/ 570163 w 1085850"/>
                <a:gd name="connsiteY96" fmla="*/ 118745 h 695325"/>
                <a:gd name="connsiteX97" fmla="*/ 566972 w 1085850"/>
                <a:gd name="connsiteY97" fmla="*/ 109106 h 695325"/>
                <a:gd name="connsiteX98" fmla="*/ 566972 w 1085850"/>
                <a:gd name="connsiteY98" fmla="*/ 109106 h 695325"/>
                <a:gd name="connsiteX99" fmla="*/ 566972 w 1085850"/>
                <a:gd name="connsiteY99" fmla="*/ 105896 h 695325"/>
                <a:gd name="connsiteX100" fmla="*/ 566972 w 1085850"/>
                <a:gd name="connsiteY100" fmla="*/ 102686 h 695325"/>
                <a:gd name="connsiteX101" fmla="*/ 563782 w 1085850"/>
                <a:gd name="connsiteY101" fmla="*/ 102686 h 695325"/>
                <a:gd name="connsiteX102" fmla="*/ 560591 w 1085850"/>
                <a:gd name="connsiteY102" fmla="*/ 99476 h 695325"/>
                <a:gd name="connsiteX103" fmla="*/ 560591 w 1085850"/>
                <a:gd name="connsiteY103" fmla="*/ 99476 h 695325"/>
                <a:gd name="connsiteX104" fmla="*/ 547837 w 1085850"/>
                <a:gd name="connsiteY104" fmla="*/ 102686 h 695325"/>
                <a:gd name="connsiteX105" fmla="*/ 544646 w 1085850"/>
                <a:gd name="connsiteY105" fmla="*/ 105896 h 695325"/>
                <a:gd name="connsiteX106" fmla="*/ 541455 w 1085850"/>
                <a:gd name="connsiteY106" fmla="*/ 105896 h 695325"/>
                <a:gd name="connsiteX107" fmla="*/ 531892 w 1085850"/>
                <a:gd name="connsiteY107" fmla="*/ 105896 h 695325"/>
                <a:gd name="connsiteX108" fmla="*/ 528701 w 1085850"/>
                <a:gd name="connsiteY108" fmla="*/ 105896 h 695325"/>
                <a:gd name="connsiteX109" fmla="*/ 519138 w 1085850"/>
                <a:gd name="connsiteY109" fmla="*/ 105896 h 695325"/>
                <a:gd name="connsiteX110" fmla="*/ 515947 w 1085850"/>
                <a:gd name="connsiteY110" fmla="*/ 105896 h 695325"/>
                <a:gd name="connsiteX111" fmla="*/ 512756 w 1085850"/>
                <a:gd name="connsiteY111" fmla="*/ 102686 h 695325"/>
                <a:gd name="connsiteX112" fmla="*/ 509565 w 1085850"/>
                <a:gd name="connsiteY112" fmla="*/ 96266 h 695325"/>
                <a:gd name="connsiteX113" fmla="*/ 503193 w 1085850"/>
                <a:gd name="connsiteY113" fmla="*/ 83417 h 695325"/>
                <a:gd name="connsiteX114" fmla="*/ 498411 w 1085850"/>
                <a:gd name="connsiteY114" fmla="*/ 80207 h 695325"/>
                <a:gd name="connsiteX115" fmla="*/ 492030 w 1085850"/>
                <a:gd name="connsiteY115" fmla="*/ 76987 h 695325"/>
                <a:gd name="connsiteX116" fmla="*/ 492030 w 1085850"/>
                <a:gd name="connsiteY116" fmla="*/ 76987 h 695325"/>
                <a:gd name="connsiteX117" fmla="*/ 488839 w 1085850"/>
                <a:gd name="connsiteY117" fmla="*/ 76987 h 695325"/>
                <a:gd name="connsiteX118" fmla="*/ 485648 w 1085850"/>
                <a:gd name="connsiteY118" fmla="*/ 76987 h 695325"/>
                <a:gd name="connsiteX119" fmla="*/ 485648 w 1085850"/>
                <a:gd name="connsiteY119" fmla="*/ 76987 h 695325"/>
                <a:gd name="connsiteX120" fmla="*/ 485648 w 1085850"/>
                <a:gd name="connsiteY120" fmla="*/ 76987 h 695325"/>
                <a:gd name="connsiteX121" fmla="*/ 482467 w 1085850"/>
                <a:gd name="connsiteY121" fmla="*/ 73777 h 695325"/>
                <a:gd name="connsiteX122" fmla="*/ 482467 w 1085850"/>
                <a:gd name="connsiteY122" fmla="*/ 70567 h 695325"/>
                <a:gd name="connsiteX123" fmla="*/ 482467 w 1085850"/>
                <a:gd name="connsiteY123" fmla="*/ 67357 h 695325"/>
                <a:gd name="connsiteX124" fmla="*/ 479276 w 1085850"/>
                <a:gd name="connsiteY124" fmla="*/ 67357 h 695325"/>
                <a:gd name="connsiteX125" fmla="*/ 482467 w 1085850"/>
                <a:gd name="connsiteY125" fmla="*/ 57718 h 695325"/>
                <a:gd name="connsiteX126" fmla="*/ 482467 w 1085850"/>
                <a:gd name="connsiteY126" fmla="*/ 54508 h 695325"/>
                <a:gd name="connsiteX127" fmla="*/ 488839 w 1085850"/>
                <a:gd name="connsiteY127" fmla="*/ 51298 h 695325"/>
                <a:gd name="connsiteX128" fmla="*/ 495221 w 1085850"/>
                <a:gd name="connsiteY128" fmla="*/ 44879 h 695325"/>
                <a:gd name="connsiteX129" fmla="*/ 498411 w 1085850"/>
                <a:gd name="connsiteY129" fmla="*/ 41659 h 695325"/>
                <a:gd name="connsiteX130" fmla="*/ 498411 w 1085850"/>
                <a:gd name="connsiteY130" fmla="*/ 35239 h 695325"/>
                <a:gd name="connsiteX131" fmla="*/ 498411 w 1085850"/>
                <a:gd name="connsiteY131" fmla="*/ 28819 h 695325"/>
                <a:gd name="connsiteX132" fmla="*/ 498411 w 1085850"/>
                <a:gd name="connsiteY132" fmla="*/ 22390 h 695325"/>
                <a:gd name="connsiteX133" fmla="*/ 495221 w 1085850"/>
                <a:gd name="connsiteY133" fmla="*/ 19180 h 695325"/>
                <a:gd name="connsiteX134" fmla="*/ 492030 w 1085850"/>
                <a:gd name="connsiteY134" fmla="*/ 12760 h 695325"/>
                <a:gd name="connsiteX135" fmla="*/ 488839 w 1085850"/>
                <a:gd name="connsiteY135" fmla="*/ 9550 h 695325"/>
                <a:gd name="connsiteX136" fmla="*/ 482467 w 1085850"/>
                <a:gd name="connsiteY136" fmla="*/ 6331 h 695325"/>
                <a:gd name="connsiteX137" fmla="*/ 437813 w 1085850"/>
                <a:gd name="connsiteY137" fmla="*/ -89 h 695325"/>
                <a:gd name="connsiteX138" fmla="*/ 437813 w 1085850"/>
                <a:gd name="connsiteY138" fmla="*/ 3121 h 695325"/>
                <a:gd name="connsiteX139" fmla="*/ 437813 w 1085850"/>
                <a:gd name="connsiteY139" fmla="*/ 25609 h 695325"/>
                <a:gd name="connsiteX140" fmla="*/ 434632 w 1085850"/>
                <a:gd name="connsiteY140" fmla="*/ 168523 h 695325"/>
                <a:gd name="connsiteX141" fmla="*/ 437813 w 1085850"/>
                <a:gd name="connsiteY141" fmla="*/ 171732 h 695325"/>
                <a:gd name="connsiteX142" fmla="*/ 437813 w 1085850"/>
                <a:gd name="connsiteY142" fmla="*/ 174942 h 695325"/>
                <a:gd name="connsiteX143" fmla="*/ 444195 w 1085850"/>
                <a:gd name="connsiteY143" fmla="*/ 181372 h 695325"/>
                <a:gd name="connsiteX144" fmla="*/ 460140 w 1085850"/>
                <a:gd name="connsiteY144" fmla="*/ 207061 h 695325"/>
                <a:gd name="connsiteX145" fmla="*/ 460140 w 1085850"/>
                <a:gd name="connsiteY145" fmla="*/ 210280 h 695325"/>
                <a:gd name="connsiteX146" fmla="*/ 463331 w 1085850"/>
                <a:gd name="connsiteY146" fmla="*/ 213490 h 695325"/>
                <a:gd name="connsiteX147" fmla="*/ 460140 w 1085850"/>
                <a:gd name="connsiteY147" fmla="*/ 213490 h 695325"/>
                <a:gd name="connsiteX148" fmla="*/ 463331 w 1085850"/>
                <a:gd name="connsiteY148" fmla="*/ 216700 h 695325"/>
                <a:gd name="connsiteX149" fmla="*/ 463331 w 1085850"/>
                <a:gd name="connsiteY149" fmla="*/ 216700 h 695325"/>
                <a:gd name="connsiteX150" fmla="*/ 463331 w 1085850"/>
                <a:gd name="connsiteY150" fmla="*/ 216700 h 695325"/>
                <a:gd name="connsiteX151" fmla="*/ 450577 w 1085850"/>
                <a:gd name="connsiteY151" fmla="*/ 219910 h 695325"/>
                <a:gd name="connsiteX152" fmla="*/ 447386 w 1085850"/>
                <a:gd name="connsiteY152" fmla="*/ 219910 h 695325"/>
                <a:gd name="connsiteX153" fmla="*/ 444195 w 1085850"/>
                <a:gd name="connsiteY153" fmla="*/ 219910 h 695325"/>
                <a:gd name="connsiteX154" fmla="*/ 441004 w 1085850"/>
                <a:gd name="connsiteY154" fmla="*/ 216700 h 695325"/>
                <a:gd name="connsiteX155" fmla="*/ 437813 w 1085850"/>
                <a:gd name="connsiteY155" fmla="*/ 219910 h 695325"/>
                <a:gd name="connsiteX156" fmla="*/ 437813 w 1085850"/>
                <a:gd name="connsiteY156" fmla="*/ 219910 h 695325"/>
                <a:gd name="connsiteX157" fmla="*/ 434632 w 1085850"/>
                <a:gd name="connsiteY157" fmla="*/ 219910 h 695325"/>
                <a:gd name="connsiteX158" fmla="*/ 431441 w 1085850"/>
                <a:gd name="connsiteY158" fmla="*/ 219910 h 695325"/>
                <a:gd name="connsiteX159" fmla="*/ 428250 w 1085850"/>
                <a:gd name="connsiteY159" fmla="*/ 216700 h 695325"/>
                <a:gd name="connsiteX160" fmla="*/ 428250 w 1085850"/>
                <a:gd name="connsiteY160" fmla="*/ 213490 h 695325"/>
                <a:gd name="connsiteX161" fmla="*/ 421869 w 1085850"/>
                <a:gd name="connsiteY161" fmla="*/ 219910 h 695325"/>
                <a:gd name="connsiteX162" fmla="*/ 421869 w 1085850"/>
                <a:gd name="connsiteY162" fmla="*/ 219910 h 695325"/>
                <a:gd name="connsiteX163" fmla="*/ 418678 w 1085850"/>
                <a:gd name="connsiteY163" fmla="*/ 223120 h 695325"/>
                <a:gd name="connsiteX164" fmla="*/ 409114 w 1085850"/>
                <a:gd name="connsiteY164" fmla="*/ 232759 h 695325"/>
                <a:gd name="connsiteX165" fmla="*/ 405924 w 1085850"/>
                <a:gd name="connsiteY165" fmla="*/ 232759 h 695325"/>
                <a:gd name="connsiteX166" fmla="*/ 402733 w 1085850"/>
                <a:gd name="connsiteY166" fmla="*/ 235969 h 695325"/>
                <a:gd name="connsiteX167" fmla="*/ 399552 w 1085850"/>
                <a:gd name="connsiteY167" fmla="*/ 235969 h 695325"/>
                <a:gd name="connsiteX168" fmla="*/ 393170 w 1085850"/>
                <a:gd name="connsiteY168" fmla="*/ 239179 h 695325"/>
                <a:gd name="connsiteX169" fmla="*/ 393170 w 1085850"/>
                <a:gd name="connsiteY169" fmla="*/ 245609 h 695325"/>
                <a:gd name="connsiteX170" fmla="*/ 386788 w 1085850"/>
                <a:gd name="connsiteY170" fmla="*/ 252028 h 695325"/>
                <a:gd name="connsiteX171" fmla="*/ 386788 w 1085850"/>
                <a:gd name="connsiteY171" fmla="*/ 252028 h 695325"/>
                <a:gd name="connsiteX172" fmla="*/ 383607 w 1085850"/>
                <a:gd name="connsiteY172" fmla="*/ 255238 h 695325"/>
                <a:gd name="connsiteX173" fmla="*/ 383607 w 1085850"/>
                <a:gd name="connsiteY173" fmla="*/ 255238 h 695325"/>
                <a:gd name="connsiteX174" fmla="*/ 377225 w 1085850"/>
                <a:gd name="connsiteY174" fmla="*/ 258448 h 695325"/>
                <a:gd name="connsiteX175" fmla="*/ 377225 w 1085850"/>
                <a:gd name="connsiteY175" fmla="*/ 261658 h 695325"/>
                <a:gd name="connsiteX176" fmla="*/ 374034 w 1085850"/>
                <a:gd name="connsiteY176" fmla="*/ 261658 h 695325"/>
                <a:gd name="connsiteX177" fmla="*/ 370843 w 1085850"/>
                <a:gd name="connsiteY177" fmla="*/ 264877 h 695325"/>
                <a:gd name="connsiteX178" fmla="*/ 370843 w 1085850"/>
                <a:gd name="connsiteY178" fmla="*/ 268087 h 695325"/>
                <a:gd name="connsiteX179" fmla="*/ 367662 w 1085850"/>
                <a:gd name="connsiteY179" fmla="*/ 274507 h 695325"/>
                <a:gd name="connsiteX180" fmla="*/ 367662 w 1085850"/>
                <a:gd name="connsiteY180" fmla="*/ 277717 h 695325"/>
                <a:gd name="connsiteX181" fmla="*/ 367662 w 1085850"/>
                <a:gd name="connsiteY181" fmla="*/ 277717 h 695325"/>
                <a:gd name="connsiteX182" fmla="*/ 361280 w 1085850"/>
                <a:gd name="connsiteY182" fmla="*/ 280937 h 695325"/>
                <a:gd name="connsiteX183" fmla="*/ 361280 w 1085850"/>
                <a:gd name="connsiteY183" fmla="*/ 284147 h 695325"/>
                <a:gd name="connsiteX184" fmla="*/ 358089 w 1085850"/>
                <a:gd name="connsiteY184" fmla="*/ 284147 h 695325"/>
                <a:gd name="connsiteX185" fmla="*/ 354898 w 1085850"/>
                <a:gd name="connsiteY185" fmla="*/ 293776 h 695325"/>
                <a:gd name="connsiteX186" fmla="*/ 354898 w 1085850"/>
                <a:gd name="connsiteY186" fmla="*/ 293776 h 695325"/>
                <a:gd name="connsiteX187" fmla="*/ 351717 w 1085850"/>
                <a:gd name="connsiteY187" fmla="*/ 296986 h 695325"/>
                <a:gd name="connsiteX188" fmla="*/ 351717 w 1085850"/>
                <a:gd name="connsiteY188" fmla="*/ 296986 h 695325"/>
                <a:gd name="connsiteX189" fmla="*/ 345335 w 1085850"/>
                <a:gd name="connsiteY189" fmla="*/ 300206 h 695325"/>
                <a:gd name="connsiteX190" fmla="*/ 342145 w 1085850"/>
                <a:gd name="connsiteY190" fmla="*/ 300206 h 695325"/>
                <a:gd name="connsiteX191" fmla="*/ 342145 w 1085850"/>
                <a:gd name="connsiteY191" fmla="*/ 300206 h 695325"/>
                <a:gd name="connsiteX192" fmla="*/ 337363 w 1085850"/>
                <a:gd name="connsiteY192" fmla="*/ 300206 h 695325"/>
                <a:gd name="connsiteX193" fmla="*/ 334172 w 1085850"/>
                <a:gd name="connsiteY193" fmla="*/ 300206 h 695325"/>
                <a:gd name="connsiteX194" fmla="*/ 330981 w 1085850"/>
                <a:gd name="connsiteY194" fmla="*/ 303416 h 695325"/>
                <a:gd name="connsiteX195" fmla="*/ 330981 w 1085850"/>
                <a:gd name="connsiteY195" fmla="*/ 303416 h 695325"/>
                <a:gd name="connsiteX196" fmla="*/ 324609 w 1085850"/>
                <a:gd name="connsiteY196" fmla="*/ 306625 h 695325"/>
                <a:gd name="connsiteX197" fmla="*/ 324609 w 1085850"/>
                <a:gd name="connsiteY197" fmla="*/ 306625 h 695325"/>
                <a:gd name="connsiteX198" fmla="*/ 321418 w 1085850"/>
                <a:gd name="connsiteY198" fmla="*/ 309835 h 695325"/>
                <a:gd name="connsiteX199" fmla="*/ 318227 w 1085850"/>
                <a:gd name="connsiteY199" fmla="*/ 309835 h 695325"/>
                <a:gd name="connsiteX200" fmla="*/ 315036 w 1085850"/>
                <a:gd name="connsiteY200" fmla="*/ 313045 h 695325"/>
                <a:gd name="connsiteX201" fmla="*/ 311855 w 1085850"/>
                <a:gd name="connsiteY201" fmla="*/ 316265 h 695325"/>
                <a:gd name="connsiteX202" fmla="*/ 311855 w 1085850"/>
                <a:gd name="connsiteY202" fmla="*/ 319475 h 695325"/>
                <a:gd name="connsiteX203" fmla="*/ 311855 w 1085850"/>
                <a:gd name="connsiteY203" fmla="*/ 319475 h 695325"/>
                <a:gd name="connsiteX204" fmla="*/ 308664 w 1085850"/>
                <a:gd name="connsiteY204" fmla="*/ 322685 h 695325"/>
                <a:gd name="connsiteX205" fmla="*/ 302282 w 1085850"/>
                <a:gd name="connsiteY205" fmla="*/ 333924 h 695325"/>
                <a:gd name="connsiteX206" fmla="*/ 302282 w 1085850"/>
                <a:gd name="connsiteY206" fmla="*/ 333924 h 695325"/>
                <a:gd name="connsiteX207" fmla="*/ 295910 w 1085850"/>
                <a:gd name="connsiteY207" fmla="*/ 337134 h 695325"/>
                <a:gd name="connsiteX208" fmla="*/ 289528 w 1085850"/>
                <a:gd name="connsiteY208" fmla="*/ 346773 h 695325"/>
                <a:gd name="connsiteX209" fmla="*/ 286337 w 1085850"/>
                <a:gd name="connsiteY209" fmla="*/ 349983 h 695325"/>
                <a:gd name="connsiteX210" fmla="*/ 283146 w 1085850"/>
                <a:gd name="connsiteY210" fmla="*/ 349983 h 695325"/>
                <a:gd name="connsiteX211" fmla="*/ 273584 w 1085850"/>
                <a:gd name="connsiteY211" fmla="*/ 346773 h 695325"/>
                <a:gd name="connsiteX212" fmla="*/ 267201 w 1085850"/>
                <a:gd name="connsiteY212" fmla="*/ 346773 h 695325"/>
                <a:gd name="connsiteX213" fmla="*/ 267201 w 1085850"/>
                <a:gd name="connsiteY213" fmla="*/ 349983 h 695325"/>
                <a:gd name="connsiteX214" fmla="*/ 238503 w 1085850"/>
                <a:gd name="connsiteY214" fmla="*/ 366042 h 695325"/>
                <a:gd name="connsiteX215" fmla="*/ 235312 w 1085850"/>
                <a:gd name="connsiteY215" fmla="*/ 369252 h 695325"/>
                <a:gd name="connsiteX216" fmla="*/ 232130 w 1085850"/>
                <a:gd name="connsiteY216" fmla="*/ 369252 h 695325"/>
                <a:gd name="connsiteX217" fmla="*/ 232130 w 1085850"/>
                <a:gd name="connsiteY217" fmla="*/ 372462 h 695325"/>
                <a:gd name="connsiteX218" fmla="*/ 232130 w 1085850"/>
                <a:gd name="connsiteY218" fmla="*/ 372462 h 695325"/>
                <a:gd name="connsiteX219" fmla="*/ 232130 w 1085850"/>
                <a:gd name="connsiteY219" fmla="*/ 375672 h 695325"/>
                <a:gd name="connsiteX220" fmla="*/ 232130 w 1085850"/>
                <a:gd name="connsiteY220" fmla="*/ 378892 h 695325"/>
                <a:gd name="connsiteX221" fmla="*/ 232130 w 1085850"/>
                <a:gd name="connsiteY221" fmla="*/ 382102 h 695325"/>
                <a:gd name="connsiteX222" fmla="*/ 228940 w 1085850"/>
                <a:gd name="connsiteY222" fmla="*/ 385312 h 695325"/>
                <a:gd name="connsiteX223" fmla="*/ 228940 w 1085850"/>
                <a:gd name="connsiteY223" fmla="*/ 394951 h 695325"/>
                <a:gd name="connsiteX224" fmla="*/ 228940 w 1085850"/>
                <a:gd name="connsiteY224" fmla="*/ 394951 h 695325"/>
                <a:gd name="connsiteX225" fmla="*/ 228940 w 1085850"/>
                <a:gd name="connsiteY225" fmla="*/ 398161 h 695325"/>
                <a:gd name="connsiteX226" fmla="*/ 228940 w 1085850"/>
                <a:gd name="connsiteY226" fmla="*/ 401371 h 695325"/>
                <a:gd name="connsiteX227" fmla="*/ 228940 w 1085850"/>
                <a:gd name="connsiteY227" fmla="*/ 404581 h 695325"/>
                <a:gd name="connsiteX228" fmla="*/ 228940 w 1085850"/>
                <a:gd name="connsiteY228" fmla="*/ 407790 h 695325"/>
                <a:gd name="connsiteX229" fmla="*/ 225749 w 1085850"/>
                <a:gd name="connsiteY229" fmla="*/ 407790 h 695325"/>
                <a:gd name="connsiteX230" fmla="*/ 222558 w 1085850"/>
                <a:gd name="connsiteY230" fmla="*/ 414220 h 695325"/>
                <a:gd name="connsiteX231" fmla="*/ 219367 w 1085850"/>
                <a:gd name="connsiteY231" fmla="*/ 427060 h 695325"/>
                <a:gd name="connsiteX232" fmla="*/ 219367 w 1085850"/>
                <a:gd name="connsiteY232" fmla="*/ 430270 h 695325"/>
                <a:gd name="connsiteX233" fmla="*/ 219367 w 1085850"/>
                <a:gd name="connsiteY233" fmla="*/ 436699 h 695325"/>
                <a:gd name="connsiteX234" fmla="*/ 219367 w 1085850"/>
                <a:gd name="connsiteY234" fmla="*/ 439909 h 695325"/>
                <a:gd name="connsiteX235" fmla="*/ 216186 w 1085850"/>
                <a:gd name="connsiteY235" fmla="*/ 443119 h 695325"/>
                <a:gd name="connsiteX236" fmla="*/ 216186 w 1085850"/>
                <a:gd name="connsiteY236" fmla="*/ 446329 h 695325"/>
                <a:gd name="connsiteX237" fmla="*/ 216186 w 1085850"/>
                <a:gd name="connsiteY237" fmla="*/ 446329 h 695325"/>
                <a:gd name="connsiteX238" fmla="*/ 212995 w 1085850"/>
                <a:gd name="connsiteY238" fmla="*/ 446329 h 695325"/>
                <a:gd name="connsiteX239" fmla="*/ 212995 w 1085850"/>
                <a:gd name="connsiteY239" fmla="*/ 449548 h 695325"/>
                <a:gd name="connsiteX240" fmla="*/ 209804 w 1085850"/>
                <a:gd name="connsiteY240" fmla="*/ 449548 h 695325"/>
                <a:gd name="connsiteX241" fmla="*/ 209804 w 1085850"/>
                <a:gd name="connsiteY241" fmla="*/ 449548 h 695325"/>
                <a:gd name="connsiteX242" fmla="*/ 206613 w 1085850"/>
                <a:gd name="connsiteY242" fmla="*/ 449548 h 695325"/>
                <a:gd name="connsiteX243" fmla="*/ 206613 w 1085850"/>
                <a:gd name="connsiteY243" fmla="*/ 449548 h 695325"/>
                <a:gd name="connsiteX244" fmla="*/ 203422 w 1085850"/>
                <a:gd name="connsiteY244" fmla="*/ 455968 h 695325"/>
                <a:gd name="connsiteX245" fmla="*/ 203422 w 1085850"/>
                <a:gd name="connsiteY245" fmla="*/ 459178 h 695325"/>
                <a:gd name="connsiteX246" fmla="*/ 200241 w 1085850"/>
                <a:gd name="connsiteY246" fmla="*/ 462388 h 695325"/>
                <a:gd name="connsiteX247" fmla="*/ 190668 w 1085850"/>
                <a:gd name="connsiteY247" fmla="*/ 462388 h 695325"/>
                <a:gd name="connsiteX248" fmla="*/ 179505 w 1085850"/>
                <a:gd name="connsiteY248" fmla="*/ 465607 h 695325"/>
                <a:gd name="connsiteX249" fmla="*/ 176323 w 1085850"/>
                <a:gd name="connsiteY249" fmla="*/ 465607 h 695325"/>
                <a:gd name="connsiteX250" fmla="*/ 169942 w 1085850"/>
                <a:gd name="connsiteY250" fmla="*/ 462388 h 695325"/>
                <a:gd name="connsiteX251" fmla="*/ 169942 w 1085850"/>
                <a:gd name="connsiteY251" fmla="*/ 459178 h 695325"/>
                <a:gd name="connsiteX252" fmla="*/ 166751 w 1085850"/>
                <a:gd name="connsiteY252" fmla="*/ 455968 h 695325"/>
                <a:gd name="connsiteX253" fmla="*/ 163560 w 1085850"/>
                <a:gd name="connsiteY253" fmla="*/ 455968 h 695325"/>
                <a:gd name="connsiteX254" fmla="*/ 160379 w 1085850"/>
                <a:gd name="connsiteY254" fmla="*/ 455968 h 695325"/>
                <a:gd name="connsiteX255" fmla="*/ 160379 w 1085850"/>
                <a:gd name="connsiteY255" fmla="*/ 455968 h 695325"/>
                <a:gd name="connsiteX256" fmla="*/ 153997 w 1085850"/>
                <a:gd name="connsiteY256" fmla="*/ 462388 h 695325"/>
                <a:gd name="connsiteX257" fmla="*/ 150806 w 1085850"/>
                <a:gd name="connsiteY257" fmla="*/ 465607 h 695325"/>
                <a:gd name="connsiteX258" fmla="*/ 147615 w 1085850"/>
                <a:gd name="connsiteY258" fmla="*/ 468817 h 695325"/>
                <a:gd name="connsiteX259" fmla="*/ 141243 w 1085850"/>
                <a:gd name="connsiteY259" fmla="*/ 468817 h 695325"/>
                <a:gd name="connsiteX260" fmla="*/ 138052 w 1085850"/>
                <a:gd name="connsiteY260" fmla="*/ 468817 h 695325"/>
                <a:gd name="connsiteX261" fmla="*/ 138052 w 1085850"/>
                <a:gd name="connsiteY261" fmla="*/ 468817 h 695325"/>
                <a:gd name="connsiteX262" fmla="*/ 134861 w 1085850"/>
                <a:gd name="connsiteY262" fmla="*/ 465607 h 695325"/>
                <a:gd name="connsiteX263" fmla="*/ 131670 w 1085850"/>
                <a:gd name="connsiteY263" fmla="*/ 465607 h 695325"/>
                <a:gd name="connsiteX264" fmla="*/ 128489 w 1085850"/>
                <a:gd name="connsiteY264" fmla="*/ 468817 h 695325"/>
                <a:gd name="connsiteX265" fmla="*/ 125298 w 1085850"/>
                <a:gd name="connsiteY265" fmla="*/ 468817 h 695325"/>
                <a:gd name="connsiteX266" fmla="*/ 125298 w 1085850"/>
                <a:gd name="connsiteY266" fmla="*/ 472027 h 695325"/>
                <a:gd name="connsiteX267" fmla="*/ 125298 w 1085850"/>
                <a:gd name="connsiteY267" fmla="*/ 472027 h 695325"/>
                <a:gd name="connsiteX268" fmla="*/ 122107 w 1085850"/>
                <a:gd name="connsiteY268" fmla="*/ 472027 h 695325"/>
                <a:gd name="connsiteX269" fmla="*/ 118916 w 1085850"/>
                <a:gd name="connsiteY269" fmla="*/ 472027 h 695325"/>
                <a:gd name="connsiteX270" fmla="*/ 112535 w 1085850"/>
                <a:gd name="connsiteY270" fmla="*/ 475237 h 695325"/>
                <a:gd name="connsiteX271" fmla="*/ 112535 w 1085850"/>
                <a:gd name="connsiteY271" fmla="*/ 475237 h 695325"/>
                <a:gd name="connsiteX272" fmla="*/ 109354 w 1085850"/>
                <a:gd name="connsiteY272" fmla="*/ 478447 h 695325"/>
                <a:gd name="connsiteX273" fmla="*/ 109354 w 1085850"/>
                <a:gd name="connsiteY273" fmla="*/ 478447 h 695325"/>
                <a:gd name="connsiteX274" fmla="*/ 109354 w 1085850"/>
                <a:gd name="connsiteY274" fmla="*/ 481657 h 695325"/>
                <a:gd name="connsiteX275" fmla="*/ 109354 w 1085850"/>
                <a:gd name="connsiteY275" fmla="*/ 481657 h 695325"/>
                <a:gd name="connsiteX276" fmla="*/ 109354 w 1085850"/>
                <a:gd name="connsiteY276" fmla="*/ 484876 h 695325"/>
                <a:gd name="connsiteX277" fmla="*/ 106162 w 1085850"/>
                <a:gd name="connsiteY277" fmla="*/ 484876 h 695325"/>
                <a:gd name="connsiteX278" fmla="*/ 106162 w 1085850"/>
                <a:gd name="connsiteY278" fmla="*/ 488086 h 695325"/>
                <a:gd name="connsiteX279" fmla="*/ 102971 w 1085850"/>
                <a:gd name="connsiteY279" fmla="*/ 488086 h 695325"/>
                <a:gd name="connsiteX280" fmla="*/ 99781 w 1085850"/>
                <a:gd name="connsiteY280" fmla="*/ 488086 h 695325"/>
                <a:gd name="connsiteX281" fmla="*/ 99781 w 1085850"/>
                <a:gd name="connsiteY281" fmla="*/ 491296 h 695325"/>
                <a:gd name="connsiteX282" fmla="*/ 99781 w 1085850"/>
                <a:gd name="connsiteY282" fmla="*/ 491296 h 695325"/>
                <a:gd name="connsiteX283" fmla="*/ 99781 w 1085850"/>
                <a:gd name="connsiteY283" fmla="*/ 491296 h 695325"/>
                <a:gd name="connsiteX284" fmla="*/ 96590 w 1085850"/>
                <a:gd name="connsiteY284" fmla="*/ 494506 h 695325"/>
                <a:gd name="connsiteX285" fmla="*/ 96590 w 1085850"/>
                <a:gd name="connsiteY285" fmla="*/ 494506 h 695325"/>
                <a:gd name="connsiteX286" fmla="*/ 93409 w 1085850"/>
                <a:gd name="connsiteY286" fmla="*/ 494506 h 695325"/>
                <a:gd name="connsiteX287" fmla="*/ 93409 w 1085850"/>
                <a:gd name="connsiteY287" fmla="*/ 497716 h 695325"/>
                <a:gd name="connsiteX288" fmla="*/ 93409 w 1085850"/>
                <a:gd name="connsiteY288" fmla="*/ 497716 h 695325"/>
                <a:gd name="connsiteX289" fmla="*/ 93409 w 1085850"/>
                <a:gd name="connsiteY289" fmla="*/ 500936 h 695325"/>
                <a:gd name="connsiteX290" fmla="*/ 93409 w 1085850"/>
                <a:gd name="connsiteY290" fmla="*/ 500936 h 695325"/>
                <a:gd name="connsiteX291" fmla="*/ 96590 w 1085850"/>
                <a:gd name="connsiteY291" fmla="*/ 504145 h 695325"/>
                <a:gd name="connsiteX292" fmla="*/ 96590 w 1085850"/>
                <a:gd name="connsiteY292" fmla="*/ 507355 h 695325"/>
                <a:gd name="connsiteX293" fmla="*/ 99781 w 1085850"/>
                <a:gd name="connsiteY293" fmla="*/ 507355 h 695325"/>
                <a:gd name="connsiteX294" fmla="*/ 102971 w 1085850"/>
                <a:gd name="connsiteY294" fmla="*/ 507355 h 695325"/>
                <a:gd name="connsiteX295" fmla="*/ 102971 w 1085850"/>
                <a:gd name="connsiteY295" fmla="*/ 510565 h 695325"/>
                <a:gd name="connsiteX296" fmla="*/ 106162 w 1085850"/>
                <a:gd name="connsiteY296" fmla="*/ 513775 h 695325"/>
                <a:gd name="connsiteX297" fmla="*/ 106162 w 1085850"/>
                <a:gd name="connsiteY297" fmla="*/ 516985 h 695325"/>
                <a:gd name="connsiteX298" fmla="*/ 106162 w 1085850"/>
                <a:gd name="connsiteY298" fmla="*/ 520205 h 695325"/>
                <a:gd name="connsiteX299" fmla="*/ 102971 w 1085850"/>
                <a:gd name="connsiteY299" fmla="*/ 523415 h 695325"/>
                <a:gd name="connsiteX300" fmla="*/ 102971 w 1085850"/>
                <a:gd name="connsiteY300" fmla="*/ 526625 h 695325"/>
                <a:gd name="connsiteX301" fmla="*/ 96590 w 1085850"/>
                <a:gd name="connsiteY301" fmla="*/ 537864 h 695325"/>
                <a:gd name="connsiteX302" fmla="*/ 93409 w 1085850"/>
                <a:gd name="connsiteY302" fmla="*/ 541074 h 695325"/>
                <a:gd name="connsiteX303" fmla="*/ 93409 w 1085850"/>
                <a:gd name="connsiteY303" fmla="*/ 541074 h 695325"/>
                <a:gd name="connsiteX304" fmla="*/ 93409 w 1085850"/>
                <a:gd name="connsiteY304" fmla="*/ 541074 h 695325"/>
                <a:gd name="connsiteX305" fmla="*/ 90217 w 1085850"/>
                <a:gd name="connsiteY305" fmla="*/ 544284 h 695325"/>
                <a:gd name="connsiteX306" fmla="*/ 87026 w 1085850"/>
                <a:gd name="connsiteY306" fmla="*/ 544284 h 695325"/>
                <a:gd name="connsiteX307" fmla="*/ 83836 w 1085850"/>
                <a:gd name="connsiteY307" fmla="*/ 547503 h 695325"/>
                <a:gd name="connsiteX308" fmla="*/ 77464 w 1085850"/>
                <a:gd name="connsiteY308" fmla="*/ 547503 h 695325"/>
                <a:gd name="connsiteX309" fmla="*/ 74273 w 1085850"/>
                <a:gd name="connsiteY309" fmla="*/ 547503 h 695325"/>
                <a:gd name="connsiteX310" fmla="*/ 67891 w 1085850"/>
                <a:gd name="connsiteY310" fmla="*/ 547503 h 695325"/>
                <a:gd name="connsiteX311" fmla="*/ 45574 w 1085850"/>
                <a:gd name="connsiteY311" fmla="*/ 537864 h 695325"/>
                <a:gd name="connsiteX312" fmla="*/ 39192 w 1085850"/>
                <a:gd name="connsiteY312" fmla="*/ 537864 h 695325"/>
                <a:gd name="connsiteX313" fmla="*/ 29629 w 1085850"/>
                <a:gd name="connsiteY313" fmla="*/ 537864 h 695325"/>
                <a:gd name="connsiteX314" fmla="*/ 23247 w 1085850"/>
                <a:gd name="connsiteY314" fmla="*/ 537864 h 695325"/>
                <a:gd name="connsiteX315" fmla="*/ 5712 w 1085850"/>
                <a:gd name="connsiteY315" fmla="*/ 533044 h 695325"/>
                <a:gd name="connsiteX316" fmla="*/ 5712 w 1085850"/>
                <a:gd name="connsiteY316" fmla="*/ 533044 h 695325"/>
                <a:gd name="connsiteX317" fmla="*/ 5712 w 1085850"/>
                <a:gd name="connsiteY317" fmla="*/ 537864 h 695325"/>
                <a:gd name="connsiteX318" fmla="*/ 8893 w 1085850"/>
                <a:gd name="connsiteY318" fmla="*/ 541074 h 695325"/>
                <a:gd name="connsiteX319" fmla="*/ 5712 w 1085850"/>
                <a:gd name="connsiteY319" fmla="*/ 547503 h 695325"/>
                <a:gd name="connsiteX320" fmla="*/ 5712 w 1085850"/>
                <a:gd name="connsiteY320" fmla="*/ 550713 h 695325"/>
                <a:gd name="connsiteX321" fmla="*/ 5712 w 1085850"/>
                <a:gd name="connsiteY321" fmla="*/ 557133 h 695325"/>
                <a:gd name="connsiteX322" fmla="*/ 5712 w 1085850"/>
                <a:gd name="connsiteY322" fmla="*/ 560343 h 695325"/>
                <a:gd name="connsiteX323" fmla="*/ 2521 w 1085850"/>
                <a:gd name="connsiteY323" fmla="*/ 560343 h 695325"/>
                <a:gd name="connsiteX324" fmla="*/ 2521 w 1085850"/>
                <a:gd name="connsiteY324" fmla="*/ 560343 h 695325"/>
                <a:gd name="connsiteX325" fmla="*/ 2521 w 1085850"/>
                <a:gd name="connsiteY325" fmla="*/ 566772 h 695325"/>
                <a:gd name="connsiteX326" fmla="*/ 5712 w 1085850"/>
                <a:gd name="connsiteY326" fmla="*/ 569982 h 695325"/>
                <a:gd name="connsiteX327" fmla="*/ 5712 w 1085850"/>
                <a:gd name="connsiteY327" fmla="*/ 573192 h 695325"/>
                <a:gd name="connsiteX328" fmla="*/ 5712 w 1085850"/>
                <a:gd name="connsiteY328" fmla="*/ 576402 h 695325"/>
                <a:gd name="connsiteX329" fmla="*/ 2521 w 1085850"/>
                <a:gd name="connsiteY329" fmla="*/ 586042 h 695325"/>
                <a:gd name="connsiteX330" fmla="*/ 2521 w 1085850"/>
                <a:gd name="connsiteY330" fmla="*/ 592461 h 695325"/>
                <a:gd name="connsiteX331" fmla="*/ 2521 w 1085850"/>
                <a:gd name="connsiteY331" fmla="*/ 598891 h 695325"/>
                <a:gd name="connsiteX332" fmla="*/ 2521 w 1085850"/>
                <a:gd name="connsiteY332" fmla="*/ 598891 h 695325"/>
                <a:gd name="connsiteX333" fmla="*/ 5712 w 1085850"/>
                <a:gd name="connsiteY333" fmla="*/ 602100 h 695325"/>
                <a:gd name="connsiteX334" fmla="*/ 5712 w 1085850"/>
                <a:gd name="connsiteY334" fmla="*/ 605310 h 695325"/>
                <a:gd name="connsiteX335" fmla="*/ 2521 w 1085850"/>
                <a:gd name="connsiteY335" fmla="*/ 608520 h 695325"/>
                <a:gd name="connsiteX336" fmla="*/ 2521 w 1085850"/>
                <a:gd name="connsiteY336" fmla="*/ 611730 h 695325"/>
                <a:gd name="connsiteX337" fmla="*/ 2521 w 1085850"/>
                <a:gd name="connsiteY337" fmla="*/ 614940 h 695325"/>
                <a:gd name="connsiteX338" fmla="*/ 5712 w 1085850"/>
                <a:gd name="connsiteY338" fmla="*/ 618160 h 695325"/>
                <a:gd name="connsiteX339" fmla="*/ 5712 w 1085850"/>
                <a:gd name="connsiteY339" fmla="*/ 618160 h 695325"/>
                <a:gd name="connsiteX340" fmla="*/ 5712 w 1085850"/>
                <a:gd name="connsiteY340" fmla="*/ 621370 h 695325"/>
                <a:gd name="connsiteX341" fmla="*/ 8893 w 1085850"/>
                <a:gd name="connsiteY341" fmla="*/ 624580 h 695325"/>
                <a:gd name="connsiteX342" fmla="*/ 5712 w 1085850"/>
                <a:gd name="connsiteY342" fmla="*/ 624580 h 695325"/>
                <a:gd name="connsiteX343" fmla="*/ 5712 w 1085850"/>
                <a:gd name="connsiteY343" fmla="*/ 627790 h 695325"/>
                <a:gd name="connsiteX344" fmla="*/ -670 w 1085850"/>
                <a:gd name="connsiteY344" fmla="*/ 631000 h 695325"/>
                <a:gd name="connsiteX345" fmla="*/ -670 w 1085850"/>
                <a:gd name="connsiteY345" fmla="*/ 631000 h 695325"/>
                <a:gd name="connsiteX346" fmla="*/ -670 w 1085850"/>
                <a:gd name="connsiteY346" fmla="*/ 637429 h 695325"/>
                <a:gd name="connsiteX347" fmla="*/ 5712 w 1085850"/>
                <a:gd name="connsiteY347" fmla="*/ 647058 h 695325"/>
                <a:gd name="connsiteX348" fmla="*/ 5712 w 1085850"/>
                <a:gd name="connsiteY348" fmla="*/ 653488 h 695325"/>
                <a:gd name="connsiteX349" fmla="*/ 5712 w 1085850"/>
                <a:gd name="connsiteY349" fmla="*/ 656698 h 695325"/>
                <a:gd name="connsiteX350" fmla="*/ 8893 w 1085850"/>
                <a:gd name="connsiteY350" fmla="*/ 663118 h 695325"/>
                <a:gd name="connsiteX351" fmla="*/ 12084 w 1085850"/>
                <a:gd name="connsiteY351" fmla="*/ 666328 h 695325"/>
                <a:gd name="connsiteX352" fmla="*/ 15275 w 1085850"/>
                <a:gd name="connsiteY352" fmla="*/ 669547 h 695325"/>
                <a:gd name="connsiteX353" fmla="*/ 15275 w 1085850"/>
                <a:gd name="connsiteY353" fmla="*/ 682387 h 695325"/>
                <a:gd name="connsiteX354" fmla="*/ 15275 w 1085850"/>
                <a:gd name="connsiteY354" fmla="*/ 685606 h 695325"/>
                <a:gd name="connsiteX355" fmla="*/ 15275 w 1085850"/>
                <a:gd name="connsiteY355" fmla="*/ 688816 h 695325"/>
                <a:gd name="connsiteX356" fmla="*/ 15275 w 1085850"/>
                <a:gd name="connsiteY356" fmla="*/ 688816 h 695325"/>
                <a:gd name="connsiteX357" fmla="*/ 18465 w 1085850"/>
                <a:gd name="connsiteY357" fmla="*/ 692026 h 695325"/>
                <a:gd name="connsiteX358" fmla="*/ 18465 w 1085850"/>
                <a:gd name="connsiteY358" fmla="*/ 692026 h 695325"/>
                <a:gd name="connsiteX359" fmla="*/ 80645 w 1085850"/>
                <a:gd name="connsiteY359" fmla="*/ 692026 h 695325"/>
                <a:gd name="connsiteX360" fmla="*/ 299091 w 1085850"/>
                <a:gd name="connsiteY360" fmla="*/ 692026 h 695325"/>
                <a:gd name="connsiteX361" fmla="*/ 311855 w 1085850"/>
                <a:gd name="connsiteY361" fmla="*/ 692026 h 695325"/>
                <a:gd name="connsiteX362" fmla="*/ 415496 w 1085850"/>
                <a:gd name="connsiteY362" fmla="*/ 692026 h 695325"/>
                <a:gd name="connsiteX363" fmla="*/ 456949 w 1085850"/>
                <a:gd name="connsiteY363" fmla="*/ 692026 h 695325"/>
                <a:gd name="connsiteX364" fmla="*/ 598862 w 1085850"/>
                <a:gd name="connsiteY364" fmla="*/ 692026 h 695325"/>
                <a:gd name="connsiteX365" fmla="*/ 699313 w 1085850"/>
                <a:gd name="connsiteY365" fmla="*/ 692026 h 695325"/>
                <a:gd name="connsiteX366" fmla="*/ 734393 w 1085850"/>
                <a:gd name="connsiteY366" fmla="*/ 692026 h 695325"/>
                <a:gd name="connsiteX367" fmla="*/ 807736 w 1085850"/>
                <a:gd name="connsiteY367" fmla="*/ 692026 h 695325"/>
                <a:gd name="connsiteX368" fmla="*/ 814118 w 1085850"/>
                <a:gd name="connsiteY368" fmla="*/ 692026 h 695325"/>
                <a:gd name="connsiteX369" fmla="*/ 817309 w 1085850"/>
                <a:gd name="connsiteY369" fmla="*/ 695236 h 695325"/>
                <a:gd name="connsiteX370" fmla="*/ 817309 w 1085850"/>
                <a:gd name="connsiteY370" fmla="*/ 695236 h 695325"/>
                <a:gd name="connsiteX371" fmla="*/ 814118 w 1085850"/>
                <a:gd name="connsiteY371" fmla="*/ 688816 h 695325"/>
                <a:gd name="connsiteX372" fmla="*/ 814118 w 1085850"/>
                <a:gd name="connsiteY372" fmla="*/ 685606 h 695325"/>
                <a:gd name="connsiteX373" fmla="*/ 814118 w 1085850"/>
                <a:gd name="connsiteY373" fmla="*/ 675967 h 695325"/>
                <a:gd name="connsiteX374" fmla="*/ 822090 w 1085850"/>
                <a:gd name="connsiteY374" fmla="*/ 666328 h 695325"/>
                <a:gd name="connsiteX375" fmla="*/ 825281 w 1085850"/>
                <a:gd name="connsiteY375" fmla="*/ 659908 h 695325"/>
                <a:gd name="connsiteX376" fmla="*/ 825281 w 1085850"/>
                <a:gd name="connsiteY376" fmla="*/ 653488 h 695325"/>
                <a:gd name="connsiteX377" fmla="*/ 822090 w 1085850"/>
                <a:gd name="connsiteY377" fmla="*/ 643849 h 695325"/>
                <a:gd name="connsiteX378" fmla="*/ 817309 w 1085850"/>
                <a:gd name="connsiteY378" fmla="*/ 637429 h 695325"/>
                <a:gd name="connsiteX379" fmla="*/ 822090 w 1085850"/>
                <a:gd name="connsiteY379" fmla="*/ 634219 h 695325"/>
                <a:gd name="connsiteX380" fmla="*/ 822090 w 1085850"/>
                <a:gd name="connsiteY380" fmla="*/ 631000 h 695325"/>
                <a:gd name="connsiteX381" fmla="*/ 825281 w 1085850"/>
                <a:gd name="connsiteY381" fmla="*/ 627790 h 695325"/>
                <a:gd name="connsiteX382" fmla="*/ 825281 w 1085850"/>
                <a:gd name="connsiteY382" fmla="*/ 621370 h 695325"/>
                <a:gd name="connsiteX383" fmla="*/ 825281 w 1085850"/>
                <a:gd name="connsiteY383" fmla="*/ 614940 h 695325"/>
                <a:gd name="connsiteX384" fmla="*/ 822090 w 1085850"/>
                <a:gd name="connsiteY384" fmla="*/ 611730 h 695325"/>
                <a:gd name="connsiteX385" fmla="*/ 814118 w 1085850"/>
                <a:gd name="connsiteY385" fmla="*/ 605310 h 695325"/>
                <a:gd name="connsiteX386" fmla="*/ 814118 w 1085850"/>
                <a:gd name="connsiteY386" fmla="*/ 598891 h 695325"/>
                <a:gd name="connsiteX387" fmla="*/ 814118 w 1085850"/>
                <a:gd name="connsiteY387" fmla="*/ 595671 h 695325"/>
                <a:gd name="connsiteX388" fmla="*/ 810926 w 1085850"/>
                <a:gd name="connsiteY388" fmla="*/ 586042 h 695325"/>
                <a:gd name="connsiteX389" fmla="*/ 810926 w 1085850"/>
                <a:gd name="connsiteY389" fmla="*/ 579612 h 695325"/>
                <a:gd name="connsiteX390" fmla="*/ 804545 w 1085850"/>
                <a:gd name="connsiteY390" fmla="*/ 563562 h 695325"/>
                <a:gd name="connsiteX391" fmla="*/ 801364 w 1085850"/>
                <a:gd name="connsiteY391" fmla="*/ 533044 h 695325"/>
                <a:gd name="connsiteX392" fmla="*/ 801364 w 1085850"/>
                <a:gd name="connsiteY392" fmla="*/ 526625 h 695325"/>
                <a:gd name="connsiteX393" fmla="*/ 801364 w 1085850"/>
                <a:gd name="connsiteY393" fmla="*/ 523415 h 695325"/>
                <a:gd name="connsiteX394" fmla="*/ 804545 w 1085850"/>
                <a:gd name="connsiteY394" fmla="*/ 520205 h 695325"/>
                <a:gd name="connsiteX395" fmla="*/ 804545 w 1085850"/>
                <a:gd name="connsiteY395" fmla="*/ 516985 h 695325"/>
                <a:gd name="connsiteX396" fmla="*/ 804545 w 1085850"/>
                <a:gd name="connsiteY396" fmla="*/ 513775 h 695325"/>
                <a:gd name="connsiteX397" fmla="*/ 807736 w 1085850"/>
                <a:gd name="connsiteY397" fmla="*/ 513775 h 695325"/>
                <a:gd name="connsiteX398" fmla="*/ 807736 w 1085850"/>
                <a:gd name="connsiteY398" fmla="*/ 507355 h 695325"/>
                <a:gd name="connsiteX399" fmla="*/ 807736 w 1085850"/>
                <a:gd name="connsiteY399" fmla="*/ 507355 h 695325"/>
                <a:gd name="connsiteX400" fmla="*/ 807736 w 1085850"/>
                <a:gd name="connsiteY400" fmla="*/ 507355 h 695325"/>
                <a:gd name="connsiteX401" fmla="*/ 817309 w 1085850"/>
                <a:gd name="connsiteY401" fmla="*/ 497716 h 695325"/>
                <a:gd name="connsiteX402" fmla="*/ 822090 w 1085850"/>
                <a:gd name="connsiteY402" fmla="*/ 497716 h 695325"/>
                <a:gd name="connsiteX403" fmla="*/ 822090 w 1085850"/>
                <a:gd name="connsiteY403" fmla="*/ 494506 h 695325"/>
                <a:gd name="connsiteX404" fmla="*/ 834844 w 1085850"/>
                <a:gd name="connsiteY404" fmla="*/ 494506 h 695325"/>
                <a:gd name="connsiteX405" fmla="*/ 834844 w 1085850"/>
                <a:gd name="connsiteY405" fmla="*/ 494506 h 695325"/>
                <a:gd name="connsiteX406" fmla="*/ 831653 w 1085850"/>
                <a:gd name="connsiteY406" fmla="*/ 494506 h 695325"/>
                <a:gd name="connsiteX407" fmla="*/ 831653 w 1085850"/>
                <a:gd name="connsiteY407" fmla="*/ 491296 h 695325"/>
                <a:gd name="connsiteX408" fmla="*/ 831653 w 1085850"/>
                <a:gd name="connsiteY408" fmla="*/ 488086 h 695325"/>
                <a:gd name="connsiteX409" fmla="*/ 831653 w 1085850"/>
                <a:gd name="connsiteY409" fmla="*/ 488086 h 695325"/>
                <a:gd name="connsiteX410" fmla="*/ 828472 w 1085850"/>
                <a:gd name="connsiteY410" fmla="*/ 491296 h 695325"/>
                <a:gd name="connsiteX411" fmla="*/ 825281 w 1085850"/>
                <a:gd name="connsiteY411" fmla="*/ 488086 h 695325"/>
                <a:gd name="connsiteX412" fmla="*/ 825281 w 1085850"/>
                <a:gd name="connsiteY412" fmla="*/ 488086 h 695325"/>
                <a:gd name="connsiteX413" fmla="*/ 831653 w 1085850"/>
                <a:gd name="connsiteY413" fmla="*/ 488086 h 695325"/>
                <a:gd name="connsiteX414" fmla="*/ 838035 w 1085850"/>
                <a:gd name="connsiteY414" fmla="*/ 484876 h 695325"/>
                <a:gd name="connsiteX415" fmla="*/ 847598 w 1085850"/>
                <a:gd name="connsiteY415" fmla="*/ 488086 h 695325"/>
                <a:gd name="connsiteX416" fmla="*/ 850789 w 1085850"/>
                <a:gd name="connsiteY416" fmla="*/ 491296 h 695325"/>
                <a:gd name="connsiteX417" fmla="*/ 847598 w 1085850"/>
                <a:gd name="connsiteY417" fmla="*/ 494506 h 695325"/>
                <a:gd name="connsiteX418" fmla="*/ 850789 w 1085850"/>
                <a:gd name="connsiteY418" fmla="*/ 494506 h 695325"/>
                <a:gd name="connsiteX419" fmla="*/ 853980 w 1085850"/>
                <a:gd name="connsiteY419" fmla="*/ 497716 h 695325"/>
                <a:gd name="connsiteX420" fmla="*/ 853980 w 1085850"/>
                <a:gd name="connsiteY420" fmla="*/ 500936 h 695325"/>
                <a:gd name="connsiteX421" fmla="*/ 853980 w 1085850"/>
                <a:gd name="connsiteY421" fmla="*/ 500936 h 695325"/>
                <a:gd name="connsiteX422" fmla="*/ 850789 w 1085850"/>
                <a:gd name="connsiteY422" fmla="*/ 500936 h 695325"/>
                <a:gd name="connsiteX423" fmla="*/ 844417 w 1085850"/>
                <a:gd name="connsiteY423" fmla="*/ 500936 h 695325"/>
                <a:gd name="connsiteX424" fmla="*/ 844417 w 1085850"/>
                <a:gd name="connsiteY424" fmla="*/ 500936 h 695325"/>
                <a:gd name="connsiteX425" fmla="*/ 844417 w 1085850"/>
                <a:gd name="connsiteY425" fmla="*/ 500936 h 695325"/>
                <a:gd name="connsiteX426" fmla="*/ 841226 w 1085850"/>
                <a:gd name="connsiteY426" fmla="*/ 500936 h 695325"/>
                <a:gd name="connsiteX427" fmla="*/ 841226 w 1085850"/>
                <a:gd name="connsiteY427" fmla="*/ 504145 h 695325"/>
                <a:gd name="connsiteX428" fmla="*/ 841226 w 1085850"/>
                <a:gd name="connsiteY428" fmla="*/ 500936 h 695325"/>
                <a:gd name="connsiteX429" fmla="*/ 838035 w 1085850"/>
                <a:gd name="connsiteY429" fmla="*/ 500936 h 695325"/>
                <a:gd name="connsiteX430" fmla="*/ 838035 w 1085850"/>
                <a:gd name="connsiteY430" fmla="*/ 500936 h 695325"/>
                <a:gd name="connsiteX431" fmla="*/ 834844 w 1085850"/>
                <a:gd name="connsiteY431" fmla="*/ 500936 h 695325"/>
                <a:gd name="connsiteX432" fmla="*/ 834844 w 1085850"/>
                <a:gd name="connsiteY432" fmla="*/ 504145 h 695325"/>
                <a:gd name="connsiteX433" fmla="*/ 838035 w 1085850"/>
                <a:gd name="connsiteY433" fmla="*/ 504145 h 695325"/>
                <a:gd name="connsiteX434" fmla="*/ 841226 w 1085850"/>
                <a:gd name="connsiteY434" fmla="*/ 507355 h 695325"/>
                <a:gd name="connsiteX435" fmla="*/ 850789 w 1085850"/>
                <a:gd name="connsiteY435" fmla="*/ 504145 h 695325"/>
                <a:gd name="connsiteX436" fmla="*/ 853980 w 1085850"/>
                <a:gd name="connsiteY436" fmla="*/ 504145 h 695325"/>
                <a:gd name="connsiteX437" fmla="*/ 866733 w 1085850"/>
                <a:gd name="connsiteY437" fmla="*/ 507355 h 695325"/>
                <a:gd name="connsiteX438" fmla="*/ 876306 w 1085850"/>
                <a:gd name="connsiteY438" fmla="*/ 513775 h 695325"/>
                <a:gd name="connsiteX439" fmla="*/ 892251 w 1085850"/>
                <a:gd name="connsiteY439" fmla="*/ 516985 h 695325"/>
                <a:gd name="connsiteX440" fmla="*/ 920950 w 1085850"/>
                <a:gd name="connsiteY440" fmla="*/ 533044 h 695325"/>
                <a:gd name="connsiteX441" fmla="*/ 927322 w 1085850"/>
                <a:gd name="connsiteY441" fmla="*/ 537864 h 695325"/>
                <a:gd name="connsiteX442" fmla="*/ 927322 w 1085850"/>
                <a:gd name="connsiteY442" fmla="*/ 533044 h 695325"/>
                <a:gd name="connsiteX443" fmla="*/ 930513 w 1085850"/>
                <a:gd name="connsiteY443" fmla="*/ 533044 h 695325"/>
                <a:gd name="connsiteX444" fmla="*/ 933704 w 1085850"/>
                <a:gd name="connsiteY444" fmla="*/ 533044 h 695325"/>
                <a:gd name="connsiteX445" fmla="*/ 936895 w 1085850"/>
                <a:gd name="connsiteY445" fmla="*/ 533044 h 695325"/>
                <a:gd name="connsiteX446" fmla="*/ 933704 w 1085850"/>
                <a:gd name="connsiteY446" fmla="*/ 537864 h 695325"/>
                <a:gd name="connsiteX447" fmla="*/ 933704 w 1085850"/>
                <a:gd name="connsiteY447" fmla="*/ 537864 h 695325"/>
                <a:gd name="connsiteX448" fmla="*/ 933704 w 1085850"/>
                <a:gd name="connsiteY448" fmla="*/ 541074 h 695325"/>
                <a:gd name="connsiteX449" fmla="*/ 936895 w 1085850"/>
                <a:gd name="connsiteY449" fmla="*/ 541074 h 695325"/>
                <a:gd name="connsiteX450" fmla="*/ 940086 w 1085850"/>
                <a:gd name="connsiteY450" fmla="*/ 541074 h 695325"/>
                <a:gd name="connsiteX451" fmla="*/ 946458 w 1085850"/>
                <a:gd name="connsiteY451" fmla="*/ 544284 h 695325"/>
                <a:gd name="connsiteX452" fmla="*/ 956030 w 1085850"/>
                <a:gd name="connsiteY452" fmla="*/ 553923 h 695325"/>
                <a:gd name="connsiteX453" fmla="*/ 962403 w 1085850"/>
                <a:gd name="connsiteY453" fmla="*/ 557133 h 695325"/>
                <a:gd name="connsiteX454" fmla="*/ 968785 w 1085850"/>
                <a:gd name="connsiteY454" fmla="*/ 557133 h 695325"/>
                <a:gd name="connsiteX455" fmla="*/ 986320 w 1085850"/>
                <a:gd name="connsiteY455" fmla="*/ 560343 h 695325"/>
                <a:gd name="connsiteX456" fmla="*/ 1005456 w 1085850"/>
                <a:gd name="connsiteY456" fmla="*/ 557133 h 695325"/>
                <a:gd name="connsiteX457" fmla="*/ 1015019 w 1085850"/>
                <a:gd name="connsiteY457" fmla="*/ 560343 h 695325"/>
                <a:gd name="connsiteX458" fmla="*/ 1018210 w 1085850"/>
                <a:gd name="connsiteY458" fmla="*/ 557133 h 695325"/>
                <a:gd name="connsiteX459" fmla="*/ 1024591 w 1085850"/>
                <a:gd name="connsiteY459" fmla="*/ 557133 h 695325"/>
                <a:gd name="connsiteX460" fmla="*/ 1050100 w 1085850"/>
                <a:gd name="connsiteY460" fmla="*/ 557133 h 695325"/>
                <a:gd name="connsiteX461" fmla="*/ 1053290 w 1085850"/>
                <a:gd name="connsiteY461" fmla="*/ 557133 h 695325"/>
                <a:gd name="connsiteX462" fmla="*/ 1069235 w 1085850"/>
                <a:gd name="connsiteY462" fmla="*/ 550713 h 695325"/>
                <a:gd name="connsiteX463" fmla="*/ 1075617 w 1085850"/>
                <a:gd name="connsiteY463" fmla="*/ 547503 h 695325"/>
                <a:gd name="connsiteX464" fmla="*/ 1078798 w 1085850"/>
                <a:gd name="connsiteY464" fmla="*/ 544284 h 695325"/>
                <a:gd name="connsiteX465" fmla="*/ 1081989 w 1085850"/>
                <a:gd name="connsiteY465" fmla="*/ 541074 h 695325"/>
                <a:gd name="connsiteX466" fmla="*/ 1081989 w 1085850"/>
                <a:gd name="connsiteY466" fmla="*/ 541074 h 695325"/>
                <a:gd name="connsiteX467" fmla="*/ 1085180 w 1085850"/>
                <a:gd name="connsiteY467" fmla="*/ 541074 h 695325"/>
                <a:gd name="connsiteX468" fmla="*/ 1085180 w 1085850"/>
                <a:gd name="connsiteY468" fmla="*/ 54107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</a:cxnLst>
              <a:rect l="l" t="t" r="r" b="b"/>
              <a:pathLst>
                <a:path w="1085850" h="695325">
                  <a:moveTo>
                    <a:pt x="1085180" y="541074"/>
                  </a:moveTo>
                  <a:lnTo>
                    <a:pt x="1081989" y="533044"/>
                  </a:lnTo>
                  <a:lnTo>
                    <a:pt x="1078798" y="523415"/>
                  </a:lnTo>
                  <a:lnTo>
                    <a:pt x="1078798" y="523415"/>
                  </a:lnTo>
                  <a:lnTo>
                    <a:pt x="1069235" y="513775"/>
                  </a:lnTo>
                  <a:lnTo>
                    <a:pt x="1062854" y="510565"/>
                  </a:lnTo>
                  <a:lnTo>
                    <a:pt x="1062854" y="510565"/>
                  </a:lnTo>
                  <a:lnTo>
                    <a:pt x="1059672" y="500936"/>
                  </a:lnTo>
                  <a:lnTo>
                    <a:pt x="1050100" y="494506"/>
                  </a:lnTo>
                  <a:lnTo>
                    <a:pt x="1046909" y="491296"/>
                  </a:lnTo>
                  <a:lnTo>
                    <a:pt x="1040536" y="488086"/>
                  </a:lnTo>
                  <a:lnTo>
                    <a:pt x="1015019" y="484876"/>
                  </a:lnTo>
                  <a:lnTo>
                    <a:pt x="1015019" y="481657"/>
                  </a:lnTo>
                  <a:lnTo>
                    <a:pt x="1015019" y="439909"/>
                  </a:lnTo>
                  <a:lnTo>
                    <a:pt x="1015019" y="356403"/>
                  </a:lnTo>
                  <a:lnTo>
                    <a:pt x="1015019" y="271297"/>
                  </a:lnTo>
                  <a:lnTo>
                    <a:pt x="1005456" y="268087"/>
                  </a:lnTo>
                  <a:lnTo>
                    <a:pt x="999074" y="268087"/>
                  </a:lnTo>
                  <a:lnTo>
                    <a:pt x="995892" y="264877"/>
                  </a:lnTo>
                  <a:lnTo>
                    <a:pt x="979948" y="252028"/>
                  </a:lnTo>
                  <a:lnTo>
                    <a:pt x="975157" y="252028"/>
                  </a:lnTo>
                  <a:lnTo>
                    <a:pt x="975157" y="248818"/>
                  </a:lnTo>
                  <a:lnTo>
                    <a:pt x="971975" y="242389"/>
                  </a:lnTo>
                  <a:lnTo>
                    <a:pt x="968785" y="242389"/>
                  </a:lnTo>
                  <a:lnTo>
                    <a:pt x="968785" y="239179"/>
                  </a:lnTo>
                  <a:lnTo>
                    <a:pt x="962403" y="239179"/>
                  </a:lnTo>
                  <a:lnTo>
                    <a:pt x="956030" y="235969"/>
                  </a:lnTo>
                  <a:lnTo>
                    <a:pt x="952840" y="235969"/>
                  </a:lnTo>
                  <a:lnTo>
                    <a:pt x="943267" y="223120"/>
                  </a:lnTo>
                  <a:lnTo>
                    <a:pt x="940086" y="219910"/>
                  </a:lnTo>
                  <a:lnTo>
                    <a:pt x="933704" y="219910"/>
                  </a:lnTo>
                  <a:lnTo>
                    <a:pt x="933704" y="219910"/>
                  </a:lnTo>
                  <a:lnTo>
                    <a:pt x="924141" y="213490"/>
                  </a:lnTo>
                  <a:lnTo>
                    <a:pt x="885870" y="197431"/>
                  </a:lnTo>
                  <a:lnTo>
                    <a:pt x="876306" y="197431"/>
                  </a:lnTo>
                  <a:lnTo>
                    <a:pt x="844417" y="191002"/>
                  </a:lnTo>
                  <a:lnTo>
                    <a:pt x="841226" y="194221"/>
                  </a:lnTo>
                  <a:lnTo>
                    <a:pt x="838035" y="191002"/>
                  </a:lnTo>
                  <a:lnTo>
                    <a:pt x="831653" y="194221"/>
                  </a:lnTo>
                  <a:lnTo>
                    <a:pt x="828472" y="191002"/>
                  </a:lnTo>
                  <a:lnTo>
                    <a:pt x="807736" y="191002"/>
                  </a:lnTo>
                  <a:lnTo>
                    <a:pt x="791791" y="194221"/>
                  </a:lnTo>
                  <a:lnTo>
                    <a:pt x="785419" y="194221"/>
                  </a:lnTo>
                  <a:lnTo>
                    <a:pt x="779037" y="197431"/>
                  </a:lnTo>
                  <a:lnTo>
                    <a:pt x="779037" y="197431"/>
                  </a:lnTo>
                  <a:lnTo>
                    <a:pt x="775846" y="194221"/>
                  </a:lnTo>
                  <a:lnTo>
                    <a:pt x="772665" y="191002"/>
                  </a:lnTo>
                  <a:lnTo>
                    <a:pt x="763092" y="187792"/>
                  </a:lnTo>
                  <a:lnTo>
                    <a:pt x="756720" y="187792"/>
                  </a:lnTo>
                  <a:lnTo>
                    <a:pt x="753529" y="187792"/>
                  </a:lnTo>
                  <a:lnTo>
                    <a:pt x="750338" y="187792"/>
                  </a:lnTo>
                  <a:lnTo>
                    <a:pt x="747147" y="191002"/>
                  </a:lnTo>
                  <a:lnTo>
                    <a:pt x="747147" y="191002"/>
                  </a:lnTo>
                  <a:lnTo>
                    <a:pt x="743957" y="194221"/>
                  </a:lnTo>
                  <a:lnTo>
                    <a:pt x="740766" y="194221"/>
                  </a:lnTo>
                  <a:lnTo>
                    <a:pt x="740766" y="191002"/>
                  </a:lnTo>
                  <a:lnTo>
                    <a:pt x="737584" y="191002"/>
                  </a:lnTo>
                  <a:lnTo>
                    <a:pt x="737584" y="191002"/>
                  </a:lnTo>
                  <a:lnTo>
                    <a:pt x="734393" y="191002"/>
                  </a:lnTo>
                  <a:lnTo>
                    <a:pt x="731202" y="191002"/>
                  </a:lnTo>
                  <a:lnTo>
                    <a:pt x="731202" y="191002"/>
                  </a:lnTo>
                  <a:lnTo>
                    <a:pt x="728012" y="187792"/>
                  </a:lnTo>
                  <a:lnTo>
                    <a:pt x="728012" y="187792"/>
                  </a:lnTo>
                  <a:lnTo>
                    <a:pt x="724821" y="187792"/>
                  </a:lnTo>
                  <a:lnTo>
                    <a:pt x="721639" y="184582"/>
                  </a:lnTo>
                  <a:lnTo>
                    <a:pt x="715258" y="184582"/>
                  </a:lnTo>
                  <a:lnTo>
                    <a:pt x="712067" y="184582"/>
                  </a:lnTo>
                  <a:lnTo>
                    <a:pt x="712067" y="181372"/>
                  </a:lnTo>
                  <a:lnTo>
                    <a:pt x="708876" y="181372"/>
                  </a:lnTo>
                  <a:lnTo>
                    <a:pt x="680177" y="178162"/>
                  </a:lnTo>
                  <a:lnTo>
                    <a:pt x="664232" y="181372"/>
                  </a:lnTo>
                  <a:lnTo>
                    <a:pt x="656260" y="181372"/>
                  </a:lnTo>
                  <a:lnTo>
                    <a:pt x="643506" y="178162"/>
                  </a:lnTo>
                  <a:lnTo>
                    <a:pt x="640315" y="174942"/>
                  </a:lnTo>
                  <a:lnTo>
                    <a:pt x="637124" y="174942"/>
                  </a:lnTo>
                  <a:lnTo>
                    <a:pt x="633942" y="171732"/>
                  </a:lnTo>
                  <a:lnTo>
                    <a:pt x="633942" y="165313"/>
                  </a:lnTo>
                  <a:lnTo>
                    <a:pt x="633942" y="162103"/>
                  </a:lnTo>
                  <a:lnTo>
                    <a:pt x="630752" y="155673"/>
                  </a:lnTo>
                  <a:lnTo>
                    <a:pt x="627561" y="152463"/>
                  </a:lnTo>
                  <a:lnTo>
                    <a:pt x="621179" y="152463"/>
                  </a:lnTo>
                  <a:lnTo>
                    <a:pt x="617998" y="149253"/>
                  </a:lnTo>
                  <a:lnTo>
                    <a:pt x="614807" y="149253"/>
                  </a:lnTo>
                  <a:lnTo>
                    <a:pt x="614807" y="149253"/>
                  </a:lnTo>
                  <a:lnTo>
                    <a:pt x="614807" y="146044"/>
                  </a:lnTo>
                  <a:lnTo>
                    <a:pt x="611616" y="146044"/>
                  </a:lnTo>
                  <a:lnTo>
                    <a:pt x="608425" y="142834"/>
                  </a:lnTo>
                  <a:lnTo>
                    <a:pt x="602053" y="142834"/>
                  </a:lnTo>
                  <a:lnTo>
                    <a:pt x="598862" y="142834"/>
                  </a:lnTo>
                  <a:lnTo>
                    <a:pt x="595671" y="139624"/>
                  </a:lnTo>
                  <a:lnTo>
                    <a:pt x="589289" y="139624"/>
                  </a:lnTo>
                  <a:lnTo>
                    <a:pt x="579727" y="133194"/>
                  </a:lnTo>
                  <a:lnTo>
                    <a:pt x="576535" y="128375"/>
                  </a:lnTo>
                  <a:lnTo>
                    <a:pt x="576535" y="128375"/>
                  </a:lnTo>
                  <a:lnTo>
                    <a:pt x="576535" y="125165"/>
                  </a:lnTo>
                  <a:lnTo>
                    <a:pt x="573344" y="125165"/>
                  </a:lnTo>
                  <a:lnTo>
                    <a:pt x="570163" y="118745"/>
                  </a:lnTo>
                  <a:lnTo>
                    <a:pt x="566972" y="109106"/>
                  </a:lnTo>
                  <a:lnTo>
                    <a:pt x="566972" y="109106"/>
                  </a:lnTo>
                  <a:lnTo>
                    <a:pt x="566972" y="105896"/>
                  </a:lnTo>
                  <a:lnTo>
                    <a:pt x="566972" y="102686"/>
                  </a:lnTo>
                  <a:lnTo>
                    <a:pt x="563782" y="102686"/>
                  </a:lnTo>
                  <a:lnTo>
                    <a:pt x="560591" y="99476"/>
                  </a:lnTo>
                  <a:lnTo>
                    <a:pt x="560591" y="99476"/>
                  </a:lnTo>
                  <a:lnTo>
                    <a:pt x="547837" y="102686"/>
                  </a:lnTo>
                  <a:lnTo>
                    <a:pt x="544646" y="105896"/>
                  </a:lnTo>
                  <a:lnTo>
                    <a:pt x="541455" y="105896"/>
                  </a:lnTo>
                  <a:lnTo>
                    <a:pt x="531892" y="105896"/>
                  </a:lnTo>
                  <a:lnTo>
                    <a:pt x="528701" y="105896"/>
                  </a:lnTo>
                  <a:lnTo>
                    <a:pt x="519138" y="105896"/>
                  </a:lnTo>
                  <a:lnTo>
                    <a:pt x="515947" y="105896"/>
                  </a:lnTo>
                  <a:lnTo>
                    <a:pt x="512756" y="102686"/>
                  </a:lnTo>
                  <a:lnTo>
                    <a:pt x="509565" y="96266"/>
                  </a:lnTo>
                  <a:lnTo>
                    <a:pt x="503193" y="83417"/>
                  </a:lnTo>
                  <a:lnTo>
                    <a:pt x="498411" y="80207"/>
                  </a:lnTo>
                  <a:lnTo>
                    <a:pt x="492030" y="76987"/>
                  </a:lnTo>
                  <a:lnTo>
                    <a:pt x="492030" y="76987"/>
                  </a:lnTo>
                  <a:lnTo>
                    <a:pt x="488839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5648" y="76987"/>
                  </a:lnTo>
                  <a:lnTo>
                    <a:pt x="482467" y="73777"/>
                  </a:lnTo>
                  <a:lnTo>
                    <a:pt x="482467" y="70567"/>
                  </a:lnTo>
                  <a:lnTo>
                    <a:pt x="482467" y="67357"/>
                  </a:lnTo>
                  <a:lnTo>
                    <a:pt x="479276" y="67357"/>
                  </a:lnTo>
                  <a:lnTo>
                    <a:pt x="482467" y="57718"/>
                  </a:lnTo>
                  <a:lnTo>
                    <a:pt x="482467" y="54508"/>
                  </a:lnTo>
                  <a:lnTo>
                    <a:pt x="488839" y="51298"/>
                  </a:lnTo>
                  <a:lnTo>
                    <a:pt x="495221" y="44879"/>
                  </a:lnTo>
                  <a:lnTo>
                    <a:pt x="498411" y="41659"/>
                  </a:lnTo>
                  <a:lnTo>
                    <a:pt x="498411" y="35239"/>
                  </a:lnTo>
                  <a:lnTo>
                    <a:pt x="498411" y="28819"/>
                  </a:lnTo>
                  <a:lnTo>
                    <a:pt x="498411" y="22390"/>
                  </a:lnTo>
                  <a:lnTo>
                    <a:pt x="495221" y="19180"/>
                  </a:lnTo>
                  <a:lnTo>
                    <a:pt x="492030" y="12760"/>
                  </a:lnTo>
                  <a:lnTo>
                    <a:pt x="488839" y="9550"/>
                  </a:lnTo>
                  <a:lnTo>
                    <a:pt x="482467" y="6331"/>
                  </a:lnTo>
                  <a:lnTo>
                    <a:pt x="437813" y="-89"/>
                  </a:lnTo>
                  <a:lnTo>
                    <a:pt x="437813" y="3121"/>
                  </a:lnTo>
                  <a:lnTo>
                    <a:pt x="437813" y="25609"/>
                  </a:lnTo>
                  <a:lnTo>
                    <a:pt x="434632" y="168523"/>
                  </a:lnTo>
                  <a:lnTo>
                    <a:pt x="437813" y="171732"/>
                  </a:lnTo>
                  <a:lnTo>
                    <a:pt x="437813" y="174942"/>
                  </a:lnTo>
                  <a:lnTo>
                    <a:pt x="444195" y="181372"/>
                  </a:lnTo>
                  <a:lnTo>
                    <a:pt x="460140" y="207061"/>
                  </a:lnTo>
                  <a:lnTo>
                    <a:pt x="460140" y="210280"/>
                  </a:lnTo>
                  <a:lnTo>
                    <a:pt x="463331" y="213490"/>
                  </a:lnTo>
                  <a:lnTo>
                    <a:pt x="460140" y="21349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63331" y="216700"/>
                  </a:lnTo>
                  <a:lnTo>
                    <a:pt x="450577" y="219910"/>
                  </a:lnTo>
                  <a:lnTo>
                    <a:pt x="447386" y="219910"/>
                  </a:lnTo>
                  <a:lnTo>
                    <a:pt x="444195" y="219910"/>
                  </a:lnTo>
                  <a:lnTo>
                    <a:pt x="441004" y="216700"/>
                  </a:lnTo>
                  <a:lnTo>
                    <a:pt x="437813" y="219910"/>
                  </a:lnTo>
                  <a:lnTo>
                    <a:pt x="437813" y="219910"/>
                  </a:lnTo>
                  <a:lnTo>
                    <a:pt x="434632" y="219910"/>
                  </a:lnTo>
                  <a:lnTo>
                    <a:pt x="431441" y="219910"/>
                  </a:lnTo>
                  <a:lnTo>
                    <a:pt x="428250" y="216700"/>
                  </a:lnTo>
                  <a:lnTo>
                    <a:pt x="428250" y="213490"/>
                  </a:lnTo>
                  <a:lnTo>
                    <a:pt x="421869" y="219910"/>
                  </a:lnTo>
                  <a:lnTo>
                    <a:pt x="421869" y="219910"/>
                  </a:lnTo>
                  <a:lnTo>
                    <a:pt x="418678" y="223120"/>
                  </a:lnTo>
                  <a:lnTo>
                    <a:pt x="409114" y="232759"/>
                  </a:lnTo>
                  <a:lnTo>
                    <a:pt x="405924" y="232759"/>
                  </a:lnTo>
                  <a:lnTo>
                    <a:pt x="402733" y="235969"/>
                  </a:lnTo>
                  <a:lnTo>
                    <a:pt x="399552" y="235969"/>
                  </a:lnTo>
                  <a:lnTo>
                    <a:pt x="393170" y="239179"/>
                  </a:lnTo>
                  <a:lnTo>
                    <a:pt x="393170" y="245609"/>
                  </a:lnTo>
                  <a:lnTo>
                    <a:pt x="386788" y="252028"/>
                  </a:lnTo>
                  <a:lnTo>
                    <a:pt x="386788" y="252028"/>
                  </a:lnTo>
                  <a:lnTo>
                    <a:pt x="383607" y="255238"/>
                  </a:lnTo>
                  <a:lnTo>
                    <a:pt x="383607" y="255238"/>
                  </a:lnTo>
                  <a:lnTo>
                    <a:pt x="377225" y="258448"/>
                  </a:lnTo>
                  <a:lnTo>
                    <a:pt x="377225" y="261658"/>
                  </a:lnTo>
                  <a:lnTo>
                    <a:pt x="374034" y="261658"/>
                  </a:lnTo>
                  <a:lnTo>
                    <a:pt x="370843" y="264877"/>
                  </a:lnTo>
                  <a:lnTo>
                    <a:pt x="370843" y="268087"/>
                  </a:lnTo>
                  <a:lnTo>
                    <a:pt x="367662" y="274507"/>
                  </a:lnTo>
                  <a:lnTo>
                    <a:pt x="367662" y="277717"/>
                  </a:lnTo>
                  <a:lnTo>
                    <a:pt x="367662" y="277717"/>
                  </a:lnTo>
                  <a:lnTo>
                    <a:pt x="361280" y="280937"/>
                  </a:lnTo>
                  <a:lnTo>
                    <a:pt x="361280" y="284147"/>
                  </a:lnTo>
                  <a:lnTo>
                    <a:pt x="358089" y="284147"/>
                  </a:lnTo>
                  <a:lnTo>
                    <a:pt x="354898" y="293776"/>
                  </a:lnTo>
                  <a:lnTo>
                    <a:pt x="354898" y="293776"/>
                  </a:lnTo>
                  <a:lnTo>
                    <a:pt x="351717" y="296986"/>
                  </a:lnTo>
                  <a:lnTo>
                    <a:pt x="351717" y="296986"/>
                  </a:lnTo>
                  <a:lnTo>
                    <a:pt x="345335" y="300206"/>
                  </a:lnTo>
                  <a:lnTo>
                    <a:pt x="342145" y="300206"/>
                  </a:lnTo>
                  <a:lnTo>
                    <a:pt x="342145" y="300206"/>
                  </a:lnTo>
                  <a:lnTo>
                    <a:pt x="337363" y="300206"/>
                  </a:lnTo>
                  <a:lnTo>
                    <a:pt x="334172" y="300206"/>
                  </a:lnTo>
                  <a:lnTo>
                    <a:pt x="330981" y="303416"/>
                  </a:lnTo>
                  <a:lnTo>
                    <a:pt x="330981" y="303416"/>
                  </a:lnTo>
                  <a:lnTo>
                    <a:pt x="324609" y="306625"/>
                  </a:lnTo>
                  <a:lnTo>
                    <a:pt x="324609" y="306625"/>
                  </a:lnTo>
                  <a:lnTo>
                    <a:pt x="321418" y="309835"/>
                  </a:lnTo>
                  <a:lnTo>
                    <a:pt x="318227" y="309835"/>
                  </a:lnTo>
                  <a:lnTo>
                    <a:pt x="315036" y="313045"/>
                  </a:lnTo>
                  <a:lnTo>
                    <a:pt x="311855" y="316265"/>
                  </a:lnTo>
                  <a:lnTo>
                    <a:pt x="311855" y="319475"/>
                  </a:lnTo>
                  <a:lnTo>
                    <a:pt x="311855" y="319475"/>
                  </a:lnTo>
                  <a:lnTo>
                    <a:pt x="308664" y="322685"/>
                  </a:lnTo>
                  <a:lnTo>
                    <a:pt x="302282" y="333924"/>
                  </a:lnTo>
                  <a:lnTo>
                    <a:pt x="302282" y="333924"/>
                  </a:lnTo>
                  <a:lnTo>
                    <a:pt x="295910" y="337134"/>
                  </a:lnTo>
                  <a:lnTo>
                    <a:pt x="289528" y="346773"/>
                  </a:lnTo>
                  <a:lnTo>
                    <a:pt x="286337" y="349983"/>
                  </a:lnTo>
                  <a:lnTo>
                    <a:pt x="283146" y="349983"/>
                  </a:lnTo>
                  <a:lnTo>
                    <a:pt x="273584" y="346773"/>
                  </a:lnTo>
                  <a:lnTo>
                    <a:pt x="267201" y="346773"/>
                  </a:lnTo>
                  <a:lnTo>
                    <a:pt x="267201" y="349983"/>
                  </a:lnTo>
                  <a:lnTo>
                    <a:pt x="238503" y="366042"/>
                  </a:lnTo>
                  <a:lnTo>
                    <a:pt x="235312" y="369252"/>
                  </a:lnTo>
                  <a:lnTo>
                    <a:pt x="232130" y="369252"/>
                  </a:lnTo>
                  <a:lnTo>
                    <a:pt x="232130" y="372462"/>
                  </a:lnTo>
                  <a:lnTo>
                    <a:pt x="232130" y="372462"/>
                  </a:lnTo>
                  <a:lnTo>
                    <a:pt x="232130" y="375672"/>
                  </a:lnTo>
                  <a:lnTo>
                    <a:pt x="232130" y="378892"/>
                  </a:lnTo>
                  <a:lnTo>
                    <a:pt x="232130" y="382102"/>
                  </a:lnTo>
                  <a:lnTo>
                    <a:pt x="228940" y="385312"/>
                  </a:lnTo>
                  <a:lnTo>
                    <a:pt x="228940" y="394951"/>
                  </a:lnTo>
                  <a:lnTo>
                    <a:pt x="228940" y="394951"/>
                  </a:lnTo>
                  <a:lnTo>
                    <a:pt x="228940" y="398161"/>
                  </a:lnTo>
                  <a:lnTo>
                    <a:pt x="228940" y="401371"/>
                  </a:lnTo>
                  <a:lnTo>
                    <a:pt x="228940" y="404581"/>
                  </a:lnTo>
                  <a:lnTo>
                    <a:pt x="228940" y="407790"/>
                  </a:lnTo>
                  <a:lnTo>
                    <a:pt x="225749" y="407790"/>
                  </a:lnTo>
                  <a:lnTo>
                    <a:pt x="222558" y="414220"/>
                  </a:lnTo>
                  <a:lnTo>
                    <a:pt x="219367" y="427060"/>
                  </a:lnTo>
                  <a:lnTo>
                    <a:pt x="219367" y="430270"/>
                  </a:lnTo>
                  <a:lnTo>
                    <a:pt x="219367" y="436699"/>
                  </a:lnTo>
                  <a:lnTo>
                    <a:pt x="219367" y="439909"/>
                  </a:lnTo>
                  <a:lnTo>
                    <a:pt x="216186" y="443119"/>
                  </a:lnTo>
                  <a:lnTo>
                    <a:pt x="216186" y="446329"/>
                  </a:lnTo>
                  <a:lnTo>
                    <a:pt x="216186" y="446329"/>
                  </a:lnTo>
                  <a:lnTo>
                    <a:pt x="212995" y="446329"/>
                  </a:lnTo>
                  <a:lnTo>
                    <a:pt x="212995" y="449548"/>
                  </a:lnTo>
                  <a:lnTo>
                    <a:pt x="209804" y="449548"/>
                  </a:lnTo>
                  <a:lnTo>
                    <a:pt x="209804" y="449548"/>
                  </a:lnTo>
                  <a:lnTo>
                    <a:pt x="206613" y="449548"/>
                  </a:lnTo>
                  <a:lnTo>
                    <a:pt x="206613" y="449548"/>
                  </a:lnTo>
                  <a:lnTo>
                    <a:pt x="203422" y="455968"/>
                  </a:lnTo>
                  <a:lnTo>
                    <a:pt x="203422" y="459178"/>
                  </a:lnTo>
                  <a:lnTo>
                    <a:pt x="200241" y="462388"/>
                  </a:lnTo>
                  <a:lnTo>
                    <a:pt x="190668" y="462388"/>
                  </a:lnTo>
                  <a:lnTo>
                    <a:pt x="179505" y="465607"/>
                  </a:lnTo>
                  <a:lnTo>
                    <a:pt x="176323" y="465607"/>
                  </a:lnTo>
                  <a:lnTo>
                    <a:pt x="169942" y="462388"/>
                  </a:lnTo>
                  <a:lnTo>
                    <a:pt x="169942" y="459178"/>
                  </a:lnTo>
                  <a:lnTo>
                    <a:pt x="166751" y="455968"/>
                  </a:lnTo>
                  <a:lnTo>
                    <a:pt x="163560" y="455968"/>
                  </a:lnTo>
                  <a:lnTo>
                    <a:pt x="160379" y="455968"/>
                  </a:lnTo>
                  <a:lnTo>
                    <a:pt x="160379" y="455968"/>
                  </a:lnTo>
                  <a:lnTo>
                    <a:pt x="153997" y="462388"/>
                  </a:lnTo>
                  <a:lnTo>
                    <a:pt x="150806" y="465607"/>
                  </a:lnTo>
                  <a:lnTo>
                    <a:pt x="147615" y="468817"/>
                  </a:lnTo>
                  <a:lnTo>
                    <a:pt x="141243" y="468817"/>
                  </a:lnTo>
                  <a:lnTo>
                    <a:pt x="138052" y="468817"/>
                  </a:lnTo>
                  <a:lnTo>
                    <a:pt x="138052" y="468817"/>
                  </a:lnTo>
                  <a:lnTo>
                    <a:pt x="134861" y="465607"/>
                  </a:lnTo>
                  <a:lnTo>
                    <a:pt x="131670" y="465607"/>
                  </a:lnTo>
                  <a:lnTo>
                    <a:pt x="128489" y="468817"/>
                  </a:lnTo>
                  <a:lnTo>
                    <a:pt x="125298" y="468817"/>
                  </a:lnTo>
                  <a:lnTo>
                    <a:pt x="125298" y="472027"/>
                  </a:lnTo>
                  <a:lnTo>
                    <a:pt x="125298" y="472027"/>
                  </a:lnTo>
                  <a:lnTo>
                    <a:pt x="122107" y="472027"/>
                  </a:lnTo>
                  <a:lnTo>
                    <a:pt x="118916" y="472027"/>
                  </a:lnTo>
                  <a:lnTo>
                    <a:pt x="112535" y="475237"/>
                  </a:lnTo>
                  <a:lnTo>
                    <a:pt x="112535" y="475237"/>
                  </a:lnTo>
                  <a:lnTo>
                    <a:pt x="109354" y="478447"/>
                  </a:lnTo>
                  <a:lnTo>
                    <a:pt x="109354" y="478447"/>
                  </a:lnTo>
                  <a:lnTo>
                    <a:pt x="109354" y="481657"/>
                  </a:lnTo>
                  <a:lnTo>
                    <a:pt x="109354" y="481657"/>
                  </a:lnTo>
                  <a:lnTo>
                    <a:pt x="109354" y="484876"/>
                  </a:lnTo>
                  <a:lnTo>
                    <a:pt x="106162" y="484876"/>
                  </a:lnTo>
                  <a:lnTo>
                    <a:pt x="106162" y="488086"/>
                  </a:lnTo>
                  <a:lnTo>
                    <a:pt x="102971" y="488086"/>
                  </a:lnTo>
                  <a:lnTo>
                    <a:pt x="99781" y="48808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9781" y="491296"/>
                  </a:lnTo>
                  <a:lnTo>
                    <a:pt x="96590" y="494506"/>
                  </a:lnTo>
                  <a:lnTo>
                    <a:pt x="96590" y="494506"/>
                  </a:lnTo>
                  <a:lnTo>
                    <a:pt x="93409" y="494506"/>
                  </a:lnTo>
                  <a:lnTo>
                    <a:pt x="93409" y="497716"/>
                  </a:lnTo>
                  <a:lnTo>
                    <a:pt x="93409" y="497716"/>
                  </a:lnTo>
                  <a:lnTo>
                    <a:pt x="93409" y="500936"/>
                  </a:lnTo>
                  <a:lnTo>
                    <a:pt x="93409" y="500936"/>
                  </a:lnTo>
                  <a:lnTo>
                    <a:pt x="96590" y="504145"/>
                  </a:lnTo>
                  <a:lnTo>
                    <a:pt x="96590" y="507355"/>
                  </a:lnTo>
                  <a:lnTo>
                    <a:pt x="99781" y="507355"/>
                  </a:lnTo>
                  <a:lnTo>
                    <a:pt x="102971" y="507355"/>
                  </a:lnTo>
                  <a:lnTo>
                    <a:pt x="102971" y="510565"/>
                  </a:lnTo>
                  <a:lnTo>
                    <a:pt x="106162" y="513775"/>
                  </a:lnTo>
                  <a:lnTo>
                    <a:pt x="106162" y="516985"/>
                  </a:lnTo>
                  <a:lnTo>
                    <a:pt x="106162" y="520205"/>
                  </a:lnTo>
                  <a:lnTo>
                    <a:pt x="102971" y="523415"/>
                  </a:lnTo>
                  <a:lnTo>
                    <a:pt x="102971" y="526625"/>
                  </a:lnTo>
                  <a:lnTo>
                    <a:pt x="96590" y="53786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3409" y="541074"/>
                  </a:lnTo>
                  <a:lnTo>
                    <a:pt x="90217" y="544284"/>
                  </a:lnTo>
                  <a:lnTo>
                    <a:pt x="87026" y="544284"/>
                  </a:lnTo>
                  <a:lnTo>
                    <a:pt x="83836" y="547503"/>
                  </a:lnTo>
                  <a:lnTo>
                    <a:pt x="77464" y="547503"/>
                  </a:lnTo>
                  <a:lnTo>
                    <a:pt x="74273" y="547503"/>
                  </a:lnTo>
                  <a:lnTo>
                    <a:pt x="67891" y="547503"/>
                  </a:lnTo>
                  <a:lnTo>
                    <a:pt x="45574" y="537864"/>
                  </a:lnTo>
                  <a:lnTo>
                    <a:pt x="39192" y="537864"/>
                  </a:lnTo>
                  <a:lnTo>
                    <a:pt x="29629" y="537864"/>
                  </a:lnTo>
                  <a:lnTo>
                    <a:pt x="23247" y="537864"/>
                  </a:lnTo>
                  <a:lnTo>
                    <a:pt x="5712" y="533044"/>
                  </a:lnTo>
                  <a:lnTo>
                    <a:pt x="5712" y="533044"/>
                  </a:lnTo>
                  <a:lnTo>
                    <a:pt x="5712" y="537864"/>
                  </a:lnTo>
                  <a:lnTo>
                    <a:pt x="8893" y="541074"/>
                  </a:lnTo>
                  <a:lnTo>
                    <a:pt x="5712" y="547503"/>
                  </a:lnTo>
                  <a:lnTo>
                    <a:pt x="5712" y="550713"/>
                  </a:lnTo>
                  <a:lnTo>
                    <a:pt x="5712" y="557133"/>
                  </a:lnTo>
                  <a:lnTo>
                    <a:pt x="5712" y="560343"/>
                  </a:lnTo>
                  <a:lnTo>
                    <a:pt x="2521" y="560343"/>
                  </a:lnTo>
                  <a:lnTo>
                    <a:pt x="2521" y="560343"/>
                  </a:lnTo>
                  <a:lnTo>
                    <a:pt x="2521" y="566772"/>
                  </a:lnTo>
                  <a:lnTo>
                    <a:pt x="5712" y="569982"/>
                  </a:lnTo>
                  <a:lnTo>
                    <a:pt x="5712" y="573192"/>
                  </a:lnTo>
                  <a:lnTo>
                    <a:pt x="5712" y="576402"/>
                  </a:lnTo>
                  <a:lnTo>
                    <a:pt x="2521" y="586042"/>
                  </a:lnTo>
                  <a:lnTo>
                    <a:pt x="2521" y="592461"/>
                  </a:lnTo>
                  <a:lnTo>
                    <a:pt x="2521" y="598891"/>
                  </a:lnTo>
                  <a:lnTo>
                    <a:pt x="2521" y="598891"/>
                  </a:lnTo>
                  <a:lnTo>
                    <a:pt x="5712" y="602100"/>
                  </a:lnTo>
                  <a:lnTo>
                    <a:pt x="5712" y="605310"/>
                  </a:lnTo>
                  <a:lnTo>
                    <a:pt x="2521" y="608520"/>
                  </a:lnTo>
                  <a:lnTo>
                    <a:pt x="2521" y="611730"/>
                  </a:lnTo>
                  <a:lnTo>
                    <a:pt x="2521" y="614940"/>
                  </a:lnTo>
                  <a:lnTo>
                    <a:pt x="5712" y="618160"/>
                  </a:lnTo>
                  <a:lnTo>
                    <a:pt x="5712" y="618160"/>
                  </a:lnTo>
                  <a:lnTo>
                    <a:pt x="5712" y="621370"/>
                  </a:lnTo>
                  <a:lnTo>
                    <a:pt x="8893" y="624580"/>
                  </a:lnTo>
                  <a:lnTo>
                    <a:pt x="5712" y="624580"/>
                  </a:lnTo>
                  <a:lnTo>
                    <a:pt x="5712" y="627790"/>
                  </a:lnTo>
                  <a:lnTo>
                    <a:pt x="-670" y="631000"/>
                  </a:lnTo>
                  <a:lnTo>
                    <a:pt x="-670" y="631000"/>
                  </a:lnTo>
                  <a:lnTo>
                    <a:pt x="-670" y="637429"/>
                  </a:lnTo>
                  <a:lnTo>
                    <a:pt x="5712" y="647058"/>
                  </a:lnTo>
                  <a:lnTo>
                    <a:pt x="5712" y="653488"/>
                  </a:lnTo>
                  <a:lnTo>
                    <a:pt x="5712" y="656698"/>
                  </a:lnTo>
                  <a:lnTo>
                    <a:pt x="8893" y="663118"/>
                  </a:lnTo>
                  <a:lnTo>
                    <a:pt x="12084" y="666328"/>
                  </a:lnTo>
                  <a:lnTo>
                    <a:pt x="15275" y="669547"/>
                  </a:lnTo>
                  <a:lnTo>
                    <a:pt x="15275" y="682387"/>
                  </a:lnTo>
                  <a:lnTo>
                    <a:pt x="15275" y="685606"/>
                  </a:lnTo>
                  <a:lnTo>
                    <a:pt x="15275" y="688816"/>
                  </a:lnTo>
                  <a:lnTo>
                    <a:pt x="15275" y="688816"/>
                  </a:lnTo>
                  <a:lnTo>
                    <a:pt x="18465" y="692026"/>
                  </a:lnTo>
                  <a:lnTo>
                    <a:pt x="18465" y="692026"/>
                  </a:lnTo>
                  <a:lnTo>
                    <a:pt x="80645" y="692026"/>
                  </a:lnTo>
                  <a:lnTo>
                    <a:pt x="299091" y="692026"/>
                  </a:lnTo>
                  <a:lnTo>
                    <a:pt x="311855" y="692026"/>
                  </a:lnTo>
                  <a:lnTo>
                    <a:pt x="415496" y="692026"/>
                  </a:lnTo>
                  <a:lnTo>
                    <a:pt x="456949" y="692026"/>
                  </a:lnTo>
                  <a:lnTo>
                    <a:pt x="598862" y="692026"/>
                  </a:lnTo>
                  <a:lnTo>
                    <a:pt x="699313" y="692026"/>
                  </a:lnTo>
                  <a:lnTo>
                    <a:pt x="734393" y="692026"/>
                  </a:lnTo>
                  <a:lnTo>
                    <a:pt x="807736" y="692026"/>
                  </a:lnTo>
                  <a:lnTo>
                    <a:pt x="814118" y="692026"/>
                  </a:lnTo>
                  <a:lnTo>
                    <a:pt x="817309" y="695236"/>
                  </a:lnTo>
                  <a:lnTo>
                    <a:pt x="817309" y="695236"/>
                  </a:lnTo>
                  <a:lnTo>
                    <a:pt x="814118" y="688816"/>
                  </a:lnTo>
                  <a:lnTo>
                    <a:pt x="814118" y="685606"/>
                  </a:lnTo>
                  <a:lnTo>
                    <a:pt x="814118" y="675967"/>
                  </a:lnTo>
                  <a:lnTo>
                    <a:pt x="822090" y="666328"/>
                  </a:lnTo>
                  <a:lnTo>
                    <a:pt x="825281" y="659908"/>
                  </a:lnTo>
                  <a:lnTo>
                    <a:pt x="825281" y="653488"/>
                  </a:lnTo>
                  <a:lnTo>
                    <a:pt x="822090" y="643849"/>
                  </a:lnTo>
                  <a:lnTo>
                    <a:pt x="817309" y="637429"/>
                  </a:lnTo>
                  <a:lnTo>
                    <a:pt x="822090" y="634219"/>
                  </a:lnTo>
                  <a:lnTo>
                    <a:pt x="822090" y="631000"/>
                  </a:lnTo>
                  <a:lnTo>
                    <a:pt x="825281" y="627790"/>
                  </a:lnTo>
                  <a:lnTo>
                    <a:pt x="825281" y="621370"/>
                  </a:lnTo>
                  <a:lnTo>
                    <a:pt x="825281" y="614940"/>
                  </a:lnTo>
                  <a:lnTo>
                    <a:pt x="822090" y="611730"/>
                  </a:lnTo>
                  <a:lnTo>
                    <a:pt x="814118" y="605310"/>
                  </a:lnTo>
                  <a:lnTo>
                    <a:pt x="814118" y="598891"/>
                  </a:lnTo>
                  <a:lnTo>
                    <a:pt x="814118" y="595671"/>
                  </a:lnTo>
                  <a:lnTo>
                    <a:pt x="810926" y="586042"/>
                  </a:lnTo>
                  <a:lnTo>
                    <a:pt x="810926" y="579612"/>
                  </a:lnTo>
                  <a:lnTo>
                    <a:pt x="804545" y="563562"/>
                  </a:lnTo>
                  <a:lnTo>
                    <a:pt x="801364" y="533044"/>
                  </a:lnTo>
                  <a:lnTo>
                    <a:pt x="801364" y="526625"/>
                  </a:lnTo>
                  <a:lnTo>
                    <a:pt x="801364" y="523415"/>
                  </a:lnTo>
                  <a:lnTo>
                    <a:pt x="804545" y="520205"/>
                  </a:lnTo>
                  <a:lnTo>
                    <a:pt x="804545" y="516985"/>
                  </a:lnTo>
                  <a:lnTo>
                    <a:pt x="804545" y="513775"/>
                  </a:lnTo>
                  <a:lnTo>
                    <a:pt x="807736" y="51377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07736" y="507355"/>
                  </a:lnTo>
                  <a:lnTo>
                    <a:pt x="817309" y="497716"/>
                  </a:lnTo>
                  <a:lnTo>
                    <a:pt x="822090" y="497716"/>
                  </a:lnTo>
                  <a:lnTo>
                    <a:pt x="822090" y="494506"/>
                  </a:lnTo>
                  <a:lnTo>
                    <a:pt x="834844" y="494506"/>
                  </a:lnTo>
                  <a:lnTo>
                    <a:pt x="834844" y="494506"/>
                  </a:lnTo>
                  <a:lnTo>
                    <a:pt x="831653" y="494506"/>
                  </a:lnTo>
                  <a:lnTo>
                    <a:pt x="831653" y="491296"/>
                  </a:lnTo>
                  <a:lnTo>
                    <a:pt x="831653" y="488086"/>
                  </a:lnTo>
                  <a:lnTo>
                    <a:pt x="831653" y="488086"/>
                  </a:lnTo>
                  <a:lnTo>
                    <a:pt x="828472" y="491296"/>
                  </a:lnTo>
                  <a:lnTo>
                    <a:pt x="825281" y="488086"/>
                  </a:lnTo>
                  <a:lnTo>
                    <a:pt x="825281" y="488086"/>
                  </a:lnTo>
                  <a:lnTo>
                    <a:pt x="831653" y="488086"/>
                  </a:lnTo>
                  <a:lnTo>
                    <a:pt x="838035" y="484876"/>
                  </a:lnTo>
                  <a:lnTo>
                    <a:pt x="847598" y="488086"/>
                  </a:lnTo>
                  <a:lnTo>
                    <a:pt x="850789" y="491296"/>
                  </a:lnTo>
                  <a:lnTo>
                    <a:pt x="847598" y="494506"/>
                  </a:lnTo>
                  <a:lnTo>
                    <a:pt x="850789" y="494506"/>
                  </a:lnTo>
                  <a:lnTo>
                    <a:pt x="853980" y="497716"/>
                  </a:lnTo>
                  <a:lnTo>
                    <a:pt x="853980" y="500936"/>
                  </a:lnTo>
                  <a:lnTo>
                    <a:pt x="853980" y="500936"/>
                  </a:lnTo>
                  <a:lnTo>
                    <a:pt x="850789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4417" y="500936"/>
                  </a:lnTo>
                  <a:lnTo>
                    <a:pt x="841226" y="500936"/>
                  </a:lnTo>
                  <a:lnTo>
                    <a:pt x="841226" y="504145"/>
                  </a:lnTo>
                  <a:lnTo>
                    <a:pt x="841226" y="500936"/>
                  </a:lnTo>
                  <a:lnTo>
                    <a:pt x="838035" y="500936"/>
                  </a:lnTo>
                  <a:lnTo>
                    <a:pt x="838035" y="500936"/>
                  </a:lnTo>
                  <a:lnTo>
                    <a:pt x="834844" y="500936"/>
                  </a:lnTo>
                  <a:lnTo>
                    <a:pt x="834844" y="504145"/>
                  </a:lnTo>
                  <a:lnTo>
                    <a:pt x="838035" y="504145"/>
                  </a:lnTo>
                  <a:lnTo>
                    <a:pt x="841226" y="507355"/>
                  </a:lnTo>
                  <a:lnTo>
                    <a:pt x="850789" y="504145"/>
                  </a:lnTo>
                  <a:lnTo>
                    <a:pt x="853980" y="504145"/>
                  </a:lnTo>
                  <a:lnTo>
                    <a:pt x="866733" y="507355"/>
                  </a:lnTo>
                  <a:lnTo>
                    <a:pt x="876306" y="513775"/>
                  </a:lnTo>
                  <a:lnTo>
                    <a:pt x="892251" y="516985"/>
                  </a:lnTo>
                  <a:lnTo>
                    <a:pt x="920950" y="533044"/>
                  </a:lnTo>
                  <a:lnTo>
                    <a:pt x="927322" y="537864"/>
                  </a:lnTo>
                  <a:lnTo>
                    <a:pt x="927322" y="533044"/>
                  </a:lnTo>
                  <a:lnTo>
                    <a:pt x="930513" y="533044"/>
                  </a:lnTo>
                  <a:lnTo>
                    <a:pt x="933704" y="533044"/>
                  </a:lnTo>
                  <a:lnTo>
                    <a:pt x="936895" y="533044"/>
                  </a:lnTo>
                  <a:lnTo>
                    <a:pt x="933704" y="537864"/>
                  </a:lnTo>
                  <a:lnTo>
                    <a:pt x="933704" y="537864"/>
                  </a:lnTo>
                  <a:lnTo>
                    <a:pt x="933704" y="541074"/>
                  </a:lnTo>
                  <a:lnTo>
                    <a:pt x="936895" y="541074"/>
                  </a:lnTo>
                  <a:lnTo>
                    <a:pt x="940086" y="541074"/>
                  </a:lnTo>
                  <a:lnTo>
                    <a:pt x="946458" y="544284"/>
                  </a:lnTo>
                  <a:lnTo>
                    <a:pt x="956030" y="553923"/>
                  </a:lnTo>
                  <a:lnTo>
                    <a:pt x="962403" y="557133"/>
                  </a:lnTo>
                  <a:lnTo>
                    <a:pt x="968785" y="557133"/>
                  </a:lnTo>
                  <a:lnTo>
                    <a:pt x="986320" y="560343"/>
                  </a:lnTo>
                  <a:lnTo>
                    <a:pt x="1005456" y="557133"/>
                  </a:lnTo>
                  <a:lnTo>
                    <a:pt x="1015019" y="560343"/>
                  </a:lnTo>
                  <a:lnTo>
                    <a:pt x="1018210" y="557133"/>
                  </a:lnTo>
                  <a:lnTo>
                    <a:pt x="1024591" y="557133"/>
                  </a:lnTo>
                  <a:lnTo>
                    <a:pt x="1050100" y="557133"/>
                  </a:lnTo>
                  <a:lnTo>
                    <a:pt x="1053290" y="557133"/>
                  </a:lnTo>
                  <a:lnTo>
                    <a:pt x="1069235" y="550713"/>
                  </a:lnTo>
                  <a:lnTo>
                    <a:pt x="1075617" y="547503"/>
                  </a:lnTo>
                  <a:lnTo>
                    <a:pt x="1078798" y="544284"/>
                  </a:lnTo>
                  <a:lnTo>
                    <a:pt x="1081989" y="541074"/>
                  </a:lnTo>
                  <a:lnTo>
                    <a:pt x="1081989" y="541074"/>
                  </a:lnTo>
                  <a:lnTo>
                    <a:pt x="1085180" y="541074"/>
                  </a:lnTo>
                  <a:lnTo>
                    <a:pt x="1085180" y="54107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DD33DE5-7097-AD3C-203E-69823F7CCEBC}"/>
                </a:ext>
              </a:extLst>
            </p:cNvPr>
            <p:cNvSpPr/>
            <p:nvPr/>
          </p:nvSpPr>
          <p:spPr>
            <a:xfrm>
              <a:off x="6581183" y="2827608"/>
              <a:ext cx="476250" cy="752475"/>
            </a:xfrm>
            <a:custGeom>
              <a:avLst/>
              <a:gdLst>
                <a:gd name="connsiteX0" fmla="*/ 475580 w 476250"/>
                <a:gd name="connsiteY0" fmla="*/ 423974 h 752475"/>
                <a:gd name="connsiteX1" fmla="*/ 475580 w 476250"/>
                <a:gd name="connsiteY1" fmla="*/ 423974 h 752475"/>
                <a:gd name="connsiteX2" fmla="*/ 472332 w 476250"/>
                <a:gd name="connsiteY2" fmla="*/ 420783 h 752475"/>
                <a:gd name="connsiteX3" fmla="*/ 475580 w 476250"/>
                <a:gd name="connsiteY3" fmla="*/ 420783 h 752475"/>
                <a:gd name="connsiteX4" fmla="*/ 472332 w 476250"/>
                <a:gd name="connsiteY4" fmla="*/ 417601 h 752475"/>
                <a:gd name="connsiteX5" fmla="*/ 472332 w 476250"/>
                <a:gd name="connsiteY5" fmla="*/ 414410 h 752475"/>
                <a:gd name="connsiteX6" fmla="*/ 456073 w 476250"/>
                <a:gd name="connsiteY6" fmla="*/ 388902 h 752475"/>
                <a:gd name="connsiteX7" fmla="*/ 449577 w 476250"/>
                <a:gd name="connsiteY7" fmla="*/ 382530 h 752475"/>
                <a:gd name="connsiteX8" fmla="*/ 449577 w 476250"/>
                <a:gd name="connsiteY8" fmla="*/ 379339 h 752475"/>
                <a:gd name="connsiteX9" fmla="*/ 446319 w 476250"/>
                <a:gd name="connsiteY9" fmla="*/ 376149 h 752475"/>
                <a:gd name="connsiteX10" fmla="*/ 449577 w 476250"/>
                <a:gd name="connsiteY10" fmla="*/ 234264 h 752475"/>
                <a:gd name="connsiteX11" fmla="*/ 449577 w 476250"/>
                <a:gd name="connsiteY11" fmla="*/ 211947 h 752475"/>
                <a:gd name="connsiteX12" fmla="*/ 449577 w 476250"/>
                <a:gd name="connsiteY12" fmla="*/ 208756 h 752475"/>
                <a:gd name="connsiteX13" fmla="*/ 426821 w 476250"/>
                <a:gd name="connsiteY13" fmla="*/ 205565 h 752475"/>
                <a:gd name="connsiteX14" fmla="*/ 423564 w 476250"/>
                <a:gd name="connsiteY14" fmla="*/ 205565 h 752475"/>
                <a:gd name="connsiteX15" fmla="*/ 423564 w 476250"/>
                <a:gd name="connsiteY15" fmla="*/ 202375 h 752475"/>
                <a:gd name="connsiteX16" fmla="*/ 420316 w 476250"/>
                <a:gd name="connsiteY16" fmla="*/ 196002 h 752475"/>
                <a:gd name="connsiteX17" fmla="*/ 417068 w 476250"/>
                <a:gd name="connsiteY17" fmla="*/ 192811 h 752475"/>
                <a:gd name="connsiteX18" fmla="*/ 413811 w 476250"/>
                <a:gd name="connsiteY18" fmla="*/ 192811 h 752475"/>
                <a:gd name="connsiteX19" fmla="*/ 407314 w 476250"/>
                <a:gd name="connsiteY19" fmla="*/ 192811 h 752475"/>
                <a:gd name="connsiteX20" fmla="*/ 407314 w 476250"/>
                <a:gd name="connsiteY20" fmla="*/ 192811 h 752475"/>
                <a:gd name="connsiteX21" fmla="*/ 404066 w 476250"/>
                <a:gd name="connsiteY21" fmla="*/ 189620 h 752475"/>
                <a:gd name="connsiteX22" fmla="*/ 400809 w 476250"/>
                <a:gd name="connsiteY22" fmla="*/ 189620 h 752475"/>
                <a:gd name="connsiteX23" fmla="*/ 397561 w 476250"/>
                <a:gd name="connsiteY23" fmla="*/ 189620 h 752475"/>
                <a:gd name="connsiteX24" fmla="*/ 397561 w 476250"/>
                <a:gd name="connsiteY24" fmla="*/ 189620 h 752475"/>
                <a:gd name="connsiteX25" fmla="*/ 394313 w 476250"/>
                <a:gd name="connsiteY25" fmla="*/ 189620 h 752475"/>
                <a:gd name="connsiteX26" fmla="*/ 391055 w 476250"/>
                <a:gd name="connsiteY26" fmla="*/ 183248 h 752475"/>
                <a:gd name="connsiteX27" fmla="*/ 387807 w 476250"/>
                <a:gd name="connsiteY27" fmla="*/ 183248 h 752475"/>
                <a:gd name="connsiteX28" fmla="*/ 371557 w 476250"/>
                <a:gd name="connsiteY28" fmla="*/ 183248 h 752475"/>
                <a:gd name="connsiteX29" fmla="*/ 365052 w 476250"/>
                <a:gd name="connsiteY29" fmla="*/ 183248 h 752475"/>
                <a:gd name="connsiteX30" fmla="*/ 358546 w 476250"/>
                <a:gd name="connsiteY30" fmla="*/ 180057 h 752475"/>
                <a:gd name="connsiteX31" fmla="*/ 355298 w 476250"/>
                <a:gd name="connsiteY31" fmla="*/ 176866 h 752475"/>
                <a:gd name="connsiteX32" fmla="*/ 352050 w 476250"/>
                <a:gd name="connsiteY32" fmla="*/ 173685 h 752475"/>
                <a:gd name="connsiteX33" fmla="*/ 352050 w 476250"/>
                <a:gd name="connsiteY33" fmla="*/ 160931 h 752475"/>
                <a:gd name="connsiteX34" fmla="*/ 347173 w 476250"/>
                <a:gd name="connsiteY34" fmla="*/ 157740 h 752475"/>
                <a:gd name="connsiteX35" fmla="*/ 343925 w 476250"/>
                <a:gd name="connsiteY35" fmla="*/ 157740 h 752475"/>
                <a:gd name="connsiteX36" fmla="*/ 337420 w 476250"/>
                <a:gd name="connsiteY36" fmla="*/ 154549 h 752475"/>
                <a:gd name="connsiteX37" fmla="*/ 334172 w 476250"/>
                <a:gd name="connsiteY37" fmla="*/ 154549 h 752475"/>
                <a:gd name="connsiteX38" fmla="*/ 324418 w 476250"/>
                <a:gd name="connsiteY38" fmla="*/ 151358 h 752475"/>
                <a:gd name="connsiteX39" fmla="*/ 321161 w 476250"/>
                <a:gd name="connsiteY39" fmla="*/ 148177 h 752475"/>
                <a:gd name="connsiteX40" fmla="*/ 298405 w 476250"/>
                <a:gd name="connsiteY40" fmla="*/ 154549 h 752475"/>
                <a:gd name="connsiteX41" fmla="*/ 291909 w 476250"/>
                <a:gd name="connsiteY41" fmla="*/ 154549 h 752475"/>
                <a:gd name="connsiteX42" fmla="*/ 285404 w 476250"/>
                <a:gd name="connsiteY42" fmla="*/ 151358 h 752475"/>
                <a:gd name="connsiteX43" fmla="*/ 282156 w 476250"/>
                <a:gd name="connsiteY43" fmla="*/ 151358 h 752475"/>
                <a:gd name="connsiteX44" fmla="*/ 272402 w 476250"/>
                <a:gd name="connsiteY44" fmla="*/ 144986 h 752475"/>
                <a:gd name="connsiteX45" fmla="*/ 269154 w 476250"/>
                <a:gd name="connsiteY45" fmla="*/ 141795 h 752475"/>
                <a:gd name="connsiteX46" fmla="*/ 259401 w 476250"/>
                <a:gd name="connsiteY46" fmla="*/ 127451 h 752475"/>
                <a:gd name="connsiteX47" fmla="*/ 259401 w 476250"/>
                <a:gd name="connsiteY47" fmla="*/ 124260 h 752475"/>
                <a:gd name="connsiteX48" fmla="*/ 259401 w 476250"/>
                <a:gd name="connsiteY48" fmla="*/ 124260 h 752475"/>
                <a:gd name="connsiteX49" fmla="*/ 262649 w 476250"/>
                <a:gd name="connsiteY49" fmla="*/ 121069 h 752475"/>
                <a:gd name="connsiteX50" fmla="*/ 262649 w 476250"/>
                <a:gd name="connsiteY50" fmla="*/ 121069 h 752475"/>
                <a:gd name="connsiteX51" fmla="*/ 262649 w 476250"/>
                <a:gd name="connsiteY51" fmla="*/ 117888 h 752475"/>
                <a:gd name="connsiteX52" fmla="*/ 262649 w 476250"/>
                <a:gd name="connsiteY52" fmla="*/ 114697 h 752475"/>
                <a:gd name="connsiteX53" fmla="*/ 262649 w 476250"/>
                <a:gd name="connsiteY53" fmla="*/ 114697 h 752475"/>
                <a:gd name="connsiteX54" fmla="*/ 262649 w 476250"/>
                <a:gd name="connsiteY54" fmla="*/ 111506 h 752475"/>
                <a:gd name="connsiteX55" fmla="*/ 262649 w 476250"/>
                <a:gd name="connsiteY55" fmla="*/ 105134 h 752475"/>
                <a:gd name="connsiteX56" fmla="*/ 259401 w 476250"/>
                <a:gd name="connsiteY56" fmla="*/ 101943 h 752475"/>
                <a:gd name="connsiteX57" fmla="*/ 259401 w 476250"/>
                <a:gd name="connsiteY57" fmla="*/ 101943 h 752475"/>
                <a:gd name="connsiteX58" fmla="*/ 256153 w 476250"/>
                <a:gd name="connsiteY58" fmla="*/ 101943 h 752475"/>
                <a:gd name="connsiteX59" fmla="*/ 252895 w 476250"/>
                <a:gd name="connsiteY59" fmla="*/ 98752 h 752475"/>
                <a:gd name="connsiteX60" fmla="*/ 252895 w 476250"/>
                <a:gd name="connsiteY60" fmla="*/ 98752 h 752475"/>
                <a:gd name="connsiteX61" fmla="*/ 246399 w 476250"/>
                <a:gd name="connsiteY61" fmla="*/ 95561 h 752475"/>
                <a:gd name="connsiteX62" fmla="*/ 246399 w 476250"/>
                <a:gd name="connsiteY62" fmla="*/ 95561 h 752475"/>
                <a:gd name="connsiteX63" fmla="*/ 246399 w 476250"/>
                <a:gd name="connsiteY63" fmla="*/ 92380 h 752475"/>
                <a:gd name="connsiteX64" fmla="*/ 243141 w 476250"/>
                <a:gd name="connsiteY64" fmla="*/ 89189 h 752475"/>
                <a:gd name="connsiteX65" fmla="*/ 243141 w 476250"/>
                <a:gd name="connsiteY65" fmla="*/ 85998 h 752475"/>
                <a:gd name="connsiteX66" fmla="*/ 243141 w 476250"/>
                <a:gd name="connsiteY66" fmla="*/ 82807 h 752475"/>
                <a:gd name="connsiteX67" fmla="*/ 236645 w 476250"/>
                <a:gd name="connsiteY67" fmla="*/ 79626 h 752475"/>
                <a:gd name="connsiteX68" fmla="*/ 236645 w 476250"/>
                <a:gd name="connsiteY68" fmla="*/ 76435 h 752475"/>
                <a:gd name="connsiteX69" fmla="*/ 233388 w 476250"/>
                <a:gd name="connsiteY69" fmla="*/ 76435 h 752475"/>
                <a:gd name="connsiteX70" fmla="*/ 233388 w 476250"/>
                <a:gd name="connsiteY70" fmla="*/ 76435 h 752475"/>
                <a:gd name="connsiteX71" fmla="*/ 233388 w 476250"/>
                <a:gd name="connsiteY71" fmla="*/ 76435 h 752475"/>
                <a:gd name="connsiteX72" fmla="*/ 233388 w 476250"/>
                <a:gd name="connsiteY72" fmla="*/ 73244 h 752475"/>
                <a:gd name="connsiteX73" fmla="*/ 230140 w 476250"/>
                <a:gd name="connsiteY73" fmla="*/ 70053 h 752475"/>
                <a:gd name="connsiteX74" fmla="*/ 230140 w 476250"/>
                <a:gd name="connsiteY74" fmla="*/ 70053 h 752475"/>
                <a:gd name="connsiteX75" fmla="*/ 226892 w 476250"/>
                <a:gd name="connsiteY75" fmla="*/ 70053 h 752475"/>
                <a:gd name="connsiteX76" fmla="*/ 226892 w 476250"/>
                <a:gd name="connsiteY76" fmla="*/ 70053 h 752475"/>
                <a:gd name="connsiteX77" fmla="*/ 220386 w 476250"/>
                <a:gd name="connsiteY77" fmla="*/ 66872 h 752475"/>
                <a:gd name="connsiteX78" fmla="*/ 217138 w 476250"/>
                <a:gd name="connsiteY78" fmla="*/ 63681 h 752475"/>
                <a:gd name="connsiteX79" fmla="*/ 217138 w 476250"/>
                <a:gd name="connsiteY79" fmla="*/ 63681 h 752475"/>
                <a:gd name="connsiteX80" fmla="*/ 213890 w 476250"/>
                <a:gd name="connsiteY80" fmla="*/ 63681 h 752475"/>
                <a:gd name="connsiteX81" fmla="*/ 213890 w 476250"/>
                <a:gd name="connsiteY81" fmla="*/ 57299 h 752475"/>
                <a:gd name="connsiteX82" fmla="*/ 210633 w 476250"/>
                <a:gd name="connsiteY82" fmla="*/ 47736 h 752475"/>
                <a:gd name="connsiteX83" fmla="*/ 207385 w 476250"/>
                <a:gd name="connsiteY83" fmla="*/ 44545 h 752475"/>
                <a:gd name="connsiteX84" fmla="*/ 207385 w 476250"/>
                <a:gd name="connsiteY84" fmla="*/ 34982 h 752475"/>
                <a:gd name="connsiteX85" fmla="*/ 207385 w 476250"/>
                <a:gd name="connsiteY85" fmla="*/ 34982 h 752475"/>
                <a:gd name="connsiteX86" fmla="*/ 204137 w 476250"/>
                <a:gd name="connsiteY86" fmla="*/ 34982 h 752475"/>
                <a:gd name="connsiteX87" fmla="*/ 204137 w 476250"/>
                <a:gd name="connsiteY87" fmla="*/ 31801 h 752475"/>
                <a:gd name="connsiteX88" fmla="*/ 204137 w 476250"/>
                <a:gd name="connsiteY88" fmla="*/ 31801 h 752475"/>
                <a:gd name="connsiteX89" fmla="*/ 200879 w 476250"/>
                <a:gd name="connsiteY89" fmla="*/ 31801 h 752475"/>
                <a:gd name="connsiteX90" fmla="*/ 200879 w 476250"/>
                <a:gd name="connsiteY90" fmla="*/ 31801 h 752475"/>
                <a:gd name="connsiteX91" fmla="*/ 200879 w 476250"/>
                <a:gd name="connsiteY91" fmla="*/ 31801 h 752475"/>
                <a:gd name="connsiteX92" fmla="*/ 200879 w 476250"/>
                <a:gd name="connsiteY92" fmla="*/ 31801 h 752475"/>
                <a:gd name="connsiteX93" fmla="*/ 200879 w 476250"/>
                <a:gd name="connsiteY93" fmla="*/ 31801 h 752475"/>
                <a:gd name="connsiteX94" fmla="*/ 197631 w 476250"/>
                <a:gd name="connsiteY94" fmla="*/ 34982 h 752475"/>
                <a:gd name="connsiteX95" fmla="*/ 197631 w 476250"/>
                <a:gd name="connsiteY95" fmla="*/ 34982 h 752475"/>
                <a:gd name="connsiteX96" fmla="*/ 197631 w 476250"/>
                <a:gd name="connsiteY96" fmla="*/ 34982 h 752475"/>
                <a:gd name="connsiteX97" fmla="*/ 197631 w 476250"/>
                <a:gd name="connsiteY97" fmla="*/ 34982 h 752475"/>
                <a:gd name="connsiteX98" fmla="*/ 194383 w 476250"/>
                <a:gd name="connsiteY98" fmla="*/ 34982 h 752475"/>
                <a:gd name="connsiteX99" fmla="*/ 194383 w 476250"/>
                <a:gd name="connsiteY99" fmla="*/ 34982 h 752475"/>
                <a:gd name="connsiteX100" fmla="*/ 194383 w 476250"/>
                <a:gd name="connsiteY100" fmla="*/ 34982 h 752475"/>
                <a:gd name="connsiteX101" fmla="*/ 194383 w 476250"/>
                <a:gd name="connsiteY101" fmla="*/ 31801 h 752475"/>
                <a:gd name="connsiteX102" fmla="*/ 191135 w 476250"/>
                <a:gd name="connsiteY102" fmla="*/ 31801 h 752475"/>
                <a:gd name="connsiteX103" fmla="*/ 191135 w 476250"/>
                <a:gd name="connsiteY103" fmla="*/ 25419 h 752475"/>
                <a:gd name="connsiteX104" fmla="*/ 191135 w 476250"/>
                <a:gd name="connsiteY104" fmla="*/ 25419 h 752475"/>
                <a:gd name="connsiteX105" fmla="*/ 191135 w 476250"/>
                <a:gd name="connsiteY105" fmla="*/ 25419 h 752475"/>
                <a:gd name="connsiteX106" fmla="*/ 191135 w 476250"/>
                <a:gd name="connsiteY106" fmla="*/ 22228 h 752475"/>
                <a:gd name="connsiteX107" fmla="*/ 191135 w 476250"/>
                <a:gd name="connsiteY107" fmla="*/ 19047 h 752475"/>
                <a:gd name="connsiteX108" fmla="*/ 191135 w 476250"/>
                <a:gd name="connsiteY108" fmla="*/ 19047 h 752475"/>
                <a:gd name="connsiteX109" fmla="*/ 191135 w 476250"/>
                <a:gd name="connsiteY109" fmla="*/ 19047 h 752475"/>
                <a:gd name="connsiteX110" fmla="*/ 191135 w 476250"/>
                <a:gd name="connsiteY110" fmla="*/ 19047 h 752475"/>
                <a:gd name="connsiteX111" fmla="*/ 191135 w 476250"/>
                <a:gd name="connsiteY111" fmla="*/ 19047 h 752475"/>
                <a:gd name="connsiteX112" fmla="*/ 194383 w 476250"/>
                <a:gd name="connsiteY112" fmla="*/ 15856 h 752475"/>
                <a:gd name="connsiteX113" fmla="*/ 194383 w 476250"/>
                <a:gd name="connsiteY113" fmla="*/ 15856 h 752475"/>
                <a:gd name="connsiteX114" fmla="*/ 194383 w 476250"/>
                <a:gd name="connsiteY114" fmla="*/ 15856 h 752475"/>
                <a:gd name="connsiteX115" fmla="*/ 194383 w 476250"/>
                <a:gd name="connsiteY115" fmla="*/ 9474 h 752475"/>
                <a:gd name="connsiteX116" fmla="*/ 194383 w 476250"/>
                <a:gd name="connsiteY116" fmla="*/ 9474 h 752475"/>
                <a:gd name="connsiteX117" fmla="*/ 194383 w 476250"/>
                <a:gd name="connsiteY117" fmla="*/ 6293 h 752475"/>
                <a:gd name="connsiteX118" fmla="*/ 191135 w 476250"/>
                <a:gd name="connsiteY118" fmla="*/ 6293 h 752475"/>
                <a:gd name="connsiteX119" fmla="*/ 191135 w 476250"/>
                <a:gd name="connsiteY119" fmla="*/ 3102 h 752475"/>
                <a:gd name="connsiteX120" fmla="*/ 191135 w 476250"/>
                <a:gd name="connsiteY120" fmla="*/ 3102 h 752475"/>
                <a:gd name="connsiteX121" fmla="*/ 183001 w 476250"/>
                <a:gd name="connsiteY121" fmla="*/ -89 h 752475"/>
                <a:gd name="connsiteX122" fmla="*/ 183001 w 476250"/>
                <a:gd name="connsiteY122" fmla="*/ -89 h 752475"/>
                <a:gd name="connsiteX123" fmla="*/ 183001 w 476250"/>
                <a:gd name="connsiteY123" fmla="*/ -89 h 752475"/>
                <a:gd name="connsiteX124" fmla="*/ 179753 w 476250"/>
                <a:gd name="connsiteY124" fmla="*/ 3102 h 752475"/>
                <a:gd name="connsiteX125" fmla="*/ 179753 w 476250"/>
                <a:gd name="connsiteY125" fmla="*/ 3102 h 752475"/>
                <a:gd name="connsiteX126" fmla="*/ 176505 w 476250"/>
                <a:gd name="connsiteY126" fmla="*/ 3102 h 752475"/>
                <a:gd name="connsiteX127" fmla="*/ 169999 w 476250"/>
                <a:gd name="connsiteY127" fmla="*/ -89 h 752475"/>
                <a:gd name="connsiteX128" fmla="*/ 166751 w 476250"/>
                <a:gd name="connsiteY128" fmla="*/ -89 h 752475"/>
                <a:gd name="connsiteX129" fmla="*/ 163503 w 476250"/>
                <a:gd name="connsiteY129" fmla="*/ -89 h 752475"/>
                <a:gd name="connsiteX130" fmla="*/ 163503 w 476250"/>
                <a:gd name="connsiteY130" fmla="*/ -89 h 752475"/>
                <a:gd name="connsiteX131" fmla="*/ 163503 w 476250"/>
                <a:gd name="connsiteY131" fmla="*/ 3102 h 752475"/>
                <a:gd name="connsiteX132" fmla="*/ 163503 w 476250"/>
                <a:gd name="connsiteY132" fmla="*/ 6293 h 752475"/>
                <a:gd name="connsiteX133" fmla="*/ 163503 w 476250"/>
                <a:gd name="connsiteY133" fmla="*/ 6293 h 752475"/>
                <a:gd name="connsiteX134" fmla="*/ 163503 w 476250"/>
                <a:gd name="connsiteY134" fmla="*/ 6293 h 752475"/>
                <a:gd name="connsiteX135" fmla="*/ 160245 w 476250"/>
                <a:gd name="connsiteY135" fmla="*/ 9474 h 752475"/>
                <a:gd name="connsiteX136" fmla="*/ 160245 w 476250"/>
                <a:gd name="connsiteY136" fmla="*/ 9474 h 752475"/>
                <a:gd name="connsiteX137" fmla="*/ 160245 w 476250"/>
                <a:gd name="connsiteY137" fmla="*/ 9474 h 752475"/>
                <a:gd name="connsiteX138" fmla="*/ 156997 w 476250"/>
                <a:gd name="connsiteY138" fmla="*/ 15856 h 752475"/>
                <a:gd name="connsiteX139" fmla="*/ 153749 w 476250"/>
                <a:gd name="connsiteY139" fmla="*/ 15856 h 752475"/>
                <a:gd name="connsiteX140" fmla="*/ 150492 w 476250"/>
                <a:gd name="connsiteY140" fmla="*/ 15856 h 752475"/>
                <a:gd name="connsiteX141" fmla="*/ 150492 w 476250"/>
                <a:gd name="connsiteY141" fmla="*/ 15856 h 752475"/>
                <a:gd name="connsiteX142" fmla="*/ 150492 w 476250"/>
                <a:gd name="connsiteY142" fmla="*/ 19047 h 752475"/>
                <a:gd name="connsiteX143" fmla="*/ 150492 w 476250"/>
                <a:gd name="connsiteY143" fmla="*/ 19047 h 752475"/>
                <a:gd name="connsiteX144" fmla="*/ 150492 w 476250"/>
                <a:gd name="connsiteY144" fmla="*/ 22228 h 752475"/>
                <a:gd name="connsiteX145" fmla="*/ 150492 w 476250"/>
                <a:gd name="connsiteY145" fmla="*/ 22228 h 752475"/>
                <a:gd name="connsiteX146" fmla="*/ 150492 w 476250"/>
                <a:gd name="connsiteY146" fmla="*/ 22228 h 752475"/>
                <a:gd name="connsiteX147" fmla="*/ 147244 w 476250"/>
                <a:gd name="connsiteY147" fmla="*/ 25419 h 752475"/>
                <a:gd name="connsiteX148" fmla="*/ 147244 w 476250"/>
                <a:gd name="connsiteY148" fmla="*/ 28610 h 752475"/>
                <a:gd name="connsiteX149" fmla="*/ 147244 w 476250"/>
                <a:gd name="connsiteY149" fmla="*/ 28610 h 752475"/>
                <a:gd name="connsiteX150" fmla="*/ 150492 w 476250"/>
                <a:gd name="connsiteY150" fmla="*/ 31801 h 752475"/>
                <a:gd name="connsiteX151" fmla="*/ 150492 w 476250"/>
                <a:gd name="connsiteY151" fmla="*/ 34982 h 752475"/>
                <a:gd name="connsiteX152" fmla="*/ 150492 w 476250"/>
                <a:gd name="connsiteY152" fmla="*/ 38173 h 752475"/>
                <a:gd name="connsiteX153" fmla="*/ 147244 w 476250"/>
                <a:gd name="connsiteY153" fmla="*/ 41364 h 752475"/>
                <a:gd name="connsiteX154" fmla="*/ 137490 w 476250"/>
                <a:gd name="connsiteY154" fmla="*/ 41364 h 752475"/>
                <a:gd name="connsiteX155" fmla="*/ 137490 w 476250"/>
                <a:gd name="connsiteY155" fmla="*/ 41364 h 752475"/>
                <a:gd name="connsiteX156" fmla="*/ 137490 w 476250"/>
                <a:gd name="connsiteY156" fmla="*/ 41364 h 752475"/>
                <a:gd name="connsiteX157" fmla="*/ 134242 w 476250"/>
                <a:gd name="connsiteY157" fmla="*/ 41364 h 752475"/>
                <a:gd name="connsiteX158" fmla="*/ 130994 w 476250"/>
                <a:gd name="connsiteY158" fmla="*/ 38173 h 752475"/>
                <a:gd name="connsiteX159" fmla="*/ 127737 w 476250"/>
                <a:gd name="connsiteY159" fmla="*/ 38173 h 752475"/>
                <a:gd name="connsiteX160" fmla="*/ 124489 w 476250"/>
                <a:gd name="connsiteY160" fmla="*/ 38173 h 752475"/>
                <a:gd name="connsiteX161" fmla="*/ 124489 w 476250"/>
                <a:gd name="connsiteY161" fmla="*/ 41364 h 752475"/>
                <a:gd name="connsiteX162" fmla="*/ 124489 w 476250"/>
                <a:gd name="connsiteY162" fmla="*/ 47736 h 752475"/>
                <a:gd name="connsiteX163" fmla="*/ 121241 w 476250"/>
                <a:gd name="connsiteY163" fmla="*/ 47736 h 752475"/>
                <a:gd name="connsiteX164" fmla="*/ 121241 w 476250"/>
                <a:gd name="connsiteY164" fmla="*/ 50927 h 752475"/>
                <a:gd name="connsiteX165" fmla="*/ 117983 w 476250"/>
                <a:gd name="connsiteY165" fmla="*/ 50927 h 752475"/>
                <a:gd name="connsiteX166" fmla="*/ 114735 w 476250"/>
                <a:gd name="connsiteY166" fmla="*/ 50927 h 752475"/>
                <a:gd name="connsiteX167" fmla="*/ 114735 w 476250"/>
                <a:gd name="connsiteY167" fmla="*/ 47736 h 752475"/>
                <a:gd name="connsiteX168" fmla="*/ 111487 w 476250"/>
                <a:gd name="connsiteY168" fmla="*/ 50927 h 752475"/>
                <a:gd name="connsiteX169" fmla="*/ 108239 w 476250"/>
                <a:gd name="connsiteY169" fmla="*/ 50927 h 752475"/>
                <a:gd name="connsiteX170" fmla="*/ 108239 w 476250"/>
                <a:gd name="connsiteY170" fmla="*/ 54118 h 752475"/>
                <a:gd name="connsiteX171" fmla="*/ 104981 w 476250"/>
                <a:gd name="connsiteY171" fmla="*/ 63681 h 752475"/>
                <a:gd name="connsiteX172" fmla="*/ 104981 w 476250"/>
                <a:gd name="connsiteY172" fmla="*/ 66872 h 752475"/>
                <a:gd name="connsiteX173" fmla="*/ 108239 w 476250"/>
                <a:gd name="connsiteY173" fmla="*/ 76435 h 752475"/>
                <a:gd name="connsiteX174" fmla="*/ 108239 w 476250"/>
                <a:gd name="connsiteY174" fmla="*/ 79626 h 752475"/>
                <a:gd name="connsiteX175" fmla="*/ 104981 w 476250"/>
                <a:gd name="connsiteY175" fmla="*/ 82807 h 752475"/>
                <a:gd name="connsiteX176" fmla="*/ 104981 w 476250"/>
                <a:gd name="connsiteY176" fmla="*/ 79626 h 752475"/>
                <a:gd name="connsiteX177" fmla="*/ 101733 w 476250"/>
                <a:gd name="connsiteY177" fmla="*/ 79626 h 752475"/>
                <a:gd name="connsiteX178" fmla="*/ 98485 w 476250"/>
                <a:gd name="connsiteY178" fmla="*/ 79626 h 752475"/>
                <a:gd name="connsiteX179" fmla="*/ 98485 w 476250"/>
                <a:gd name="connsiteY179" fmla="*/ 79626 h 752475"/>
                <a:gd name="connsiteX180" fmla="*/ 98485 w 476250"/>
                <a:gd name="connsiteY180" fmla="*/ 82807 h 752475"/>
                <a:gd name="connsiteX181" fmla="*/ 98485 w 476250"/>
                <a:gd name="connsiteY181" fmla="*/ 89189 h 752475"/>
                <a:gd name="connsiteX182" fmla="*/ 95228 w 476250"/>
                <a:gd name="connsiteY182" fmla="*/ 89189 h 752475"/>
                <a:gd name="connsiteX183" fmla="*/ 95228 w 476250"/>
                <a:gd name="connsiteY183" fmla="*/ 98752 h 752475"/>
                <a:gd name="connsiteX184" fmla="*/ 91980 w 476250"/>
                <a:gd name="connsiteY184" fmla="*/ 98752 h 752475"/>
                <a:gd name="connsiteX185" fmla="*/ 91980 w 476250"/>
                <a:gd name="connsiteY185" fmla="*/ 101943 h 752475"/>
                <a:gd name="connsiteX186" fmla="*/ 91980 w 476250"/>
                <a:gd name="connsiteY186" fmla="*/ 101943 h 752475"/>
                <a:gd name="connsiteX187" fmla="*/ 91980 w 476250"/>
                <a:gd name="connsiteY187" fmla="*/ 105134 h 752475"/>
                <a:gd name="connsiteX188" fmla="*/ 91980 w 476250"/>
                <a:gd name="connsiteY188" fmla="*/ 105134 h 752475"/>
                <a:gd name="connsiteX189" fmla="*/ 91980 w 476250"/>
                <a:gd name="connsiteY189" fmla="*/ 105134 h 752475"/>
                <a:gd name="connsiteX190" fmla="*/ 95228 w 476250"/>
                <a:gd name="connsiteY190" fmla="*/ 105134 h 752475"/>
                <a:gd name="connsiteX191" fmla="*/ 95228 w 476250"/>
                <a:gd name="connsiteY191" fmla="*/ 108315 h 752475"/>
                <a:gd name="connsiteX192" fmla="*/ 95228 w 476250"/>
                <a:gd name="connsiteY192" fmla="*/ 108315 h 752475"/>
                <a:gd name="connsiteX193" fmla="*/ 95228 w 476250"/>
                <a:gd name="connsiteY193" fmla="*/ 108315 h 752475"/>
                <a:gd name="connsiteX194" fmla="*/ 95228 w 476250"/>
                <a:gd name="connsiteY194" fmla="*/ 108315 h 752475"/>
                <a:gd name="connsiteX195" fmla="*/ 95228 w 476250"/>
                <a:gd name="connsiteY195" fmla="*/ 111506 h 752475"/>
                <a:gd name="connsiteX196" fmla="*/ 95228 w 476250"/>
                <a:gd name="connsiteY196" fmla="*/ 111506 h 752475"/>
                <a:gd name="connsiteX197" fmla="*/ 95228 w 476250"/>
                <a:gd name="connsiteY197" fmla="*/ 114697 h 752475"/>
                <a:gd name="connsiteX198" fmla="*/ 95228 w 476250"/>
                <a:gd name="connsiteY198" fmla="*/ 114697 h 752475"/>
                <a:gd name="connsiteX199" fmla="*/ 98485 w 476250"/>
                <a:gd name="connsiteY199" fmla="*/ 117888 h 752475"/>
                <a:gd name="connsiteX200" fmla="*/ 98485 w 476250"/>
                <a:gd name="connsiteY200" fmla="*/ 117888 h 752475"/>
                <a:gd name="connsiteX201" fmla="*/ 98485 w 476250"/>
                <a:gd name="connsiteY201" fmla="*/ 121069 h 752475"/>
                <a:gd name="connsiteX202" fmla="*/ 95228 w 476250"/>
                <a:gd name="connsiteY202" fmla="*/ 121069 h 752475"/>
                <a:gd name="connsiteX203" fmla="*/ 91980 w 476250"/>
                <a:gd name="connsiteY203" fmla="*/ 121069 h 752475"/>
                <a:gd name="connsiteX204" fmla="*/ 91980 w 476250"/>
                <a:gd name="connsiteY204" fmla="*/ 121069 h 752475"/>
                <a:gd name="connsiteX205" fmla="*/ 88732 w 476250"/>
                <a:gd name="connsiteY205" fmla="*/ 121069 h 752475"/>
                <a:gd name="connsiteX206" fmla="*/ 91980 w 476250"/>
                <a:gd name="connsiteY206" fmla="*/ 124260 h 752475"/>
                <a:gd name="connsiteX207" fmla="*/ 95228 w 476250"/>
                <a:gd name="connsiteY207" fmla="*/ 127451 h 752475"/>
                <a:gd name="connsiteX208" fmla="*/ 98485 w 476250"/>
                <a:gd name="connsiteY208" fmla="*/ 127451 h 752475"/>
                <a:gd name="connsiteX209" fmla="*/ 98485 w 476250"/>
                <a:gd name="connsiteY209" fmla="*/ 133823 h 752475"/>
                <a:gd name="connsiteX210" fmla="*/ 98485 w 476250"/>
                <a:gd name="connsiteY210" fmla="*/ 137014 h 752475"/>
                <a:gd name="connsiteX211" fmla="*/ 104981 w 476250"/>
                <a:gd name="connsiteY211" fmla="*/ 141795 h 752475"/>
                <a:gd name="connsiteX212" fmla="*/ 98485 w 476250"/>
                <a:gd name="connsiteY212" fmla="*/ 144986 h 752475"/>
                <a:gd name="connsiteX213" fmla="*/ 98485 w 476250"/>
                <a:gd name="connsiteY213" fmla="*/ 148177 h 752475"/>
                <a:gd name="connsiteX214" fmla="*/ 98485 w 476250"/>
                <a:gd name="connsiteY214" fmla="*/ 151358 h 752475"/>
                <a:gd name="connsiteX215" fmla="*/ 98485 w 476250"/>
                <a:gd name="connsiteY215" fmla="*/ 154549 h 752475"/>
                <a:gd name="connsiteX216" fmla="*/ 98485 w 476250"/>
                <a:gd name="connsiteY216" fmla="*/ 157740 h 752475"/>
                <a:gd name="connsiteX217" fmla="*/ 98485 w 476250"/>
                <a:gd name="connsiteY217" fmla="*/ 157740 h 752475"/>
                <a:gd name="connsiteX218" fmla="*/ 95228 w 476250"/>
                <a:gd name="connsiteY218" fmla="*/ 160931 h 752475"/>
                <a:gd name="connsiteX219" fmla="*/ 91980 w 476250"/>
                <a:gd name="connsiteY219" fmla="*/ 167303 h 752475"/>
                <a:gd name="connsiteX220" fmla="*/ 88732 w 476250"/>
                <a:gd name="connsiteY220" fmla="*/ 170494 h 752475"/>
                <a:gd name="connsiteX221" fmla="*/ 88732 w 476250"/>
                <a:gd name="connsiteY221" fmla="*/ 173685 h 752475"/>
                <a:gd name="connsiteX222" fmla="*/ 91980 w 476250"/>
                <a:gd name="connsiteY222" fmla="*/ 176866 h 752475"/>
                <a:gd name="connsiteX223" fmla="*/ 95228 w 476250"/>
                <a:gd name="connsiteY223" fmla="*/ 186439 h 752475"/>
                <a:gd name="connsiteX224" fmla="*/ 98485 w 476250"/>
                <a:gd name="connsiteY224" fmla="*/ 189620 h 752475"/>
                <a:gd name="connsiteX225" fmla="*/ 98485 w 476250"/>
                <a:gd name="connsiteY225" fmla="*/ 192811 h 752475"/>
                <a:gd name="connsiteX226" fmla="*/ 101733 w 476250"/>
                <a:gd name="connsiteY226" fmla="*/ 196002 h 752475"/>
                <a:gd name="connsiteX227" fmla="*/ 101733 w 476250"/>
                <a:gd name="connsiteY227" fmla="*/ 199193 h 752475"/>
                <a:gd name="connsiteX228" fmla="*/ 98485 w 476250"/>
                <a:gd name="connsiteY228" fmla="*/ 205565 h 752475"/>
                <a:gd name="connsiteX229" fmla="*/ 98485 w 476250"/>
                <a:gd name="connsiteY229" fmla="*/ 208756 h 752475"/>
                <a:gd name="connsiteX230" fmla="*/ 98485 w 476250"/>
                <a:gd name="connsiteY230" fmla="*/ 208756 h 752475"/>
                <a:gd name="connsiteX231" fmla="*/ 98485 w 476250"/>
                <a:gd name="connsiteY231" fmla="*/ 211947 h 752475"/>
                <a:gd name="connsiteX232" fmla="*/ 98485 w 476250"/>
                <a:gd name="connsiteY232" fmla="*/ 215128 h 752475"/>
                <a:gd name="connsiteX233" fmla="*/ 98485 w 476250"/>
                <a:gd name="connsiteY233" fmla="*/ 215128 h 752475"/>
                <a:gd name="connsiteX234" fmla="*/ 95228 w 476250"/>
                <a:gd name="connsiteY234" fmla="*/ 218319 h 752475"/>
                <a:gd name="connsiteX235" fmla="*/ 95228 w 476250"/>
                <a:gd name="connsiteY235" fmla="*/ 218319 h 752475"/>
                <a:gd name="connsiteX236" fmla="*/ 91980 w 476250"/>
                <a:gd name="connsiteY236" fmla="*/ 221510 h 752475"/>
                <a:gd name="connsiteX237" fmla="*/ 91980 w 476250"/>
                <a:gd name="connsiteY237" fmla="*/ 221510 h 752475"/>
                <a:gd name="connsiteX238" fmla="*/ 91980 w 476250"/>
                <a:gd name="connsiteY238" fmla="*/ 224701 h 752475"/>
                <a:gd name="connsiteX239" fmla="*/ 91980 w 476250"/>
                <a:gd name="connsiteY239" fmla="*/ 231073 h 752475"/>
                <a:gd name="connsiteX240" fmla="*/ 98485 w 476250"/>
                <a:gd name="connsiteY240" fmla="*/ 253390 h 752475"/>
                <a:gd name="connsiteX241" fmla="*/ 104981 w 476250"/>
                <a:gd name="connsiteY241" fmla="*/ 259772 h 752475"/>
                <a:gd name="connsiteX242" fmla="*/ 104981 w 476250"/>
                <a:gd name="connsiteY242" fmla="*/ 266144 h 752475"/>
                <a:gd name="connsiteX243" fmla="*/ 108239 w 476250"/>
                <a:gd name="connsiteY243" fmla="*/ 272526 h 752475"/>
                <a:gd name="connsiteX244" fmla="*/ 108239 w 476250"/>
                <a:gd name="connsiteY244" fmla="*/ 275717 h 752475"/>
                <a:gd name="connsiteX245" fmla="*/ 108239 w 476250"/>
                <a:gd name="connsiteY245" fmla="*/ 278898 h 752475"/>
                <a:gd name="connsiteX246" fmla="*/ 111487 w 476250"/>
                <a:gd name="connsiteY246" fmla="*/ 282089 h 752475"/>
                <a:gd name="connsiteX247" fmla="*/ 114735 w 476250"/>
                <a:gd name="connsiteY247" fmla="*/ 285280 h 752475"/>
                <a:gd name="connsiteX248" fmla="*/ 114735 w 476250"/>
                <a:gd name="connsiteY248" fmla="*/ 285280 h 752475"/>
                <a:gd name="connsiteX249" fmla="*/ 114735 w 476250"/>
                <a:gd name="connsiteY249" fmla="*/ 288471 h 752475"/>
                <a:gd name="connsiteX250" fmla="*/ 114735 w 476250"/>
                <a:gd name="connsiteY250" fmla="*/ 288471 h 752475"/>
                <a:gd name="connsiteX251" fmla="*/ 114735 w 476250"/>
                <a:gd name="connsiteY251" fmla="*/ 288471 h 752475"/>
                <a:gd name="connsiteX252" fmla="*/ 111487 w 476250"/>
                <a:gd name="connsiteY252" fmla="*/ 291652 h 752475"/>
                <a:gd name="connsiteX253" fmla="*/ 111487 w 476250"/>
                <a:gd name="connsiteY253" fmla="*/ 294843 h 752475"/>
                <a:gd name="connsiteX254" fmla="*/ 111487 w 476250"/>
                <a:gd name="connsiteY254" fmla="*/ 298034 h 752475"/>
                <a:gd name="connsiteX255" fmla="*/ 114735 w 476250"/>
                <a:gd name="connsiteY255" fmla="*/ 301225 h 752475"/>
                <a:gd name="connsiteX256" fmla="*/ 114735 w 476250"/>
                <a:gd name="connsiteY256" fmla="*/ 301225 h 752475"/>
                <a:gd name="connsiteX257" fmla="*/ 114735 w 476250"/>
                <a:gd name="connsiteY257" fmla="*/ 301225 h 752475"/>
                <a:gd name="connsiteX258" fmla="*/ 114735 w 476250"/>
                <a:gd name="connsiteY258" fmla="*/ 301225 h 752475"/>
                <a:gd name="connsiteX259" fmla="*/ 111487 w 476250"/>
                <a:gd name="connsiteY259" fmla="*/ 307597 h 752475"/>
                <a:gd name="connsiteX260" fmla="*/ 111487 w 476250"/>
                <a:gd name="connsiteY260" fmla="*/ 310788 h 752475"/>
                <a:gd name="connsiteX261" fmla="*/ 111487 w 476250"/>
                <a:gd name="connsiteY261" fmla="*/ 317160 h 752475"/>
                <a:gd name="connsiteX262" fmla="*/ 117983 w 476250"/>
                <a:gd name="connsiteY262" fmla="*/ 341077 h 752475"/>
                <a:gd name="connsiteX263" fmla="*/ 121241 w 476250"/>
                <a:gd name="connsiteY263" fmla="*/ 347450 h 752475"/>
                <a:gd name="connsiteX264" fmla="*/ 124489 w 476250"/>
                <a:gd name="connsiteY264" fmla="*/ 350640 h 752475"/>
                <a:gd name="connsiteX265" fmla="*/ 127737 w 476250"/>
                <a:gd name="connsiteY265" fmla="*/ 353832 h 752475"/>
                <a:gd name="connsiteX266" fmla="*/ 134242 w 476250"/>
                <a:gd name="connsiteY266" fmla="*/ 357022 h 752475"/>
                <a:gd name="connsiteX267" fmla="*/ 134242 w 476250"/>
                <a:gd name="connsiteY267" fmla="*/ 363395 h 752475"/>
                <a:gd name="connsiteX268" fmla="*/ 134242 w 476250"/>
                <a:gd name="connsiteY268" fmla="*/ 366585 h 752475"/>
                <a:gd name="connsiteX269" fmla="*/ 134242 w 476250"/>
                <a:gd name="connsiteY269" fmla="*/ 366585 h 752475"/>
                <a:gd name="connsiteX270" fmla="*/ 130994 w 476250"/>
                <a:gd name="connsiteY270" fmla="*/ 372958 h 752475"/>
                <a:gd name="connsiteX271" fmla="*/ 127737 w 476250"/>
                <a:gd name="connsiteY271" fmla="*/ 372958 h 752475"/>
                <a:gd name="connsiteX272" fmla="*/ 127737 w 476250"/>
                <a:gd name="connsiteY272" fmla="*/ 376149 h 752475"/>
                <a:gd name="connsiteX273" fmla="*/ 127737 w 476250"/>
                <a:gd name="connsiteY273" fmla="*/ 376149 h 752475"/>
                <a:gd name="connsiteX274" fmla="*/ 127737 w 476250"/>
                <a:gd name="connsiteY274" fmla="*/ 379339 h 752475"/>
                <a:gd name="connsiteX275" fmla="*/ 130994 w 476250"/>
                <a:gd name="connsiteY275" fmla="*/ 379339 h 752475"/>
                <a:gd name="connsiteX276" fmla="*/ 130994 w 476250"/>
                <a:gd name="connsiteY276" fmla="*/ 379339 h 752475"/>
                <a:gd name="connsiteX277" fmla="*/ 130994 w 476250"/>
                <a:gd name="connsiteY277" fmla="*/ 382530 h 752475"/>
                <a:gd name="connsiteX278" fmla="*/ 127737 w 476250"/>
                <a:gd name="connsiteY278" fmla="*/ 382530 h 752475"/>
                <a:gd name="connsiteX279" fmla="*/ 124489 w 476250"/>
                <a:gd name="connsiteY279" fmla="*/ 382530 h 752475"/>
                <a:gd name="connsiteX280" fmla="*/ 124489 w 476250"/>
                <a:gd name="connsiteY280" fmla="*/ 385712 h 752475"/>
                <a:gd name="connsiteX281" fmla="*/ 124489 w 476250"/>
                <a:gd name="connsiteY281" fmla="*/ 388902 h 752475"/>
                <a:gd name="connsiteX282" fmla="*/ 121241 w 476250"/>
                <a:gd name="connsiteY282" fmla="*/ 388902 h 752475"/>
                <a:gd name="connsiteX283" fmla="*/ 117983 w 476250"/>
                <a:gd name="connsiteY283" fmla="*/ 388902 h 752475"/>
                <a:gd name="connsiteX284" fmla="*/ 114735 w 476250"/>
                <a:gd name="connsiteY284" fmla="*/ 388902 h 752475"/>
                <a:gd name="connsiteX285" fmla="*/ 108239 w 476250"/>
                <a:gd name="connsiteY285" fmla="*/ 388902 h 752475"/>
                <a:gd name="connsiteX286" fmla="*/ 104981 w 476250"/>
                <a:gd name="connsiteY286" fmla="*/ 392093 h 752475"/>
                <a:gd name="connsiteX287" fmla="*/ 98485 w 476250"/>
                <a:gd name="connsiteY287" fmla="*/ 395284 h 752475"/>
                <a:gd name="connsiteX288" fmla="*/ 95228 w 476250"/>
                <a:gd name="connsiteY288" fmla="*/ 398465 h 752475"/>
                <a:gd name="connsiteX289" fmla="*/ 88732 w 476250"/>
                <a:gd name="connsiteY289" fmla="*/ 398465 h 752475"/>
                <a:gd name="connsiteX290" fmla="*/ 85474 w 476250"/>
                <a:gd name="connsiteY290" fmla="*/ 398465 h 752475"/>
                <a:gd name="connsiteX291" fmla="*/ 85474 w 476250"/>
                <a:gd name="connsiteY291" fmla="*/ 401657 h 752475"/>
                <a:gd name="connsiteX292" fmla="*/ 85474 w 476250"/>
                <a:gd name="connsiteY292" fmla="*/ 401657 h 752475"/>
                <a:gd name="connsiteX293" fmla="*/ 82226 w 476250"/>
                <a:gd name="connsiteY293" fmla="*/ 404847 h 752475"/>
                <a:gd name="connsiteX294" fmla="*/ 69225 w 476250"/>
                <a:gd name="connsiteY294" fmla="*/ 411220 h 752475"/>
                <a:gd name="connsiteX295" fmla="*/ 65977 w 476250"/>
                <a:gd name="connsiteY295" fmla="*/ 414410 h 752475"/>
                <a:gd name="connsiteX296" fmla="*/ 65977 w 476250"/>
                <a:gd name="connsiteY296" fmla="*/ 417601 h 752475"/>
                <a:gd name="connsiteX297" fmla="*/ 62719 w 476250"/>
                <a:gd name="connsiteY297" fmla="*/ 427164 h 752475"/>
                <a:gd name="connsiteX298" fmla="*/ 62719 w 476250"/>
                <a:gd name="connsiteY298" fmla="*/ 433537 h 752475"/>
                <a:gd name="connsiteX299" fmla="*/ 65977 w 476250"/>
                <a:gd name="connsiteY299" fmla="*/ 443109 h 752475"/>
                <a:gd name="connsiteX300" fmla="*/ 65977 w 476250"/>
                <a:gd name="connsiteY300" fmla="*/ 465426 h 752475"/>
                <a:gd name="connsiteX301" fmla="*/ 65977 w 476250"/>
                <a:gd name="connsiteY301" fmla="*/ 474990 h 752475"/>
                <a:gd name="connsiteX302" fmla="*/ 65977 w 476250"/>
                <a:gd name="connsiteY302" fmla="*/ 481371 h 752475"/>
                <a:gd name="connsiteX303" fmla="*/ 62719 w 476250"/>
                <a:gd name="connsiteY303" fmla="*/ 481371 h 752475"/>
                <a:gd name="connsiteX304" fmla="*/ 59471 w 476250"/>
                <a:gd name="connsiteY304" fmla="*/ 484553 h 752475"/>
                <a:gd name="connsiteX305" fmla="*/ 56223 w 476250"/>
                <a:gd name="connsiteY305" fmla="*/ 487743 h 752475"/>
                <a:gd name="connsiteX306" fmla="*/ 56223 w 476250"/>
                <a:gd name="connsiteY306" fmla="*/ 487743 h 752475"/>
                <a:gd name="connsiteX307" fmla="*/ 59471 w 476250"/>
                <a:gd name="connsiteY307" fmla="*/ 494125 h 752475"/>
                <a:gd name="connsiteX308" fmla="*/ 59471 w 476250"/>
                <a:gd name="connsiteY308" fmla="*/ 497307 h 752475"/>
                <a:gd name="connsiteX309" fmla="*/ 56223 w 476250"/>
                <a:gd name="connsiteY309" fmla="*/ 497307 h 752475"/>
                <a:gd name="connsiteX310" fmla="*/ 56223 w 476250"/>
                <a:gd name="connsiteY310" fmla="*/ 503688 h 752475"/>
                <a:gd name="connsiteX311" fmla="*/ 52965 w 476250"/>
                <a:gd name="connsiteY311" fmla="*/ 503688 h 752475"/>
                <a:gd name="connsiteX312" fmla="*/ 49717 w 476250"/>
                <a:gd name="connsiteY312" fmla="*/ 510060 h 752475"/>
                <a:gd name="connsiteX313" fmla="*/ 56223 w 476250"/>
                <a:gd name="connsiteY313" fmla="*/ 513251 h 752475"/>
                <a:gd name="connsiteX314" fmla="*/ 52965 w 476250"/>
                <a:gd name="connsiteY314" fmla="*/ 519633 h 752475"/>
                <a:gd name="connsiteX315" fmla="*/ 52965 w 476250"/>
                <a:gd name="connsiteY315" fmla="*/ 522815 h 752475"/>
                <a:gd name="connsiteX316" fmla="*/ 49717 w 476250"/>
                <a:gd name="connsiteY316" fmla="*/ 522815 h 752475"/>
                <a:gd name="connsiteX317" fmla="*/ 49717 w 476250"/>
                <a:gd name="connsiteY317" fmla="*/ 522815 h 752475"/>
                <a:gd name="connsiteX318" fmla="*/ 46469 w 476250"/>
                <a:gd name="connsiteY318" fmla="*/ 522815 h 752475"/>
                <a:gd name="connsiteX319" fmla="*/ 43221 w 476250"/>
                <a:gd name="connsiteY319" fmla="*/ 522815 h 752475"/>
                <a:gd name="connsiteX320" fmla="*/ 39964 w 476250"/>
                <a:gd name="connsiteY320" fmla="*/ 522815 h 752475"/>
                <a:gd name="connsiteX321" fmla="*/ 39964 w 476250"/>
                <a:gd name="connsiteY321" fmla="*/ 519633 h 752475"/>
                <a:gd name="connsiteX322" fmla="*/ 36716 w 476250"/>
                <a:gd name="connsiteY322" fmla="*/ 519633 h 752475"/>
                <a:gd name="connsiteX323" fmla="*/ 33467 w 476250"/>
                <a:gd name="connsiteY323" fmla="*/ 513251 h 752475"/>
                <a:gd name="connsiteX324" fmla="*/ 33467 w 476250"/>
                <a:gd name="connsiteY324" fmla="*/ 513251 h 752475"/>
                <a:gd name="connsiteX325" fmla="*/ 30210 w 476250"/>
                <a:gd name="connsiteY325" fmla="*/ 516442 h 752475"/>
                <a:gd name="connsiteX326" fmla="*/ 30210 w 476250"/>
                <a:gd name="connsiteY326" fmla="*/ 519633 h 752475"/>
                <a:gd name="connsiteX327" fmla="*/ 26962 w 476250"/>
                <a:gd name="connsiteY327" fmla="*/ 522815 h 752475"/>
                <a:gd name="connsiteX328" fmla="*/ 30210 w 476250"/>
                <a:gd name="connsiteY328" fmla="*/ 526005 h 752475"/>
                <a:gd name="connsiteX329" fmla="*/ 30210 w 476250"/>
                <a:gd name="connsiteY329" fmla="*/ 529196 h 752475"/>
                <a:gd name="connsiteX330" fmla="*/ 30210 w 476250"/>
                <a:gd name="connsiteY330" fmla="*/ 532387 h 752475"/>
                <a:gd name="connsiteX331" fmla="*/ 30210 w 476250"/>
                <a:gd name="connsiteY331" fmla="*/ 535568 h 752475"/>
                <a:gd name="connsiteX332" fmla="*/ 30210 w 476250"/>
                <a:gd name="connsiteY332" fmla="*/ 540350 h 752475"/>
                <a:gd name="connsiteX333" fmla="*/ 30210 w 476250"/>
                <a:gd name="connsiteY333" fmla="*/ 543541 h 752475"/>
                <a:gd name="connsiteX334" fmla="*/ 30210 w 476250"/>
                <a:gd name="connsiteY334" fmla="*/ 549923 h 752475"/>
                <a:gd name="connsiteX335" fmla="*/ 33467 w 476250"/>
                <a:gd name="connsiteY335" fmla="*/ 553104 h 752475"/>
                <a:gd name="connsiteX336" fmla="*/ 33467 w 476250"/>
                <a:gd name="connsiteY336" fmla="*/ 556295 h 752475"/>
                <a:gd name="connsiteX337" fmla="*/ 33467 w 476250"/>
                <a:gd name="connsiteY337" fmla="*/ 559486 h 752475"/>
                <a:gd name="connsiteX338" fmla="*/ 33467 w 476250"/>
                <a:gd name="connsiteY338" fmla="*/ 559486 h 752475"/>
                <a:gd name="connsiteX339" fmla="*/ 39964 w 476250"/>
                <a:gd name="connsiteY339" fmla="*/ 565858 h 752475"/>
                <a:gd name="connsiteX340" fmla="*/ 39964 w 476250"/>
                <a:gd name="connsiteY340" fmla="*/ 565858 h 752475"/>
                <a:gd name="connsiteX341" fmla="*/ 39964 w 476250"/>
                <a:gd name="connsiteY341" fmla="*/ 569049 h 752475"/>
                <a:gd name="connsiteX342" fmla="*/ 39964 w 476250"/>
                <a:gd name="connsiteY342" fmla="*/ 572240 h 752475"/>
                <a:gd name="connsiteX343" fmla="*/ 36716 w 476250"/>
                <a:gd name="connsiteY343" fmla="*/ 581803 h 752475"/>
                <a:gd name="connsiteX344" fmla="*/ 33467 w 476250"/>
                <a:gd name="connsiteY344" fmla="*/ 581803 h 752475"/>
                <a:gd name="connsiteX345" fmla="*/ 33467 w 476250"/>
                <a:gd name="connsiteY345" fmla="*/ 581803 h 752475"/>
                <a:gd name="connsiteX346" fmla="*/ 33467 w 476250"/>
                <a:gd name="connsiteY346" fmla="*/ 584994 h 752475"/>
                <a:gd name="connsiteX347" fmla="*/ 33467 w 476250"/>
                <a:gd name="connsiteY347" fmla="*/ 584994 h 752475"/>
                <a:gd name="connsiteX348" fmla="*/ 33467 w 476250"/>
                <a:gd name="connsiteY348" fmla="*/ 588184 h 752475"/>
                <a:gd name="connsiteX349" fmla="*/ 33467 w 476250"/>
                <a:gd name="connsiteY349" fmla="*/ 591366 h 752475"/>
                <a:gd name="connsiteX350" fmla="*/ 33467 w 476250"/>
                <a:gd name="connsiteY350" fmla="*/ 591366 h 752475"/>
                <a:gd name="connsiteX351" fmla="*/ 33467 w 476250"/>
                <a:gd name="connsiteY351" fmla="*/ 597748 h 752475"/>
                <a:gd name="connsiteX352" fmla="*/ 26962 w 476250"/>
                <a:gd name="connsiteY352" fmla="*/ 597748 h 752475"/>
                <a:gd name="connsiteX353" fmla="*/ 22085 w 476250"/>
                <a:gd name="connsiteY353" fmla="*/ 594557 h 752475"/>
                <a:gd name="connsiteX354" fmla="*/ 15589 w 476250"/>
                <a:gd name="connsiteY354" fmla="*/ 594557 h 752475"/>
                <a:gd name="connsiteX355" fmla="*/ 15589 w 476250"/>
                <a:gd name="connsiteY355" fmla="*/ 597748 h 752475"/>
                <a:gd name="connsiteX356" fmla="*/ 15589 w 476250"/>
                <a:gd name="connsiteY356" fmla="*/ 597748 h 752475"/>
                <a:gd name="connsiteX357" fmla="*/ 15589 w 476250"/>
                <a:gd name="connsiteY357" fmla="*/ 597748 h 752475"/>
                <a:gd name="connsiteX358" fmla="*/ 15589 w 476250"/>
                <a:gd name="connsiteY358" fmla="*/ 600939 h 752475"/>
                <a:gd name="connsiteX359" fmla="*/ 15589 w 476250"/>
                <a:gd name="connsiteY359" fmla="*/ 600939 h 752475"/>
                <a:gd name="connsiteX360" fmla="*/ 15589 w 476250"/>
                <a:gd name="connsiteY360" fmla="*/ 604120 h 752475"/>
                <a:gd name="connsiteX361" fmla="*/ 15589 w 476250"/>
                <a:gd name="connsiteY361" fmla="*/ 607311 h 752475"/>
                <a:gd name="connsiteX362" fmla="*/ 15589 w 476250"/>
                <a:gd name="connsiteY362" fmla="*/ 610502 h 752475"/>
                <a:gd name="connsiteX363" fmla="*/ 15589 w 476250"/>
                <a:gd name="connsiteY363" fmla="*/ 610502 h 752475"/>
                <a:gd name="connsiteX364" fmla="*/ 15589 w 476250"/>
                <a:gd name="connsiteY364" fmla="*/ 610502 h 752475"/>
                <a:gd name="connsiteX365" fmla="*/ 15589 w 476250"/>
                <a:gd name="connsiteY365" fmla="*/ 613692 h 752475"/>
                <a:gd name="connsiteX366" fmla="*/ 15589 w 476250"/>
                <a:gd name="connsiteY366" fmla="*/ 613692 h 752475"/>
                <a:gd name="connsiteX367" fmla="*/ 15589 w 476250"/>
                <a:gd name="connsiteY367" fmla="*/ 616874 h 752475"/>
                <a:gd name="connsiteX368" fmla="*/ 15589 w 476250"/>
                <a:gd name="connsiteY368" fmla="*/ 620065 h 752475"/>
                <a:gd name="connsiteX369" fmla="*/ 22085 w 476250"/>
                <a:gd name="connsiteY369" fmla="*/ 623256 h 752475"/>
                <a:gd name="connsiteX370" fmla="*/ 22085 w 476250"/>
                <a:gd name="connsiteY370" fmla="*/ 626447 h 752475"/>
                <a:gd name="connsiteX371" fmla="*/ 26962 w 476250"/>
                <a:gd name="connsiteY371" fmla="*/ 626447 h 752475"/>
                <a:gd name="connsiteX372" fmla="*/ 26962 w 476250"/>
                <a:gd name="connsiteY372" fmla="*/ 629628 h 752475"/>
                <a:gd name="connsiteX373" fmla="*/ 26962 w 476250"/>
                <a:gd name="connsiteY373" fmla="*/ 626447 h 752475"/>
                <a:gd name="connsiteX374" fmla="*/ 26962 w 476250"/>
                <a:gd name="connsiteY374" fmla="*/ 626447 h 752475"/>
                <a:gd name="connsiteX375" fmla="*/ 26962 w 476250"/>
                <a:gd name="connsiteY375" fmla="*/ 626447 h 752475"/>
                <a:gd name="connsiteX376" fmla="*/ 30210 w 476250"/>
                <a:gd name="connsiteY376" fmla="*/ 626447 h 752475"/>
                <a:gd name="connsiteX377" fmla="*/ 30210 w 476250"/>
                <a:gd name="connsiteY377" fmla="*/ 626447 h 752475"/>
                <a:gd name="connsiteX378" fmla="*/ 33467 w 476250"/>
                <a:gd name="connsiteY378" fmla="*/ 626447 h 752475"/>
                <a:gd name="connsiteX379" fmla="*/ 33467 w 476250"/>
                <a:gd name="connsiteY379" fmla="*/ 626447 h 752475"/>
                <a:gd name="connsiteX380" fmla="*/ 33467 w 476250"/>
                <a:gd name="connsiteY380" fmla="*/ 629628 h 752475"/>
                <a:gd name="connsiteX381" fmla="*/ 33467 w 476250"/>
                <a:gd name="connsiteY381" fmla="*/ 629628 h 752475"/>
                <a:gd name="connsiteX382" fmla="*/ 33467 w 476250"/>
                <a:gd name="connsiteY382" fmla="*/ 632819 h 752475"/>
                <a:gd name="connsiteX383" fmla="*/ 33467 w 476250"/>
                <a:gd name="connsiteY383" fmla="*/ 636010 h 752475"/>
                <a:gd name="connsiteX384" fmla="*/ 26962 w 476250"/>
                <a:gd name="connsiteY384" fmla="*/ 645573 h 752475"/>
                <a:gd name="connsiteX385" fmla="*/ 26962 w 476250"/>
                <a:gd name="connsiteY385" fmla="*/ 645573 h 752475"/>
                <a:gd name="connsiteX386" fmla="*/ 26962 w 476250"/>
                <a:gd name="connsiteY386" fmla="*/ 645573 h 752475"/>
                <a:gd name="connsiteX387" fmla="*/ 18837 w 476250"/>
                <a:gd name="connsiteY387" fmla="*/ 645573 h 752475"/>
                <a:gd name="connsiteX388" fmla="*/ 18837 w 476250"/>
                <a:gd name="connsiteY388" fmla="*/ 645573 h 752475"/>
                <a:gd name="connsiteX389" fmla="*/ 15589 w 476250"/>
                <a:gd name="connsiteY389" fmla="*/ 648764 h 752475"/>
                <a:gd name="connsiteX390" fmla="*/ 12332 w 476250"/>
                <a:gd name="connsiteY390" fmla="*/ 661517 h 752475"/>
                <a:gd name="connsiteX391" fmla="*/ 9083 w 476250"/>
                <a:gd name="connsiteY391" fmla="*/ 664709 h 752475"/>
                <a:gd name="connsiteX392" fmla="*/ 9083 w 476250"/>
                <a:gd name="connsiteY392" fmla="*/ 667890 h 752475"/>
                <a:gd name="connsiteX393" fmla="*/ 9083 w 476250"/>
                <a:gd name="connsiteY393" fmla="*/ 667890 h 752475"/>
                <a:gd name="connsiteX394" fmla="*/ 12332 w 476250"/>
                <a:gd name="connsiteY394" fmla="*/ 671081 h 752475"/>
                <a:gd name="connsiteX395" fmla="*/ 12332 w 476250"/>
                <a:gd name="connsiteY395" fmla="*/ 671081 h 752475"/>
                <a:gd name="connsiteX396" fmla="*/ 12332 w 476250"/>
                <a:gd name="connsiteY396" fmla="*/ 677462 h 752475"/>
                <a:gd name="connsiteX397" fmla="*/ 9083 w 476250"/>
                <a:gd name="connsiteY397" fmla="*/ 680644 h 752475"/>
                <a:gd name="connsiteX398" fmla="*/ -670 w 476250"/>
                <a:gd name="connsiteY398" fmla="*/ 690216 h 752475"/>
                <a:gd name="connsiteX399" fmla="*/ -670 w 476250"/>
                <a:gd name="connsiteY399" fmla="*/ 693398 h 752475"/>
                <a:gd name="connsiteX400" fmla="*/ 2578 w 476250"/>
                <a:gd name="connsiteY400" fmla="*/ 709342 h 752475"/>
                <a:gd name="connsiteX401" fmla="*/ 2578 w 476250"/>
                <a:gd name="connsiteY401" fmla="*/ 712534 h 752475"/>
                <a:gd name="connsiteX402" fmla="*/ 9083 w 476250"/>
                <a:gd name="connsiteY402" fmla="*/ 722097 h 752475"/>
                <a:gd name="connsiteX403" fmla="*/ 9083 w 476250"/>
                <a:gd name="connsiteY403" fmla="*/ 722097 h 752475"/>
                <a:gd name="connsiteX404" fmla="*/ 12332 w 476250"/>
                <a:gd name="connsiteY404" fmla="*/ 728469 h 752475"/>
                <a:gd name="connsiteX405" fmla="*/ 12332 w 476250"/>
                <a:gd name="connsiteY405" fmla="*/ 731660 h 752475"/>
                <a:gd name="connsiteX406" fmla="*/ 9083 w 476250"/>
                <a:gd name="connsiteY406" fmla="*/ 738041 h 752475"/>
                <a:gd name="connsiteX407" fmla="*/ 9083 w 476250"/>
                <a:gd name="connsiteY407" fmla="*/ 738041 h 752475"/>
                <a:gd name="connsiteX408" fmla="*/ 9083 w 476250"/>
                <a:gd name="connsiteY408" fmla="*/ 738041 h 752475"/>
                <a:gd name="connsiteX409" fmla="*/ 26962 w 476250"/>
                <a:gd name="connsiteY409" fmla="*/ 742823 h 752475"/>
                <a:gd name="connsiteX410" fmla="*/ 33467 w 476250"/>
                <a:gd name="connsiteY410" fmla="*/ 742823 h 752475"/>
                <a:gd name="connsiteX411" fmla="*/ 43221 w 476250"/>
                <a:gd name="connsiteY411" fmla="*/ 742823 h 752475"/>
                <a:gd name="connsiteX412" fmla="*/ 49717 w 476250"/>
                <a:gd name="connsiteY412" fmla="*/ 742823 h 752475"/>
                <a:gd name="connsiteX413" fmla="*/ 72473 w 476250"/>
                <a:gd name="connsiteY413" fmla="*/ 752386 h 752475"/>
                <a:gd name="connsiteX414" fmla="*/ 78978 w 476250"/>
                <a:gd name="connsiteY414" fmla="*/ 752386 h 752475"/>
                <a:gd name="connsiteX415" fmla="*/ 82226 w 476250"/>
                <a:gd name="connsiteY415" fmla="*/ 752386 h 752475"/>
                <a:gd name="connsiteX416" fmla="*/ 88732 w 476250"/>
                <a:gd name="connsiteY416" fmla="*/ 752386 h 752475"/>
                <a:gd name="connsiteX417" fmla="*/ 91980 w 476250"/>
                <a:gd name="connsiteY417" fmla="*/ 749195 h 752475"/>
                <a:gd name="connsiteX418" fmla="*/ 95228 w 476250"/>
                <a:gd name="connsiteY418" fmla="*/ 749195 h 752475"/>
                <a:gd name="connsiteX419" fmla="*/ 98485 w 476250"/>
                <a:gd name="connsiteY419" fmla="*/ 746014 h 752475"/>
                <a:gd name="connsiteX420" fmla="*/ 98485 w 476250"/>
                <a:gd name="connsiteY420" fmla="*/ 746014 h 752475"/>
                <a:gd name="connsiteX421" fmla="*/ 98485 w 476250"/>
                <a:gd name="connsiteY421" fmla="*/ 746014 h 752475"/>
                <a:gd name="connsiteX422" fmla="*/ 101733 w 476250"/>
                <a:gd name="connsiteY422" fmla="*/ 742823 h 752475"/>
                <a:gd name="connsiteX423" fmla="*/ 108239 w 476250"/>
                <a:gd name="connsiteY423" fmla="*/ 731660 h 752475"/>
                <a:gd name="connsiteX424" fmla="*/ 108239 w 476250"/>
                <a:gd name="connsiteY424" fmla="*/ 728469 h 752475"/>
                <a:gd name="connsiteX425" fmla="*/ 111487 w 476250"/>
                <a:gd name="connsiteY425" fmla="*/ 725287 h 752475"/>
                <a:gd name="connsiteX426" fmla="*/ 111487 w 476250"/>
                <a:gd name="connsiteY426" fmla="*/ 722097 h 752475"/>
                <a:gd name="connsiteX427" fmla="*/ 111487 w 476250"/>
                <a:gd name="connsiteY427" fmla="*/ 718906 h 752475"/>
                <a:gd name="connsiteX428" fmla="*/ 108239 w 476250"/>
                <a:gd name="connsiteY428" fmla="*/ 715715 h 752475"/>
                <a:gd name="connsiteX429" fmla="*/ 108239 w 476250"/>
                <a:gd name="connsiteY429" fmla="*/ 712534 h 752475"/>
                <a:gd name="connsiteX430" fmla="*/ 104981 w 476250"/>
                <a:gd name="connsiteY430" fmla="*/ 712534 h 752475"/>
                <a:gd name="connsiteX431" fmla="*/ 101733 w 476250"/>
                <a:gd name="connsiteY431" fmla="*/ 712534 h 752475"/>
                <a:gd name="connsiteX432" fmla="*/ 101733 w 476250"/>
                <a:gd name="connsiteY432" fmla="*/ 709342 h 752475"/>
                <a:gd name="connsiteX433" fmla="*/ 98485 w 476250"/>
                <a:gd name="connsiteY433" fmla="*/ 706152 h 752475"/>
                <a:gd name="connsiteX434" fmla="*/ 98485 w 476250"/>
                <a:gd name="connsiteY434" fmla="*/ 706152 h 752475"/>
                <a:gd name="connsiteX435" fmla="*/ 98485 w 476250"/>
                <a:gd name="connsiteY435" fmla="*/ 702961 h 752475"/>
                <a:gd name="connsiteX436" fmla="*/ 98485 w 476250"/>
                <a:gd name="connsiteY436" fmla="*/ 702961 h 752475"/>
                <a:gd name="connsiteX437" fmla="*/ 98485 w 476250"/>
                <a:gd name="connsiteY437" fmla="*/ 699779 h 752475"/>
                <a:gd name="connsiteX438" fmla="*/ 101733 w 476250"/>
                <a:gd name="connsiteY438" fmla="*/ 699779 h 752475"/>
                <a:gd name="connsiteX439" fmla="*/ 101733 w 476250"/>
                <a:gd name="connsiteY439" fmla="*/ 699779 h 752475"/>
                <a:gd name="connsiteX440" fmla="*/ 104981 w 476250"/>
                <a:gd name="connsiteY440" fmla="*/ 696589 h 752475"/>
                <a:gd name="connsiteX441" fmla="*/ 104981 w 476250"/>
                <a:gd name="connsiteY441" fmla="*/ 696589 h 752475"/>
                <a:gd name="connsiteX442" fmla="*/ 104981 w 476250"/>
                <a:gd name="connsiteY442" fmla="*/ 696589 h 752475"/>
                <a:gd name="connsiteX443" fmla="*/ 104981 w 476250"/>
                <a:gd name="connsiteY443" fmla="*/ 693398 h 752475"/>
                <a:gd name="connsiteX444" fmla="*/ 108239 w 476250"/>
                <a:gd name="connsiteY444" fmla="*/ 693398 h 752475"/>
                <a:gd name="connsiteX445" fmla="*/ 111487 w 476250"/>
                <a:gd name="connsiteY445" fmla="*/ 693398 h 752475"/>
                <a:gd name="connsiteX446" fmla="*/ 111487 w 476250"/>
                <a:gd name="connsiteY446" fmla="*/ 690216 h 752475"/>
                <a:gd name="connsiteX447" fmla="*/ 114735 w 476250"/>
                <a:gd name="connsiteY447" fmla="*/ 690216 h 752475"/>
                <a:gd name="connsiteX448" fmla="*/ 114735 w 476250"/>
                <a:gd name="connsiteY448" fmla="*/ 687025 h 752475"/>
                <a:gd name="connsiteX449" fmla="*/ 114735 w 476250"/>
                <a:gd name="connsiteY449" fmla="*/ 687025 h 752475"/>
                <a:gd name="connsiteX450" fmla="*/ 114735 w 476250"/>
                <a:gd name="connsiteY450" fmla="*/ 683835 h 752475"/>
                <a:gd name="connsiteX451" fmla="*/ 114735 w 476250"/>
                <a:gd name="connsiteY451" fmla="*/ 683835 h 752475"/>
                <a:gd name="connsiteX452" fmla="*/ 117983 w 476250"/>
                <a:gd name="connsiteY452" fmla="*/ 680644 h 752475"/>
                <a:gd name="connsiteX453" fmla="*/ 117983 w 476250"/>
                <a:gd name="connsiteY453" fmla="*/ 680644 h 752475"/>
                <a:gd name="connsiteX454" fmla="*/ 124489 w 476250"/>
                <a:gd name="connsiteY454" fmla="*/ 677462 h 752475"/>
                <a:gd name="connsiteX455" fmla="*/ 127737 w 476250"/>
                <a:gd name="connsiteY455" fmla="*/ 677462 h 752475"/>
                <a:gd name="connsiteX456" fmla="*/ 130994 w 476250"/>
                <a:gd name="connsiteY456" fmla="*/ 677462 h 752475"/>
                <a:gd name="connsiteX457" fmla="*/ 130994 w 476250"/>
                <a:gd name="connsiteY457" fmla="*/ 677462 h 752475"/>
                <a:gd name="connsiteX458" fmla="*/ 130994 w 476250"/>
                <a:gd name="connsiteY458" fmla="*/ 674272 h 752475"/>
                <a:gd name="connsiteX459" fmla="*/ 134242 w 476250"/>
                <a:gd name="connsiteY459" fmla="*/ 674272 h 752475"/>
                <a:gd name="connsiteX460" fmla="*/ 137490 w 476250"/>
                <a:gd name="connsiteY460" fmla="*/ 671081 h 752475"/>
                <a:gd name="connsiteX461" fmla="*/ 140738 w 476250"/>
                <a:gd name="connsiteY461" fmla="*/ 671081 h 752475"/>
                <a:gd name="connsiteX462" fmla="*/ 143996 w 476250"/>
                <a:gd name="connsiteY462" fmla="*/ 674272 h 752475"/>
                <a:gd name="connsiteX463" fmla="*/ 143996 w 476250"/>
                <a:gd name="connsiteY463" fmla="*/ 674272 h 752475"/>
                <a:gd name="connsiteX464" fmla="*/ 147244 w 476250"/>
                <a:gd name="connsiteY464" fmla="*/ 674272 h 752475"/>
                <a:gd name="connsiteX465" fmla="*/ 153749 w 476250"/>
                <a:gd name="connsiteY465" fmla="*/ 674272 h 752475"/>
                <a:gd name="connsiteX466" fmla="*/ 156997 w 476250"/>
                <a:gd name="connsiteY466" fmla="*/ 671081 h 752475"/>
                <a:gd name="connsiteX467" fmla="*/ 160245 w 476250"/>
                <a:gd name="connsiteY467" fmla="*/ 667890 h 752475"/>
                <a:gd name="connsiteX468" fmla="*/ 166751 w 476250"/>
                <a:gd name="connsiteY468" fmla="*/ 661517 h 752475"/>
                <a:gd name="connsiteX469" fmla="*/ 166751 w 476250"/>
                <a:gd name="connsiteY469" fmla="*/ 661517 h 752475"/>
                <a:gd name="connsiteX470" fmla="*/ 169999 w 476250"/>
                <a:gd name="connsiteY470" fmla="*/ 661517 h 752475"/>
                <a:gd name="connsiteX471" fmla="*/ 173247 w 476250"/>
                <a:gd name="connsiteY471" fmla="*/ 661517 h 752475"/>
                <a:gd name="connsiteX472" fmla="*/ 176505 w 476250"/>
                <a:gd name="connsiteY472" fmla="*/ 664709 h 752475"/>
                <a:gd name="connsiteX473" fmla="*/ 176505 w 476250"/>
                <a:gd name="connsiteY473" fmla="*/ 667890 h 752475"/>
                <a:gd name="connsiteX474" fmla="*/ 183001 w 476250"/>
                <a:gd name="connsiteY474" fmla="*/ 671081 h 752475"/>
                <a:gd name="connsiteX475" fmla="*/ 186258 w 476250"/>
                <a:gd name="connsiteY475" fmla="*/ 671081 h 752475"/>
                <a:gd name="connsiteX476" fmla="*/ 197631 w 476250"/>
                <a:gd name="connsiteY476" fmla="*/ 667890 h 752475"/>
                <a:gd name="connsiteX477" fmla="*/ 207385 w 476250"/>
                <a:gd name="connsiteY477" fmla="*/ 667890 h 752475"/>
                <a:gd name="connsiteX478" fmla="*/ 210633 w 476250"/>
                <a:gd name="connsiteY478" fmla="*/ 664709 h 752475"/>
                <a:gd name="connsiteX479" fmla="*/ 210633 w 476250"/>
                <a:gd name="connsiteY479" fmla="*/ 661517 h 752475"/>
                <a:gd name="connsiteX480" fmla="*/ 213890 w 476250"/>
                <a:gd name="connsiteY480" fmla="*/ 655136 h 752475"/>
                <a:gd name="connsiteX481" fmla="*/ 213890 w 476250"/>
                <a:gd name="connsiteY481" fmla="*/ 655136 h 752475"/>
                <a:gd name="connsiteX482" fmla="*/ 217138 w 476250"/>
                <a:gd name="connsiteY482" fmla="*/ 655136 h 752475"/>
                <a:gd name="connsiteX483" fmla="*/ 217138 w 476250"/>
                <a:gd name="connsiteY483" fmla="*/ 655136 h 752475"/>
                <a:gd name="connsiteX484" fmla="*/ 220386 w 476250"/>
                <a:gd name="connsiteY484" fmla="*/ 655136 h 752475"/>
                <a:gd name="connsiteX485" fmla="*/ 220386 w 476250"/>
                <a:gd name="connsiteY485" fmla="*/ 651954 h 752475"/>
                <a:gd name="connsiteX486" fmla="*/ 223644 w 476250"/>
                <a:gd name="connsiteY486" fmla="*/ 651954 h 752475"/>
                <a:gd name="connsiteX487" fmla="*/ 223644 w 476250"/>
                <a:gd name="connsiteY487" fmla="*/ 651954 h 752475"/>
                <a:gd name="connsiteX488" fmla="*/ 223644 w 476250"/>
                <a:gd name="connsiteY488" fmla="*/ 648764 h 752475"/>
                <a:gd name="connsiteX489" fmla="*/ 226892 w 476250"/>
                <a:gd name="connsiteY489" fmla="*/ 645573 h 752475"/>
                <a:gd name="connsiteX490" fmla="*/ 226892 w 476250"/>
                <a:gd name="connsiteY490" fmla="*/ 642382 h 752475"/>
                <a:gd name="connsiteX491" fmla="*/ 226892 w 476250"/>
                <a:gd name="connsiteY491" fmla="*/ 636010 h 752475"/>
                <a:gd name="connsiteX492" fmla="*/ 226892 w 476250"/>
                <a:gd name="connsiteY492" fmla="*/ 632819 h 752475"/>
                <a:gd name="connsiteX493" fmla="*/ 230140 w 476250"/>
                <a:gd name="connsiteY493" fmla="*/ 620065 h 752475"/>
                <a:gd name="connsiteX494" fmla="*/ 233388 w 476250"/>
                <a:gd name="connsiteY494" fmla="*/ 613692 h 752475"/>
                <a:gd name="connsiteX495" fmla="*/ 236645 w 476250"/>
                <a:gd name="connsiteY495" fmla="*/ 613692 h 752475"/>
                <a:gd name="connsiteX496" fmla="*/ 236645 w 476250"/>
                <a:gd name="connsiteY496" fmla="*/ 610502 h 752475"/>
                <a:gd name="connsiteX497" fmla="*/ 236645 w 476250"/>
                <a:gd name="connsiteY497" fmla="*/ 607311 h 752475"/>
                <a:gd name="connsiteX498" fmla="*/ 236645 w 476250"/>
                <a:gd name="connsiteY498" fmla="*/ 604120 h 752475"/>
                <a:gd name="connsiteX499" fmla="*/ 236645 w 476250"/>
                <a:gd name="connsiteY499" fmla="*/ 600939 h 752475"/>
                <a:gd name="connsiteX500" fmla="*/ 236645 w 476250"/>
                <a:gd name="connsiteY500" fmla="*/ 600939 h 752475"/>
                <a:gd name="connsiteX501" fmla="*/ 236645 w 476250"/>
                <a:gd name="connsiteY501" fmla="*/ 591366 h 752475"/>
                <a:gd name="connsiteX502" fmla="*/ 239893 w 476250"/>
                <a:gd name="connsiteY502" fmla="*/ 588184 h 752475"/>
                <a:gd name="connsiteX503" fmla="*/ 239893 w 476250"/>
                <a:gd name="connsiteY503" fmla="*/ 584994 h 752475"/>
                <a:gd name="connsiteX504" fmla="*/ 239893 w 476250"/>
                <a:gd name="connsiteY504" fmla="*/ 581803 h 752475"/>
                <a:gd name="connsiteX505" fmla="*/ 239893 w 476250"/>
                <a:gd name="connsiteY505" fmla="*/ 578612 h 752475"/>
                <a:gd name="connsiteX506" fmla="*/ 239893 w 476250"/>
                <a:gd name="connsiteY506" fmla="*/ 578612 h 752475"/>
                <a:gd name="connsiteX507" fmla="*/ 239893 w 476250"/>
                <a:gd name="connsiteY507" fmla="*/ 575431 h 752475"/>
                <a:gd name="connsiteX508" fmla="*/ 243141 w 476250"/>
                <a:gd name="connsiteY508" fmla="*/ 575431 h 752475"/>
                <a:gd name="connsiteX509" fmla="*/ 246399 w 476250"/>
                <a:gd name="connsiteY509" fmla="*/ 572240 h 752475"/>
                <a:gd name="connsiteX510" fmla="*/ 275650 w 476250"/>
                <a:gd name="connsiteY510" fmla="*/ 556295 h 752475"/>
                <a:gd name="connsiteX511" fmla="*/ 275650 w 476250"/>
                <a:gd name="connsiteY511" fmla="*/ 553104 h 752475"/>
                <a:gd name="connsiteX512" fmla="*/ 282156 w 476250"/>
                <a:gd name="connsiteY512" fmla="*/ 553104 h 752475"/>
                <a:gd name="connsiteX513" fmla="*/ 291909 w 476250"/>
                <a:gd name="connsiteY513" fmla="*/ 556295 h 752475"/>
                <a:gd name="connsiteX514" fmla="*/ 295157 w 476250"/>
                <a:gd name="connsiteY514" fmla="*/ 556295 h 752475"/>
                <a:gd name="connsiteX515" fmla="*/ 298405 w 476250"/>
                <a:gd name="connsiteY515" fmla="*/ 553104 h 752475"/>
                <a:gd name="connsiteX516" fmla="*/ 304911 w 476250"/>
                <a:gd name="connsiteY516" fmla="*/ 543541 h 752475"/>
                <a:gd name="connsiteX517" fmla="*/ 311417 w 476250"/>
                <a:gd name="connsiteY517" fmla="*/ 540350 h 752475"/>
                <a:gd name="connsiteX518" fmla="*/ 311417 w 476250"/>
                <a:gd name="connsiteY518" fmla="*/ 540350 h 752475"/>
                <a:gd name="connsiteX519" fmla="*/ 317913 w 476250"/>
                <a:gd name="connsiteY519" fmla="*/ 529196 h 752475"/>
                <a:gd name="connsiteX520" fmla="*/ 321161 w 476250"/>
                <a:gd name="connsiteY520" fmla="*/ 526005 h 752475"/>
                <a:gd name="connsiteX521" fmla="*/ 321161 w 476250"/>
                <a:gd name="connsiteY521" fmla="*/ 526005 h 752475"/>
                <a:gd name="connsiteX522" fmla="*/ 321161 w 476250"/>
                <a:gd name="connsiteY522" fmla="*/ 522815 h 752475"/>
                <a:gd name="connsiteX523" fmla="*/ 324418 w 476250"/>
                <a:gd name="connsiteY523" fmla="*/ 519633 h 752475"/>
                <a:gd name="connsiteX524" fmla="*/ 327666 w 476250"/>
                <a:gd name="connsiteY524" fmla="*/ 516442 h 752475"/>
                <a:gd name="connsiteX525" fmla="*/ 330914 w 476250"/>
                <a:gd name="connsiteY525" fmla="*/ 516442 h 752475"/>
                <a:gd name="connsiteX526" fmla="*/ 334172 w 476250"/>
                <a:gd name="connsiteY526" fmla="*/ 513251 h 752475"/>
                <a:gd name="connsiteX527" fmla="*/ 334172 w 476250"/>
                <a:gd name="connsiteY527" fmla="*/ 513251 h 752475"/>
                <a:gd name="connsiteX528" fmla="*/ 340668 w 476250"/>
                <a:gd name="connsiteY528" fmla="*/ 510060 h 752475"/>
                <a:gd name="connsiteX529" fmla="*/ 340668 w 476250"/>
                <a:gd name="connsiteY529" fmla="*/ 510060 h 752475"/>
                <a:gd name="connsiteX530" fmla="*/ 343925 w 476250"/>
                <a:gd name="connsiteY530" fmla="*/ 506879 h 752475"/>
                <a:gd name="connsiteX531" fmla="*/ 347173 w 476250"/>
                <a:gd name="connsiteY531" fmla="*/ 506879 h 752475"/>
                <a:gd name="connsiteX532" fmla="*/ 352050 w 476250"/>
                <a:gd name="connsiteY532" fmla="*/ 506879 h 752475"/>
                <a:gd name="connsiteX533" fmla="*/ 352050 w 476250"/>
                <a:gd name="connsiteY533" fmla="*/ 506879 h 752475"/>
                <a:gd name="connsiteX534" fmla="*/ 355298 w 476250"/>
                <a:gd name="connsiteY534" fmla="*/ 506879 h 752475"/>
                <a:gd name="connsiteX535" fmla="*/ 361804 w 476250"/>
                <a:gd name="connsiteY535" fmla="*/ 503688 h 752475"/>
                <a:gd name="connsiteX536" fmla="*/ 361804 w 476250"/>
                <a:gd name="connsiteY536" fmla="*/ 503688 h 752475"/>
                <a:gd name="connsiteX537" fmla="*/ 365052 w 476250"/>
                <a:gd name="connsiteY537" fmla="*/ 500497 h 752475"/>
                <a:gd name="connsiteX538" fmla="*/ 365052 w 476250"/>
                <a:gd name="connsiteY538" fmla="*/ 500497 h 752475"/>
                <a:gd name="connsiteX539" fmla="*/ 368300 w 476250"/>
                <a:gd name="connsiteY539" fmla="*/ 490934 h 752475"/>
                <a:gd name="connsiteX540" fmla="*/ 371557 w 476250"/>
                <a:gd name="connsiteY540" fmla="*/ 490934 h 752475"/>
                <a:gd name="connsiteX541" fmla="*/ 371557 w 476250"/>
                <a:gd name="connsiteY541" fmla="*/ 487743 h 752475"/>
                <a:gd name="connsiteX542" fmla="*/ 378053 w 476250"/>
                <a:gd name="connsiteY542" fmla="*/ 484553 h 752475"/>
                <a:gd name="connsiteX543" fmla="*/ 378053 w 476250"/>
                <a:gd name="connsiteY543" fmla="*/ 484553 h 752475"/>
                <a:gd name="connsiteX544" fmla="*/ 378053 w 476250"/>
                <a:gd name="connsiteY544" fmla="*/ 481371 h 752475"/>
                <a:gd name="connsiteX545" fmla="*/ 381301 w 476250"/>
                <a:gd name="connsiteY545" fmla="*/ 474990 h 752475"/>
                <a:gd name="connsiteX546" fmla="*/ 381301 w 476250"/>
                <a:gd name="connsiteY546" fmla="*/ 471798 h 752475"/>
                <a:gd name="connsiteX547" fmla="*/ 384559 w 476250"/>
                <a:gd name="connsiteY547" fmla="*/ 468617 h 752475"/>
                <a:gd name="connsiteX548" fmla="*/ 387807 w 476250"/>
                <a:gd name="connsiteY548" fmla="*/ 468617 h 752475"/>
                <a:gd name="connsiteX549" fmla="*/ 387807 w 476250"/>
                <a:gd name="connsiteY549" fmla="*/ 465426 h 752475"/>
                <a:gd name="connsiteX550" fmla="*/ 394313 w 476250"/>
                <a:gd name="connsiteY550" fmla="*/ 462235 h 752475"/>
                <a:gd name="connsiteX551" fmla="*/ 394313 w 476250"/>
                <a:gd name="connsiteY551" fmla="*/ 462235 h 752475"/>
                <a:gd name="connsiteX552" fmla="*/ 397561 w 476250"/>
                <a:gd name="connsiteY552" fmla="*/ 459045 h 752475"/>
                <a:gd name="connsiteX553" fmla="*/ 397561 w 476250"/>
                <a:gd name="connsiteY553" fmla="*/ 459045 h 752475"/>
                <a:gd name="connsiteX554" fmla="*/ 404066 w 476250"/>
                <a:gd name="connsiteY554" fmla="*/ 452672 h 752475"/>
                <a:gd name="connsiteX555" fmla="*/ 404066 w 476250"/>
                <a:gd name="connsiteY555" fmla="*/ 446291 h 752475"/>
                <a:gd name="connsiteX556" fmla="*/ 410562 w 476250"/>
                <a:gd name="connsiteY556" fmla="*/ 443109 h 752475"/>
                <a:gd name="connsiteX557" fmla="*/ 413811 w 476250"/>
                <a:gd name="connsiteY557" fmla="*/ 443109 h 752475"/>
                <a:gd name="connsiteX558" fmla="*/ 417068 w 476250"/>
                <a:gd name="connsiteY558" fmla="*/ 439918 h 752475"/>
                <a:gd name="connsiteX559" fmla="*/ 420316 w 476250"/>
                <a:gd name="connsiteY559" fmla="*/ 439918 h 752475"/>
                <a:gd name="connsiteX560" fmla="*/ 430069 w 476250"/>
                <a:gd name="connsiteY560" fmla="*/ 430355 h 752475"/>
                <a:gd name="connsiteX561" fmla="*/ 433317 w 476250"/>
                <a:gd name="connsiteY561" fmla="*/ 427164 h 752475"/>
                <a:gd name="connsiteX562" fmla="*/ 433317 w 476250"/>
                <a:gd name="connsiteY562" fmla="*/ 427164 h 752475"/>
                <a:gd name="connsiteX563" fmla="*/ 439823 w 476250"/>
                <a:gd name="connsiteY563" fmla="*/ 420783 h 752475"/>
                <a:gd name="connsiteX564" fmla="*/ 439823 w 476250"/>
                <a:gd name="connsiteY564" fmla="*/ 423974 h 752475"/>
                <a:gd name="connsiteX565" fmla="*/ 443071 w 476250"/>
                <a:gd name="connsiteY565" fmla="*/ 427164 h 752475"/>
                <a:gd name="connsiteX566" fmla="*/ 446319 w 476250"/>
                <a:gd name="connsiteY566" fmla="*/ 427164 h 752475"/>
                <a:gd name="connsiteX567" fmla="*/ 449577 w 476250"/>
                <a:gd name="connsiteY567" fmla="*/ 427164 h 752475"/>
                <a:gd name="connsiteX568" fmla="*/ 449577 w 476250"/>
                <a:gd name="connsiteY568" fmla="*/ 427164 h 752475"/>
                <a:gd name="connsiteX569" fmla="*/ 452825 w 476250"/>
                <a:gd name="connsiteY569" fmla="*/ 423974 h 752475"/>
                <a:gd name="connsiteX570" fmla="*/ 456073 w 476250"/>
                <a:gd name="connsiteY570" fmla="*/ 427164 h 752475"/>
                <a:gd name="connsiteX571" fmla="*/ 459330 w 476250"/>
                <a:gd name="connsiteY571" fmla="*/ 427164 h 752475"/>
                <a:gd name="connsiteX572" fmla="*/ 462578 w 476250"/>
                <a:gd name="connsiteY572" fmla="*/ 427164 h 752475"/>
                <a:gd name="connsiteX573" fmla="*/ 475580 w 476250"/>
                <a:gd name="connsiteY573" fmla="*/ 423974 h 752475"/>
                <a:gd name="connsiteX574" fmla="*/ 475580 w 476250"/>
                <a:gd name="connsiteY574" fmla="*/ 423974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</a:cxnLst>
              <a:rect l="l" t="t" r="r" b="b"/>
              <a:pathLst>
                <a:path w="476250" h="752475">
                  <a:moveTo>
                    <a:pt x="475580" y="423974"/>
                  </a:moveTo>
                  <a:lnTo>
                    <a:pt x="475580" y="423974"/>
                  </a:lnTo>
                  <a:lnTo>
                    <a:pt x="472332" y="420783"/>
                  </a:lnTo>
                  <a:lnTo>
                    <a:pt x="475580" y="420783"/>
                  </a:lnTo>
                  <a:lnTo>
                    <a:pt x="472332" y="417601"/>
                  </a:lnTo>
                  <a:lnTo>
                    <a:pt x="472332" y="414410"/>
                  </a:lnTo>
                  <a:lnTo>
                    <a:pt x="456073" y="388902"/>
                  </a:lnTo>
                  <a:lnTo>
                    <a:pt x="449577" y="382530"/>
                  </a:lnTo>
                  <a:lnTo>
                    <a:pt x="449577" y="379339"/>
                  </a:lnTo>
                  <a:lnTo>
                    <a:pt x="446319" y="376149"/>
                  </a:lnTo>
                  <a:lnTo>
                    <a:pt x="449577" y="234264"/>
                  </a:lnTo>
                  <a:lnTo>
                    <a:pt x="449577" y="211947"/>
                  </a:lnTo>
                  <a:lnTo>
                    <a:pt x="449577" y="208756"/>
                  </a:lnTo>
                  <a:lnTo>
                    <a:pt x="426821" y="205565"/>
                  </a:lnTo>
                  <a:lnTo>
                    <a:pt x="423564" y="205565"/>
                  </a:lnTo>
                  <a:lnTo>
                    <a:pt x="423564" y="202375"/>
                  </a:lnTo>
                  <a:lnTo>
                    <a:pt x="420316" y="196002"/>
                  </a:lnTo>
                  <a:lnTo>
                    <a:pt x="417068" y="192811"/>
                  </a:lnTo>
                  <a:lnTo>
                    <a:pt x="413811" y="192811"/>
                  </a:lnTo>
                  <a:lnTo>
                    <a:pt x="407314" y="192811"/>
                  </a:lnTo>
                  <a:lnTo>
                    <a:pt x="407314" y="192811"/>
                  </a:lnTo>
                  <a:lnTo>
                    <a:pt x="404066" y="189620"/>
                  </a:lnTo>
                  <a:lnTo>
                    <a:pt x="400809" y="189620"/>
                  </a:lnTo>
                  <a:lnTo>
                    <a:pt x="397561" y="189620"/>
                  </a:lnTo>
                  <a:lnTo>
                    <a:pt x="397561" y="189620"/>
                  </a:lnTo>
                  <a:lnTo>
                    <a:pt x="394313" y="189620"/>
                  </a:lnTo>
                  <a:lnTo>
                    <a:pt x="391055" y="183248"/>
                  </a:lnTo>
                  <a:lnTo>
                    <a:pt x="387807" y="183248"/>
                  </a:lnTo>
                  <a:lnTo>
                    <a:pt x="371557" y="183248"/>
                  </a:lnTo>
                  <a:lnTo>
                    <a:pt x="365052" y="183248"/>
                  </a:lnTo>
                  <a:lnTo>
                    <a:pt x="358546" y="180057"/>
                  </a:lnTo>
                  <a:lnTo>
                    <a:pt x="355298" y="176866"/>
                  </a:lnTo>
                  <a:lnTo>
                    <a:pt x="352050" y="173685"/>
                  </a:lnTo>
                  <a:lnTo>
                    <a:pt x="352050" y="160931"/>
                  </a:lnTo>
                  <a:lnTo>
                    <a:pt x="347173" y="157740"/>
                  </a:lnTo>
                  <a:lnTo>
                    <a:pt x="343925" y="157740"/>
                  </a:lnTo>
                  <a:lnTo>
                    <a:pt x="337420" y="154549"/>
                  </a:lnTo>
                  <a:lnTo>
                    <a:pt x="334172" y="154549"/>
                  </a:lnTo>
                  <a:lnTo>
                    <a:pt x="324418" y="151358"/>
                  </a:lnTo>
                  <a:lnTo>
                    <a:pt x="321161" y="148177"/>
                  </a:lnTo>
                  <a:lnTo>
                    <a:pt x="298405" y="154549"/>
                  </a:lnTo>
                  <a:lnTo>
                    <a:pt x="291909" y="154549"/>
                  </a:lnTo>
                  <a:lnTo>
                    <a:pt x="285404" y="151358"/>
                  </a:lnTo>
                  <a:lnTo>
                    <a:pt x="282156" y="151358"/>
                  </a:lnTo>
                  <a:lnTo>
                    <a:pt x="272402" y="144986"/>
                  </a:lnTo>
                  <a:lnTo>
                    <a:pt x="269154" y="141795"/>
                  </a:lnTo>
                  <a:lnTo>
                    <a:pt x="259401" y="127451"/>
                  </a:lnTo>
                  <a:lnTo>
                    <a:pt x="259401" y="124260"/>
                  </a:lnTo>
                  <a:lnTo>
                    <a:pt x="259401" y="124260"/>
                  </a:lnTo>
                  <a:lnTo>
                    <a:pt x="262649" y="121069"/>
                  </a:lnTo>
                  <a:lnTo>
                    <a:pt x="262649" y="121069"/>
                  </a:lnTo>
                  <a:lnTo>
                    <a:pt x="262649" y="117888"/>
                  </a:lnTo>
                  <a:lnTo>
                    <a:pt x="262649" y="114697"/>
                  </a:lnTo>
                  <a:lnTo>
                    <a:pt x="262649" y="114697"/>
                  </a:lnTo>
                  <a:lnTo>
                    <a:pt x="262649" y="111506"/>
                  </a:lnTo>
                  <a:lnTo>
                    <a:pt x="262649" y="105134"/>
                  </a:lnTo>
                  <a:lnTo>
                    <a:pt x="259401" y="101943"/>
                  </a:lnTo>
                  <a:lnTo>
                    <a:pt x="259401" y="101943"/>
                  </a:lnTo>
                  <a:lnTo>
                    <a:pt x="256153" y="101943"/>
                  </a:lnTo>
                  <a:lnTo>
                    <a:pt x="252895" y="98752"/>
                  </a:lnTo>
                  <a:lnTo>
                    <a:pt x="252895" y="98752"/>
                  </a:lnTo>
                  <a:lnTo>
                    <a:pt x="246399" y="95561"/>
                  </a:lnTo>
                  <a:lnTo>
                    <a:pt x="246399" y="95561"/>
                  </a:lnTo>
                  <a:lnTo>
                    <a:pt x="246399" y="92380"/>
                  </a:lnTo>
                  <a:lnTo>
                    <a:pt x="243141" y="89189"/>
                  </a:lnTo>
                  <a:lnTo>
                    <a:pt x="243141" y="85998"/>
                  </a:lnTo>
                  <a:lnTo>
                    <a:pt x="243141" y="82807"/>
                  </a:lnTo>
                  <a:lnTo>
                    <a:pt x="236645" y="79626"/>
                  </a:lnTo>
                  <a:lnTo>
                    <a:pt x="236645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6435"/>
                  </a:lnTo>
                  <a:lnTo>
                    <a:pt x="233388" y="73244"/>
                  </a:lnTo>
                  <a:lnTo>
                    <a:pt x="230140" y="70053"/>
                  </a:lnTo>
                  <a:lnTo>
                    <a:pt x="230140" y="70053"/>
                  </a:lnTo>
                  <a:lnTo>
                    <a:pt x="226892" y="70053"/>
                  </a:lnTo>
                  <a:lnTo>
                    <a:pt x="226892" y="70053"/>
                  </a:lnTo>
                  <a:lnTo>
                    <a:pt x="220386" y="66872"/>
                  </a:lnTo>
                  <a:lnTo>
                    <a:pt x="217138" y="63681"/>
                  </a:lnTo>
                  <a:lnTo>
                    <a:pt x="217138" y="63681"/>
                  </a:lnTo>
                  <a:lnTo>
                    <a:pt x="213890" y="63681"/>
                  </a:lnTo>
                  <a:lnTo>
                    <a:pt x="213890" y="57299"/>
                  </a:lnTo>
                  <a:lnTo>
                    <a:pt x="210633" y="47736"/>
                  </a:lnTo>
                  <a:lnTo>
                    <a:pt x="207385" y="44545"/>
                  </a:lnTo>
                  <a:lnTo>
                    <a:pt x="207385" y="34982"/>
                  </a:lnTo>
                  <a:lnTo>
                    <a:pt x="207385" y="34982"/>
                  </a:lnTo>
                  <a:lnTo>
                    <a:pt x="204137" y="34982"/>
                  </a:lnTo>
                  <a:lnTo>
                    <a:pt x="204137" y="31801"/>
                  </a:lnTo>
                  <a:lnTo>
                    <a:pt x="204137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200879" y="31801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7631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4982"/>
                  </a:lnTo>
                  <a:lnTo>
                    <a:pt x="194383" y="31801"/>
                  </a:lnTo>
                  <a:lnTo>
                    <a:pt x="191135" y="31801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5419"/>
                  </a:lnTo>
                  <a:lnTo>
                    <a:pt x="191135" y="22228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1135" y="19047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15856"/>
                  </a:lnTo>
                  <a:lnTo>
                    <a:pt x="194383" y="9474"/>
                  </a:lnTo>
                  <a:lnTo>
                    <a:pt x="194383" y="9474"/>
                  </a:lnTo>
                  <a:lnTo>
                    <a:pt x="194383" y="6293"/>
                  </a:lnTo>
                  <a:lnTo>
                    <a:pt x="191135" y="6293"/>
                  </a:lnTo>
                  <a:lnTo>
                    <a:pt x="191135" y="3102"/>
                  </a:lnTo>
                  <a:lnTo>
                    <a:pt x="191135" y="3102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83001" y="-89"/>
                  </a:lnTo>
                  <a:lnTo>
                    <a:pt x="179753" y="3102"/>
                  </a:lnTo>
                  <a:lnTo>
                    <a:pt x="179753" y="3102"/>
                  </a:lnTo>
                  <a:lnTo>
                    <a:pt x="176505" y="3102"/>
                  </a:lnTo>
                  <a:lnTo>
                    <a:pt x="169999" y="-89"/>
                  </a:lnTo>
                  <a:lnTo>
                    <a:pt x="166751" y="-89"/>
                  </a:lnTo>
                  <a:lnTo>
                    <a:pt x="163503" y="-89"/>
                  </a:lnTo>
                  <a:lnTo>
                    <a:pt x="163503" y="-89"/>
                  </a:lnTo>
                  <a:lnTo>
                    <a:pt x="163503" y="3102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3503" y="6293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60245" y="9474"/>
                  </a:lnTo>
                  <a:lnTo>
                    <a:pt x="156997" y="15856"/>
                  </a:lnTo>
                  <a:lnTo>
                    <a:pt x="153749" y="15856"/>
                  </a:lnTo>
                  <a:lnTo>
                    <a:pt x="150492" y="15856"/>
                  </a:lnTo>
                  <a:lnTo>
                    <a:pt x="150492" y="15856"/>
                  </a:lnTo>
                  <a:lnTo>
                    <a:pt x="150492" y="19047"/>
                  </a:lnTo>
                  <a:lnTo>
                    <a:pt x="150492" y="19047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50492" y="22228"/>
                  </a:lnTo>
                  <a:lnTo>
                    <a:pt x="147244" y="25419"/>
                  </a:lnTo>
                  <a:lnTo>
                    <a:pt x="147244" y="28610"/>
                  </a:lnTo>
                  <a:lnTo>
                    <a:pt x="147244" y="28610"/>
                  </a:lnTo>
                  <a:lnTo>
                    <a:pt x="150492" y="31801"/>
                  </a:lnTo>
                  <a:lnTo>
                    <a:pt x="150492" y="34982"/>
                  </a:lnTo>
                  <a:lnTo>
                    <a:pt x="150492" y="38173"/>
                  </a:lnTo>
                  <a:lnTo>
                    <a:pt x="147244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7490" y="41364"/>
                  </a:lnTo>
                  <a:lnTo>
                    <a:pt x="134242" y="41364"/>
                  </a:lnTo>
                  <a:lnTo>
                    <a:pt x="130994" y="38173"/>
                  </a:lnTo>
                  <a:lnTo>
                    <a:pt x="127737" y="38173"/>
                  </a:lnTo>
                  <a:lnTo>
                    <a:pt x="124489" y="38173"/>
                  </a:lnTo>
                  <a:lnTo>
                    <a:pt x="124489" y="41364"/>
                  </a:lnTo>
                  <a:lnTo>
                    <a:pt x="124489" y="47736"/>
                  </a:lnTo>
                  <a:lnTo>
                    <a:pt x="121241" y="47736"/>
                  </a:lnTo>
                  <a:lnTo>
                    <a:pt x="121241" y="50927"/>
                  </a:lnTo>
                  <a:lnTo>
                    <a:pt x="117983" y="50927"/>
                  </a:lnTo>
                  <a:lnTo>
                    <a:pt x="114735" y="50927"/>
                  </a:lnTo>
                  <a:lnTo>
                    <a:pt x="114735" y="47736"/>
                  </a:lnTo>
                  <a:lnTo>
                    <a:pt x="111487" y="50927"/>
                  </a:lnTo>
                  <a:lnTo>
                    <a:pt x="108239" y="50927"/>
                  </a:lnTo>
                  <a:lnTo>
                    <a:pt x="108239" y="54118"/>
                  </a:lnTo>
                  <a:lnTo>
                    <a:pt x="104981" y="63681"/>
                  </a:lnTo>
                  <a:lnTo>
                    <a:pt x="104981" y="66872"/>
                  </a:lnTo>
                  <a:lnTo>
                    <a:pt x="108239" y="76435"/>
                  </a:lnTo>
                  <a:lnTo>
                    <a:pt x="108239" y="79626"/>
                  </a:lnTo>
                  <a:lnTo>
                    <a:pt x="104981" y="82807"/>
                  </a:lnTo>
                  <a:lnTo>
                    <a:pt x="104981" y="79626"/>
                  </a:lnTo>
                  <a:lnTo>
                    <a:pt x="101733" y="79626"/>
                  </a:lnTo>
                  <a:lnTo>
                    <a:pt x="98485" y="79626"/>
                  </a:lnTo>
                  <a:lnTo>
                    <a:pt x="98485" y="79626"/>
                  </a:lnTo>
                  <a:lnTo>
                    <a:pt x="98485" y="82807"/>
                  </a:lnTo>
                  <a:lnTo>
                    <a:pt x="98485" y="89189"/>
                  </a:lnTo>
                  <a:lnTo>
                    <a:pt x="95228" y="89189"/>
                  </a:lnTo>
                  <a:lnTo>
                    <a:pt x="95228" y="98752"/>
                  </a:lnTo>
                  <a:lnTo>
                    <a:pt x="91980" y="98752"/>
                  </a:lnTo>
                  <a:lnTo>
                    <a:pt x="91980" y="101943"/>
                  </a:lnTo>
                  <a:lnTo>
                    <a:pt x="91980" y="101943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1980" y="105134"/>
                  </a:lnTo>
                  <a:lnTo>
                    <a:pt x="95228" y="105134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08315"/>
                  </a:lnTo>
                  <a:lnTo>
                    <a:pt x="95228" y="111506"/>
                  </a:lnTo>
                  <a:lnTo>
                    <a:pt x="95228" y="111506"/>
                  </a:lnTo>
                  <a:lnTo>
                    <a:pt x="95228" y="114697"/>
                  </a:lnTo>
                  <a:lnTo>
                    <a:pt x="95228" y="114697"/>
                  </a:lnTo>
                  <a:lnTo>
                    <a:pt x="98485" y="117888"/>
                  </a:lnTo>
                  <a:lnTo>
                    <a:pt x="98485" y="117888"/>
                  </a:lnTo>
                  <a:lnTo>
                    <a:pt x="98485" y="121069"/>
                  </a:lnTo>
                  <a:lnTo>
                    <a:pt x="95228" y="121069"/>
                  </a:lnTo>
                  <a:lnTo>
                    <a:pt x="91980" y="121069"/>
                  </a:lnTo>
                  <a:lnTo>
                    <a:pt x="91980" y="121069"/>
                  </a:lnTo>
                  <a:lnTo>
                    <a:pt x="88732" y="121069"/>
                  </a:lnTo>
                  <a:lnTo>
                    <a:pt x="91980" y="124260"/>
                  </a:lnTo>
                  <a:lnTo>
                    <a:pt x="95228" y="127451"/>
                  </a:lnTo>
                  <a:lnTo>
                    <a:pt x="98485" y="127451"/>
                  </a:lnTo>
                  <a:lnTo>
                    <a:pt x="98485" y="133823"/>
                  </a:lnTo>
                  <a:lnTo>
                    <a:pt x="98485" y="137014"/>
                  </a:lnTo>
                  <a:lnTo>
                    <a:pt x="104981" y="141795"/>
                  </a:lnTo>
                  <a:lnTo>
                    <a:pt x="98485" y="144986"/>
                  </a:lnTo>
                  <a:lnTo>
                    <a:pt x="98485" y="148177"/>
                  </a:lnTo>
                  <a:lnTo>
                    <a:pt x="98485" y="151358"/>
                  </a:lnTo>
                  <a:lnTo>
                    <a:pt x="98485" y="154549"/>
                  </a:lnTo>
                  <a:lnTo>
                    <a:pt x="98485" y="157740"/>
                  </a:lnTo>
                  <a:lnTo>
                    <a:pt x="98485" y="157740"/>
                  </a:lnTo>
                  <a:lnTo>
                    <a:pt x="95228" y="160931"/>
                  </a:lnTo>
                  <a:lnTo>
                    <a:pt x="91980" y="167303"/>
                  </a:lnTo>
                  <a:lnTo>
                    <a:pt x="88732" y="170494"/>
                  </a:lnTo>
                  <a:lnTo>
                    <a:pt x="88732" y="173685"/>
                  </a:lnTo>
                  <a:lnTo>
                    <a:pt x="91980" y="176866"/>
                  </a:lnTo>
                  <a:lnTo>
                    <a:pt x="95228" y="186439"/>
                  </a:lnTo>
                  <a:lnTo>
                    <a:pt x="98485" y="189620"/>
                  </a:lnTo>
                  <a:lnTo>
                    <a:pt x="98485" y="192811"/>
                  </a:lnTo>
                  <a:lnTo>
                    <a:pt x="101733" y="196002"/>
                  </a:lnTo>
                  <a:lnTo>
                    <a:pt x="101733" y="199193"/>
                  </a:lnTo>
                  <a:lnTo>
                    <a:pt x="98485" y="205565"/>
                  </a:lnTo>
                  <a:lnTo>
                    <a:pt x="98485" y="208756"/>
                  </a:lnTo>
                  <a:lnTo>
                    <a:pt x="98485" y="208756"/>
                  </a:lnTo>
                  <a:lnTo>
                    <a:pt x="98485" y="211947"/>
                  </a:lnTo>
                  <a:lnTo>
                    <a:pt x="98485" y="215128"/>
                  </a:lnTo>
                  <a:lnTo>
                    <a:pt x="98485" y="215128"/>
                  </a:lnTo>
                  <a:lnTo>
                    <a:pt x="95228" y="218319"/>
                  </a:lnTo>
                  <a:lnTo>
                    <a:pt x="95228" y="218319"/>
                  </a:lnTo>
                  <a:lnTo>
                    <a:pt x="91980" y="221510"/>
                  </a:lnTo>
                  <a:lnTo>
                    <a:pt x="91980" y="221510"/>
                  </a:lnTo>
                  <a:lnTo>
                    <a:pt x="91980" y="224701"/>
                  </a:lnTo>
                  <a:lnTo>
                    <a:pt x="91980" y="231073"/>
                  </a:lnTo>
                  <a:lnTo>
                    <a:pt x="98485" y="253390"/>
                  </a:lnTo>
                  <a:lnTo>
                    <a:pt x="104981" y="259772"/>
                  </a:lnTo>
                  <a:lnTo>
                    <a:pt x="104981" y="266144"/>
                  </a:lnTo>
                  <a:lnTo>
                    <a:pt x="108239" y="272526"/>
                  </a:lnTo>
                  <a:lnTo>
                    <a:pt x="108239" y="275717"/>
                  </a:lnTo>
                  <a:lnTo>
                    <a:pt x="108239" y="278898"/>
                  </a:lnTo>
                  <a:lnTo>
                    <a:pt x="111487" y="282089"/>
                  </a:lnTo>
                  <a:lnTo>
                    <a:pt x="114735" y="285280"/>
                  </a:lnTo>
                  <a:lnTo>
                    <a:pt x="114735" y="285280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4735" y="288471"/>
                  </a:lnTo>
                  <a:lnTo>
                    <a:pt x="111487" y="291652"/>
                  </a:lnTo>
                  <a:lnTo>
                    <a:pt x="111487" y="294843"/>
                  </a:lnTo>
                  <a:lnTo>
                    <a:pt x="111487" y="298034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4735" y="301225"/>
                  </a:lnTo>
                  <a:lnTo>
                    <a:pt x="111487" y="307597"/>
                  </a:lnTo>
                  <a:lnTo>
                    <a:pt x="111487" y="310788"/>
                  </a:lnTo>
                  <a:lnTo>
                    <a:pt x="111487" y="317160"/>
                  </a:lnTo>
                  <a:lnTo>
                    <a:pt x="117983" y="341077"/>
                  </a:lnTo>
                  <a:lnTo>
                    <a:pt x="121241" y="347450"/>
                  </a:lnTo>
                  <a:lnTo>
                    <a:pt x="124489" y="350640"/>
                  </a:lnTo>
                  <a:lnTo>
                    <a:pt x="127737" y="353832"/>
                  </a:lnTo>
                  <a:lnTo>
                    <a:pt x="134242" y="357022"/>
                  </a:lnTo>
                  <a:lnTo>
                    <a:pt x="134242" y="363395"/>
                  </a:lnTo>
                  <a:lnTo>
                    <a:pt x="134242" y="366585"/>
                  </a:lnTo>
                  <a:lnTo>
                    <a:pt x="134242" y="366585"/>
                  </a:lnTo>
                  <a:lnTo>
                    <a:pt x="130994" y="372958"/>
                  </a:lnTo>
                  <a:lnTo>
                    <a:pt x="127737" y="372958"/>
                  </a:lnTo>
                  <a:lnTo>
                    <a:pt x="127737" y="376149"/>
                  </a:lnTo>
                  <a:lnTo>
                    <a:pt x="127737" y="376149"/>
                  </a:lnTo>
                  <a:lnTo>
                    <a:pt x="127737" y="379339"/>
                  </a:lnTo>
                  <a:lnTo>
                    <a:pt x="130994" y="379339"/>
                  </a:lnTo>
                  <a:lnTo>
                    <a:pt x="130994" y="379339"/>
                  </a:lnTo>
                  <a:lnTo>
                    <a:pt x="130994" y="382530"/>
                  </a:lnTo>
                  <a:lnTo>
                    <a:pt x="127737" y="382530"/>
                  </a:lnTo>
                  <a:lnTo>
                    <a:pt x="124489" y="382530"/>
                  </a:lnTo>
                  <a:lnTo>
                    <a:pt x="124489" y="385712"/>
                  </a:lnTo>
                  <a:lnTo>
                    <a:pt x="124489" y="388902"/>
                  </a:lnTo>
                  <a:lnTo>
                    <a:pt x="121241" y="388902"/>
                  </a:lnTo>
                  <a:lnTo>
                    <a:pt x="117983" y="388902"/>
                  </a:lnTo>
                  <a:lnTo>
                    <a:pt x="114735" y="388902"/>
                  </a:lnTo>
                  <a:lnTo>
                    <a:pt x="108239" y="388902"/>
                  </a:lnTo>
                  <a:lnTo>
                    <a:pt x="104981" y="392093"/>
                  </a:lnTo>
                  <a:lnTo>
                    <a:pt x="98485" y="395284"/>
                  </a:lnTo>
                  <a:lnTo>
                    <a:pt x="95228" y="398465"/>
                  </a:lnTo>
                  <a:lnTo>
                    <a:pt x="88732" y="398465"/>
                  </a:lnTo>
                  <a:lnTo>
                    <a:pt x="85474" y="398465"/>
                  </a:lnTo>
                  <a:lnTo>
                    <a:pt x="85474" y="401657"/>
                  </a:lnTo>
                  <a:lnTo>
                    <a:pt x="85474" y="401657"/>
                  </a:lnTo>
                  <a:lnTo>
                    <a:pt x="82226" y="404847"/>
                  </a:lnTo>
                  <a:lnTo>
                    <a:pt x="69225" y="411220"/>
                  </a:lnTo>
                  <a:lnTo>
                    <a:pt x="65977" y="414410"/>
                  </a:lnTo>
                  <a:lnTo>
                    <a:pt x="65977" y="417601"/>
                  </a:lnTo>
                  <a:lnTo>
                    <a:pt x="62719" y="427164"/>
                  </a:lnTo>
                  <a:lnTo>
                    <a:pt x="62719" y="433537"/>
                  </a:lnTo>
                  <a:lnTo>
                    <a:pt x="65977" y="443109"/>
                  </a:lnTo>
                  <a:lnTo>
                    <a:pt x="65977" y="465426"/>
                  </a:lnTo>
                  <a:lnTo>
                    <a:pt x="65977" y="474990"/>
                  </a:lnTo>
                  <a:lnTo>
                    <a:pt x="65977" y="481371"/>
                  </a:lnTo>
                  <a:lnTo>
                    <a:pt x="62719" y="481371"/>
                  </a:lnTo>
                  <a:lnTo>
                    <a:pt x="59471" y="484553"/>
                  </a:lnTo>
                  <a:lnTo>
                    <a:pt x="56223" y="487743"/>
                  </a:lnTo>
                  <a:lnTo>
                    <a:pt x="56223" y="487743"/>
                  </a:lnTo>
                  <a:lnTo>
                    <a:pt x="59471" y="494125"/>
                  </a:lnTo>
                  <a:lnTo>
                    <a:pt x="59471" y="497307"/>
                  </a:lnTo>
                  <a:lnTo>
                    <a:pt x="56223" y="497307"/>
                  </a:lnTo>
                  <a:lnTo>
                    <a:pt x="56223" y="503688"/>
                  </a:lnTo>
                  <a:lnTo>
                    <a:pt x="52965" y="503688"/>
                  </a:lnTo>
                  <a:lnTo>
                    <a:pt x="49717" y="510060"/>
                  </a:lnTo>
                  <a:lnTo>
                    <a:pt x="56223" y="513251"/>
                  </a:lnTo>
                  <a:lnTo>
                    <a:pt x="52965" y="519633"/>
                  </a:lnTo>
                  <a:lnTo>
                    <a:pt x="52965" y="522815"/>
                  </a:lnTo>
                  <a:lnTo>
                    <a:pt x="49717" y="522815"/>
                  </a:lnTo>
                  <a:lnTo>
                    <a:pt x="49717" y="522815"/>
                  </a:lnTo>
                  <a:lnTo>
                    <a:pt x="46469" y="522815"/>
                  </a:lnTo>
                  <a:lnTo>
                    <a:pt x="43221" y="522815"/>
                  </a:lnTo>
                  <a:lnTo>
                    <a:pt x="39964" y="522815"/>
                  </a:lnTo>
                  <a:lnTo>
                    <a:pt x="39964" y="519633"/>
                  </a:lnTo>
                  <a:lnTo>
                    <a:pt x="36716" y="519633"/>
                  </a:lnTo>
                  <a:lnTo>
                    <a:pt x="33467" y="513251"/>
                  </a:lnTo>
                  <a:lnTo>
                    <a:pt x="33467" y="513251"/>
                  </a:lnTo>
                  <a:lnTo>
                    <a:pt x="30210" y="516442"/>
                  </a:lnTo>
                  <a:lnTo>
                    <a:pt x="30210" y="519633"/>
                  </a:lnTo>
                  <a:lnTo>
                    <a:pt x="26962" y="522815"/>
                  </a:lnTo>
                  <a:lnTo>
                    <a:pt x="30210" y="526005"/>
                  </a:lnTo>
                  <a:lnTo>
                    <a:pt x="30210" y="529196"/>
                  </a:lnTo>
                  <a:lnTo>
                    <a:pt x="30210" y="532387"/>
                  </a:lnTo>
                  <a:lnTo>
                    <a:pt x="30210" y="535568"/>
                  </a:lnTo>
                  <a:lnTo>
                    <a:pt x="30210" y="540350"/>
                  </a:lnTo>
                  <a:lnTo>
                    <a:pt x="30210" y="543541"/>
                  </a:lnTo>
                  <a:lnTo>
                    <a:pt x="30210" y="549923"/>
                  </a:lnTo>
                  <a:lnTo>
                    <a:pt x="33467" y="553104"/>
                  </a:lnTo>
                  <a:lnTo>
                    <a:pt x="33467" y="556295"/>
                  </a:lnTo>
                  <a:lnTo>
                    <a:pt x="33467" y="559486"/>
                  </a:lnTo>
                  <a:lnTo>
                    <a:pt x="33467" y="559486"/>
                  </a:lnTo>
                  <a:lnTo>
                    <a:pt x="39964" y="565858"/>
                  </a:lnTo>
                  <a:lnTo>
                    <a:pt x="39964" y="565858"/>
                  </a:lnTo>
                  <a:lnTo>
                    <a:pt x="39964" y="569049"/>
                  </a:lnTo>
                  <a:lnTo>
                    <a:pt x="39964" y="572240"/>
                  </a:lnTo>
                  <a:lnTo>
                    <a:pt x="36716" y="581803"/>
                  </a:lnTo>
                  <a:lnTo>
                    <a:pt x="33467" y="581803"/>
                  </a:lnTo>
                  <a:lnTo>
                    <a:pt x="33467" y="581803"/>
                  </a:lnTo>
                  <a:lnTo>
                    <a:pt x="33467" y="584994"/>
                  </a:lnTo>
                  <a:lnTo>
                    <a:pt x="33467" y="584994"/>
                  </a:lnTo>
                  <a:lnTo>
                    <a:pt x="33467" y="588184"/>
                  </a:lnTo>
                  <a:lnTo>
                    <a:pt x="33467" y="591366"/>
                  </a:lnTo>
                  <a:lnTo>
                    <a:pt x="33467" y="591366"/>
                  </a:lnTo>
                  <a:lnTo>
                    <a:pt x="33467" y="597748"/>
                  </a:lnTo>
                  <a:lnTo>
                    <a:pt x="26962" y="597748"/>
                  </a:lnTo>
                  <a:lnTo>
                    <a:pt x="22085" y="594557"/>
                  </a:lnTo>
                  <a:lnTo>
                    <a:pt x="15589" y="594557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597748"/>
                  </a:lnTo>
                  <a:lnTo>
                    <a:pt x="15589" y="600939"/>
                  </a:lnTo>
                  <a:lnTo>
                    <a:pt x="15589" y="600939"/>
                  </a:lnTo>
                  <a:lnTo>
                    <a:pt x="15589" y="604120"/>
                  </a:lnTo>
                  <a:lnTo>
                    <a:pt x="15589" y="607311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0502"/>
                  </a:lnTo>
                  <a:lnTo>
                    <a:pt x="15589" y="613692"/>
                  </a:lnTo>
                  <a:lnTo>
                    <a:pt x="15589" y="613692"/>
                  </a:lnTo>
                  <a:lnTo>
                    <a:pt x="15589" y="616874"/>
                  </a:lnTo>
                  <a:lnTo>
                    <a:pt x="15589" y="620065"/>
                  </a:lnTo>
                  <a:lnTo>
                    <a:pt x="22085" y="623256"/>
                  </a:lnTo>
                  <a:lnTo>
                    <a:pt x="22085" y="626447"/>
                  </a:lnTo>
                  <a:lnTo>
                    <a:pt x="26962" y="626447"/>
                  </a:lnTo>
                  <a:lnTo>
                    <a:pt x="26962" y="629628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26962" y="626447"/>
                  </a:lnTo>
                  <a:lnTo>
                    <a:pt x="30210" y="626447"/>
                  </a:lnTo>
                  <a:lnTo>
                    <a:pt x="30210" y="626447"/>
                  </a:lnTo>
                  <a:lnTo>
                    <a:pt x="33467" y="626447"/>
                  </a:lnTo>
                  <a:lnTo>
                    <a:pt x="33467" y="626447"/>
                  </a:lnTo>
                  <a:lnTo>
                    <a:pt x="33467" y="629628"/>
                  </a:lnTo>
                  <a:lnTo>
                    <a:pt x="33467" y="629628"/>
                  </a:lnTo>
                  <a:lnTo>
                    <a:pt x="33467" y="632819"/>
                  </a:lnTo>
                  <a:lnTo>
                    <a:pt x="33467" y="636010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26962" y="645573"/>
                  </a:lnTo>
                  <a:lnTo>
                    <a:pt x="18837" y="645573"/>
                  </a:lnTo>
                  <a:lnTo>
                    <a:pt x="18837" y="645573"/>
                  </a:lnTo>
                  <a:lnTo>
                    <a:pt x="15589" y="648764"/>
                  </a:lnTo>
                  <a:lnTo>
                    <a:pt x="12332" y="661517"/>
                  </a:lnTo>
                  <a:lnTo>
                    <a:pt x="9083" y="664709"/>
                  </a:lnTo>
                  <a:lnTo>
                    <a:pt x="9083" y="667890"/>
                  </a:lnTo>
                  <a:lnTo>
                    <a:pt x="9083" y="667890"/>
                  </a:lnTo>
                  <a:lnTo>
                    <a:pt x="12332" y="671081"/>
                  </a:lnTo>
                  <a:lnTo>
                    <a:pt x="12332" y="671081"/>
                  </a:lnTo>
                  <a:lnTo>
                    <a:pt x="12332" y="677462"/>
                  </a:lnTo>
                  <a:lnTo>
                    <a:pt x="9083" y="680644"/>
                  </a:lnTo>
                  <a:lnTo>
                    <a:pt x="-670" y="690216"/>
                  </a:lnTo>
                  <a:lnTo>
                    <a:pt x="-670" y="693398"/>
                  </a:lnTo>
                  <a:lnTo>
                    <a:pt x="2578" y="709342"/>
                  </a:lnTo>
                  <a:lnTo>
                    <a:pt x="2578" y="712534"/>
                  </a:lnTo>
                  <a:lnTo>
                    <a:pt x="9083" y="722097"/>
                  </a:lnTo>
                  <a:lnTo>
                    <a:pt x="9083" y="722097"/>
                  </a:lnTo>
                  <a:lnTo>
                    <a:pt x="12332" y="728469"/>
                  </a:lnTo>
                  <a:lnTo>
                    <a:pt x="12332" y="731660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9083" y="738041"/>
                  </a:lnTo>
                  <a:lnTo>
                    <a:pt x="26962" y="742823"/>
                  </a:lnTo>
                  <a:lnTo>
                    <a:pt x="33467" y="742823"/>
                  </a:lnTo>
                  <a:lnTo>
                    <a:pt x="43221" y="742823"/>
                  </a:lnTo>
                  <a:lnTo>
                    <a:pt x="49717" y="742823"/>
                  </a:lnTo>
                  <a:lnTo>
                    <a:pt x="72473" y="752386"/>
                  </a:lnTo>
                  <a:lnTo>
                    <a:pt x="78978" y="752386"/>
                  </a:lnTo>
                  <a:lnTo>
                    <a:pt x="82226" y="752386"/>
                  </a:lnTo>
                  <a:lnTo>
                    <a:pt x="88732" y="752386"/>
                  </a:lnTo>
                  <a:lnTo>
                    <a:pt x="91980" y="749195"/>
                  </a:lnTo>
                  <a:lnTo>
                    <a:pt x="95228" y="749195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98485" y="746014"/>
                  </a:lnTo>
                  <a:lnTo>
                    <a:pt x="101733" y="742823"/>
                  </a:lnTo>
                  <a:lnTo>
                    <a:pt x="108239" y="731660"/>
                  </a:lnTo>
                  <a:lnTo>
                    <a:pt x="108239" y="728469"/>
                  </a:lnTo>
                  <a:lnTo>
                    <a:pt x="111487" y="725287"/>
                  </a:lnTo>
                  <a:lnTo>
                    <a:pt x="111487" y="722097"/>
                  </a:lnTo>
                  <a:lnTo>
                    <a:pt x="111487" y="718906"/>
                  </a:lnTo>
                  <a:lnTo>
                    <a:pt x="108239" y="715715"/>
                  </a:lnTo>
                  <a:lnTo>
                    <a:pt x="108239" y="712534"/>
                  </a:lnTo>
                  <a:lnTo>
                    <a:pt x="104981" y="712534"/>
                  </a:lnTo>
                  <a:lnTo>
                    <a:pt x="101733" y="712534"/>
                  </a:lnTo>
                  <a:lnTo>
                    <a:pt x="101733" y="709342"/>
                  </a:lnTo>
                  <a:lnTo>
                    <a:pt x="98485" y="706152"/>
                  </a:lnTo>
                  <a:lnTo>
                    <a:pt x="98485" y="706152"/>
                  </a:lnTo>
                  <a:lnTo>
                    <a:pt x="98485" y="702961"/>
                  </a:lnTo>
                  <a:lnTo>
                    <a:pt x="98485" y="702961"/>
                  </a:lnTo>
                  <a:lnTo>
                    <a:pt x="98485" y="699779"/>
                  </a:lnTo>
                  <a:lnTo>
                    <a:pt x="101733" y="699779"/>
                  </a:lnTo>
                  <a:lnTo>
                    <a:pt x="101733" y="69977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6589"/>
                  </a:lnTo>
                  <a:lnTo>
                    <a:pt x="104981" y="693398"/>
                  </a:lnTo>
                  <a:lnTo>
                    <a:pt x="108239" y="693398"/>
                  </a:lnTo>
                  <a:lnTo>
                    <a:pt x="111487" y="693398"/>
                  </a:lnTo>
                  <a:lnTo>
                    <a:pt x="111487" y="690216"/>
                  </a:lnTo>
                  <a:lnTo>
                    <a:pt x="114735" y="690216"/>
                  </a:lnTo>
                  <a:lnTo>
                    <a:pt x="114735" y="687025"/>
                  </a:lnTo>
                  <a:lnTo>
                    <a:pt x="114735" y="687025"/>
                  </a:lnTo>
                  <a:lnTo>
                    <a:pt x="114735" y="683835"/>
                  </a:lnTo>
                  <a:lnTo>
                    <a:pt x="114735" y="683835"/>
                  </a:lnTo>
                  <a:lnTo>
                    <a:pt x="117983" y="680644"/>
                  </a:lnTo>
                  <a:lnTo>
                    <a:pt x="117983" y="680644"/>
                  </a:lnTo>
                  <a:lnTo>
                    <a:pt x="124489" y="677462"/>
                  </a:lnTo>
                  <a:lnTo>
                    <a:pt x="127737" y="677462"/>
                  </a:lnTo>
                  <a:lnTo>
                    <a:pt x="130994" y="677462"/>
                  </a:lnTo>
                  <a:lnTo>
                    <a:pt x="130994" y="677462"/>
                  </a:lnTo>
                  <a:lnTo>
                    <a:pt x="130994" y="674272"/>
                  </a:lnTo>
                  <a:lnTo>
                    <a:pt x="134242" y="674272"/>
                  </a:lnTo>
                  <a:lnTo>
                    <a:pt x="137490" y="671081"/>
                  </a:lnTo>
                  <a:lnTo>
                    <a:pt x="140738" y="671081"/>
                  </a:lnTo>
                  <a:lnTo>
                    <a:pt x="143996" y="674272"/>
                  </a:lnTo>
                  <a:lnTo>
                    <a:pt x="143996" y="674272"/>
                  </a:lnTo>
                  <a:lnTo>
                    <a:pt x="147244" y="674272"/>
                  </a:lnTo>
                  <a:lnTo>
                    <a:pt x="153749" y="674272"/>
                  </a:lnTo>
                  <a:lnTo>
                    <a:pt x="156997" y="671081"/>
                  </a:lnTo>
                  <a:lnTo>
                    <a:pt x="160245" y="667890"/>
                  </a:lnTo>
                  <a:lnTo>
                    <a:pt x="166751" y="661517"/>
                  </a:lnTo>
                  <a:lnTo>
                    <a:pt x="166751" y="661517"/>
                  </a:lnTo>
                  <a:lnTo>
                    <a:pt x="169999" y="661517"/>
                  </a:lnTo>
                  <a:lnTo>
                    <a:pt x="173247" y="661517"/>
                  </a:lnTo>
                  <a:lnTo>
                    <a:pt x="176505" y="664709"/>
                  </a:lnTo>
                  <a:lnTo>
                    <a:pt x="176505" y="667890"/>
                  </a:lnTo>
                  <a:lnTo>
                    <a:pt x="183001" y="671081"/>
                  </a:lnTo>
                  <a:lnTo>
                    <a:pt x="186258" y="671081"/>
                  </a:lnTo>
                  <a:lnTo>
                    <a:pt x="197631" y="667890"/>
                  </a:lnTo>
                  <a:lnTo>
                    <a:pt x="207385" y="667890"/>
                  </a:lnTo>
                  <a:lnTo>
                    <a:pt x="210633" y="664709"/>
                  </a:lnTo>
                  <a:lnTo>
                    <a:pt x="210633" y="661517"/>
                  </a:lnTo>
                  <a:lnTo>
                    <a:pt x="213890" y="655136"/>
                  </a:lnTo>
                  <a:lnTo>
                    <a:pt x="213890" y="655136"/>
                  </a:lnTo>
                  <a:lnTo>
                    <a:pt x="217138" y="655136"/>
                  </a:lnTo>
                  <a:lnTo>
                    <a:pt x="217138" y="655136"/>
                  </a:lnTo>
                  <a:lnTo>
                    <a:pt x="220386" y="655136"/>
                  </a:lnTo>
                  <a:lnTo>
                    <a:pt x="220386" y="651954"/>
                  </a:lnTo>
                  <a:lnTo>
                    <a:pt x="223644" y="651954"/>
                  </a:lnTo>
                  <a:lnTo>
                    <a:pt x="223644" y="651954"/>
                  </a:lnTo>
                  <a:lnTo>
                    <a:pt x="223644" y="648764"/>
                  </a:lnTo>
                  <a:lnTo>
                    <a:pt x="226892" y="645573"/>
                  </a:lnTo>
                  <a:lnTo>
                    <a:pt x="226892" y="642382"/>
                  </a:lnTo>
                  <a:lnTo>
                    <a:pt x="226892" y="636010"/>
                  </a:lnTo>
                  <a:lnTo>
                    <a:pt x="226892" y="632819"/>
                  </a:lnTo>
                  <a:lnTo>
                    <a:pt x="230140" y="620065"/>
                  </a:lnTo>
                  <a:lnTo>
                    <a:pt x="233388" y="613692"/>
                  </a:lnTo>
                  <a:lnTo>
                    <a:pt x="236645" y="613692"/>
                  </a:lnTo>
                  <a:lnTo>
                    <a:pt x="236645" y="610502"/>
                  </a:lnTo>
                  <a:lnTo>
                    <a:pt x="236645" y="607311"/>
                  </a:lnTo>
                  <a:lnTo>
                    <a:pt x="236645" y="604120"/>
                  </a:lnTo>
                  <a:lnTo>
                    <a:pt x="236645" y="600939"/>
                  </a:lnTo>
                  <a:lnTo>
                    <a:pt x="236645" y="600939"/>
                  </a:lnTo>
                  <a:lnTo>
                    <a:pt x="236645" y="591366"/>
                  </a:lnTo>
                  <a:lnTo>
                    <a:pt x="239893" y="588184"/>
                  </a:lnTo>
                  <a:lnTo>
                    <a:pt x="239893" y="584994"/>
                  </a:lnTo>
                  <a:lnTo>
                    <a:pt x="239893" y="581803"/>
                  </a:lnTo>
                  <a:lnTo>
                    <a:pt x="239893" y="578612"/>
                  </a:lnTo>
                  <a:lnTo>
                    <a:pt x="239893" y="578612"/>
                  </a:lnTo>
                  <a:lnTo>
                    <a:pt x="239893" y="575431"/>
                  </a:lnTo>
                  <a:lnTo>
                    <a:pt x="243141" y="575431"/>
                  </a:lnTo>
                  <a:lnTo>
                    <a:pt x="246399" y="572240"/>
                  </a:lnTo>
                  <a:lnTo>
                    <a:pt x="275650" y="556295"/>
                  </a:lnTo>
                  <a:lnTo>
                    <a:pt x="275650" y="553104"/>
                  </a:lnTo>
                  <a:lnTo>
                    <a:pt x="282156" y="553104"/>
                  </a:lnTo>
                  <a:lnTo>
                    <a:pt x="291909" y="556295"/>
                  </a:lnTo>
                  <a:lnTo>
                    <a:pt x="295157" y="556295"/>
                  </a:lnTo>
                  <a:lnTo>
                    <a:pt x="298405" y="553104"/>
                  </a:lnTo>
                  <a:lnTo>
                    <a:pt x="304911" y="543541"/>
                  </a:lnTo>
                  <a:lnTo>
                    <a:pt x="311417" y="540350"/>
                  </a:lnTo>
                  <a:lnTo>
                    <a:pt x="311417" y="540350"/>
                  </a:lnTo>
                  <a:lnTo>
                    <a:pt x="317913" y="529196"/>
                  </a:lnTo>
                  <a:lnTo>
                    <a:pt x="321161" y="526005"/>
                  </a:lnTo>
                  <a:lnTo>
                    <a:pt x="321161" y="526005"/>
                  </a:lnTo>
                  <a:lnTo>
                    <a:pt x="321161" y="522815"/>
                  </a:lnTo>
                  <a:lnTo>
                    <a:pt x="324418" y="519633"/>
                  </a:lnTo>
                  <a:lnTo>
                    <a:pt x="327666" y="516442"/>
                  </a:lnTo>
                  <a:lnTo>
                    <a:pt x="330914" y="516442"/>
                  </a:lnTo>
                  <a:lnTo>
                    <a:pt x="334172" y="513251"/>
                  </a:lnTo>
                  <a:lnTo>
                    <a:pt x="334172" y="513251"/>
                  </a:lnTo>
                  <a:lnTo>
                    <a:pt x="340668" y="510060"/>
                  </a:lnTo>
                  <a:lnTo>
                    <a:pt x="340668" y="510060"/>
                  </a:lnTo>
                  <a:lnTo>
                    <a:pt x="343925" y="506879"/>
                  </a:lnTo>
                  <a:lnTo>
                    <a:pt x="347173" y="506879"/>
                  </a:lnTo>
                  <a:lnTo>
                    <a:pt x="352050" y="506879"/>
                  </a:lnTo>
                  <a:lnTo>
                    <a:pt x="352050" y="506879"/>
                  </a:lnTo>
                  <a:lnTo>
                    <a:pt x="355298" y="506879"/>
                  </a:lnTo>
                  <a:lnTo>
                    <a:pt x="361804" y="503688"/>
                  </a:lnTo>
                  <a:lnTo>
                    <a:pt x="361804" y="503688"/>
                  </a:lnTo>
                  <a:lnTo>
                    <a:pt x="365052" y="500497"/>
                  </a:lnTo>
                  <a:lnTo>
                    <a:pt x="365052" y="500497"/>
                  </a:lnTo>
                  <a:lnTo>
                    <a:pt x="368300" y="490934"/>
                  </a:lnTo>
                  <a:lnTo>
                    <a:pt x="371557" y="490934"/>
                  </a:lnTo>
                  <a:lnTo>
                    <a:pt x="371557" y="487743"/>
                  </a:lnTo>
                  <a:lnTo>
                    <a:pt x="378053" y="484553"/>
                  </a:lnTo>
                  <a:lnTo>
                    <a:pt x="378053" y="484553"/>
                  </a:lnTo>
                  <a:lnTo>
                    <a:pt x="378053" y="481371"/>
                  </a:lnTo>
                  <a:lnTo>
                    <a:pt x="381301" y="474990"/>
                  </a:lnTo>
                  <a:lnTo>
                    <a:pt x="381301" y="471798"/>
                  </a:lnTo>
                  <a:lnTo>
                    <a:pt x="384559" y="468617"/>
                  </a:lnTo>
                  <a:lnTo>
                    <a:pt x="387807" y="468617"/>
                  </a:lnTo>
                  <a:lnTo>
                    <a:pt x="387807" y="465426"/>
                  </a:lnTo>
                  <a:lnTo>
                    <a:pt x="394313" y="462235"/>
                  </a:lnTo>
                  <a:lnTo>
                    <a:pt x="394313" y="462235"/>
                  </a:lnTo>
                  <a:lnTo>
                    <a:pt x="397561" y="459045"/>
                  </a:lnTo>
                  <a:lnTo>
                    <a:pt x="397561" y="459045"/>
                  </a:lnTo>
                  <a:lnTo>
                    <a:pt x="404066" y="452672"/>
                  </a:lnTo>
                  <a:lnTo>
                    <a:pt x="404066" y="446291"/>
                  </a:lnTo>
                  <a:lnTo>
                    <a:pt x="410562" y="443109"/>
                  </a:lnTo>
                  <a:lnTo>
                    <a:pt x="413811" y="443109"/>
                  </a:lnTo>
                  <a:lnTo>
                    <a:pt x="417068" y="439918"/>
                  </a:lnTo>
                  <a:lnTo>
                    <a:pt x="420316" y="439918"/>
                  </a:lnTo>
                  <a:lnTo>
                    <a:pt x="430069" y="430355"/>
                  </a:lnTo>
                  <a:lnTo>
                    <a:pt x="433317" y="427164"/>
                  </a:lnTo>
                  <a:lnTo>
                    <a:pt x="433317" y="427164"/>
                  </a:lnTo>
                  <a:lnTo>
                    <a:pt x="439823" y="420783"/>
                  </a:lnTo>
                  <a:lnTo>
                    <a:pt x="439823" y="423974"/>
                  </a:lnTo>
                  <a:lnTo>
                    <a:pt x="443071" y="427164"/>
                  </a:lnTo>
                  <a:lnTo>
                    <a:pt x="446319" y="427164"/>
                  </a:lnTo>
                  <a:lnTo>
                    <a:pt x="449577" y="427164"/>
                  </a:lnTo>
                  <a:lnTo>
                    <a:pt x="449577" y="427164"/>
                  </a:lnTo>
                  <a:lnTo>
                    <a:pt x="452825" y="423974"/>
                  </a:lnTo>
                  <a:lnTo>
                    <a:pt x="456073" y="427164"/>
                  </a:lnTo>
                  <a:lnTo>
                    <a:pt x="459330" y="427164"/>
                  </a:lnTo>
                  <a:lnTo>
                    <a:pt x="462578" y="427164"/>
                  </a:lnTo>
                  <a:lnTo>
                    <a:pt x="475580" y="423974"/>
                  </a:lnTo>
                  <a:lnTo>
                    <a:pt x="475580" y="423974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5EFA550-FB7C-6980-597F-7173EF19728A}"/>
                </a:ext>
              </a:extLst>
            </p:cNvPr>
            <p:cNvSpPr/>
            <p:nvPr/>
          </p:nvSpPr>
          <p:spPr>
            <a:xfrm>
              <a:off x="8486183" y="1341708"/>
              <a:ext cx="285750" cy="352425"/>
            </a:xfrm>
            <a:custGeom>
              <a:avLst/>
              <a:gdLst>
                <a:gd name="connsiteX0" fmla="*/ 285080 w 285750"/>
                <a:gd name="connsiteY0" fmla="*/ 106277 h 352425"/>
                <a:gd name="connsiteX1" fmla="*/ 285080 w 285750"/>
                <a:gd name="connsiteY1" fmla="*/ 103095 h 352425"/>
                <a:gd name="connsiteX2" fmla="*/ 285080 w 285750"/>
                <a:gd name="connsiteY2" fmla="*/ 96752 h 352425"/>
                <a:gd name="connsiteX3" fmla="*/ 281832 w 285750"/>
                <a:gd name="connsiteY3" fmla="*/ 93570 h 352425"/>
                <a:gd name="connsiteX4" fmla="*/ 278584 w 285750"/>
                <a:gd name="connsiteY4" fmla="*/ 84045 h 352425"/>
                <a:gd name="connsiteX5" fmla="*/ 275336 w 285750"/>
                <a:gd name="connsiteY5" fmla="*/ 80874 h 352425"/>
                <a:gd name="connsiteX6" fmla="*/ 275336 w 285750"/>
                <a:gd name="connsiteY6" fmla="*/ 74520 h 352425"/>
                <a:gd name="connsiteX7" fmla="*/ 272088 w 285750"/>
                <a:gd name="connsiteY7" fmla="*/ 71349 h 352425"/>
                <a:gd name="connsiteX8" fmla="*/ 268850 w 285750"/>
                <a:gd name="connsiteY8" fmla="*/ 68177 h 352425"/>
                <a:gd name="connsiteX9" fmla="*/ 268850 w 285750"/>
                <a:gd name="connsiteY9" fmla="*/ 68177 h 352425"/>
                <a:gd name="connsiteX10" fmla="*/ 268850 w 285750"/>
                <a:gd name="connsiteY10" fmla="*/ 68177 h 352425"/>
                <a:gd name="connsiteX11" fmla="*/ 265602 w 285750"/>
                <a:gd name="connsiteY11" fmla="*/ 64995 h 352425"/>
                <a:gd name="connsiteX12" fmla="*/ 265602 w 285750"/>
                <a:gd name="connsiteY12" fmla="*/ 61824 h 352425"/>
                <a:gd name="connsiteX13" fmla="*/ 265602 w 285750"/>
                <a:gd name="connsiteY13" fmla="*/ 61824 h 352425"/>
                <a:gd name="connsiteX14" fmla="*/ 265602 w 285750"/>
                <a:gd name="connsiteY14" fmla="*/ 58652 h 352425"/>
                <a:gd name="connsiteX15" fmla="*/ 265602 w 285750"/>
                <a:gd name="connsiteY15" fmla="*/ 58652 h 352425"/>
                <a:gd name="connsiteX16" fmla="*/ 265602 w 285750"/>
                <a:gd name="connsiteY16" fmla="*/ 58652 h 352425"/>
                <a:gd name="connsiteX17" fmla="*/ 265602 w 285750"/>
                <a:gd name="connsiteY17" fmla="*/ 49127 h 352425"/>
                <a:gd name="connsiteX18" fmla="*/ 265602 w 285750"/>
                <a:gd name="connsiteY18" fmla="*/ 42774 h 352425"/>
                <a:gd name="connsiteX19" fmla="*/ 265602 w 285750"/>
                <a:gd name="connsiteY19" fmla="*/ 39602 h 352425"/>
                <a:gd name="connsiteX20" fmla="*/ 262353 w 285750"/>
                <a:gd name="connsiteY20" fmla="*/ 39602 h 352425"/>
                <a:gd name="connsiteX21" fmla="*/ 262353 w 285750"/>
                <a:gd name="connsiteY21" fmla="*/ 36420 h 352425"/>
                <a:gd name="connsiteX22" fmla="*/ 259105 w 285750"/>
                <a:gd name="connsiteY22" fmla="*/ 33249 h 352425"/>
                <a:gd name="connsiteX23" fmla="*/ 259105 w 285750"/>
                <a:gd name="connsiteY23" fmla="*/ 33249 h 352425"/>
                <a:gd name="connsiteX24" fmla="*/ 259105 w 285750"/>
                <a:gd name="connsiteY24" fmla="*/ 30077 h 352425"/>
                <a:gd name="connsiteX25" fmla="*/ 259105 w 285750"/>
                <a:gd name="connsiteY25" fmla="*/ 30077 h 352425"/>
                <a:gd name="connsiteX26" fmla="*/ 259105 w 285750"/>
                <a:gd name="connsiteY26" fmla="*/ 30077 h 352425"/>
                <a:gd name="connsiteX27" fmla="*/ 259105 w 285750"/>
                <a:gd name="connsiteY27" fmla="*/ 26895 h 352425"/>
                <a:gd name="connsiteX28" fmla="*/ 259105 w 285750"/>
                <a:gd name="connsiteY28" fmla="*/ 23724 h 352425"/>
                <a:gd name="connsiteX29" fmla="*/ 259105 w 285750"/>
                <a:gd name="connsiteY29" fmla="*/ 20552 h 352425"/>
                <a:gd name="connsiteX30" fmla="*/ 255857 w 285750"/>
                <a:gd name="connsiteY30" fmla="*/ 20552 h 352425"/>
                <a:gd name="connsiteX31" fmla="*/ 252609 w 285750"/>
                <a:gd name="connsiteY31" fmla="*/ 23724 h 352425"/>
                <a:gd name="connsiteX32" fmla="*/ 249361 w 285750"/>
                <a:gd name="connsiteY32" fmla="*/ 23724 h 352425"/>
                <a:gd name="connsiteX33" fmla="*/ 249361 w 285750"/>
                <a:gd name="connsiteY33" fmla="*/ 20552 h 352425"/>
                <a:gd name="connsiteX34" fmla="*/ 249361 w 285750"/>
                <a:gd name="connsiteY34" fmla="*/ 17370 h 352425"/>
                <a:gd name="connsiteX35" fmla="*/ 246113 w 285750"/>
                <a:gd name="connsiteY35" fmla="*/ 14199 h 352425"/>
                <a:gd name="connsiteX36" fmla="*/ 246113 w 285750"/>
                <a:gd name="connsiteY36" fmla="*/ 9436 h 352425"/>
                <a:gd name="connsiteX37" fmla="*/ 242865 w 285750"/>
                <a:gd name="connsiteY37" fmla="*/ 9436 h 352425"/>
                <a:gd name="connsiteX38" fmla="*/ 242865 w 285750"/>
                <a:gd name="connsiteY38" fmla="*/ 9436 h 352425"/>
                <a:gd name="connsiteX39" fmla="*/ 239617 w 285750"/>
                <a:gd name="connsiteY39" fmla="*/ 9436 h 352425"/>
                <a:gd name="connsiteX40" fmla="*/ 239617 w 285750"/>
                <a:gd name="connsiteY40" fmla="*/ 9436 h 352425"/>
                <a:gd name="connsiteX41" fmla="*/ 239617 w 285750"/>
                <a:gd name="connsiteY41" fmla="*/ 9436 h 352425"/>
                <a:gd name="connsiteX42" fmla="*/ 236369 w 285750"/>
                <a:gd name="connsiteY42" fmla="*/ 9436 h 352425"/>
                <a:gd name="connsiteX43" fmla="*/ 236369 w 285750"/>
                <a:gd name="connsiteY43" fmla="*/ 6264 h 352425"/>
                <a:gd name="connsiteX44" fmla="*/ 233131 w 285750"/>
                <a:gd name="connsiteY44" fmla="*/ 9436 h 352425"/>
                <a:gd name="connsiteX45" fmla="*/ 233131 w 285750"/>
                <a:gd name="connsiteY45" fmla="*/ 9436 h 352425"/>
                <a:gd name="connsiteX46" fmla="*/ 236369 w 285750"/>
                <a:gd name="connsiteY46" fmla="*/ 14199 h 352425"/>
                <a:gd name="connsiteX47" fmla="*/ 236369 w 285750"/>
                <a:gd name="connsiteY47" fmla="*/ 14199 h 352425"/>
                <a:gd name="connsiteX48" fmla="*/ 233131 w 285750"/>
                <a:gd name="connsiteY48" fmla="*/ 14199 h 352425"/>
                <a:gd name="connsiteX49" fmla="*/ 233131 w 285750"/>
                <a:gd name="connsiteY49" fmla="*/ 14199 h 352425"/>
                <a:gd name="connsiteX50" fmla="*/ 233131 w 285750"/>
                <a:gd name="connsiteY50" fmla="*/ 14199 h 352425"/>
                <a:gd name="connsiteX51" fmla="*/ 229883 w 285750"/>
                <a:gd name="connsiteY51" fmla="*/ 14199 h 352425"/>
                <a:gd name="connsiteX52" fmla="*/ 229883 w 285750"/>
                <a:gd name="connsiteY52" fmla="*/ 9436 h 352425"/>
                <a:gd name="connsiteX53" fmla="*/ 229883 w 285750"/>
                <a:gd name="connsiteY53" fmla="*/ 6264 h 352425"/>
                <a:gd name="connsiteX54" fmla="*/ 229883 w 285750"/>
                <a:gd name="connsiteY54" fmla="*/ 6264 h 352425"/>
                <a:gd name="connsiteX55" fmla="*/ 233131 w 285750"/>
                <a:gd name="connsiteY55" fmla="*/ 3083 h 352425"/>
                <a:gd name="connsiteX56" fmla="*/ 233131 w 285750"/>
                <a:gd name="connsiteY56" fmla="*/ -89 h 352425"/>
                <a:gd name="connsiteX57" fmla="*/ 233131 w 285750"/>
                <a:gd name="connsiteY57" fmla="*/ -89 h 352425"/>
                <a:gd name="connsiteX58" fmla="*/ 229883 w 285750"/>
                <a:gd name="connsiteY58" fmla="*/ -89 h 352425"/>
                <a:gd name="connsiteX59" fmla="*/ 229883 w 285750"/>
                <a:gd name="connsiteY59" fmla="*/ -89 h 352425"/>
                <a:gd name="connsiteX60" fmla="*/ 229883 w 285750"/>
                <a:gd name="connsiteY60" fmla="*/ -89 h 352425"/>
                <a:gd name="connsiteX61" fmla="*/ 226635 w 285750"/>
                <a:gd name="connsiteY61" fmla="*/ 6264 h 352425"/>
                <a:gd name="connsiteX62" fmla="*/ 226635 w 285750"/>
                <a:gd name="connsiteY62" fmla="*/ 6264 h 352425"/>
                <a:gd name="connsiteX63" fmla="*/ 223387 w 285750"/>
                <a:gd name="connsiteY63" fmla="*/ 6264 h 352425"/>
                <a:gd name="connsiteX64" fmla="*/ 220139 w 285750"/>
                <a:gd name="connsiteY64" fmla="*/ 6264 h 352425"/>
                <a:gd name="connsiteX65" fmla="*/ 220139 w 285750"/>
                <a:gd name="connsiteY65" fmla="*/ 6264 h 352425"/>
                <a:gd name="connsiteX66" fmla="*/ 220139 w 285750"/>
                <a:gd name="connsiteY66" fmla="*/ 6264 h 352425"/>
                <a:gd name="connsiteX67" fmla="*/ 223387 w 285750"/>
                <a:gd name="connsiteY67" fmla="*/ 9436 h 352425"/>
                <a:gd name="connsiteX68" fmla="*/ 223387 w 285750"/>
                <a:gd name="connsiteY68" fmla="*/ 14199 h 352425"/>
                <a:gd name="connsiteX69" fmla="*/ 220139 w 285750"/>
                <a:gd name="connsiteY69" fmla="*/ 14199 h 352425"/>
                <a:gd name="connsiteX70" fmla="*/ 216891 w 285750"/>
                <a:gd name="connsiteY70" fmla="*/ 14199 h 352425"/>
                <a:gd name="connsiteX71" fmla="*/ 216891 w 285750"/>
                <a:gd name="connsiteY71" fmla="*/ 14199 h 352425"/>
                <a:gd name="connsiteX72" fmla="*/ 216891 w 285750"/>
                <a:gd name="connsiteY72" fmla="*/ 14199 h 352425"/>
                <a:gd name="connsiteX73" fmla="*/ 216891 w 285750"/>
                <a:gd name="connsiteY73" fmla="*/ 14199 h 352425"/>
                <a:gd name="connsiteX74" fmla="*/ 213643 w 285750"/>
                <a:gd name="connsiteY74" fmla="*/ 14199 h 352425"/>
                <a:gd name="connsiteX75" fmla="*/ 213643 w 285750"/>
                <a:gd name="connsiteY75" fmla="*/ 14199 h 352425"/>
                <a:gd name="connsiteX76" fmla="*/ 213643 w 285750"/>
                <a:gd name="connsiteY76" fmla="*/ 9436 h 352425"/>
                <a:gd name="connsiteX77" fmla="*/ 210394 w 285750"/>
                <a:gd name="connsiteY77" fmla="*/ 9436 h 352425"/>
                <a:gd name="connsiteX78" fmla="*/ 210394 w 285750"/>
                <a:gd name="connsiteY78" fmla="*/ 9436 h 352425"/>
                <a:gd name="connsiteX79" fmla="*/ 205527 w 285750"/>
                <a:gd name="connsiteY79" fmla="*/ 9436 h 352425"/>
                <a:gd name="connsiteX80" fmla="*/ 202279 w 285750"/>
                <a:gd name="connsiteY80" fmla="*/ 9436 h 352425"/>
                <a:gd name="connsiteX81" fmla="*/ 202279 w 285750"/>
                <a:gd name="connsiteY81" fmla="*/ 14199 h 352425"/>
                <a:gd name="connsiteX82" fmla="*/ 199031 w 285750"/>
                <a:gd name="connsiteY82" fmla="*/ 14199 h 352425"/>
                <a:gd name="connsiteX83" fmla="*/ 199031 w 285750"/>
                <a:gd name="connsiteY83" fmla="*/ 14199 h 352425"/>
                <a:gd name="connsiteX84" fmla="*/ 199031 w 285750"/>
                <a:gd name="connsiteY84" fmla="*/ 14199 h 352425"/>
                <a:gd name="connsiteX85" fmla="*/ 195783 w 285750"/>
                <a:gd name="connsiteY85" fmla="*/ 14199 h 352425"/>
                <a:gd name="connsiteX86" fmla="*/ 195783 w 285750"/>
                <a:gd name="connsiteY86" fmla="*/ 14199 h 352425"/>
                <a:gd name="connsiteX87" fmla="*/ 195783 w 285750"/>
                <a:gd name="connsiteY87" fmla="*/ 14199 h 352425"/>
                <a:gd name="connsiteX88" fmla="*/ 195783 w 285750"/>
                <a:gd name="connsiteY88" fmla="*/ 17370 h 352425"/>
                <a:gd name="connsiteX89" fmla="*/ 195783 w 285750"/>
                <a:gd name="connsiteY89" fmla="*/ 17370 h 352425"/>
                <a:gd name="connsiteX90" fmla="*/ 195783 w 285750"/>
                <a:gd name="connsiteY90" fmla="*/ 20552 h 352425"/>
                <a:gd name="connsiteX91" fmla="*/ 192535 w 285750"/>
                <a:gd name="connsiteY91" fmla="*/ 20552 h 352425"/>
                <a:gd name="connsiteX92" fmla="*/ 192535 w 285750"/>
                <a:gd name="connsiteY92" fmla="*/ 20552 h 352425"/>
                <a:gd name="connsiteX93" fmla="*/ 192535 w 285750"/>
                <a:gd name="connsiteY93" fmla="*/ 23724 h 352425"/>
                <a:gd name="connsiteX94" fmla="*/ 192535 w 285750"/>
                <a:gd name="connsiteY94" fmla="*/ 26895 h 352425"/>
                <a:gd name="connsiteX95" fmla="*/ 192535 w 285750"/>
                <a:gd name="connsiteY95" fmla="*/ 26895 h 352425"/>
                <a:gd name="connsiteX96" fmla="*/ 189287 w 285750"/>
                <a:gd name="connsiteY96" fmla="*/ 26895 h 352425"/>
                <a:gd name="connsiteX97" fmla="*/ 189287 w 285750"/>
                <a:gd name="connsiteY97" fmla="*/ 26895 h 352425"/>
                <a:gd name="connsiteX98" fmla="*/ 189287 w 285750"/>
                <a:gd name="connsiteY98" fmla="*/ 23724 h 352425"/>
                <a:gd name="connsiteX99" fmla="*/ 189287 w 285750"/>
                <a:gd name="connsiteY99" fmla="*/ 23724 h 352425"/>
                <a:gd name="connsiteX100" fmla="*/ 189287 w 285750"/>
                <a:gd name="connsiteY100" fmla="*/ 20552 h 352425"/>
                <a:gd name="connsiteX101" fmla="*/ 186039 w 285750"/>
                <a:gd name="connsiteY101" fmla="*/ 20552 h 352425"/>
                <a:gd name="connsiteX102" fmla="*/ 186039 w 285750"/>
                <a:gd name="connsiteY102" fmla="*/ 17370 h 352425"/>
                <a:gd name="connsiteX103" fmla="*/ 182791 w 285750"/>
                <a:gd name="connsiteY103" fmla="*/ 17370 h 352425"/>
                <a:gd name="connsiteX104" fmla="*/ 179553 w 285750"/>
                <a:gd name="connsiteY104" fmla="*/ 17370 h 352425"/>
                <a:gd name="connsiteX105" fmla="*/ 179553 w 285750"/>
                <a:gd name="connsiteY105" fmla="*/ 17370 h 352425"/>
                <a:gd name="connsiteX106" fmla="*/ 179553 w 285750"/>
                <a:gd name="connsiteY106" fmla="*/ 14199 h 352425"/>
                <a:gd name="connsiteX107" fmla="*/ 179553 w 285750"/>
                <a:gd name="connsiteY107" fmla="*/ 9436 h 352425"/>
                <a:gd name="connsiteX108" fmla="*/ 176305 w 285750"/>
                <a:gd name="connsiteY108" fmla="*/ 9436 h 352425"/>
                <a:gd name="connsiteX109" fmla="*/ 173057 w 285750"/>
                <a:gd name="connsiteY109" fmla="*/ 9436 h 352425"/>
                <a:gd name="connsiteX110" fmla="*/ 173057 w 285750"/>
                <a:gd name="connsiteY110" fmla="*/ 14199 h 352425"/>
                <a:gd name="connsiteX111" fmla="*/ 173057 w 285750"/>
                <a:gd name="connsiteY111" fmla="*/ 17370 h 352425"/>
                <a:gd name="connsiteX112" fmla="*/ 173057 w 285750"/>
                <a:gd name="connsiteY112" fmla="*/ 20552 h 352425"/>
                <a:gd name="connsiteX113" fmla="*/ 173057 w 285750"/>
                <a:gd name="connsiteY113" fmla="*/ 23724 h 352425"/>
                <a:gd name="connsiteX114" fmla="*/ 166560 w 285750"/>
                <a:gd name="connsiteY114" fmla="*/ 23724 h 352425"/>
                <a:gd name="connsiteX115" fmla="*/ 166560 w 285750"/>
                <a:gd name="connsiteY115" fmla="*/ 23724 h 352425"/>
                <a:gd name="connsiteX116" fmla="*/ 166560 w 285750"/>
                <a:gd name="connsiteY116" fmla="*/ 26895 h 352425"/>
                <a:gd name="connsiteX117" fmla="*/ 169809 w 285750"/>
                <a:gd name="connsiteY117" fmla="*/ 33249 h 352425"/>
                <a:gd name="connsiteX118" fmla="*/ 169809 w 285750"/>
                <a:gd name="connsiteY118" fmla="*/ 36420 h 352425"/>
                <a:gd name="connsiteX119" fmla="*/ 169809 w 285750"/>
                <a:gd name="connsiteY119" fmla="*/ 39602 h 352425"/>
                <a:gd name="connsiteX120" fmla="*/ 173057 w 285750"/>
                <a:gd name="connsiteY120" fmla="*/ 42774 h 352425"/>
                <a:gd name="connsiteX121" fmla="*/ 173057 w 285750"/>
                <a:gd name="connsiteY121" fmla="*/ 42774 h 352425"/>
                <a:gd name="connsiteX122" fmla="*/ 173057 w 285750"/>
                <a:gd name="connsiteY122" fmla="*/ 45945 h 352425"/>
                <a:gd name="connsiteX123" fmla="*/ 173057 w 285750"/>
                <a:gd name="connsiteY123" fmla="*/ 49127 h 352425"/>
                <a:gd name="connsiteX124" fmla="*/ 169809 w 285750"/>
                <a:gd name="connsiteY124" fmla="*/ 49127 h 352425"/>
                <a:gd name="connsiteX125" fmla="*/ 169809 w 285750"/>
                <a:gd name="connsiteY125" fmla="*/ 52299 h 352425"/>
                <a:gd name="connsiteX126" fmla="*/ 169809 w 285750"/>
                <a:gd name="connsiteY126" fmla="*/ 58652 h 352425"/>
                <a:gd name="connsiteX127" fmla="*/ 169809 w 285750"/>
                <a:gd name="connsiteY127" fmla="*/ 61824 h 352425"/>
                <a:gd name="connsiteX128" fmla="*/ 169809 w 285750"/>
                <a:gd name="connsiteY128" fmla="*/ 61824 h 352425"/>
                <a:gd name="connsiteX129" fmla="*/ 169809 w 285750"/>
                <a:gd name="connsiteY129" fmla="*/ 61824 h 352425"/>
                <a:gd name="connsiteX130" fmla="*/ 166560 w 285750"/>
                <a:gd name="connsiteY130" fmla="*/ 61824 h 352425"/>
                <a:gd name="connsiteX131" fmla="*/ 166560 w 285750"/>
                <a:gd name="connsiteY131" fmla="*/ 64995 h 352425"/>
                <a:gd name="connsiteX132" fmla="*/ 163312 w 285750"/>
                <a:gd name="connsiteY132" fmla="*/ 64995 h 352425"/>
                <a:gd name="connsiteX133" fmla="*/ 163312 w 285750"/>
                <a:gd name="connsiteY133" fmla="*/ 64995 h 352425"/>
                <a:gd name="connsiteX134" fmla="*/ 163312 w 285750"/>
                <a:gd name="connsiteY134" fmla="*/ 68177 h 352425"/>
                <a:gd name="connsiteX135" fmla="*/ 166560 w 285750"/>
                <a:gd name="connsiteY135" fmla="*/ 71349 h 352425"/>
                <a:gd name="connsiteX136" fmla="*/ 166560 w 285750"/>
                <a:gd name="connsiteY136" fmla="*/ 74520 h 352425"/>
                <a:gd name="connsiteX137" fmla="*/ 166560 w 285750"/>
                <a:gd name="connsiteY137" fmla="*/ 77702 h 352425"/>
                <a:gd name="connsiteX138" fmla="*/ 163312 w 285750"/>
                <a:gd name="connsiteY138" fmla="*/ 87227 h 352425"/>
                <a:gd name="connsiteX139" fmla="*/ 163312 w 285750"/>
                <a:gd name="connsiteY139" fmla="*/ 90399 h 352425"/>
                <a:gd name="connsiteX140" fmla="*/ 166560 w 285750"/>
                <a:gd name="connsiteY140" fmla="*/ 90399 h 352425"/>
                <a:gd name="connsiteX141" fmla="*/ 166560 w 285750"/>
                <a:gd name="connsiteY141" fmla="*/ 93570 h 352425"/>
                <a:gd name="connsiteX142" fmla="*/ 166560 w 285750"/>
                <a:gd name="connsiteY142" fmla="*/ 93570 h 352425"/>
                <a:gd name="connsiteX143" fmla="*/ 166560 w 285750"/>
                <a:gd name="connsiteY143" fmla="*/ 96752 h 352425"/>
                <a:gd name="connsiteX144" fmla="*/ 163312 w 285750"/>
                <a:gd name="connsiteY144" fmla="*/ 99924 h 352425"/>
                <a:gd name="connsiteX145" fmla="*/ 163312 w 285750"/>
                <a:gd name="connsiteY145" fmla="*/ 99924 h 352425"/>
                <a:gd name="connsiteX146" fmla="*/ 163312 w 285750"/>
                <a:gd name="connsiteY146" fmla="*/ 99924 h 352425"/>
                <a:gd name="connsiteX147" fmla="*/ 163312 w 285750"/>
                <a:gd name="connsiteY147" fmla="*/ 103095 h 352425"/>
                <a:gd name="connsiteX148" fmla="*/ 163312 w 285750"/>
                <a:gd name="connsiteY148" fmla="*/ 109449 h 352425"/>
                <a:gd name="connsiteX149" fmla="*/ 163312 w 285750"/>
                <a:gd name="connsiteY149" fmla="*/ 112620 h 352425"/>
                <a:gd name="connsiteX150" fmla="*/ 163312 w 285750"/>
                <a:gd name="connsiteY150" fmla="*/ 112620 h 352425"/>
                <a:gd name="connsiteX151" fmla="*/ 163312 w 285750"/>
                <a:gd name="connsiteY151" fmla="*/ 112620 h 352425"/>
                <a:gd name="connsiteX152" fmla="*/ 160064 w 285750"/>
                <a:gd name="connsiteY152" fmla="*/ 122145 h 352425"/>
                <a:gd name="connsiteX153" fmla="*/ 160064 w 285750"/>
                <a:gd name="connsiteY153" fmla="*/ 122145 h 352425"/>
                <a:gd name="connsiteX154" fmla="*/ 160064 w 285750"/>
                <a:gd name="connsiteY154" fmla="*/ 125327 h 352425"/>
                <a:gd name="connsiteX155" fmla="*/ 156816 w 285750"/>
                <a:gd name="connsiteY155" fmla="*/ 128499 h 352425"/>
                <a:gd name="connsiteX156" fmla="*/ 153568 w 285750"/>
                <a:gd name="connsiteY156" fmla="*/ 131670 h 352425"/>
                <a:gd name="connsiteX157" fmla="*/ 150320 w 285750"/>
                <a:gd name="connsiteY157" fmla="*/ 134852 h 352425"/>
                <a:gd name="connsiteX158" fmla="*/ 150320 w 285750"/>
                <a:gd name="connsiteY158" fmla="*/ 138024 h 352425"/>
                <a:gd name="connsiteX159" fmla="*/ 150320 w 285750"/>
                <a:gd name="connsiteY159" fmla="*/ 138024 h 352425"/>
                <a:gd name="connsiteX160" fmla="*/ 150320 w 285750"/>
                <a:gd name="connsiteY160" fmla="*/ 141195 h 352425"/>
                <a:gd name="connsiteX161" fmla="*/ 150320 w 285750"/>
                <a:gd name="connsiteY161" fmla="*/ 144377 h 352425"/>
                <a:gd name="connsiteX162" fmla="*/ 150320 w 285750"/>
                <a:gd name="connsiteY162" fmla="*/ 147549 h 352425"/>
                <a:gd name="connsiteX163" fmla="*/ 150320 w 285750"/>
                <a:gd name="connsiteY163" fmla="*/ 150720 h 352425"/>
                <a:gd name="connsiteX164" fmla="*/ 147072 w 285750"/>
                <a:gd name="connsiteY164" fmla="*/ 150720 h 352425"/>
                <a:gd name="connsiteX165" fmla="*/ 147072 w 285750"/>
                <a:gd name="connsiteY165" fmla="*/ 153902 h 352425"/>
                <a:gd name="connsiteX166" fmla="*/ 147072 w 285750"/>
                <a:gd name="connsiteY166" fmla="*/ 153902 h 352425"/>
                <a:gd name="connsiteX167" fmla="*/ 143834 w 285750"/>
                <a:gd name="connsiteY167" fmla="*/ 153902 h 352425"/>
                <a:gd name="connsiteX168" fmla="*/ 143834 w 285750"/>
                <a:gd name="connsiteY168" fmla="*/ 153902 h 352425"/>
                <a:gd name="connsiteX169" fmla="*/ 143834 w 285750"/>
                <a:gd name="connsiteY169" fmla="*/ 153902 h 352425"/>
                <a:gd name="connsiteX170" fmla="*/ 137338 w 285750"/>
                <a:gd name="connsiteY170" fmla="*/ 153902 h 352425"/>
                <a:gd name="connsiteX171" fmla="*/ 134090 w 285750"/>
                <a:gd name="connsiteY171" fmla="*/ 153902 h 352425"/>
                <a:gd name="connsiteX172" fmla="*/ 134090 w 285750"/>
                <a:gd name="connsiteY172" fmla="*/ 157074 h 352425"/>
                <a:gd name="connsiteX173" fmla="*/ 130842 w 285750"/>
                <a:gd name="connsiteY173" fmla="*/ 157074 h 352425"/>
                <a:gd name="connsiteX174" fmla="*/ 130842 w 285750"/>
                <a:gd name="connsiteY174" fmla="*/ 163427 h 352425"/>
                <a:gd name="connsiteX175" fmla="*/ 130842 w 285750"/>
                <a:gd name="connsiteY175" fmla="*/ 166599 h 352425"/>
                <a:gd name="connsiteX176" fmla="*/ 127594 w 285750"/>
                <a:gd name="connsiteY176" fmla="*/ 169770 h 352425"/>
                <a:gd name="connsiteX177" fmla="*/ 127594 w 285750"/>
                <a:gd name="connsiteY177" fmla="*/ 169770 h 352425"/>
                <a:gd name="connsiteX178" fmla="*/ 124346 w 285750"/>
                <a:gd name="connsiteY178" fmla="*/ 172952 h 352425"/>
                <a:gd name="connsiteX179" fmla="*/ 117850 w 285750"/>
                <a:gd name="connsiteY179" fmla="*/ 172952 h 352425"/>
                <a:gd name="connsiteX180" fmla="*/ 117850 w 285750"/>
                <a:gd name="connsiteY180" fmla="*/ 172952 h 352425"/>
                <a:gd name="connsiteX181" fmla="*/ 108115 w 285750"/>
                <a:gd name="connsiteY181" fmla="*/ 179295 h 352425"/>
                <a:gd name="connsiteX182" fmla="*/ 108115 w 285750"/>
                <a:gd name="connsiteY182" fmla="*/ 182477 h 352425"/>
                <a:gd name="connsiteX183" fmla="*/ 108115 w 285750"/>
                <a:gd name="connsiteY183" fmla="*/ 188820 h 352425"/>
                <a:gd name="connsiteX184" fmla="*/ 108115 w 285750"/>
                <a:gd name="connsiteY184" fmla="*/ 192002 h 352425"/>
                <a:gd name="connsiteX185" fmla="*/ 108115 w 285750"/>
                <a:gd name="connsiteY185" fmla="*/ 192002 h 352425"/>
                <a:gd name="connsiteX186" fmla="*/ 104867 w 285750"/>
                <a:gd name="connsiteY186" fmla="*/ 192002 h 352425"/>
                <a:gd name="connsiteX187" fmla="*/ 98371 w 285750"/>
                <a:gd name="connsiteY187" fmla="*/ 192002 h 352425"/>
                <a:gd name="connsiteX188" fmla="*/ 98371 w 285750"/>
                <a:gd name="connsiteY188" fmla="*/ 192002 h 352425"/>
                <a:gd name="connsiteX189" fmla="*/ 95123 w 285750"/>
                <a:gd name="connsiteY189" fmla="*/ 192002 h 352425"/>
                <a:gd name="connsiteX190" fmla="*/ 91875 w 285750"/>
                <a:gd name="connsiteY190" fmla="*/ 188820 h 352425"/>
                <a:gd name="connsiteX191" fmla="*/ 88627 w 285750"/>
                <a:gd name="connsiteY191" fmla="*/ 188820 h 352425"/>
                <a:gd name="connsiteX192" fmla="*/ 85379 w 285750"/>
                <a:gd name="connsiteY192" fmla="*/ 192002 h 352425"/>
                <a:gd name="connsiteX193" fmla="*/ 78883 w 285750"/>
                <a:gd name="connsiteY193" fmla="*/ 195174 h 352425"/>
                <a:gd name="connsiteX194" fmla="*/ 75635 w 285750"/>
                <a:gd name="connsiteY194" fmla="*/ 195174 h 352425"/>
                <a:gd name="connsiteX195" fmla="*/ 75635 w 285750"/>
                <a:gd name="connsiteY195" fmla="*/ 195174 h 352425"/>
                <a:gd name="connsiteX196" fmla="*/ 72396 w 285750"/>
                <a:gd name="connsiteY196" fmla="*/ 198345 h 352425"/>
                <a:gd name="connsiteX197" fmla="*/ 69148 w 285750"/>
                <a:gd name="connsiteY197" fmla="*/ 201527 h 352425"/>
                <a:gd name="connsiteX198" fmla="*/ 69148 w 285750"/>
                <a:gd name="connsiteY198" fmla="*/ 204699 h 352425"/>
                <a:gd name="connsiteX199" fmla="*/ 69148 w 285750"/>
                <a:gd name="connsiteY199" fmla="*/ 212633 h 352425"/>
                <a:gd name="connsiteX200" fmla="*/ 69148 w 285750"/>
                <a:gd name="connsiteY200" fmla="*/ 212633 h 352425"/>
                <a:gd name="connsiteX201" fmla="*/ 65900 w 285750"/>
                <a:gd name="connsiteY201" fmla="*/ 212633 h 352425"/>
                <a:gd name="connsiteX202" fmla="*/ 62652 w 285750"/>
                <a:gd name="connsiteY202" fmla="*/ 212633 h 352425"/>
                <a:gd name="connsiteX203" fmla="*/ 59404 w 285750"/>
                <a:gd name="connsiteY203" fmla="*/ 212633 h 352425"/>
                <a:gd name="connsiteX204" fmla="*/ 59404 w 285750"/>
                <a:gd name="connsiteY204" fmla="*/ 215814 h 352425"/>
                <a:gd name="connsiteX205" fmla="*/ 59404 w 285750"/>
                <a:gd name="connsiteY205" fmla="*/ 218986 h 352425"/>
                <a:gd name="connsiteX206" fmla="*/ 56156 w 285750"/>
                <a:gd name="connsiteY206" fmla="*/ 222158 h 352425"/>
                <a:gd name="connsiteX207" fmla="*/ 56156 w 285750"/>
                <a:gd name="connsiteY207" fmla="*/ 222158 h 352425"/>
                <a:gd name="connsiteX208" fmla="*/ 52908 w 285750"/>
                <a:gd name="connsiteY208" fmla="*/ 222158 h 352425"/>
                <a:gd name="connsiteX209" fmla="*/ 52908 w 285750"/>
                <a:gd name="connsiteY209" fmla="*/ 225339 h 352425"/>
                <a:gd name="connsiteX210" fmla="*/ 56156 w 285750"/>
                <a:gd name="connsiteY210" fmla="*/ 228511 h 352425"/>
                <a:gd name="connsiteX211" fmla="*/ 56156 w 285750"/>
                <a:gd name="connsiteY211" fmla="*/ 231683 h 352425"/>
                <a:gd name="connsiteX212" fmla="*/ 56156 w 285750"/>
                <a:gd name="connsiteY212" fmla="*/ 231683 h 352425"/>
                <a:gd name="connsiteX213" fmla="*/ 56156 w 285750"/>
                <a:gd name="connsiteY213" fmla="*/ 234864 h 352425"/>
                <a:gd name="connsiteX214" fmla="*/ 52908 w 285750"/>
                <a:gd name="connsiteY214" fmla="*/ 238036 h 352425"/>
                <a:gd name="connsiteX215" fmla="*/ 52908 w 285750"/>
                <a:gd name="connsiteY215" fmla="*/ 238036 h 352425"/>
                <a:gd name="connsiteX216" fmla="*/ 52908 w 285750"/>
                <a:gd name="connsiteY216" fmla="*/ 238036 h 352425"/>
                <a:gd name="connsiteX217" fmla="*/ 52908 w 285750"/>
                <a:gd name="connsiteY217" fmla="*/ 241208 h 352425"/>
                <a:gd name="connsiteX218" fmla="*/ 52908 w 285750"/>
                <a:gd name="connsiteY218" fmla="*/ 244389 h 352425"/>
                <a:gd name="connsiteX219" fmla="*/ 49660 w 285750"/>
                <a:gd name="connsiteY219" fmla="*/ 244389 h 352425"/>
                <a:gd name="connsiteX220" fmla="*/ 49660 w 285750"/>
                <a:gd name="connsiteY220" fmla="*/ 247561 h 352425"/>
                <a:gd name="connsiteX221" fmla="*/ 44793 w 285750"/>
                <a:gd name="connsiteY221" fmla="*/ 247561 h 352425"/>
                <a:gd name="connsiteX222" fmla="*/ 41545 w 285750"/>
                <a:gd name="connsiteY222" fmla="*/ 250733 h 352425"/>
                <a:gd name="connsiteX223" fmla="*/ 35049 w 285750"/>
                <a:gd name="connsiteY223" fmla="*/ 253914 h 352425"/>
                <a:gd name="connsiteX224" fmla="*/ 31801 w 285750"/>
                <a:gd name="connsiteY224" fmla="*/ 260258 h 352425"/>
                <a:gd name="connsiteX225" fmla="*/ 25305 w 285750"/>
                <a:gd name="connsiteY225" fmla="*/ 253914 h 352425"/>
                <a:gd name="connsiteX226" fmla="*/ 22057 w 285750"/>
                <a:gd name="connsiteY226" fmla="*/ 253914 h 352425"/>
                <a:gd name="connsiteX227" fmla="*/ 18818 w 285750"/>
                <a:gd name="connsiteY227" fmla="*/ 253914 h 352425"/>
                <a:gd name="connsiteX228" fmla="*/ 18818 w 285750"/>
                <a:gd name="connsiteY228" fmla="*/ 250733 h 352425"/>
                <a:gd name="connsiteX229" fmla="*/ 15570 w 285750"/>
                <a:gd name="connsiteY229" fmla="*/ 247561 h 352425"/>
                <a:gd name="connsiteX230" fmla="*/ 15570 w 285750"/>
                <a:gd name="connsiteY230" fmla="*/ 244389 h 352425"/>
                <a:gd name="connsiteX231" fmla="*/ 12322 w 285750"/>
                <a:gd name="connsiteY231" fmla="*/ 244389 h 352425"/>
                <a:gd name="connsiteX232" fmla="*/ 9074 w 285750"/>
                <a:gd name="connsiteY232" fmla="*/ 244389 h 352425"/>
                <a:gd name="connsiteX233" fmla="*/ 5826 w 285750"/>
                <a:gd name="connsiteY233" fmla="*/ 244389 h 352425"/>
                <a:gd name="connsiteX234" fmla="*/ 5826 w 285750"/>
                <a:gd name="connsiteY234" fmla="*/ 244389 h 352425"/>
                <a:gd name="connsiteX235" fmla="*/ 5826 w 285750"/>
                <a:gd name="connsiteY235" fmla="*/ 244389 h 352425"/>
                <a:gd name="connsiteX236" fmla="*/ 2578 w 285750"/>
                <a:gd name="connsiteY236" fmla="*/ 247561 h 352425"/>
                <a:gd name="connsiteX237" fmla="*/ 2578 w 285750"/>
                <a:gd name="connsiteY237" fmla="*/ 247561 h 352425"/>
                <a:gd name="connsiteX238" fmla="*/ 2578 w 285750"/>
                <a:gd name="connsiteY238" fmla="*/ 247561 h 352425"/>
                <a:gd name="connsiteX239" fmla="*/ -670 w 285750"/>
                <a:gd name="connsiteY239" fmla="*/ 250733 h 352425"/>
                <a:gd name="connsiteX240" fmla="*/ -670 w 285750"/>
                <a:gd name="connsiteY240" fmla="*/ 253914 h 352425"/>
                <a:gd name="connsiteX241" fmla="*/ -670 w 285750"/>
                <a:gd name="connsiteY241" fmla="*/ 253914 h 352425"/>
                <a:gd name="connsiteX242" fmla="*/ -670 w 285750"/>
                <a:gd name="connsiteY242" fmla="*/ 257086 h 352425"/>
                <a:gd name="connsiteX243" fmla="*/ -670 w 285750"/>
                <a:gd name="connsiteY243" fmla="*/ 260258 h 352425"/>
                <a:gd name="connsiteX244" fmla="*/ 18818 w 285750"/>
                <a:gd name="connsiteY244" fmla="*/ 295186 h 352425"/>
                <a:gd name="connsiteX245" fmla="*/ 18818 w 285750"/>
                <a:gd name="connsiteY245" fmla="*/ 298358 h 352425"/>
                <a:gd name="connsiteX246" fmla="*/ 18818 w 285750"/>
                <a:gd name="connsiteY246" fmla="*/ 304711 h 352425"/>
                <a:gd name="connsiteX247" fmla="*/ 22057 w 285750"/>
                <a:gd name="connsiteY247" fmla="*/ 314236 h 352425"/>
                <a:gd name="connsiteX248" fmla="*/ 22057 w 285750"/>
                <a:gd name="connsiteY248" fmla="*/ 320589 h 352425"/>
                <a:gd name="connsiteX249" fmla="*/ 22057 w 285750"/>
                <a:gd name="connsiteY249" fmla="*/ 320589 h 352425"/>
                <a:gd name="connsiteX250" fmla="*/ 22057 w 285750"/>
                <a:gd name="connsiteY250" fmla="*/ 323761 h 352425"/>
                <a:gd name="connsiteX251" fmla="*/ 28553 w 285750"/>
                <a:gd name="connsiteY251" fmla="*/ 326933 h 352425"/>
                <a:gd name="connsiteX252" fmla="*/ 28553 w 285750"/>
                <a:gd name="connsiteY252" fmla="*/ 330114 h 352425"/>
                <a:gd name="connsiteX253" fmla="*/ 28553 w 285750"/>
                <a:gd name="connsiteY253" fmla="*/ 330114 h 352425"/>
                <a:gd name="connsiteX254" fmla="*/ 28553 w 285750"/>
                <a:gd name="connsiteY254" fmla="*/ 333286 h 352425"/>
                <a:gd name="connsiteX255" fmla="*/ 28553 w 285750"/>
                <a:gd name="connsiteY255" fmla="*/ 333286 h 352425"/>
                <a:gd name="connsiteX256" fmla="*/ 31801 w 285750"/>
                <a:gd name="connsiteY256" fmla="*/ 336458 h 352425"/>
                <a:gd name="connsiteX257" fmla="*/ 31801 w 285750"/>
                <a:gd name="connsiteY257" fmla="*/ 336458 h 352425"/>
                <a:gd name="connsiteX258" fmla="*/ 31801 w 285750"/>
                <a:gd name="connsiteY258" fmla="*/ 336458 h 352425"/>
                <a:gd name="connsiteX259" fmla="*/ 31801 w 285750"/>
                <a:gd name="connsiteY259" fmla="*/ 339639 h 352425"/>
                <a:gd name="connsiteX260" fmla="*/ 35049 w 285750"/>
                <a:gd name="connsiteY260" fmla="*/ 342811 h 352425"/>
                <a:gd name="connsiteX261" fmla="*/ 38297 w 285750"/>
                <a:gd name="connsiteY261" fmla="*/ 345983 h 352425"/>
                <a:gd name="connsiteX262" fmla="*/ 49660 w 285750"/>
                <a:gd name="connsiteY262" fmla="*/ 352336 h 352425"/>
                <a:gd name="connsiteX263" fmla="*/ 49660 w 285750"/>
                <a:gd name="connsiteY263" fmla="*/ 352336 h 352425"/>
                <a:gd name="connsiteX264" fmla="*/ 49660 w 285750"/>
                <a:gd name="connsiteY264" fmla="*/ 352336 h 352425"/>
                <a:gd name="connsiteX265" fmla="*/ 49660 w 285750"/>
                <a:gd name="connsiteY265" fmla="*/ 349164 h 352425"/>
                <a:gd name="connsiteX266" fmla="*/ 52908 w 285750"/>
                <a:gd name="connsiteY266" fmla="*/ 349164 h 352425"/>
                <a:gd name="connsiteX267" fmla="*/ 52908 w 285750"/>
                <a:gd name="connsiteY267" fmla="*/ 349164 h 352425"/>
                <a:gd name="connsiteX268" fmla="*/ 52908 w 285750"/>
                <a:gd name="connsiteY268" fmla="*/ 349164 h 352425"/>
                <a:gd name="connsiteX269" fmla="*/ 52908 w 285750"/>
                <a:gd name="connsiteY269" fmla="*/ 349164 h 352425"/>
                <a:gd name="connsiteX270" fmla="*/ 56156 w 285750"/>
                <a:gd name="connsiteY270" fmla="*/ 352336 h 352425"/>
                <a:gd name="connsiteX271" fmla="*/ 56156 w 285750"/>
                <a:gd name="connsiteY271" fmla="*/ 352336 h 352425"/>
                <a:gd name="connsiteX272" fmla="*/ 56156 w 285750"/>
                <a:gd name="connsiteY272" fmla="*/ 352336 h 352425"/>
                <a:gd name="connsiteX273" fmla="*/ 59404 w 285750"/>
                <a:gd name="connsiteY273" fmla="*/ 352336 h 352425"/>
                <a:gd name="connsiteX274" fmla="*/ 59404 w 285750"/>
                <a:gd name="connsiteY274" fmla="*/ 349164 h 352425"/>
                <a:gd name="connsiteX275" fmla="*/ 59404 w 285750"/>
                <a:gd name="connsiteY275" fmla="*/ 349164 h 352425"/>
                <a:gd name="connsiteX276" fmla="*/ 59404 w 285750"/>
                <a:gd name="connsiteY276" fmla="*/ 349164 h 352425"/>
                <a:gd name="connsiteX277" fmla="*/ 59404 w 285750"/>
                <a:gd name="connsiteY277" fmla="*/ 345983 h 352425"/>
                <a:gd name="connsiteX278" fmla="*/ 62652 w 285750"/>
                <a:gd name="connsiteY278" fmla="*/ 345983 h 352425"/>
                <a:gd name="connsiteX279" fmla="*/ 62652 w 285750"/>
                <a:gd name="connsiteY279" fmla="*/ 342811 h 352425"/>
                <a:gd name="connsiteX280" fmla="*/ 62652 w 285750"/>
                <a:gd name="connsiteY280" fmla="*/ 342811 h 352425"/>
                <a:gd name="connsiteX281" fmla="*/ 65900 w 285750"/>
                <a:gd name="connsiteY281" fmla="*/ 342811 h 352425"/>
                <a:gd name="connsiteX282" fmla="*/ 65900 w 285750"/>
                <a:gd name="connsiteY282" fmla="*/ 342811 h 352425"/>
                <a:gd name="connsiteX283" fmla="*/ 65900 w 285750"/>
                <a:gd name="connsiteY283" fmla="*/ 342811 h 352425"/>
                <a:gd name="connsiteX284" fmla="*/ 65900 w 285750"/>
                <a:gd name="connsiteY284" fmla="*/ 342811 h 352425"/>
                <a:gd name="connsiteX285" fmla="*/ 69148 w 285750"/>
                <a:gd name="connsiteY285" fmla="*/ 342811 h 352425"/>
                <a:gd name="connsiteX286" fmla="*/ 72396 w 285750"/>
                <a:gd name="connsiteY286" fmla="*/ 342811 h 352425"/>
                <a:gd name="connsiteX287" fmla="*/ 72396 w 285750"/>
                <a:gd name="connsiteY287" fmla="*/ 342811 h 352425"/>
                <a:gd name="connsiteX288" fmla="*/ 75635 w 285750"/>
                <a:gd name="connsiteY288" fmla="*/ 336458 h 352425"/>
                <a:gd name="connsiteX289" fmla="*/ 78883 w 285750"/>
                <a:gd name="connsiteY289" fmla="*/ 333286 h 352425"/>
                <a:gd name="connsiteX290" fmla="*/ 78883 w 285750"/>
                <a:gd name="connsiteY290" fmla="*/ 333286 h 352425"/>
                <a:gd name="connsiteX291" fmla="*/ 78883 w 285750"/>
                <a:gd name="connsiteY291" fmla="*/ 330114 h 352425"/>
                <a:gd name="connsiteX292" fmla="*/ 78883 w 285750"/>
                <a:gd name="connsiteY292" fmla="*/ 330114 h 352425"/>
                <a:gd name="connsiteX293" fmla="*/ 78883 w 285750"/>
                <a:gd name="connsiteY293" fmla="*/ 330114 h 352425"/>
                <a:gd name="connsiteX294" fmla="*/ 78883 w 285750"/>
                <a:gd name="connsiteY294" fmla="*/ 330114 h 352425"/>
                <a:gd name="connsiteX295" fmla="*/ 82131 w 285750"/>
                <a:gd name="connsiteY295" fmla="*/ 330114 h 352425"/>
                <a:gd name="connsiteX296" fmla="*/ 82131 w 285750"/>
                <a:gd name="connsiteY296" fmla="*/ 326933 h 352425"/>
                <a:gd name="connsiteX297" fmla="*/ 85379 w 285750"/>
                <a:gd name="connsiteY297" fmla="*/ 326933 h 352425"/>
                <a:gd name="connsiteX298" fmla="*/ 85379 w 285750"/>
                <a:gd name="connsiteY298" fmla="*/ 323761 h 352425"/>
                <a:gd name="connsiteX299" fmla="*/ 85379 w 285750"/>
                <a:gd name="connsiteY299" fmla="*/ 320589 h 352425"/>
                <a:gd name="connsiteX300" fmla="*/ 88627 w 285750"/>
                <a:gd name="connsiteY300" fmla="*/ 320589 h 352425"/>
                <a:gd name="connsiteX301" fmla="*/ 88627 w 285750"/>
                <a:gd name="connsiteY301" fmla="*/ 320589 h 352425"/>
                <a:gd name="connsiteX302" fmla="*/ 91875 w 285750"/>
                <a:gd name="connsiteY302" fmla="*/ 323761 h 352425"/>
                <a:gd name="connsiteX303" fmla="*/ 91875 w 285750"/>
                <a:gd name="connsiteY303" fmla="*/ 320589 h 352425"/>
                <a:gd name="connsiteX304" fmla="*/ 98371 w 285750"/>
                <a:gd name="connsiteY304" fmla="*/ 317408 h 352425"/>
                <a:gd name="connsiteX305" fmla="*/ 98371 w 285750"/>
                <a:gd name="connsiteY305" fmla="*/ 317408 h 352425"/>
                <a:gd name="connsiteX306" fmla="*/ 101619 w 285750"/>
                <a:gd name="connsiteY306" fmla="*/ 314236 h 352425"/>
                <a:gd name="connsiteX307" fmla="*/ 101619 w 285750"/>
                <a:gd name="connsiteY307" fmla="*/ 314236 h 352425"/>
                <a:gd name="connsiteX308" fmla="*/ 104867 w 285750"/>
                <a:gd name="connsiteY308" fmla="*/ 314236 h 352425"/>
                <a:gd name="connsiteX309" fmla="*/ 108115 w 285750"/>
                <a:gd name="connsiteY309" fmla="*/ 317408 h 352425"/>
                <a:gd name="connsiteX310" fmla="*/ 108115 w 285750"/>
                <a:gd name="connsiteY310" fmla="*/ 317408 h 352425"/>
                <a:gd name="connsiteX311" fmla="*/ 111353 w 285750"/>
                <a:gd name="connsiteY311" fmla="*/ 314236 h 352425"/>
                <a:gd name="connsiteX312" fmla="*/ 111353 w 285750"/>
                <a:gd name="connsiteY312" fmla="*/ 311064 h 352425"/>
                <a:gd name="connsiteX313" fmla="*/ 111353 w 285750"/>
                <a:gd name="connsiteY313" fmla="*/ 311064 h 352425"/>
                <a:gd name="connsiteX314" fmla="*/ 114601 w 285750"/>
                <a:gd name="connsiteY314" fmla="*/ 311064 h 352425"/>
                <a:gd name="connsiteX315" fmla="*/ 114601 w 285750"/>
                <a:gd name="connsiteY315" fmla="*/ 311064 h 352425"/>
                <a:gd name="connsiteX316" fmla="*/ 117850 w 285750"/>
                <a:gd name="connsiteY316" fmla="*/ 314236 h 352425"/>
                <a:gd name="connsiteX317" fmla="*/ 121098 w 285750"/>
                <a:gd name="connsiteY317" fmla="*/ 314236 h 352425"/>
                <a:gd name="connsiteX318" fmla="*/ 121098 w 285750"/>
                <a:gd name="connsiteY318" fmla="*/ 311064 h 352425"/>
                <a:gd name="connsiteX319" fmla="*/ 117850 w 285750"/>
                <a:gd name="connsiteY319" fmla="*/ 307883 h 352425"/>
                <a:gd name="connsiteX320" fmla="*/ 114601 w 285750"/>
                <a:gd name="connsiteY320" fmla="*/ 304711 h 352425"/>
                <a:gd name="connsiteX321" fmla="*/ 114601 w 285750"/>
                <a:gd name="connsiteY321" fmla="*/ 301539 h 352425"/>
                <a:gd name="connsiteX322" fmla="*/ 114601 w 285750"/>
                <a:gd name="connsiteY322" fmla="*/ 301539 h 352425"/>
                <a:gd name="connsiteX323" fmla="*/ 117850 w 285750"/>
                <a:gd name="connsiteY323" fmla="*/ 301539 h 352425"/>
                <a:gd name="connsiteX324" fmla="*/ 121098 w 285750"/>
                <a:gd name="connsiteY324" fmla="*/ 304711 h 352425"/>
                <a:gd name="connsiteX325" fmla="*/ 124346 w 285750"/>
                <a:gd name="connsiteY325" fmla="*/ 304711 h 352425"/>
                <a:gd name="connsiteX326" fmla="*/ 124346 w 285750"/>
                <a:gd name="connsiteY326" fmla="*/ 304711 h 352425"/>
                <a:gd name="connsiteX327" fmla="*/ 130842 w 285750"/>
                <a:gd name="connsiteY327" fmla="*/ 298358 h 352425"/>
                <a:gd name="connsiteX328" fmla="*/ 134090 w 285750"/>
                <a:gd name="connsiteY328" fmla="*/ 298358 h 352425"/>
                <a:gd name="connsiteX329" fmla="*/ 134090 w 285750"/>
                <a:gd name="connsiteY329" fmla="*/ 295186 h 352425"/>
                <a:gd name="connsiteX330" fmla="*/ 134090 w 285750"/>
                <a:gd name="connsiteY330" fmla="*/ 292014 h 352425"/>
                <a:gd name="connsiteX331" fmla="*/ 137338 w 285750"/>
                <a:gd name="connsiteY331" fmla="*/ 288833 h 352425"/>
                <a:gd name="connsiteX332" fmla="*/ 137338 w 285750"/>
                <a:gd name="connsiteY332" fmla="*/ 282489 h 352425"/>
                <a:gd name="connsiteX333" fmla="*/ 137338 w 285750"/>
                <a:gd name="connsiteY333" fmla="*/ 282489 h 352425"/>
                <a:gd name="connsiteX334" fmla="*/ 140586 w 285750"/>
                <a:gd name="connsiteY334" fmla="*/ 282489 h 352425"/>
                <a:gd name="connsiteX335" fmla="*/ 143834 w 285750"/>
                <a:gd name="connsiteY335" fmla="*/ 282489 h 352425"/>
                <a:gd name="connsiteX336" fmla="*/ 143834 w 285750"/>
                <a:gd name="connsiteY336" fmla="*/ 279308 h 352425"/>
                <a:gd name="connsiteX337" fmla="*/ 143834 w 285750"/>
                <a:gd name="connsiteY337" fmla="*/ 276136 h 352425"/>
                <a:gd name="connsiteX338" fmla="*/ 143834 w 285750"/>
                <a:gd name="connsiteY338" fmla="*/ 272964 h 352425"/>
                <a:gd name="connsiteX339" fmla="*/ 147072 w 285750"/>
                <a:gd name="connsiteY339" fmla="*/ 269783 h 352425"/>
                <a:gd name="connsiteX340" fmla="*/ 147072 w 285750"/>
                <a:gd name="connsiteY340" fmla="*/ 269783 h 352425"/>
                <a:gd name="connsiteX341" fmla="*/ 150320 w 285750"/>
                <a:gd name="connsiteY341" fmla="*/ 269783 h 352425"/>
                <a:gd name="connsiteX342" fmla="*/ 150320 w 285750"/>
                <a:gd name="connsiteY342" fmla="*/ 269783 h 352425"/>
                <a:gd name="connsiteX343" fmla="*/ 150320 w 285750"/>
                <a:gd name="connsiteY343" fmla="*/ 272964 h 352425"/>
                <a:gd name="connsiteX344" fmla="*/ 150320 w 285750"/>
                <a:gd name="connsiteY344" fmla="*/ 272964 h 352425"/>
                <a:gd name="connsiteX345" fmla="*/ 147072 w 285750"/>
                <a:gd name="connsiteY345" fmla="*/ 272964 h 352425"/>
                <a:gd name="connsiteX346" fmla="*/ 150320 w 285750"/>
                <a:gd name="connsiteY346" fmla="*/ 272964 h 352425"/>
                <a:gd name="connsiteX347" fmla="*/ 150320 w 285750"/>
                <a:gd name="connsiteY347" fmla="*/ 272964 h 352425"/>
                <a:gd name="connsiteX348" fmla="*/ 150320 w 285750"/>
                <a:gd name="connsiteY348" fmla="*/ 272964 h 352425"/>
                <a:gd name="connsiteX349" fmla="*/ 150320 w 285750"/>
                <a:gd name="connsiteY349" fmla="*/ 272964 h 352425"/>
                <a:gd name="connsiteX350" fmla="*/ 150320 w 285750"/>
                <a:gd name="connsiteY350" fmla="*/ 276136 h 352425"/>
                <a:gd name="connsiteX351" fmla="*/ 156816 w 285750"/>
                <a:gd name="connsiteY351" fmla="*/ 272964 h 352425"/>
                <a:gd name="connsiteX352" fmla="*/ 156816 w 285750"/>
                <a:gd name="connsiteY352" fmla="*/ 272964 h 352425"/>
                <a:gd name="connsiteX353" fmla="*/ 160064 w 285750"/>
                <a:gd name="connsiteY353" fmla="*/ 272964 h 352425"/>
                <a:gd name="connsiteX354" fmla="*/ 160064 w 285750"/>
                <a:gd name="connsiteY354" fmla="*/ 272964 h 352425"/>
                <a:gd name="connsiteX355" fmla="*/ 163312 w 285750"/>
                <a:gd name="connsiteY355" fmla="*/ 272964 h 352425"/>
                <a:gd name="connsiteX356" fmla="*/ 163312 w 285750"/>
                <a:gd name="connsiteY356" fmla="*/ 272964 h 352425"/>
                <a:gd name="connsiteX357" fmla="*/ 163312 w 285750"/>
                <a:gd name="connsiteY357" fmla="*/ 269783 h 352425"/>
                <a:gd name="connsiteX358" fmla="*/ 163312 w 285750"/>
                <a:gd name="connsiteY358" fmla="*/ 269783 h 352425"/>
                <a:gd name="connsiteX359" fmla="*/ 163312 w 285750"/>
                <a:gd name="connsiteY359" fmla="*/ 266611 h 352425"/>
                <a:gd name="connsiteX360" fmla="*/ 163312 w 285750"/>
                <a:gd name="connsiteY360" fmla="*/ 266611 h 352425"/>
                <a:gd name="connsiteX361" fmla="*/ 163312 w 285750"/>
                <a:gd name="connsiteY361" fmla="*/ 266611 h 352425"/>
                <a:gd name="connsiteX362" fmla="*/ 166560 w 285750"/>
                <a:gd name="connsiteY362" fmla="*/ 266611 h 352425"/>
                <a:gd name="connsiteX363" fmla="*/ 166560 w 285750"/>
                <a:gd name="connsiteY363" fmla="*/ 269783 h 352425"/>
                <a:gd name="connsiteX364" fmla="*/ 166560 w 285750"/>
                <a:gd name="connsiteY364" fmla="*/ 269783 h 352425"/>
                <a:gd name="connsiteX365" fmla="*/ 169809 w 285750"/>
                <a:gd name="connsiteY365" fmla="*/ 269783 h 352425"/>
                <a:gd name="connsiteX366" fmla="*/ 169809 w 285750"/>
                <a:gd name="connsiteY366" fmla="*/ 266611 h 352425"/>
                <a:gd name="connsiteX367" fmla="*/ 169809 w 285750"/>
                <a:gd name="connsiteY367" fmla="*/ 263439 h 352425"/>
                <a:gd name="connsiteX368" fmla="*/ 169809 w 285750"/>
                <a:gd name="connsiteY368" fmla="*/ 263439 h 352425"/>
                <a:gd name="connsiteX369" fmla="*/ 173057 w 285750"/>
                <a:gd name="connsiteY369" fmla="*/ 260258 h 352425"/>
                <a:gd name="connsiteX370" fmla="*/ 173057 w 285750"/>
                <a:gd name="connsiteY370" fmla="*/ 260258 h 352425"/>
                <a:gd name="connsiteX371" fmla="*/ 173057 w 285750"/>
                <a:gd name="connsiteY371" fmla="*/ 260258 h 352425"/>
                <a:gd name="connsiteX372" fmla="*/ 173057 w 285750"/>
                <a:gd name="connsiteY372" fmla="*/ 260258 h 352425"/>
                <a:gd name="connsiteX373" fmla="*/ 176305 w 285750"/>
                <a:gd name="connsiteY373" fmla="*/ 260258 h 352425"/>
                <a:gd name="connsiteX374" fmla="*/ 176305 w 285750"/>
                <a:gd name="connsiteY374" fmla="*/ 260258 h 352425"/>
                <a:gd name="connsiteX375" fmla="*/ 176305 w 285750"/>
                <a:gd name="connsiteY375" fmla="*/ 263439 h 352425"/>
                <a:gd name="connsiteX376" fmla="*/ 176305 w 285750"/>
                <a:gd name="connsiteY376" fmla="*/ 263439 h 352425"/>
                <a:gd name="connsiteX377" fmla="*/ 179553 w 285750"/>
                <a:gd name="connsiteY377" fmla="*/ 263439 h 352425"/>
                <a:gd name="connsiteX378" fmla="*/ 179553 w 285750"/>
                <a:gd name="connsiteY378" fmla="*/ 263439 h 352425"/>
                <a:gd name="connsiteX379" fmla="*/ 186039 w 285750"/>
                <a:gd name="connsiteY379" fmla="*/ 263439 h 352425"/>
                <a:gd name="connsiteX380" fmla="*/ 189287 w 285750"/>
                <a:gd name="connsiteY380" fmla="*/ 260258 h 352425"/>
                <a:gd name="connsiteX381" fmla="*/ 189287 w 285750"/>
                <a:gd name="connsiteY381" fmla="*/ 260258 h 352425"/>
                <a:gd name="connsiteX382" fmla="*/ 189287 w 285750"/>
                <a:gd name="connsiteY382" fmla="*/ 257086 h 352425"/>
                <a:gd name="connsiteX383" fmla="*/ 189287 w 285750"/>
                <a:gd name="connsiteY383" fmla="*/ 253914 h 352425"/>
                <a:gd name="connsiteX384" fmla="*/ 189287 w 285750"/>
                <a:gd name="connsiteY384" fmla="*/ 253914 h 352425"/>
                <a:gd name="connsiteX385" fmla="*/ 195783 w 285750"/>
                <a:gd name="connsiteY385" fmla="*/ 253914 h 352425"/>
                <a:gd name="connsiteX386" fmla="*/ 195783 w 285750"/>
                <a:gd name="connsiteY386" fmla="*/ 253914 h 352425"/>
                <a:gd name="connsiteX387" fmla="*/ 199031 w 285750"/>
                <a:gd name="connsiteY387" fmla="*/ 257086 h 352425"/>
                <a:gd name="connsiteX388" fmla="*/ 199031 w 285750"/>
                <a:gd name="connsiteY388" fmla="*/ 260258 h 352425"/>
                <a:gd name="connsiteX389" fmla="*/ 199031 w 285750"/>
                <a:gd name="connsiteY389" fmla="*/ 260258 h 352425"/>
                <a:gd name="connsiteX390" fmla="*/ 199031 w 285750"/>
                <a:gd name="connsiteY390" fmla="*/ 260258 h 352425"/>
                <a:gd name="connsiteX391" fmla="*/ 202279 w 285750"/>
                <a:gd name="connsiteY391" fmla="*/ 260258 h 352425"/>
                <a:gd name="connsiteX392" fmla="*/ 202279 w 285750"/>
                <a:gd name="connsiteY392" fmla="*/ 257086 h 352425"/>
                <a:gd name="connsiteX393" fmla="*/ 202279 w 285750"/>
                <a:gd name="connsiteY393" fmla="*/ 257086 h 352425"/>
                <a:gd name="connsiteX394" fmla="*/ 202279 w 285750"/>
                <a:gd name="connsiteY394" fmla="*/ 250733 h 352425"/>
                <a:gd name="connsiteX395" fmla="*/ 202279 w 285750"/>
                <a:gd name="connsiteY395" fmla="*/ 253914 h 352425"/>
                <a:gd name="connsiteX396" fmla="*/ 205527 w 285750"/>
                <a:gd name="connsiteY396" fmla="*/ 257086 h 352425"/>
                <a:gd name="connsiteX397" fmla="*/ 205527 w 285750"/>
                <a:gd name="connsiteY397" fmla="*/ 257086 h 352425"/>
                <a:gd name="connsiteX398" fmla="*/ 210394 w 285750"/>
                <a:gd name="connsiteY398" fmla="*/ 257086 h 352425"/>
                <a:gd name="connsiteX399" fmla="*/ 210394 w 285750"/>
                <a:gd name="connsiteY399" fmla="*/ 257086 h 352425"/>
                <a:gd name="connsiteX400" fmla="*/ 213643 w 285750"/>
                <a:gd name="connsiteY400" fmla="*/ 253914 h 352425"/>
                <a:gd name="connsiteX401" fmla="*/ 213643 w 285750"/>
                <a:gd name="connsiteY401" fmla="*/ 253914 h 352425"/>
                <a:gd name="connsiteX402" fmla="*/ 213643 w 285750"/>
                <a:gd name="connsiteY402" fmla="*/ 253914 h 352425"/>
                <a:gd name="connsiteX403" fmla="*/ 213643 w 285750"/>
                <a:gd name="connsiteY403" fmla="*/ 250733 h 352425"/>
                <a:gd name="connsiteX404" fmla="*/ 216891 w 285750"/>
                <a:gd name="connsiteY404" fmla="*/ 250733 h 352425"/>
                <a:gd name="connsiteX405" fmla="*/ 216891 w 285750"/>
                <a:gd name="connsiteY405" fmla="*/ 250733 h 352425"/>
                <a:gd name="connsiteX406" fmla="*/ 216891 w 285750"/>
                <a:gd name="connsiteY406" fmla="*/ 250733 h 352425"/>
                <a:gd name="connsiteX407" fmla="*/ 216891 w 285750"/>
                <a:gd name="connsiteY407" fmla="*/ 250733 h 352425"/>
                <a:gd name="connsiteX408" fmla="*/ 216891 w 285750"/>
                <a:gd name="connsiteY408" fmla="*/ 247561 h 352425"/>
                <a:gd name="connsiteX409" fmla="*/ 216891 w 285750"/>
                <a:gd name="connsiteY409" fmla="*/ 244389 h 352425"/>
                <a:gd name="connsiteX410" fmla="*/ 220139 w 285750"/>
                <a:gd name="connsiteY410" fmla="*/ 244389 h 352425"/>
                <a:gd name="connsiteX411" fmla="*/ 220139 w 285750"/>
                <a:gd name="connsiteY411" fmla="*/ 244389 h 352425"/>
                <a:gd name="connsiteX412" fmla="*/ 223387 w 285750"/>
                <a:gd name="connsiteY412" fmla="*/ 234864 h 352425"/>
                <a:gd name="connsiteX413" fmla="*/ 223387 w 285750"/>
                <a:gd name="connsiteY413" fmla="*/ 231683 h 352425"/>
                <a:gd name="connsiteX414" fmla="*/ 226635 w 285750"/>
                <a:gd name="connsiteY414" fmla="*/ 234864 h 352425"/>
                <a:gd name="connsiteX415" fmla="*/ 226635 w 285750"/>
                <a:gd name="connsiteY415" fmla="*/ 234864 h 352425"/>
                <a:gd name="connsiteX416" fmla="*/ 226635 w 285750"/>
                <a:gd name="connsiteY416" fmla="*/ 238036 h 352425"/>
                <a:gd name="connsiteX417" fmla="*/ 229883 w 285750"/>
                <a:gd name="connsiteY417" fmla="*/ 238036 h 352425"/>
                <a:gd name="connsiteX418" fmla="*/ 233131 w 285750"/>
                <a:gd name="connsiteY418" fmla="*/ 238036 h 352425"/>
                <a:gd name="connsiteX419" fmla="*/ 242865 w 285750"/>
                <a:gd name="connsiteY419" fmla="*/ 228511 h 352425"/>
                <a:gd name="connsiteX420" fmla="*/ 242865 w 285750"/>
                <a:gd name="connsiteY420" fmla="*/ 225339 h 352425"/>
                <a:gd name="connsiteX421" fmla="*/ 246113 w 285750"/>
                <a:gd name="connsiteY421" fmla="*/ 225339 h 352425"/>
                <a:gd name="connsiteX422" fmla="*/ 246113 w 285750"/>
                <a:gd name="connsiteY422" fmla="*/ 225339 h 352425"/>
                <a:gd name="connsiteX423" fmla="*/ 246113 w 285750"/>
                <a:gd name="connsiteY423" fmla="*/ 225339 h 352425"/>
                <a:gd name="connsiteX424" fmla="*/ 246113 w 285750"/>
                <a:gd name="connsiteY424" fmla="*/ 225339 h 352425"/>
                <a:gd name="connsiteX425" fmla="*/ 246113 w 285750"/>
                <a:gd name="connsiteY425" fmla="*/ 225339 h 352425"/>
                <a:gd name="connsiteX426" fmla="*/ 249361 w 285750"/>
                <a:gd name="connsiteY426" fmla="*/ 225339 h 352425"/>
                <a:gd name="connsiteX427" fmla="*/ 249361 w 285750"/>
                <a:gd name="connsiteY427" fmla="*/ 225339 h 352425"/>
                <a:gd name="connsiteX428" fmla="*/ 249361 w 285750"/>
                <a:gd name="connsiteY428" fmla="*/ 222158 h 352425"/>
                <a:gd name="connsiteX429" fmla="*/ 249361 w 285750"/>
                <a:gd name="connsiteY429" fmla="*/ 222158 h 352425"/>
                <a:gd name="connsiteX430" fmla="*/ 252609 w 285750"/>
                <a:gd name="connsiteY430" fmla="*/ 218986 h 352425"/>
                <a:gd name="connsiteX431" fmla="*/ 252609 w 285750"/>
                <a:gd name="connsiteY431" fmla="*/ 222158 h 352425"/>
                <a:gd name="connsiteX432" fmla="*/ 255857 w 285750"/>
                <a:gd name="connsiteY432" fmla="*/ 222158 h 352425"/>
                <a:gd name="connsiteX433" fmla="*/ 255857 w 285750"/>
                <a:gd name="connsiteY433" fmla="*/ 222158 h 352425"/>
                <a:gd name="connsiteX434" fmla="*/ 255857 w 285750"/>
                <a:gd name="connsiteY434" fmla="*/ 222158 h 352425"/>
                <a:gd name="connsiteX435" fmla="*/ 259105 w 285750"/>
                <a:gd name="connsiteY435" fmla="*/ 215814 h 352425"/>
                <a:gd name="connsiteX436" fmla="*/ 259105 w 285750"/>
                <a:gd name="connsiteY436" fmla="*/ 215814 h 352425"/>
                <a:gd name="connsiteX437" fmla="*/ 262353 w 285750"/>
                <a:gd name="connsiteY437" fmla="*/ 215814 h 352425"/>
                <a:gd name="connsiteX438" fmla="*/ 262353 w 285750"/>
                <a:gd name="connsiteY438" fmla="*/ 218986 h 352425"/>
                <a:gd name="connsiteX439" fmla="*/ 262353 w 285750"/>
                <a:gd name="connsiteY439" fmla="*/ 222158 h 352425"/>
                <a:gd name="connsiteX440" fmla="*/ 265602 w 285750"/>
                <a:gd name="connsiteY440" fmla="*/ 222158 h 352425"/>
                <a:gd name="connsiteX441" fmla="*/ 265602 w 285750"/>
                <a:gd name="connsiteY441" fmla="*/ 222158 h 352425"/>
                <a:gd name="connsiteX442" fmla="*/ 265602 w 285750"/>
                <a:gd name="connsiteY442" fmla="*/ 218986 h 352425"/>
                <a:gd name="connsiteX443" fmla="*/ 265602 w 285750"/>
                <a:gd name="connsiteY443" fmla="*/ 218986 h 352425"/>
                <a:gd name="connsiteX444" fmla="*/ 265602 w 285750"/>
                <a:gd name="connsiteY444" fmla="*/ 215814 h 352425"/>
                <a:gd name="connsiteX445" fmla="*/ 265602 w 285750"/>
                <a:gd name="connsiteY445" fmla="*/ 215814 h 352425"/>
                <a:gd name="connsiteX446" fmla="*/ 265602 w 285750"/>
                <a:gd name="connsiteY446" fmla="*/ 215814 h 352425"/>
                <a:gd name="connsiteX447" fmla="*/ 268850 w 285750"/>
                <a:gd name="connsiteY447" fmla="*/ 212633 h 352425"/>
                <a:gd name="connsiteX448" fmla="*/ 268850 w 285750"/>
                <a:gd name="connsiteY448" fmla="*/ 212633 h 352425"/>
                <a:gd name="connsiteX449" fmla="*/ 268850 w 285750"/>
                <a:gd name="connsiteY449" fmla="*/ 207870 h 352425"/>
                <a:gd name="connsiteX450" fmla="*/ 268850 w 285750"/>
                <a:gd name="connsiteY450" fmla="*/ 204699 h 352425"/>
                <a:gd name="connsiteX451" fmla="*/ 268850 w 285750"/>
                <a:gd name="connsiteY451" fmla="*/ 204699 h 352425"/>
                <a:gd name="connsiteX452" fmla="*/ 268850 w 285750"/>
                <a:gd name="connsiteY452" fmla="*/ 204699 h 352425"/>
                <a:gd name="connsiteX453" fmla="*/ 272088 w 285750"/>
                <a:gd name="connsiteY453" fmla="*/ 204699 h 352425"/>
                <a:gd name="connsiteX454" fmla="*/ 272088 w 285750"/>
                <a:gd name="connsiteY454" fmla="*/ 201527 h 352425"/>
                <a:gd name="connsiteX455" fmla="*/ 272088 w 285750"/>
                <a:gd name="connsiteY455" fmla="*/ 201527 h 352425"/>
                <a:gd name="connsiteX456" fmla="*/ 278584 w 285750"/>
                <a:gd name="connsiteY456" fmla="*/ 192002 h 352425"/>
                <a:gd name="connsiteX457" fmla="*/ 278584 w 285750"/>
                <a:gd name="connsiteY457" fmla="*/ 185649 h 352425"/>
                <a:gd name="connsiteX458" fmla="*/ 278584 w 285750"/>
                <a:gd name="connsiteY458" fmla="*/ 182477 h 352425"/>
                <a:gd name="connsiteX459" fmla="*/ 278584 w 285750"/>
                <a:gd name="connsiteY459" fmla="*/ 172952 h 352425"/>
                <a:gd name="connsiteX460" fmla="*/ 278584 w 285750"/>
                <a:gd name="connsiteY460" fmla="*/ 169770 h 352425"/>
                <a:gd name="connsiteX461" fmla="*/ 275336 w 285750"/>
                <a:gd name="connsiteY461" fmla="*/ 169770 h 352425"/>
                <a:gd name="connsiteX462" fmla="*/ 275336 w 285750"/>
                <a:gd name="connsiteY462" fmla="*/ 169770 h 352425"/>
                <a:gd name="connsiteX463" fmla="*/ 275336 w 285750"/>
                <a:gd name="connsiteY463" fmla="*/ 169770 h 352425"/>
                <a:gd name="connsiteX464" fmla="*/ 275336 w 285750"/>
                <a:gd name="connsiteY464" fmla="*/ 166599 h 352425"/>
                <a:gd name="connsiteX465" fmla="*/ 275336 w 285750"/>
                <a:gd name="connsiteY465" fmla="*/ 166599 h 352425"/>
                <a:gd name="connsiteX466" fmla="*/ 275336 w 285750"/>
                <a:gd name="connsiteY466" fmla="*/ 163427 h 352425"/>
                <a:gd name="connsiteX467" fmla="*/ 275336 w 285750"/>
                <a:gd name="connsiteY467" fmla="*/ 163427 h 352425"/>
                <a:gd name="connsiteX468" fmla="*/ 275336 w 285750"/>
                <a:gd name="connsiteY468" fmla="*/ 163427 h 352425"/>
                <a:gd name="connsiteX469" fmla="*/ 272088 w 285750"/>
                <a:gd name="connsiteY469" fmla="*/ 163427 h 352425"/>
                <a:gd name="connsiteX470" fmla="*/ 272088 w 285750"/>
                <a:gd name="connsiteY470" fmla="*/ 160245 h 352425"/>
                <a:gd name="connsiteX471" fmla="*/ 272088 w 285750"/>
                <a:gd name="connsiteY471" fmla="*/ 160245 h 352425"/>
                <a:gd name="connsiteX472" fmla="*/ 272088 w 285750"/>
                <a:gd name="connsiteY472" fmla="*/ 160245 h 352425"/>
                <a:gd name="connsiteX473" fmla="*/ 275336 w 285750"/>
                <a:gd name="connsiteY473" fmla="*/ 160245 h 352425"/>
                <a:gd name="connsiteX474" fmla="*/ 275336 w 285750"/>
                <a:gd name="connsiteY474" fmla="*/ 157074 h 352425"/>
                <a:gd name="connsiteX475" fmla="*/ 275336 w 285750"/>
                <a:gd name="connsiteY475" fmla="*/ 157074 h 352425"/>
                <a:gd name="connsiteX476" fmla="*/ 275336 w 285750"/>
                <a:gd name="connsiteY476" fmla="*/ 153902 h 352425"/>
                <a:gd name="connsiteX477" fmla="*/ 275336 w 285750"/>
                <a:gd name="connsiteY477" fmla="*/ 147549 h 352425"/>
                <a:gd name="connsiteX478" fmla="*/ 275336 w 285750"/>
                <a:gd name="connsiteY478" fmla="*/ 147549 h 352425"/>
                <a:gd name="connsiteX479" fmla="*/ 278584 w 285750"/>
                <a:gd name="connsiteY479" fmla="*/ 141195 h 352425"/>
                <a:gd name="connsiteX480" fmla="*/ 278584 w 285750"/>
                <a:gd name="connsiteY480" fmla="*/ 138024 h 352425"/>
                <a:gd name="connsiteX481" fmla="*/ 278584 w 285750"/>
                <a:gd name="connsiteY481" fmla="*/ 141195 h 352425"/>
                <a:gd name="connsiteX482" fmla="*/ 278584 w 285750"/>
                <a:gd name="connsiteY482" fmla="*/ 138024 h 352425"/>
                <a:gd name="connsiteX483" fmla="*/ 278584 w 285750"/>
                <a:gd name="connsiteY483" fmla="*/ 138024 h 352425"/>
                <a:gd name="connsiteX484" fmla="*/ 275336 w 285750"/>
                <a:gd name="connsiteY484" fmla="*/ 134852 h 352425"/>
                <a:gd name="connsiteX485" fmla="*/ 278584 w 285750"/>
                <a:gd name="connsiteY485" fmla="*/ 134852 h 352425"/>
                <a:gd name="connsiteX486" fmla="*/ 278584 w 285750"/>
                <a:gd name="connsiteY486" fmla="*/ 134852 h 352425"/>
                <a:gd name="connsiteX487" fmla="*/ 278584 w 285750"/>
                <a:gd name="connsiteY487" fmla="*/ 131670 h 352425"/>
                <a:gd name="connsiteX488" fmla="*/ 278584 w 285750"/>
                <a:gd name="connsiteY488" fmla="*/ 131670 h 352425"/>
                <a:gd name="connsiteX489" fmla="*/ 278584 w 285750"/>
                <a:gd name="connsiteY489" fmla="*/ 128499 h 352425"/>
                <a:gd name="connsiteX490" fmla="*/ 278584 w 285750"/>
                <a:gd name="connsiteY490" fmla="*/ 115802 h 352425"/>
                <a:gd name="connsiteX491" fmla="*/ 278584 w 285750"/>
                <a:gd name="connsiteY491" fmla="*/ 112620 h 352425"/>
                <a:gd name="connsiteX492" fmla="*/ 285080 w 285750"/>
                <a:gd name="connsiteY492" fmla="*/ 106277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</a:cxnLst>
              <a:rect l="l" t="t" r="r" b="b"/>
              <a:pathLst>
                <a:path w="285750" h="352425">
                  <a:moveTo>
                    <a:pt x="285080" y="106277"/>
                  </a:moveTo>
                  <a:lnTo>
                    <a:pt x="285080" y="103095"/>
                  </a:lnTo>
                  <a:lnTo>
                    <a:pt x="285080" y="96752"/>
                  </a:lnTo>
                  <a:lnTo>
                    <a:pt x="281832" y="93570"/>
                  </a:lnTo>
                  <a:lnTo>
                    <a:pt x="278584" y="84045"/>
                  </a:lnTo>
                  <a:lnTo>
                    <a:pt x="275336" y="80874"/>
                  </a:lnTo>
                  <a:lnTo>
                    <a:pt x="275336" y="74520"/>
                  </a:lnTo>
                  <a:lnTo>
                    <a:pt x="272088" y="71349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8850" y="68177"/>
                  </a:lnTo>
                  <a:lnTo>
                    <a:pt x="265602" y="64995"/>
                  </a:lnTo>
                  <a:lnTo>
                    <a:pt x="265602" y="61824"/>
                  </a:lnTo>
                  <a:lnTo>
                    <a:pt x="265602" y="61824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58652"/>
                  </a:lnTo>
                  <a:lnTo>
                    <a:pt x="265602" y="49127"/>
                  </a:lnTo>
                  <a:lnTo>
                    <a:pt x="265602" y="42774"/>
                  </a:lnTo>
                  <a:lnTo>
                    <a:pt x="265602" y="39602"/>
                  </a:lnTo>
                  <a:lnTo>
                    <a:pt x="262353" y="39602"/>
                  </a:lnTo>
                  <a:lnTo>
                    <a:pt x="262353" y="36420"/>
                  </a:lnTo>
                  <a:lnTo>
                    <a:pt x="259105" y="33249"/>
                  </a:lnTo>
                  <a:lnTo>
                    <a:pt x="259105" y="33249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30077"/>
                  </a:lnTo>
                  <a:lnTo>
                    <a:pt x="259105" y="26895"/>
                  </a:lnTo>
                  <a:lnTo>
                    <a:pt x="259105" y="23724"/>
                  </a:lnTo>
                  <a:lnTo>
                    <a:pt x="259105" y="20552"/>
                  </a:lnTo>
                  <a:lnTo>
                    <a:pt x="255857" y="20552"/>
                  </a:lnTo>
                  <a:lnTo>
                    <a:pt x="252609" y="23724"/>
                  </a:lnTo>
                  <a:lnTo>
                    <a:pt x="249361" y="23724"/>
                  </a:lnTo>
                  <a:lnTo>
                    <a:pt x="249361" y="20552"/>
                  </a:lnTo>
                  <a:lnTo>
                    <a:pt x="249361" y="17370"/>
                  </a:lnTo>
                  <a:lnTo>
                    <a:pt x="246113" y="14199"/>
                  </a:lnTo>
                  <a:lnTo>
                    <a:pt x="246113" y="9436"/>
                  </a:lnTo>
                  <a:lnTo>
                    <a:pt x="242865" y="9436"/>
                  </a:lnTo>
                  <a:lnTo>
                    <a:pt x="242865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9617" y="9436"/>
                  </a:lnTo>
                  <a:lnTo>
                    <a:pt x="236369" y="9436"/>
                  </a:lnTo>
                  <a:lnTo>
                    <a:pt x="236369" y="6264"/>
                  </a:lnTo>
                  <a:lnTo>
                    <a:pt x="233131" y="9436"/>
                  </a:lnTo>
                  <a:lnTo>
                    <a:pt x="233131" y="9436"/>
                  </a:lnTo>
                  <a:lnTo>
                    <a:pt x="236369" y="14199"/>
                  </a:lnTo>
                  <a:lnTo>
                    <a:pt x="236369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33131" y="14199"/>
                  </a:lnTo>
                  <a:lnTo>
                    <a:pt x="229883" y="14199"/>
                  </a:lnTo>
                  <a:lnTo>
                    <a:pt x="229883" y="9436"/>
                  </a:lnTo>
                  <a:lnTo>
                    <a:pt x="229883" y="6264"/>
                  </a:lnTo>
                  <a:lnTo>
                    <a:pt x="229883" y="6264"/>
                  </a:lnTo>
                  <a:lnTo>
                    <a:pt x="233131" y="3083"/>
                  </a:lnTo>
                  <a:lnTo>
                    <a:pt x="233131" y="-89"/>
                  </a:lnTo>
                  <a:lnTo>
                    <a:pt x="233131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9883" y="-89"/>
                  </a:lnTo>
                  <a:lnTo>
                    <a:pt x="226635" y="6264"/>
                  </a:lnTo>
                  <a:lnTo>
                    <a:pt x="226635" y="6264"/>
                  </a:lnTo>
                  <a:lnTo>
                    <a:pt x="223387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0139" y="6264"/>
                  </a:lnTo>
                  <a:lnTo>
                    <a:pt x="223387" y="9436"/>
                  </a:lnTo>
                  <a:lnTo>
                    <a:pt x="223387" y="14199"/>
                  </a:lnTo>
                  <a:lnTo>
                    <a:pt x="220139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6891" y="14199"/>
                  </a:lnTo>
                  <a:lnTo>
                    <a:pt x="213643" y="14199"/>
                  </a:lnTo>
                  <a:lnTo>
                    <a:pt x="213643" y="14199"/>
                  </a:lnTo>
                  <a:lnTo>
                    <a:pt x="213643" y="9436"/>
                  </a:lnTo>
                  <a:lnTo>
                    <a:pt x="210394" y="9436"/>
                  </a:lnTo>
                  <a:lnTo>
                    <a:pt x="210394" y="9436"/>
                  </a:lnTo>
                  <a:lnTo>
                    <a:pt x="205527" y="9436"/>
                  </a:lnTo>
                  <a:lnTo>
                    <a:pt x="202279" y="9436"/>
                  </a:lnTo>
                  <a:lnTo>
                    <a:pt x="202279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9031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4199"/>
                  </a:lnTo>
                  <a:lnTo>
                    <a:pt x="195783" y="17370"/>
                  </a:lnTo>
                  <a:lnTo>
                    <a:pt x="195783" y="17370"/>
                  </a:lnTo>
                  <a:lnTo>
                    <a:pt x="195783" y="20552"/>
                  </a:lnTo>
                  <a:lnTo>
                    <a:pt x="192535" y="20552"/>
                  </a:lnTo>
                  <a:lnTo>
                    <a:pt x="192535" y="20552"/>
                  </a:lnTo>
                  <a:lnTo>
                    <a:pt x="192535" y="23724"/>
                  </a:lnTo>
                  <a:lnTo>
                    <a:pt x="192535" y="26895"/>
                  </a:lnTo>
                  <a:lnTo>
                    <a:pt x="192535" y="26895"/>
                  </a:lnTo>
                  <a:lnTo>
                    <a:pt x="189287" y="26895"/>
                  </a:lnTo>
                  <a:lnTo>
                    <a:pt x="189287" y="26895"/>
                  </a:lnTo>
                  <a:lnTo>
                    <a:pt x="189287" y="23724"/>
                  </a:lnTo>
                  <a:lnTo>
                    <a:pt x="189287" y="23724"/>
                  </a:lnTo>
                  <a:lnTo>
                    <a:pt x="189287" y="20552"/>
                  </a:lnTo>
                  <a:lnTo>
                    <a:pt x="186039" y="20552"/>
                  </a:lnTo>
                  <a:lnTo>
                    <a:pt x="186039" y="17370"/>
                  </a:lnTo>
                  <a:lnTo>
                    <a:pt x="182791" y="17370"/>
                  </a:lnTo>
                  <a:lnTo>
                    <a:pt x="179553" y="17370"/>
                  </a:lnTo>
                  <a:lnTo>
                    <a:pt x="179553" y="17370"/>
                  </a:lnTo>
                  <a:lnTo>
                    <a:pt x="179553" y="14199"/>
                  </a:lnTo>
                  <a:lnTo>
                    <a:pt x="179553" y="9436"/>
                  </a:lnTo>
                  <a:lnTo>
                    <a:pt x="176305" y="9436"/>
                  </a:lnTo>
                  <a:lnTo>
                    <a:pt x="173057" y="9436"/>
                  </a:lnTo>
                  <a:lnTo>
                    <a:pt x="173057" y="14199"/>
                  </a:lnTo>
                  <a:lnTo>
                    <a:pt x="173057" y="17370"/>
                  </a:lnTo>
                  <a:lnTo>
                    <a:pt x="173057" y="20552"/>
                  </a:lnTo>
                  <a:lnTo>
                    <a:pt x="173057" y="23724"/>
                  </a:lnTo>
                  <a:lnTo>
                    <a:pt x="166560" y="23724"/>
                  </a:lnTo>
                  <a:lnTo>
                    <a:pt x="166560" y="23724"/>
                  </a:lnTo>
                  <a:lnTo>
                    <a:pt x="166560" y="26895"/>
                  </a:lnTo>
                  <a:lnTo>
                    <a:pt x="169809" y="33249"/>
                  </a:lnTo>
                  <a:lnTo>
                    <a:pt x="169809" y="36420"/>
                  </a:lnTo>
                  <a:lnTo>
                    <a:pt x="169809" y="39602"/>
                  </a:lnTo>
                  <a:lnTo>
                    <a:pt x="173057" y="42774"/>
                  </a:lnTo>
                  <a:lnTo>
                    <a:pt x="173057" y="42774"/>
                  </a:lnTo>
                  <a:lnTo>
                    <a:pt x="173057" y="45945"/>
                  </a:lnTo>
                  <a:lnTo>
                    <a:pt x="173057" y="49127"/>
                  </a:lnTo>
                  <a:lnTo>
                    <a:pt x="169809" y="49127"/>
                  </a:lnTo>
                  <a:lnTo>
                    <a:pt x="169809" y="52299"/>
                  </a:lnTo>
                  <a:lnTo>
                    <a:pt x="169809" y="58652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9809" y="61824"/>
                  </a:lnTo>
                  <a:lnTo>
                    <a:pt x="166560" y="61824"/>
                  </a:lnTo>
                  <a:lnTo>
                    <a:pt x="166560" y="64995"/>
                  </a:lnTo>
                  <a:lnTo>
                    <a:pt x="163312" y="64995"/>
                  </a:lnTo>
                  <a:lnTo>
                    <a:pt x="163312" y="64995"/>
                  </a:lnTo>
                  <a:lnTo>
                    <a:pt x="163312" y="68177"/>
                  </a:lnTo>
                  <a:lnTo>
                    <a:pt x="166560" y="71349"/>
                  </a:lnTo>
                  <a:lnTo>
                    <a:pt x="166560" y="74520"/>
                  </a:lnTo>
                  <a:lnTo>
                    <a:pt x="166560" y="77702"/>
                  </a:lnTo>
                  <a:lnTo>
                    <a:pt x="163312" y="87227"/>
                  </a:lnTo>
                  <a:lnTo>
                    <a:pt x="163312" y="90399"/>
                  </a:lnTo>
                  <a:lnTo>
                    <a:pt x="166560" y="90399"/>
                  </a:lnTo>
                  <a:lnTo>
                    <a:pt x="166560" y="93570"/>
                  </a:lnTo>
                  <a:lnTo>
                    <a:pt x="166560" y="93570"/>
                  </a:lnTo>
                  <a:lnTo>
                    <a:pt x="166560" y="96752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99924"/>
                  </a:lnTo>
                  <a:lnTo>
                    <a:pt x="163312" y="103095"/>
                  </a:lnTo>
                  <a:lnTo>
                    <a:pt x="163312" y="109449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3312" y="112620"/>
                  </a:lnTo>
                  <a:lnTo>
                    <a:pt x="160064" y="122145"/>
                  </a:lnTo>
                  <a:lnTo>
                    <a:pt x="160064" y="122145"/>
                  </a:lnTo>
                  <a:lnTo>
                    <a:pt x="160064" y="125327"/>
                  </a:lnTo>
                  <a:lnTo>
                    <a:pt x="156816" y="128499"/>
                  </a:lnTo>
                  <a:lnTo>
                    <a:pt x="153568" y="131670"/>
                  </a:lnTo>
                  <a:lnTo>
                    <a:pt x="150320" y="134852"/>
                  </a:lnTo>
                  <a:lnTo>
                    <a:pt x="150320" y="138024"/>
                  </a:lnTo>
                  <a:lnTo>
                    <a:pt x="150320" y="138024"/>
                  </a:lnTo>
                  <a:lnTo>
                    <a:pt x="150320" y="141195"/>
                  </a:lnTo>
                  <a:lnTo>
                    <a:pt x="150320" y="144377"/>
                  </a:lnTo>
                  <a:lnTo>
                    <a:pt x="150320" y="147549"/>
                  </a:lnTo>
                  <a:lnTo>
                    <a:pt x="150320" y="150720"/>
                  </a:lnTo>
                  <a:lnTo>
                    <a:pt x="147072" y="150720"/>
                  </a:lnTo>
                  <a:lnTo>
                    <a:pt x="147072" y="153902"/>
                  </a:lnTo>
                  <a:lnTo>
                    <a:pt x="147072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43834" y="153902"/>
                  </a:lnTo>
                  <a:lnTo>
                    <a:pt x="137338" y="153902"/>
                  </a:lnTo>
                  <a:lnTo>
                    <a:pt x="134090" y="153902"/>
                  </a:lnTo>
                  <a:lnTo>
                    <a:pt x="134090" y="157074"/>
                  </a:lnTo>
                  <a:lnTo>
                    <a:pt x="130842" y="157074"/>
                  </a:lnTo>
                  <a:lnTo>
                    <a:pt x="130842" y="163427"/>
                  </a:lnTo>
                  <a:lnTo>
                    <a:pt x="130842" y="166599"/>
                  </a:lnTo>
                  <a:lnTo>
                    <a:pt x="127594" y="169770"/>
                  </a:lnTo>
                  <a:lnTo>
                    <a:pt x="127594" y="169770"/>
                  </a:lnTo>
                  <a:lnTo>
                    <a:pt x="124346" y="172952"/>
                  </a:lnTo>
                  <a:lnTo>
                    <a:pt x="117850" y="172952"/>
                  </a:lnTo>
                  <a:lnTo>
                    <a:pt x="117850" y="172952"/>
                  </a:lnTo>
                  <a:lnTo>
                    <a:pt x="108115" y="179295"/>
                  </a:lnTo>
                  <a:lnTo>
                    <a:pt x="108115" y="182477"/>
                  </a:lnTo>
                  <a:lnTo>
                    <a:pt x="108115" y="188820"/>
                  </a:lnTo>
                  <a:lnTo>
                    <a:pt x="108115" y="192002"/>
                  </a:lnTo>
                  <a:lnTo>
                    <a:pt x="108115" y="192002"/>
                  </a:lnTo>
                  <a:lnTo>
                    <a:pt x="104867" y="192002"/>
                  </a:lnTo>
                  <a:lnTo>
                    <a:pt x="98371" y="192002"/>
                  </a:lnTo>
                  <a:lnTo>
                    <a:pt x="98371" y="192002"/>
                  </a:lnTo>
                  <a:lnTo>
                    <a:pt x="95123" y="192002"/>
                  </a:lnTo>
                  <a:lnTo>
                    <a:pt x="91875" y="188820"/>
                  </a:lnTo>
                  <a:lnTo>
                    <a:pt x="88627" y="188820"/>
                  </a:lnTo>
                  <a:lnTo>
                    <a:pt x="85379" y="192002"/>
                  </a:lnTo>
                  <a:lnTo>
                    <a:pt x="78883" y="195174"/>
                  </a:lnTo>
                  <a:lnTo>
                    <a:pt x="75635" y="195174"/>
                  </a:lnTo>
                  <a:lnTo>
                    <a:pt x="75635" y="195174"/>
                  </a:lnTo>
                  <a:lnTo>
                    <a:pt x="72396" y="198345"/>
                  </a:lnTo>
                  <a:lnTo>
                    <a:pt x="69148" y="201527"/>
                  </a:lnTo>
                  <a:lnTo>
                    <a:pt x="69148" y="204699"/>
                  </a:lnTo>
                  <a:lnTo>
                    <a:pt x="69148" y="212633"/>
                  </a:lnTo>
                  <a:lnTo>
                    <a:pt x="69148" y="212633"/>
                  </a:lnTo>
                  <a:lnTo>
                    <a:pt x="65900" y="212633"/>
                  </a:lnTo>
                  <a:lnTo>
                    <a:pt x="62652" y="212633"/>
                  </a:lnTo>
                  <a:lnTo>
                    <a:pt x="59404" y="212633"/>
                  </a:lnTo>
                  <a:lnTo>
                    <a:pt x="59404" y="215814"/>
                  </a:lnTo>
                  <a:lnTo>
                    <a:pt x="59404" y="218986"/>
                  </a:lnTo>
                  <a:lnTo>
                    <a:pt x="56156" y="222158"/>
                  </a:lnTo>
                  <a:lnTo>
                    <a:pt x="56156" y="222158"/>
                  </a:lnTo>
                  <a:lnTo>
                    <a:pt x="52908" y="222158"/>
                  </a:lnTo>
                  <a:lnTo>
                    <a:pt x="52908" y="225339"/>
                  </a:lnTo>
                  <a:lnTo>
                    <a:pt x="56156" y="228511"/>
                  </a:lnTo>
                  <a:lnTo>
                    <a:pt x="56156" y="231683"/>
                  </a:lnTo>
                  <a:lnTo>
                    <a:pt x="56156" y="231683"/>
                  </a:lnTo>
                  <a:lnTo>
                    <a:pt x="56156" y="234864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38036"/>
                  </a:lnTo>
                  <a:lnTo>
                    <a:pt x="52908" y="241208"/>
                  </a:lnTo>
                  <a:lnTo>
                    <a:pt x="52908" y="244389"/>
                  </a:lnTo>
                  <a:lnTo>
                    <a:pt x="49660" y="244389"/>
                  </a:lnTo>
                  <a:lnTo>
                    <a:pt x="49660" y="247561"/>
                  </a:lnTo>
                  <a:lnTo>
                    <a:pt x="44793" y="247561"/>
                  </a:lnTo>
                  <a:lnTo>
                    <a:pt x="41545" y="250733"/>
                  </a:lnTo>
                  <a:lnTo>
                    <a:pt x="35049" y="253914"/>
                  </a:lnTo>
                  <a:lnTo>
                    <a:pt x="31801" y="260258"/>
                  </a:lnTo>
                  <a:lnTo>
                    <a:pt x="25305" y="253914"/>
                  </a:lnTo>
                  <a:lnTo>
                    <a:pt x="22057" y="253914"/>
                  </a:lnTo>
                  <a:lnTo>
                    <a:pt x="18818" y="253914"/>
                  </a:lnTo>
                  <a:lnTo>
                    <a:pt x="18818" y="250733"/>
                  </a:lnTo>
                  <a:lnTo>
                    <a:pt x="15570" y="247561"/>
                  </a:lnTo>
                  <a:lnTo>
                    <a:pt x="15570" y="244389"/>
                  </a:lnTo>
                  <a:lnTo>
                    <a:pt x="12322" y="244389"/>
                  </a:lnTo>
                  <a:lnTo>
                    <a:pt x="9074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5826" y="244389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2578" y="247561"/>
                  </a:lnTo>
                  <a:lnTo>
                    <a:pt x="-670" y="250733"/>
                  </a:lnTo>
                  <a:lnTo>
                    <a:pt x="-670" y="253914"/>
                  </a:lnTo>
                  <a:lnTo>
                    <a:pt x="-670" y="253914"/>
                  </a:lnTo>
                  <a:lnTo>
                    <a:pt x="-670" y="257086"/>
                  </a:lnTo>
                  <a:lnTo>
                    <a:pt x="-670" y="260258"/>
                  </a:lnTo>
                  <a:lnTo>
                    <a:pt x="18818" y="295186"/>
                  </a:lnTo>
                  <a:lnTo>
                    <a:pt x="18818" y="298358"/>
                  </a:lnTo>
                  <a:lnTo>
                    <a:pt x="18818" y="304711"/>
                  </a:lnTo>
                  <a:lnTo>
                    <a:pt x="22057" y="314236"/>
                  </a:lnTo>
                  <a:lnTo>
                    <a:pt x="22057" y="320589"/>
                  </a:lnTo>
                  <a:lnTo>
                    <a:pt x="22057" y="320589"/>
                  </a:lnTo>
                  <a:lnTo>
                    <a:pt x="22057" y="323761"/>
                  </a:lnTo>
                  <a:lnTo>
                    <a:pt x="28553" y="326933"/>
                  </a:lnTo>
                  <a:lnTo>
                    <a:pt x="28553" y="330114"/>
                  </a:lnTo>
                  <a:lnTo>
                    <a:pt x="28553" y="330114"/>
                  </a:lnTo>
                  <a:lnTo>
                    <a:pt x="28553" y="333286"/>
                  </a:lnTo>
                  <a:lnTo>
                    <a:pt x="28553" y="333286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6458"/>
                  </a:lnTo>
                  <a:lnTo>
                    <a:pt x="31801" y="339639"/>
                  </a:lnTo>
                  <a:lnTo>
                    <a:pt x="35049" y="342811"/>
                  </a:lnTo>
                  <a:lnTo>
                    <a:pt x="38297" y="345983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52336"/>
                  </a:lnTo>
                  <a:lnTo>
                    <a:pt x="49660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2908" y="349164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6156" y="352336"/>
                  </a:lnTo>
                  <a:lnTo>
                    <a:pt x="59404" y="352336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9164"/>
                  </a:lnTo>
                  <a:lnTo>
                    <a:pt x="59404" y="345983"/>
                  </a:lnTo>
                  <a:lnTo>
                    <a:pt x="62652" y="345983"/>
                  </a:lnTo>
                  <a:lnTo>
                    <a:pt x="62652" y="342811"/>
                  </a:lnTo>
                  <a:lnTo>
                    <a:pt x="62652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5900" y="342811"/>
                  </a:lnTo>
                  <a:lnTo>
                    <a:pt x="69148" y="342811"/>
                  </a:lnTo>
                  <a:lnTo>
                    <a:pt x="72396" y="342811"/>
                  </a:lnTo>
                  <a:lnTo>
                    <a:pt x="72396" y="342811"/>
                  </a:lnTo>
                  <a:lnTo>
                    <a:pt x="75635" y="336458"/>
                  </a:lnTo>
                  <a:lnTo>
                    <a:pt x="78883" y="333286"/>
                  </a:lnTo>
                  <a:lnTo>
                    <a:pt x="78883" y="333286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78883" y="330114"/>
                  </a:lnTo>
                  <a:lnTo>
                    <a:pt x="82131" y="330114"/>
                  </a:lnTo>
                  <a:lnTo>
                    <a:pt x="82131" y="326933"/>
                  </a:lnTo>
                  <a:lnTo>
                    <a:pt x="85379" y="326933"/>
                  </a:lnTo>
                  <a:lnTo>
                    <a:pt x="85379" y="323761"/>
                  </a:lnTo>
                  <a:lnTo>
                    <a:pt x="85379" y="320589"/>
                  </a:lnTo>
                  <a:lnTo>
                    <a:pt x="88627" y="320589"/>
                  </a:lnTo>
                  <a:lnTo>
                    <a:pt x="88627" y="320589"/>
                  </a:lnTo>
                  <a:lnTo>
                    <a:pt x="91875" y="323761"/>
                  </a:lnTo>
                  <a:lnTo>
                    <a:pt x="91875" y="320589"/>
                  </a:lnTo>
                  <a:lnTo>
                    <a:pt x="98371" y="317408"/>
                  </a:lnTo>
                  <a:lnTo>
                    <a:pt x="98371" y="317408"/>
                  </a:lnTo>
                  <a:lnTo>
                    <a:pt x="101619" y="314236"/>
                  </a:lnTo>
                  <a:lnTo>
                    <a:pt x="101619" y="314236"/>
                  </a:lnTo>
                  <a:lnTo>
                    <a:pt x="104867" y="314236"/>
                  </a:lnTo>
                  <a:lnTo>
                    <a:pt x="108115" y="317408"/>
                  </a:lnTo>
                  <a:lnTo>
                    <a:pt x="108115" y="317408"/>
                  </a:lnTo>
                  <a:lnTo>
                    <a:pt x="111353" y="314236"/>
                  </a:lnTo>
                  <a:lnTo>
                    <a:pt x="111353" y="311064"/>
                  </a:lnTo>
                  <a:lnTo>
                    <a:pt x="111353" y="311064"/>
                  </a:lnTo>
                  <a:lnTo>
                    <a:pt x="114601" y="311064"/>
                  </a:lnTo>
                  <a:lnTo>
                    <a:pt x="114601" y="311064"/>
                  </a:lnTo>
                  <a:lnTo>
                    <a:pt x="117850" y="314236"/>
                  </a:lnTo>
                  <a:lnTo>
                    <a:pt x="121098" y="314236"/>
                  </a:lnTo>
                  <a:lnTo>
                    <a:pt x="121098" y="311064"/>
                  </a:lnTo>
                  <a:lnTo>
                    <a:pt x="117850" y="307883"/>
                  </a:lnTo>
                  <a:lnTo>
                    <a:pt x="114601" y="304711"/>
                  </a:lnTo>
                  <a:lnTo>
                    <a:pt x="114601" y="301539"/>
                  </a:lnTo>
                  <a:lnTo>
                    <a:pt x="114601" y="301539"/>
                  </a:lnTo>
                  <a:lnTo>
                    <a:pt x="117850" y="301539"/>
                  </a:lnTo>
                  <a:lnTo>
                    <a:pt x="121098" y="304711"/>
                  </a:lnTo>
                  <a:lnTo>
                    <a:pt x="124346" y="304711"/>
                  </a:lnTo>
                  <a:lnTo>
                    <a:pt x="124346" y="304711"/>
                  </a:lnTo>
                  <a:lnTo>
                    <a:pt x="130842" y="298358"/>
                  </a:lnTo>
                  <a:lnTo>
                    <a:pt x="134090" y="298358"/>
                  </a:lnTo>
                  <a:lnTo>
                    <a:pt x="134090" y="295186"/>
                  </a:lnTo>
                  <a:lnTo>
                    <a:pt x="134090" y="292014"/>
                  </a:lnTo>
                  <a:lnTo>
                    <a:pt x="137338" y="288833"/>
                  </a:lnTo>
                  <a:lnTo>
                    <a:pt x="137338" y="282489"/>
                  </a:lnTo>
                  <a:lnTo>
                    <a:pt x="137338" y="282489"/>
                  </a:lnTo>
                  <a:lnTo>
                    <a:pt x="140586" y="282489"/>
                  </a:lnTo>
                  <a:lnTo>
                    <a:pt x="143834" y="282489"/>
                  </a:lnTo>
                  <a:lnTo>
                    <a:pt x="143834" y="279308"/>
                  </a:lnTo>
                  <a:lnTo>
                    <a:pt x="143834" y="276136"/>
                  </a:lnTo>
                  <a:lnTo>
                    <a:pt x="143834" y="272964"/>
                  </a:lnTo>
                  <a:lnTo>
                    <a:pt x="147072" y="269783"/>
                  </a:lnTo>
                  <a:lnTo>
                    <a:pt x="147072" y="269783"/>
                  </a:lnTo>
                  <a:lnTo>
                    <a:pt x="150320" y="269783"/>
                  </a:lnTo>
                  <a:lnTo>
                    <a:pt x="150320" y="269783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47072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2964"/>
                  </a:lnTo>
                  <a:lnTo>
                    <a:pt x="150320" y="276136"/>
                  </a:lnTo>
                  <a:lnTo>
                    <a:pt x="156816" y="272964"/>
                  </a:lnTo>
                  <a:lnTo>
                    <a:pt x="156816" y="272964"/>
                  </a:lnTo>
                  <a:lnTo>
                    <a:pt x="160064" y="272964"/>
                  </a:lnTo>
                  <a:lnTo>
                    <a:pt x="160064" y="272964"/>
                  </a:lnTo>
                  <a:lnTo>
                    <a:pt x="163312" y="272964"/>
                  </a:lnTo>
                  <a:lnTo>
                    <a:pt x="163312" y="272964"/>
                  </a:lnTo>
                  <a:lnTo>
                    <a:pt x="163312" y="269783"/>
                  </a:lnTo>
                  <a:lnTo>
                    <a:pt x="163312" y="269783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3312" y="266611"/>
                  </a:lnTo>
                  <a:lnTo>
                    <a:pt x="166560" y="266611"/>
                  </a:lnTo>
                  <a:lnTo>
                    <a:pt x="166560" y="269783"/>
                  </a:lnTo>
                  <a:lnTo>
                    <a:pt x="166560" y="269783"/>
                  </a:lnTo>
                  <a:lnTo>
                    <a:pt x="169809" y="269783"/>
                  </a:lnTo>
                  <a:lnTo>
                    <a:pt x="169809" y="266611"/>
                  </a:lnTo>
                  <a:lnTo>
                    <a:pt x="169809" y="263439"/>
                  </a:lnTo>
                  <a:lnTo>
                    <a:pt x="169809" y="263439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3057" y="260258"/>
                  </a:lnTo>
                  <a:lnTo>
                    <a:pt x="176305" y="260258"/>
                  </a:lnTo>
                  <a:lnTo>
                    <a:pt x="176305" y="260258"/>
                  </a:lnTo>
                  <a:lnTo>
                    <a:pt x="176305" y="263439"/>
                  </a:lnTo>
                  <a:lnTo>
                    <a:pt x="176305" y="263439"/>
                  </a:lnTo>
                  <a:lnTo>
                    <a:pt x="179553" y="263439"/>
                  </a:lnTo>
                  <a:lnTo>
                    <a:pt x="179553" y="263439"/>
                  </a:lnTo>
                  <a:lnTo>
                    <a:pt x="186039" y="263439"/>
                  </a:lnTo>
                  <a:lnTo>
                    <a:pt x="189287" y="260258"/>
                  </a:lnTo>
                  <a:lnTo>
                    <a:pt x="189287" y="260258"/>
                  </a:lnTo>
                  <a:lnTo>
                    <a:pt x="189287" y="257086"/>
                  </a:lnTo>
                  <a:lnTo>
                    <a:pt x="189287" y="253914"/>
                  </a:lnTo>
                  <a:lnTo>
                    <a:pt x="189287" y="253914"/>
                  </a:lnTo>
                  <a:lnTo>
                    <a:pt x="195783" y="253914"/>
                  </a:lnTo>
                  <a:lnTo>
                    <a:pt x="195783" y="253914"/>
                  </a:lnTo>
                  <a:lnTo>
                    <a:pt x="199031" y="257086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199031" y="260258"/>
                  </a:lnTo>
                  <a:lnTo>
                    <a:pt x="202279" y="260258"/>
                  </a:lnTo>
                  <a:lnTo>
                    <a:pt x="202279" y="257086"/>
                  </a:lnTo>
                  <a:lnTo>
                    <a:pt x="202279" y="257086"/>
                  </a:lnTo>
                  <a:lnTo>
                    <a:pt x="202279" y="250733"/>
                  </a:lnTo>
                  <a:lnTo>
                    <a:pt x="202279" y="253914"/>
                  </a:lnTo>
                  <a:lnTo>
                    <a:pt x="205527" y="257086"/>
                  </a:lnTo>
                  <a:lnTo>
                    <a:pt x="205527" y="257086"/>
                  </a:lnTo>
                  <a:lnTo>
                    <a:pt x="210394" y="257086"/>
                  </a:lnTo>
                  <a:lnTo>
                    <a:pt x="210394" y="257086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3914"/>
                  </a:lnTo>
                  <a:lnTo>
                    <a:pt x="213643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50733"/>
                  </a:lnTo>
                  <a:lnTo>
                    <a:pt x="216891" y="247561"/>
                  </a:lnTo>
                  <a:lnTo>
                    <a:pt x="216891" y="244389"/>
                  </a:lnTo>
                  <a:lnTo>
                    <a:pt x="220139" y="244389"/>
                  </a:lnTo>
                  <a:lnTo>
                    <a:pt x="220139" y="244389"/>
                  </a:lnTo>
                  <a:lnTo>
                    <a:pt x="223387" y="234864"/>
                  </a:lnTo>
                  <a:lnTo>
                    <a:pt x="223387" y="231683"/>
                  </a:lnTo>
                  <a:lnTo>
                    <a:pt x="226635" y="234864"/>
                  </a:lnTo>
                  <a:lnTo>
                    <a:pt x="226635" y="234864"/>
                  </a:lnTo>
                  <a:lnTo>
                    <a:pt x="226635" y="238036"/>
                  </a:lnTo>
                  <a:lnTo>
                    <a:pt x="229883" y="238036"/>
                  </a:lnTo>
                  <a:lnTo>
                    <a:pt x="233131" y="238036"/>
                  </a:lnTo>
                  <a:lnTo>
                    <a:pt x="242865" y="228511"/>
                  </a:lnTo>
                  <a:lnTo>
                    <a:pt x="242865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6113" y="225339"/>
                  </a:lnTo>
                  <a:lnTo>
                    <a:pt x="249361" y="225339"/>
                  </a:lnTo>
                  <a:lnTo>
                    <a:pt x="249361" y="225339"/>
                  </a:lnTo>
                  <a:lnTo>
                    <a:pt x="249361" y="222158"/>
                  </a:lnTo>
                  <a:lnTo>
                    <a:pt x="249361" y="222158"/>
                  </a:lnTo>
                  <a:lnTo>
                    <a:pt x="252609" y="218986"/>
                  </a:lnTo>
                  <a:lnTo>
                    <a:pt x="252609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5857" y="222158"/>
                  </a:lnTo>
                  <a:lnTo>
                    <a:pt x="259105" y="215814"/>
                  </a:lnTo>
                  <a:lnTo>
                    <a:pt x="259105" y="215814"/>
                  </a:lnTo>
                  <a:lnTo>
                    <a:pt x="262353" y="215814"/>
                  </a:lnTo>
                  <a:lnTo>
                    <a:pt x="262353" y="218986"/>
                  </a:lnTo>
                  <a:lnTo>
                    <a:pt x="262353" y="222158"/>
                  </a:lnTo>
                  <a:lnTo>
                    <a:pt x="265602" y="222158"/>
                  </a:lnTo>
                  <a:lnTo>
                    <a:pt x="265602" y="222158"/>
                  </a:lnTo>
                  <a:lnTo>
                    <a:pt x="265602" y="218986"/>
                  </a:lnTo>
                  <a:lnTo>
                    <a:pt x="265602" y="218986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5602" y="215814"/>
                  </a:lnTo>
                  <a:lnTo>
                    <a:pt x="268850" y="212633"/>
                  </a:lnTo>
                  <a:lnTo>
                    <a:pt x="268850" y="212633"/>
                  </a:lnTo>
                  <a:lnTo>
                    <a:pt x="268850" y="207870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68850" y="204699"/>
                  </a:lnTo>
                  <a:lnTo>
                    <a:pt x="272088" y="204699"/>
                  </a:lnTo>
                  <a:lnTo>
                    <a:pt x="272088" y="201527"/>
                  </a:lnTo>
                  <a:lnTo>
                    <a:pt x="272088" y="201527"/>
                  </a:lnTo>
                  <a:lnTo>
                    <a:pt x="278584" y="192002"/>
                  </a:lnTo>
                  <a:lnTo>
                    <a:pt x="278584" y="185649"/>
                  </a:lnTo>
                  <a:lnTo>
                    <a:pt x="278584" y="182477"/>
                  </a:lnTo>
                  <a:lnTo>
                    <a:pt x="278584" y="172952"/>
                  </a:lnTo>
                  <a:lnTo>
                    <a:pt x="278584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9770"/>
                  </a:lnTo>
                  <a:lnTo>
                    <a:pt x="275336" y="166599"/>
                  </a:lnTo>
                  <a:lnTo>
                    <a:pt x="275336" y="166599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5336" y="163427"/>
                  </a:lnTo>
                  <a:lnTo>
                    <a:pt x="272088" y="163427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2088" y="160245"/>
                  </a:lnTo>
                  <a:lnTo>
                    <a:pt x="275336" y="160245"/>
                  </a:lnTo>
                  <a:lnTo>
                    <a:pt x="275336" y="157074"/>
                  </a:lnTo>
                  <a:lnTo>
                    <a:pt x="275336" y="157074"/>
                  </a:lnTo>
                  <a:lnTo>
                    <a:pt x="275336" y="153902"/>
                  </a:lnTo>
                  <a:lnTo>
                    <a:pt x="275336" y="147549"/>
                  </a:lnTo>
                  <a:lnTo>
                    <a:pt x="275336" y="147549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41195"/>
                  </a:lnTo>
                  <a:lnTo>
                    <a:pt x="278584" y="138024"/>
                  </a:lnTo>
                  <a:lnTo>
                    <a:pt x="278584" y="138024"/>
                  </a:lnTo>
                  <a:lnTo>
                    <a:pt x="275336" y="134852"/>
                  </a:lnTo>
                  <a:lnTo>
                    <a:pt x="278584" y="134852"/>
                  </a:lnTo>
                  <a:lnTo>
                    <a:pt x="278584" y="134852"/>
                  </a:lnTo>
                  <a:lnTo>
                    <a:pt x="278584" y="131670"/>
                  </a:lnTo>
                  <a:lnTo>
                    <a:pt x="278584" y="131670"/>
                  </a:lnTo>
                  <a:lnTo>
                    <a:pt x="278584" y="128499"/>
                  </a:lnTo>
                  <a:lnTo>
                    <a:pt x="278584" y="115802"/>
                  </a:lnTo>
                  <a:lnTo>
                    <a:pt x="278584" y="112620"/>
                  </a:lnTo>
                  <a:lnTo>
                    <a:pt x="285080" y="10627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23944C4-13CD-E13A-D0AD-114676E8297B}"/>
                </a:ext>
              </a:extLst>
            </p:cNvPr>
            <p:cNvSpPr/>
            <p:nvPr/>
          </p:nvSpPr>
          <p:spPr>
            <a:xfrm>
              <a:off x="6752633" y="2218008"/>
              <a:ext cx="485775" cy="819150"/>
            </a:xfrm>
            <a:custGeom>
              <a:avLst/>
              <a:gdLst>
                <a:gd name="connsiteX0" fmla="*/ 485105 w 485775"/>
                <a:gd name="connsiteY0" fmla="*/ 477209 h 819150"/>
                <a:gd name="connsiteX1" fmla="*/ 485105 w 485775"/>
                <a:gd name="connsiteY1" fmla="*/ 473989 h 819150"/>
                <a:gd name="connsiteX2" fmla="*/ 485105 w 485775"/>
                <a:gd name="connsiteY2" fmla="*/ 473989 h 819150"/>
                <a:gd name="connsiteX3" fmla="*/ 485105 w 485775"/>
                <a:gd name="connsiteY3" fmla="*/ 470760 h 819150"/>
                <a:gd name="connsiteX4" fmla="*/ 485105 w 485775"/>
                <a:gd name="connsiteY4" fmla="*/ 470760 h 819150"/>
                <a:gd name="connsiteX5" fmla="*/ 481895 w 485775"/>
                <a:gd name="connsiteY5" fmla="*/ 467541 h 819150"/>
                <a:gd name="connsiteX6" fmla="*/ 485105 w 485775"/>
                <a:gd name="connsiteY6" fmla="*/ 461083 h 819150"/>
                <a:gd name="connsiteX7" fmla="*/ 485105 w 485775"/>
                <a:gd name="connsiteY7" fmla="*/ 457864 h 819150"/>
                <a:gd name="connsiteX8" fmla="*/ 485105 w 485775"/>
                <a:gd name="connsiteY8" fmla="*/ 454634 h 819150"/>
                <a:gd name="connsiteX9" fmla="*/ 481895 w 485775"/>
                <a:gd name="connsiteY9" fmla="*/ 451415 h 819150"/>
                <a:gd name="connsiteX10" fmla="*/ 481895 w 485775"/>
                <a:gd name="connsiteY10" fmla="*/ 448186 h 819150"/>
                <a:gd name="connsiteX11" fmla="*/ 481895 w 485775"/>
                <a:gd name="connsiteY11" fmla="*/ 444957 h 819150"/>
                <a:gd name="connsiteX12" fmla="*/ 478695 w 485775"/>
                <a:gd name="connsiteY12" fmla="*/ 441738 h 819150"/>
                <a:gd name="connsiteX13" fmla="*/ 478695 w 485775"/>
                <a:gd name="connsiteY13" fmla="*/ 438509 h 819150"/>
                <a:gd name="connsiteX14" fmla="*/ 481895 w 485775"/>
                <a:gd name="connsiteY14" fmla="*/ 432060 h 819150"/>
                <a:gd name="connsiteX15" fmla="*/ 478695 w 485775"/>
                <a:gd name="connsiteY15" fmla="*/ 428841 h 819150"/>
                <a:gd name="connsiteX16" fmla="*/ 478695 w 485775"/>
                <a:gd name="connsiteY16" fmla="*/ 419163 h 819150"/>
                <a:gd name="connsiteX17" fmla="*/ 462664 w 485775"/>
                <a:gd name="connsiteY17" fmla="*/ 390141 h 819150"/>
                <a:gd name="connsiteX18" fmla="*/ 456244 w 485775"/>
                <a:gd name="connsiteY18" fmla="*/ 383683 h 819150"/>
                <a:gd name="connsiteX19" fmla="*/ 456244 w 485775"/>
                <a:gd name="connsiteY19" fmla="*/ 380463 h 819150"/>
                <a:gd name="connsiteX20" fmla="*/ 456244 w 485775"/>
                <a:gd name="connsiteY20" fmla="*/ 377234 h 819150"/>
                <a:gd name="connsiteX21" fmla="*/ 453044 w 485775"/>
                <a:gd name="connsiteY21" fmla="*/ 367557 h 819150"/>
                <a:gd name="connsiteX22" fmla="*/ 453044 w 485775"/>
                <a:gd name="connsiteY22" fmla="*/ 357889 h 819150"/>
                <a:gd name="connsiteX23" fmla="*/ 453044 w 485775"/>
                <a:gd name="connsiteY23" fmla="*/ 354660 h 819150"/>
                <a:gd name="connsiteX24" fmla="*/ 449834 w 485775"/>
                <a:gd name="connsiteY24" fmla="*/ 351441 h 819150"/>
                <a:gd name="connsiteX25" fmla="*/ 449834 w 485775"/>
                <a:gd name="connsiteY25" fmla="*/ 351441 h 819150"/>
                <a:gd name="connsiteX26" fmla="*/ 449834 w 485775"/>
                <a:gd name="connsiteY26" fmla="*/ 348212 h 819150"/>
                <a:gd name="connsiteX27" fmla="*/ 449834 w 485775"/>
                <a:gd name="connsiteY27" fmla="*/ 344983 h 819150"/>
                <a:gd name="connsiteX28" fmla="*/ 449834 w 485775"/>
                <a:gd name="connsiteY28" fmla="*/ 330476 h 819150"/>
                <a:gd name="connsiteX29" fmla="*/ 446624 w 485775"/>
                <a:gd name="connsiteY29" fmla="*/ 327247 h 819150"/>
                <a:gd name="connsiteX30" fmla="*/ 446624 w 485775"/>
                <a:gd name="connsiteY30" fmla="*/ 327247 h 819150"/>
                <a:gd name="connsiteX31" fmla="*/ 449834 w 485775"/>
                <a:gd name="connsiteY31" fmla="*/ 324028 h 819150"/>
                <a:gd name="connsiteX32" fmla="*/ 449834 w 485775"/>
                <a:gd name="connsiteY32" fmla="*/ 320799 h 819150"/>
                <a:gd name="connsiteX33" fmla="*/ 449834 w 485775"/>
                <a:gd name="connsiteY33" fmla="*/ 320799 h 819150"/>
                <a:gd name="connsiteX34" fmla="*/ 449834 w 485775"/>
                <a:gd name="connsiteY34" fmla="*/ 320799 h 819150"/>
                <a:gd name="connsiteX35" fmla="*/ 453044 w 485775"/>
                <a:gd name="connsiteY35" fmla="*/ 320799 h 819150"/>
                <a:gd name="connsiteX36" fmla="*/ 453044 w 485775"/>
                <a:gd name="connsiteY36" fmla="*/ 320799 h 819150"/>
                <a:gd name="connsiteX37" fmla="*/ 456244 w 485775"/>
                <a:gd name="connsiteY37" fmla="*/ 320799 h 819150"/>
                <a:gd name="connsiteX38" fmla="*/ 456244 w 485775"/>
                <a:gd name="connsiteY38" fmla="*/ 317570 h 819150"/>
                <a:gd name="connsiteX39" fmla="*/ 456244 w 485775"/>
                <a:gd name="connsiteY39" fmla="*/ 307902 h 819150"/>
                <a:gd name="connsiteX40" fmla="*/ 456244 w 485775"/>
                <a:gd name="connsiteY40" fmla="*/ 304673 h 819150"/>
                <a:gd name="connsiteX41" fmla="*/ 456244 w 485775"/>
                <a:gd name="connsiteY41" fmla="*/ 301453 h 819150"/>
                <a:gd name="connsiteX42" fmla="*/ 453044 w 485775"/>
                <a:gd name="connsiteY42" fmla="*/ 298224 h 819150"/>
                <a:gd name="connsiteX43" fmla="*/ 453044 w 485775"/>
                <a:gd name="connsiteY43" fmla="*/ 294996 h 819150"/>
                <a:gd name="connsiteX44" fmla="*/ 453044 w 485775"/>
                <a:gd name="connsiteY44" fmla="*/ 291776 h 819150"/>
                <a:gd name="connsiteX45" fmla="*/ 449834 w 485775"/>
                <a:gd name="connsiteY45" fmla="*/ 291776 h 819150"/>
                <a:gd name="connsiteX46" fmla="*/ 449834 w 485775"/>
                <a:gd name="connsiteY46" fmla="*/ 288547 h 819150"/>
                <a:gd name="connsiteX47" fmla="*/ 446624 w 485775"/>
                <a:gd name="connsiteY47" fmla="*/ 288547 h 819150"/>
                <a:gd name="connsiteX48" fmla="*/ 446624 w 485775"/>
                <a:gd name="connsiteY48" fmla="*/ 282099 h 819150"/>
                <a:gd name="connsiteX49" fmla="*/ 443424 w 485775"/>
                <a:gd name="connsiteY49" fmla="*/ 278870 h 819150"/>
                <a:gd name="connsiteX50" fmla="*/ 443424 w 485775"/>
                <a:gd name="connsiteY50" fmla="*/ 275650 h 819150"/>
                <a:gd name="connsiteX51" fmla="*/ 440214 w 485775"/>
                <a:gd name="connsiteY51" fmla="*/ 275650 h 819150"/>
                <a:gd name="connsiteX52" fmla="*/ 437013 w 485775"/>
                <a:gd name="connsiteY52" fmla="*/ 272421 h 819150"/>
                <a:gd name="connsiteX53" fmla="*/ 433803 w 485775"/>
                <a:gd name="connsiteY53" fmla="*/ 269202 h 819150"/>
                <a:gd name="connsiteX54" fmla="*/ 433803 w 485775"/>
                <a:gd name="connsiteY54" fmla="*/ 269202 h 819150"/>
                <a:gd name="connsiteX55" fmla="*/ 433803 w 485775"/>
                <a:gd name="connsiteY55" fmla="*/ 265973 h 819150"/>
                <a:gd name="connsiteX56" fmla="*/ 430593 w 485775"/>
                <a:gd name="connsiteY56" fmla="*/ 256295 h 819150"/>
                <a:gd name="connsiteX57" fmla="*/ 427393 w 485775"/>
                <a:gd name="connsiteY57" fmla="*/ 249847 h 819150"/>
                <a:gd name="connsiteX58" fmla="*/ 427393 w 485775"/>
                <a:gd name="connsiteY58" fmla="*/ 243398 h 819150"/>
                <a:gd name="connsiteX59" fmla="*/ 424183 w 485775"/>
                <a:gd name="connsiteY59" fmla="*/ 243398 h 819150"/>
                <a:gd name="connsiteX60" fmla="*/ 424183 w 485775"/>
                <a:gd name="connsiteY60" fmla="*/ 236950 h 819150"/>
                <a:gd name="connsiteX61" fmla="*/ 424183 w 485775"/>
                <a:gd name="connsiteY61" fmla="*/ 236950 h 819150"/>
                <a:gd name="connsiteX62" fmla="*/ 420973 w 485775"/>
                <a:gd name="connsiteY62" fmla="*/ 233721 h 819150"/>
                <a:gd name="connsiteX63" fmla="*/ 408153 w 485775"/>
                <a:gd name="connsiteY63" fmla="*/ 214376 h 819150"/>
                <a:gd name="connsiteX64" fmla="*/ 408153 w 485775"/>
                <a:gd name="connsiteY64" fmla="*/ 211147 h 819150"/>
                <a:gd name="connsiteX65" fmla="*/ 408153 w 485775"/>
                <a:gd name="connsiteY65" fmla="*/ 207928 h 819150"/>
                <a:gd name="connsiteX66" fmla="*/ 408153 w 485775"/>
                <a:gd name="connsiteY66" fmla="*/ 201469 h 819150"/>
                <a:gd name="connsiteX67" fmla="*/ 408153 w 485775"/>
                <a:gd name="connsiteY67" fmla="*/ 198250 h 819150"/>
                <a:gd name="connsiteX68" fmla="*/ 404942 w 485775"/>
                <a:gd name="connsiteY68" fmla="*/ 191802 h 819150"/>
                <a:gd name="connsiteX69" fmla="*/ 404942 w 485775"/>
                <a:gd name="connsiteY69" fmla="*/ 188573 h 819150"/>
                <a:gd name="connsiteX70" fmla="*/ 404942 w 485775"/>
                <a:gd name="connsiteY70" fmla="*/ 185353 h 819150"/>
                <a:gd name="connsiteX71" fmla="*/ 404942 w 485775"/>
                <a:gd name="connsiteY71" fmla="*/ 182124 h 819150"/>
                <a:gd name="connsiteX72" fmla="*/ 404942 w 485775"/>
                <a:gd name="connsiteY72" fmla="*/ 172447 h 819150"/>
                <a:gd name="connsiteX73" fmla="*/ 404942 w 485775"/>
                <a:gd name="connsiteY73" fmla="*/ 159550 h 819150"/>
                <a:gd name="connsiteX74" fmla="*/ 401742 w 485775"/>
                <a:gd name="connsiteY74" fmla="*/ 156321 h 819150"/>
                <a:gd name="connsiteX75" fmla="*/ 401742 w 485775"/>
                <a:gd name="connsiteY75" fmla="*/ 153102 h 819150"/>
                <a:gd name="connsiteX76" fmla="*/ 401742 w 485775"/>
                <a:gd name="connsiteY76" fmla="*/ 153102 h 819150"/>
                <a:gd name="connsiteX77" fmla="*/ 401742 w 485775"/>
                <a:gd name="connsiteY77" fmla="*/ 149873 h 819150"/>
                <a:gd name="connsiteX78" fmla="*/ 401742 w 485775"/>
                <a:gd name="connsiteY78" fmla="*/ 149873 h 819150"/>
                <a:gd name="connsiteX79" fmla="*/ 401742 w 485775"/>
                <a:gd name="connsiteY79" fmla="*/ 143424 h 819150"/>
                <a:gd name="connsiteX80" fmla="*/ 398532 w 485775"/>
                <a:gd name="connsiteY80" fmla="*/ 135366 h 819150"/>
                <a:gd name="connsiteX81" fmla="*/ 401742 w 485775"/>
                <a:gd name="connsiteY81" fmla="*/ 135366 h 819150"/>
                <a:gd name="connsiteX82" fmla="*/ 401742 w 485775"/>
                <a:gd name="connsiteY82" fmla="*/ 132137 h 819150"/>
                <a:gd name="connsiteX83" fmla="*/ 401742 w 485775"/>
                <a:gd name="connsiteY83" fmla="*/ 128908 h 819150"/>
                <a:gd name="connsiteX84" fmla="*/ 401742 w 485775"/>
                <a:gd name="connsiteY84" fmla="*/ 125689 h 819150"/>
                <a:gd name="connsiteX85" fmla="*/ 401742 w 485775"/>
                <a:gd name="connsiteY85" fmla="*/ 122460 h 819150"/>
                <a:gd name="connsiteX86" fmla="*/ 401742 w 485775"/>
                <a:gd name="connsiteY86" fmla="*/ 119240 h 819150"/>
                <a:gd name="connsiteX87" fmla="*/ 404942 w 485775"/>
                <a:gd name="connsiteY87" fmla="*/ 116011 h 819150"/>
                <a:gd name="connsiteX88" fmla="*/ 401742 w 485775"/>
                <a:gd name="connsiteY88" fmla="*/ 112782 h 819150"/>
                <a:gd name="connsiteX89" fmla="*/ 401742 w 485775"/>
                <a:gd name="connsiteY89" fmla="*/ 112782 h 819150"/>
                <a:gd name="connsiteX90" fmla="*/ 401742 w 485775"/>
                <a:gd name="connsiteY90" fmla="*/ 109563 h 819150"/>
                <a:gd name="connsiteX91" fmla="*/ 401742 w 485775"/>
                <a:gd name="connsiteY91" fmla="*/ 106334 h 819150"/>
                <a:gd name="connsiteX92" fmla="*/ 401742 w 485775"/>
                <a:gd name="connsiteY92" fmla="*/ 106334 h 819150"/>
                <a:gd name="connsiteX93" fmla="*/ 398532 w 485775"/>
                <a:gd name="connsiteY93" fmla="*/ 103114 h 819150"/>
                <a:gd name="connsiteX94" fmla="*/ 398532 w 485775"/>
                <a:gd name="connsiteY94" fmla="*/ 103114 h 819150"/>
                <a:gd name="connsiteX95" fmla="*/ 395322 w 485775"/>
                <a:gd name="connsiteY95" fmla="*/ 103114 h 819150"/>
                <a:gd name="connsiteX96" fmla="*/ 395322 w 485775"/>
                <a:gd name="connsiteY96" fmla="*/ 99885 h 819150"/>
                <a:gd name="connsiteX97" fmla="*/ 392122 w 485775"/>
                <a:gd name="connsiteY97" fmla="*/ 86989 h 819150"/>
                <a:gd name="connsiteX98" fmla="*/ 392122 w 485775"/>
                <a:gd name="connsiteY98" fmla="*/ 86989 h 819150"/>
                <a:gd name="connsiteX99" fmla="*/ 392122 w 485775"/>
                <a:gd name="connsiteY99" fmla="*/ 83760 h 819150"/>
                <a:gd name="connsiteX100" fmla="*/ 392122 w 485775"/>
                <a:gd name="connsiteY100" fmla="*/ 80540 h 819150"/>
                <a:gd name="connsiteX101" fmla="*/ 392122 w 485775"/>
                <a:gd name="connsiteY101" fmla="*/ 77311 h 819150"/>
                <a:gd name="connsiteX102" fmla="*/ 388912 w 485775"/>
                <a:gd name="connsiteY102" fmla="*/ 74082 h 819150"/>
                <a:gd name="connsiteX103" fmla="*/ 388912 w 485775"/>
                <a:gd name="connsiteY103" fmla="*/ 74082 h 819150"/>
                <a:gd name="connsiteX104" fmla="*/ 388912 w 485775"/>
                <a:gd name="connsiteY104" fmla="*/ 74082 h 819150"/>
                <a:gd name="connsiteX105" fmla="*/ 388912 w 485775"/>
                <a:gd name="connsiteY105" fmla="*/ 70863 h 819150"/>
                <a:gd name="connsiteX106" fmla="*/ 388912 w 485775"/>
                <a:gd name="connsiteY106" fmla="*/ 70863 h 819150"/>
                <a:gd name="connsiteX107" fmla="*/ 388912 w 485775"/>
                <a:gd name="connsiteY107" fmla="*/ 67634 h 819150"/>
                <a:gd name="connsiteX108" fmla="*/ 388912 w 485775"/>
                <a:gd name="connsiteY108" fmla="*/ 67634 h 819150"/>
                <a:gd name="connsiteX109" fmla="*/ 385702 w 485775"/>
                <a:gd name="connsiteY109" fmla="*/ 64414 h 819150"/>
                <a:gd name="connsiteX110" fmla="*/ 382502 w 485775"/>
                <a:gd name="connsiteY110" fmla="*/ 64414 h 819150"/>
                <a:gd name="connsiteX111" fmla="*/ 379292 w 485775"/>
                <a:gd name="connsiteY111" fmla="*/ 51508 h 819150"/>
                <a:gd name="connsiteX112" fmla="*/ 379292 w 485775"/>
                <a:gd name="connsiteY112" fmla="*/ 45060 h 819150"/>
                <a:gd name="connsiteX113" fmla="*/ 369671 w 485775"/>
                <a:gd name="connsiteY113" fmla="*/ 38611 h 819150"/>
                <a:gd name="connsiteX114" fmla="*/ 369671 w 485775"/>
                <a:gd name="connsiteY114" fmla="*/ 38611 h 819150"/>
                <a:gd name="connsiteX115" fmla="*/ 366471 w 485775"/>
                <a:gd name="connsiteY115" fmla="*/ 38611 h 819150"/>
                <a:gd name="connsiteX116" fmla="*/ 366471 w 485775"/>
                <a:gd name="connsiteY116" fmla="*/ 38611 h 819150"/>
                <a:gd name="connsiteX117" fmla="*/ 363261 w 485775"/>
                <a:gd name="connsiteY117" fmla="*/ 38611 h 819150"/>
                <a:gd name="connsiteX118" fmla="*/ 356851 w 485775"/>
                <a:gd name="connsiteY118" fmla="*/ 38611 h 819150"/>
                <a:gd name="connsiteX119" fmla="*/ 350431 w 485775"/>
                <a:gd name="connsiteY119" fmla="*/ 41840 h 819150"/>
                <a:gd name="connsiteX120" fmla="*/ 347231 w 485775"/>
                <a:gd name="connsiteY120" fmla="*/ 41840 h 819150"/>
                <a:gd name="connsiteX121" fmla="*/ 344021 w 485775"/>
                <a:gd name="connsiteY121" fmla="*/ 41840 h 819150"/>
                <a:gd name="connsiteX122" fmla="*/ 344021 w 485775"/>
                <a:gd name="connsiteY122" fmla="*/ 41840 h 819150"/>
                <a:gd name="connsiteX123" fmla="*/ 339210 w 485775"/>
                <a:gd name="connsiteY123" fmla="*/ 41840 h 819150"/>
                <a:gd name="connsiteX124" fmla="*/ 339210 w 485775"/>
                <a:gd name="connsiteY124" fmla="*/ 41840 h 819150"/>
                <a:gd name="connsiteX125" fmla="*/ 339210 w 485775"/>
                <a:gd name="connsiteY125" fmla="*/ 41840 h 819150"/>
                <a:gd name="connsiteX126" fmla="*/ 336010 w 485775"/>
                <a:gd name="connsiteY126" fmla="*/ 41840 h 819150"/>
                <a:gd name="connsiteX127" fmla="*/ 326390 w 485775"/>
                <a:gd name="connsiteY127" fmla="*/ 41840 h 819150"/>
                <a:gd name="connsiteX128" fmla="*/ 326390 w 485775"/>
                <a:gd name="connsiteY128" fmla="*/ 41840 h 819150"/>
                <a:gd name="connsiteX129" fmla="*/ 323180 w 485775"/>
                <a:gd name="connsiteY129" fmla="*/ 35382 h 819150"/>
                <a:gd name="connsiteX130" fmla="*/ 319970 w 485775"/>
                <a:gd name="connsiteY130" fmla="*/ 35382 h 819150"/>
                <a:gd name="connsiteX131" fmla="*/ 319970 w 485775"/>
                <a:gd name="connsiteY131" fmla="*/ 32163 h 819150"/>
                <a:gd name="connsiteX132" fmla="*/ 313560 w 485775"/>
                <a:gd name="connsiteY132" fmla="*/ 32163 h 819150"/>
                <a:gd name="connsiteX133" fmla="*/ 313560 w 485775"/>
                <a:gd name="connsiteY133" fmla="*/ 28934 h 819150"/>
                <a:gd name="connsiteX134" fmla="*/ 313560 w 485775"/>
                <a:gd name="connsiteY134" fmla="*/ 25714 h 819150"/>
                <a:gd name="connsiteX135" fmla="*/ 310359 w 485775"/>
                <a:gd name="connsiteY135" fmla="*/ 22485 h 819150"/>
                <a:gd name="connsiteX136" fmla="*/ 307150 w 485775"/>
                <a:gd name="connsiteY136" fmla="*/ 19266 h 819150"/>
                <a:gd name="connsiteX137" fmla="*/ 303939 w 485775"/>
                <a:gd name="connsiteY137" fmla="*/ 16037 h 819150"/>
                <a:gd name="connsiteX138" fmla="*/ 300739 w 485775"/>
                <a:gd name="connsiteY138" fmla="*/ 16037 h 819150"/>
                <a:gd name="connsiteX139" fmla="*/ 287909 w 485775"/>
                <a:gd name="connsiteY139" fmla="*/ 19266 h 819150"/>
                <a:gd name="connsiteX140" fmla="*/ 284699 w 485775"/>
                <a:gd name="connsiteY140" fmla="*/ 22485 h 819150"/>
                <a:gd name="connsiteX141" fmla="*/ 281499 w 485775"/>
                <a:gd name="connsiteY141" fmla="*/ 25714 h 819150"/>
                <a:gd name="connsiteX142" fmla="*/ 278289 w 485775"/>
                <a:gd name="connsiteY142" fmla="*/ 25714 h 819150"/>
                <a:gd name="connsiteX143" fmla="*/ 275088 w 485775"/>
                <a:gd name="connsiteY143" fmla="*/ 28934 h 819150"/>
                <a:gd name="connsiteX144" fmla="*/ 259048 w 485775"/>
                <a:gd name="connsiteY144" fmla="*/ 28934 h 819150"/>
                <a:gd name="connsiteX145" fmla="*/ 259048 w 485775"/>
                <a:gd name="connsiteY145" fmla="*/ 28934 h 819150"/>
                <a:gd name="connsiteX146" fmla="*/ 255848 w 485775"/>
                <a:gd name="connsiteY146" fmla="*/ 32163 h 819150"/>
                <a:gd name="connsiteX147" fmla="*/ 255848 w 485775"/>
                <a:gd name="connsiteY147" fmla="*/ 32163 h 819150"/>
                <a:gd name="connsiteX148" fmla="*/ 252638 w 485775"/>
                <a:gd name="connsiteY148" fmla="*/ 35382 h 819150"/>
                <a:gd name="connsiteX149" fmla="*/ 230197 w 485775"/>
                <a:gd name="connsiteY149" fmla="*/ 51508 h 819150"/>
                <a:gd name="connsiteX150" fmla="*/ 223777 w 485775"/>
                <a:gd name="connsiteY150" fmla="*/ 54737 h 819150"/>
                <a:gd name="connsiteX151" fmla="*/ 201336 w 485775"/>
                <a:gd name="connsiteY151" fmla="*/ 54737 h 819150"/>
                <a:gd name="connsiteX152" fmla="*/ 201336 w 485775"/>
                <a:gd name="connsiteY152" fmla="*/ 54737 h 819150"/>
                <a:gd name="connsiteX153" fmla="*/ 198126 w 485775"/>
                <a:gd name="connsiteY153" fmla="*/ 54737 h 819150"/>
                <a:gd name="connsiteX154" fmla="*/ 198126 w 485775"/>
                <a:gd name="connsiteY154" fmla="*/ 19266 h 819150"/>
                <a:gd name="connsiteX155" fmla="*/ 198126 w 485775"/>
                <a:gd name="connsiteY155" fmla="*/ 19266 h 819150"/>
                <a:gd name="connsiteX156" fmla="*/ 194926 w 485775"/>
                <a:gd name="connsiteY156" fmla="*/ 16037 h 819150"/>
                <a:gd name="connsiteX157" fmla="*/ 194926 w 485775"/>
                <a:gd name="connsiteY157" fmla="*/ 16037 h 819150"/>
                <a:gd name="connsiteX158" fmla="*/ 188506 w 485775"/>
                <a:gd name="connsiteY158" fmla="*/ 19266 h 819150"/>
                <a:gd name="connsiteX159" fmla="*/ 185306 w 485775"/>
                <a:gd name="connsiteY159" fmla="*/ 19266 h 819150"/>
                <a:gd name="connsiteX160" fmla="*/ 182096 w 485775"/>
                <a:gd name="connsiteY160" fmla="*/ 16037 h 819150"/>
                <a:gd name="connsiteX161" fmla="*/ 182096 w 485775"/>
                <a:gd name="connsiteY161" fmla="*/ 16037 h 819150"/>
                <a:gd name="connsiteX162" fmla="*/ 177285 w 485775"/>
                <a:gd name="connsiteY162" fmla="*/ 12808 h 819150"/>
                <a:gd name="connsiteX163" fmla="*/ 177285 w 485775"/>
                <a:gd name="connsiteY163" fmla="*/ 12808 h 819150"/>
                <a:gd name="connsiteX164" fmla="*/ 177285 w 485775"/>
                <a:gd name="connsiteY164" fmla="*/ 9588 h 819150"/>
                <a:gd name="connsiteX165" fmla="*/ 170875 w 485775"/>
                <a:gd name="connsiteY165" fmla="*/ 3140 h 819150"/>
                <a:gd name="connsiteX166" fmla="*/ 170875 w 485775"/>
                <a:gd name="connsiteY166" fmla="*/ 3140 h 819150"/>
                <a:gd name="connsiteX167" fmla="*/ 170875 w 485775"/>
                <a:gd name="connsiteY167" fmla="*/ 3140 h 819150"/>
                <a:gd name="connsiteX168" fmla="*/ 167665 w 485775"/>
                <a:gd name="connsiteY168" fmla="*/ 3140 h 819150"/>
                <a:gd name="connsiteX169" fmla="*/ 164465 w 485775"/>
                <a:gd name="connsiteY169" fmla="*/ -89 h 819150"/>
                <a:gd name="connsiteX170" fmla="*/ 164465 w 485775"/>
                <a:gd name="connsiteY170" fmla="*/ -89 h 819150"/>
                <a:gd name="connsiteX171" fmla="*/ 164465 w 485775"/>
                <a:gd name="connsiteY171" fmla="*/ 3140 h 819150"/>
                <a:gd name="connsiteX172" fmla="*/ 164465 w 485775"/>
                <a:gd name="connsiteY172" fmla="*/ 3140 h 819150"/>
                <a:gd name="connsiteX173" fmla="*/ 164465 w 485775"/>
                <a:gd name="connsiteY173" fmla="*/ 3140 h 819150"/>
                <a:gd name="connsiteX174" fmla="*/ 161255 w 485775"/>
                <a:gd name="connsiteY174" fmla="*/ 6359 h 819150"/>
                <a:gd name="connsiteX175" fmla="*/ 161255 w 485775"/>
                <a:gd name="connsiteY175" fmla="*/ 6359 h 819150"/>
                <a:gd name="connsiteX176" fmla="*/ 161255 w 485775"/>
                <a:gd name="connsiteY176" fmla="*/ 6359 h 819150"/>
                <a:gd name="connsiteX177" fmla="*/ 158045 w 485775"/>
                <a:gd name="connsiteY177" fmla="*/ 6359 h 819150"/>
                <a:gd name="connsiteX178" fmla="*/ 158045 w 485775"/>
                <a:gd name="connsiteY178" fmla="*/ 6359 h 819150"/>
                <a:gd name="connsiteX179" fmla="*/ 158045 w 485775"/>
                <a:gd name="connsiteY179" fmla="*/ 6359 h 819150"/>
                <a:gd name="connsiteX180" fmla="*/ 154845 w 485775"/>
                <a:gd name="connsiteY180" fmla="*/ 6359 h 819150"/>
                <a:gd name="connsiteX181" fmla="*/ 154845 w 485775"/>
                <a:gd name="connsiteY181" fmla="*/ 9588 h 819150"/>
                <a:gd name="connsiteX182" fmla="*/ 154845 w 485775"/>
                <a:gd name="connsiteY182" fmla="*/ 12808 h 819150"/>
                <a:gd name="connsiteX183" fmla="*/ 154845 w 485775"/>
                <a:gd name="connsiteY183" fmla="*/ 12808 h 819150"/>
                <a:gd name="connsiteX184" fmla="*/ 154845 w 485775"/>
                <a:gd name="connsiteY184" fmla="*/ 12808 h 819150"/>
                <a:gd name="connsiteX185" fmla="*/ 151635 w 485775"/>
                <a:gd name="connsiteY185" fmla="*/ 16037 h 819150"/>
                <a:gd name="connsiteX186" fmla="*/ 151635 w 485775"/>
                <a:gd name="connsiteY186" fmla="*/ 16037 h 819150"/>
                <a:gd name="connsiteX187" fmla="*/ 151635 w 485775"/>
                <a:gd name="connsiteY187" fmla="*/ 16037 h 819150"/>
                <a:gd name="connsiteX188" fmla="*/ 148434 w 485775"/>
                <a:gd name="connsiteY188" fmla="*/ 16037 h 819150"/>
                <a:gd name="connsiteX189" fmla="*/ 142014 w 485775"/>
                <a:gd name="connsiteY189" fmla="*/ 16037 h 819150"/>
                <a:gd name="connsiteX190" fmla="*/ 135604 w 485775"/>
                <a:gd name="connsiteY190" fmla="*/ 16037 h 819150"/>
                <a:gd name="connsiteX191" fmla="*/ 132394 w 485775"/>
                <a:gd name="connsiteY191" fmla="*/ 16037 h 819150"/>
                <a:gd name="connsiteX192" fmla="*/ 132394 w 485775"/>
                <a:gd name="connsiteY192" fmla="*/ 16037 h 819150"/>
                <a:gd name="connsiteX193" fmla="*/ 129194 w 485775"/>
                <a:gd name="connsiteY193" fmla="*/ 16037 h 819150"/>
                <a:gd name="connsiteX194" fmla="*/ 125984 w 485775"/>
                <a:gd name="connsiteY194" fmla="*/ 19266 h 819150"/>
                <a:gd name="connsiteX195" fmla="*/ 125984 w 485775"/>
                <a:gd name="connsiteY195" fmla="*/ 19266 h 819150"/>
                <a:gd name="connsiteX196" fmla="*/ 122774 w 485775"/>
                <a:gd name="connsiteY196" fmla="*/ 22485 h 819150"/>
                <a:gd name="connsiteX197" fmla="*/ 116364 w 485775"/>
                <a:gd name="connsiteY197" fmla="*/ 22485 h 819150"/>
                <a:gd name="connsiteX198" fmla="*/ 116364 w 485775"/>
                <a:gd name="connsiteY198" fmla="*/ 22485 h 819150"/>
                <a:gd name="connsiteX199" fmla="*/ 113163 w 485775"/>
                <a:gd name="connsiteY199" fmla="*/ 25714 h 819150"/>
                <a:gd name="connsiteX200" fmla="*/ 113163 w 485775"/>
                <a:gd name="connsiteY200" fmla="*/ 25714 h 819150"/>
                <a:gd name="connsiteX201" fmla="*/ 113163 w 485775"/>
                <a:gd name="connsiteY201" fmla="*/ 25714 h 819150"/>
                <a:gd name="connsiteX202" fmla="*/ 113163 w 485775"/>
                <a:gd name="connsiteY202" fmla="*/ 25714 h 819150"/>
                <a:gd name="connsiteX203" fmla="*/ 113163 w 485775"/>
                <a:gd name="connsiteY203" fmla="*/ 28934 h 819150"/>
                <a:gd name="connsiteX204" fmla="*/ 113163 w 485775"/>
                <a:gd name="connsiteY204" fmla="*/ 28934 h 819150"/>
                <a:gd name="connsiteX205" fmla="*/ 113163 w 485775"/>
                <a:gd name="connsiteY205" fmla="*/ 28934 h 819150"/>
                <a:gd name="connsiteX206" fmla="*/ 113163 w 485775"/>
                <a:gd name="connsiteY206" fmla="*/ 35382 h 819150"/>
                <a:gd name="connsiteX207" fmla="*/ 113163 w 485775"/>
                <a:gd name="connsiteY207" fmla="*/ 38611 h 819150"/>
                <a:gd name="connsiteX208" fmla="*/ 113163 w 485775"/>
                <a:gd name="connsiteY208" fmla="*/ 38611 h 819150"/>
                <a:gd name="connsiteX209" fmla="*/ 113163 w 485775"/>
                <a:gd name="connsiteY209" fmla="*/ 41840 h 819150"/>
                <a:gd name="connsiteX210" fmla="*/ 109953 w 485775"/>
                <a:gd name="connsiteY210" fmla="*/ 41840 h 819150"/>
                <a:gd name="connsiteX211" fmla="*/ 109953 w 485775"/>
                <a:gd name="connsiteY211" fmla="*/ 41840 h 819150"/>
                <a:gd name="connsiteX212" fmla="*/ 109953 w 485775"/>
                <a:gd name="connsiteY212" fmla="*/ 41840 h 819150"/>
                <a:gd name="connsiteX213" fmla="*/ 109953 w 485775"/>
                <a:gd name="connsiteY213" fmla="*/ 41840 h 819150"/>
                <a:gd name="connsiteX214" fmla="*/ 106743 w 485775"/>
                <a:gd name="connsiteY214" fmla="*/ 45060 h 819150"/>
                <a:gd name="connsiteX215" fmla="*/ 106743 w 485775"/>
                <a:gd name="connsiteY215" fmla="*/ 45060 h 819150"/>
                <a:gd name="connsiteX216" fmla="*/ 93923 w 485775"/>
                <a:gd name="connsiteY216" fmla="*/ 45060 h 819150"/>
                <a:gd name="connsiteX217" fmla="*/ 71472 w 485775"/>
                <a:gd name="connsiteY217" fmla="*/ 51508 h 819150"/>
                <a:gd name="connsiteX218" fmla="*/ 65062 w 485775"/>
                <a:gd name="connsiteY218" fmla="*/ 48288 h 819150"/>
                <a:gd name="connsiteX219" fmla="*/ 61852 w 485775"/>
                <a:gd name="connsiteY219" fmla="*/ 48288 h 819150"/>
                <a:gd name="connsiteX220" fmla="*/ 58652 w 485775"/>
                <a:gd name="connsiteY220" fmla="*/ 48288 h 819150"/>
                <a:gd name="connsiteX221" fmla="*/ 39411 w 485775"/>
                <a:gd name="connsiteY221" fmla="*/ 51508 h 819150"/>
                <a:gd name="connsiteX222" fmla="*/ 36201 w 485775"/>
                <a:gd name="connsiteY222" fmla="*/ 51508 h 819150"/>
                <a:gd name="connsiteX223" fmla="*/ 39411 w 485775"/>
                <a:gd name="connsiteY223" fmla="*/ 54737 h 819150"/>
                <a:gd name="connsiteX224" fmla="*/ 39411 w 485775"/>
                <a:gd name="connsiteY224" fmla="*/ 64414 h 819150"/>
                <a:gd name="connsiteX225" fmla="*/ 42621 w 485775"/>
                <a:gd name="connsiteY225" fmla="*/ 67634 h 819150"/>
                <a:gd name="connsiteX226" fmla="*/ 45821 w 485775"/>
                <a:gd name="connsiteY226" fmla="*/ 70863 h 819150"/>
                <a:gd name="connsiteX227" fmla="*/ 49032 w 485775"/>
                <a:gd name="connsiteY227" fmla="*/ 74082 h 819150"/>
                <a:gd name="connsiteX228" fmla="*/ 49032 w 485775"/>
                <a:gd name="connsiteY228" fmla="*/ 77311 h 819150"/>
                <a:gd name="connsiteX229" fmla="*/ 49032 w 485775"/>
                <a:gd name="connsiteY229" fmla="*/ 77311 h 819150"/>
                <a:gd name="connsiteX230" fmla="*/ 49032 w 485775"/>
                <a:gd name="connsiteY230" fmla="*/ 80540 h 819150"/>
                <a:gd name="connsiteX231" fmla="*/ 49032 w 485775"/>
                <a:gd name="connsiteY231" fmla="*/ 83760 h 819150"/>
                <a:gd name="connsiteX232" fmla="*/ 52241 w 485775"/>
                <a:gd name="connsiteY232" fmla="*/ 86989 h 819150"/>
                <a:gd name="connsiteX233" fmla="*/ 52241 w 485775"/>
                <a:gd name="connsiteY233" fmla="*/ 86989 h 819150"/>
                <a:gd name="connsiteX234" fmla="*/ 49032 w 485775"/>
                <a:gd name="connsiteY234" fmla="*/ 86989 h 819150"/>
                <a:gd name="connsiteX235" fmla="*/ 45821 w 485775"/>
                <a:gd name="connsiteY235" fmla="*/ 90208 h 819150"/>
                <a:gd name="connsiteX236" fmla="*/ 45821 w 485775"/>
                <a:gd name="connsiteY236" fmla="*/ 90208 h 819150"/>
                <a:gd name="connsiteX237" fmla="*/ 45821 w 485775"/>
                <a:gd name="connsiteY237" fmla="*/ 93437 h 819150"/>
                <a:gd name="connsiteX238" fmla="*/ 45821 w 485775"/>
                <a:gd name="connsiteY238" fmla="*/ 96666 h 819150"/>
                <a:gd name="connsiteX239" fmla="*/ 49032 w 485775"/>
                <a:gd name="connsiteY239" fmla="*/ 112782 h 819150"/>
                <a:gd name="connsiteX240" fmla="*/ 52241 w 485775"/>
                <a:gd name="connsiteY240" fmla="*/ 116011 h 819150"/>
                <a:gd name="connsiteX241" fmla="*/ 58652 w 485775"/>
                <a:gd name="connsiteY241" fmla="*/ 122460 h 819150"/>
                <a:gd name="connsiteX242" fmla="*/ 61852 w 485775"/>
                <a:gd name="connsiteY242" fmla="*/ 128908 h 819150"/>
                <a:gd name="connsiteX243" fmla="*/ 65062 w 485775"/>
                <a:gd name="connsiteY243" fmla="*/ 128908 h 819150"/>
                <a:gd name="connsiteX244" fmla="*/ 65062 w 485775"/>
                <a:gd name="connsiteY244" fmla="*/ 128908 h 819150"/>
                <a:gd name="connsiteX245" fmla="*/ 68272 w 485775"/>
                <a:gd name="connsiteY245" fmla="*/ 132137 h 819150"/>
                <a:gd name="connsiteX246" fmla="*/ 68272 w 485775"/>
                <a:gd name="connsiteY246" fmla="*/ 132137 h 819150"/>
                <a:gd name="connsiteX247" fmla="*/ 65062 w 485775"/>
                <a:gd name="connsiteY247" fmla="*/ 135366 h 819150"/>
                <a:gd name="connsiteX248" fmla="*/ 65062 w 485775"/>
                <a:gd name="connsiteY248" fmla="*/ 138586 h 819150"/>
                <a:gd name="connsiteX249" fmla="*/ 65062 w 485775"/>
                <a:gd name="connsiteY249" fmla="*/ 146653 h 819150"/>
                <a:gd name="connsiteX250" fmla="*/ 61852 w 485775"/>
                <a:gd name="connsiteY250" fmla="*/ 149873 h 819150"/>
                <a:gd name="connsiteX251" fmla="*/ 61852 w 485775"/>
                <a:gd name="connsiteY251" fmla="*/ 149873 h 819150"/>
                <a:gd name="connsiteX252" fmla="*/ 58652 w 485775"/>
                <a:gd name="connsiteY252" fmla="*/ 153102 h 819150"/>
                <a:gd name="connsiteX253" fmla="*/ 55442 w 485775"/>
                <a:gd name="connsiteY253" fmla="*/ 153102 h 819150"/>
                <a:gd name="connsiteX254" fmla="*/ 55442 w 485775"/>
                <a:gd name="connsiteY254" fmla="*/ 156321 h 819150"/>
                <a:gd name="connsiteX255" fmla="*/ 55442 w 485775"/>
                <a:gd name="connsiteY255" fmla="*/ 156321 h 819150"/>
                <a:gd name="connsiteX256" fmla="*/ 55442 w 485775"/>
                <a:gd name="connsiteY256" fmla="*/ 159550 h 819150"/>
                <a:gd name="connsiteX257" fmla="*/ 55442 w 485775"/>
                <a:gd name="connsiteY257" fmla="*/ 159550 h 819150"/>
                <a:gd name="connsiteX258" fmla="*/ 58652 w 485775"/>
                <a:gd name="connsiteY258" fmla="*/ 162770 h 819150"/>
                <a:gd name="connsiteX259" fmla="*/ 55442 w 485775"/>
                <a:gd name="connsiteY259" fmla="*/ 172447 h 819150"/>
                <a:gd name="connsiteX260" fmla="*/ 55442 w 485775"/>
                <a:gd name="connsiteY260" fmla="*/ 175676 h 819150"/>
                <a:gd name="connsiteX261" fmla="*/ 55442 w 485775"/>
                <a:gd name="connsiteY261" fmla="*/ 175676 h 819150"/>
                <a:gd name="connsiteX262" fmla="*/ 58652 w 485775"/>
                <a:gd name="connsiteY262" fmla="*/ 178895 h 819150"/>
                <a:gd name="connsiteX263" fmla="*/ 61852 w 485775"/>
                <a:gd name="connsiteY263" fmla="*/ 182124 h 819150"/>
                <a:gd name="connsiteX264" fmla="*/ 61852 w 485775"/>
                <a:gd name="connsiteY264" fmla="*/ 185353 h 819150"/>
                <a:gd name="connsiteX265" fmla="*/ 68272 w 485775"/>
                <a:gd name="connsiteY265" fmla="*/ 191802 h 819150"/>
                <a:gd name="connsiteX266" fmla="*/ 71472 w 485775"/>
                <a:gd name="connsiteY266" fmla="*/ 191802 h 819150"/>
                <a:gd name="connsiteX267" fmla="*/ 74682 w 485775"/>
                <a:gd name="connsiteY267" fmla="*/ 185353 h 819150"/>
                <a:gd name="connsiteX268" fmla="*/ 77892 w 485775"/>
                <a:gd name="connsiteY268" fmla="*/ 185353 h 819150"/>
                <a:gd name="connsiteX269" fmla="*/ 84303 w 485775"/>
                <a:gd name="connsiteY269" fmla="*/ 185353 h 819150"/>
                <a:gd name="connsiteX270" fmla="*/ 87512 w 485775"/>
                <a:gd name="connsiteY270" fmla="*/ 188573 h 819150"/>
                <a:gd name="connsiteX271" fmla="*/ 90713 w 485775"/>
                <a:gd name="connsiteY271" fmla="*/ 191802 h 819150"/>
                <a:gd name="connsiteX272" fmla="*/ 90713 w 485775"/>
                <a:gd name="connsiteY272" fmla="*/ 198250 h 819150"/>
                <a:gd name="connsiteX273" fmla="*/ 93923 w 485775"/>
                <a:gd name="connsiteY273" fmla="*/ 204699 h 819150"/>
                <a:gd name="connsiteX274" fmla="*/ 93923 w 485775"/>
                <a:gd name="connsiteY274" fmla="*/ 207928 h 819150"/>
                <a:gd name="connsiteX275" fmla="*/ 93923 w 485775"/>
                <a:gd name="connsiteY275" fmla="*/ 207928 h 819150"/>
                <a:gd name="connsiteX276" fmla="*/ 90713 w 485775"/>
                <a:gd name="connsiteY276" fmla="*/ 214376 h 819150"/>
                <a:gd name="connsiteX277" fmla="*/ 87512 w 485775"/>
                <a:gd name="connsiteY277" fmla="*/ 214376 h 819150"/>
                <a:gd name="connsiteX278" fmla="*/ 87512 w 485775"/>
                <a:gd name="connsiteY278" fmla="*/ 217595 h 819150"/>
                <a:gd name="connsiteX279" fmla="*/ 87512 w 485775"/>
                <a:gd name="connsiteY279" fmla="*/ 224053 h 819150"/>
                <a:gd name="connsiteX280" fmla="*/ 87512 w 485775"/>
                <a:gd name="connsiteY280" fmla="*/ 227273 h 819150"/>
                <a:gd name="connsiteX281" fmla="*/ 87512 w 485775"/>
                <a:gd name="connsiteY281" fmla="*/ 227273 h 819150"/>
                <a:gd name="connsiteX282" fmla="*/ 84303 w 485775"/>
                <a:gd name="connsiteY282" fmla="*/ 227273 h 819150"/>
                <a:gd name="connsiteX283" fmla="*/ 84303 w 485775"/>
                <a:gd name="connsiteY283" fmla="*/ 227273 h 819150"/>
                <a:gd name="connsiteX284" fmla="*/ 81092 w 485775"/>
                <a:gd name="connsiteY284" fmla="*/ 230502 h 819150"/>
                <a:gd name="connsiteX285" fmla="*/ 81092 w 485775"/>
                <a:gd name="connsiteY285" fmla="*/ 230502 h 819150"/>
                <a:gd name="connsiteX286" fmla="*/ 84303 w 485775"/>
                <a:gd name="connsiteY286" fmla="*/ 233721 h 819150"/>
                <a:gd name="connsiteX287" fmla="*/ 84303 w 485775"/>
                <a:gd name="connsiteY287" fmla="*/ 233721 h 819150"/>
                <a:gd name="connsiteX288" fmla="*/ 81092 w 485775"/>
                <a:gd name="connsiteY288" fmla="*/ 243398 h 819150"/>
                <a:gd name="connsiteX289" fmla="*/ 81092 w 485775"/>
                <a:gd name="connsiteY289" fmla="*/ 243398 h 819150"/>
                <a:gd name="connsiteX290" fmla="*/ 81092 w 485775"/>
                <a:gd name="connsiteY290" fmla="*/ 246628 h 819150"/>
                <a:gd name="connsiteX291" fmla="*/ 84303 w 485775"/>
                <a:gd name="connsiteY291" fmla="*/ 253076 h 819150"/>
                <a:gd name="connsiteX292" fmla="*/ 84303 w 485775"/>
                <a:gd name="connsiteY292" fmla="*/ 253076 h 819150"/>
                <a:gd name="connsiteX293" fmla="*/ 84303 w 485775"/>
                <a:gd name="connsiteY293" fmla="*/ 256295 h 819150"/>
                <a:gd name="connsiteX294" fmla="*/ 77892 w 485775"/>
                <a:gd name="connsiteY294" fmla="*/ 259525 h 819150"/>
                <a:gd name="connsiteX295" fmla="*/ 77892 w 485775"/>
                <a:gd name="connsiteY295" fmla="*/ 259525 h 819150"/>
                <a:gd name="connsiteX296" fmla="*/ 77892 w 485775"/>
                <a:gd name="connsiteY296" fmla="*/ 262753 h 819150"/>
                <a:gd name="connsiteX297" fmla="*/ 81092 w 485775"/>
                <a:gd name="connsiteY297" fmla="*/ 275650 h 819150"/>
                <a:gd name="connsiteX298" fmla="*/ 81092 w 485775"/>
                <a:gd name="connsiteY298" fmla="*/ 275650 h 819150"/>
                <a:gd name="connsiteX299" fmla="*/ 77892 w 485775"/>
                <a:gd name="connsiteY299" fmla="*/ 282099 h 819150"/>
                <a:gd name="connsiteX300" fmla="*/ 77892 w 485775"/>
                <a:gd name="connsiteY300" fmla="*/ 285328 h 819150"/>
                <a:gd name="connsiteX301" fmla="*/ 81092 w 485775"/>
                <a:gd name="connsiteY301" fmla="*/ 288547 h 819150"/>
                <a:gd name="connsiteX302" fmla="*/ 81092 w 485775"/>
                <a:gd name="connsiteY302" fmla="*/ 285328 h 819150"/>
                <a:gd name="connsiteX303" fmla="*/ 84303 w 485775"/>
                <a:gd name="connsiteY303" fmla="*/ 288547 h 819150"/>
                <a:gd name="connsiteX304" fmla="*/ 84303 w 485775"/>
                <a:gd name="connsiteY304" fmla="*/ 291776 h 819150"/>
                <a:gd name="connsiteX305" fmla="*/ 84303 w 485775"/>
                <a:gd name="connsiteY305" fmla="*/ 298224 h 819150"/>
                <a:gd name="connsiteX306" fmla="*/ 84303 w 485775"/>
                <a:gd name="connsiteY306" fmla="*/ 307902 h 819150"/>
                <a:gd name="connsiteX307" fmla="*/ 84303 w 485775"/>
                <a:gd name="connsiteY307" fmla="*/ 311121 h 819150"/>
                <a:gd name="connsiteX308" fmla="*/ 84303 w 485775"/>
                <a:gd name="connsiteY308" fmla="*/ 311121 h 819150"/>
                <a:gd name="connsiteX309" fmla="*/ 84303 w 485775"/>
                <a:gd name="connsiteY309" fmla="*/ 314350 h 819150"/>
                <a:gd name="connsiteX310" fmla="*/ 84303 w 485775"/>
                <a:gd name="connsiteY310" fmla="*/ 314350 h 819150"/>
                <a:gd name="connsiteX311" fmla="*/ 84303 w 485775"/>
                <a:gd name="connsiteY311" fmla="*/ 317570 h 819150"/>
                <a:gd name="connsiteX312" fmla="*/ 87512 w 485775"/>
                <a:gd name="connsiteY312" fmla="*/ 324028 h 819150"/>
                <a:gd name="connsiteX313" fmla="*/ 87512 w 485775"/>
                <a:gd name="connsiteY313" fmla="*/ 327247 h 819150"/>
                <a:gd name="connsiteX314" fmla="*/ 87512 w 485775"/>
                <a:gd name="connsiteY314" fmla="*/ 327247 h 819150"/>
                <a:gd name="connsiteX315" fmla="*/ 81092 w 485775"/>
                <a:gd name="connsiteY315" fmla="*/ 330476 h 819150"/>
                <a:gd name="connsiteX316" fmla="*/ 77892 w 485775"/>
                <a:gd name="connsiteY316" fmla="*/ 333696 h 819150"/>
                <a:gd name="connsiteX317" fmla="*/ 77892 w 485775"/>
                <a:gd name="connsiteY317" fmla="*/ 333696 h 819150"/>
                <a:gd name="connsiteX318" fmla="*/ 77892 w 485775"/>
                <a:gd name="connsiteY318" fmla="*/ 333696 h 819150"/>
                <a:gd name="connsiteX319" fmla="*/ 74682 w 485775"/>
                <a:gd name="connsiteY319" fmla="*/ 333696 h 819150"/>
                <a:gd name="connsiteX320" fmla="*/ 71472 w 485775"/>
                <a:gd name="connsiteY320" fmla="*/ 330476 h 819150"/>
                <a:gd name="connsiteX321" fmla="*/ 68272 w 485775"/>
                <a:gd name="connsiteY321" fmla="*/ 330476 h 819150"/>
                <a:gd name="connsiteX322" fmla="*/ 61852 w 485775"/>
                <a:gd name="connsiteY322" fmla="*/ 333696 h 819150"/>
                <a:gd name="connsiteX323" fmla="*/ 61852 w 485775"/>
                <a:gd name="connsiteY323" fmla="*/ 333696 h 819150"/>
                <a:gd name="connsiteX324" fmla="*/ 61852 w 485775"/>
                <a:gd name="connsiteY324" fmla="*/ 333696 h 819150"/>
                <a:gd name="connsiteX325" fmla="*/ 61852 w 485775"/>
                <a:gd name="connsiteY325" fmla="*/ 336924 h 819150"/>
                <a:gd name="connsiteX326" fmla="*/ 61852 w 485775"/>
                <a:gd name="connsiteY326" fmla="*/ 344983 h 819150"/>
                <a:gd name="connsiteX327" fmla="*/ 61852 w 485775"/>
                <a:gd name="connsiteY327" fmla="*/ 348212 h 819150"/>
                <a:gd name="connsiteX328" fmla="*/ 61852 w 485775"/>
                <a:gd name="connsiteY328" fmla="*/ 351441 h 819150"/>
                <a:gd name="connsiteX329" fmla="*/ 58652 w 485775"/>
                <a:gd name="connsiteY329" fmla="*/ 354660 h 819150"/>
                <a:gd name="connsiteX330" fmla="*/ 55442 w 485775"/>
                <a:gd name="connsiteY330" fmla="*/ 357889 h 819150"/>
                <a:gd name="connsiteX331" fmla="*/ 52241 w 485775"/>
                <a:gd name="connsiteY331" fmla="*/ 361108 h 819150"/>
                <a:gd name="connsiteX332" fmla="*/ 49032 w 485775"/>
                <a:gd name="connsiteY332" fmla="*/ 370786 h 819150"/>
                <a:gd name="connsiteX333" fmla="*/ 49032 w 485775"/>
                <a:gd name="connsiteY333" fmla="*/ 370786 h 819150"/>
                <a:gd name="connsiteX334" fmla="*/ 42621 w 485775"/>
                <a:gd name="connsiteY334" fmla="*/ 377234 h 819150"/>
                <a:gd name="connsiteX335" fmla="*/ 42621 w 485775"/>
                <a:gd name="connsiteY335" fmla="*/ 380463 h 819150"/>
                <a:gd name="connsiteX336" fmla="*/ 39411 w 485775"/>
                <a:gd name="connsiteY336" fmla="*/ 383683 h 819150"/>
                <a:gd name="connsiteX337" fmla="*/ 39411 w 485775"/>
                <a:gd name="connsiteY337" fmla="*/ 396589 h 819150"/>
                <a:gd name="connsiteX338" fmla="*/ 36201 w 485775"/>
                <a:gd name="connsiteY338" fmla="*/ 399809 h 819150"/>
                <a:gd name="connsiteX339" fmla="*/ 33001 w 485775"/>
                <a:gd name="connsiteY339" fmla="*/ 399809 h 819150"/>
                <a:gd name="connsiteX340" fmla="*/ 33001 w 485775"/>
                <a:gd name="connsiteY340" fmla="*/ 403038 h 819150"/>
                <a:gd name="connsiteX341" fmla="*/ 29791 w 485775"/>
                <a:gd name="connsiteY341" fmla="*/ 403038 h 819150"/>
                <a:gd name="connsiteX342" fmla="*/ 33001 w 485775"/>
                <a:gd name="connsiteY342" fmla="*/ 406257 h 819150"/>
                <a:gd name="connsiteX343" fmla="*/ 33001 w 485775"/>
                <a:gd name="connsiteY343" fmla="*/ 406257 h 819150"/>
                <a:gd name="connsiteX344" fmla="*/ 36201 w 485775"/>
                <a:gd name="connsiteY344" fmla="*/ 409486 h 819150"/>
                <a:gd name="connsiteX345" fmla="*/ 36201 w 485775"/>
                <a:gd name="connsiteY345" fmla="*/ 409486 h 819150"/>
                <a:gd name="connsiteX346" fmla="*/ 26581 w 485775"/>
                <a:gd name="connsiteY346" fmla="*/ 432060 h 819150"/>
                <a:gd name="connsiteX347" fmla="*/ 23381 w 485775"/>
                <a:gd name="connsiteY347" fmla="*/ 441738 h 819150"/>
                <a:gd name="connsiteX348" fmla="*/ 23381 w 485775"/>
                <a:gd name="connsiteY348" fmla="*/ 441738 h 819150"/>
                <a:gd name="connsiteX349" fmla="*/ 23381 w 485775"/>
                <a:gd name="connsiteY349" fmla="*/ 454634 h 819150"/>
                <a:gd name="connsiteX350" fmla="*/ 23381 w 485775"/>
                <a:gd name="connsiteY350" fmla="*/ 464312 h 819150"/>
                <a:gd name="connsiteX351" fmla="*/ 2540 w 485775"/>
                <a:gd name="connsiteY351" fmla="*/ 470760 h 819150"/>
                <a:gd name="connsiteX352" fmla="*/ -670 w 485775"/>
                <a:gd name="connsiteY352" fmla="*/ 477209 h 819150"/>
                <a:gd name="connsiteX353" fmla="*/ -670 w 485775"/>
                <a:gd name="connsiteY353" fmla="*/ 483657 h 819150"/>
                <a:gd name="connsiteX354" fmla="*/ 5740 w 485775"/>
                <a:gd name="connsiteY354" fmla="*/ 483657 h 819150"/>
                <a:gd name="connsiteX355" fmla="*/ 8950 w 485775"/>
                <a:gd name="connsiteY355" fmla="*/ 483657 h 819150"/>
                <a:gd name="connsiteX356" fmla="*/ 15360 w 485775"/>
                <a:gd name="connsiteY356" fmla="*/ 486886 h 819150"/>
                <a:gd name="connsiteX357" fmla="*/ 15360 w 485775"/>
                <a:gd name="connsiteY357" fmla="*/ 490115 h 819150"/>
                <a:gd name="connsiteX358" fmla="*/ 15360 w 485775"/>
                <a:gd name="connsiteY358" fmla="*/ 493335 h 819150"/>
                <a:gd name="connsiteX359" fmla="*/ 12160 w 485775"/>
                <a:gd name="connsiteY359" fmla="*/ 493335 h 819150"/>
                <a:gd name="connsiteX360" fmla="*/ 12160 w 485775"/>
                <a:gd name="connsiteY360" fmla="*/ 493335 h 819150"/>
                <a:gd name="connsiteX361" fmla="*/ 12160 w 485775"/>
                <a:gd name="connsiteY361" fmla="*/ 496564 h 819150"/>
                <a:gd name="connsiteX362" fmla="*/ 15360 w 485775"/>
                <a:gd name="connsiteY362" fmla="*/ 506241 h 819150"/>
                <a:gd name="connsiteX363" fmla="*/ 15360 w 485775"/>
                <a:gd name="connsiteY363" fmla="*/ 509460 h 819150"/>
                <a:gd name="connsiteX364" fmla="*/ 18571 w 485775"/>
                <a:gd name="connsiteY364" fmla="*/ 509460 h 819150"/>
                <a:gd name="connsiteX365" fmla="*/ 18571 w 485775"/>
                <a:gd name="connsiteY365" fmla="*/ 512689 h 819150"/>
                <a:gd name="connsiteX366" fmla="*/ 18571 w 485775"/>
                <a:gd name="connsiteY366" fmla="*/ 519138 h 819150"/>
                <a:gd name="connsiteX367" fmla="*/ 18571 w 485775"/>
                <a:gd name="connsiteY367" fmla="*/ 525586 h 819150"/>
                <a:gd name="connsiteX368" fmla="*/ 18571 w 485775"/>
                <a:gd name="connsiteY368" fmla="*/ 528815 h 819150"/>
                <a:gd name="connsiteX369" fmla="*/ 15360 w 485775"/>
                <a:gd name="connsiteY369" fmla="*/ 532035 h 819150"/>
                <a:gd name="connsiteX370" fmla="*/ 15360 w 485775"/>
                <a:gd name="connsiteY370" fmla="*/ 535264 h 819150"/>
                <a:gd name="connsiteX371" fmla="*/ 23381 w 485775"/>
                <a:gd name="connsiteY371" fmla="*/ 552999 h 819150"/>
                <a:gd name="connsiteX372" fmla="*/ 26581 w 485775"/>
                <a:gd name="connsiteY372" fmla="*/ 556228 h 819150"/>
                <a:gd name="connsiteX373" fmla="*/ 26581 w 485775"/>
                <a:gd name="connsiteY373" fmla="*/ 559448 h 819150"/>
                <a:gd name="connsiteX374" fmla="*/ 15360 w 485775"/>
                <a:gd name="connsiteY374" fmla="*/ 569125 h 819150"/>
                <a:gd name="connsiteX375" fmla="*/ 15360 w 485775"/>
                <a:gd name="connsiteY375" fmla="*/ 572344 h 819150"/>
                <a:gd name="connsiteX376" fmla="*/ 18571 w 485775"/>
                <a:gd name="connsiteY376" fmla="*/ 572344 h 819150"/>
                <a:gd name="connsiteX377" fmla="*/ 23381 w 485775"/>
                <a:gd name="connsiteY377" fmla="*/ 572344 h 819150"/>
                <a:gd name="connsiteX378" fmla="*/ 23381 w 485775"/>
                <a:gd name="connsiteY378" fmla="*/ 575574 h 819150"/>
                <a:gd name="connsiteX379" fmla="*/ 23381 w 485775"/>
                <a:gd name="connsiteY379" fmla="*/ 575574 h 819150"/>
                <a:gd name="connsiteX380" fmla="*/ 18571 w 485775"/>
                <a:gd name="connsiteY380" fmla="*/ 575574 h 819150"/>
                <a:gd name="connsiteX381" fmla="*/ 18571 w 485775"/>
                <a:gd name="connsiteY381" fmla="*/ 578802 h 819150"/>
                <a:gd name="connsiteX382" fmla="*/ 18571 w 485775"/>
                <a:gd name="connsiteY382" fmla="*/ 578802 h 819150"/>
                <a:gd name="connsiteX383" fmla="*/ 18571 w 485775"/>
                <a:gd name="connsiteY383" fmla="*/ 582022 h 819150"/>
                <a:gd name="connsiteX384" fmla="*/ 18571 w 485775"/>
                <a:gd name="connsiteY384" fmla="*/ 582022 h 819150"/>
                <a:gd name="connsiteX385" fmla="*/ 23381 w 485775"/>
                <a:gd name="connsiteY385" fmla="*/ 591699 h 819150"/>
                <a:gd name="connsiteX386" fmla="*/ 23381 w 485775"/>
                <a:gd name="connsiteY386" fmla="*/ 594928 h 819150"/>
                <a:gd name="connsiteX387" fmla="*/ 23381 w 485775"/>
                <a:gd name="connsiteY387" fmla="*/ 594928 h 819150"/>
                <a:gd name="connsiteX388" fmla="*/ 18571 w 485775"/>
                <a:gd name="connsiteY388" fmla="*/ 598148 h 819150"/>
                <a:gd name="connsiteX389" fmla="*/ 18571 w 485775"/>
                <a:gd name="connsiteY389" fmla="*/ 598148 h 819150"/>
                <a:gd name="connsiteX390" fmla="*/ 15360 w 485775"/>
                <a:gd name="connsiteY390" fmla="*/ 604596 h 819150"/>
                <a:gd name="connsiteX391" fmla="*/ 15360 w 485775"/>
                <a:gd name="connsiteY391" fmla="*/ 607825 h 819150"/>
                <a:gd name="connsiteX392" fmla="*/ 15360 w 485775"/>
                <a:gd name="connsiteY392" fmla="*/ 607825 h 819150"/>
                <a:gd name="connsiteX393" fmla="*/ 23381 w 485775"/>
                <a:gd name="connsiteY393" fmla="*/ 611045 h 819150"/>
                <a:gd name="connsiteX394" fmla="*/ 23381 w 485775"/>
                <a:gd name="connsiteY394" fmla="*/ 611045 h 819150"/>
                <a:gd name="connsiteX395" fmla="*/ 23381 w 485775"/>
                <a:gd name="connsiteY395" fmla="*/ 614274 h 819150"/>
                <a:gd name="connsiteX396" fmla="*/ 26581 w 485775"/>
                <a:gd name="connsiteY396" fmla="*/ 614274 h 819150"/>
                <a:gd name="connsiteX397" fmla="*/ 26581 w 485775"/>
                <a:gd name="connsiteY397" fmla="*/ 617502 h 819150"/>
                <a:gd name="connsiteX398" fmla="*/ 26581 w 485775"/>
                <a:gd name="connsiteY398" fmla="*/ 617502 h 819150"/>
                <a:gd name="connsiteX399" fmla="*/ 26581 w 485775"/>
                <a:gd name="connsiteY399" fmla="*/ 623951 h 819150"/>
                <a:gd name="connsiteX400" fmla="*/ 26581 w 485775"/>
                <a:gd name="connsiteY400" fmla="*/ 623951 h 819150"/>
                <a:gd name="connsiteX401" fmla="*/ 26581 w 485775"/>
                <a:gd name="connsiteY401" fmla="*/ 623951 h 819150"/>
                <a:gd name="connsiteX402" fmla="*/ 23381 w 485775"/>
                <a:gd name="connsiteY402" fmla="*/ 627170 h 819150"/>
                <a:gd name="connsiteX403" fmla="*/ 23381 w 485775"/>
                <a:gd name="connsiteY403" fmla="*/ 627170 h 819150"/>
                <a:gd name="connsiteX404" fmla="*/ 23381 w 485775"/>
                <a:gd name="connsiteY404" fmla="*/ 627170 h 819150"/>
                <a:gd name="connsiteX405" fmla="*/ 23381 w 485775"/>
                <a:gd name="connsiteY405" fmla="*/ 627170 h 819150"/>
                <a:gd name="connsiteX406" fmla="*/ 23381 w 485775"/>
                <a:gd name="connsiteY406" fmla="*/ 627170 h 819150"/>
                <a:gd name="connsiteX407" fmla="*/ 23381 w 485775"/>
                <a:gd name="connsiteY407" fmla="*/ 630399 h 819150"/>
                <a:gd name="connsiteX408" fmla="*/ 23381 w 485775"/>
                <a:gd name="connsiteY408" fmla="*/ 633628 h 819150"/>
                <a:gd name="connsiteX409" fmla="*/ 23381 w 485775"/>
                <a:gd name="connsiteY409" fmla="*/ 633628 h 819150"/>
                <a:gd name="connsiteX410" fmla="*/ 23381 w 485775"/>
                <a:gd name="connsiteY410" fmla="*/ 633628 h 819150"/>
                <a:gd name="connsiteX411" fmla="*/ 23381 w 485775"/>
                <a:gd name="connsiteY411" fmla="*/ 640077 h 819150"/>
                <a:gd name="connsiteX412" fmla="*/ 26581 w 485775"/>
                <a:gd name="connsiteY412" fmla="*/ 640077 h 819150"/>
                <a:gd name="connsiteX413" fmla="*/ 26581 w 485775"/>
                <a:gd name="connsiteY413" fmla="*/ 643296 h 819150"/>
                <a:gd name="connsiteX414" fmla="*/ 26581 w 485775"/>
                <a:gd name="connsiteY414" fmla="*/ 643296 h 819150"/>
                <a:gd name="connsiteX415" fmla="*/ 26581 w 485775"/>
                <a:gd name="connsiteY415" fmla="*/ 643296 h 819150"/>
                <a:gd name="connsiteX416" fmla="*/ 29791 w 485775"/>
                <a:gd name="connsiteY416" fmla="*/ 643296 h 819150"/>
                <a:gd name="connsiteX417" fmla="*/ 29791 w 485775"/>
                <a:gd name="connsiteY417" fmla="*/ 643296 h 819150"/>
                <a:gd name="connsiteX418" fmla="*/ 29791 w 485775"/>
                <a:gd name="connsiteY418" fmla="*/ 643296 h 819150"/>
                <a:gd name="connsiteX419" fmla="*/ 29791 w 485775"/>
                <a:gd name="connsiteY419" fmla="*/ 643296 h 819150"/>
                <a:gd name="connsiteX420" fmla="*/ 33001 w 485775"/>
                <a:gd name="connsiteY420" fmla="*/ 640077 h 819150"/>
                <a:gd name="connsiteX421" fmla="*/ 33001 w 485775"/>
                <a:gd name="connsiteY421" fmla="*/ 640077 h 819150"/>
                <a:gd name="connsiteX422" fmla="*/ 33001 w 485775"/>
                <a:gd name="connsiteY422" fmla="*/ 640077 h 819150"/>
                <a:gd name="connsiteX423" fmla="*/ 33001 w 485775"/>
                <a:gd name="connsiteY423" fmla="*/ 640077 h 819150"/>
                <a:gd name="connsiteX424" fmla="*/ 33001 w 485775"/>
                <a:gd name="connsiteY424" fmla="*/ 640077 h 819150"/>
                <a:gd name="connsiteX425" fmla="*/ 36201 w 485775"/>
                <a:gd name="connsiteY425" fmla="*/ 640077 h 819150"/>
                <a:gd name="connsiteX426" fmla="*/ 36201 w 485775"/>
                <a:gd name="connsiteY426" fmla="*/ 640077 h 819150"/>
                <a:gd name="connsiteX427" fmla="*/ 36201 w 485775"/>
                <a:gd name="connsiteY427" fmla="*/ 643296 h 819150"/>
                <a:gd name="connsiteX428" fmla="*/ 39411 w 485775"/>
                <a:gd name="connsiteY428" fmla="*/ 643296 h 819150"/>
                <a:gd name="connsiteX429" fmla="*/ 39411 w 485775"/>
                <a:gd name="connsiteY429" fmla="*/ 643296 h 819150"/>
                <a:gd name="connsiteX430" fmla="*/ 39411 w 485775"/>
                <a:gd name="connsiteY430" fmla="*/ 652973 h 819150"/>
                <a:gd name="connsiteX431" fmla="*/ 42621 w 485775"/>
                <a:gd name="connsiteY431" fmla="*/ 656203 h 819150"/>
                <a:gd name="connsiteX432" fmla="*/ 45821 w 485775"/>
                <a:gd name="connsiteY432" fmla="*/ 665870 h 819150"/>
                <a:gd name="connsiteX433" fmla="*/ 45821 w 485775"/>
                <a:gd name="connsiteY433" fmla="*/ 672328 h 819150"/>
                <a:gd name="connsiteX434" fmla="*/ 49032 w 485775"/>
                <a:gd name="connsiteY434" fmla="*/ 672328 h 819150"/>
                <a:gd name="connsiteX435" fmla="*/ 49032 w 485775"/>
                <a:gd name="connsiteY435" fmla="*/ 672328 h 819150"/>
                <a:gd name="connsiteX436" fmla="*/ 52241 w 485775"/>
                <a:gd name="connsiteY436" fmla="*/ 675548 h 819150"/>
                <a:gd name="connsiteX437" fmla="*/ 58652 w 485775"/>
                <a:gd name="connsiteY437" fmla="*/ 678777 h 819150"/>
                <a:gd name="connsiteX438" fmla="*/ 58652 w 485775"/>
                <a:gd name="connsiteY438" fmla="*/ 678777 h 819150"/>
                <a:gd name="connsiteX439" fmla="*/ 61852 w 485775"/>
                <a:gd name="connsiteY439" fmla="*/ 678777 h 819150"/>
                <a:gd name="connsiteX440" fmla="*/ 61852 w 485775"/>
                <a:gd name="connsiteY440" fmla="*/ 678777 h 819150"/>
                <a:gd name="connsiteX441" fmla="*/ 65062 w 485775"/>
                <a:gd name="connsiteY441" fmla="*/ 681996 h 819150"/>
                <a:gd name="connsiteX442" fmla="*/ 65062 w 485775"/>
                <a:gd name="connsiteY442" fmla="*/ 685225 h 819150"/>
                <a:gd name="connsiteX443" fmla="*/ 65062 w 485775"/>
                <a:gd name="connsiteY443" fmla="*/ 685225 h 819150"/>
                <a:gd name="connsiteX444" fmla="*/ 65062 w 485775"/>
                <a:gd name="connsiteY444" fmla="*/ 685225 h 819150"/>
                <a:gd name="connsiteX445" fmla="*/ 68272 w 485775"/>
                <a:gd name="connsiteY445" fmla="*/ 685225 h 819150"/>
                <a:gd name="connsiteX446" fmla="*/ 68272 w 485775"/>
                <a:gd name="connsiteY446" fmla="*/ 688445 h 819150"/>
                <a:gd name="connsiteX447" fmla="*/ 74682 w 485775"/>
                <a:gd name="connsiteY447" fmla="*/ 691674 h 819150"/>
                <a:gd name="connsiteX448" fmla="*/ 74682 w 485775"/>
                <a:gd name="connsiteY448" fmla="*/ 694903 h 819150"/>
                <a:gd name="connsiteX449" fmla="*/ 74682 w 485775"/>
                <a:gd name="connsiteY449" fmla="*/ 698122 h 819150"/>
                <a:gd name="connsiteX450" fmla="*/ 77892 w 485775"/>
                <a:gd name="connsiteY450" fmla="*/ 701351 h 819150"/>
                <a:gd name="connsiteX451" fmla="*/ 77892 w 485775"/>
                <a:gd name="connsiteY451" fmla="*/ 704571 h 819150"/>
                <a:gd name="connsiteX452" fmla="*/ 77892 w 485775"/>
                <a:gd name="connsiteY452" fmla="*/ 704571 h 819150"/>
                <a:gd name="connsiteX453" fmla="*/ 84303 w 485775"/>
                <a:gd name="connsiteY453" fmla="*/ 707800 h 819150"/>
                <a:gd name="connsiteX454" fmla="*/ 84303 w 485775"/>
                <a:gd name="connsiteY454" fmla="*/ 707800 h 819150"/>
                <a:gd name="connsiteX455" fmla="*/ 87512 w 485775"/>
                <a:gd name="connsiteY455" fmla="*/ 711028 h 819150"/>
                <a:gd name="connsiteX456" fmla="*/ 90713 w 485775"/>
                <a:gd name="connsiteY456" fmla="*/ 711028 h 819150"/>
                <a:gd name="connsiteX457" fmla="*/ 90713 w 485775"/>
                <a:gd name="connsiteY457" fmla="*/ 711028 h 819150"/>
                <a:gd name="connsiteX458" fmla="*/ 93923 w 485775"/>
                <a:gd name="connsiteY458" fmla="*/ 714248 h 819150"/>
                <a:gd name="connsiteX459" fmla="*/ 93923 w 485775"/>
                <a:gd name="connsiteY459" fmla="*/ 720696 h 819150"/>
                <a:gd name="connsiteX460" fmla="*/ 93923 w 485775"/>
                <a:gd name="connsiteY460" fmla="*/ 723925 h 819150"/>
                <a:gd name="connsiteX461" fmla="*/ 93923 w 485775"/>
                <a:gd name="connsiteY461" fmla="*/ 723925 h 819150"/>
                <a:gd name="connsiteX462" fmla="*/ 93923 w 485775"/>
                <a:gd name="connsiteY462" fmla="*/ 727145 h 819150"/>
                <a:gd name="connsiteX463" fmla="*/ 93923 w 485775"/>
                <a:gd name="connsiteY463" fmla="*/ 730374 h 819150"/>
                <a:gd name="connsiteX464" fmla="*/ 93923 w 485775"/>
                <a:gd name="connsiteY464" fmla="*/ 730374 h 819150"/>
                <a:gd name="connsiteX465" fmla="*/ 90713 w 485775"/>
                <a:gd name="connsiteY465" fmla="*/ 733603 h 819150"/>
                <a:gd name="connsiteX466" fmla="*/ 90713 w 485775"/>
                <a:gd name="connsiteY466" fmla="*/ 733603 h 819150"/>
                <a:gd name="connsiteX467" fmla="*/ 90713 w 485775"/>
                <a:gd name="connsiteY467" fmla="*/ 736822 h 819150"/>
                <a:gd name="connsiteX468" fmla="*/ 100333 w 485775"/>
                <a:gd name="connsiteY468" fmla="*/ 751338 h 819150"/>
                <a:gd name="connsiteX469" fmla="*/ 103543 w 485775"/>
                <a:gd name="connsiteY469" fmla="*/ 754558 h 819150"/>
                <a:gd name="connsiteX470" fmla="*/ 113163 w 485775"/>
                <a:gd name="connsiteY470" fmla="*/ 761016 h 819150"/>
                <a:gd name="connsiteX471" fmla="*/ 116364 w 485775"/>
                <a:gd name="connsiteY471" fmla="*/ 761016 h 819150"/>
                <a:gd name="connsiteX472" fmla="*/ 122774 w 485775"/>
                <a:gd name="connsiteY472" fmla="*/ 764235 h 819150"/>
                <a:gd name="connsiteX473" fmla="*/ 129194 w 485775"/>
                <a:gd name="connsiteY473" fmla="*/ 764235 h 819150"/>
                <a:gd name="connsiteX474" fmla="*/ 151635 w 485775"/>
                <a:gd name="connsiteY474" fmla="*/ 757787 h 819150"/>
                <a:gd name="connsiteX475" fmla="*/ 154845 w 485775"/>
                <a:gd name="connsiteY475" fmla="*/ 761016 h 819150"/>
                <a:gd name="connsiteX476" fmla="*/ 164465 w 485775"/>
                <a:gd name="connsiteY476" fmla="*/ 764235 h 819150"/>
                <a:gd name="connsiteX477" fmla="*/ 167665 w 485775"/>
                <a:gd name="connsiteY477" fmla="*/ 764235 h 819150"/>
                <a:gd name="connsiteX478" fmla="*/ 174085 w 485775"/>
                <a:gd name="connsiteY478" fmla="*/ 767464 h 819150"/>
                <a:gd name="connsiteX479" fmla="*/ 177285 w 485775"/>
                <a:gd name="connsiteY479" fmla="*/ 767464 h 819150"/>
                <a:gd name="connsiteX480" fmla="*/ 182096 w 485775"/>
                <a:gd name="connsiteY480" fmla="*/ 770683 h 819150"/>
                <a:gd name="connsiteX481" fmla="*/ 182096 w 485775"/>
                <a:gd name="connsiteY481" fmla="*/ 783590 h 819150"/>
                <a:gd name="connsiteX482" fmla="*/ 185306 w 485775"/>
                <a:gd name="connsiteY482" fmla="*/ 786810 h 819150"/>
                <a:gd name="connsiteX483" fmla="*/ 188506 w 485775"/>
                <a:gd name="connsiteY483" fmla="*/ 790038 h 819150"/>
                <a:gd name="connsiteX484" fmla="*/ 194926 w 485775"/>
                <a:gd name="connsiteY484" fmla="*/ 793258 h 819150"/>
                <a:gd name="connsiteX485" fmla="*/ 201336 w 485775"/>
                <a:gd name="connsiteY485" fmla="*/ 793258 h 819150"/>
                <a:gd name="connsiteX486" fmla="*/ 217367 w 485775"/>
                <a:gd name="connsiteY486" fmla="*/ 793258 h 819150"/>
                <a:gd name="connsiteX487" fmla="*/ 220577 w 485775"/>
                <a:gd name="connsiteY487" fmla="*/ 793258 h 819150"/>
                <a:gd name="connsiteX488" fmla="*/ 223777 w 485775"/>
                <a:gd name="connsiteY488" fmla="*/ 799716 h 819150"/>
                <a:gd name="connsiteX489" fmla="*/ 226987 w 485775"/>
                <a:gd name="connsiteY489" fmla="*/ 799716 h 819150"/>
                <a:gd name="connsiteX490" fmla="*/ 226987 w 485775"/>
                <a:gd name="connsiteY490" fmla="*/ 799716 h 819150"/>
                <a:gd name="connsiteX491" fmla="*/ 230197 w 485775"/>
                <a:gd name="connsiteY491" fmla="*/ 799716 h 819150"/>
                <a:gd name="connsiteX492" fmla="*/ 233397 w 485775"/>
                <a:gd name="connsiteY492" fmla="*/ 799716 h 819150"/>
                <a:gd name="connsiteX493" fmla="*/ 236607 w 485775"/>
                <a:gd name="connsiteY493" fmla="*/ 802935 h 819150"/>
                <a:gd name="connsiteX494" fmla="*/ 236607 w 485775"/>
                <a:gd name="connsiteY494" fmla="*/ 802935 h 819150"/>
                <a:gd name="connsiteX495" fmla="*/ 243017 w 485775"/>
                <a:gd name="connsiteY495" fmla="*/ 802935 h 819150"/>
                <a:gd name="connsiteX496" fmla="*/ 246228 w 485775"/>
                <a:gd name="connsiteY496" fmla="*/ 802935 h 819150"/>
                <a:gd name="connsiteX497" fmla="*/ 249437 w 485775"/>
                <a:gd name="connsiteY497" fmla="*/ 806164 h 819150"/>
                <a:gd name="connsiteX498" fmla="*/ 252638 w 485775"/>
                <a:gd name="connsiteY498" fmla="*/ 812613 h 819150"/>
                <a:gd name="connsiteX499" fmla="*/ 252638 w 485775"/>
                <a:gd name="connsiteY499" fmla="*/ 815832 h 819150"/>
                <a:gd name="connsiteX500" fmla="*/ 255848 w 485775"/>
                <a:gd name="connsiteY500" fmla="*/ 815832 h 819150"/>
                <a:gd name="connsiteX501" fmla="*/ 278289 w 485775"/>
                <a:gd name="connsiteY501" fmla="*/ 819061 h 819150"/>
                <a:gd name="connsiteX502" fmla="*/ 278289 w 485775"/>
                <a:gd name="connsiteY502" fmla="*/ 711028 h 819150"/>
                <a:gd name="connsiteX503" fmla="*/ 275088 w 485775"/>
                <a:gd name="connsiteY503" fmla="*/ 627170 h 819150"/>
                <a:gd name="connsiteX504" fmla="*/ 271878 w 485775"/>
                <a:gd name="connsiteY504" fmla="*/ 611045 h 819150"/>
                <a:gd name="connsiteX505" fmla="*/ 271878 w 485775"/>
                <a:gd name="connsiteY505" fmla="*/ 607825 h 819150"/>
                <a:gd name="connsiteX506" fmla="*/ 271878 w 485775"/>
                <a:gd name="connsiteY506" fmla="*/ 604596 h 819150"/>
                <a:gd name="connsiteX507" fmla="*/ 271878 w 485775"/>
                <a:gd name="connsiteY507" fmla="*/ 601377 h 819150"/>
                <a:gd name="connsiteX508" fmla="*/ 271878 w 485775"/>
                <a:gd name="connsiteY508" fmla="*/ 591699 h 819150"/>
                <a:gd name="connsiteX509" fmla="*/ 275088 w 485775"/>
                <a:gd name="connsiteY509" fmla="*/ 588470 h 819150"/>
                <a:gd name="connsiteX510" fmla="*/ 278289 w 485775"/>
                <a:gd name="connsiteY510" fmla="*/ 588470 h 819150"/>
                <a:gd name="connsiteX511" fmla="*/ 411362 w 485775"/>
                <a:gd name="connsiteY511" fmla="*/ 588470 h 819150"/>
                <a:gd name="connsiteX512" fmla="*/ 420973 w 485775"/>
                <a:gd name="connsiteY512" fmla="*/ 588470 h 819150"/>
                <a:gd name="connsiteX513" fmla="*/ 472284 w 485775"/>
                <a:gd name="connsiteY513" fmla="*/ 588470 h 819150"/>
                <a:gd name="connsiteX514" fmla="*/ 472284 w 485775"/>
                <a:gd name="connsiteY514" fmla="*/ 588470 h 819150"/>
                <a:gd name="connsiteX515" fmla="*/ 469075 w 485775"/>
                <a:gd name="connsiteY515" fmla="*/ 582022 h 819150"/>
                <a:gd name="connsiteX516" fmla="*/ 469075 w 485775"/>
                <a:gd name="connsiteY516" fmla="*/ 578802 h 819150"/>
                <a:gd name="connsiteX517" fmla="*/ 472284 w 485775"/>
                <a:gd name="connsiteY517" fmla="*/ 572344 h 819150"/>
                <a:gd name="connsiteX518" fmla="*/ 472284 w 485775"/>
                <a:gd name="connsiteY518" fmla="*/ 562677 h 819150"/>
                <a:gd name="connsiteX519" fmla="*/ 478695 w 485775"/>
                <a:gd name="connsiteY519" fmla="*/ 538483 h 819150"/>
                <a:gd name="connsiteX520" fmla="*/ 478695 w 485775"/>
                <a:gd name="connsiteY520" fmla="*/ 522357 h 819150"/>
                <a:gd name="connsiteX521" fmla="*/ 481895 w 485775"/>
                <a:gd name="connsiteY521" fmla="*/ 515909 h 819150"/>
                <a:gd name="connsiteX522" fmla="*/ 481895 w 485775"/>
                <a:gd name="connsiteY522" fmla="*/ 512689 h 819150"/>
                <a:gd name="connsiteX523" fmla="*/ 485105 w 485775"/>
                <a:gd name="connsiteY523" fmla="*/ 499783 h 819150"/>
                <a:gd name="connsiteX524" fmla="*/ 485105 w 485775"/>
                <a:gd name="connsiteY524" fmla="*/ 490115 h 819150"/>
                <a:gd name="connsiteX525" fmla="*/ 485105 w 485775"/>
                <a:gd name="connsiteY525" fmla="*/ 486886 h 819150"/>
                <a:gd name="connsiteX526" fmla="*/ 481895 w 485775"/>
                <a:gd name="connsiteY526" fmla="*/ 477209 h 819150"/>
                <a:gd name="connsiteX527" fmla="*/ 485105 w 485775"/>
                <a:gd name="connsiteY527" fmla="*/ 477209 h 819150"/>
                <a:gd name="connsiteX528" fmla="*/ 485105 w 485775"/>
                <a:gd name="connsiteY528" fmla="*/ 477209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</a:cxnLst>
              <a:rect l="l" t="t" r="r" b="b"/>
              <a:pathLst>
                <a:path w="485775" h="819150">
                  <a:moveTo>
                    <a:pt x="485105" y="477209"/>
                  </a:moveTo>
                  <a:lnTo>
                    <a:pt x="485105" y="473989"/>
                  </a:lnTo>
                  <a:lnTo>
                    <a:pt x="485105" y="473989"/>
                  </a:lnTo>
                  <a:lnTo>
                    <a:pt x="485105" y="470760"/>
                  </a:lnTo>
                  <a:lnTo>
                    <a:pt x="485105" y="470760"/>
                  </a:lnTo>
                  <a:lnTo>
                    <a:pt x="481895" y="467541"/>
                  </a:lnTo>
                  <a:lnTo>
                    <a:pt x="485105" y="461083"/>
                  </a:lnTo>
                  <a:lnTo>
                    <a:pt x="485105" y="457864"/>
                  </a:lnTo>
                  <a:lnTo>
                    <a:pt x="485105" y="454634"/>
                  </a:lnTo>
                  <a:lnTo>
                    <a:pt x="481895" y="451415"/>
                  </a:lnTo>
                  <a:lnTo>
                    <a:pt x="481895" y="448186"/>
                  </a:lnTo>
                  <a:lnTo>
                    <a:pt x="481895" y="444957"/>
                  </a:lnTo>
                  <a:lnTo>
                    <a:pt x="478695" y="441738"/>
                  </a:lnTo>
                  <a:lnTo>
                    <a:pt x="478695" y="438509"/>
                  </a:lnTo>
                  <a:lnTo>
                    <a:pt x="481895" y="432060"/>
                  </a:lnTo>
                  <a:lnTo>
                    <a:pt x="478695" y="428841"/>
                  </a:lnTo>
                  <a:lnTo>
                    <a:pt x="478695" y="419163"/>
                  </a:lnTo>
                  <a:lnTo>
                    <a:pt x="462664" y="390141"/>
                  </a:lnTo>
                  <a:lnTo>
                    <a:pt x="456244" y="383683"/>
                  </a:lnTo>
                  <a:lnTo>
                    <a:pt x="456244" y="380463"/>
                  </a:lnTo>
                  <a:lnTo>
                    <a:pt x="456244" y="377234"/>
                  </a:lnTo>
                  <a:lnTo>
                    <a:pt x="453044" y="367557"/>
                  </a:lnTo>
                  <a:lnTo>
                    <a:pt x="453044" y="357889"/>
                  </a:lnTo>
                  <a:lnTo>
                    <a:pt x="453044" y="354660"/>
                  </a:lnTo>
                  <a:lnTo>
                    <a:pt x="449834" y="351441"/>
                  </a:lnTo>
                  <a:lnTo>
                    <a:pt x="449834" y="351441"/>
                  </a:lnTo>
                  <a:lnTo>
                    <a:pt x="449834" y="348212"/>
                  </a:lnTo>
                  <a:lnTo>
                    <a:pt x="449834" y="344983"/>
                  </a:lnTo>
                  <a:lnTo>
                    <a:pt x="449834" y="330476"/>
                  </a:lnTo>
                  <a:lnTo>
                    <a:pt x="446624" y="327247"/>
                  </a:lnTo>
                  <a:lnTo>
                    <a:pt x="446624" y="327247"/>
                  </a:lnTo>
                  <a:lnTo>
                    <a:pt x="449834" y="324028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49834" y="320799"/>
                  </a:lnTo>
                  <a:lnTo>
                    <a:pt x="453044" y="320799"/>
                  </a:lnTo>
                  <a:lnTo>
                    <a:pt x="453044" y="320799"/>
                  </a:lnTo>
                  <a:lnTo>
                    <a:pt x="456244" y="320799"/>
                  </a:lnTo>
                  <a:lnTo>
                    <a:pt x="456244" y="317570"/>
                  </a:lnTo>
                  <a:lnTo>
                    <a:pt x="456244" y="307902"/>
                  </a:lnTo>
                  <a:lnTo>
                    <a:pt x="456244" y="304673"/>
                  </a:lnTo>
                  <a:lnTo>
                    <a:pt x="456244" y="301453"/>
                  </a:lnTo>
                  <a:lnTo>
                    <a:pt x="453044" y="298224"/>
                  </a:lnTo>
                  <a:lnTo>
                    <a:pt x="453044" y="294996"/>
                  </a:lnTo>
                  <a:lnTo>
                    <a:pt x="453044" y="291776"/>
                  </a:lnTo>
                  <a:lnTo>
                    <a:pt x="449834" y="291776"/>
                  </a:lnTo>
                  <a:lnTo>
                    <a:pt x="449834" y="288547"/>
                  </a:lnTo>
                  <a:lnTo>
                    <a:pt x="446624" y="288547"/>
                  </a:lnTo>
                  <a:lnTo>
                    <a:pt x="446624" y="282099"/>
                  </a:lnTo>
                  <a:lnTo>
                    <a:pt x="443424" y="278870"/>
                  </a:lnTo>
                  <a:lnTo>
                    <a:pt x="443424" y="275650"/>
                  </a:lnTo>
                  <a:lnTo>
                    <a:pt x="440214" y="275650"/>
                  </a:lnTo>
                  <a:lnTo>
                    <a:pt x="437013" y="272421"/>
                  </a:lnTo>
                  <a:lnTo>
                    <a:pt x="433803" y="269202"/>
                  </a:lnTo>
                  <a:lnTo>
                    <a:pt x="433803" y="269202"/>
                  </a:lnTo>
                  <a:lnTo>
                    <a:pt x="433803" y="265973"/>
                  </a:lnTo>
                  <a:lnTo>
                    <a:pt x="430593" y="256295"/>
                  </a:lnTo>
                  <a:lnTo>
                    <a:pt x="427393" y="249847"/>
                  </a:lnTo>
                  <a:lnTo>
                    <a:pt x="427393" y="243398"/>
                  </a:lnTo>
                  <a:lnTo>
                    <a:pt x="424183" y="243398"/>
                  </a:lnTo>
                  <a:lnTo>
                    <a:pt x="424183" y="236950"/>
                  </a:lnTo>
                  <a:lnTo>
                    <a:pt x="424183" y="236950"/>
                  </a:lnTo>
                  <a:lnTo>
                    <a:pt x="420973" y="233721"/>
                  </a:lnTo>
                  <a:lnTo>
                    <a:pt x="408153" y="214376"/>
                  </a:lnTo>
                  <a:lnTo>
                    <a:pt x="408153" y="211147"/>
                  </a:lnTo>
                  <a:lnTo>
                    <a:pt x="408153" y="207928"/>
                  </a:lnTo>
                  <a:lnTo>
                    <a:pt x="408153" y="201469"/>
                  </a:lnTo>
                  <a:lnTo>
                    <a:pt x="408153" y="198250"/>
                  </a:lnTo>
                  <a:lnTo>
                    <a:pt x="404942" y="191802"/>
                  </a:lnTo>
                  <a:lnTo>
                    <a:pt x="404942" y="188573"/>
                  </a:lnTo>
                  <a:lnTo>
                    <a:pt x="404942" y="185353"/>
                  </a:lnTo>
                  <a:lnTo>
                    <a:pt x="404942" y="182124"/>
                  </a:lnTo>
                  <a:lnTo>
                    <a:pt x="404942" y="172447"/>
                  </a:lnTo>
                  <a:lnTo>
                    <a:pt x="404942" y="159550"/>
                  </a:lnTo>
                  <a:lnTo>
                    <a:pt x="401742" y="156321"/>
                  </a:lnTo>
                  <a:lnTo>
                    <a:pt x="401742" y="153102"/>
                  </a:lnTo>
                  <a:lnTo>
                    <a:pt x="401742" y="153102"/>
                  </a:lnTo>
                  <a:lnTo>
                    <a:pt x="401742" y="149873"/>
                  </a:lnTo>
                  <a:lnTo>
                    <a:pt x="401742" y="149873"/>
                  </a:lnTo>
                  <a:lnTo>
                    <a:pt x="401742" y="143424"/>
                  </a:lnTo>
                  <a:lnTo>
                    <a:pt x="398532" y="135366"/>
                  </a:lnTo>
                  <a:lnTo>
                    <a:pt x="401742" y="135366"/>
                  </a:lnTo>
                  <a:lnTo>
                    <a:pt x="401742" y="132137"/>
                  </a:lnTo>
                  <a:lnTo>
                    <a:pt x="401742" y="128908"/>
                  </a:lnTo>
                  <a:lnTo>
                    <a:pt x="401742" y="125689"/>
                  </a:lnTo>
                  <a:lnTo>
                    <a:pt x="401742" y="122460"/>
                  </a:lnTo>
                  <a:lnTo>
                    <a:pt x="401742" y="119240"/>
                  </a:lnTo>
                  <a:lnTo>
                    <a:pt x="404942" y="116011"/>
                  </a:lnTo>
                  <a:lnTo>
                    <a:pt x="401742" y="112782"/>
                  </a:lnTo>
                  <a:lnTo>
                    <a:pt x="401742" y="112782"/>
                  </a:lnTo>
                  <a:lnTo>
                    <a:pt x="401742" y="109563"/>
                  </a:lnTo>
                  <a:lnTo>
                    <a:pt x="401742" y="106334"/>
                  </a:lnTo>
                  <a:lnTo>
                    <a:pt x="401742" y="106334"/>
                  </a:lnTo>
                  <a:lnTo>
                    <a:pt x="398532" y="103114"/>
                  </a:lnTo>
                  <a:lnTo>
                    <a:pt x="398532" y="103114"/>
                  </a:lnTo>
                  <a:lnTo>
                    <a:pt x="395322" y="103114"/>
                  </a:lnTo>
                  <a:lnTo>
                    <a:pt x="395322" y="99885"/>
                  </a:lnTo>
                  <a:lnTo>
                    <a:pt x="392122" y="86989"/>
                  </a:lnTo>
                  <a:lnTo>
                    <a:pt x="392122" y="86989"/>
                  </a:lnTo>
                  <a:lnTo>
                    <a:pt x="392122" y="83760"/>
                  </a:lnTo>
                  <a:lnTo>
                    <a:pt x="392122" y="80540"/>
                  </a:lnTo>
                  <a:lnTo>
                    <a:pt x="392122" y="77311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4082"/>
                  </a:lnTo>
                  <a:lnTo>
                    <a:pt x="388912" y="70863"/>
                  </a:lnTo>
                  <a:lnTo>
                    <a:pt x="388912" y="70863"/>
                  </a:lnTo>
                  <a:lnTo>
                    <a:pt x="388912" y="67634"/>
                  </a:lnTo>
                  <a:lnTo>
                    <a:pt x="388912" y="67634"/>
                  </a:lnTo>
                  <a:lnTo>
                    <a:pt x="385702" y="64414"/>
                  </a:lnTo>
                  <a:lnTo>
                    <a:pt x="382502" y="64414"/>
                  </a:lnTo>
                  <a:lnTo>
                    <a:pt x="379292" y="51508"/>
                  </a:lnTo>
                  <a:lnTo>
                    <a:pt x="379292" y="45060"/>
                  </a:lnTo>
                  <a:lnTo>
                    <a:pt x="369671" y="38611"/>
                  </a:lnTo>
                  <a:lnTo>
                    <a:pt x="369671" y="38611"/>
                  </a:lnTo>
                  <a:lnTo>
                    <a:pt x="366471" y="38611"/>
                  </a:lnTo>
                  <a:lnTo>
                    <a:pt x="366471" y="38611"/>
                  </a:lnTo>
                  <a:lnTo>
                    <a:pt x="363261" y="38611"/>
                  </a:lnTo>
                  <a:lnTo>
                    <a:pt x="356851" y="38611"/>
                  </a:lnTo>
                  <a:lnTo>
                    <a:pt x="350431" y="41840"/>
                  </a:lnTo>
                  <a:lnTo>
                    <a:pt x="347231" y="41840"/>
                  </a:lnTo>
                  <a:lnTo>
                    <a:pt x="344021" y="41840"/>
                  </a:lnTo>
                  <a:lnTo>
                    <a:pt x="344021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9210" y="41840"/>
                  </a:lnTo>
                  <a:lnTo>
                    <a:pt x="336010" y="41840"/>
                  </a:lnTo>
                  <a:lnTo>
                    <a:pt x="326390" y="41840"/>
                  </a:lnTo>
                  <a:lnTo>
                    <a:pt x="326390" y="41840"/>
                  </a:lnTo>
                  <a:lnTo>
                    <a:pt x="323180" y="35382"/>
                  </a:lnTo>
                  <a:lnTo>
                    <a:pt x="319970" y="35382"/>
                  </a:lnTo>
                  <a:lnTo>
                    <a:pt x="319970" y="32163"/>
                  </a:lnTo>
                  <a:lnTo>
                    <a:pt x="313560" y="32163"/>
                  </a:lnTo>
                  <a:lnTo>
                    <a:pt x="313560" y="28934"/>
                  </a:lnTo>
                  <a:lnTo>
                    <a:pt x="313560" y="25714"/>
                  </a:lnTo>
                  <a:lnTo>
                    <a:pt x="310359" y="22485"/>
                  </a:lnTo>
                  <a:lnTo>
                    <a:pt x="307150" y="19266"/>
                  </a:lnTo>
                  <a:lnTo>
                    <a:pt x="303939" y="16037"/>
                  </a:lnTo>
                  <a:lnTo>
                    <a:pt x="300739" y="16037"/>
                  </a:lnTo>
                  <a:lnTo>
                    <a:pt x="287909" y="19266"/>
                  </a:lnTo>
                  <a:lnTo>
                    <a:pt x="284699" y="22485"/>
                  </a:lnTo>
                  <a:lnTo>
                    <a:pt x="281499" y="25714"/>
                  </a:lnTo>
                  <a:lnTo>
                    <a:pt x="278289" y="25714"/>
                  </a:lnTo>
                  <a:lnTo>
                    <a:pt x="275088" y="28934"/>
                  </a:lnTo>
                  <a:lnTo>
                    <a:pt x="259048" y="28934"/>
                  </a:lnTo>
                  <a:lnTo>
                    <a:pt x="259048" y="28934"/>
                  </a:lnTo>
                  <a:lnTo>
                    <a:pt x="255848" y="32163"/>
                  </a:lnTo>
                  <a:lnTo>
                    <a:pt x="255848" y="32163"/>
                  </a:lnTo>
                  <a:lnTo>
                    <a:pt x="252638" y="35382"/>
                  </a:lnTo>
                  <a:lnTo>
                    <a:pt x="230197" y="51508"/>
                  </a:lnTo>
                  <a:lnTo>
                    <a:pt x="223777" y="54737"/>
                  </a:lnTo>
                  <a:lnTo>
                    <a:pt x="201336" y="54737"/>
                  </a:lnTo>
                  <a:lnTo>
                    <a:pt x="201336" y="54737"/>
                  </a:lnTo>
                  <a:lnTo>
                    <a:pt x="198126" y="54737"/>
                  </a:lnTo>
                  <a:lnTo>
                    <a:pt x="198126" y="19266"/>
                  </a:lnTo>
                  <a:lnTo>
                    <a:pt x="198126" y="19266"/>
                  </a:lnTo>
                  <a:lnTo>
                    <a:pt x="194926" y="16037"/>
                  </a:lnTo>
                  <a:lnTo>
                    <a:pt x="194926" y="16037"/>
                  </a:lnTo>
                  <a:lnTo>
                    <a:pt x="188506" y="19266"/>
                  </a:lnTo>
                  <a:lnTo>
                    <a:pt x="185306" y="19266"/>
                  </a:lnTo>
                  <a:lnTo>
                    <a:pt x="182096" y="16037"/>
                  </a:lnTo>
                  <a:lnTo>
                    <a:pt x="182096" y="16037"/>
                  </a:lnTo>
                  <a:lnTo>
                    <a:pt x="177285" y="12808"/>
                  </a:lnTo>
                  <a:lnTo>
                    <a:pt x="177285" y="12808"/>
                  </a:lnTo>
                  <a:lnTo>
                    <a:pt x="177285" y="9588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70875" y="3140"/>
                  </a:lnTo>
                  <a:lnTo>
                    <a:pt x="167665" y="3140"/>
                  </a:lnTo>
                  <a:lnTo>
                    <a:pt x="164465" y="-89"/>
                  </a:lnTo>
                  <a:lnTo>
                    <a:pt x="164465" y="-89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4465" y="3140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6125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8045" y="6359"/>
                  </a:lnTo>
                  <a:lnTo>
                    <a:pt x="154845" y="6359"/>
                  </a:lnTo>
                  <a:lnTo>
                    <a:pt x="154845" y="958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4845" y="12808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51635" y="16037"/>
                  </a:lnTo>
                  <a:lnTo>
                    <a:pt x="148434" y="16037"/>
                  </a:lnTo>
                  <a:lnTo>
                    <a:pt x="142014" y="16037"/>
                  </a:lnTo>
                  <a:lnTo>
                    <a:pt x="135604" y="16037"/>
                  </a:lnTo>
                  <a:lnTo>
                    <a:pt x="132394" y="16037"/>
                  </a:lnTo>
                  <a:lnTo>
                    <a:pt x="132394" y="16037"/>
                  </a:lnTo>
                  <a:lnTo>
                    <a:pt x="129194" y="16037"/>
                  </a:lnTo>
                  <a:lnTo>
                    <a:pt x="125984" y="19266"/>
                  </a:lnTo>
                  <a:lnTo>
                    <a:pt x="125984" y="19266"/>
                  </a:lnTo>
                  <a:lnTo>
                    <a:pt x="122774" y="22485"/>
                  </a:lnTo>
                  <a:lnTo>
                    <a:pt x="116364" y="22485"/>
                  </a:lnTo>
                  <a:lnTo>
                    <a:pt x="116364" y="22485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571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28934"/>
                  </a:lnTo>
                  <a:lnTo>
                    <a:pt x="113163" y="35382"/>
                  </a:lnTo>
                  <a:lnTo>
                    <a:pt x="113163" y="38611"/>
                  </a:lnTo>
                  <a:lnTo>
                    <a:pt x="113163" y="38611"/>
                  </a:lnTo>
                  <a:lnTo>
                    <a:pt x="11316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9953" y="41840"/>
                  </a:lnTo>
                  <a:lnTo>
                    <a:pt x="106743" y="45060"/>
                  </a:lnTo>
                  <a:lnTo>
                    <a:pt x="106743" y="45060"/>
                  </a:lnTo>
                  <a:lnTo>
                    <a:pt x="93923" y="45060"/>
                  </a:lnTo>
                  <a:lnTo>
                    <a:pt x="71472" y="51508"/>
                  </a:lnTo>
                  <a:lnTo>
                    <a:pt x="65062" y="48288"/>
                  </a:lnTo>
                  <a:lnTo>
                    <a:pt x="61852" y="48288"/>
                  </a:lnTo>
                  <a:lnTo>
                    <a:pt x="58652" y="48288"/>
                  </a:lnTo>
                  <a:lnTo>
                    <a:pt x="39411" y="51508"/>
                  </a:lnTo>
                  <a:lnTo>
                    <a:pt x="36201" y="51508"/>
                  </a:lnTo>
                  <a:lnTo>
                    <a:pt x="39411" y="54737"/>
                  </a:lnTo>
                  <a:lnTo>
                    <a:pt x="39411" y="64414"/>
                  </a:lnTo>
                  <a:lnTo>
                    <a:pt x="42621" y="67634"/>
                  </a:lnTo>
                  <a:lnTo>
                    <a:pt x="45821" y="70863"/>
                  </a:lnTo>
                  <a:lnTo>
                    <a:pt x="49032" y="74082"/>
                  </a:lnTo>
                  <a:lnTo>
                    <a:pt x="49032" y="77311"/>
                  </a:lnTo>
                  <a:lnTo>
                    <a:pt x="49032" y="77311"/>
                  </a:lnTo>
                  <a:lnTo>
                    <a:pt x="49032" y="80540"/>
                  </a:lnTo>
                  <a:lnTo>
                    <a:pt x="49032" y="83760"/>
                  </a:lnTo>
                  <a:lnTo>
                    <a:pt x="52241" y="86989"/>
                  </a:lnTo>
                  <a:lnTo>
                    <a:pt x="52241" y="86989"/>
                  </a:lnTo>
                  <a:lnTo>
                    <a:pt x="49032" y="86989"/>
                  </a:lnTo>
                  <a:lnTo>
                    <a:pt x="45821" y="90208"/>
                  </a:lnTo>
                  <a:lnTo>
                    <a:pt x="45821" y="90208"/>
                  </a:lnTo>
                  <a:lnTo>
                    <a:pt x="45821" y="93437"/>
                  </a:lnTo>
                  <a:lnTo>
                    <a:pt x="45821" y="96666"/>
                  </a:lnTo>
                  <a:lnTo>
                    <a:pt x="49032" y="112782"/>
                  </a:lnTo>
                  <a:lnTo>
                    <a:pt x="52241" y="116011"/>
                  </a:lnTo>
                  <a:lnTo>
                    <a:pt x="58652" y="122460"/>
                  </a:lnTo>
                  <a:lnTo>
                    <a:pt x="61852" y="128908"/>
                  </a:lnTo>
                  <a:lnTo>
                    <a:pt x="65062" y="128908"/>
                  </a:lnTo>
                  <a:lnTo>
                    <a:pt x="65062" y="128908"/>
                  </a:lnTo>
                  <a:lnTo>
                    <a:pt x="68272" y="132137"/>
                  </a:lnTo>
                  <a:lnTo>
                    <a:pt x="68272" y="132137"/>
                  </a:lnTo>
                  <a:lnTo>
                    <a:pt x="65062" y="135366"/>
                  </a:lnTo>
                  <a:lnTo>
                    <a:pt x="65062" y="138586"/>
                  </a:lnTo>
                  <a:lnTo>
                    <a:pt x="65062" y="146653"/>
                  </a:lnTo>
                  <a:lnTo>
                    <a:pt x="61852" y="149873"/>
                  </a:lnTo>
                  <a:lnTo>
                    <a:pt x="61852" y="149873"/>
                  </a:lnTo>
                  <a:lnTo>
                    <a:pt x="58652" y="153102"/>
                  </a:lnTo>
                  <a:lnTo>
                    <a:pt x="55442" y="153102"/>
                  </a:lnTo>
                  <a:lnTo>
                    <a:pt x="55442" y="156321"/>
                  </a:lnTo>
                  <a:lnTo>
                    <a:pt x="55442" y="156321"/>
                  </a:lnTo>
                  <a:lnTo>
                    <a:pt x="55442" y="159550"/>
                  </a:lnTo>
                  <a:lnTo>
                    <a:pt x="55442" y="159550"/>
                  </a:lnTo>
                  <a:lnTo>
                    <a:pt x="58652" y="162770"/>
                  </a:lnTo>
                  <a:lnTo>
                    <a:pt x="55442" y="172447"/>
                  </a:lnTo>
                  <a:lnTo>
                    <a:pt x="55442" y="175676"/>
                  </a:lnTo>
                  <a:lnTo>
                    <a:pt x="55442" y="175676"/>
                  </a:lnTo>
                  <a:lnTo>
                    <a:pt x="58652" y="178895"/>
                  </a:lnTo>
                  <a:lnTo>
                    <a:pt x="61852" y="182124"/>
                  </a:lnTo>
                  <a:lnTo>
                    <a:pt x="61852" y="185353"/>
                  </a:lnTo>
                  <a:lnTo>
                    <a:pt x="68272" y="191802"/>
                  </a:lnTo>
                  <a:lnTo>
                    <a:pt x="71472" y="191802"/>
                  </a:lnTo>
                  <a:lnTo>
                    <a:pt x="74682" y="185353"/>
                  </a:lnTo>
                  <a:lnTo>
                    <a:pt x="77892" y="185353"/>
                  </a:lnTo>
                  <a:lnTo>
                    <a:pt x="84303" y="185353"/>
                  </a:lnTo>
                  <a:lnTo>
                    <a:pt x="87512" y="188573"/>
                  </a:lnTo>
                  <a:lnTo>
                    <a:pt x="90713" y="191802"/>
                  </a:lnTo>
                  <a:lnTo>
                    <a:pt x="90713" y="198250"/>
                  </a:lnTo>
                  <a:lnTo>
                    <a:pt x="93923" y="204699"/>
                  </a:lnTo>
                  <a:lnTo>
                    <a:pt x="93923" y="207928"/>
                  </a:lnTo>
                  <a:lnTo>
                    <a:pt x="93923" y="207928"/>
                  </a:lnTo>
                  <a:lnTo>
                    <a:pt x="90713" y="214376"/>
                  </a:lnTo>
                  <a:lnTo>
                    <a:pt x="87512" y="214376"/>
                  </a:lnTo>
                  <a:lnTo>
                    <a:pt x="87512" y="217595"/>
                  </a:lnTo>
                  <a:lnTo>
                    <a:pt x="87512" y="224053"/>
                  </a:lnTo>
                  <a:lnTo>
                    <a:pt x="87512" y="227273"/>
                  </a:lnTo>
                  <a:lnTo>
                    <a:pt x="87512" y="227273"/>
                  </a:lnTo>
                  <a:lnTo>
                    <a:pt x="84303" y="227273"/>
                  </a:lnTo>
                  <a:lnTo>
                    <a:pt x="84303" y="227273"/>
                  </a:lnTo>
                  <a:lnTo>
                    <a:pt x="81092" y="230502"/>
                  </a:lnTo>
                  <a:lnTo>
                    <a:pt x="81092" y="230502"/>
                  </a:lnTo>
                  <a:lnTo>
                    <a:pt x="84303" y="233721"/>
                  </a:lnTo>
                  <a:lnTo>
                    <a:pt x="84303" y="233721"/>
                  </a:lnTo>
                  <a:lnTo>
                    <a:pt x="81092" y="243398"/>
                  </a:lnTo>
                  <a:lnTo>
                    <a:pt x="81092" y="243398"/>
                  </a:lnTo>
                  <a:lnTo>
                    <a:pt x="81092" y="246628"/>
                  </a:lnTo>
                  <a:lnTo>
                    <a:pt x="84303" y="253076"/>
                  </a:lnTo>
                  <a:lnTo>
                    <a:pt x="84303" y="253076"/>
                  </a:lnTo>
                  <a:lnTo>
                    <a:pt x="84303" y="256295"/>
                  </a:lnTo>
                  <a:lnTo>
                    <a:pt x="77892" y="259525"/>
                  </a:lnTo>
                  <a:lnTo>
                    <a:pt x="77892" y="259525"/>
                  </a:lnTo>
                  <a:lnTo>
                    <a:pt x="77892" y="262753"/>
                  </a:lnTo>
                  <a:lnTo>
                    <a:pt x="81092" y="275650"/>
                  </a:lnTo>
                  <a:lnTo>
                    <a:pt x="81092" y="275650"/>
                  </a:lnTo>
                  <a:lnTo>
                    <a:pt x="77892" y="282099"/>
                  </a:lnTo>
                  <a:lnTo>
                    <a:pt x="77892" y="285328"/>
                  </a:lnTo>
                  <a:lnTo>
                    <a:pt x="81092" y="288547"/>
                  </a:lnTo>
                  <a:lnTo>
                    <a:pt x="81092" y="285328"/>
                  </a:lnTo>
                  <a:lnTo>
                    <a:pt x="84303" y="288547"/>
                  </a:lnTo>
                  <a:lnTo>
                    <a:pt x="84303" y="291776"/>
                  </a:lnTo>
                  <a:lnTo>
                    <a:pt x="84303" y="298224"/>
                  </a:lnTo>
                  <a:lnTo>
                    <a:pt x="84303" y="307902"/>
                  </a:lnTo>
                  <a:lnTo>
                    <a:pt x="84303" y="311121"/>
                  </a:lnTo>
                  <a:lnTo>
                    <a:pt x="84303" y="311121"/>
                  </a:lnTo>
                  <a:lnTo>
                    <a:pt x="84303" y="314350"/>
                  </a:lnTo>
                  <a:lnTo>
                    <a:pt x="84303" y="314350"/>
                  </a:lnTo>
                  <a:lnTo>
                    <a:pt x="84303" y="317570"/>
                  </a:lnTo>
                  <a:lnTo>
                    <a:pt x="87512" y="324028"/>
                  </a:lnTo>
                  <a:lnTo>
                    <a:pt x="87512" y="327247"/>
                  </a:lnTo>
                  <a:lnTo>
                    <a:pt x="87512" y="327247"/>
                  </a:lnTo>
                  <a:lnTo>
                    <a:pt x="81092" y="33047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7892" y="333696"/>
                  </a:lnTo>
                  <a:lnTo>
                    <a:pt x="74682" y="333696"/>
                  </a:lnTo>
                  <a:lnTo>
                    <a:pt x="71472" y="330476"/>
                  </a:lnTo>
                  <a:lnTo>
                    <a:pt x="68272" y="33047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3696"/>
                  </a:lnTo>
                  <a:lnTo>
                    <a:pt x="61852" y="336924"/>
                  </a:lnTo>
                  <a:lnTo>
                    <a:pt x="61852" y="344983"/>
                  </a:lnTo>
                  <a:lnTo>
                    <a:pt x="61852" y="348212"/>
                  </a:lnTo>
                  <a:lnTo>
                    <a:pt x="61852" y="351441"/>
                  </a:lnTo>
                  <a:lnTo>
                    <a:pt x="58652" y="354660"/>
                  </a:lnTo>
                  <a:lnTo>
                    <a:pt x="55442" y="357889"/>
                  </a:lnTo>
                  <a:lnTo>
                    <a:pt x="52241" y="361108"/>
                  </a:lnTo>
                  <a:lnTo>
                    <a:pt x="49032" y="370786"/>
                  </a:lnTo>
                  <a:lnTo>
                    <a:pt x="49032" y="370786"/>
                  </a:lnTo>
                  <a:lnTo>
                    <a:pt x="42621" y="377234"/>
                  </a:lnTo>
                  <a:lnTo>
                    <a:pt x="42621" y="380463"/>
                  </a:lnTo>
                  <a:lnTo>
                    <a:pt x="39411" y="383683"/>
                  </a:lnTo>
                  <a:lnTo>
                    <a:pt x="39411" y="396589"/>
                  </a:lnTo>
                  <a:lnTo>
                    <a:pt x="36201" y="399809"/>
                  </a:lnTo>
                  <a:lnTo>
                    <a:pt x="33001" y="399809"/>
                  </a:lnTo>
                  <a:lnTo>
                    <a:pt x="33001" y="403038"/>
                  </a:lnTo>
                  <a:lnTo>
                    <a:pt x="29791" y="403038"/>
                  </a:lnTo>
                  <a:lnTo>
                    <a:pt x="33001" y="406257"/>
                  </a:lnTo>
                  <a:lnTo>
                    <a:pt x="33001" y="406257"/>
                  </a:lnTo>
                  <a:lnTo>
                    <a:pt x="36201" y="409486"/>
                  </a:lnTo>
                  <a:lnTo>
                    <a:pt x="36201" y="409486"/>
                  </a:lnTo>
                  <a:lnTo>
                    <a:pt x="26581" y="432060"/>
                  </a:lnTo>
                  <a:lnTo>
                    <a:pt x="23381" y="441738"/>
                  </a:lnTo>
                  <a:lnTo>
                    <a:pt x="23381" y="441738"/>
                  </a:lnTo>
                  <a:lnTo>
                    <a:pt x="23381" y="454634"/>
                  </a:lnTo>
                  <a:lnTo>
                    <a:pt x="23381" y="464312"/>
                  </a:lnTo>
                  <a:lnTo>
                    <a:pt x="2540" y="470760"/>
                  </a:lnTo>
                  <a:lnTo>
                    <a:pt x="-670" y="477209"/>
                  </a:lnTo>
                  <a:lnTo>
                    <a:pt x="-670" y="483657"/>
                  </a:lnTo>
                  <a:lnTo>
                    <a:pt x="5740" y="483657"/>
                  </a:lnTo>
                  <a:lnTo>
                    <a:pt x="8950" y="483657"/>
                  </a:lnTo>
                  <a:lnTo>
                    <a:pt x="15360" y="486886"/>
                  </a:lnTo>
                  <a:lnTo>
                    <a:pt x="15360" y="490115"/>
                  </a:lnTo>
                  <a:lnTo>
                    <a:pt x="15360" y="493335"/>
                  </a:lnTo>
                  <a:lnTo>
                    <a:pt x="12160" y="493335"/>
                  </a:lnTo>
                  <a:lnTo>
                    <a:pt x="12160" y="493335"/>
                  </a:lnTo>
                  <a:lnTo>
                    <a:pt x="12160" y="496564"/>
                  </a:lnTo>
                  <a:lnTo>
                    <a:pt x="15360" y="506241"/>
                  </a:lnTo>
                  <a:lnTo>
                    <a:pt x="15360" y="509460"/>
                  </a:lnTo>
                  <a:lnTo>
                    <a:pt x="18571" y="509460"/>
                  </a:lnTo>
                  <a:lnTo>
                    <a:pt x="18571" y="512689"/>
                  </a:lnTo>
                  <a:lnTo>
                    <a:pt x="18571" y="519138"/>
                  </a:lnTo>
                  <a:lnTo>
                    <a:pt x="18571" y="525586"/>
                  </a:lnTo>
                  <a:lnTo>
                    <a:pt x="18571" y="528815"/>
                  </a:lnTo>
                  <a:lnTo>
                    <a:pt x="15360" y="532035"/>
                  </a:lnTo>
                  <a:lnTo>
                    <a:pt x="15360" y="535264"/>
                  </a:lnTo>
                  <a:lnTo>
                    <a:pt x="23381" y="552999"/>
                  </a:lnTo>
                  <a:lnTo>
                    <a:pt x="26581" y="556228"/>
                  </a:lnTo>
                  <a:lnTo>
                    <a:pt x="26581" y="559448"/>
                  </a:lnTo>
                  <a:lnTo>
                    <a:pt x="15360" y="569125"/>
                  </a:lnTo>
                  <a:lnTo>
                    <a:pt x="15360" y="572344"/>
                  </a:lnTo>
                  <a:lnTo>
                    <a:pt x="18571" y="572344"/>
                  </a:lnTo>
                  <a:lnTo>
                    <a:pt x="23381" y="572344"/>
                  </a:lnTo>
                  <a:lnTo>
                    <a:pt x="23381" y="575574"/>
                  </a:lnTo>
                  <a:lnTo>
                    <a:pt x="23381" y="575574"/>
                  </a:lnTo>
                  <a:lnTo>
                    <a:pt x="18571" y="575574"/>
                  </a:lnTo>
                  <a:lnTo>
                    <a:pt x="18571" y="578802"/>
                  </a:lnTo>
                  <a:lnTo>
                    <a:pt x="18571" y="578802"/>
                  </a:lnTo>
                  <a:lnTo>
                    <a:pt x="18571" y="582022"/>
                  </a:lnTo>
                  <a:lnTo>
                    <a:pt x="18571" y="582022"/>
                  </a:lnTo>
                  <a:lnTo>
                    <a:pt x="23381" y="591699"/>
                  </a:lnTo>
                  <a:lnTo>
                    <a:pt x="23381" y="594928"/>
                  </a:lnTo>
                  <a:lnTo>
                    <a:pt x="23381" y="594928"/>
                  </a:lnTo>
                  <a:lnTo>
                    <a:pt x="18571" y="598148"/>
                  </a:lnTo>
                  <a:lnTo>
                    <a:pt x="18571" y="598148"/>
                  </a:lnTo>
                  <a:lnTo>
                    <a:pt x="15360" y="604596"/>
                  </a:lnTo>
                  <a:lnTo>
                    <a:pt x="15360" y="607825"/>
                  </a:lnTo>
                  <a:lnTo>
                    <a:pt x="15360" y="607825"/>
                  </a:lnTo>
                  <a:lnTo>
                    <a:pt x="23381" y="611045"/>
                  </a:lnTo>
                  <a:lnTo>
                    <a:pt x="23381" y="611045"/>
                  </a:lnTo>
                  <a:lnTo>
                    <a:pt x="23381" y="614274"/>
                  </a:lnTo>
                  <a:lnTo>
                    <a:pt x="26581" y="614274"/>
                  </a:lnTo>
                  <a:lnTo>
                    <a:pt x="26581" y="617502"/>
                  </a:lnTo>
                  <a:lnTo>
                    <a:pt x="26581" y="617502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6581" y="623951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27170"/>
                  </a:lnTo>
                  <a:lnTo>
                    <a:pt x="23381" y="630399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33628"/>
                  </a:lnTo>
                  <a:lnTo>
                    <a:pt x="23381" y="640077"/>
                  </a:lnTo>
                  <a:lnTo>
                    <a:pt x="26581" y="640077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658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29791" y="643296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3001" y="640077"/>
                  </a:lnTo>
                  <a:lnTo>
                    <a:pt x="36201" y="640077"/>
                  </a:lnTo>
                  <a:lnTo>
                    <a:pt x="36201" y="640077"/>
                  </a:lnTo>
                  <a:lnTo>
                    <a:pt x="36201" y="643296"/>
                  </a:lnTo>
                  <a:lnTo>
                    <a:pt x="39411" y="643296"/>
                  </a:lnTo>
                  <a:lnTo>
                    <a:pt x="39411" y="643296"/>
                  </a:lnTo>
                  <a:lnTo>
                    <a:pt x="39411" y="652973"/>
                  </a:lnTo>
                  <a:lnTo>
                    <a:pt x="42621" y="656203"/>
                  </a:lnTo>
                  <a:lnTo>
                    <a:pt x="45821" y="665870"/>
                  </a:lnTo>
                  <a:lnTo>
                    <a:pt x="45821" y="672328"/>
                  </a:lnTo>
                  <a:lnTo>
                    <a:pt x="49032" y="672328"/>
                  </a:lnTo>
                  <a:lnTo>
                    <a:pt x="49032" y="672328"/>
                  </a:lnTo>
                  <a:lnTo>
                    <a:pt x="52241" y="675548"/>
                  </a:lnTo>
                  <a:lnTo>
                    <a:pt x="58652" y="678777"/>
                  </a:lnTo>
                  <a:lnTo>
                    <a:pt x="58652" y="678777"/>
                  </a:lnTo>
                  <a:lnTo>
                    <a:pt x="61852" y="678777"/>
                  </a:lnTo>
                  <a:lnTo>
                    <a:pt x="61852" y="678777"/>
                  </a:lnTo>
                  <a:lnTo>
                    <a:pt x="65062" y="681996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5062" y="685225"/>
                  </a:lnTo>
                  <a:lnTo>
                    <a:pt x="68272" y="685225"/>
                  </a:lnTo>
                  <a:lnTo>
                    <a:pt x="68272" y="688445"/>
                  </a:lnTo>
                  <a:lnTo>
                    <a:pt x="74682" y="691674"/>
                  </a:lnTo>
                  <a:lnTo>
                    <a:pt x="74682" y="694903"/>
                  </a:lnTo>
                  <a:lnTo>
                    <a:pt x="74682" y="698122"/>
                  </a:lnTo>
                  <a:lnTo>
                    <a:pt x="77892" y="701351"/>
                  </a:lnTo>
                  <a:lnTo>
                    <a:pt x="77892" y="704571"/>
                  </a:lnTo>
                  <a:lnTo>
                    <a:pt x="77892" y="704571"/>
                  </a:lnTo>
                  <a:lnTo>
                    <a:pt x="84303" y="707800"/>
                  </a:lnTo>
                  <a:lnTo>
                    <a:pt x="84303" y="707800"/>
                  </a:lnTo>
                  <a:lnTo>
                    <a:pt x="87512" y="711028"/>
                  </a:lnTo>
                  <a:lnTo>
                    <a:pt x="90713" y="711028"/>
                  </a:lnTo>
                  <a:lnTo>
                    <a:pt x="90713" y="711028"/>
                  </a:lnTo>
                  <a:lnTo>
                    <a:pt x="93923" y="714248"/>
                  </a:lnTo>
                  <a:lnTo>
                    <a:pt x="93923" y="720696"/>
                  </a:lnTo>
                  <a:lnTo>
                    <a:pt x="93923" y="723925"/>
                  </a:lnTo>
                  <a:lnTo>
                    <a:pt x="93923" y="723925"/>
                  </a:lnTo>
                  <a:lnTo>
                    <a:pt x="93923" y="727145"/>
                  </a:lnTo>
                  <a:lnTo>
                    <a:pt x="93923" y="730374"/>
                  </a:lnTo>
                  <a:lnTo>
                    <a:pt x="93923" y="730374"/>
                  </a:lnTo>
                  <a:lnTo>
                    <a:pt x="90713" y="733603"/>
                  </a:lnTo>
                  <a:lnTo>
                    <a:pt x="90713" y="733603"/>
                  </a:lnTo>
                  <a:lnTo>
                    <a:pt x="90713" y="736822"/>
                  </a:lnTo>
                  <a:lnTo>
                    <a:pt x="100333" y="751338"/>
                  </a:lnTo>
                  <a:lnTo>
                    <a:pt x="103543" y="754558"/>
                  </a:lnTo>
                  <a:lnTo>
                    <a:pt x="113163" y="761016"/>
                  </a:lnTo>
                  <a:lnTo>
                    <a:pt x="116364" y="761016"/>
                  </a:lnTo>
                  <a:lnTo>
                    <a:pt x="122774" y="764235"/>
                  </a:lnTo>
                  <a:lnTo>
                    <a:pt x="129194" y="764235"/>
                  </a:lnTo>
                  <a:lnTo>
                    <a:pt x="151635" y="757787"/>
                  </a:lnTo>
                  <a:lnTo>
                    <a:pt x="154845" y="761016"/>
                  </a:lnTo>
                  <a:lnTo>
                    <a:pt x="164465" y="764235"/>
                  </a:lnTo>
                  <a:lnTo>
                    <a:pt x="167665" y="764235"/>
                  </a:lnTo>
                  <a:lnTo>
                    <a:pt x="174085" y="767464"/>
                  </a:lnTo>
                  <a:lnTo>
                    <a:pt x="177285" y="767464"/>
                  </a:lnTo>
                  <a:lnTo>
                    <a:pt x="182096" y="770683"/>
                  </a:lnTo>
                  <a:lnTo>
                    <a:pt x="182096" y="783590"/>
                  </a:lnTo>
                  <a:lnTo>
                    <a:pt x="185306" y="786810"/>
                  </a:lnTo>
                  <a:lnTo>
                    <a:pt x="188506" y="790038"/>
                  </a:lnTo>
                  <a:lnTo>
                    <a:pt x="194926" y="793258"/>
                  </a:lnTo>
                  <a:lnTo>
                    <a:pt x="201336" y="793258"/>
                  </a:lnTo>
                  <a:lnTo>
                    <a:pt x="217367" y="793258"/>
                  </a:lnTo>
                  <a:lnTo>
                    <a:pt x="220577" y="793258"/>
                  </a:lnTo>
                  <a:lnTo>
                    <a:pt x="223777" y="799716"/>
                  </a:lnTo>
                  <a:lnTo>
                    <a:pt x="226987" y="799716"/>
                  </a:lnTo>
                  <a:lnTo>
                    <a:pt x="226987" y="799716"/>
                  </a:lnTo>
                  <a:lnTo>
                    <a:pt x="230197" y="799716"/>
                  </a:lnTo>
                  <a:lnTo>
                    <a:pt x="233397" y="799716"/>
                  </a:lnTo>
                  <a:lnTo>
                    <a:pt x="236607" y="802935"/>
                  </a:lnTo>
                  <a:lnTo>
                    <a:pt x="236607" y="802935"/>
                  </a:lnTo>
                  <a:lnTo>
                    <a:pt x="243017" y="802935"/>
                  </a:lnTo>
                  <a:lnTo>
                    <a:pt x="246228" y="802935"/>
                  </a:lnTo>
                  <a:lnTo>
                    <a:pt x="249437" y="806164"/>
                  </a:lnTo>
                  <a:lnTo>
                    <a:pt x="252638" y="812613"/>
                  </a:lnTo>
                  <a:lnTo>
                    <a:pt x="252638" y="815832"/>
                  </a:lnTo>
                  <a:lnTo>
                    <a:pt x="255848" y="815832"/>
                  </a:lnTo>
                  <a:lnTo>
                    <a:pt x="278289" y="819061"/>
                  </a:lnTo>
                  <a:lnTo>
                    <a:pt x="278289" y="711028"/>
                  </a:lnTo>
                  <a:lnTo>
                    <a:pt x="275088" y="627170"/>
                  </a:lnTo>
                  <a:lnTo>
                    <a:pt x="271878" y="611045"/>
                  </a:lnTo>
                  <a:lnTo>
                    <a:pt x="271878" y="607825"/>
                  </a:lnTo>
                  <a:lnTo>
                    <a:pt x="271878" y="604596"/>
                  </a:lnTo>
                  <a:lnTo>
                    <a:pt x="271878" y="601377"/>
                  </a:lnTo>
                  <a:lnTo>
                    <a:pt x="271878" y="591699"/>
                  </a:lnTo>
                  <a:lnTo>
                    <a:pt x="275088" y="588470"/>
                  </a:lnTo>
                  <a:lnTo>
                    <a:pt x="278289" y="588470"/>
                  </a:lnTo>
                  <a:lnTo>
                    <a:pt x="411362" y="588470"/>
                  </a:lnTo>
                  <a:lnTo>
                    <a:pt x="420973" y="588470"/>
                  </a:lnTo>
                  <a:lnTo>
                    <a:pt x="472284" y="588470"/>
                  </a:lnTo>
                  <a:lnTo>
                    <a:pt x="472284" y="588470"/>
                  </a:lnTo>
                  <a:lnTo>
                    <a:pt x="469075" y="582022"/>
                  </a:lnTo>
                  <a:lnTo>
                    <a:pt x="469075" y="578802"/>
                  </a:lnTo>
                  <a:lnTo>
                    <a:pt x="472284" y="572344"/>
                  </a:lnTo>
                  <a:lnTo>
                    <a:pt x="472284" y="562677"/>
                  </a:lnTo>
                  <a:lnTo>
                    <a:pt x="478695" y="538483"/>
                  </a:lnTo>
                  <a:lnTo>
                    <a:pt x="478695" y="522357"/>
                  </a:lnTo>
                  <a:lnTo>
                    <a:pt x="481895" y="515909"/>
                  </a:lnTo>
                  <a:lnTo>
                    <a:pt x="481895" y="512689"/>
                  </a:lnTo>
                  <a:lnTo>
                    <a:pt x="485105" y="499783"/>
                  </a:lnTo>
                  <a:lnTo>
                    <a:pt x="485105" y="490115"/>
                  </a:lnTo>
                  <a:lnTo>
                    <a:pt x="485105" y="486886"/>
                  </a:lnTo>
                  <a:lnTo>
                    <a:pt x="481895" y="477209"/>
                  </a:lnTo>
                  <a:lnTo>
                    <a:pt x="485105" y="477209"/>
                  </a:lnTo>
                  <a:lnTo>
                    <a:pt x="485105" y="47720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23B374B-156E-E34B-D172-68538B5C1786}"/>
                </a:ext>
              </a:extLst>
            </p:cNvPr>
            <p:cNvSpPr/>
            <p:nvPr/>
          </p:nvSpPr>
          <p:spPr>
            <a:xfrm>
              <a:off x="6857408" y="1636983"/>
              <a:ext cx="514350" cy="581025"/>
            </a:xfrm>
            <a:custGeom>
              <a:avLst/>
              <a:gdLst>
                <a:gd name="connsiteX0" fmla="*/ 494211 w 514350"/>
                <a:gd name="connsiteY0" fmla="*/ 289614 h 581025"/>
                <a:gd name="connsiteX1" fmla="*/ 487725 w 514350"/>
                <a:gd name="connsiteY1" fmla="*/ 276669 h 581025"/>
                <a:gd name="connsiteX2" fmla="*/ 481229 w 514350"/>
                <a:gd name="connsiteY2" fmla="*/ 260486 h 581025"/>
                <a:gd name="connsiteX3" fmla="*/ 474742 w 514350"/>
                <a:gd name="connsiteY3" fmla="*/ 241065 h 581025"/>
                <a:gd name="connsiteX4" fmla="*/ 471494 w 514350"/>
                <a:gd name="connsiteY4" fmla="*/ 234588 h 581025"/>
                <a:gd name="connsiteX5" fmla="*/ 471494 w 514350"/>
                <a:gd name="connsiteY5" fmla="*/ 228111 h 581025"/>
                <a:gd name="connsiteX6" fmla="*/ 471494 w 514350"/>
                <a:gd name="connsiteY6" fmla="*/ 224872 h 581025"/>
                <a:gd name="connsiteX7" fmla="*/ 471494 w 514350"/>
                <a:gd name="connsiteY7" fmla="*/ 224872 h 581025"/>
                <a:gd name="connsiteX8" fmla="*/ 471494 w 514350"/>
                <a:gd name="connsiteY8" fmla="*/ 218405 h 581025"/>
                <a:gd name="connsiteX9" fmla="*/ 471494 w 514350"/>
                <a:gd name="connsiteY9" fmla="*/ 215166 h 581025"/>
                <a:gd name="connsiteX10" fmla="*/ 468246 w 514350"/>
                <a:gd name="connsiteY10" fmla="*/ 211928 h 581025"/>
                <a:gd name="connsiteX11" fmla="*/ 465007 w 514350"/>
                <a:gd name="connsiteY11" fmla="*/ 205451 h 581025"/>
                <a:gd name="connsiteX12" fmla="*/ 445528 w 514350"/>
                <a:gd name="connsiteY12" fmla="*/ 186029 h 581025"/>
                <a:gd name="connsiteX13" fmla="*/ 442290 w 514350"/>
                <a:gd name="connsiteY13" fmla="*/ 186029 h 581025"/>
                <a:gd name="connsiteX14" fmla="*/ 442290 w 514350"/>
                <a:gd name="connsiteY14" fmla="*/ 182801 h 581025"/>
                <a:gd name="connsiteX15" fmla="*/ 426060 w 514350"/>
                <a:gd name="connsiteY15" fmla="*/ 169847 h 581025"/>
                <a:gd name="connsiteX16" fmla="*/ 422821 w 514350"/>
                <a:gd name="connsiteY16" fmla="*/ 163379 h 581025"/>
                <a:gd name="connsiteX17" fmla="*/ 400104 w 514350"/>
                <a:gd name="connsiteY17" fmla="*/ 153664 h 581025"/>
                <a:gd name="connsiteX18" fmla="*/ 400104 w 514350"/>
                <a:gd name="connsiteY18" fmla="*/ 153664 h 581025"/>
                <a:gd name="connsiteX19" fmla="*/ 396856 w 514350"/>
                <a:gd name="connsiteY19" fmla="*/ 153664 h 581025"/>
                <a:gd name="connsiteX20" fmla="*/ 396856 w 514350"/>
                <a:gd name="connsiteY20" fmla="*/ 150425 h 581025"/>
                <a:gd name="connsiteX21" fmla="*/ 396856 w 514350"/>
                <a:gd name="connsiteY21" fmla="*/ 150425 h 581025"/>
                <a:gd name="connsiteX22" fmla="*/ 396856 w 514350"/>
                <a:gd name="connsiteY22" fmla="*/ 147187 h 581025"/>
                <a:gd name="connsiteX23" fmla="*/ 396856 w 514350"/>
                <a:gd name="connsiteY23" fmla="*/ 147187 h 581025"/>
                <a:gd name="connsiteX24" fmla="*/ 396856 w 514350"/>
                <a:gd name="connsiteY24" fmla="*/ 147187 h 581025"/>
                <a:gd name="connsiteX25" fmla="*/ 396856 w 514350"/>
                <a:gd name="connsiteY25" fmla="*/ 143958 h 581025"/>
                <a:gd name="connsiteX26" fmla="*/ 400104 w 514350"/>
                <a:gd name="connsiteY26" fmla="*/ 143958 h 581025"/>
                <a:gd name="connsiteX27" fmla="*/ 400104 w 514350"/>
                <a:gd name="connsiteY27" fmla="*/ 140719 h 581025"/>
                <a:gd name="connsiteX28" fmla="*/ 400104 w 514350"/>
                <a:gd name="connsiteY28" fmla="*/ 137481 h 581025"/>
                <a:gd name="connsiteX29" fmla="*/ 400104 w 514350"/>
                <a:gd name="connsiteY29" fmla="*/ 137481 h 581025"/>
                <a:gd name="connsiteX30" fmla="*/ 400104 w 514350"/>
                <a:gd name="connsiteY30" fmla="*/ 137481 h 581025"/>
                <a:gd name="connsiteX31" fmla="*/ 400104 w 514350"/>
                <a:gd name="connsiteY31" fmla="*/ 137481 h 581025"/>
                <a:gd name="connsiteX32" fmla="*/ 400104 w 514350"/>
                <a:gd name="connsiteY32" fmla="*/ 134242 h 581025"/>
                <a:gd name="connsiteX33" fmla="*/ 396856 w 514350"/>
                <a:gd name="connsiteY33" fmla="*/ 134242 h 581025"/>
                <a:gd name="connsiteX34" fmla="*/ 396856 w 514350"/>
                <a:gd name="connsiteY34" fmla="*/ 134242 h 581025"/>
                <a:gd name="connsiteX35" fmla="*/ 391989 w 514350"/>
                <a:gd name="connsiteY35" fmla="*/ 131004 h 581025"/>
                <a:gd name="connsiteX36" fmla="*/ 388741 w 514350"/>
                <a:gd name="connsiteY36" fmla="*/ 127765 h 581025"/>
                <a:gd name="connsiteX37" fmla="*/ 382254 w 514350"/>
                <a:gd name="connsiteY37" fmla="*/ 121298 h 581025"/>
                <a:gd name="connsiteX38" fmla="*/ 382254 w 514350"/>
                <a:gd name="connsiteY38" fmla="*/ 121298 h 581025"/>
                <a:gd name="connsiteX39" fmla="*/ 382254 w 514350"/>
                <a:gd name="connsiteY39" fmla="*/ 106734 h 581025"/>
                <a:gd name="connsiteX40" fmla="*/ 379006 w 514350"/>
                <a:gd name="connsiteY40" fmla="*/ 103495 h 581025"/>
                <a:gd name="connsiteX41" fmla="*/ 379006 w 514350"/>
                <a:gd name="connsiteY41" fmla="*/ 100257 h 581025"/>
                <a:gd name="connsiteX42" fmla="*/ 379006 w 514350"/>
                <a:gd name="connsiteY42" fmla="*/ 100257 h 581025"/>
                <a:gd name="connsiteX43" fmla="*/ 379006 w 514350"/>
                <a:gd name="connsiteY43" fmla="*/ 100257 h 581025"/>
                <a:gd name="connsiteX44" fmla="*/ 379006 w 514350"/>
                <a:gd name="connsiteY44" fmla="*/ 97018 h 581025"/>
                <a:gd name="connsiteX45" fmla="*/ 372519 w 514350"/>
                <a:gd name="connsiteY45" fmla="*/ 93780 h 581025"/>
                <a:gd name="connsiteX46" fmla="*/ 369271 w 514350"/>
                <a:gd name="connsiteY46" fmla="*/ 90541 h 581025"/>
                <a:gd name="connsiteX47" fmla="*/ 346554 w 514350"/>
                <a:gd name="connsiteY47" fmla="*/ 80835 h 581025"/>
                <a:gd name="connsiteX48" fmla="*/ 323837 w 514350"/>
                <a:gd name="connsiteY48" fmla="*/ 71120 h 581025"/>
                <a:gd name="connsiteX49" fmla="*/ 317351 w 514350"/>
                <a:gd name="connsiteY49" fmla="*/ 71120 h 581025"/>
                <a:gd name="connsiteX50" fmla="*/ 317351 w 514350"/>
                <a:gd name="connsiteY50" fmla="*/ 71120 h 581025"/>
                <a:gd name="connsiteX51" fmla="*/ 314103 w 514350"/>
                <a:gd name="connsiteY51" fmla="*/ 74358 h 581025"/>
                <a:gd name="connsiteX52" fmla="*/ 314103 w 514350"/>
                <a:gd name="connsiteY52" fmla="*/ 74358 h 581025"/>
                <a:gd name="connsiteX53" fmla="*/ 314103 w 514350"/>
                <a:gd name="connsiteY53" fmla="*/ 74358 h 581025"/>
                <a:gd name="connsiteX54" fmla="*/ 314103 w 514350"/>
                <a:gd name="connsiteY54" fmla="*/ 74358 h 581025"/>
                <a:gd name="connsiteX55" fmla="*/ 314103 w 514350"/>
                <a:gd name="connsiteY55" fmla="*/ 74358 h 581025"/>
                <a:gd name="connsiteX56" fmla="*/ 314103 w 514350"/>
                <a:gd name="connsiteY56" fmla="*/ 77597 h 581025"/>
                <a:gd name="connsiteX57" fmla="*/ 310864 w 514350"/>
                <a:gd name="connsiteY57" fmla="*/ 77597 h 581025"/>
                <a:gd name="connsiteX58" fmla="*/ 310864 w 514350"/>
                <a:gd name="connsiteY58" fmla="*/ 80835 h 581025"/>
                <a:gd name="connsiteX59" fmla="*/ 307616 w 514350"/>
                <a:gd name="connsiteY59" fmla="*/ 80835 h 581025"/>
                <a:gd name="connsiteX60" fmla="*/ 307616 w 514350"/>
                <a:gd name="connsiteY60" fmla="*/ 80835 h 581025"/>
                <a:gd name="connsiteX61" fmla="*/ 307616 w 514350"/>
                <a:gd name="connsiteY61" fmla="*/ 80835 h 581025"/>
                <a:gd name="connsiteX62" fmla="*/ 297882 w 514350"/>
                <a:gd name="connsiteY62" fmla="*/ 84074 h 581025"/>
                <a:gd name="connsiteX63" fmla="*/ 288147 w 514350"/>
                <a:gd name="connsiteY63" fmla="*/ 84074 h 581025"/>
                <a:gd name="connsiteX64" fmla="*/ 236226 w 514350"/>
                <a:gd name="connsiteY64" fmla="*/ 80835 h 581025"/>
                <a:gd name="connsiteX65" fmla="*/ 224863 w 514350"/>
                <a:gd name="connsiteY65" fmla="*/ 84074 h 581025"/>
                <a:gd name="connsiteX66" fmla="*/ 224863 w 514350"/>
                <a:gd name="connsiteY66" fmla="*/ 84074 h 581025"/>
                <a:gd name="connsiteX67" fmla="*/ 221625 w 514350"/>
                <a:gd name="connsiteY67" fmla="*/ 87312 h 581025"/>
                <a:gd name="connsiteX68" fmla="*/ 218377 w 514350"/>
                <a:gd name="connsiteY68" fmla="*/ 87312 h 581025"/>
                <a:gd name="connsiteX69" fmla="*/ 218377 w 514350"/>
                <a:gd name="connsiteY69" fmla="*/ 84074 h 581025"/>
                <a:gd name="connsiteX70" fmla="*/ 218377 w 514350"/>
                <a:gd name="connsiteY70" fmla="*/ 84074 h 581025"/>
                <a:gd name="connsiteX71" fmla="*/ 218377 w 514350"/>
                <a:gd name="connsiteY71" fmla="*/ 80835 h 581025"/>
                <a:gd name="connsiteX72" fmla="*/ 218377 w 514350"/>
                <a:gd name="connsiteY72" fmla="*/ 80835 h 581025"/>
                <a:gd name="connsiteX73" fmla="*/ 218377 w 514350"/>
                <a:gd name="connsiteY73" fmla="*/ 80835 h 581025"/>
                <a:gd name="connsiteX74" fmla="*/ 215128 w 514350"/>
                <a:gd name="connsiteY74" fmla="*/ 77597 h 581025"/>
                <a:gd name="connsiteX75" fmla="*/ 215128 w 514350"/>
                <a:gd name="connsiteY75" fmla="*/ 77597 h 581025"/>
                <a:gd name="connsiteX76" fmla="*/ 208642 w 514350"/>
                <a:gd name="connsiteY76" fmla="*/ 67891 h 581025"/>
                <a:gd name="connsiteX77" fmla="*/ 208642 w 514350"/>
                <a:gd name="connsiteY77" fmla="*/ 67891 h 581025"/>
                <a:gd name="connsiteX78" fmla="*/ 208642 w 514350"/>
                <a:gd name="connsiteY78" fmla="*/ 64652 h 581025"/>
                <a:gd name="connsiteX79" fmla="*/ 205394 w 514350"/>
                <a:gd name="connsiteY79" fmla="*/ 58175 h 581025"/>
                <a:gd name="connsiteX80" fmla="*/ 205394 w 514350"/>
                <a:gd name="connsiteY80" fmla="*/ 54937 h 581025"/>
                <a:gd name="connsiteX81" fmla="*/ 205394 w 514350"/>
                <a:gd name="connsiteY81" fmla="*/ 54937 h 581025"/>
                <a:gd name="connsiteX82" fmla="*/ 205394 w 514350"/>
                <a:gd name="connsiteY82" fmla="*/ 51698 h 581025"/>
                <a:gd name="connsiteX83" fmla="*/ 205394 w 514350"/>
                <a:gd name="connsiteY83" fmla="*/ 51698 h 581025"/>
                <a:gd name="connsiteX84" fmla="*/ 205394 w 514350"/>
                <a:gd name="connsiteY84" fmla="*/ 51698 h 581025"/>
                <a:gd name="connsiteX85" fmla="*/ 205394 w 514350"/>
                <a:gd name="connsiteY85" fmla="*/ 51698 h 581025"/>
                <a:gd name="connsiteX86" fmla="*/ 205394 w 514350"/>
                <a:gd name="connsiteY86" fmla="*/ 51698 h 581025"/>
                <a:gd name="connsiteX87" fmla="*/ 202146 w 514350"/>
                <a:gd name="connsiteY87" fmla="*/ 51698 h 581025"/>
                <a:gd name="connsiteX88" fmla="*/ 202146 w 514350"/>
                <a:gd name="connsiteY88" fmla="*/ 51698 h 581025"/>
                <a:gd name="connsiteX89" fmla="*/ 198907 w 514350"/>
                <a:gd name="connsiteY89" fmla="*/ 51698 h 581025"/>
                <a:gd name="connsiteX90" fmla="*/ 198907 w 514350"/>
                <a:gd name="connsiteY90" fmla="*/ 51698 h 581025"/>
                <a:gd name="connsiteX91" fmla="*/ 195659 w 514350"/>
                <a:gd name="connsiteY91" fmla="*/ 51698 h 581025"/>
                <a:gd name="connsiteX92" fmla="*/ 195659 w 514350"/>
                <a:gd name="connsiteY92" fmla="*/ 51698 h 581025"/>
                <a:gd name="connsiteX93" fmla="*/ 195659 w 514350"/>
                <a:gd name="connsiteY93" fmla="*/ 51698 h 581025"/>
                <a:gd name="connsiteX94" fmla="*/ 192411 w 514350"/>
                <a:gd name="connsiteY94" fmla="*/ 54937 h 581025"/>
                <a:gd name="connsiteX95" fmla="*/ 189173 w 514350"/>
                <a:gd name="connsiteY95" fmla="*/ 54937 h 581025"/>
                <a:gd name="connsiteX96" fmla="*/ 189173 w 514350"/>
                <a:gd name="connsiteY96" fmla="*/ 54937 h 581025"/>
                <a:gd name="connsiteX97" fmla="*/ 185925 w 514350"/>
                <a:gd name="connsiteY97" fmla="*/ 54937 h 581025"/>
                <a:gd name="connsiteX98" fmla="*/ 185925 w 514350"/>
                <a:gd name="connsiteY98" fmla="*/ 54937 h 581025"/>
                <a:gd name="connsiteX99" fmla="*/ 185925 w 514350"/>
                <a:gd name="connsiteY99" fmla="*/ 54937 h 581025"/>
                <a:gd name="connsiteX100" fmla="*/ 182677 w 514350"/>
                <a:gd name="connsiteY100" fmla="*/ 51698 h 581025"/>
                <a:gd name="connsiteX101" fmla="*/ 182677 w 514350"/>
                <a:gd name="connsiteY101" fmla="*/ 51698 h 581025"/>
                <a:gd name="connsiteX102" fmla="*/ 182677 w 514350"/>
                <a:gd name="connsiteY102" fmla="*/ 51698 h 581025"/>
                <a:gd name="connsiteX103" fmla="*/ 179438 w 514350"/>
                <a:gd name="connsiteY103" fmla="*/ 48470 h 581025"/>
                <a:gd name="connsiteX104" fmla="*/ 179438 w 514350"/>
                <a:gd name="connsiteY104" fmla="*/ 48470 h 581025"/>
                <a:gd name="connsiteX105" fmla="*/ 179438 w 514350"/>
                <a:gd name="connsiteY105" fmla="*/ 48470 h 581025"/>
                <a:gd name="connsiteX106" fmla="*/ 172942 w 514350"/>
                <a:gd name="connsiteY106" fmla="*/ 48470 h 581025"/>
                <a:gd name="connsiteX107" fmla="*/ 169694 w 514350"/>
                <a:gd name="connsiteY107" fmla="*/ 45231 h 581025"/>
                <a:gd name="connsiteX108" fmla="*/ 166456 w 514350"/>
                <a:gd name="connsiteY108" fmla="*/ 45231 h 581025"/>
                <a:gd name="connsiteX109" fmla="*/ 166456 w 514350"/>
                <a:gd name="connsiteY109" fmla="*/ 45231 h 581025"/>
                <a:gd name="connsiteX110" fmla="*/ 166456 w 514350"/>
                <a:gd name="connsiteY110" fmla="*/ 45231 h 581025"/>
                <a:gd name="connsiteX111" fmla="*/ 163208 w 514350"/>
                <a:gd name="connsiteY111" fmla="*/ 45231 h 581025"/>
                <a:gd name="connsiteX112" fmla="*/ 163208 w 514350"/>
                <a:gd name="connsiteY112" fmla="*/ 45231 h 581025"/>
                <a:gd name="connsiteX113" fmla="*/ 163208 w 514350"/>
                <a:gd name="connsiteY113" fmla="*/ 41992 h 581025"/>
                <a:gd name="connsiteX114" fmla="*/ 159960 w 514350"/>
                <a:gd name="connsiteY114" fmla="*/ 41992 h 581025"/>
                <a:gd name="connsiteX115" fmla="*/ 159960 w 514350"/>
                <a:gd name="connsiteY115" fmla="*/ 38754 h 581025"/>
                <a:gd name="connsiteX116" fmla="*/ 156721 w 514350"/>
                <a:gd name="connsiteY116" fmla="*/ 38754 h 581025"/>
                <a:gd name="connsiteX117" fmla="*/ 156721 w 514350"/>
                <a:gd name="connsiteY117" fmla="*/ 38754 h 581025"/>
                <a:gd name="connsiteX118" fmla="*/ 156721 w 514350"/>
                <a:gd name="connsiteY118" fmla="*/ 35516 h 581025"/>
                <a:gd name="connsiteX119" fmla="*/ 153473 w 514350"/>
                <a:gd name="connsiteY119" fmla="*/ 35516 h 581025"/>
                <a:gd name="connsiteX120" fmla="*/ 153473 w 514350"/>
                <a:gd name="connsiteY120" fmla="*/ 35516 h 581025"/>
                <a:gd name="connsiteX121" fmla="*/ 150225 w 514350"/>
                <a:gd name="connsiteY121" fmla="*/ 35516 h 581025"/>
                <a:gd name="connsiteX122" fmla="*/ 150225 w 514350"/>
                <a:gd name="connsiteY122" fmla="*/ 35516 h 581025"/>
                <a:gd name="connsiteX123" fmla="*/ 146987 w 514350"/>
                <a:gd name="connsiteY123" fmla="*/ 35516 h 581025"/>
                <a:gd name="connsiteX124" fmla="*/ 146987 w 514350"/>
                <a:gd name="connsiteY124" fmla="*/ 35516 h 581025"/>
                <a:gd name="connsiteX125" fmla="*/ 146987 w 514350"/>
                <a:gd name="connsiteY125" fmla="*/ 35516 h 581025"/>
                <a:gd name="connsiteX126" fmla="*/ 143739 w 514350"/>
                <a:gd name="connsiteY126" fmla="*/ 35516 h 581025"/>
                <a:gd name="connsiteX127" fmla="*/ 143739 w 514350"/>
                <a:gd name="connsiteY127" fmla="*/ 35516 h 581025"/>
                <a:gd name="connsiteX128" fmla="*/ 143739 w 514350"/>
                <a:gd name="connsiteY128" fmla="*/ 32277 h 581025"/>
                <a:gd name="connsiteX129" fmla="*/ 143739 w 514350"/>
                <a:gd name="connsiteY129" fmla="*/ 32277 h 581025"/>
                <a:gd name="connsiteX130" fmla="*/ 143739 w 514350"/>
                <a:gd name="connsiteY130" fmla="*/ 32277 h 581025"/>
                <a:gd name="connsiteX131" fmla="*/ 143739 w 514350"/>
                <a:gd name="connsiteY131" fmla="*/ 29048 h 581025"/>
                <a:gd name="connsiteX132" fmla="*/ 146987 w 514350"/>
                <a:gd name="connsiteY132" fmla="*/ 22571 h 581025"/>
                <a:gd name="connsiteX133" fmla="*/ 146987 w 514350"/>
                <a:gd name="connsiteY133" fmla="*/ 22571 h 581025"/>
                <a:gd name="connsiteX134" fmla="*/ 146987 w 514350"/>
                <a:gd name="connsiteY134" fmla="*/ 22571 h 581025"/>
                <a:gd name="connsiteX135" fmla="*/ 146987 w 514350"/>
                <a:gd name="connsiteY135" fmla="*/ 19332 h 581025"/>
                <a:gd name="connsiteX136" fmla="*/ 146987 w 514350"/>
                <a:gd name="connsiteY136" fmla="*/ 19332 h 581025"/>
                <a:gd name="connsiteX137" fmla="*/ 143739 w 514350"/>
                <a:gd name="connsiteY137" fmla="*/ 19332 h 581025"/>
                <a:gd name="connsiteX138" fmla="*/ 143739 w 514350"/>
                <a:gd name="connsiteY138" fmla="*/ 16094 h 581025"/>
                <a:gd name="connsiteX139" fmla="*/ 143739 w 514350"/>
                <a:gd name="connsiteY139" fmla="*/ 16094 h 581025"/>
                <a:gd name="connsiteX140" fmla="*/ 143739 w 514350"/>
                <a:gd name="connsiteY140" fmla="*/ 16094 h 581025"/>
                <a:gd name="connsiteX141" fmla="*/ 143739 w 514350"/>
                <a:gd name="connsiteY141" fmla="*/ 12855 h 581025"/>
                <a:gd name="connsiteX142" fmla="*/ 143739 w 514350"/>
                <a:gd name="connsiteY142" fmla="*/ 12855 h 581025"/>
                <a:gd name="connsiteX143" fmla="*/ 146987 w 514350"/>
                <a:gd name="connsiteY143" fmla="*/ 6388 h 581025"/>
                <a:gd name="connsiteX144" fmla="*/ 146987 w 514350"/>
                <a:gd name="connsiteY144" fmla="*/ 3149 h 581025"/>
                <a:gd name="connsiteX145" fmla="*/ 146987 w 514350"/>
                <a:gd name="connsiteY145" fmla="*/ 3149 h 581025"/>
                <a:gd name="connsiteX146" fmla="*/ 146987 w 514350"/>
                <a:gd name="connsiteY146" fmla="*/ 3149 h 581025"/>
                <a:gd name="connsiteX147" fmla="*/ 146987 w 514350"/>
                <a:gd name="connsiteY147" fmla="*/ 3149 h 581025"/>
                <a:gd name="connsiteX148" fmla="*/ 146987 w 514350"/>
                <a:gd name="connsiteY148" fmla="*/ -89 h 581025"/>
                <a:gd name="connsiteX149" fmla="*/ 146987 w 514350"/>
                <a:gd name="connsiteY149" fmla="*/ -89 h 581025"/>
                <a:gd name="connsiteX150" fmla="*/ 143739 w 514350"/>
                <a:gd name="connsiteY150" fmla="*/ -89 h 581025"/>
                <a:gd name="connsiteX151" fmla="*/ 143739 w 514350"/>
                <a:gd name="connsiteY151" fmla="*/ -89 h 581025"/>
                <a:gd name="connsiteX152" fmla="*/ 137252 w 514350"/>
                <a:gd name="connsiteY152" fmla="*/ -89 h 581025"/>
                <a:gd name="connsiteX153" fmla="*/ 137252 w 514350"/>
                <a:gd name="connsiteY153" fmla="*/ -89 h 581025"/>
                <a:gd name="connsiteX154" fmla="*/ 137252 w 514350"/>
                <a:gd name="connsiteY154" fmla="*/ -89 h 581025"/>
                <a:gd name="connsiteX155" fmla="*/ 134004 w 514350"/>
                <a:gd name="connsiteY155" fmla="*/ -89 h 581025"/>
                <a:gd name="connsiteX156" fmla="*/ 134004 w 514350"/>
                <a:gd name="connsiteY156" fmla="*/ 3149 h 581025"/>
                <a:gd name="connsiteX157" fmla="*/ 134004 w 514350"/>
                <a:gd name="connsiteY157" fmla="*/ 3149 h 581025"/>
                <a:gd name="connsiteX158" fmla="*/ 130756 w 514350"/>
                <a:gd name="connsiteY158" fmla="*/ 3149 h 581025"/>
                <a:gd name="connsiteX159" fmla="*/ 130756 w 514350"/>
                <a:gd name="connsiteY159" fmla="*/ 3149 h 581025"/>
                <a:gd name="connsiteX160" fmla="*/ 130756 w 514350"/>
                <a:gd name="connsiteY160" fmla="*/ 3149 h 581025"/>
                <a:gd name="connsiteX161" fmla="*/ 127508 w 514350"/>
                <a:gd name="connsiteY161" fmla="*/ 3149 h 581025"/>
                <a:gd name="connsiteX162" fmla="*/ 127508 w 514350"/>
                <a:gd name="connsiteY162" fmla="*/ 3149 h 581025"/>
                <a:gd name="connsiteX163" fmla="*/ 124269 w 514350"/>
                <a:gd name="connsiteY163" fmla="*/ 3149 h 581025"/>
                <a:gd name="connsiteX164" fmla="*/ 121021 w 514350"/>
                <a:gd name="connsiteY164" fmla="*/ 3149 h 581025"/>
                <a:gd name="connsiteX165" fmla="*/ 121021 w 514350"/>
                <a:gd name="connsiteY165" fmla="*/ -89 h 581025"/>
                <a:gd name="connsiteX166" fmla="*/ 121021 w 514350"/>
                <a:gd name="connsiteY166" fmla="*/ -89 h 581025"/>
                <a:gd name="connsiteX167" fmla="*/ 121021 w 514350"/>
                <a:gd name="connsiteY167" fmla="*/ -89 h 581025"/>
                <a:gd name="connsiteX168" fmla="*/ 117773 w 514350"/>
                <a:gd name="connsiteY168" fmla="*/ 3149 h 581025"/>
                <a:gd name="connsiteX169" fmla="*/ 108039 w 514350"/>
                <a:gd name="connsiteY169" fmla="*/ 3149 h 581025"/>
                <a:gd name="connsiteX170" fmla="*/ 108039 w 514350"/>
                <a:gd name="connsiteY170" fmla="*/ 3149 h 581025"/>
                <a:gd name="connsiteX171" fmla="*/ 104800 w 514350"/>
                <a:gd name="connsiteY171" fmla="*/ 3149 h 581025"/>
                <a:gd name="connsiteX172" fmla="*/ 95066 w 514350"/>
                <a:gd name="connsiteY172" fmla="*/ 6388 h 581025"/>
                <a:gd name="connsiteX173" fmla="*/ 60986 w 514350"/>
                <a:gd name="connsiteY173" fmla="*/ 3149 h 581025"/>
                <a:gd name="connsiteX174" fmla="*/ 60986 w 514350"/>
                <a:gd name="connsiteY174" fmla="*/ 3149 h 581025"/>
                <a:gd name="connsiteX175" fmla="*/ 54499 w 514350"/>
                <a:gd name="connsiteY175" fmla="*/ 25809 h 581025"/>
                <a:gd name="connsiteX176" fmla="*/ 54499 w 514350"/>
                <a:gd name="connsiteY176" fmla="*/ 29048 h 581025"/>
                <a:gd name="connsiteX177" fmla="*/ 51251 w 514350"/>
                <a:gd name="connsiteY177" fmla="*/ 29048 h 581025"/>
                <a:gd name="connsiteX178" fmla="*/ 44764 w 514350"/>
                <a:gd name="connsiteY178" fmla="*/ 32277 h 581025"/>
                <a:gd name="connsiteX179" fmla="*/ 41516 w 514350"/>
                <a:gd name="connsiteY179" fmla="*/ 32277 h 581025"/>
                <a:gd name="connsiteX180" fmla="*/ 41516 w 514350"/>
                <a:gd name="connsiteY180" fmla="*/ 35516 h 581025"/>
                <a:gd name="connsiteX181" fmla="*/ 38268 w 514350"/>
                <a:gd name="connsiteY181" fmla="*/ 35516 h 581025"/>
                <a:gd name="connsiteX182" fmla="*/ 38268 w 514350"/>
                <a:gd name="connsiteY182" fmla="*/ 38754 h 581025"/>
                <a:gd name="connsiteX183" fmla="*/ 38268 w 514350"/>
                <a:gd name="connsiteY183" fmla="*/ 38754 h 581025"/>
                <a:gd name="connsiteX184" fmla="*/ 38268 w 514350"/>
                <a:gd name="connsiteY184" fmla="*/ 38754 h 581025"/>
                <a:gd name="connsiteX185" fmla="*/ 38268 w 514350"/>
                <a:gd name="connsiteY185" fmla="*/ 41992 h 581025"/>
                <a:gd name="connsiteX186" fmla="*/ 31782 w 514350"/>
                <a:gd name="connsiteY186" fmla="*/ 51698 h 581025"/>
                <a:gd name="connsiteX187" fmla="*/ 28533 w 514350"/>
                <a:gd name="connsiteY187" fmla="*/ 58175 h 581025"/>
                <a:gd name="connsiteX188" fmla="*/ 28533 w 514350"/>
                <a:gd name="connsiteY188" fmla="*/ 61414 h 581025"/>
                <a:gd name="connsiteX189" fmla="*/ 25295 w 514350"/>
                <a:gd name="connsiteY189" fmla="*/ 64652 h 581025"/>
                <a:gd name="connsiteX190" fmla="*/ 25295 w 514350"/>
                <a:gd name="connsiteY190" fmla="*/ 61414 h 581025"/>
                <a:gd name="connsiteX191" fmla="*/ 22047 w 514350"/>
                <a:gd name="connsiteY191" fmla="*/ 61414 h 581025"/>
                <a:gd name="connsiteX192" fmla="*/ 18799 w 514350"/>
                <a:gd name="connsiteY192" fmla="*/ 61414 h 581025"/>
                <a:gd name="connsiteX193" fmla="*/ 18799 w 514350"/>
                <a:gd name="connsiteY193" fmla="*/ 61414 h 581025"/>
                <a:gd name="connsiteX194" fmla="*/ 15560 w 514350"/>
                <a:gd name="connsiteY194" fmla="*/ 67891 h 581025"/>
                <a:gd name="connsiteX195" fmla="*/ 15560 w 514350"/>
                <a:gd name="connsiteY195" fmla="*/ 71120 h 581025"/>
                <a:gd name="connsiteX196" fmla="*/ 9064 w 514350"/>
                <a:gd name="connsiteY196" fmla="*/ 77597 h 581025"/>
                <a:gd name="connsiteX197" fmla="*/ 2578 w 514350"/>
                <a:gd name="connsiteY197" fmla="*/ 84074 h 581025"/>
                <a:gd name="connsiteX198" fmla="*/ -670 w 514350"/>
                <a:gd name="connsiteY198" fmla="*/ 87312 h 581025"/>
                <a:gd name="connsiteX199" fmla="*/ -670 w 514350"/>
                <a:gd name="connsiteY199" fmla="*/ 90541 h 581025"/>
                <a:gd name="connsiteX200" fmla="*/ 5817 w 514350"/>
                <a:gd name="connsiteY200" fmla="*/ 90541 h 581025"/>
                <a:gd name="connsiteX201" fmla="*/ 5817 w 514350"/>
                <a:gd name="connsiteY201" fmla="*/ 90541 h 581025"/>
                <a:gd name="connsiteX202" fmla="*/ 9064 w 514350"/>
                <a:gd name="connsiteY202" fmla="*/ 93780 h 581025"/>
                <a:gd name="connsiteX203" fmla="*/ 12312 w 514350"/>
                <a:gd name="connsiteY203" fmla="*/ 93780 h 581025"/>
                <a:gd name="connsiteX204" fmla="*/ 12312 w 514350"/>
                <a:gd name="connsiteY204" fmla="*/ 93780 h 581025"/>
                <a:gd name="connsiteX205" fmla="*/ 12312 w 514350"/>
                <a:gd name="connsiteY205" fmla="*/ 93780 h 581025"/>
                <a:gd name="connsiteX206" fmla="*/ 15560 w 514350"/>
                <a:gd name="connsiteY206" fmla="*/ 93780 h 581025"/>
                <a:gd name="connsiteX207" fmla="*/ 15560 w 514350"/>
                <a:gd name="connsiteY207" fmla="*/ 93780 h 581025"/>
                <a:gd name="connsiteX208" fmla="*/ 18799 w 514350"/>
                <a:gd name="connsiteY208" fmla="*/ 93780 h 581025"/>
                <a:gd name="connsiteX209" fmla="*/ 18799 w 514350"/>
                <a:gd name="connsiteY209" fmla="*/ 93780 h 581025"/>
                <a:gd name="connsiteX210" fmla="*/ 18799 w 514350"/>
                <a:gd name="connsiteY210" fmla="*/ 93780 h 581025"/>
                <a:gd name="connsiteX211" fmla="*/ 22047 w 514350"/>
                <a:gd name="connsiteY211" fmla="*/ 93780 h 581025"/>
                <a:gd name="connsiteX212" fmla="*/ 22047 w 514350"/>
                <a:gd name="connsiteY212" fmla="*/ 93780 h 581025"/>
                <a:gd name="connsiteX213" fmla="*/ 25295 w 514350"/>
                <a:gd name="connsiteY213" fmla="*/ 97018 h 581025"/>
                <a:gd name="connsiteX214" fmla="*/ 25295 w 514350"/>
                <a:gd name="connsiteY214" fmla="*/ 97018 h 581025"/>
                <a:gd name="connsiteX215" fmla="*/ 25295 w 514350"/>
                <a:gd name="connsiteY215" fmla="*/ 97018 h 581025"/>
                <a:gd name="connsiteX216" fmla="*/ 25295 w 514350"/>
                <a:gd name="connsiteY216" fmla="*/ 100257 h 581025"/>
                <a:gd name="connsiteX217" fmla="*/ 28533 w 514350"/>
                <a:gd name="connsiteY217" fmla="*/ 100257 h 581025"/>
                <a:gd name="connsiteX218" fmla="*/ 28533 w 514350"/>
                <a:gd name="connsiteY218" fmla="*/ 100257 h 581025"/>
                <a:gd name="connsiteX219" fmla="*/ 35030 w 514350"/>
                <a:gd name="connsiteY219" fmla="*/ 100257 h 581025"/>
                <a:gd name="connsiteX220" fmla="*/ 35030 w 514350"/>
                <a:gd name="connsiteY220" fmla="*/ 100257 h 581025"/>
                <a:gd name="connsiteX221" fmla="*/ 35030 w 514350"/>
                <a:gd name="connsiteY221" fmla="*/ 100257 h 581025"/>
                <a:gd name="connsiteX222" fmla="*/ 54499 w 514350"/>
                <a:gd name="connsiteY222" fmla="*/ 118059 h 581025"/>
                <a:gd name="connsiteX223" fmla="*/ 57747 w 514350"/>
                <a:gd name="connsiteY223" fmla="*/ 121298 h 581025"/>
                <a:gd name="connsiteX224" fmla="*/ 57747 w 514350"/>
                <a:gd name="connsiteY224" fmla="*/ 124536 h 581025"/>
                <a:gd name="connsiteX225" fmla="*/ 60986 w 514350"/>
                <a:gd name="connsiteY225" fmla="*/ 127765 h 581025"/>
                <a:gd name="connsiteX226" fmla="*/ 60986 w 514350"/>
                <a:gd name="connsiteY226" fmla="*/ 134242 h 581025"/>
                <a:gd name="connsiteX227" fmla="*/ 64234 w 514350"/>
                <a:gd name="connsiteY227" fmla="*/ 137481 h 581025"/>
                <a:gd name="connsiteX228" fmla="*/ 64234 w 514350"/>
                <a:gd name="connsiteY228" fmla="*/ 140719 h 581025"/>
                <a:gd name="connsiteX229" fmla="*/ 75587 w 514350"/>
                <a:gd name="connsiteY229" fmla="*/ 150425 h 581025"/>
                <a:gd name="connsiteX230" fmla="*/ 75587 w 514350"/>
                <a:gd name="connsiteY230" fmla="*/ 150425 h 581025"/>
                <a:gd name="connsiteX231" fmla="*/ 78835 w 514350"/>
                <a:gd name="connsiteY231" fmla="*/ 153664 h 581025"/>
                <a:gd name="connsiteX232" fmla="*/ 78835 w 514350"/>
                <a:gd name="connsiteY232" fmla="*/ 156902 h 581025"/>
                <a:gd name="connsiteX233" fmla="*/ 82083 w 514350"/>
                <a:gd name="connsiteY233" fmla="*/ 163379 h 581025"/>
                <a:gd name="connsiteX234" fmla="*/ 82083 w 514350"/>
                <a:gd name="connsiteY234" fmla="*/ 163379 h 581025"/>
                <a:gd name="connsiteX235" fmla="*/ 82083 w 514350"/>
                <a:gd name="connsiteY235" fmla="*/ 166608 h 581025"/>
                <a:gd name="connsiteX236" fmla="*/ 85322 w 514350"/>
                <a:gd name="connsiteY236" fmla="*/ 169847 h 581025"/>
                <a:gd name="connsiteX237" fmla="*/ 88570 w 514350"/>
                <a:gd name="connsiteY237" fmla="*/ 169847 h 581025"/>
                <a:gd name="connsiteX238" fmla="*/ 88570 w 514350"/>
                <a:gd name="connsiteY238" fmla="*/ 169847 h 581025"/>
                <a:gd name="connsiteX239" fmla="*/ 88570 w 514350"/>
                <a:gd name="connsiteY239" fmla="*/ 173085 h 581025"/>
                <a:gd name="connsiteX240" fmla="*/ 88570 w 514350"/>
                <a:gd name="connsiteY240" fmla="*/ 173085 h 581025"/>
                <a:gd name="connsiteX241" fmla="*/ 88570 w 514350"/>
                <a:gd name="connsiteY241" fmla="*/ 173085 h 581025"/>
                <a:gd name="connsiteX242" fmla="*/ 88570 w 514350"/>
                <a:gd name="connsiteY242" fmla="*/ 176323 h 581025"/>
                <a:gd name="connsiteX243" fmla="*/ 88570 w 514350"/>
                <a:gd name="connsiteY243" fmla="*/ 176323 h 581025"/>
                <a:gd name="connsiteX244" fmla="*/ 88570 w 514350"/>
                <a:gd name="connsiteY244" fmla="*/ 179562 h 581025"/>
                <a:gd name="connsiteX245" fmla="*/ 85322 w 514350"/>
                <a:gd name="connsiteY245" fmla="*/ 179562 h 581025"/>
                <a:gd name="connsiteX246" fmla="*/ 85322 w 514350"/>
                <a:gd name="connsiteY246" fmla="*/ 179562 h 581025"/>
                <a:gd name="connsiteX247" fmla="*/ 85322 w 514350"/>
                <a:gd name="connsiteY247" fmla="*/ 179562 h 581025"/>
                <a:gd name="connsiteX248" fmla="*/ 82083 w 514350"/>
                <a:gd name="connsiteY248" fmla="*/ 182801 h 581025"/>
                <a:gd name="connsiteX249" fmla="*/ 82083 w 514350"/>
                <a:gd name="connsiteY249" fmla="*/ 182801 h 581025"/>
                <a:gd name="connsiteX250" fmla="*/ 78835 w 514350"/>
                <a:gd name="connsiteY250" fmla="*/ 189268 h 581025"/>
                <a:gd name="connsiteX251" fmla="*/ 78835 w 514350"/>
                <a:gd name="connsiteY251" fmla="*/ 192507 h 581025"/>
                <a:gd name="connsiteX252" fmla="*/ 78835 w 514350"/>
                <a:gd name="connsiteY252" fmla="*/ 198983 h 581025"/>
                <a:gd name="connsiteX253" fmla="*/ 78835 w 514350"/>
                <a:gd name="connsiteY253" fmla="*/ 205451 h 581025"/>
                <a:gd name="connsiteX254" fmla="*/ 78835 w 514350"/>
                <a:gd name="connsiteY254" fmla="*/ 205451 h 581025"/>
                <a:gd name="connsiteX255" fmla="*/ 82083 w 514350"/>
                <a:gd name="connsiteY255" fmla="*/ 208690 h 581025"/>
                <a:gd name="connsiteX256" fmla="*/ 82083 w 514350"/>
                <a:gd name="connsiteY256" fmla="*/ 211928 h 581025"/>
                <a:gd name="connsiteX257" fmla="*/ 85322 w 514350"/>
                <a:gd name="connsiteY257" fmla="*/ 211928 h 581025"/>
                <a:gd name="connsiteX258" fmla="*/ 85322 w 514350"/>
                <a:gd name="connsiteY258" fmla="*/ 215166 h 581025"/>
                <a:gd name="connsiteX259" fmla="*/ 85322 w 514350"/>
                <a:gd name="connsiteY259" fmla="*/ 215166 h 581025"/>
                <a:gd name="connsiteX260" fmla="*/ 85322 w 514350"/>
                <a:gd name="connsiteY260" fmla="*/ 215166 h 581025"/>
                <a:gd name="connsiteX261" fmla="*/ 85322 w 514350"/>
                <a:gd name="connsiteY261" fmla="*/ 215166 h 581025"/>
                <a:gd name="connsiteX262" fmla="*/ 85322 w 514350"/>
                <a:gd name="connsiteY262" fmla="*/ 218405 h 581025"/>
                <a:gd name="connsiteX263" fmla="*/ 85322 w 514350"/>
                <a:gd name="connsiteY263" fmla="*/ 218405 h 581025"/>
                <a:gd name="connsiteX264" fmla="*/ 82083 w 514350"/>
                <a:gd name="connsiteY264" fmla="*/ 218405 h 581025"/>
                <a:gd name="connsiteX265" fmla="*/ 82083 w 514350"/>
                <a:gd name="connsiteY265" fmla="*/ 218405 h 581025"/>
                <a:gd name="connsiteX266" fmla="*/ 82083 w 514350"/>
                <a:gd name="connsiteY266" fmla="*/ 218405 h 581025"/>
                <a:gd name="connsiteX267" fmla="*/ 82083 w 514350"/>
                <a:gd name="connsiteY267" fmla="*/ 218405 h 581025"/>
                <a:gd name="connsiteX268" fmla="*/ 82083 w 514350"/>
                <a:gd name="connsiteY268" fmla="*/ 221644 h 581025"/>
                <a:gd name="connsiteX269" fmla="*/ 78835 w 514350"/>
                <a:gd name="connsiteY269" fmla="*/ 228111 h 581025"/>
                <a:gd name="connsiteX270" fmla="*/ 82083 w 514350"/>
                <a:gd name="connsiteY270" fmla="*/ 234588 h 581025"/>
                <a:gd name="connsiteX271" fmla="*/ 82083 w 514350"/>
                <a:gd name="connsiteY271" fmla="*/ 234588 h 581025"/>
                <a:gd name="connsiteX272" fmla="*/ 82083 w 514350"/>
                <a:gd name="connsiteY272" fmla="*/ 234588 h 581025"/>
                <a:gd name="connsiteX273" fmla="*/ 78835 w 514350"/>
                <a:gd name="connsiteY273" fmla="*/ 237826 h 581025"/>
                <a:gd name="connsiteX274" fmla="*/ 78835 w 514350"/>
                <a:gd name="connsiteY274" fmla="*/ 237826 h 581025"/>
                <a:gd name="connsiteX275" fmla="*/ 75587 w 514350"/>
                <a:gd name="connsiteY275" fmla="*/ 241065 h 581025"/>
                <a:gd name="connsiteX276" fmla="*/ 75587 w 514350"/>
                <a:gd name="connsiteY276" fmla="*/ 241065 h 581025"/>
                <a:gd name="connsiteX277" fmla="*/ 75587 w 514350"/>
                <a:gd name="connsiteY277" fmla="*/ 244294 h 581025"/>
                <a:gd name="connsiteX278" fmla="*/ 75587 w 514350"/>
                <a:gd name="connsiteY278" fmla="*/ 250771 h 581025"/>
                <a:gd name="connsiteX279" fmla="*/ 75587 w 514350"/>
                <a:gd name="connsiteY279" fmla="*/ 254009 h 581025"/>
                <a:gd name="connsiteX280" fmla="*/ 75587 w 514350"/>
                <a:gd name="connsiteY280" fmla="*/ 257248 h 581025"/>
                <a:gd name="connsiteX281" fmla="*/ 75587 w 514350"/>
                <a:gd name="connsiteY281" fmla="*/ 257248 h 581025"/>
                <a:gd name="connsiteX282" fmla="*/ 75587 w 514350"/>
                <a:gd name="connsiteY282" fmla="*/ 257248 h 581025"/>
                <a:gd name="connsiteX283" fmla="*/ 82083 w 514350"/>
                <a:gd name="connsiteY283" fmla="*/ 260486 h 581025"/>
                <a:gd name="connsiteX284" fmla="*/ 85322 w 514350"/>
                <a:gd name="connsiteY284" fmla="*/ 260486 h 581025"/>
                <a:gd name="connsiteX285" fmla="*/ 91818 w 514350"/>
                <a:gd name="connsiteY285" fmla="*/ 257248 h 581025"/>
                <a:gd name="connsiteX286" fmla="*/ 91818 w 514350"/>
                <a:gd name="connsiteY286" fmla="*/ 257248 h 581025"/>
                <a:gd name="connsiteX287" fmla="*/ 91818 w 514350"/>
                <a:gd name="connsiteY287" fmla="*/ 257248 h 581025"/>
                <a:gd name="connsiteX288" fmla="*/ 95066 w 514350"/>
                <a:gd name="connsiteY288" fmla="*/ 260486 h 581025"/>
                <a:gd name="connsiteX289" fmla="*/ 98304 w 514350"/>
                <a:gd name="connsiteY289" fmla="*/ 260486 h 581025"/>
                <a:gd name="connsiteX290" fmla="*/ 98304 w 514350"/>
                <a:gd name="connsiteY290" fmla="*/ 260486 h 581025"/>
                <a:gd name="connsiteX291" fmla="*/ 101552 w 514350"/>
                <a:gd name="connsiteY291" fmla="*/ 260486 h 581025"/>
                <a:gd name="connsiteX292" fmla="*/ 101552 w 514350"/>
                <a:gd name="connsiteY292" fmla="*/ 257248 h 581025"/>
                <a:gd name="connsiteX293" fmla="*/ 108039 w 514350"/>
                <a:gd name="connsiteY293" fmla="*/ 257248 h 581025"/>
                <a:gd name="connsiteX294" fmla="*/ 111287 w 514350"/>
                <a:gd name="connsiteY294" fmla="*/ 254009 h 581025"/>
                <a:gd name="connsiteX295" fmla="*/ 114535 w 514350"/>
                <a:gd name="connsiteY295" fmla="*/ 254009 h 581025"/>
                <a:gd name="connsiteX296" fmla="*/ 114535 w 514350"/>
                <a:gd name="connsiteY296" fmla="*/ 254009 h 581025"/>
                <a:gd name="connsiteX297" fmla="*/ 117773 w 514350"/>
                <a:gd name="connsiteY297" fmla="*/ 254009 h 581025"/>
                <a:gd name="connsiteX298" fmla="*/ 124269 w 514350"/>
                <a:gd name="connsiteY298" fmla="*/ 260486 h 581025"/>
                <a:gd name="connsiteX299" fmla="*/ 124269 w 514350"/>
                <a:gd name="connsiteY299" fmla="*/ 260486 h 581025"/>
                <a:gd name="connsiteX300" fmla="*/ 124269 w 514350"/>
                <a:gd name="connsiteY300" fmla="*/ 260486 h 581025"/>
                <a:gd name="connsiteX301" fmla="*/ 127508 w 514350"/>
                <a:gd name="connsiteY301" fmla="*/ 260486 h 581025"/>
                <a:gd name="connsiteX302" fmla="*/ 127508 w 514350"/>
                <a:gd name="connsiteY302" fmla="*/ 260486 h 581025"/>
                <a:gd name="connsiteX303" fmla="*/ 130756 w 514350"/>
                <a:gd name="connsiteY303" fmla="*/ 260486 h 581025"/>
                <a:gd name="connsiteX304" fmla="*/ 134004 w 514350"/>
                <a:gd name="connsiteY304" fmla="*/ 260486 h 581025"/>
                <a:gd name="connsiteX305" fmla="*/ 134004 w 514350"/>
                <a:gd name="connsiteY305" fmla="*/ 260486 h 581025"/>
                <a:gd name="connsiteX306" fmla="*/ 137252 w 514350"/>
                <a:gd name="connsiteY306" fmla="*/ 260486 h 581025"/>
                <a:gd name="connsiteX307" fmla="*/ 153473 w 514350"/>
                <a:gd name="connsiteY307" fmla="*/ 266954 h 581025"/>
                <a:gd name="connsiteX308" fmla="*/ 156721 w 514350"/>
                <a:gd name="connsiteY308" fmla="*/ 266954 h 581025"/>
                <a:gd name="connsiteX309" fmla="*/ 156721 w 514350"/>
                <a:gd name="connsiteY309" fmla="*/ 266954 h 581025"/>
                <a:gd name="connsiteX310" fmla="*/ 159960 w 514350"/>
                <a:gd name="connsiteY310" fmla="*/ 266954 h 581025"/>
                <a:gd name="connsiteX311" fmla="*/ 163208 w 514350"/>
                <a:gd name="connsiteY311" fmla="*/ 273431 h 581025"/>
                <a:gd name="connsiteX312" fmla="*/ 163208 w 514350"/>
                <a:gd name="connsiteY312" fmla="*/ 273431 h 581025"/>
                <a:gd name="connsiteX313" fmla="*/ 169694 w 514350"/>
                <a:gd name="connsiteY313" fmla="*/ 276669 h 581025"/>
                <a:gd name="connsiteX314" fmla="*/ 176190 w 514350"/>
                <a:gd name="connsiteY314" fmla="*/ 283137 h 581025"/>
                <a:gd name="connsiteX315" fmla="*/ 176190 w 514350"/>
                <a:gd name="connsiteY315" fmla="*/ 283137 h 581025"/>
                <a:gd name="connsiteX316" fmla="*/ 179438 w 514350"/>
                <a:gd name="connsiteY316" fmla="*/ 283137 h 581025"/>
                <a:gd name="connsiteX317" fmla="*/ 179438 w 514350"/>
                <a:gd name="connsiteY317" fmla="*/ 286375 h 581025"/>
                <a:gd name="connsiteX318" fmla="*/ 179438 w 514350"/>
                <a:gd name="connsiteY318" fmla="*/ 286375 h 581025"/>
                <a:gd name="connsiteX319" fmla="*/ 179438 w 514350"/>
                <a:gd name="connsiteY319" fmla="*/ 289614 h 581025"/>
                <a:gd name="connsiteX320" fmla="*/ 179438 w 514350"/>
                <a:gd name="connsiteY320" fmla="*/ 289614 h 581025"/>
                <a:gd name="connsiteX321" fmla="*/ 179438 w 514350"/>
                <a:gd name="connsiteY321" fmla="*/ 289614 h 581025"/>
                <a:gd name="connsiteX322" fmla="*/ 179438 w 514350"/>
                <a:gd name="connsiteY322" fmla="*/ 289614 h 581025"/>
                <a:gd name="connsiteX323" fmla="*/ 185925 w 514350"/>
                <a:gd name="connsiteY323" fmla="*/ 292852 h 581025"/>
                <a:gd name="connsiteX324" fmla="*/ 189173 w 514350"/>
                <a:gd name="connsiteY324" fmla="*/ 292852 h 581025"/>
                <a:gd name="connsiteX325" fmla="*/ 195659 w 514350"/>
                <a:gd name="connsiteY325" fmla="*/ 299329 h 581025"/>
                <a:gd name="connsiteX326" fmla="*/ 195659 w 514350"/>
                <a:gd name="connsiteY326" fmla="*/ 302558 h 581025"/>
                <a:gd name="connsiteX327" fmla="*/ 195659 w 514350"/>
                <a:gd name="connsiteY327" fmla="*/ 305797 h 581025"/>
                <a:gd name="connsiteX328" fmla="*/ 195659 w 514350"/>
                <a:gd name="connsiteY328" fmla="*/ 305797 h 581025"/>
                <a:gd name="connsiteX329" fmla="*/ 198907 w 514350"/>
                <a:gd name="connsiteY329" fmla="*/ 305797 h 581025"/>
                <a:gd name="connsiteX330" fmla="*/ 202146 w 514350"/>
                <a:gd name="connsiteY330" fmla="*/ 309035 h 581025"/>
                <a:gd name="connsiteX331" fmla="*/ 202146 w 514350"/>
                <a:gd name="connsiteY331" fmla="*/ 309035 h 581025"/>
                <a:gd name="connsiteX332" fmla="*/ 202146 w 514350"/>
                <a:gd name="connsiteY332" fmla="*/ 309035 h 581025"/>
                <a:gd name="connsiteX333" fmla="*/ 205394 w 514350"/>
                <a:gd name="connsiteY333" fmla="*/ 315512 h 581025"/>
                <a:gd name="connsiteX334" fmla="*/ 208642 w 514350"/>
                <a:gd name="connsiteY334" fmla="*/ 315512 h 581025"/>
                <a:gd name="connsiteX335" fmla="*/ 211880 w 514350"/>
                <a:gd name="connsiteY335" fmla="*/ 320361 h 581025"/>
                <a:gd name="connsiteX336" fmla="*/ 211880 w 514350"/>
                <a:gd name="connsiteY336" fmla="*/ 320361 h 581025"/>
                <a:gd name="connsiteX337" fmla="*/ 218377 w 514350"/>
                <a:gd name="connsiteY337" fmla="*/ 323599 h 581025"/>
                <a:gd name="connsiteX338" fmla="*/ 221625 w 514350"/>
                <a:gd name="connsiteY338" fmla="*/ 323599 h 581025"/>
                <a:gd name="connsiteX339" fmla="*/ 221625 w 514350"/>
                <a:gd name="connsiteY339" fmla="*/ 326838 h 581025"/>
                <a:gd name="connsiteX340" fmla="*/ 224863 w 514350"/>
                <a:gd name="connsiteY340" fmla="*/ 330076 h 581025"/>
                <a:gd name="connsiteX341" fmla="*/ 224863 w 514350"/>
                <a:gd name="connsiteY341" fmla="*/ 333315 h 581025"/>
                <a:gd name="connsiteX342" fmla="*/ 242713 w 514350"/>
                <a:gd name="connsiteY342" fmla="*/ 346259 h 581025"/>
                <a:gd name="connsiteX343" fmla="*/ 245961 w 514350"/>
                <a:gd name="connsiteY343" fmla="*/ 346259 h 581025"/>
                <a:gd name="connsiteX344" fmla="*/ 249209 w 514350"/>
                <a:gd name="connsiteY344" fmla="*/ 352736 h 581025"/>
                <a:gd name="connsiteX345" fmla="*/ 249209 w 514350"/>
                <a:gd name="connsiteY345" fmla="*/ 355975 h 581025"/>
                <a:gd name="connsiteX346" fmla="*/ 252447 w 514350"/>
                <a:gd name="connsiteY346" fmla="*/ 362442 h 581025"/>
                <a:gd name="connsiteX347" fmla="*/ 252447 w 514350"/>
                <a:gd name="connsiteY347" fmla="*/ 362442 h 581025"/>
                <a:gd name="connsiteX348" fmla="*/ 252447 w 514350"/>
                <a:gd name="connsiteY348" fmla="*/ 362442 h 581025"/>
                <a:gd name="connsiteX349" fmla="*/ 252447 w 514350"/>
                <a:gd name="connsiteY349" fmla="*/ 365681 h 581025"/>
                <a:gd name="connsiteX350" fmla="*/ 252447 w 514350"/>
                <a:gd name="connsiteY350" fmla="*/ 365681 h 581025"/>
                <a:gd name="connsiteX351" fmla="*/ 262182 w 514350"/>
                <a:gd name="connsiteY351" fmla="*/ 368919 h 581025"/>
                <a:gd name="connsiteX352" fmla="*/ 262182 w 514350"/>
                <a:gd name="connsiteY352" fmla="*/ 372157 h 581025"/>
                <a:gd name="connsiteX353" fmla="*/ 262182 w 514350"/>
                <a:gd name="connsiteY353" fmla="*/ 372157 h 581025"/>
                <a:gd name="connsiteX354" fmla="*/ 265430 w 514350"/>
                <a:gd name="connsiteY354" fmla="*/ 378625 h 581025"/>
                <a:gd name="connsiteX355" fmla="*/ 265430 w 514350"/>
                <a:gd name="connsiteY355" fmla="*/ 378625 h 581025"/>
                <a:gd name="connsiteX356" fmla="*/ 268678 w 514350"/>
                <a:gd name="connsiteY356" fmla="*/ 381864 h 581025"/>
                <a:gd name="connsiteX357" fmla="*/ 271916 w 514350"/>
                <a:gd name="connsiteY357" fmla="*/ 385102 h 581025"/>
                <a:gd name="connsiteX358" fmla="*/ 275164 w 514350"/>
                <a:gd name="connsiteY358" fmla="*/ 388341 h 581025"/>
                <a:gd name="connsiteX359" fmla="*/ 275164 w 514350"/>
                <a:gd name="connsiteY359" fmla="*/ 388341 h 581025"/>
                <a:gd name="connsiteX360" fmla="*/ 278412 w 514350"/>
                <a:gd name="connsiteY360" fmla="*/ 388341 h 581025"/>
                <a:gd name="connsiteX361" fmla="*/ 284899 w 514350"/>
                <a:gd name="connsiteY361" fmla="*/ 398046 h 581025"/>
                <a:gd name="connsiteX362" fmla="*/ 284899 w 514350"/>
                <a:gd name="connsiteY362" fmla="*/ 401285 h 581025"/>
                <a:gd name="connsiteX363" fmla="*/ 288147 w 514350"/>
                <a:gd name="connsiteY363" fmla="*/ 404524 h 581025"/>
                <a:gd name="connsiteX364" fmla="*/ 288147 w 514350"/>
                <a:gd name="connsiteY364" fmla="*/ 404524 h 581025"/>
                <a:gd name="connsiteX365" fmla="*/ 291395 w 514350"/>
                <a:gd name="connsiteY365" fmla="*/ 407762 h 581025"/>
                <a:gd name="connsiteX366" fmla="*/ 294634 w 514350"/>
                <a:gd name="connsiteY366" fmla="*/ 407762 h 581025"/>
                <a:gd name="connsiteX367" fmla="*/ 294634 w 514350"/>
                <a:gd name="connsiteY367" fmla="*/ 407762 h 581025"/>
                <a:gd name="connsiteX368" fmla="*/ 297882 w 514350"/>
                <a:gd name="connsiteY368" fmla="*/ 411000 h 581025"/>
                <a:gd name="connsiteX369" fmla="*/ 297882 w 514350"/>
                <a:gd name="connsiteY369" fmla="*/ 411000 h 581025"/>
                <a:gd name="connsiteX370" fmla="*/ 301130 w 514350"/>
                <a:gd name="connsiteY370" fmla="*/ 423945 h 581025"/>
                <a:gd name="connsiteX371" fmla="*/ 304368 w 514350"/>
                <a:gd name="connsiteY371" fmla="*/ 427183 h 581025"/>
                <a:gd name="connsiteX372" fmla="*/ 304368 w 514350"/>
                <a:gd name="connsiteY372" fmla="*/ 427183 h 581025"/>
                <a:gd name="connsiteX373" fmla="*/ 307616 w 514350"/>
                <a:gd name="connsiteY373" fmla="*/ 430422 h 581025"/>
                <a:gd name="connsiteX374" fmla="*/ 310864 w 514350"/>
                <a:gd name="connsiteY374" fmla="*/ 433660 h 581025"/>
                <a:gd name="connsiteX375" fmla="*/ 310864 w 514350"/>
                <a:gd name="connsiteY375" fmla="*/ 436889 h 581025"/>
                <a:gd name="connsiteX376" fmla="*/ 310864 w 514350"/>
                <a:gd name="connsiteY376" fmla="*/ 436889 h 581025"/>
                <a:gd name="connsiteX377" fmla="*/ 304368 w 514350"/>
                <a:gd name="connsiteY377" fmla="*/ 449843 h 581025"/>
                <a:gd name="connsiteX378" fmla="*/ 304368 w 514350"/>
                <a:gd name="connsiteY378" fmla="*/ 456311 h 581025"/>
                <a:gd name="connsiteX379" fmla="*/ 314103 w 514350"/>
                <a:gd name="connsiteY379" fmla="*/ 462788 h 581025"/>
                <a:gd name="connsiteX380" fmla="*/ 307616 w 514350"/>
                <a:gd name="connsiteY380" fmla="*/ 498392 h 581025"/>
                <a:gd name="connsiteX381" fmla="*/ 307616 w 514350"/>
                <a:gd name="connsiteY381" fmla="*/ 501631 h 581025"/>
                <a:gd name="connsiteX382" fmla="*/ 314103 w 514350"/>
                <a:gd name="connsiteY382" fmla="*/ 511346 h 581025"/>
                <a:gd name="connsiteX383" fmla="*/ 314103 w 514350"/>
                <a:gd name="connsiteY383" fmla="*/ 514575 h 581025"/>
                <a:gd name="connsiteX384" fmla="*/ 314103 w 514350"/>
                <a:gd name="connsiteY384" fmla="*/ 522672 h 581025"/>
                <a:gd name="connsiteX385" fmla="*/ 314103 w 514350"/>
                <a:gd name="connsiteY385" fmla="*/ 525910 h 581025"/>
                <a:gd name="connsiteX386" fmla="*/ 314103 w 514350"/>
                <a:gd name="connsiteY386" fmla="*/ 525910 h 581025"/>
                <a:gd name="connsiteX387" fmla="*/ 314103 w 514350"/>
                <a:gd name="connsiteY387" fmla="*/ 525910 h 581025"/>
                <a:gd name="connsiteX388" fmla="*/ 323837 w 514350"/>
                <a:gd name="connsiteY388" fmla="*/ 535616 h 581025"/>
                <a:gd name="connsiteX389" fmla="*/ 327085 w 514350"/>
                <a:gd name="connsiteY389" fmla="*/ 538855 h 581025"/>
                <a:gd name="connsiteX390" fmla="*/ 327085 w 514350"/>
                <a:gd name="connsiteY390" fmla="*/ 538855 h 581025"/>
                <a:gd name="connsiteX391" fmla="*/ 327085 w 514350"/>
                <a:gd name="connsiteY391" fmla="*/ 538855 h 581025"/>
                <a:gd name="connsiteX392" fmla="*/ 336820 w 514350"/>
                <a:gd name="connsiteY392" fmla="*/ 538855 h 581025"/>
                <a:gd name="connsiteX393" fmla="*/ 336820 w 514350"/>
                <a:gd name="connsiteY393" fmla="*/ 538855 h 581025"/>
                <a:gd name="connsiteX394" fmla="*/ 336820 w 514350"/>
                <a:gd name="connsiteY394" fmla="*/ 542093 h 581025"/>
                <a:gd name="connsiteX395" fmla="*/ 336820 w 514350"/>
                <a:gd name="connsiteY395" fmla="*/ 542093 h 581025"/>
                <a:gd name="connsiteX396" fmla="*/ 336820 w 514350"/>
                <a:gd name="connsiteY396" fmla="*/ 545332 h 581025"/>
                <a:gd name="connsiteX397" fmla="*/ 336820 w 514350"/>
                <a:gd name="connsiteY397" fmla="*/ 545332 h 581025"/>
                <a:gd name="connsiteX398" fmla="*/ 340068 w 514350"/>
                <a:gd name="connsiteY398" fmla="*/ 551809 h 581025"/>
                <a:gd name="connsiteX399" fmla="*/ 340068 w 514350"/>
                <a:gd name="connsiteY399" fmla="*/ 555038 h 581025"/>
                <a:gd name="connsiteX400" fmla="*/ 340068 w 514350"/>
                <a:gd name="connsiteY400" fmla="*/ 555038 h 581025"/>
                <a:gd name="connsiteX401" fmla="*/ 340068 w 514350"/>
                <a:gd name="connsiteY401" fmla="*/ 558276 h 581025"/>
                <a:gd name="connsiteX402" fmla="*/ 340068 w 514350"/>
                <a:gd name="connsiteY402" fmla="*/ 558276 h 581025"/>
                <a:gd name="connsiteX403" fmla="*/ 343316 w 514350"/>
                <a:gd name="connsiteY403" fmla="*/ 558276 h 581025"/>
                <a:gd name="connsiteX404" fmla="*/ 343316 w 514350"/>
                <a:gd name="connsiteY404" fmla="*/ 558276 h 581025"/>
                <a:gd name="connsiteX405" fmla="*/ 343316 w 514350"/>
                <a:gd name="connsiteY405" fmla="*/ 558276 h 581025"/>
                <a:gd name="connsiteX406" fmla="*/ 343316 w 514350"/>
                <a:gd name="connsiteY406" fmla="*/ 558276 h 581025"/>
                <a:gd name="connsiteX407" fmla="*/ 346554 w 514350"/>
                <a:gd name="connsiteY407" fmla="*/ 561515 h 581025"/>
                <a:gd name="connsiteX408" fmla="*/ 349802 w 514350"/>
                <a:gd name="connsiteY408" fmla="*/ 564753 h 581025"/>
                <a:gd name="connsiteX409" fmla="*/ 353050 w 514350"/>
                <a:gd name="connsiteY409" fmla="*/ 574459 h 581025"/>
                <a:gd name="connsiteX410" fmla="*/ 359537 w 514350"/>
                <a:gd name="connsiteY410" fmla="*/ 577698 h 581025"/>
                <a:gd name="connsiteX411" fmla="*/ 362785 w 514350"/>
                <a:gd name="connsiteY411" fmla="*/ 577698 h 581025"/>
                <a:gd name="connsiteX412" fmla="*/ 366023 w 514350"/>
                <a:gd name="connsiteY412" fmla="*/ 577698 h 581025"/>
                <a:gd name="connsiteX413" fmla="*/ 366023 w 514350"/>
                <a:gd name="connsiteY413" fmla="*/ 580936 h 581025"/>
                <a:gd name="connsiteX414" fmla="*/ 369271 w 514350"/>
                <a:gd name="connsiteY414" fmla="*/ 580936 h 581025"/>
                <a:gd name="connsiteX415" fmla="*/ 369271 w 514350"/>
                <a:gd name="connsiteY415" fmla="*/ 580936 h 581025"/>
                <a:gd name="connsiteX416" fmla="*/ 372519 w 514350"/>
                <a:gd name="connsiteY416" fmla="*/ 580936 h 581025"/>
                <a:gd name="connsiteX417" fmla="*/ 372519 w 514350"/>
                <a:gd name="connsiteY417" fmla="*/ 577698 h 581025"/>
                <a:gd name="connsiteX418" fmla="*/ 375768 w 514350"/>
                <a:gd name="connsiteY418" fmla="*/ 577698 h 581025"/>
                <a:gd name="connsiteX419" fmla="*/ 375768 w 514350"/>
                <a:gd name="connsiteY419" fmla="*/ 577698 h 581025"/>
                <a:gd name="connsiteX420" fmla="*/ 375768 w 514350"/>
                <a:gd name="connsiteY420" fmla="*/ 577698 h 581025"/>
                <a:gd name="connsiteX421" fmla="*/ 379006 w 514350"/>
                <a:gd name="connsiteY421" fmla="*/ 580936 h 581025"/>
                <a:gd name="connsiteX422" fmla="*/ 379006 w 514350"/>
                <a:gd name="connsiteY422" fmla="*/ 580936 h 581025"/>
                <a:gd name="connsiteX423" fmla="*/ 379006 w 514350"/>
                <a:gd name="connsiteY423" fmla="*/ 580936 h 581025"/>
                <a:gd name="connsiteX424" fmla="*/ 385502 w 514350"/>
                <a:gd name="connsiteY424" fmla="*/ 580936 h 581025"/>
                <a:gd name="connsiteX425" fmla="*/ 388741 w 514350"/>
                <a:gd name="connsiteY425" fmla="*/ 580936 h 581025"/>
                <a:gd name="connsiteX426" fmla="*/ 388741 w 514350"/>
                <a:gd name="connsiteY426" fmla="*/ 580936 h 581025"/>
                <a:gd name="connsiteX427" fmla="*/ 391989 w 514350"/>
                <a:gd name="connsiteY427" fmla="*/ 580936 h 581025"/>
                <a:gd name="connsiteX428" fmla="*/ 396856 w 514350"/>
                <a:gd name="connsiteY428" fmla="*/ 580936 h 581025"/>
                <a:gd name="connsiteX429" fmla="*/ 396856 w 514350"/>
                <a:gd name="connsiteY429" fmla="*/ 580936 h 581025"/>
                <a:gd name="connsiteX430" fmla="*/ 396856 w 514350"/>
                <a:gd name="connsiteY430" fmla="*/ 580936 h 581025"/>
                <a:gd name="connsiteX431" fmla="*/ 400104 w 514350"/>
                <a:gd name="connsiteY431" fmla="*/ 580936 h 581025"/>
                <a:gd name="connsiteX432" fmla="*/ 403343 w 514350"/>
                <a:gd name="connsiteY432" fmla="*/ 580936 h 581025"/>
                <a:gd name="connsiteX433" fmla="*/ 409839 w 514350"/>
                <a:gd name="connsiteY433" fmla="*/ 580936 h 581025"/>
                <a:gd name="connsiteX434" fmla="*/ 416325 w 514350"/>
                <a:gd name="connsiteY434" fmla="*/ 580936 h 581025"/>
                <a:gd name="connsiteX435" fmla="*/ 419573 w 514350"/>
                <a:gd name="connsiteY435" fmla="*/ 577698 h 581025"/>
                <a:gd name="connsiteX436" fmla="*/ 426060 w 514350"/>
                <a:gd name="connsiteY436" fmla="*/ 577698 h 581025"/>
                <a:gd name="connsiteX437" fmla="*/ 429308 w 514350"/>
                <a:gd name="connsiteY437" fmla="*/ 574459 h 581025"/>
                <a:gd name="connsiteX438" fmla="*/ 435794 w 514350"/>
                <a:gd name="connsiteY438" fmla="*/ 574459 h 581025"/>
                <a:gd name="connsiteX439" fmla="*/ 439042 w 514350"/>
                <a:gd name="connsiteY439" fmla="*/ 574459 h 581025"/>
                <a:gd name="connsiteX440" fmla="*/ 445528 w 514350"/>
                <a:gd name="connsiteY440" fmla="*/ 574459 h 581025"/>
                <a:gd name="connsiteX441" fmla="*/ 445528 w 514350"/>
                <a:gd name="connsiteY441" fmla="*/ 574459 h 581025"/>
                <a:gd name="connsiteX442" fmla="*/ 445528 w 514350"/>
                <a:gd name="connsiteY442" fmla="*/ 574459 h 581025"/>
                <a:gd name="connsiteX443" fmla="*/ 448776 w 514350"/>
                <a:gd name="connsiteY443" fmla="*/ 577698 h 581025"/>
                <a:gd name="connsiteX444" fmla="*/ 448776 w 514350"/>
                <a:gd name="connsiteY444" fmla="*/ 577698 h 581025"/>
                <a:gd name="connsiteX445" fmla="*/ 448776 w 514350"/>
                <a:gd name="connsiteY445" fmla="*/ 577698 h 581025"/>
                <a:gd name="connsiteX446" fmla="*/ 452024 w 514350"/>
                <a:gd name="connsiteY446" fmla="*/ 577698 h 581025"/>
                <a:gd name="connsiteX447" fmla="*/ 458511 w 514350"/>
                <a:gd name="connsiteY447" fmla="*/ 577698 h 581025"/>
                <a:gd name="connsiteX448" fmla="*/ 471494 w 514350"/>
                <a:gd name="connsiteY448" fmla="*/ 574459 h 581025"/>
                <a:gd name="connsiteX449" fmla="*/ 468246 w 514350"/>
                <a:gd name="connsiteY449" fmla="*/ 538855 h 581025"/>
                <a:gd name="connsiteX450" fmla="*/ 468246 w 514350"/>
                <a:gd name="connsiteY450" fmla="*/ 488686 h 581025"/>
                <a:gd name="connsiteX451" fmla="*/ 468246 w 514350"/>
                <a:gd name="connsiteY451" fmla="*/ 462788 h 581025"/>
                <a:gd name="connsiteX452" fmla="*/ 471494 w 514350"/>
                <a:gd name="connsiteY452" fmla="*/ 456311 h 581025"/>
                <a:gd name="connsiteX453" fmla="*/ 477980 w 514350"/>
                <a:gd name="connsiteY453" fmla="*/ 430422 h 581025"/>
                <a:gd name="connsiteX454" fmla="*/ 481229 w 514350"/>
                <a:gd name="connsiteY454" fmla="*/ 427183 h 581025"/>
                <a:gd name="connsiteX455" fmla="*/ 481229 w 514350"/>
                <a:gd name="connsiteY455" fmla="*/ 420706 h 581025"/>
                <a:gd name="connsiteX456" fmla="*/ 490963 w 514350"/>
                <a:gd name="connsiteY456" fmla="*/ 391579 h 581025"/>
                <a:gd name="connsiteX457" fmla="*/ 490963 w 514350"/>
                <a:gd name="connsiteY457" fmla="*/ 388341 h 581025"/>
                <a:gd name="connsiteX458" fmla="*/ 494211 w 514350"/>
                <a:gd name="connsiteY458" fmla="*/ 385102 h 581025"/>
                <a:gd name="connsiteX459" fmla="*/ 497459 w 514350"/>
                <a:gd name="connsiteY459" fmla="*/ 375396 h 581025"/>
                <a:gd name="connsiteX460" fmla="*/ 497459 w 514350"/>
                <a:gd name="connsiteY460" fmla="*/ 368919 h 581025"/>
                <a:gd name="connsiteX461" fmla="*/ 497459 w 514350"/>
                <a:gd name="connsiteY461" fmla="*/ 368919 h 581025"/>
                <a:gd name="connsiteX462" fmla="*/ 500698 w 514350"/>
                <a:gd name="connsiteY462" fmla="*/ 362442 h 581025"/>
                <a:gd name="connsiteX463" fmla="*/ 503946 w 514350"/>
                <a:gd name="connsiteY463" fmla="*/ 359203 h 581025"/>
                <a:gd name="connsiteX464" fmla="*/ 513680 w 514350"/>
                <a:gd name="connsiteY464" fmla="*/ 330076 h 581025"/>
                <a:gd name="connsiteX465" fmla="*/ 494211 w 514350"/>
                <a:gd name="connsiteY465" fmla="*/ 289614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</a:cxnLst>
              <a:rect l="l" t="t" r="r" b="b"/>
              <a:pathLst>
                <a:path w="514350" h="581025">
                  <a:moveTo>
                    <a:pt x="494211" y="289614"/>
                  </a:moveTo>
                  <a:lnTo>
                    <a:pt x="487725" y="276669"/>
                  </a:lnTo>
                  <a:lnTo>
                    <a:pt x="481229" y="260486"/>
                  </a:lnTo>
                  <a:lnTo>
                    <a:pt x="474742" y="241065"/>
                  </a:lnTo>
                  <a:lnTo>
                    <a:pt x="471494" y="234588"/>
                  </a:lnTo>
                  <a:lnTo>
                    <a:pt x="471494" y="228111"/>
                  </a:lnTo>
                  <a:lnTo>
                    <a:pt x="471494" y="224872"/>
                  </a:lnTo>
                  <a:lnTo>
                    <a:pt x="471494" y="224872"/>
                  </a:lnTo>
                  <a:lnTo>
                    <a:pt x="471494" y="218405"/>
                  </a:lnTo>
                  <a:lnTo>
                    <a:pt x="471494" y="215166"/>
                  </a:lnTo>
                  <a:lnTo>
                    <a:pt x="468246" y="211928"/>
                  </a:lnTo>
                  <a:lnTo>
                    <a:pt x="465007" y="205451"/>
                  </a:lnTo>
                  <a:lnTo>
                    <a:pt x="445528" y="186029"/>
                  </a:lnTo>
                  <a:lnTo>
                    <a:pt x="442290" y="186029"/>
                  </a:lnTo>
                  <a:lnTo>
                    <a:pt x="442290" y="182801"/>
                  </a:lnTo>
                  <a:lnTo>
                    <a:pt x="426060" y="169847"/>
                  </a:lnTo>
                  <a:lnTo>
                    <a:pt x="422821" y="163379"/>
                  </a:lnTo>
                  <a:lnTo>
                    <a:pt x="400104" y="153664"/>
                  </a:lnTo>
                  <a:lnTo>
                    <a:pt x="400104" y="153664"/>
                  </a:lnTo>
                  <a:lnTo>
                    <a:pt x="396856" y="153664"/>
                  </a:lnTo>
                  <a:lnTo>
                    <a:pt x="396856" y="150425"/>
                  </a:lnTo>
                  <a:lnTo>
                    <a:pt x="396856" y="150425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7187"/>
                  </a:lnTo>
                  <a:lnTo>
                    <a:pt x="396856" y="143958"/>
                  </a:lnTo>
                  <a:lnTo>
                    <a:pt x="400104" y="143958"/>
                  </a:lnTo>
                  <a:lnTo>
                    <a:pt x="400104" y="140719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7481"/>
                  </a:lnTo>
                  <a:lnTo>
                    <a:pt x="400104" y="134242"/>
                  </a:lnTo>
                  <a:lnTo>
                    <a:pt x="396856" y="134242"/>
                  </a:lnTo>
                  <a:lnTo>
                    <a:pt x="396856" y="134242"/>
                  </a:lnTo>
                  <a:lnTo>
                    <a:pt x="391989" y="131004"/>
                  </a:lnTo>
                  <a:lnTo>
                    <a:pt x="388741" y="127765"/>
                  </a:lnTo>
                  <a:lnTo>
                    <a:pt x="382254" y="121298"/>
                  </a:lnTo>
                  <a:lnTo>
                    <a:pt x="382254" y="121298"/>
                  </a:lnTo>
                  <a:lnTo>
                    <a:pt x="382254" y="106734"/>
                  </a:lnTo>
                  <a:lnTo>
                    <a:pt x="379006" y="103495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100257"/>
                  </a:lnTo>
                  <a:lnTo>
                    <a:pt x="379006" y="97018"/>
                  </a:lnTo>
                  <a:lnTo>
                    <a:pt x="372519" y="93780"/>
                  </a:lnTo>
                  <a:lnTo>
                    <a:pt x="369271" y="90541"/>
                  </a:lnTo>
                  <a:lnTo>
                    <a:pt x="346554" y="80835"/>
                  </a:lnTo>
                  <a:lnTo>
                    <a:pt x="323837" y="71120"/>
                  </a:lnTo>
                  <a:lnTo>
                    <a:pt x="317351" y="71120"/>
                  </a:lnTo>
                  <a:lnTo>
                    <a:pt x="317351" y="71120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4358"/>
                  </a:lnTo>
                  <a:lnTo>
                    <a:pt x="314103" y="77597"/>
                  </a:lnTo>
                  <a:lnTo>
                    <a:pt x="310864" y="77597"/>
                  </a:lnTo>
                  <a:lnTo>
                    <a:pt x="310864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307616" y="80835"/>
                  </a:lnTo>
                  <a:lnTo>
                    <a:pt x="297882" y="84074"/>
                  </a:lnTo>
                  <a:lnTo>
                    <a:pt x="288147" y="84074"/>
                  </a:lnTo>
                  <a:lnTo>
                    <a:pt x="236226" y="80835"/>
                  </a:lnTo>
                  <a:lnTo>
                    <a:pt x="224863" y="84074"/>
                  </a:lnTo>
                  <a:lnTo>
                    <a:pt x="224863" y="84074"/>
                  </a:lnTo>
                  <a:lnTo>
                    <a:pt x="221625" y="87312"/>
                  </a:lnTo>
                  <a:lnTo>
                    <a:pt x="218377" y="87312"/>
                  </a:lnTo>
                  <a:lnTo>
                    <a:pt x="218377" y="84074"/>
                  </a:lnTo>
                  <a:lnTo>
                    <a:pt x="218377" y="84074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8377" y="80835"/>
                  </a:lnTo>
                  <a:lnTo>
                    <a:pt x="215128" y="77597"/>
                  </a:lnTo>
                  <a:lnTo>
                    <a:pt x="215128" y="77597"/>
                  </a:lnTo>
                  <a:lnTo>
                    <a:pt x="208642" y="67891"/>
                  </a:lnTo>
                  <a:lnTo>
                    <a:pt x="208642" y="67891"/>
                  </a:lnTo>
                  <a:lnTo>
                    <a:pt x="208642" y="64652"/>
                  </a:lnTo>
                  <a:lnTo>
                    <a:pt x="205394" y="58175"/>
                  </a:lnTo>
                  <a:lnTo>
                    <a:pt x="205394" y="54937"/>
                  </a:lnTo>
                  <a:lnTo>
                    <a:pt x="205394" y="54937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5394" y="51698"/>
                  </a:lnTo>
                  <a:lnTo>
                    <a:pt x="202146" y="51698"/>
                  </a:lnTo>
                  <a:lnTo>
                    <a:pt x="202146" y="51698"/>
                  </a:lnTo>
                  <a:lnTo>
                    <a:pt x="198907" y="51698"/>
                  </a:lnTo>
                  <a:lnTo>
                    <a:pt x="198907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5659" y="51698"/>
                  </a:lnTo>
                  <a:lnTo>
                    <a:pt x="192411" y="54937"/>
                  </a:lnTo>
                  <a:lnTo>
                    <a:pt x="189173" y="54937"/>
                  </a:lnTo>
                  <a:lnTo>
                    <a:pt x="189173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5925" y="54937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82677" y="51698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9438" y="48470"/>
                  </a:lnTo>
                  <a:lnTo>
                    <a:pt x="172942" y="48470"/>
                  </a:lnTo>
                  <a:lnTo>
                    <a:pt x="169694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6456" y="45231"/>
                  </a:lnTo>
                  <a:lnTo>
                    <a:pt x="163208" y="45231"/>
                  </a:lnTo>
                  <a:lnTo>
                    <a:pt x="163208" y="45231"/>
                  </a:lnTo>
                  <a:lnTo>
                    <a:pt x="163208" y="41992"/>
                  </a:lnTo>
                  <a:lnTo>
                    <a:pt x="159960" y="41992"/>
                  </a:lnTo>
                  <a:lnTo>
                    <a:pt x="159960" y="38754"/>
                  </a:lnTo>
                  <a:lnTo>
                    <a:pt x="156721" y="38754"/>
                  </a:lnTo>
                  <a:lnTo>
                    <a:pt x="156721" y="38754"/>
                  </a:lnTo>
                  <a:lnTo>
                    <a:pt x="156721" y="35516"/>
                  </a:lnTo>
                  <a:lnTo>
                    <a:pt x="153473" y="35516"/>
                  </a:lnTo>
                  <a:lnTo>
                    <a:pt x="153473" y="35516"/>
                  </a:lnTo>
                  <a:lnTo>
                    <a:pt x="150225" y="35516"/>
                  </a:lnTo>
                  <a:lnTo>
                    <a:pt x="150225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6987" y="35516"/>
                  </a:lnTo>
                  <a:lnTo>
                    <a:pt x="143739" y="35516"/>
                  </a:lnTo>
                  <a:lnTo>
                    <a:pt x="143739" y="35516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32277"/>
                  </a:lnTo>
                  <a:lnTo>
                    <a:pt x="143739" y="29048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22571"/>
                  </a:lnTo>
                  <a:lnTo>
                    <a:pt x="146987" y="19332"/>
                  </a:lnTo>
                  <a:lnTo>
                    <a:pt x="146987" y="19332"/>
                  </a:lnTo>
                  <a:lnTo>
                    <a:pt x="143739" y="19332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6094"/>
                  </a:lnTo>
                  <a:lnTo>
                    <a:pt x="143739" y="12855"/>
                  </a:lnTo>
                  <a:lnTo>
                    <a:pt x="143739" y="12855"/>
                  </a:lnTo>
                  <a:lnTo>
                    <a:pt x="146987" y="6388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3149"/>
                  </a:lnTo>
                  <a:lnTo>
                    <a:pt x="146987" y="-89"/>
                  </a:lnTo>
                  <a:lnTo>
                    <a:pt x="146987" y="-89"/>
                  </a:lnTo>
                  <a:lnTo>
                    <a:pt x="143739" y="-89"/>
                  </a:lnTo>
                  <a:lnTo>
                    <a:pt x="143739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7252" y="-89"/>
                  </a:lnTo>
                  <a:lnTo>
                    <a:pt x="134004" y="-89"/>
                  </a:lnTo>
                  <a:lnTo>
                    <a:pt x="134004" y="3149"/>
                  </a:lnTo>
                  <a:lnTo>
                    <a:pt x="134004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30756" y="3149"/>
                  </a:lnTo>
                  <a:lnTo>
                    <a:pt x="127508" y="3149"/>
                  </a:lnTo>
                  <a:lnTo>
                    <a:pt x="127508" y="3149"/>
                  </a:lnTo>
                  <a:lnTo>
                    <a:pt x="124269" y="3149"/>
                  </a:lnTo>
                  <a:lnTo>
                    <a:pt x="121021" y="314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21021" y="-89"/>
                  </a:lnTo>
                  <a:lnTo>
                    <a:pt x="117773" y="3149"/>
                  </a:lnTo>
                  <a:lnTo>
                    <a:pt x="108039" y="3149"/>
                  </a:lnTo>
                  <a:lnTo>
                    <a:pt x="108039" y="3149"/>
                  </a:lnTo>
                  <a:lnTo>
                    <a:pt x="104800" y="3149"/>
                  </a:lnTo>
                  <a:lnTo>
                    <a:pt x="95066" y="6388"/>
                  </a:lnTo>
                  <a:lnTo>
                    <a:pt x="60986" y="3149"/>
                  </a:lnTo>
                  <a:lnTo>
                    <a:pt x="60986" y="3149"/>
                  </a:lnTo>
                  <a:lnTo>
                    <a:pt x="54499" y="25809"/>
                  </a:lnTo>
                  <a:lnTo>
                    <a:pt x="54499" y="29048"/>
                  </a:lnTo>
                  <a:lnTo>
                    <a:pt x="51251" y="29048"/>
                  </a:lnTo>
                  <a:lnTo>
                    <a:pt x="44764" y="32277"/>
                  </a:lnTo>
                  <a:lnTo>
                    <a:pt x="41516" y="32277"/>
                  </a:lnTo>
                  <a:lnTo>
                    <a:pt x="41516" y="35516"/>
                  </a:lnTo>
                  <a:lnTo>
                    <a:pt x="38268" y="35516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38754"/>
                  </a:lnTo>
                  <a:lnTo>
                    <a:pt x="38268" y="41992"/>
                  </a:lnTo>
                  <a:lnTo>
                    <a:pt x="31782" y="51698"/>
                  </a:lnTo>
                  <a:lnTo>
                    <a:pt x="28533" y="58175"/>
                  </a:lnTo>
                  <a:lnTo>
                    <a:pt x="28533" y="61414"/>
                  </a:lnTo>
                  <a:lnTo>
                    <a:pt x="25295" y="64652"/>
                  </a:lnTo>
                  <a:lnTo>
                    <a:pt x="25295" y="61414"/>
                  </a:lnTo>
                  <a:lnTo>
                    <a:pt x="22047" y="61414"/>
                  </a:lnTo>
                  <a:lnTo>
                    <a:pt x="18799" y="61414"/>
                  </a:lnTo>
                  <a:lnTo>
                    <a:pt x="18799" y="61414"/>
                  </a:lnTo>
                  <a:lnTo>
                    <a:pt x="15560" y="67891"/>
                  </a:lnTo>
                  <a:lnTo>
                    <a:pt x="15560" y="71120"/>
                  </a:lnTo>
                  <a:lnTo>
                    <a:pt x="9064" y="77597"/>
                  </a:lnTo>
                  <a:lnTo>
                    <a:pt x="2578" y="84074"/>
                  </a:lnTo>
                  <a:lnTo>
                    <a:pt x="-670" y="87312"/>
                  </a:lnTo>
                  <a:lnTo>
                    <a:pt x="-670" y="90541"/>
                  </a:lnTo>
                  <a:lnTo>
                    <a:pt x="5817" y="90541"/>
                  </a:lnTo>
                  <a:lnTo>
                    <a:pt x="5817" y="90541"/>
                  </a:lnTo>
                  <a:lnTo>
                    <a:pt x="9064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2312" y="93780"/>
                  </a:lnTo>
                  <a:lnTo>
                    <a:pt x="15560" y="93780"/>
                  </a:lnTo>
                  <a:lnTo>
                    <a:pt x="15560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18799" y="93780"/>
                  </a:lnTo>
                  <a:lnTo>
                    <a:pt x="22047" y="93780"/>
                  </a:lnTo>
                  <a:lnTo>
                    <a:pt x="22047" y="93780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97018"/>
                  </a:lnTo>
                  <a:lnTo>
                    <a:pt x="25295" y="100257"/>
                  </a:lnTo>
                  <a:lnTo>
                    <a:pt x="28533" y="100257"/>
                  </a:lnTo>
                  <a:lnTo>
                    <a:pt x="28533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35030" y="100257"/>
                  </a:lnTo>
                  <a:lnTo>
                    <a:pt x="54499" y="118059"/>
                  </a:lnTo>
                  <a:lnTo>
                    <a:pt x="57747" y="121298"/>
                  </a:lnTo>
                  <a:lnTo>
                    <a:pt x="57747" y="124536"/>
                  </a:lnTo>
                  <a:lnTo>
                    <a:pt x="60986" y="127765"/>
                  </a:lnTo>
                  <a:lnTo>
                    <a:pt x="60986" y="134242"/>
                  </a:lnTo>
                  <a:lnTo>
                    <a:pt x="64234" y="137481"/>
                  </a:lnTo>
                  <a:lnTo>
                    <a:pt x="64234" y="140719"/>
                  </a:lnTo>
                  <a:lnTo>
                    <a:pt x="75587" y="150425"/>
                  </a:lnTo>
                  <a:lnTo>
                    <a:pt x="75587" y="150425"/>
                  </a:lnTo>
                  <a:lnTo>
                    <a:pt x="78835" y="153664"/>
                  </a:lnTo>
                  <a:lnTo>
                    <a:pt x="78835" y="156902"/>
                  </a:lnTo>
                  <a:lnTo>
                    <a:pt x="82083" y="163379"/>
                  </a:lnTo>
                  <a:lnTo>
                    <a:pt x="82083" y="163379"/>
                  </a:lnTo>
                  <a:lnTo>
                    <a:pt x="82083" y="166608"/>
                  </a:lnTo>
                  <a:lnTo>
                    <a:pt x="85322" y="169847"/>
                  </a:lnTo>
                  <a:lnTo>
                    <a:pt x="88570" y="169847"/>
                  </a:lnTo>
                  <a:lnTo>
                    <a:pt x="88570" y="169847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3085"/>
                  </a:lnTo>
                  <a:lnTo>
                    <a:pt x="88570" y="176323"/>
                  </a:lnTo>
                  <a:lnTo>
                    <a:pt x="88570" y="176323"/>
                  </a:lnTo>
                  <a:lnTo>
                    <a:pt x="88570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5322" y="179562"/>
                  </a:lnTo>
                  <a:lnTo>
                    <a:pt x="82083" y="182801"/>
                  </a:lnTo>
                  <a:lnTo>
                    <a:pt x="82083" y="182801"/>
                  </a:lnTo>
                  <a:lnTo>
                    <a:pt x="78835" y="189268"/>
                  </a:lnTo>
                  <a:lnTo>
                    <a:pt x="78835" y="192507"/>
                  </a:lnTo>
                  <a:lnTo>
                    <a:pt x="78835" y="198983"/>
                  </a:lnTo>
                  <a:lnTo>
                    <a:pt x="78835" y="205451"/>
                  </a:lnTo>
                  <a:lnTo>
                    <a:pt x="78835" y="205451"/>
                  </a:lnTo>
                  <a:lnTo>
                    <a:pt x="82083" y="208690"/>
                  </a:lnTo>
                  <a:lnTo>
                    <a:pt x="82083" y="211928"/>
                  </a:lnTo>
                  <a:lnTo>
                    <a:pt x="85322" y="211928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5166"/>
                  </a:lnTo>
                  <a:lnTo>
                    <a:pt x="85322" y="218405"/>
                  </a:lnTo>
                  <a:lnTo>
                    <a:pt x="85322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18405"/>
                  </a:lnTo>
                  <a:lnTo>
                    <a:pt x="82083" y="221644"/>
                  </a:lnTo>
                  <a:lnTo>
                    <a:pt x="78835" y="228111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82083" y="234588"/>
                  </a:lnTo>
                  <a:lnTo>
                    <a:pt x="78835" y="237826"/>
                  </a:lnTo>
                  <a:lnTo>
                    <a:pt x="78835" y="237826"/>
                  </a:lnTo>
                  <a:lnTo>
                    <a:pt x="75587" y="241065"/>
                  </a:lnTo>
                  <a:lnTo>
                    <a:pt x="75587" y="241065"/>
                  </a:lnTo>
                  <a:lnTo>
                    <a:pt x="75587" y="244294"/>
                  </a:lnTo>
                  <a:lnTo>
                    <a:pt x="75587" y="250771"/>
                  </a:lnTo>
                  <a:lnTo>
                    <a:pt x="75587" y="254009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75587" y="257248"/>
                  </a:lnTo>
                  <a:lnTo>
                    <a:pt x="82083" y="260486"/>
                  </a:lnTo>
                  <a:lnTo>
                    <a:pt x="85322" y="260486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1818" y="257248"/>
                  </a:lnTo>
                  <a:lnTo>
                    <a:pt x="95066" y="260486"/>
                  </a:lnTo>
                  <a:lnTo>
                    <a:pt x="98304" y="260486"/>
                  </a:lnTo>
                  <a:lnTo>
                    <a:pt x="98304" y="260486"/>
                  </a:lnTo>
                  <a:lnTo>
                    <a:pt x="101552" y="260486"/>
                  </a:lnTo>
                  <a:lnTo>
                    <a:pt x="101552" y="257248"/>
                  </a:lnTo>
                  <a:lnTo>
                    <a:pt x="108039" y="257248"/>
                  </a:lnTo>
                  <a:lnTo>
                    <a:pt x="111287" y="254009"/>
                  </a:lnTo>
                  <a:lnTo>
                    <a:pt x="114535" y="254009"/>
                  </a:lnTo>
                  <a:lnTo>
                    <a:pt x="114535" y="254009"/>
                  </a:lnTo>
                  <a:lnTo>
                    <a:pt x="117773" y="254009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4269" y="260486"/>
                  </a:lnTo>
                  <a:lnTo>
                    <a:pt x="127508" y="260486"/>
                  </a:lnTo>
                  <a:lnTo>
                    <a:pt x="127508" y="260486"/>
                  </a:lnTo>
                  <a:lnTo>
                    <a:pt x="130756" y="260486"/>
                  </a:lnTo>
                  <a:lnTo>
                    <a:pt x="134004" y="260486"/>
                  </a:lnTo>
                  <a:lnTo>
                    <a:pt x="134004" y="260486"/>
                  </a:lnTo>
                  <a:lnTo>
                    <a:pt x="137252" y="260486"/>
                  </a:lnTo>
                  <a:lnTo>
                    <a:pt x="153473" y="266954"/>
                  </a:lnTo>
                  <a:lnTo>
                    <a:pt x="156721" y="266954"/>
                  </a:lnTo>
                  <a:lnTo>
                    <a:pt x="156721" y="266954"/>
                  </a:lnTo>
                  <a:lnTo>
                    <a:pt x="159960" y="266954"/>
                  </a:lnTo>
                  <a:lnTo>
                    <a:pt x="163208" y="273431"/>
                  </a:lnTo>
                  <a:lnTo>
                    <a:pt x="163208" y="273431"/>
                  </a:lnTo>
                  <a:lnTo>
                    <a:pt x="169694" y="276669"/>
                  </a:lnTo>
                  <a:lnTo>
                    <a:pt x="176190" y="283137"/>
                  </a:lnTo>
                  <a:lnTo>
                    <a:pt x="176190" y="283137"/>
                  </a:lnTo>
                  <a:lnTo>
                    <a:pt x="179438" y="283137"/>
                  </a:lnTo>
                  <a:lnTo>
                    <a:pt x="179438" y="286375"/>
                  </a:lnTo>
                  <a:lnTo>
                    <a:pt x="179438" y="286375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79438" y="289614"/>
                  </a:lnTo>
                  <a:lnTo>
                    <a:pt x="185925" y="292852"/>
                  </a:lnTo>
                  <a:lnTo>
                    <a:pt x="189173" y="292852"/>
                  </a:lnTo>
                  <a:lnTo>
                    <a:pt x="195659" y="299329"/>
                  </a:lnTo>
                  <a:lnTo>
                    <a:pt x="195659" y="302558"/>
                  </a:lnTo>
                  <a:lnTo>
                    <a:pt x="195659" y="305797"/>
                  </a:lnTo>
                  <a:lnTo>
                    <a:pt x="195659" y="305797"/>
                  </a:lnTo>
                  <a:lnTo>
                    <a:pt x="198907" y="305797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2146" y="309035"/>
                  </a:lnTo>
                  <a:lnTo>
                    <a:pt x="205394" y="315512"/>
                  </a:lnTo>
                  <a:lnTo>
                    <a:pt x="208642" y="315512"/>
                  </a:lnTo>
                  <a:lnTo>
                    <a:pt x="211880" y="320361"/>
                  </a:lnTo>
                  <a:lnTo>
                    <a:pt x="211880" y="320361"/>
                  </a:lnTo>
                  <a:lnTo>
                    <a:pt x="218377" y="323599"/>
                  </a:lnTo>
                  <a:lnTo>
                    <a:pt x="221625" y="323599"/>
                  </a:lnTo>
                  <a:lnTo>
                    <a:pt x="221625" y="326838"/>
                  </a:lnTo>
                  <a:lnTo>
                    <a:pt x="224863" y="330076"/>
                  </a:lnTo>
                  <a:lnTo>
                    <a:pt x="224863" y="333315"/>
                  </a:lnTo>
                  <a:lnTo>
                    <a:pt x="242713" y="346259"/>
                  </a:lnTo>
                  <a:lnTo>
                    <a:pt x="245961" y="346259"/>
                  </a:lnTo>
                  <a:lnTo>
                    <a:pt x="249209" y="352736"/>
                  </a:lnTo>
                  <a:lnTo>
                    <a:pt x="249209" y="355975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2442"/>
                  </a:lnTo>
                  <a:lnTo>
                    <a:pt x="252447" y="365681"/>
                  </a:lnTo>
                  <a:lnTo>
                    <a:pt x="252447" y="365681"/>
                  </a:lnTo>
                  <a:lnTo>
                    <a:pt x="262182" y="368919"/>
                  </a:lnTo>
                  <a:lnTo>
                    <a:pt x="262182" y="372157"/>
                  </a:lnTo>
                  <a:lnTo>
                    <a:pt x="262182" y="372157"/>
                  </a:lnTo>
                  <a:lnTo>
                    <a:pt x="265430" y="378625"/>
                  </a:lnTo>
                  <a:lnTo>
                    <a:pt x="265430" y="378625"/>
                  </a:lnTo>
                  <a:lnTo>
                    <a:pt x="268678" y="381864"/>
                  </a:lnTo>
                  <a:lnTo>
                    <a:pt x="271916" y="385102"/>
                  </a:lnTo>
                  <a:lnTo>
                    <a:pt x="275164" y="388341"/>
                  </a:lnTo>
                  <a:lnTo>
                    <a:pt x="275164" y="388341"/>
                  </a:lnTo>
                  <a:lnTo>
                    <a:pt x="278412" y="388341"/>
                  </a:lnTo>
                  <a:lnTo>
                    <a:pt x="284899" y="398046"/>
                  </a:lnTo>
                  <a:lnTo>
                    <a:pt x="284899" y="401285"/>
                  </a:lnTo>
                  <a:lnTo>
                    <a:pt x="288147" y="404524"/>
                  </a:lnTo>
                  <a:lnTo>
                    <a:pt x="288147" y="404524"/>
                  </a:lnTo>
                  <a:lnTo>
                    <a:pt x="291395" y="407762"/>
                  </a:lnTo>
                  <a:lnTo>
                    <a:pt x="294634" y="407762"/>
                  </a:lnTo>
                  <a:lnTo>
                    <a:pt x="294634" y="407762"/>
                  </a:lnTo>
                  <a:lnTo>
                    <a:pt x="297882" y="411000"/>
                  </a:lnTo>
                  <a:lnTo>
                    <a:pt x="297882" y="411000"/>
                  </a:lnTo>
                  <a:lnTo>
                    <a:pt x="301130" y="423945"/>
                  </a:lnTo>
                  <a:lnTo>
                    <a:pt x="304368" y="427183"/>
                  </a:lnTo>
                  <a:lnTo>
                    <a:pt x="304368" y="427183"/>
                  </a:lnTo>
                  <a:lnTo>
                    <a:pt x="307616" y="430422"/>
                  </a:lnTo>
                  <a:lnTo>
                    <a:pt x="310864" y="433660"/>
                  </a:lnTo>
                  <a:lnTo>
                    <a:pt x="310864" y="436889"/>
                  </a:lnTo>
                  <a:lnTo>
                    <a:pt x="310864" y="436889"/>
                  </a:lnTo>
                  <a:lnTo>
                    <a:pt x="304368" y="449843"/>
                  </a:lnTo>
                  <a:lnTo>
                    <a:pt x="304368" y="456311"/>
                  </a:lnTo>
                  <a:lnTo>
                    <a:pt x="314103" y="462788"/>
                  </a:lnTo>
                  <a:lnTo>
                    <a:pt x="307616" y="498392"/>
                  </a:lnTo>
                  <a:lnTo>
                    <a:pt x="307616" y="501631"/>
                  </a:lnTo>
                  <a:lnTo>
                    <a:pt x="314103" y="511346"/>
                  </a:lnTo>
                  <a:lnTo>
                    <a:pt x="314103" y="514575"/>
                  </a:lnTo>
                  <a:lnTo>
                    <a:pt x="314103" y="522672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14103" y="525910"/>
                  </a:lnTo>
                  <a:lnTo>
                    <a:pt x="323837" y="535616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27085" y="538855"/>
                  </a:lnTo>
                  <a:lnTo>
                    <a:pt x="336820" y="538855"/>
                  </a:lnTo>
                  <a:lnTo>
                    <a:pt x="336820" y="538855"/>
                  </a:lnTo>
                  <a:lnTo>
                    <a:pt x="336820" y="542093"/>
                  </a:lnTo>
                  <a:lnTo>
                    <a:pt x="336820" y="542093"/>
                  </a:lnTo>
                  <a:lnTo>
                    <a:pt x="336820" y="545332"/>
                  </a:lnTo>
                  <a:lnTo>
                    <a:pt x="336820" y="545332"/>
                  </a:lnTo>
                  <a:lnTo>
                    <a:pt x="340068" y="551809"/>
                  </a:lnTo>
                  <a:lnTo>
                    <a:pt x="340068" y="555038"/>
                  </a:lnTo>
                  <a:lnTo>
                    <a:pt x="340068" y="555038"/>
                  </a:lnTo>
                  <a:lnTo>
                    <a:pt x="340068" y="558276"/>
                  </a:lnTo>
                  <a:lnTo>
                    <a:pt x="340068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3316" y="558276"/>
                  </a:lnTo>
                  <a:lnTo>
                    <a:pt x="346554" y="561515"/>
                  </a:lnTo>
                  <a:lnTo>
                    <a:pt x="349802" y="564753"/>
                  </a:lnTo>
                  <a:lnTo>
                    <a:pt x="353050" y="574459"/>
                  </a:lnTo>
                  <a:lnTo>
                    <a:pt x="359537" y="577698"/>
                  </a:lnTo>
                  <a:lnTo>
                    <a:pt x="362785" y="577698"/>
                  </a:lnTo>
                  <a:lnTo>
                    <a:pt x="366023" y="577698"/>
                  </a:lnTo>
                  <a:lnTo>
                    <a:pt x="366023" y="580936"/>
                  </a:lnTo>
                  <a:lnTo>
                    <a:pt x="369271" y="580936"/>
                  </a:lnTo>
                  <a:lnTo>
                    <a:pt x="369271" y="580936"/>
                  </a:lnTo>
                  <a:lnTo>
                    <a:pt x="372519" y="580936"/>
                  </a:lnTo>
                  <a:lnTo>
                    <a:pt x="372519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5768" y="577698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79006" y="580936"/>
                  </a:lnTo>
                  <a:lnTo>
                    <a:pt x="385502" y="580936"/>
                  </a:lnTo>
                  <a:lnTo>
                    <a:pt x="388741" y="580936"/>
                  </a:lnTo>
                  <a:lnTo>
                    <a:pt x="388741" y="580936"/>
                  </a:lnTo>
                  <a:lnTo>
                    <a:pt x="391989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396856" y="580936"/>
                  </a:lnTo>
                  <a:lnTo>
                    <a:pt x="400104" y="580936"/>
                  </a:lnTo>
                  <a:lnTo>
                    <a:pt x="403343" y="580936"/>
                  </a:lnTo>
                  <a:lnTo>
                    <a:pt x="409839" y="580936"/>
                  </a:lnTo>
                  <a:lnTo>
                    <a:pt x="416325" y="580936"/>
                  </a:lnTo>
                  <a:lnTo>
                    <a:pt x="419573" y="577698"/>
                  </a:lnTo>
                  <a:lnTo>
                    <a:pt x="426060" y="577698"/>
                  </a:lnTo>
                  <a:lnTo>
                    <a:pt x="429308" y="574459"/>
                  </a:lnTo>
                  <a:lnTo>
                    <a:pt x="435794" y="574459"/>
                  </a:lnTo>
                  <a:lnTo>
                    <a:pt x="439042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5528" y="574459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48776" y="577698"/>
                  </a:lnTo>
                  <a:lnTo>
                    <a:pt x="452024" y="577698"/>
                  </a:lnTo>
                  <a:lnTo>
                    <a:pt x="458511" y="577698"/>
                  </a:lnTo>
                  <a:lnTo>
                    <a:pt x="471494" y="574459"/>
                  </a:lnTo>
                  <a:lnTo>
                    <a:pt x="468246" y="538855"/>
                  </a:lnTo>
                  <a:lnTo>
                    <a:pt x="468246" y="488686"/>
                  </a:lnTo>
                  <a:lnTo>
                    <a:pt x="468246" y="462788"/>
                  </a:lnTo>
                  <a:lnTo>
                    <a:pt x="471494" y="456311"/>
                  </a:lnTo>
                  <a:lnTo>
                    <a:pt x="477980" y="430422"/>
                  </a:lnTo>
                  <a:lnTo>
                    <a:pt x="481229" y="427183"/>
                  </a:lnTo>
                  <a:lnTo>
                    <a:pt x="481229" y="420706"/>
                  </a:lnTo>
                  <a:lnTo>
                    <a:pt x="490963" y="391579"/>
                  </a:lnTo>
                  <a:lnTo>
                    <a:pt x="490963" y="388341"/>
                  </a:lnTo>
                  <a:lnTo>
                    <a:pt x="494211" y="385102"/>
                  </a:lnTo>
                  <a:lnTo>
                    <a:pt x="497459" y="375396"/>
                  </a:lnTo>
                  <a:lnTo>
                    <a:pt x="497459" y="368919"/>
                  </a:lnTo>
                  <a:lnTo>
                    <a:pt x="497459" y="368919"/>
                  </a:lnTo>
                  <a:lnTo>
                    <a:pt x="500698" y="362442"/>
                  </a:lnTo>
                  <a:lnTo>
                    <a:pt x="503946" y="359203"/>
                  </a:lnTo>
                  <a:lnTo>
                    <a:pt x="513680" y="330076"/>
                  </a:lnTo>
                  <a:lnTo>
                    <a:pt x="494211" y="289614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8252229-1D3C-B334-CFEC-835DA07D0989}"/>
                </a:ext>
              </a:extLst>
            </p:cNvPr>
            <p:cNvSpPr/>
            <p:nvPr/>
          </p:nvSpPr>
          <p:spPr>
            <a:xfrm>
              <a:off x="7019333" y="2656158"/>
              <a:ext cx="590550" cy="647700"/>
            </a:xfrm>
            <a:custGeom>
              <a:avLst/>
              <a:gdLst>
                <a:gd name="connsiteX0" fmla="*/ 520500 w 590550"/>
                <a:gd name="connsiteY0" fmla="*/ -89 h 647700"/>
                <a:gd name="connsiteX1" fmla="*/ 459187 w 590550"/>
                <a:gd name="connsiteY1" fmla="*/ -89 h 647700"/>
                <a:gd name="connsiteX2" fmla="*/ 383350 w 590550"/>
                <a:gd name="connsiteY2" fmla="*/ -89 h 647700"/>
                <a:gd name="connsiteX3" fmla="*/ 383350 w 590550"/>
                <a:gd name="connsiteY3" fmla="*/ 126251 h 647700"/>
                <a:gd name="connsiteX4" fmla="*/ 383350 w 590550"/>
                <a:gd name="connsiteY4" fmla="*/ 148644 h 647700"/>
                <a:gd name="connsiteX5" fmla="*/ 383350 w 590550"/>
                <a:gd name="connsiteY5" fmla="*/ 148644 h 647700"/>
                <a:gd name="connsiteX6" fmla="*/ 383350 w 590550"/>
                <a:gd name="connsiteY6" fmla="*/ 148644 h 647700"/>
                <a:gd name="connsiteX7" fmla="*/ 380121 w 590550"/>
                <a:gd name="connsiteY7" fmla="*/ 148644 h 647700"/>
                <a:gd name="connsiteX8" fmla="*/ 273631 w 590550"/>
                <a:gd name="connsiteY8" fmla="*/ 148644 h 647700"/>
                <a:gd name="connsiteX9" fmla="*/ 267173 w 590550"/>
                <a:gd name="connsiteY9" fmla="*/ 148644 h 647700"/>
                <a:gd name="connsiteX10" fmla="*/ 201022 w 590550"/>
                <a:gd name="connsiteY10" fmla="*/ 148644 h 647700"/>
                <a:gd name="connsiteX11" fmla="*/ 149387 w 590550"/>
                <a:gd name="connsiteY11" fmla="*/ 148644 h 647700"/>
                <a:gd name="connsiteX12" fmla="*/ 139709 w 590550"/>
                <a:gd name="connsiteY12" fmla="*/ 148644 h 647700"/>
                <a:gd name="connsiteX13" fmla="*/ 5788 w 590550"/>
                <a:gd name="connsiteY13" fmla="*/ 148644 h 647700"/>
                <a:gd name="connsiteX14" fmla="*/ 2559 w 590550"/>
                <a:gd name="connsiteY14" fmla="*/ 148644 h 647700"/>
                <a:gd name="connsiteX15" fmla="*/ -670 w 590550"/>
                <a:gd name="connsiteY15" fmla="*/ 151844 h 647700"/>
                <a:gd name="connsiteX16" fmla="*/ -670 w 590550"/>
                <a:gd name="connsiteY16" fmla="*/ 161436 h 647700"/>
                <a:gd name="connsiteX17" fmla="*/ -670 w 590550"/>
                <a:gd name="connsiteY17" fmla="*/ 164636 h 647700"/>
                <a:gd name="connsiteX18" fmla="*/ -670 w 590550"/>
                <a:gd name="connsiteY18" fmla="*/ 167837 h 647700"/>
                <a:gd name="connsiteX19" fmla="*/ -670 w 590550"/>
                <a:gd name="connsiteY19" fmla="*/ 171028 h 647700"/>
                <a:gd name="connsiteX20" fmla="*/ 2559 w 590550"/>
                <a:gd name="connsiteY20" fmla="*/ 187030 h 647700"/>
                <a:gd name="connsiteX21" fmla="*/ 5788 w 590550"/>
                <a:gd name="connsiteY21" fmla="*/ 270183 h 647700"/>
                <a:gd name="connsiteX22" fmla="*/ 5788 w 590550"/>
                <a:gd name="connsiteY22" fmla="*/ 377339 h 647700"/>
                <a:gd name="connsiteX23" fmla="*/ 50965 w 590550"/>
                <a:gd name="connsiteY23" fmla="*/ 383730 h 647700"/>
                <a:gd name="connsiteX24" fmla="*/ 57414 w 590550"/>
                <a:gd name="connsiteY24" fmla="*/ 386931 h 647700"/>
                <a:gd name="connsiteX25" fmla="*/ 60643 w 590550"/>
                <a:gd name="connsiteY25" fmla="*/ 390131 h 647700"/>
                <a:gd name="connsiteX26" fmla="*/ 63871 w 590550"/>
                <a:gd name="connsiteY26" fmla="*/ 396532 h 647700"/>
                <a:gd name="connsiteX27" fmla="*/ 67100 w 590550"/>
                <a:gd name="connsiteY27" fmla="*/ 399723 h 647700"/>
                <a:gd name="connsiteX28" fmla="*/ 67100 w 590550"/>
                <a:gd name="connsiteY28" fmla="*/ 406124 h 647700"/>
                <a:gd name="connsiteX29" fmla="*/ 67100 w 590550"/>
                <a:gd name="connsiteY29" fmla="*/ 412524 h 647700"/>
                <a:gd name="connsiteX30" fmla="*/ 67100 w 590550"/>
                <a:gd name="connsiteY30" fmla="*/ 418916 h 647700"/>
                <a:gd name="connsiteX31" fmla="*/ 63871 w 590550"/>
                <a:gd name="connsiteY31" fmla="*/ 422116 h 647700"/>
                <a:gd name="connsiteX32" fmla="*/ 57414 w 590550"/>
                <a:gd name="connsiteY32" fmla="*/ 428517 h 647700"/>
                <a:gd name="connsiteX33" fmla="*/ 50965 w 590550"/>
                <a:gd name="connsiteY33" fmla="*/ 431708 h 647700"/>
                <a:gd name="connsiteX34" fmla="*/ 50965 w 590550"/>
                <a:gd name="connsiteY34" fmla="*/ 434908 h 647700"/>
                <a:gd name="connsiteX35" fmla="*/ 47736 w 590550"/>
                <a:gd name="connsiteY35" fmla="*/ 444509 h 647700"/>
                <a:gd name="connsiteX36" fmla="*/ 50965 w 590550"/>
                <a:gd name="connsiteY36" fmla="*/ 444509 h 647700"/>
                <a:gd name="connsiteX37" fmla="*/ 50965 w 590550"/>
                <a:gd name="connsiteY37" fmla="*/ 447700 h 647700"/>
                <a:gd name="connsiteX38" fmla="*/ 50965 w 590550"/>
                <a:gd name="connsiteY38" fmla="*/ 450901 h 647700"/>
                <a:gd name="connsiteX39" fmla="*/ 54194 w 590550"/>
                <a:gd name="connsiteY39" fmla="*/ 454101 h 647700"/>
                <a:gd name="connsiteX40" fmla="*/ 54194 w 590550"/>
                <a:gd name="connsiteY40" fmla="*/ 454101 h 647700"/>
                <a:gd name="connsiteX41" fmla="*/ 54194 w 590550"/>
                <a:gd name="connsiteY41" fmla="*/ 454101 h 647700"/>
                <a:gd name="connsiteX42" fmla="*/ 57414 w 590550"/>
                <a:gd name="connsiteY42" fmla="*/ 454101 h 647700"/>
                <a:gd name="connsiteX43" fmla="*/ 60643 w 590550"/>
                <a:gd name="connsiteY43" fmla="*/ 454101 h 647700"/>
                <a:gd name="connsiteX44" fmla="*/ 60643 w 590550"/>
                <a:gd name="connsiteY44" fmla="*/ 454101 h 647700"/>
                <a:gd name="connsiteX45" fmla="*/ 67100 w 590550"/>
                <a:gd name="connsiteY45" fmla="*/ 457301 h 647700"/>
                <a:gd name="connsiteX46" fmla="*/ 71939 w 590550"/>
                <a:gd name="connsiteY46" fmla="*/ 460502 h 647700"/>
                <a:gd name="connsiteX47" fmla="*/ 78397 w 590550"/>
                <a:gd name="connsiteY47" fmla="*/ 473294 h 647700"/>
                <a:gd name="connsiteX48" fmla="*/ 81616 w 590550"/>
                <a:gd name="connsiteY48" fmla="*/ 479685 h 647700"/>
                <a:gd name="connsiteX49" fmla="*/ 84846 w 590550"/>
                <a:gd name="connsiteY49" fmla="*/ 482886 h 647700"/>
                <a:gd name="connsiteX50" fmla="*/ 88075 w 590550"/>
                <a:gd name="connsiteY50" fmla="*/ 482886 h 647700"/>
                <a:gd name="connsiteX51" fmla="*/ 97752 w 590550"/>
                <a:gd name="connsiteY51" fmla="*/ 482886 h 647700"/>
                <a:gd name="connsiteX52" fmla="*/ 100981 w 590550"/>
                <a:gd name="connsiteY52" fmla="*/ 482886 h 647700"/>
                <a:gd name="connsiteX53" fmla="*/ 110668 w 590550"/>
                <a:gd name="connsiteY53" fmla="*/ 482886 h 647700"/>
                <a:gd name="connsiteX54" fmla="*/ 113887 w 590550"/>
                <a:gd name="connsiteY54" fmla="*/ 482886 h 647700"/>
                <a:gd name="connsiteX55" fmla="*/ 117116 w 590550"/>
                <a:gd name="connsiteY55" fmla="*/ 479685 h 647700"/>
                <a:gd name="connsiteX56" fmla="*/ 130023 w 590550"/>
                <a:gd name="connsiteY56" fmla="*/ 476494 h 647700"/>
                <a:gd name="connsiteX57" fmla="*/ 130023 w 590550"/>
                <a:gd name="connsiteY57" fmla="*/ 476494 h 647700"/>
                <a:gd name="connsiteX58" fmla="*/ 133251 w 590550"/>
                <a:gd name="connsiteY58" fmla="*/ 479685 h 647700"/>
                <a:gd name="connsiteX59" fmla="*/ 136480 w 590550"/>
                <a:gd name="connsiteY59" fmla="*/ 479685 h 647700"/>
                <a:gd name="connsiteX60" fmla="*/ 136480 w 590550"/>
                <a:gd name="connsiteY60" fmla="*/ 482886 h 647700"/>
                <a:gd name="connsiteX61" fmla="*/ 136480 w 590550"/>
                <a:gd name="connsiteY61" fmla="*/ 486086 h 647700"/>
                <a:gd name="connsiteX62" fmla="*/ 136480 w 590550"/>
                <a:gd name="connsiteY62" fmla="*/ 486086 h 647700"/>
                <a:gd name="connsiteX63" fmla="*/ 139709 w 590550"/>
                <a:gd name="connsiteY63" fmla="*/ 495678 h 647700"/>
                <a:gd name="connsiteX64" fmla="*/ 142939 w 590550"/>
                <a:gd name="connsiteY64" fmla="*/ 502079 h 647700"/>
                <a:gd name="connsiteX65" fmla="*/ 146158 w 590550"/>
                <a:gd name="connsiteY65" fmla="*/ 502079 h 647700"/>
                <a:gd name="connsiteX66" fmla="*/ 146158 w 590550"/>
                <a:gd name="connsiteY66" fmla="*/ 505279 h 647700"/>
                <a:gd name="connsiteX67" fmla="*/ 146158 w 590550"/>
                <a:gd name="connsiteY67" fmla="*/ 505279 h 647700"/>
                <a:gd name="connsiteX68" fmla="*/ 149387 w 590550"/>
                <a:gd name="connsiteY68" fmla="*/ 510080 h 647700"/>
                <a:gd name="connsiteX69" fmla="*/ 159074 w 590550"/>
                <a:gd name="connsiteY69" fmla="*/ 516471 h 647700"/>
                <a:gd name="connsiteX70" fmla="*/ 165522 w 590550"/>
                <a:gd name="connsiteY70" fmla="*/ 516471 h 647700"/>
                <a:gd name="connsiteX71" fmla="*/ 168751 w 590550"/>
                <a:gd name="connsiteY71" fmla="*/ 519671 h 647700"/>
                <a:gd name="connsiteX72" fmla="*/ 171980 w 590550"/>
                <a:gd name="connsiteY72" fmla="*/ 519671 h 647700"/>
                <a:gd name="connsiteX73" fmla="*/ 178428 w 590550"/>
                <a:gd name="connsiteY73" fmla="*/ 519671 h 647700"/>
                <a:gd name="connsiteX74" fmla="*/ 181658 w 590550"/>
                <a:gd name="connsiteY74" fmla="*/ 522872 h 647700"/>
                <a:gd name="connsiteX75" fmla="*/ 184887 w 590550"/>
                <a:gd name="connsiteY75" fmla="*/ 522872 h 647700"/>
                <a:gd name="connsiteX76" fmla="*/ 184887 w 590550"/>
                <a:gd name="connsiteY76" fmla="*/ 526072 h 647700"/>
                <a:gd name="connsiteX77" fmla="*/ 184887 w 590550"/>
                <a:gd name="connsiteY77" fmla="*/ 526072 h 647700"/>
                <a:gd name="connsiteX78" fmla="*/ 188116 w 590550"/>
                <a:gd name="connsiteY78" fmla="*/ 526072 h 647700"/>
                <a:gd name="connsiteX79" fmla="*/ 191344 w 590550"/>
                <a:gd name="connsiteY79" fmla="*/ 529263 h 647700"/>
                <a:gd name="connsiteX80" fmla="*/ 197793 w 590550"/>
                <a:gd name="connsiteY80" fmla="*/ 529263 h 647700"/>
                <a:gd name="connsiteX81" fmla="*/ 201022 w 590550"/>
                <a:gd name="connsiteY81" fmla="*/ 532463 h 647700"/>
                <a:gd name="connsiteX82" fmla="*/ 204251 w 590550"/>
                <a:gd name="connsiteY82" fmla="*/ 538864 h 647700"/>
                <a:gd name="connsiteX83" fmla="*/ 204251 w 590550"/>
                <a:gd name="connsiteY83" fmla="*/ 542065 h 647700"/>
                <a:gd name="connsiteX84" fmla="*/ 204251 w 590550"/>
                <a:gd name="connsiteY84" fmla="*/ 548456 h 647700"/>
                <a:gd name="connsiteX85" fmla="*/ 207480 w 590550"/>
                <a:gd name="connsiteY85" fmla="*/ 551656 h 647700"/>
                <a:gd name="connsiteX86" fmla="*/ 210699 w 590550"/>
                <a:gd name="connsiteY86" fmla="*/ 551656 h 647700"/>
                <a:gd name="connsiteX87" fmla="*/ 213929 w 590550"/>
                <a:gd name="connsiteY87" fmla="*/ 554857 h 647700"/>
                <a:gd name="connsiteX88" fmla="*/ 226835 w 590550"/>
                <a:gd name="connsiteY88" fmla="*/ 558057 h 647700"/>
                <a:gd name="connsiteX89" fmla="*/ 234902 w 590550"/>
                <a:gd name="connsiteY89" fmla="*/ 558057 h 647700"/>
                <a:gd name="connsiteX90" fmla="*/ 251038 w 590550"/>
                <a:gd name="connsiteY90" fmla="*/ 554857 h 647700"/>
                <a:gd name="connsiteX91" fmla="*/ 280079 w 590550"/>
                <a:gd name="connsiteY91" fmla="*/ 558057 h 647700"/>
                <a:gd name="connsiteX92" fmla="*/ 283309 w 590550"/>
                <a:gd name="connsiteY92" fmla="*/ 558057 h 647700"/>
                <a:gd name="connsiteX93" fmla="*/ 283309 w 590550"/>
                <a:gd name="connsiteY93" fmla="*/ 561248 h 647700"/>
                <a:gd name="connsiteX94" fmla="*/ 286537 w 590550"/>
                <a:gd name="connsiteY94" fmla="*/ 561248 h 647700"/>
                <a:gd name="connsiteX95" fmla="*/ 292995 w 590550"/>
                <a:gd name="connsiteY95" fmla="*/ 561248 h 647700"/>
                <a:gd name="connsiteX96" fmla="*/ 296215 w 590550"/>
                <a:gd name="connsiteY96" fmla="*/ 564448 h 647700"/>
                <a:gd name="connsiteX97" fmla="*/ 299444 w 590550"/>
                <a:gd name="connsiteY97" fmla="*/ 564448 h 647700"/>
                <a:gd name="connsiteX98" fmla="*/ 299444 w 590550"/>
                <a:gd name="connsiteY98" fmla="*/ 564448 h 647700"/>
                <a:gd name="connsiteX99" fmla="*/ 302673 w 590550"/>
                <a:gd name="connsiteY99" fmla="*/ 567649 h 647700"/>
                <a:gd name="connsiteX100" fmla="*/ 302673 w 590550"/>
                <a:gd name="connsiteY100" fmla="*/ 567649 h 647700"/>
                <a:gd name="connsiteX101" fmla="*/ 305901 w 590550"/>
                <a:gd name="connsiteY101" fmla="*/ 567649 h 647700"/>
                <a:gd name="connsiteX102" fmla="*/ 309131 w 590550"/>
                <a:gd name="connsiteY102" fmla="*/ 567649 h 647700"/>
                <a:gd name="connsiteX103" fmla="*/ 309131 w 590550"/>
                <a:gd name="connsiteY103" fmla="*/ 567649 h 647700"/>
                <a:gd name="connsiteX104" fmla="*/ 312350 w 590550"/>
                <a:gd name="connsiteY104" fmla="*/ 567649 h 647700"/>
                <a:gd name="connsiteX105" fmla="*/ 312350 w 590550"/>
                <a:gd name="connsiteY105" fmla="*/ 570849 h 647700"/>
                <a:gd name="connsiteX106" fmla="*/ 315579 w 590550"/>
                <a:gd name="connsiteY106" fmla="*/ 570849 h 647700"/>
                <a:gd name="connsiteX107" fmla="*/ 318808 w 590550"/>
                <a:gd name="connsiteY107" fmla="*/ 567649 h 647700"/>
                <a:gd name="connsiteX108" fmla="*/ 318808 w 590550"/>
                <a:gd name="connsiteY108" fmla="*/ 567649 h 647700"/>
                <a:gd name="connsiteX109" fmla="*/ 322037 w 590550"/>
                <a:gd name="connsiteY109" fmla="*/ 564448 h 647700"/>
                <a:gd name="connsiteX110" fmla="*/ 325266 w 590550"/>
                <a:gd name="connsiteY110" fmla="*/ 564448 h 647700"/>
                <a:gd name="connsiteX111" fmla="*/ 328486 w 590550"/>
                <a:gd name="connsiteY111" fmla="*/ 564448 h 647700"/>
                <a:gd name="connsiteX112" fmla="*/ 334943 w 590550"/>
                <a:gd name="connsiteY112" fmla="*/ 564448 h 647700"/>
                <a:gd name="connsiteX113" fmla="*/ 344621 w 590550"/>
                <a:gd name="connsiteY113" fmla="*/ 567649 h 647700"/>
                <a:gd name="connsiteX114" fmla="*/ 347850 w 590550"/>
                <a:gd name="connsiteY114" fmla="*/ 570849 h 647700"/>
                <a:gd name="connsiteX115" fmla="*/ 351079 w 590550"/>
                <a:gd name="connsiteY115" fmla="*/ 574050 h 647700"/>
                <a:gd name="connsiteX116" fmla="*/ 351079 w 590550"/>
                <a:gd name="connsiteY116" fmla="*/ 574050 h 647700"/>
                <a:gd name="connsiteX117" fmla="*/ 357537 w 590550"/>
                <a:gd name="connsiteY117" fmla="*/ 570849 h 647700"/>
                <a:gd name="connsiteX118" fmla="*/ 363985 w 590550"/>
                <a:gd name="connsiteY118" fmla="*/ 570849 h 647700"/>
                <a:gd name="connsiteX119" fmla="*/ 380121 w 590550"/>
                <a:gd name="connsiteY119" fmla="*/ 567649 h 647700"/>
                <a:gd name="connsiteX120" fmla="*/ 401094 w 590550"/>
                <a:gd name="connsiteY120" fmla="*/ 567649 h 647700"/>
                <a:gd name="connsiteX121" fmla="*/ 404323 w 590550"/>
                <a:gd name="connsiteY121" fmla="*/ 570849 h 647700"/>
                <a:gd name="connsiteX122" fmla="*/ 410782 w 590550"/>
                <a:gd name="connsiteY122" fmla="*/ 567649 h 647700"/>
                <a:gd name="connsiteX123" fmla="*/ 414011 w 590550"/>
                <a:gd name="connsiteY123" fmla="*/ 570849 h 647700"/>
                <a:gd name="connsiteX124" fmla="*/ 417230 w 590550"/>
                <a:gd name="connsiteY124" fmla="*/ 567649 h 647700"/>
                <a:gd name="connsiteX125" fmla="*/ 449501 w 590550"/>
                <a:gd name="connsiteY125" fmla="*/ 574050 h 647700"/>
                <a:gd name="connsiteX126" fmla="*/ 459187 w 590550"/>
                <a:gd name="connsiteY126" fmla="*/ 574050 h 647700"/>
                <a:gd name="connsiteX127" fmla="*/ 497907 w 590550"/>
                <a:gd name="connsiteY127" fmla="*/ 590042 h 647700"/>
                <a:gd name="connsiteX128" fmla="*/ 507594 w 590550"/>
                <a:gd name="connsiteY128" fmla="*/ 596433 h 647700"/>
                <a:gd name="connsiteX129" fmla="*/ 507594 w 590550"/>
                <a:gd name="connsiteY129" fmla="*/ 596433 h 647700"/>
                <a:gd name="connsiteX130" fmla="*/ 514042 w 590550"/>
                <a:gd name="connsiteY130" fmla="*/ 596433 h 647700"/>
                <a:gd name="connsiteX131" fmla="*/ 517271 w 590550"/>
                <a:gd name="connsiteY131" fmla="*/ 599634 h 647700"/>
                <a:gd name="connsiteX132" fmla="*/ 526948 w 590550"/>
                <a:gd name="connsiteY132" fmla="*/ 612426 h 647700"/>
                <a:gd name="connsiteX133" fmla="*/ 530177 w 590550"/>
                <a:gd name="connsiteY133" fmla="*/ 612426 h 647700"/>
                <a:gd name="connsiteX134" fmla="*/ 536635 w 590550"/>
                <a:gd name="connsiteY134" fmla="*/ 615626 h 647700"/>
                <a:gd name="connsiteX135" fmla="*/ 543093 w 590550"/>
                <a:gd name="connsiteY135" fmla="*/ 615626 h 647700"/>
                <a:gd name="connsiteX136" fmla="*/ 543093 w 590550"/>
                <a:gd name="connsiteY136" fmla="*/ 618826 h 647700"/>
                <a:gd name="connsiteX137" fmla="*/ 546313 w 590550"/>
                <a:gd name="connsiteY137" fmla="*/ 618826 h 647700"/>
                <a:gd name="connsiteX138" fmla="*/ 549542 w 590550"/>
                <a:gd name="connsiteY138" fmla="*/ 625218 h 647700"/>
                <a:gd name="connsiteX139" fmla="*/ 549542 w 590550"/>
                <a:gd name="connsiteY139" fmla="*/ 628418 h 647700"/>
                <a:gd name="connsiteX140" fmla="*/ 554380 w 590550"/>
                <a:gd name="connsiteY140" fmla="*/ 628418 h 647700"/>
                <a:gd name="connsiteX141" fmla="*/ 570516 w 590550"/>
                <a:gd name="connsiteY141" fmla="*/ 641210 h 647700"/>
                <a:gd name="connsiteX142" fmla="*/ 573745 w 590550"/>
                <a:gd name="connsiteY142" fmla="*/ 644411 h 647700"/>
                <a:gd name="connsiteX143" fmla="*/ 580203 w 590550"/>
                <a:gd name="connsiteY143" fmla="*/ 644411 h 647700"/>
                <a:gd name="connsiteX144" fmla="*/ 589880 w 590550"/>
                <a:gd name="connsiteY144" fmla="*/ 647611 h 647700"/>
                <a:gd name="connsiteX145" fmla="*/ 589880 w 590550"/>
                <a:gd name="connsiteY145" fmla="*/ 570849 h 647700"/>
                <a:gd name="connsiteX146" fmla="*/ 589880 w 590550"/>
                <a:gd name="connsiteY146" fmla="*/ 486086 h 647700"/>
                <a:gd name="connsiteX147" fmla="*/ 589880 w 590550"/>
                <a:gd name="connsiteY147" fmla="*/ 412524 h 647700"/>
                <a:gd name="connsiteX148" fmla="*/ 589880 w 590550"/>
                <a:gd name="connsiteY148" fmla="*/ 406124 h 647700"/>
                <a:gd name="connsiteX149" fmla="*/ 589880 w 590550"/>
                <a:gd name="connsiteY149" fmla="*/ 338953 h 647700"/>
                <a:gd name="connsiteX150" fmla="*/ 589880 w 590550"/>
                <a:gd name="connsiteY150" fmla="*/ 273383 h 647700"/>
                <a:gd name="connsiteX151" fmla="*/ 589880 w 590550"/>
                <a:gd name="connsiteY151" fmla="*/ 206213 h 647700"/>
                <a:gd name="connsiteX152" fmla="*/ 589880 w 590550"/>
                <a:gd name="connsiteY152" fmla="*/ 145443 h 647700"/>
                <a:gd name="connsiteX153" fmla="*/ 589880 w 590550"/>
                <a:gd name="connsiteY153" fmla="*/ 139043 h 647700"/>
                <a:gd name="connsiteX154" fmla="*/ 589880 w 590550"/>
                <a:gd name="connsiteY154" fmla="*/ 73482 h 647700"/>
                <a:gd name="connsiteX155" fmla="*/ 589880 w 590550"/>
                <a:gd name="connsiteY155" fmla="*/ 41488 h 647700"/>
                <a:gd name="connsiteX156" fmla="*/ 589880 w 590550"/>
                <a:gd name="connsiteY156" fmla="*/ -89 h 647700"/>
                <a:gd name="connsiteX157" fmla="*/ 520500 w 590550"/>
                <a:gd name="connsiteY157" fmla="*/ -8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590550" h="647700">
                  <a:moveTo>
                    <a:pt x="520500" y="-89"/>
                  </a:moveTo>
                  <a:lnTo>
                    <a:pt x="459187" y="-89"/>
                  </a:lnTo>
                  <a:lnTo>
                    <a:pt x="383350" y="-89"/>
                  </a:lnTo>
                  <a:lnTo>
                    <a:pt x="383350" y="126251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3350" y="148644"/>
                  </a:lnTo>
                  <a:lnTo>
                    <a:pt x="380121" y="148644"/>
                  </a:lnTo>
                  <a:lnTo>
                    <a:pt x="273631" y="148644"/>
                  </a:lnTo>
                  <a:lnTo>
                    <a:pt x="267173" y="148644"/>
                  </a:lnTo>
                  <a:lnTo>
                    <a:pt x="201022" y="148644"/>
                  </a:lnTo>
                  <a:lnTo>
                    <a:pt x="149387" y="148644"/>
                  </a:lnTo>
                  <a:lnTo>
                    <a:pt x="139709" y="148644"/>
                  </a:lnTo>
                  <a:lnTo>
                    <a:pt x="5788" y="148644"/>
                  </a:lnTo>
                  <a:lnTo>
                    <a:pt x="2559" y="148644"/>
                  </a:lnTo>
                  <a:lnTo>
                    <a:pt x="-670" y="151844"/>
                  </a:lnTo>
                  <a:lnTo>
                    <a:pt x="-670" y="161436"/>
                  </a:lnTo>
                  <a:lnTo>
                    <a:pt x="-670" y="164636"/>
                  </a:lnTo>
                  <a:lnTo>
                    <a:pt x="-670" y="167837"/>
                  </a:lnTo>
                  <a:lnTo>
                    <a:pt x="-670" y="171028"/>
                  </a:lnTo>
                  <a:lnTo>
                    <a:pt x="2559" y="187030"/>
                  </a:lnTo>
                  <a:lnTo>
                    <a:pt x="5788" y="270183"/>
                  </a:lnTo>
                  <a:lnTo>
                    <a:pt x="5788" y="377339"/>
                  </a:lnTo>
                  <a:lnTo>
                    <a:pt x="50965" y="383730"/>
                  </a:lnTo>
                  <a:lnTo>
                    <a:pt x="57414" y="386931"/>
                  </a:lnTo>
                  <a:lnTo>
                    <a:pt x="60643" y="390131"/>
                  </a:lnTo>
                  <a:lnTo>
                    <a:pt x="63871" y="396532"/>
                  </a:lnTo>
                  <a:lnTo>
                    <a:pt x="67100" y="399723"/>
                  </a:lnTo>
                  <a:lnTo>
                    <a:pt x="67100" y="406124"/>
                  </a:lnTo>
                  <a:lnTo>
                    <a:pt x="67100" y="412524"/>
                  </a:lnTo>
                  <a:lnTo>
                    <a:pt x="67100" y="418916"/>
                  </a:lnTo>
                  <a:lnTo>
                    <a:pt x="63871" y="422116"/>
                  </a:lnTo>
                  <a:lnTo>
                    <a:pt x="57414" y="428517"/>
                  </a:lnTo>
                  <a:lnTo>
                    <a:pt x="50965" y="431708"/>
                  </a:lnTo>
                  <a:lnTo>
                    <a:pt x="50965" y="434908"/>
                  </a:lnTo>
                  <a:lnTo>
                    <a:pt x="47736" y="444509"/>
                  </a:lnTo>
                  <a:lnTo>
                    <a:pt x="50965" y="444509"/>
                  </a:lnTo>
                  <a:lnTo>
                    <a:pt x="50965" y="447700"/>
                  </a:lnTo>
                  <a:lnTo>
                    <a:pt x="50965" y="4509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4194" y="454101"/>
                  </a:lnTo>
                  <a:lnTo>
                    <a:pt x="57414" y="454101"/>
                  </a:lnTo>
                  <a:lnTo>
                    <a:pt x="60643" y="454101"/>
                  </a:lnTo>
                  <a:lnTo>
                    <a:pt x="60643" y="454101"/>
                  </a:lnTo>
                  <a:lnTo>
                    <a:pt x="67100" y="457301"/>
                  </a:lnTo>
                  <a:lnTo>
                    <a:pt x="71939" y="460502"/>
                  </a:lnTo>
                  <a:lnTo>
                    <a:pt x="78397" y="473294"/>
                  </a:lnTo>
                  <a:lnTo>
                    <a:pt x="81616" y="479685"/>
                  </a:lnTo>
                  <a:lnTo>
                    <a:pt x="84846" y="482886"/>
                  </a:lnTo>
                  <a:lnTo>
                    <a:pt x="88075" y="482886"/>
                  </a:lnTo>
                  <a:lnTo>
                    <a:pt x="97752" y="482886"/>
                  </a:lnTo>
                  <a:lnTo>
                    <a:pt x="100981" y="482886"/>
                  </a:lnTo>
                  <a:lnTo>
                    <a:pt x="110668" y="482886"/>
                  </a:lnTo>
                  <a:lnTo>
                    <a:pt x="113887" y="482886"/>
                  </a:lnTo>
                  <a:lnTo>
                    <a:pt x="117116" y="479685"/>
                  </a:lnTo>
                  <a:lnTo>
                    <a:pt x="130023" y="476494"/>
                  </a:lnTo>
                  <a:lnTo>
                    <a:pt x="130023" y="476494"/>
                  </a:lnTo>
                  <a:lnTo>
                    <a:pt x="133251" y="479685"/>
                  </a:lnTo>
                  <a:lnTo>
                    <a:pt x="136480" y="479685"/>
                  </a:lnTo>
                  <a:lnTo>
                    <a:pt x="136480" y="482886"/>
                  </a:lnTo>
                  <a:lnTo>
                    <a:pt x="136480" y="486086"/>
                  </a:lnTo>
                  <a:lnTo>
                    <a:pt x="136480" y="486086"/>
                  </a:lnTo>
                  <a:lnTo>
                    <a:pt x="139709" y="495678"/>
                  </a:lnTo>
                  <a:lnTo>
                    <a:pt x="142939" y="502079"/>
                  </a:lnTo>
                  <a:lnTo>
                    <a:pt x="146158" y="502079"/>
                  </a:lnTo>
                  <a:lnTo>
                    <a:pt x="146158" y="505279"/>
                  </a:lnTo>
                  <a:lnTo>
                    <a:pt x="146158" y="505279"/>
                  </a:lnTo>
                  <a:lnTo>
                    <a:pt x="149387" y="510080"/>
                  </a:lnTo>
                  <a:lnTo>
                    <a:pt x="159074" y="516471"/>
                  </a:lnTo>
                  <a:lnTo>
                    <a:pt x="165522" y="516471"/>
                  </a:lnTo>
                  <a:lnTo>
                    <a:pt x="168751" y="519671"/>
                  </a:lnTo>
                  <a:lnTo>
                    <a:pt x="171980" y="519671"/>
                  </a:lnTo>
                  <a:lnTo>
                    <a:pt x="178428" y="519671"/>
                  </a:lnTo>
                  <a:lnTo>
                    <a:pt x="181658" y="522872"/>
                  </a:lnTo>
                  <a:lnTo>
                    <a:pt x="184887" y="522872"/>
                  </a:lnTo>
                  <a:lnTo>
                    <a:pt x="184887" y="526072"/>
                  </a:lnTo>
                  <a:lnTo>
                    <a:pt x="184887" y="526072"/>
                  </a:lnTo>
                  <a:lnTo>
                    <a:pt x="188116" y="526072"/>
                  </a:lnTo>
                  <a:lnTo>
                    <a:pt x="191344" y="529263"/>
                  </a:lnTo>
                  <a:lnTo>
                    <a:pt x="197793" y="529263"/>
                  </a:lnTo>
                  <a:lnTo>
                    <a:pt x="201022" y="532463"/>
                  </a:lnTo>
                  <a:lnTo>
                    <a:pt x="204251" y="538864"/>
                  </a:lnTo>
                  <a:lnTo>
                    <a:pt x="204251" y="542065"/>
                  </a:lnTo>
                  <a:lnTo>
                    <a:pt x="204251" y="548456"/>
                  </a:lnTo>
                  <a:lnTo>
                    <a:pt x="207480" y="551656"/>
                  </a:lnTo>
                  <a:lnTo>
                    <a:pt x="210699" y="551656"/>
                  </a:lnTo>
                  <a:lnTo>
                    <a:pt x="213929" y="554857"/>
                  </a:lnTo>
                  <a:lnTo>
                    <a:pt x="226835" y="558057"/>
                  </a:lnTo>
                  <a:lnTo>
                    <a:pt x="234902" y="558057"/>
                  </a:lnTo>
                  <a:lnTo>
                    <a:pt x="251038" y="554857"/>
                  </a:lnTo>
                  <a:lnTo>
                    <a:pt x="280079" y="558057"/>
                  </a:lnTo>
                  <a:lnTo>
                    <a:pt x="283309" y="558057"/>
                  </a:lnTo>
                  <a:lnTo>
                    <a:pt x="283309" y="561248"/>
                  </a:lnTo>
                  <a:lnTo>
                    <a:pt x="286537" y="561248"/>
                  </a:lnTo>
                  <a:lnTo>
                    <a:pt x="292995" y="561248"/>
                  </a:lnTo>
                  <a:lnTo>
                    <a:pt x="296215" y="564448"/>
                  </a:lnTo>
                  <a:lnTo>
                    <a:pt x="299444" y="564448"/>
                  </a:lnTo>
                  <a:lnTo>
                    <a:pt x="299444" y="564448"/>
                  </a:lnTo>
                  <a:lnTo>
                    <a:pt x="302673" y="567649"/>
                  </a:lnTo>
                  <a:lnTo>
                    <a:pt x="302673" y="567649"/>
                  </a:lnTo>
                  <a:lnTo>
                    <a:pt x="305901" y="567649"/>
                  </a:lnTo>
                  <a:lnTo>
                    <a:pt x="309131" y="567649"/>
                  </a:lnTo>
                  <a:lnTo>
                    <a:pt x="309131" y="567649"/>
                  </a:lnTo>
                  <a:lnTo>
                    <a:pt x="312350" y="567649"/>
                  </a:lnTo>
                  <a:lnTo>
                    <a:pt x="312350" y="570849"/>
                  </a:lnTo>
                  <a:lnTo>
                    <a:pt x="315579" y="570849"/>
                  </a:lnTo>
                  <a:lnTo>
                    <a:pt x="318808" y="567649"/>
                  </a:lnTo>
                  <a:lnTo>
                    <a:pt x="318808" y="567649"/>
                  </a:lnTo>
                  <a:lnTo>
                    <a:pt x="322037" y="564448"/>
                  </a:lnTo>
                  <a:lnTo>
                    <a:pt x="325266" y="564448"/>
                  </a:lnTo>
                  <a:lnTo>
                    <a:pt x="328486" y="564448"/>
                  </a:lnTo>
                  <a:lnTo>
                    <a:pt x="334943" y="564448"/>
                  </a:lnTo>
                  <a:lnTo>
                    <a:pt x="344621" y="567649"/>
                  </a:lnTo>
                  <a:lnTo>
                    <a:pt x="347850" y="570849"/>
                  </a:lnTo>
                  <a:lnTo>
                    <a:pt x="351079" y="574050"/>
                  </a:lnTo>
                  <a:lnTo>
                    <a:pt x="351079" y="574050"/>
                  </a:lnTo>
                  <a:lnTo>
                    <a:pt x="357537" y="570849"/>
                  </a:lnTo>
                  <a:lnTo>
                    <a:pt x="363985" y="570849"/>
                  </a:lnTo>
                  <a:lnTo>
                    <a:pt x="380121" y="567649"/>
                  </a:lnTo>
                  <a:lnTo>
                    <a:pt x="401094" y="567649"/>
                  </a:lnTo>
                  <a:lnTo>
                    <a:pt x="404323" y="570849"/>
                  </a:lnTo>
                  <a:lnTo>
                    <a:pt x="410782" y="567649"/>
                  </a:lnTo>
                  <a:lnTo>
                    <a:pt x="414011" y="570849"/>
                  </a:lnTo>
                  <a:lnTo>
                    <a:pt x="417230" y="567649"/>
                  </a:lnTo>
                  <a:lnTo>
                    <a:pt x="449501" y="574050"/>
                  </a:lnTo>
                  <a:lnTo>
                    <a:pt x="459187" y="574050"/>
                  </a:lnTo>
                  <a:lnTo>
                    <a:pt x="497907" y="590042"/>
                  </a:lnTo>
                  <a:lnTo>
                    <a:pt x="507594" y="596433"/>
                  </a:lnTo>
                  <a:lnTo>
                    <a:pt x="507594" y="596433"/>
                  </a:lnTo>
                  <a:lnTo>
                    <a:pt x="514042" y="596433"/>
                  </a:lnTo>
                  <a:lnTo>
                    <a:pt x="517271" y="599634"/>
                  </a:lnTo>
                  <a:lnTo>
                    <a:pt x="526948" y="612426"/>
                  </a:lnTo>
                  <a:lnTo>
                    <a:pt x="530177" y="612426"/>
                  </a:lnTo>
                  <a:lnTo>
                    <a:pt x="536635" y="615626"/>
                  </a:lnTo>
                  <a:lnTo>
                    <a:pt x="543093" y="615626"/>
                  </a:lnTo>
                  <a:lnTo>
                    <a:pt x="543093" y="618826"/>
                  </a:lnTo>
                  <a:lnTo>
                    <a:pt x="546313" y="618826"/>
                  </a:lnTo>
                  <a:lnTo>
                    <a:pt x="549542" y="625218"/>
                  </a:lnTo>
                  <a:lnTo>
                    <a:pt x="549542" y="628418"/>
                  </a:lnTo>
                  <a:lnTo>
                    <a:pt x="554380" y="628418"/>
                  </a:lnTo>
                  <a:lnTo>
                    <a:pt x="570516" y="641210"/>
                  </a:lnTo>
                  <a:lnTo>
                    <a:pt x="573745" y="644411"/>
                  </a:lnTo>
                  <a:lnTo>
                    <a:pt x="580203" y="644411"/>
                  </a:lnTo>
                  <a:lnTo>
                    <a:pt x="589880" y="647611"/>
                  </a:lnTo>
                  <a:lnTo>
                    <a:pt x="589880" y="570849"/>
                  </a:lnTo>
                  <a:lnTo>
                    <a:pt x="589880" y="486086"/>
                  </a:lnTo>
                  <a:lnTo>
                    <a:pt x="589880" y="412524"/>
                  </a:lnTo>
                  <a:lnTo>
                    <a:pt x="589880" y="406124"/>
                  </a:lnTo>
                  <a:lnTo>
                    <a:pt x="589880" y="338953"/>
                  </a:lnTo>
                  <a:lnTo>
                    <a:pt x="589880" y="273383"/>
                  </a:lnTo>
                  <a:lnTo>
                    <a:pt x="589880" y="206213"/>
                  </a:lnTo>
                  <a:lnTo>
                    <a:pt x="589880" y="145443"/>
                  </a:lnTo>
                  <a:lnTo>
                    <a:pt x="589880" y="139043"/>
                  </a:lnTo>
                  <a:lnTo>
                    <a:pt x="589880" y="73482"/>
                  </a:lnTo>
                  <a:lnTo>
                    <a:pt x="589880" y="41488"/>
                  </a:lnTo>
                  <a:lnTo>
                    <a:pt x="589880" y="-89"/>
                  </a:lnTo>
                  <a:lnTo>
                    <a:pt x="520500" y="-8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CC1E06B-7842-9F15-7D17-8545F4BC7CA0}"/>
                </a:ext>
              </a:extLst>
            </p:cNvPr>
            <p:cNvSpPr/>
            <p:nvPr/>
          </p:nvSpPr>
          <p:spPr>
            <a:xfrm>
              <a:off x="7143158" y="855934"/>
              <a:ext cx="371475" cy="361949"/>
            </a:xfrm>
            <a:custGeom>
              <a:avLst/>
              <a:gdLst>
                <a:gd name="connsiteX0" fmla="*/ 367605 w 371475"/>
                <a:gd name="connsiteY0" fmla="*/ 223748 h 361949"/>
                <a:gd name="connsiteX1" fmla="*/ 367605 w 371475"/>
                <a:gd name="connsiteY1" fmla="*/ 220576 h 361949"/>
                <a:gd name="connsiteX2" fmla="*/ 367605 w 371475"/>
                <a:gd name="connsiteY2" fmla="*/ 220576 h 361949"/>
                <a:gd name="connsiteX3" fmla="*/ 364404 w 371475"/>
                <a:gd name="connsiteY3" fmla="*/ 220576 h 361949"/>
                <a:gd name="connsiteX4" fmla="*/ 361195 w 371475"/>
                <a:gd name="connsiteY4" fmla="*/ 217394 h 361949"/>
                <a:gd name="connsiteX5" fmla="*/ 348392 w 371475"/>
                <a:gd name="connsiteY5" fmla="*/ 217394 h 361949"/>
                <a:gd name="connsiteX6" fmla="*/ 345183 w 371475"/>
                <a:gd name="connsiteY6" fmla="*/ 217394 h 361949"/>
                <a:gd name="connsiteX7" fmla="*/ 345183 w 371475"/>
                <a:gd name="connsiteY7" fmla="*/ 220576 h 361949"/>
                <a:gd name="connsiteX8" fmla="*/ 345183 w 371475"/>
                <a:gd name="connsiteY8" fmla="*/ 220576 h 361949"/>
                <a:gd name="connsiteX9" fmla="*/ 341982 w 371475"/>
                <a:gd name="connsiteY9" fmla="*/ 223748 h 361949"/>
                <a:gd name="connsiteX10" fmla="*/ 341982 w 371475"/>
                <a:gd name="connsiteY10" fmla="*/ 223748 h 361949"/>
                <a:gd name="connsiteX11" fmla="*/ 338782 w 371475"/>
                <a:gd name="connsiteY11" fmla="*/ 230101 h 361949"/>
                <a:gd name="connsiteX12" fmla="*/ 338782 w 371475"/>
                <a:gd name="connsiteY12" fmla="*/ 230101 h 361949"/>
                <a:gd name="connsiteX13" fmla="*/ 335582 w 371475"/>
                <a:gd name="connsiteY13" fmla="*/ 233273 h 361949"/>
                <a:gd name="connsiteX14" fmla="*/ 332381 w 371475"/>
                <a:gd name="connsiteY14" fmla="*/ 230101 h 361949"/>
                <a:gd name="connsiteX15" fmla="*/ 332381 w 371475"/>
                <a:gd name="connsiteY15" fmla="*/ 230101 h 361949"/>
                <a:gd name="connsiteX16" fmla="*/ 332381 w 371475"/>
                <a:gd name="connsiteY16" fmla="*/ 230101 h 361949"/>
                <a:gd name="connsiteX17" fmla="*/ 332381 w 371475"/>
                <a:gd name="connsiteY17" fmla="*/ 230101 h 361949"/>
                <a:gd name="connsiteX18" fmla="*/ 329172 w 371475"/>
                <a:gd name="connsiteY18" fmla="*/ 226919 h 361949"/>
                <a:gd name="connsiteX19" fmla="*/ 325971 w 371475"/>
                <a:gd name="connsiteY19" fmla="*/ 223748 h 361949"/>
                <a:gd name="connsiteX20" fmla="*/ 325971 w 371475"/>
                <a:gd name="connsiteY20" fmla="*/ 223748 h 361949"/>
                <a:gd name="connsiteX21" fmla="*/ 325971 w 371475"/>
                <a:gd name="connsiteY21" fmla="*/ 220576 h 361949"/>
                <a:gd name="connsiteX22" fmla="*/ 322770 w 371475"/>
                <a:gd name="connsiteY22" fmla="*/ 217394 h 361949"/>
                <a:gd name="connsiteX23" fmla="*/ 319570 w 371475"/>
                <a:gd name="connsiteY23" fmla="*/ 217394 h 361949"/>
                <a:gd name="connsiteX24" fmla="*/ 313160 w 371475"/>
                <a:gd name="connsiteY24" fmla="*/ 214223 h 361949"/>
                <a:gd name="connsiteX25" fmla="*/ 313160 w 371475"/>
                <a:gd name="connsiteY25" fmla="*/ 214223 h 361949"/>
                <a:gd name="connsiteX26" fmla="*/ 313160 w 371475"/>
                <a:gd name="connsiteY26" fmla="*/ 214223 h 361949"/>
                <a:gd name="connsiteX27" fmla="*/ 313160 w 371475"/>
                <a:gd name="connsiteY27" fmla="*/ 214223 h 361949"/>
                <a:gd name="connsiteX28" fmla="*/ 309959 w 371475"/>
                <a:gd name="connsiteY28" fmla="*/ 214223 h 361949"/>
                <a:gd name="connsiteX29" fmla="*/ 309959 w 371475"/>
                <a:gd name="connsiteY29" fmla="*/ 211051 h 361949"/>
                <a:gd name="connsiteX30" fmla="*/ 309959 w 371475"/>
                <a:gd name="connsiteY30" fmla="*/ 211051 h 361949"/>
                <a:gd name="connsiteX31" fmla="*/ 306759 w 371475"/>
                <a:gd name="connsiteY31" fmla="*/ 211051 h 361949"/>
                <a:gd name="connsiteX32" fmla="*/ 306759 w 371475"/>
                <a:gd name="connsiteY32" fmla="*/ 214223 h 361949"/>
                <a:gd name="connsiteX33" fmla="*/ 300358 w 371475"/>
                <a:gd name="connsiteY33" fmla="*/ 214223 h 361949"/>
                <a:gd name="connsiteX34" fmla="*/ 300358 w 371475"/>
                <a:gd name="connsiteY34" fmla="*/ 214223 h 361949"/>
                <a:gd name="connsiteX35" fmla="*/ 297148 w 371475"/>
                <a:gd name="connsiteY35" fmla="*/ 214223 h 361949"/>
                <a:gd name="connsiteX36" fmla="*/ 297148 w 371475"/>
                <a:gd name="connsiteY36" fmla="*/ 217394 h 361949"/>
                <a:gd name="connsiteX37" fmla="*/ 297148 w 371475"/>
                <a:gd name="connsiteY37" fmla="*/ 217394 h 361949"/>
                <a:gd name="connsiteX38" fmla="*/ 297148 w 371475"/>
                <a:gd name="connsiteY38" fmla="*/ 217394 h 361949"/>
                <a:gd name="connsiteX39" fmla="*/ 293948 w 371475"/>
                <a:gd name="connsiteY39" fmla="*/ 217394 h 361949"/>
                <a:gd name="connsiteX40" fmla="*/ 293948 w 371475"/>
                <a:gd name="connsiteY40" fmla="*/ 217394 h 361949"/>
                <a:gd name="connsiteX41" fmla="*/ 290747 w 371475"/>
                <a:gd name="connsiteY41" fmla="*/ 217394 h 361949"/>
                <a:gd name="connsiteX42" fmla="*/ 287547 w 371475"/>
                <a:gd name="connsiteY42" fmla="*/ 217394 h 361949"/>
                <a:gd name="connsiteX43" fmla="*/ 287547 w 371475"/>
                <a:gd name="connsiteY43" fmla="*/ 217394 h 361949"/>
                <a:gd name="connsiteX44" fmla="*/ 284337 w 371475"/>
                <a:gd name="connsiteY44" fmla="*/ 217394 h 361949"/>
                <a:gd name="connsiteX45" fmla="*/ 284337 w 371475"/>
                <a:gd name="connsiteY45" fmla="*/ 217394 h 361949"/>
                <a:gd name="connsiteX46" fmla="*/ 284337 w 371475"/>
                <a:gd name="connsiteY46" fmla="*/ 217394 h 361949"/>
                <a:gd name="connsiteX47" fmla="*/ 284337 w 371475"/>
                <a:gd name="connsiteY47" fmla="*/ 214223 h 361949"/>
                <a:gd name="connsiteX48" fmla="*/ 284337 w 371475"/>
                <a:gd name="connsiteY48" fmla="*/ 211051 h 361949"/>
                <a:gd name="connsiteX49" fmla="*/ 284337 w 371475"/>
                <a:gd name="connsiteY49" fmla="*/ 211051 h 361949"/>
                <a:gd name="connsiteX50" fmla="*/ 284337 w 371475"/>
                <a:gd name="connsiteY50" fmla="*/ 207869 h 361949"/>
                <a:gd name="connsiteX51" fmla="*/ 277936 w 371475"/>
                <a:gd name="connsiteY51" fmla="*/ 201526 h 361949"/>
                <a:gd name="connsiteX52" fmla="*/ 277936 w 371475"/>
                <a:gd name="connsiteY52" fmla="*/ 198344 h 361949"/>
                <a:gd name="connsiteX53" fmla="*/ 274736 w 371475"/>
                <a:gd name="connsiteY53" fmla="*/ 192001 h 361949"/>
                <a:gd name="connsiteX54" fmla="*/ 274736 w 371475"/>
                <a:gd name="connsiteY54" fmla="*/ 192001 h 361949"/>
                <a:gd name="connsiteX55" fmla="*/ 271535 w 371475"/>
                <a:gd name="connsiteY55" fmla="*/ 192001 h 361949"/>
                <a:gd name="connsiteX56" fmla="*/ 268326 w 371475"/>
                <a:gd name="connsiteY56" fmla="*/ 188819 h 361949"/>
                <a:gd name="connsiteX57" fmla="*/ 268326 w 371475"/>
                <a:gd name="connsiteY57" fmla="*/ 188819 h 361949"/>
                <a:gd name="connsiteX58" fmla="*/ 263525 w 371475"/>
                <a:gd name="connsiteY58" fmla="*/ 188819 h 361949"/>
                <a:gd name="connsiteX59" fmla="*/ 263525 w 371475"/>
                <a:gd name="connsiteY59" fmla="*/ 188819 h 361949"/>
                <a:gd name="connsiteX60" fmla="*/ 263525 w 371475"/>
                <a:gd name="connsiteY60" fmla="*/ 188819 h 361949"/>
                <a:gd name="connsiteX61" fmla="*/ 263525 w 371475"/>
                <a:gd name="connsiteY61" fmla="*/ 188819 h 361949"/>
                <a:gd name="connsiteX62" fmla="*/ 263525 w 371475"/>
                <a:gd name="connsiteY62" fmla="*/ 185648 h 361949"/>
                <a:gd name="connsiteX63" fmla="*/ 263525 w 371475"/>
                <a:gd name="connsiteY63" fmla="*/ 185648 h 361949"/>
                <a:gd name="connsiteX64" fmla="*/ 263525 w 371475"/>
                <a:gd name="connsiteY64" fmla="*/ 185648 h 361949"/>
                <a:gd name="connsiteX65" fmla="*/ 263525 w 371475"/>
                <a:gd name="connsiteY65" fmla="*/ 182476 h 361949"/>
                <a:gd name="connsiteX66" fmla="*/ 268326 w 371475"/>
                <a:gd name="connsiteY66" fmla="*/ 176123 h 361949"/>
                <a:gd name="connsiteX67" fmla="*/ 268326 w 371475"/>
                <a:gd name="connsiteY67" fmla="*/ 163426 h 361949"/>
                <a:gd name="connsiteX68" fmla="*/ 268326 w 371475"/>
                <a:gd name="connsiteY68" fmla="*/ 160244 h 361949"/>
                <a:gd name="connsiteX69" fmla="*/ 268326 w 371475"/>
                <a:gd name="connsiteY69" fmla="*/ 160244 h 361949"/>
                <a:gd name="connsiteX70" fmla="*/ 268326 w 371475"/>
                <a:gd name="connsiteY70" fmla="*/ 157073 h 361949"/>
                <a:gd name="connsiteX71" fmla="*/ 268326 w 371475"/>
                <a:gd name="connsiteY71" fmla="*/ 157073 h 361949"/>
                <a:gd name="connsiteX72" fmla="*/ 268326 w 371475"/>
                <a:gd name="connsiteY72" fmla="*/ 157073 h 361949"/>
                <a:gd name="connsiteX73" fmla="*/ 263525 w 371475"/>
                <a:gd name="connsiteY73" fmla="*/ 153901 h 361949"/>
                <a:gd name="connsiteX74" fmla="*/ 263525 w 371475"/>
                <a:gd name="connsiteY74" fmla="*/ 153901 h 361949"/>
                <a:gd name="connsiteX75" fmla="*/ 260325 w 371475"/>
                <a:gd name="connsiteY75" fmla="*/ 153901 h 361949"/>
                <a:gd name="connsiteX76" fmla="*/ 257124 w 371475"/>
                <a:gd name="connsiteY76" fmla="*/ 153901 h 361949"/>
                <a:gd name="connsiteX77" fmla="*/ 247514 w 371475"/>
                <a:gd name="connsiteY77" fmla="*/ 153901 h 361949"/>
                <a:gd name="connsiteX78" fmla="*/ 247514 w 371475"/>
                <a:gd name="connsiteY78" fmla="*/ 153901 h 361949"/>
                <a:gd name="connsiteX79" fmla="*/ 244313 w 371475"/>
                <a:gd name="connsiteY79" fmla="*/ 150719 h 361949"/>
                <a:gd name="connsiteX80" fmla="*/ 244313 w 371475"/>
                <a:gd name="connsiteY80" fmla="*/ 150719 h 361949"/>
                <a:gd name="connsiteX81" fmla="*/ 241112 w 371475"/>
                <a:gd name="connsiteY81" fmla="*/ 147548 h 361949"/>
                <a:gd name="connsiteX82" fmla="*/ 241112 w 371475"/>
                <a:gd name="connsiteY82" fmla="*/ 147548 h 361949"/>
                <a:gd name="connsiteX83" fmla="*/ 241112 w 371475"/>
                <a:gd name="connsiteY83" fmla="*/ 147548 h 361949"/>
                <a:gd name="connsiteX84" fmla="*/ 237903 w 371475"/>
                <a:gd name="connsiteY84" fmla="*/ 138023 h 361949"/>
                <a:gd name="connsiteX85" fmla="*/ 237903 w 371475"/>
                <a:gd name="connsiteY85" fmla="*/ 138023 h 361949"/>
                <a:gd name="connsiteX86" fmla="*/ 237903 w 371475"/>
                <a:gd name="connsiteY86" fmla="*/ 134851 h 361949"/>
                <a:gd name="connsiteX87" fmla="*/ 237903 w 371475"/>
                <a:gd name="connsiteY87" fmla="*/ 134851 h 361949"/>
                <a:gd name="connsiteX88" fmla="*/ 234702 w 371475"/>
                <a:gd name="connsiteY88" fmla="*/ 122144 h 361949"/>
                <a:gd name="connsiteX89" fmla="*/ 234702 w 371475"/>
                <a:gd name="connsiteY89" fmla="*/ 122144 h 361949"/>
                <a:gd name="connsiteX90" fmla="*/ 234702 w 371475"/>
                <a:gd name="connsiteY90" fmla="*/ 118973 h 361949"/>
                <a:gd name="connsiteX91" fmla="*/ 234702 w 371475"/>
                <a:gd name="connsiteY91" fmla="*/ 118973 h 361949"/>
                <a:gd name="connsiteX92" fmla="*/ 234702 w 371475"/>
                <a:gd name="connsiteY92" fmla="*/ 115801 h 361949"/>
                <a:gd name="connsiteX93" fmla="*/ 234702 w 371475"/>
                <a:gd name="connsiteY93" fmla="*/ 112619 h 361949"/>
                <a:gd name="connsiteX94" fmla="*/ 234702 w 371475"/>
                <a:gd name="connsiteY94" fmla="*/ 112619 h 361949"/>
                <a:gd name="connsiteX95" fmla="*/ 237903 w 371475"/>
                <a:gd name="connsiteY95" fmla="*/ 109448 h 361949"/>
                <a:gd name="connsiteX96" fmla="*/ 237903 w 371475"/>
                <a:gd name="connsiteY96" fmla="*/ 106276 h 361949"/>
                <a:gd name="connsiteX97" fmla="*/ 231502 w 371475"/>
                <a:gd name="connsiteY97" fmla="*/ 103094 h 361949"/>
                <a:gd name="connsiteX98" fmla="*/ 231502 w 371475"/>
                <a:gd name="connsiteY98" fmla="*/ 103094 h 361949"/>
                <a:gd name="connsiteX99" fmla="*/ 228301 w 371475"/>
                <a:gd name="connsiteY99" fmla="*/ 103094 h 361949"/>
                <a:gd name="connsiteX100" fmla="*/ 228301 w 371475"/>
                <a:gd name="connsiteY100" fmla="*/ 103094 h 361949"/>
                <a:gd name="connsiteX101" fmla="*/ 228301 w 371475"/>
                <a:gd name="connsiteY101" fmla="*/ 103094 h 361949"/>
                <a:gd name="connsiteX102" fmla="*/ 228301 w 371475"/>
                <a:gd name="connsiteY102" fmla="*/ 103094 h 361949"/>
                <a:gd name="connsiteX103" fmla="*/ 228301 w 371475"/>
                <a:gd name="connsiteY103" fmla="*/ 96751 h 361949"/>
                <a:gd name="connsiteX104" fmla="*/ 228301 w 371475"/>
                <a:gd name="connsiteY104" fmla="*/ 93569 h 361949"/>
                <a:gd name="connsiteX105" fmla="*/ 228301 w 371475"/>
                <a:gd name="connsiteY105" fmla="*/ 93569 h 361949"/>
                <a:gd name="connsiteX106" fmla="*/ 228301 w 371475"/>
                <a:gd name="connsiteY106" fmla="*/ 88811 h 361949"/>
                <a:gd name="connsiteX107" fmla="*/ 231502 w 371475"/>
                <a:gd name="connsiteY107" fmla="*/ 85636 h 361949"/>
                <a:gd name="connsiteX108" fmla="*/ 231502 w 371475"/>
                <a:gd name="connsiteY108" fmla="*/ 82460 h 361949"/>
                <a:gd name="connsiteX109" fmla="*/ 231502 w 371475"/>
                <a:gd name="connsiteY109" fmla="*/ 79286 h 361949"/>
                <a:gd name="connsiteX110" fmla="*/ 234702 w 371475"/>
                <a:gd name="connsiteY110" fmla="*/ 72935 h 361949"/>
                <a:gd name="connsiteX111" fmla="*/ 237903 w 371475"/>
                <a:gd name="connsiteY111" fmla="*/ 69761 h 361949"/>
                <a:gd name="connsiteX112" fmla="*/ 237903 w 371475"/>
                <a:gd name="connsiteY112" fmla="*/ 69761 h 361949"/>
                <a:gd name="connsiteX113" fmla="*/ 241112 w 371475"/>
                <a:gd name="connsiteY113" fmla="*/ 66586 h 361949"/>
                <a:gd name="connsiteX114" fmla="*/ 241112 w 371475"/>
                <a:gd name="connsiteY114" fmla="*/ 66586 h 361949"/>
                <a:gd name="connsiteX115" fmla="*/ 241112 w 371475"/>
                <a:gd name="connsiteY115" fmla="*/ 66586 h 361949"/>
                <a:gd name="connsiteX116" fmla="*/ 241112 w 371475"/>
                <a:gd name="connsiteY116" fmla="*/ 57061 h 361949"/>
                <a:gd name="connsiteX117" fmla="*/ 241112 w 371475"/>
                <a:gd name="connsiteY117" fmla="*/ 53885 h 361949"/>
                <a:gd name="connsiteX118" fmla="*/ 241112 w 371475"/>
                <a:gd name="connsiteY118" fmla="*/ 47536 h 361949"/>
                <a:gd name="connsiteX119" fmla="*/ 241112 w 371475"/>
                <a:gd name="connsiteY119" fmla="*/ 47536 h 361949"/>
                <a:gd name="connsiteX120" fmla="*/ 244313 w 371475"/>
                <a:gd name="connsiteY120" fmla="*/ 44360 h 361949"/>
                <a:gd name="connsiteX121" fmla="*/ 244313 w 371475"/>
                <a:gd name="connsiteY121" fmla="*/ 41186 h 361949"/>
                <a:gd name="connsiteX122" fmla="*/ 244313 w 371475"/>
                <a:gd name="connsiteY122" fmla="*/ 41186 h 361949"/>
                <a:gd name="connsiteX123" fmla="*/ 247514 w 371475"/>
                <a:gd name="connsiteY123" fmla="*/ 38011 h 361949"/>
                <a:gd name="connsiteX124" fmla="*/ 215490 w 371475"/>
                <a:gd name="connsiteY124" fmla="*/ 38011 h 361949"/>
                <a:gd name="connsiteX125" fmla="*/ 209089 w 371475"/>
                <a:gd name="connsiteY125" fmla="*/ 38011 h 361949"/>
                <a:gd name="connsiteX126" fmla="*/ 199479 w 371475"/>
                <a:gd name="connsiteY126" fmla="*/ 38011 h 361949"/>
                <a:gd name="connsiteX127" fmla="*/ 199479 w 371475"/>
                <a:gd name="connsiteY127" fmla="*/ 38011 h 361949"/>
                <a:gd name="connsiteX128" fmla="*/ 199479 w 371475"/>
                <a:gd name="connsiteY128" fmla="*/ 38011 h 361949"/>
                <a:gd name="connsiteX129" fmla="*/ 199479 w 371475"/>
                <a:gd name="connsiteY129" fmla="*/ 38011 h 361949"/>
                <a:gd name="connsiteX130" fmla="*/ 196278 w 371475"/>
                <a:gd name="connsiteY130" fmla="*/ 38011 h 361949"/>
                <a:gd name="connsiteX131" fmla="*/ 180267 w 371475"/>
                <a:gd name="connsiteY131" fmla="*/ 41186 h 361949"/>
                <a:gd name="connsiteX132" fmla="*/ 177066 w 371475"/>
                <a:gd name="connsiteY132" fmla="*/ 38011 h 361949"/>
                <a:gd name="connsiteX133" fmla="*/ 173857 w 371475"/>
                <a:gd name="connsiteY133" fmla="*/ 38011 h 361949"/>
                <a:gd name="connsiteX134" fmla="*/ 157845 w 371475"/>
                <a:gd name="connsiteY134" fmla="*/ 18961 h 361949"/>
                <a:gd name="connsiteX135" fmla="*/ 154645 w 371475"/>
                <a:gd name="connsiteY135" fmla="*/ 15785 h 361949"/>
                <a:gd name="connsiteX136" fmla="*/ 145034 w 371475"/>
                <a:gd name="connsiteY136" fmla="*/ 15785 h 361949"/>
                <a:gd name="connsiteX137" fmla="*/ 145034 w 371475"/>
                <a:gd name="connsiteY137" fmla="*/ 15785 h 361949"/>
                <a:gd name="connsiteX138" fmla="*/ 141834 w 371475"/>
                <a:gd name="connsiteY138" fmla="*/ 9436 h 361949"/>
                <a:gd name="connsiteX139" fmla="*/ 138633 w 371475"/>
                <a:gd name="connsiteY139" fmla="*/ 3086 h 361949"/>
                <a:gd name="connsiteX140" fmla="*/ 135433 w 371475"/>
                <a:gd name="connsiteY140" fmla="*/ 3086 h 361949"/>
                <a:gd name="connsiteX141" fmla="*/ 122621 w 371475"/>
                <a:gd name="connsiteY141" fmla="*/ -89 h 361949"/>
                <a:gd name="connsiteX142" fmla="*/ 122621 w 371475"/>
                <a:gd name="connsiteY142" fmla="*/ -89 h 361949"/>
                <a:gd name="connsiteX143" fmla="*/ 116221 w 371475"/>
                <a:gd name="connsiteY143" fmla="*/ 18961 h 361949"/>
                <a:gd name="connsiteX144" fmla="*/ 116221 w 371475"/>
                <a:gd name="connsiteY144" fmla="*/ 31661 h 361949"/>
                <a:gd name="connsiteX145" fmla="*/ 116221 w 371475"/>
                <a:gd name="connsiteY145" fmla="*/ 34835 h 361949"/>
                <a:gd name="connsiteX146" fmla="*/ 113011 w 371475"/>
                <a:gd name="connsiteY146" fmla="*/ 34835 h 361949"/>
                <a:gd name="connsiteX147" fmla="*/ 113011 w 371475"/>
                <a:gd name="connsiteY147" fmla="*/ 34835 h 361949"/>
                <a:gd name="connsiteX148" fmla="*/ 113011 w 371475"/>
                <a:gd name="connsiteY148" fmla="*/ 34835 h 361949"/>
                <a:gd name="connsiteX149" fmla="*/ 113011 w 371475"/>
                <a:gd name="connsiteY149" fmla="*/ 34835 h 361949"/>
                <a:gd name="connsiteX150" fmla="*/ 109810 w 371475"/>
                <a:gd name="connsiteY150" fmla="*/ 34835 h 361949"/>
                <a:gd name="connsiteX151" fmla="*/ 109810 w 371475"/>
                <a:gd name="connsiteY151" fmla="*/ 38011 h 361949"/>
                <a:gd name="connsiteX152" fmla="*/ 109810 w 371475"/>
                <a:gd name="connsiteY152" fmla="*/ 38011 h 361949"/>
                <a:gd name="connsiteX153" fmla="*/ 109810 w 371475"/>
                <a:gd name="connsiteY153" fmla="*/ 41186 h 361949"/>
                <a:gd name="connsiteX154" fmla="*/ 106610 w 371475"/>
                <a:gd name="connsiteY154" fmla="*/ 41186 h 361949"/>
                <a:gd name="connsiteX155" fmla="*/ 88998 w 371475"/>
                <a:gd name="connsiteY155" fmla="*/ 47536 h 361949"/>
                <a:gd name="connsiteX156" fmla="*/ 76187 w 371475"/>
                <a:gd name="connsiteY156" fmla="*/ 50711 h 361949"/>
                <a:gd name="connsiteX157" fmla="*/ 72987 w 371475"/>
                <a:gd name="connsiteY157" fmla="*/ 50711 h 361949"/>
                <a:gd name="connsiteX158" fmla="*/ 72987 w 371475"/>
                <a:gd name="connsiteY158" fmla="*/ 50711 h 361949"/>
                <a:gd name="connsiteX159" fmla="*/ 72987 w 371475"/>
                <a:gd name="connsiteY159" fmla="*/ 53885 h 361949"/>
                <a:gd name="connsiteX160" fmla="*/ 72987 w 371475"/>
                <a:gd name="connsiteY160" fmla="*/ 53885 h 361949"/>
                <a:gd name="connsiteX161" fmla="*/ 69786 w 371475"/>
                <a:gd name="connsiteY161" fmla="*/ 50711 h 361949"/>
                <a:gd name="connsiteX162" fmla="*/ 69786 w 371475"/>
                <a:gd name="connsiteY162" fmla="*/ 50711 h 361949"/>
                <a:gd name="connsiteX163" fmla="*/ 66576 w 371475"/>
                <a:gd name="connsiteY163" fmla="*/ 50711 h 361949"/>
                <a:gd name="connsiteX164" fmla="*/ 66576 w 371475"/>
                <a:gd name="connsiteY164" fmla="*/ 50711 h 361949"/>
                <a:gd name="connsiteX165" fmla="*/ 63376 w 371475"/>
                <a:gd name="connsiteY165" fmla="*/ 50711 h 361949"/>
                <a:gd name="connsiteX166" fmla="*/ 60176 w 371475"/>
                <a:gd name="connsiteY166" fmla="*/ 53885 h 361949"/>
                <a:gd name="connsiteX167" fmla="*/ 60176 w 371475"/>
                <a:gd name="connsiteY167" fmla="*/ 57061 h 361949"/>
                <a:gd name="connsiteX168" fmla="*/ 60176 w 371475"/>
                <a:gd name="connsiteY168" fmla="*/ 60236 h 361949"/>
                <a:gd name="connsiteX169" fmla="*/ 56975 w 371475"/>
                <a:gd name="connsiteY169" fmla="*/ 69761 h 361949"/>
                <a:gd name="connsiteX170" fmla="*/ 56975 w 371475"/>
                <a:gd name="connsiteY170" fmla="*/ 72935 h 361949"/>
                <a:gd name="connsiteX171" fmla="*/ 56975 w 371475"/>
                <a:gd name="connsiteY171" fmla="*/ 72935 h 361949"/>
                <a:gd name="connsiteX172" fmla="*/ 53775 w 371475"/>
                <a:gd name="connsiteY172" fmla="*/ 76111 h 361949"/>
                <a:gd name="connsiteX173" fmla="*/ 56975 w 371475"/>
                <a:gd name="connsiteY173" fmla="*/ 79286 h 361949"/>
                <a:gd name="connsiteX174" fmla="*/ 56975 w 371475"/>
                <a:gd name="connsiteY174" fmla="*/ 79286 h 361949"/>
                <a:gd name="connsiteX175" fmla="*/ 53775 w 371475"/>
                <a:gd name="connsiteY175" fmla="*/ 79286 h 361949"/>
                <a:gd name="connsiteX176" fmla="*/ 40964 w 371475"/>
                <a:gd name="connsiteY176" fmla="*/ 85636 h 361949"/>
                <a:gd name="connsiteX177" fmla="*/ 37763 w 371475"/>
                <a:gd name="connsiteY177" fmla="*/ 85636 h 361949"/>
                <a:gd name="connsiteX178" fmla="*/ 34553 w 371475"/>
                <a:gd name="connsiteY178" fmla="*/ 88811 h 361949"/>
                <a:gd name="connsiteX179" fmla="*/ 34553 w 371475"/>
                <a:gd name="connsiteY179" fmla="*/ 93569 h 361949"/>
                <a:gd name="connsiteX180" fmla="*/ 34553 w 371475"/>
                <a:gd name="connsiteY180" fmla="*/ 93569 h 361949"/>
                <a:gd name="connsiteX181" fmla="*/ 31353 w 371475"/>
                <a:gd name="connsiteY181" fmla="*/ 93569 h 361949"/>
                <a:gd name="connsiteX182" fmla="*/ 28153 w 371475"/>
                <a:gd name="connsiteY182" fmla="*/ 93569 h 361949"/>
                <a:gd name="connsiteX183" fmla="*/ 28153 w 371475"/>
                <a:gd name="connsiteY183" fmla="*/ 93569 h 361949"/>
                <a:gd name="connsiteX184" fmla="*/ 28153 w 371475"/>
                <a:gd name="connsiteY184" fmla="*/ 106276 h 361949"/>
                <a:gd name="connsiteX185" fmla="*/ 28153 w 371475"/>
                <a:gd name="connsiteY185" fmla="*/ 109448 h 361949"/>
                <a:gd name="connsiteX186" fmla="*/ 24952 w 371475"/>
                <a:gd name="connsiteY186" fmla="*/ 109448 h 361949"/>
                <a:gd name="connsiteX187" fmla="*/ 18542 w 371475"/>
                <a:gd name="connsiteY187" fmla="*/ 115801 h 361949"/>
                <a:gd name="connsiteX188" fmla="*/ 12141 w 371475"/>
                <a:gd name="connsiteY188" fmla="*/ 122144 h 361949"/>
                <a:gd name="connsiteX189" fmla="*/ 8940 w 371475"/>
                <a:gd name="connsiteY189" fmla="*/ 131669 h 361949"/>
                <a:gd name="connsiteX190" fmla="*/ 28153 w 371475"/>
                <a:gd name="connsiteY190" fmla="*/ 153901 h 361949"/>
                <a:gd name="connsiteX191" fmla="*/ 28153 w 371475"/>
                <a:gd name="connsiteY191" fmla="*/ 157073 h 361949"/>
                <a:gd name="connsiteX192" fmla="*/ 24952 w 371475"/>
                <a:gd name="connsiteY192" fmla="*/ 166598 h 361949"/>
                <a:gd name="connsiteX193" fmla="*/ 18542 w 371475"/>
                <a:gd name="connsiteY193" fmla="*/ 192001 h 361949"/>
                <a:gd name="connsiteX194" fmla="*/ 8940 w 371475"/>
                <a:gd name="connsiteY194" fmla="*/ 220576 h 361949"/>
                <a:gd name="connsiteX195" fmla="*/ 2530 w 371475"/>
                <a:gd name="connsiteY195" fmla="*/ 245969 h 361949"/>
                <a:gd name="connsiteX196" fmla="*/ -670 w 371475"/>
                <a:gd name="connsiteY196" fmla="*/ 249151 h 361949"/>
                <a:gd name="connsiteX197" fmla="*/ -670 w 371475"/>
                <a:gd name="connsiteY197" fmla="*/ 249151 h 361949"/>
                <a:gd name="connsiteX198" fmla="*/ 2530 w 371475"/>
                <a:gd name="connsiteY198" fmla="*/ 252323 h 361949"/>
                <a:gd name="connsiteX199" fmla="*/ 5731 w 371475"/>
                <a:gd name="connsiteY199" fmla="*/ 252323 h 361949"/>
                <a:gd name="connsiteX200" fmla="*/ 5731 w 371475"/>
                <a:gd name="connsiteY200" fmla="*/ 252323 h 361949"/>
                <a:gd name="connsiteX201" fmla="*/ 8940 w 371475"/>
                <a:gd name="connsiteY201" fmla="*/ 252323 h 361949"/>
                <a:gd name="connsiteX202" fmla="*/ 8940 w 371475"/>
                <a:gd name="connsiteY202" fmla="*/ 252323 h 361949"/>
                <a:gd name="connsiteX203" fmla="*/ 8940 w 371475"/>
                <a:gd name="connsiteY203" fmla="*/ 255494 h 361949"/>
                <a:gd name="connsiteX204" fmla="*/ 12141 w 371475"/>
                <a:gd name="connsiteY204" fmla="*/ 258676 h 361949"/>
                <a:gd name="connsiteX205" fmla="*/ 12141 w 371475"/>
                <a:gd name="connsiteY205" fmla="*/ 258676 h 361949"/>
                <a:gd name="connsiteX206" fmla="*/ 12141 w 371475"/>
                <a:gd name="connsiteY206" fmla="*/ 258676 h 361949"/>
                <a:gd name="connsiteX207" fmla="*/ 15342 w 371475"/>
                <a:gd name="connsiteY207" fmla="*/ 258676 h 361949"/>
                <a:gd name="connsiteX208" fmla="*/ 15342 w 371475"/>
                <a:gd name="connsiteY208" fmla="*/ 258676 h 361949"/>
                <a:gd name="connsiteX209" fmla="*/ 18542 w 371475"/>
                <a:gd name="connsiteY209" fmla="*/ 258676 h 361949"/>
                <a:gd name="connsiteX210" fmla="*/ 18542 w 371475"/>
                <a:gd name="connsiteY210" fmla="*/ 258676 h 361949"/>
                <a:gd name="connsiteX211" fmla="*/ 21752 w 371475"/>
                <a:gd name="connsiteY211" fmla="*/ 258676 h 361949"/>
                <a:gd name="connsiteX212" fmla="*/ 21752 w 371475"/>
                <a:gd name="connsiteY212" fmla="*/ 261848 h 361949"/>
                <a:gd name="connsiteX213" fmla="*/ 21752 w 371475"/>
                <a:gd name="connsiteY213" fmla="*/ 261848 h 361949"/>
                <a:gd name="connsiteX214" fmla="*/ 24952 w 371475"/>
                <a:gd name="connsiteY214" fmla="*/ 265019 h 361949"/>
                <a:gd name="connsiteX215" fmla="*/ 31353 w 371475"/>
                <a:gd name="connsiteY215" fmla="*/ 271373 h 361949"/>
                <a:gd name="connsiteX216" fmla="*/ 31353 w 371475"/>
                <a:gd name="connsiteY216" fmla="*/ 271373 h 361949"/>
                <a:gd name="connsiteX217" fmla="*/ 31353 w 371475"/>
                <a:gd name="connsiteY217" fmla="*/ 274544 h 361949"/>
                <a:gd name="connsiteX218" fmla="*/ 31353 w 371475"/>
                <a:gd name="connsiteY218" fmla="*/ 274544 h 361949"/>
                <a:gd name="connsiteX219" fmla="*/ 31353 w 371475"/>
                <a:gd name="connsiteY219" fmla="*/ 274544 h 361949"/>
                <a:gd name="connsiteX220" fmla="*/ 34553 w 371475"/>
                <a:gd name="connsiteY220" fmla="*/ 274544 h 361949"/>
                <a:gd name="connsiteX221" fmla="*/ 34553 w 371475"/>
                <a:gd name="connsiteY221" fmla="*/ 274544 h 361949"/>
                <a:gd name="connsiteX222" fmla="*/ 34553 w 371475"/>
                <a:gd name="connsiteY222" fmla="*/ 274544 h 361949"/>
                <a:gd name="connsiteX223" fmla="*/ 34553 w 371475"/>
                <a:gd name="connsiteY223" fmla="*/ 274544 h 361949"/>
                <a:gd name="connsiteX224" fmla="*/ 37763 w 371475"/>
                <a:gd name="connsiteY224" fmla="*/ 277726 h 361949"/>
                <a:gd name="connsiteX225" fmla="*/ 37763 w 371475"/>
                <a:gd name="connsiteY225" fmla="*/ 277726 h 361949"/>
                <a:gd name="connsiteX226" fmla="*/ 37763 w 371475"/>
                <a:gd name="connsiteY226" fmla="*/ 280898 h 361949"/>
                <a:gd name="connsiteX227" fmla="*/ 37763 w 371475"/>
                <a:gd name="connsiteY227" fmla="*/ 280898 h 361949"/>
                <a:gd name="connsiteX228" fmla="*/ 37763 w 371475"/>
                <a:gd name="connsiteY228" fmla="*/ 280898 h 361949"/>
                <a:gd name="connsiteX229" fmla="*/ 40964 w 371475"/>
                <a:gd name="connsiteY229" fmla="*/ 284069 h 361949"/>
                <a:gd name="connsiteX230" fmla="*/ 44164 w 371475"/>
                <a:gd name="connsiteY230" fmla="*/ 287251 h 361949"/>
                <a:gd name="connsiteX231" fmla="*/ 44164 w 371475"/>
                <a:gd name="connsiteY231" fmla="*/ 287251 h 361949"/>
                <a:gd name="connsiteX232" fmla="*/ 47365 w 371475"/>
                <a:gd name="connsiteY232" fmla="*/ 292013 h 361949"/>
                <a:gd name="connsiteX233" fmla="*/ 56975 w 371475"/>
                <a:gd name="connsiteY233" fmla="*/ 295185 h 361949"/>
                <a:gd name="connsiteX234" fmla="*/ 56975 w 371475"/>
                <a:gd name="connsiteY234" fmla="*/ 295185 h 361949"/>
                <a:gd name="connsiteX235" fmla="*/ 63376 w 371475"/>
                <a:gd name="connsiteY235" fmla="*/ 301538 h 361949"/>
                <a:gd name="connsiteX236" fmla="*/ 66576 w 371475"/>
                <a:gd name="connsiteY236" fmla="*/ 307882 h 361949"/>
                <a:gd name="connsiteX237" fmla="*/ 69786 w 371475"/>
                <a:gd name="connsiteY237" fmla="*/ 307882 h 361949"/>
                <a:gd name="connsiteX238" fmla="*/ 72987 w 371475"/>
                <a:gd name="connsiteY238" fmla="*/ 311063 h 361949"/>
                <a:gd name="connsiteX239" fmla="*/ 76187 w 371475"/>
                <a:gd name="connsiteY239" fmla="*/ 314235 h 361949"/>
                <a:gd name="connsiteX240" fmla="*/ 82588 w 371475"/>
                <a:gd name="connsiteY240" fmla="*/ 314235 h 361949"/>
                <a:gd name="connsiteX241" fmla="*/ 88998 w 371475"/>
                <a:gd name="connsiteY241" fmla="*/ 314235 h 361949"/>
                <a:gd name="connsiteX242" fmla="*/ 92199 w 371475"/>
                <a:gd name="connsiteY242" fmla="*/ 311063 h 361949"/>
                <a:gd name="connsiteX243" fmla="*/ 98600 w 371475"/>
                <a:gd name="connsiteY243" fmla="*/ 304710 h 361949"/>
                <a:gd name="connsiteX244" fmla="*/ 98600 w 371475"/>
                <a:gd name="connsiteY244" fmla="*/ 301538 h 361949"/>
                <a:gd name="connsiteX245" fmla="*/ 101809 w 371475"/>
                <a:gd name="connsiteY245" fmla="*/ 301538 h 361949"/>
                <a:gd name="connsiteX246" fmla="*/ 101809 w 371475"/>
                <a:gd name="connsiteY246" fmla="*/ 301538 h 361949"/>
                <a:gd name="connsiteX247" fmla="*/ 106610 w 371475"/>
                <a:gd name="connsiteY247" fmla="*/ 301538 h 361949"/>
                <a:gd name="connsiteX248" fmla="*/ 106610 w 371475"/>
                <a:gd name="connsiteY248" fmla="*/ 295185 h 361949"/>
                <a:gd name="connsiteX249" fmla="*/ 106610 w 371475"/>
                <a:gd name="connsiteY249" fmla="*/ 295185 h 361949"/>
                <a:gd name="connsiteX250" fmla="*/ 106610 w 371475"/>
                <a:gd name="connsiteY250" fmla="*/ 292013 h 361949"/>
                <a:gd name="connsiteX251" fmla="*/ 109810 w 371475"/>
                <a:gd name="connsiteY251" fmla="*/ 292013 h 361949"/>
                <a:gd name="connsiteX252" fmla="*/ 109810 w 371475"/>
                <a:gd name="connsiteY252" fmla="*/ 287251 h 361949"/>
                <a:gd name="connsiteX253" fmla="*/ 109810 w 371475"/>
                <a:gd name="connsiteY253" fmla="*/ 284069 h 361949"/>
                <a:gd name="connsiteX254" fmla="*/ 109810 w 371475"/>
                <a:gd name="connsiteY254" fmla="*/ 277726 h 361949"/>
                <a:gd name="connsiteX255" fmla="*/ 109810 w 371475"/>
                <a:gd name="connsiteY255" fmla="*/ 265019 h 361949"/>
                <a:gd name="connsiteX256" fmla="*/ 109810 w 371475"/>
                <a:gd name="connsiteY256" fmla="*/ 255494 h 361949"/>
                <a:gd name="connsiteX257" fmla="*/ 109810 w 371475"/>
                <a:gd name="connsiteY257" fmla="*/ 245969 h 361949"/>
                <a:gd name="connsiteX258" fmla="*/ 109810 w 371475"/>
                <a:gd name="connsiteY258" fmla="*/ 242798 h 361949"/>
                <a:gd name="connsiteX259" fmla="*/ 106610 w 371475"/>
                <a:gd name="connsiteY259" fmla="*/ 233273 h 361949"/>
                <a:gd name="connsiteX260" fmla="*/ 106610 w 371475"/>
                <a:gd name="connsiteY260" fmla="*/ 233273 h 361949"/>
                <a:gd name="connsiteX261" fmla="*/ 101809 w 371475"/>
                <a:gd name="connsiteY261" fmla="*/ 223748 h 361949"/>
                <a:gd name="connsiteX262" fmla="*/ 101809 w 371475"/>
                <a:gd name="connsiteY262" fmla="*/ 223748 h 361949"/>
                <a:gd name="connsiteX263" fmla="*/ 101809 w 371475"/>
                <a:gd name="connsiteY263" fmla="*/ 220576 h 361949"/>
                <a:gd name="connsiteX264" fmla="*/ 101809 w 371475"/>
                <a:gd name="connsiteY264" fmla="*/ 217394 h 361949"/>
                <a:gd name="connsiteX265" fmla="*/ 106610 w 371475"/>
                <a:gd name="connsiteY265" fmla="*/ 204698 h 361949"/>
                <a:gd name="connsiteX266" fmla="*/ 106610 w 371475"/>
                <a:gd name="connsiteY266" fmla="*/ 204698 h 361949"/>
                <a:gd name="connsiteX267" fmla="*/ 106610 w 371475"/>
                <a:gd name="connsiteY267" fmla="*/ 201526 h 361949"/>
                <a:gd name="connsiteX268" fmla="*/ 106610 w 371475"/>
                <a:gd name="connsiteY268" fmla="*/ 201526 h 361949"/>
                <a:gd name="connsiteX269" fmla="*/ 106610 w 371475"/>
                <a:gd name="connsiteY269" fmla="*/ 201526 h 361949"/>
                <a:gd name="connsiteX270" fmla="*/ 109810 w 371475"/>
                <a:gd name="connsiteY270" fmla="*/ 201526 h 361949"/>
                <a:gd name="connsiteX271" fmla="*/ 109810 w 371475"/>
                <a:gd name="connsiteY271" fmla="*/ 201526 h 361949"/>
                <a:gd name="connsiteX272" fmla="*/ 109810 w 371475"/>
                <a:gd name="connsiteY272" fmla="*/ 201526 h 361949"/>
                <a:gd name="connsiteX273" fmla="*/ 116221 w 371475"/>
                <a:gd name="connsiteY273" fmla="*/ 204698 h 361949"/>
                <a:gd name="connsiteX274" fmla="*/ 119421 w 371475"/>
                <a:gd name="connsiteY274" fmla="*/ 204698 h 361949"/>
                <a:gd name="connsiteX275" fmla="*/ 122621 w 371475"/>
                <a:gd name="connsiteY275" fmla="*/ 207869 h 361949"/>
                <a:gd name="connsiteX276" fmla="*/ 125822 w 371475"/>
                <a:gd name="connsiteY276" fmla="*/ 207869 h 361949"/>
                <a:gd name="connsiteX277" fmla="*/ 125822 w 371475"/>
                <a:gd name="connsiteY277" fmla="*/ 207869 h 361949"/>
                <a:gd name="connsiteX278" fmla="*/ 129023 w 371475"/>
                <a:gd name="connsiteY278" fmla="*/ 207869 h 361949"/>
                <a:gd name="connsiteX279" fmla="*/ 129023 w 371475"/>
                <a:gd name="connsiteY279" fmla="*/ 207869 h 361949"/>
                <a:gd name="connsiteX280" fmla="*/ 129023 w 371475"/>
                <a:gd name="connsiteY280" fmla="*/ 207869 h 361949"/>
                <a:gd name="connsiteX281" fmla="*/ 129023 w 371475"/>
                <a:gd name="connsiteY281" fmla="*/ 207869 h 361949"/>
                <a:gd name="connsiteX282" fmla="*/ 148244 w 371475"/>
                <a:gd name="connsiteY282" fmla="*/ 217394 h 361949"/>
                <a:gd name="connsiteX283" fmla="*/ 151444 w 371475"/>
                <a:gd name="connsiteY283" fmla="*/ 220576 h 361949"/>
                <a:gd name="connsiteX284" fmla="*/ 151444 w 371475"/>
                <a:gd name="connsiteY284" fmla="*/ 223748 h 361949"/>
                <a:gd name="connsiteX285" fmla="*/ 151444 w 371475"/>
                <a:gd name="connsiteY285" fmla="*/ 223748 h 361949"/>
                <a:gd name="connsiteX286" fmla="*/ 151444 w 371475"/>
                <a:gd name="connsiteY286" fmla="*/ 223748 h 361949"/>
                <a:gd name="connsiteX287" fmla="*/ 151444 w 371475"/>
                <a:gd name="connsiteY287" fmla="*/ 226919 h 361949"/>
                <a:gd name="connsiteX288" fmla="*/ 151444 w 371475"/>
                <a:gd name="connsiteY288" fmla="*/ 230101 h 361949"/>
                <a:gd name="connsiteX289" fmla="*/ 151444 w 371475"/>
                <a:gd name="connsiteY289" fmla="*/ 233273 h 361949"/>
                <a:gd name="connsiteX290" fmla="*/ 151444 w 371475"/>
                <a:gd name="connsiteY290" fmla="*/ 239626 h 361949"/>
                <a:gd name="connsiteX291" fmla="*/ 151444 w 371475"/>
                <a:gd name="connsiteY291" fmla="*/ 242798 h 361949"/>
                <a:gd name="connsiteX292" fmla="*/ 151444 w 371475"/>
                <a:gd name="connsiteY292" fmla="*/ 242798 h 361949"/>
                <a:gd name="connsiteX293" fmla="*/ 151444 w 371475"/>
                <a:gd name="connsiteY293" fmla="*/ 242798 h 361949"/>
                <a:gd name="connsiteX294" fmla="*/ 151444 w 371475"/>
                <a:gd name="connsiteY294" fmla="*/ 245969 h 361949"/>
                <a:gd name="connsiteX295" fmla="*/ 151444 w 371475"/>
                <a:gd name="connsiteY295" fmla="*/ 245969 h 361949"/>
                <a:gd name="connsiteX296" fmla="*/ 151444 w 371475"/>
                <a:gd name="connsiteY296" fmla="*/ 245969 h 361949"/>
                <a:gd name="connsiteX297" fmla="*/ 148244 w 371475"/>
                <a:gd name="connsiteY297" fmla="*/ 249151 h 361949"/>
                <a:gd name="connsiteX298" fmla="*/ 148244 w 371475"/>
                <a:gd name="connsiteY298" fmla="*/ 249151 h 361949"/>
                <a:gd name="connsiteX299" fmla="*/ 148244 w 371475"/>
                <a:gd name="connsiteY299" fmla="*/ 252323 h 361949"/>
                <a:gd name="connsiteX300" fmla="*/ 148244 w 371475"/>
                <a:gd name="connsiteY300" fmla="*/ 252323 h 361949"/>
                <a:gd name="connsiteX301" fmla="*/ 148244 w 371475"/>
                <a:gd name="connsiteY301" fmla="*/ 252323 h 361949"/>
                <a:gd name="connsiteX302" fmla="*/ 148244 w 371475"/>
                <a:gd name="connsiteY302" fmla="*/ 261848 h 361949"/>
                <a:gd name="connsiteX303" fmla="*/ 148244 w 371475"/>
                <a:gd name="connsiteY303" fmla="*/ 261848 h 361949"/>
                <a:gd name="connsiteX304" fmla="*/ 148244 w 371475"/>
                <a:gd name="connsiteY304" fmla="*/ 265019 h 361949"/>
                <a:gd name="connsiteX305" fmla="*/ 148244 w 371475"/>
                <a:gd name="connsiteY305" fmla="*/ 265019 h 361949"/>
                <a:gd name="connsiteX306" fmla="*/ 148244 w 371475"/>
                <a:gd name="connsiteY306" fmla="*/ 265019 h 361949"/>
                <a:gd name="connsiteX307" fmla="*/ 148244 w 371475"/>
                <a:gd name="connsiteY307" fmla="*/ 265019 h 361949"/>
                <a:gd name="connsiteX308" fmla="*/ 148244 w 371475"/>
                <a:gd name="connsiteY308" fmla="*/ 265019 h 361949"/>
                <a:gd name="connsiteX309" fmla="*/ 148244 w 371475"/>
                <a:gd name="connsiteY309" fmla="*/ 268201 h 361949"/>
                <a:gd name="connsiteX310" fmla="*/ 151444 w 371475"/>
                <a:gd name="connsiteY310" fmla="*/ 268201 h 361949"/>
                <a:gd name="connsiteX311" fmla="*/ 151444 w 371475"/>
                <a:gd name="connsiteY311" fmla="*/ 268201 h 361949"/>
                <a:gd name="connsiteX312" fmla="*/ 151444 w 371475"/>
                <a:gd name="connsiteY312" fmla="*/ 268201 h 361949"/>
                <a:gd name="connsiteX313" fmla="*/ 151444 w 371475"/>
                <a:gd name="connsiteY313" fmla="*/ 268201 h 361949"/>
                <a:gd name="connsiteX314" fmla="*/ 151444 w 371475"/>
                <a:gd name="connsiteY314" fmla="*/ 268201 h 361949"/>
                <a:gd name="connsiteX315" fmla="*/ 151444 w 371475"/>
                <a:gd name="connsiteY315" fmla="*/ 271373 h 361949"/>
                <a:gd name="connsiteX316" fmla="*/ 151444 w 371475"/>
                <a:gd name="connsiteY316" fmla="*/ 271373 h 361949"/>
                <a:gd name="connsiteX317" fmla="*/ 151444 w 371475"/>
                <a:gd name="connsiteY317" fmla="*/ 271373 h 361949"/>
                <a:gd name="connsiteX318" fmla="*/ 151444 w 371475"/>
                <a:gd name="connsiteY318" fmla="*/ 274544 h 361949"/>
                <a:gd name="connsiteX319" fmla="*/ 151444 w 371475"/>
                <a:gd name="connsiteY319" fmla="*/ 277726 h 361949"/>
                <a:gd name="connsiteX320" fmla="*/ 154645 w 371475"/>
                <a:gd name="connsiteY320" fmla="*/ 277726 h 361949"/>
                <a:gd name="connsiteX321" fmla="*/ 154645 w 371475"/>
                <a:gd name="connsiteY321" fmla="*/ 280898 h 361949"/>
                <a:gd name="connsiteX322" fmla="*/ 154645 w 371475"/>
                <a:gd name="connsiteY322" fmla="*/ 280898 h 361949"/>
                <a:gd name="connsiteX323" fmla="*/ 154645 w 371475"/>
                <a:gd name="connsiteY323" fmla="*/ 280898 h 361949"/>
                <a:gd name="connsiteX324" fmla="*/ 157845 w 371475"/>
                <a:gd name="connsiteY324" fmla="*/ 280898 h 361949"/>
                <a:gd name="connsiteX325" fmla="*/ 157845 w 371475"/>
                <a:gd name="connsiteY325" fmla="*/ 280898 h 361949"/>
                <a:gd name="connsiteX326" fmla="*/ 157845 w 371475"/>
                <a:gd name="connsiteY326" fmla="*/ 280898 h 361949"/>
                <a:gd name="connsiteX327" fmla="*/ 157845 w 371475"/>
                <a:gd name="connsiteY327" fmla="*/ 280898 h 361949"/>
                <a:gd name="connsiteX328" fmla="*/ 157845 w 371475"/>
                <a:gd name="connsiteY328" fmla="*/ 280898 h 361949"/>
                <a:gd name="connsiteX329" fmla="*/ 161055 w 371475"/>
                <a:gd name="connsiteY329" fmla="*/ 280898 h 361949"/>
                <a:gd name="connsiteX330" fmla="*/ 161055 w 371475"/>
                <a:gd name="connsiteY330" fmla="*/ 280898 h 361949"/>
                <a:gd name="connsiteX331" fmla="*/ 161055 w 371475"/>
                <a:gd name="connsiteY331" fmla="*/ 280898 h 361949"/>
                <a:gd name="connsiteX332" fmla="*/ 161055 w 371475"/>
                <a:gd name="connsiteY332" fmla="*/ 280898 h 361949"/>
                <a:gd name="connsiteX333" fmla="*/ 164255 w 371475"/>
                <a:gd name="connsiteY333" fmla="*/ 280898 h 361949"/>
                <a:gd name="connsiteX334" fmla="*/ 164255 w 371475"/>
                <a:gd name="connsiteY334" fmla="*/ 280898 h 361949"/>
                <a:gd name="connsiteX335" fmla="*/ 167456 w 371475"/>
                <a:gd name="connsiteY335" fmla="*/ 284069 h 361949"/>
                <a:gd name="connsiteX336" fmla="*/ 170656 w 371475"/>
                <a:gd name="connsiteY336" fmla="*/ 287251 h 361949"/>
                <a:gd name="connsiteX337" fmla="*/ 170656 w 371475"/>
                <a:gd name="connsiteY337" fmla="*/ 287251 h 361949"/>
                <a:gd name="connsiteX338" fmla="*/ 177066 w 371475"/>
                <a:gd name="connsiteY338" fmla="*/ 292013 h 361949"/>
                <a:gd name="connsiteX339" fmla="*/ 180267 w 371475"/>
                <a:gd name="connsiteY339" fmla="*/ 292013 h 361949"/>
                <a:gd name="connsiteX340" fmla="*/ 180267 w 371475"/>
                <a:gd name="connsiteY340" fmla="*/ 298357 h 361949"/>
                <a:gd name="connsiteX341" fmla="*/ 180267 w 371475"/>
                <a:gd name="connsiteY341" fmla="*/ 304710 h 361949"/>
                <a:gd name="connsiteX342" fmla="*/ 180267 w 371475"/>
                <a:gd name="connsiteY342" fmla="*/ 304710 h 361949"/>
                <a:gd name="connsiteX343" fmla="*/ 183467 w 371475"/>
                <a:gd name="connsiteY343" fmla="*/ 314235 h 361949"/>
                <a:gd name="connsiteX344" fmla="*/ 196278 w 371475"/>
                <a:gd name="connsiteY344" fmla="*/ 330113 h 361949"/>
                <a:gd name="connsiteX345" fmla="*/ 196278 w 371475"/>
                <a:gd name="connsiteY345" fmla="*/ 333285 h 361949"/>
                <a:gd name="connsiteX346" fmla="*/ 199479 w 371475"/>
                <a:gd name="connsiteY346" fmla="*/ 336457 h 361949"/>
                <a:gd name="connsiteX347" fmla="*/ 199479 w 371475"/>
                <a:gd name="connsiteY347" fmla="*/ 336457 h 361949"/>
                <a:gd name="connsiteX348" fmla="*/ 202679 w 371475"/>
                <a:gd name="connsiteY348" fmla="*/ 336457 h 361949"/>
                <a:gd name="connsiteX349" fmla="*/ 205880 w 371475"/>
                <a:gd name="connsiteY349" fmla="*/ 339638 h 361949"/>
                <a:gd name="connsiteX350" fmla="*/ 205880 w 371475"/>
                <a:gd name="connsiteY350" fmla="*/ 339638 h 361949"/>
                <a:gd name="connsiteX351" fmla="*/ 205880 w 371475"/>
                <a:gd name="connsiteY351" fmla="*/ 339638 h 361949"/>
                <a:gd name="connsiteX352" fmla="*/ 209089 w 371475"/>
                <a:gd name="connsiteY352" fmla="*/ 339638 h 361949"/>
                <a:gd name="connsiteX353" fmla="*/ 209089 w 371475"/>
                <a:gd name="connsiteY353" fmla="*/ 336457 h 361949"/>
                <a:gd name="connsiteX354" fmla="*/ 209089 w 371475"/>
                <a:gd name="connsiteY354" fmla="*/ 336457 h 361949"/>
                <a:gd name="connsiteX355" fmla="*/ 209089 w 371475"/>
                <a:gd name="connsiteY355" fmla="*/ 336457 h 361949"/>
                <a:gd name="connsiteX356" fmla="*/ 209089 w 371475"/>
                <a:gd name="connsiteY356" fmla="*/ 336457 h 361949"/>
                <a:gd name="connsiteX357" fmla="*/ 212290 w 371475"/>
                <a:gd name="connsiteY357" fmla="*/ 336457 h 361949"/>
                <a:gd name="connsiteX358" fmla="*/ 212290 w 371475"/>
                <a:gd name="connsiteY358" fmla="*/ 336457 h 361949"/>
                <a:gd name="connsiteX359" fmla="*/ 212290 w 371475"/>
                <a:gd name="connsiteY359" fmla="*/ 339638 h 361949"/>
                <a:gd name="connsiteX360" fmla="*/ 215490 w 371475"/>
                <a:gd name="connsiteY360" fmla="*/ 339638 h 361949"/>
                <a:gd name="connsiteX361" fmla="*/ 215490 w 371475"/>
                <a:gd name="connsiteY361" fmla="*/ 342810 h 361949"/>
                <a:gd name="connsiteX362" fmla="*/ 218691 w 371475"/>
                <a:gd name="connsiteY362" fmla="*/ 342810 h 361949"/>
                <a:gd name="connsiteX363" fmla="*/ 221891 w 371475"/>
                <a:gd name="connsiteY363" fmla="*/ 342810 h 361949"/>
                <a:gd name="connsiteX364" fmla="*/ 225101 w 371475"/>
                <a:gd name="connsiteY364" fmla="*/ 342810 h 361949"/>
                <a:gd name="connsiteX365" fmla="*/ 225101 w 371475"/>
                <a:gd name="connsiteY365" fmla="*/ 342810 h 361949"/>
                <a:gd name="connsiteX366" fmla="*/ 225101 w 371475"/>
                <a:gd name="connsiteY366" fmla="*/ 342810 h 361949"/>
                <a:gd name="connsiteX367" fmla="*/ 231502 w 371475"/>
                <a:gd name="connsiteY367" fmla="*/ 345982 h 361949"/>
                <a:gd name="connsiteX368" fmla="*/ 234702 w 371475"/>
                <a:gd name="connsiteY368" fmla="*/ 349163 h 361949"/>
                <a:gd name="connsiteX369" fmla="*/ 237903 w 371475"/>
                <a:gd name="connsiteY369" fmla="*/ 345982 h 361949"/>
                <a:gd name="connsiteX370" fmla="*/ 241112 w 371475"/>
                <a:gd name="connsiteY370" fmla="*/ 345982 h 361949"/>
                <a:gd name="connsiteX371" fmla="*/ 244313 w 371475"/>
                <a:gd name="connsiteY371" fmla="*/ 345982 h 361949"/>
                <a:gd name="connsiteX372" fmla="*/ 247514 w 371475"/>
                <a:gd name="connsiteY372" fmla="*/ 342810 h 361949"/>
                <a:gd name="connsiteX373" fmla="*/ 247514 w 371475"/>
                <a:gd name="connsiteY373" fmla="*/ 342810 h 361949"/>
                <a:gd name="connsiteX374" fmla="*/ 247514 w 371475"/>
                <a:gd name="connsiteY374" fmla="*/ 342810 h 361949"/>
                <a:gd name="connsiteX375" fmla="*/ 250714 w 371475"/>
                <a:gd name="connsiteY375" fmla="*/ 342810 h 361949"/>
                <a:gd name="connsiteX376" fmla="*/ 250714 w 371475"/>
                <a:gd name="connsiteY376" fmla="*/ 342810 h 361949"/>
                <a:gd name="connsiteX377" fmla="*/ 250714 w 371475"/>
                <a:gd name="connsiteY377" fmla="*/ 345982 h 361949"/>
                <a:gd name="connsiteX378" fmla="*/ 250714 w 371475"/>
                <a:gd name="connsiteY378" fmla="*/ 345982 h 361949"/>
                <a:gd name="connsiteX379" fmla="*/ 250714 w 371475"/>
                <a:gd name="connsiteY379" fmla="*/ 345982 h 361949"/>
                <a:gd name="connsiteX380" fmla="*/ 260325 w 371475"/>
                <a:gd name="connsiteY380" fmla="*/ 355507 h 361949"/>
                <a:gd name="connsiteX381" fmla="*/ 263525 w 371475"/>
                <a:gd name="connsiteY381" fmla="*/ 355507 h 361949"/>
                <a:gd name="connsiteX382" fmla="*/ 277936 w 371475"/>
                <a:gd name="connsiteY382" fmla="*/ 361860 h 361949"/>
                <a:gd name="connsiteX383" fmla="*/ 277936 w 371475"/>
                <a:gd name="connsiteY383" fmla="*/ 361860 h 361949"/>
                <a:gd name="connsiteX384" fmla="*/ 281137 w 371475"/>
                <a:gd name="connsiteY384" fmla="*/ 361860 h 361949"/>
                <a:gd name="connsiteX385" fmla="*/ 281137 w 371475"/>
                <a:gd name="connsiteY385" fmla="*/ 361860 h 361949"/>
                <a:gd name="connsiteX386" fmla="*/ 281137 w 371475"/>
                <a:gd name="connsiteY386" fmla="*/ 361860 h 361949"/>
                <a:gd name="connsiteX387" fmla="*/ 281137 w 371475"/>
                <a:gd name="connsiteY387" fmla="*/ 358688 h 361949"/>
                <a:gd name="connsiteX388" fmla="*/ 287547 w 371475"/>
                <a:gd name="connsiteY388" fmla="*/ 345982 h 361949"/>
                <a:gd name="connsiteX389" fmla="*/ 287547 w 371475"/>
                <a:gd name="connsiteY389" fmla="*/ 342810 h 361949"/>
                <a:gd name="connsiteX390" fmla="*/ 290747 w 371475"/>
                <a:gd name="connsiteY390" fmla="*/ 342810 h 361949"/>
                <a:gd name="connsiteX391" fmla="*/ 290747 w 371475"/>
                <a:gd name="connsiteY391" fmla="*/ 342810 h 361949"/>
                <a:gd name="connsiteX392" fmla="*/ 313160 w 371475"/>
                <a:gd name="connsiteY392" fmla="*/ 361860 h 361949"/>
                <a:gd name="connsiteX393" fmla="*/ 316369 w 371475"/>
                <a:gd name="connsiteY393" fmla="*/ 361860 h 361949"/>
                <a:gd name="connsiteX394" fmla="*/ 316369 w 371475"/>
                <a:gd name="connsiteY394" fmla="*/ 361860 h 361949"/>
                <a:gd name="connsiteX395" fmla="*/ 316369 w 371475"/>
                <a:gd name="connsiteY395" fmla="*/ 361860 h 361949"/>
                <a:gd name="connsiteX396" fmla="*/ 316369 w 371475"/>
                <a:gd name="connsiteY396" fmla="*/ 361860 h 361949"/>
                <a:gd name="connsiteX397" fmla="*/ 316369 w 371475"/>
                <a:gd name="connsiteY397" fmla="*/ 361860 h 361949"/>
                <a:gd name="connsiteX398" fmla="*/ 319570 w 371475"/>
                <a:gd name="connsiteY398" fmla="*/ 358688 h 361949"/>
                <a:gd name="connsiteX399" fmla="*/ 319570 w 371475"/>
                <a:gd name="connsiteY399" fmla="*/ 355507 h 361949"/>
                <a:gd name="connsiteX400" fmla="*/ 319570 w 371475"/>
                <a:gd name="connsiteY400" fmla="*/ 352335 h 361949"/>
                <a:gd name="connsiteX401" fmla="*/ 322770 w 371475"/>
                <a:gd name="connsiteY401" fmla="*/ 352335 h 361949"/>
                <a:gd name="connsiteX402" fmla="*/ 329172 w 371475"/>
                <a:gd name="connsiteY402" fmla="*/ 345982 h 361949"/>
                <a:gd name="connsiteX403" fmla="*/ 335582 w 371475"/>
                <a:gd name="connsiteY403" fmla="*/ 342810 h 361949"/>
                <a:gd name="connsiteX404" fmla="*/ 335582 w 371475"/>
                <a:gd name="connsiteY404" fmla="*/ 342810 h 361949"/>
                <a:gd name="connsiteX405" fmla="*/ 335582 w 371475"/>
                <a:gd name="connsiteY405" fmla="*/ 342810 h 361949"/>
                <a:gd name="connsiteX406" fmla="*/ 338782 w 371475"/>
                <a:gd name="connsiteY406" fmla="*/ 339638 h 361949"/>
                <a:gd name="connsiteX407" fmla="*/ 338782 w 371475"/>
                <a:gd name="connsiteY407" fmla="*/ 339638 h 361949"/>
                <a:gd name="connsiteX408" fmla="*/ 338782 w 371475"/>
                <a:gd name="connsiteY408" fmla="*/ 339638 h 361949"/>
                <a:gd name="connsiteX409" fmla="*/ 338782 w 371475"/>
                <a:gd name="connsiteY409" fmla="*/ 339638 h 361949"/>
                <a:gd name="connsiteX410" fmla="*/ 341982 w 371475"/>
                <a:gd name="connsiteY410" fmla="*/ 339638 h 361949"/>
                <a:gd name="connsiteX411" fmla="*/ 341982 w 371475"/>
                <a:gd name="connsiteY411" fmla="*/ 336457 h 361949"/>
                <a:gd name="connsiteX412" fmla="*/ 345183 w 371475"/>
                <a:gd name="connsiteY412" fmla="*/ 336457 h 361949"/>
                <a:gd name="connsiteX413" fmla="*/ 345183 w 371475"/>
                <a:gd name="connsiteY413" fmla="*/ 336457 h 361949"/>
                <a:gd name="connsiteX414" fmla="*/ 345183 w 371475"/>
                <a:gd name="connsiteY414" fmla="*/ 336457 h 361949"/>
                <a:gd name="connsiteX415" fmla="*/ 348392 w 371475"/>
                <a:gd name="connsiteY415" fmla="*/ 336457 h 361949"/>
                <a:gd name="connsiteX416" fmla="*/ 348392 w 371475"/>
                <a:gd name="connsiteY416" fmla="*/ 336457 h 361949"/>
                <a:gd name="connsiteX417" fmla="*/ 351593 w 371475"/>
                <a:gd name="connsiteY417" fmla="*/ 336457 h 361949"/>
                <a:gd name="connsiteX418" fmla="*/ 351593 w 371475"/>
                <a:gd name="connsiteY418" fmla="*/ 336457 h 361949"/>
                <a:gd name="connsiteX419" fmla="*/ 351593 w 371475"/>
                <a:gd name="connsiteY419" fmla="*/ 336457 h 361949"/>
                <a:gd name="connsiteX420" fmla="*/ 354793 w 371475"/>
                <a:gd name="connsiteY420" fmla="*/ 336457 h 361949"/>
                <a:gd name="connsiteX421" fmla="*/ 354793 w 371475"/>
                <a:gd name="connsiteY421" fmla="*/ 333285 h 361949"/>
                <a:gd name="connsiteX422" fmla="*/ 364404 w 371475"/>
                <a:gd name="connsiteY422" fmla="*/ 320588 h 361949"/>
                <a:gd name="connsiteX423" fmla="*/ 367605 w 371475"/>
                <a:gd name="connsiteY423" fmla="*/ 314235 h 361949"/>
                <a:gd name="connsiteX424" fmla="*/ 370805 w 371475"/>
                <a:gd name="connsiteY424" fmla="*/ 307882 h 361949"/>
                <a:gd name="connsiteX425" fmla="*/ 370805 w 371475"/>
                <a:gd name="connsiteY425" fmla="*/ 307882 h 361949"/>
                <a:gd name="connsiteX426" fmla="*/ 367605 w 371475"/>
                <a:gd name="connsiteY426" fmla="*/ 223748 h 36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</a:cxnLst>
              <a:rect l="l" t="t" r="r" b="b"/>
              <a:pathLst>
                <a:path w="371475" h="361949">
                  <a:moveTo>
                    <a:pt x="367605" y="223748"/>
                  </a:moveTo>
                  <a:lnTo>
                    <a:pt x="367605" y="220576"/>
                  </a:lnTo>
                  <a:lnTo>
                    <a:pt x="367605" y="220576"/>
                  </a:lnTo>
                  <a:lnTo>
                    <a:pt x="364404" y="220576"/>
                  </a:lnTo>
                  <a:lnTo>
                    <a:pt x="361195" y="217394"/>
                  </a:lnTo>
                  <a:lnTo>
                    <a:pt x="348392" y="217394"/>
                  </a:lnTo>
                  <a:lnTo>
                    <a:pt x="345183" y="217394"/>
                  </a:lnTo>
                  <a:lnTo>
                    <a:pt x="345183" y="220576"/>
                  </a:lnTo>
                  <a:lnTo>
                    <a:pt x="345183" y="220576"/>
                  </a:lnTo>
                  <a:lnTo>
                    <a:pt x="341982" y="223748"/>
                  </a:lnTo>
                  <a:lnTo>
                    <a:pt x="341982" y="223748"/>
                  </a:lnTo>
                  <a:lnTo>
                    <a:pt x="338782" y="230101"/>
                  </a:lnTo>
                  <a:lnTo>
                    <a:pt x="338782" y="230101"/>
                  </a:lnTo>
                  <a:lnTo>
                    <a:pt x="335582" y="233273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32381" y="230101"/>
                  </a:lnTo>
                  <a:lnTo>
                    <a:pt x="329172" y="226919"/>
                  </a:lnTo>
                  <a:lnTo>
                    <a:pt x="325971" y="223748"/>
                  </a:lnTo>
                  <a:lnTo>
                    <a:pt x="325971" y="223748"/>
                  </a:lnTo>
                  <a:lnTo>
                    <a:pt x="325971" y="220576"/>
                  </a:lnTo>
                  <a:lnTo>
                    <a:pt x="322770" y="217394"/>
                  </a:lnTo>
                  <a:lnTo>
                    <a:pt x="319570" y="217394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13160" y="214223"/>
                  </a:lnTo>
                  <a:lnTo>
                    <a:pt x="309959" y="214223"/>
                  </a:lnTo>
                  <a:lnTo>
                    <a:pt x="309959" y="211051"/>
                  </a:lnTo>
                  <a:lnTo>
                    <a:pt x="309959" y="211051"/>
                  </a:lnTo>
                  <a:lnTo>
                    <a:pt x="306759" y="211051"/>
                  </a:lnTo>
                  <a:lnTo>
                    <a:pt x="306759" y="214223"/>
                  </a:lnTo>
                  <a:lnTo>
                    <a:pt x="300358" y="214223"/>
                  </a:lnTo>
                  <a:lnTo>
                    <a:pt x="300358" y="214223"/>
                  </a:lnTo>
                  <a:lnTo>
                    <a:pt x="297148" y="214223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7148" y="217394"/>
                  </a:lnTo>
                  <a:lnTo>
                    <a:pt x="293948" y="217394"/>
                  </a:lnTo>
                  <a:lnTo>
                    <a:pt x="293948" y="217394"/>
                  </a:lnTo>
                  <a:lnTo>
                    <a:pt x="290747" y="217394"/>
                  </a:lnTo>
                  <a:lnTo>
                    <a:pt x="287547" y="217394"/>
                  </a:lnTo>
                  <a:lnTo>
                    <a:pt x="28754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7394"/>
                  </a:lnTo>
                  <a:lnTo>
                    <a:pt x="284337" y="214223"/>
                  </a:lnTo>
                  <a:lnTo>
                    <a:pt x="284337" y="211051"/>
                  </a:lnTo>
                  <a:lnTo>
                    <a:pt x="284337" y="211051"/>
                  </a:lnTo>
                  <a:lnTo>
                    <a:pt x="284337" y="207869"/>
                  </a:lnTo>
                  <a:lnTo>
                    <a:pt x="277936" y="201526"/>
                  </a:lnTo>
                  <a:lnTo>
                    <a:pt x="277936" y="198344"/>
                  </a:lnTo>
                  <a:lnTo>
                    <a:pt x="274736" y="192001"/>
                  </a:lnTo>
                  <a:lnTo>
                    <a:pt x="274736" y="192001"/>
                  </a:lnTo>
                  <a:lnTo>
                    <a:pt x="271535" y="192001"/>
                  </a:lnTo>
                  <a:lnTo>
                    <a:pt x="268326" y="188819"/>
                  </a:lnTo>
                  <a:lnTo>
                    <a:pt x="268326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8819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5648"/>
                  </a:lnTo>
                  <a:lnTo>
                    <a:pt x="263525" y="182476"/>
                  </a:lnTo>
                  <a:lnTo>
                    <a:pt x="268326" y="176123"/>
                  </a:lnTo>
                  <a:lnTo>
                    <a:pt x="268326" y="163426"/>
                  </a:lnTo>
                  <a:lnTo>
                    <a:pt x="268326" y="160244"/>
                  </a:lnTo>
                  <a:lnTo>
                    <a:pt x="268326" y="160244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8326" y="157073"/>
                  </a:lnTo>
                  <a:lnTo>
                    <a:pt x="263525" y="153901"/>
                  </a:lnTo>
                  <a:lnTo>
                    <a:pt x="263525" y="153901"/>
                  </a:lnTo>
                  <a:lnTo>
                    <a:pt x="260325" y="153901"/>
                  </a:lnTo>
                  <a:lnTo>
                    <a:pt x="257124" y="153901"/>
                  </a:lnTo>
                  <a:lnTo>
                    <a:pt x="247514" y="153901"/>
                  </a:lnTo>
                  <a:lnTo>
                    <a:pt x="247514" y="153901"/>
                  </a:lnTo>
                  <a:lnTo>
                    <a:pt x="244313" y="150719"/>
                  </a:lnTo>
                  <a:lnTo>
                    <a:pt x="244313" y="150719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41112" y="147548"/>
                  </a:lnTo>
                  <a:lnTo>
                    <a:pt x="237903" y="138023"/>
                  </a:lnTo>
                  <a:lnTo>
                    <a:pt x="237903" y="138023"/>
                  </a:lnTo>
                  <a:lnTo>
                    <a:pt x="237903" y="134851"/>
                  </a:lnTo>
                  <a:lnTo>
                    <a:pt x="237903" y="134851"/>
                  </a:lnTo>
                  <a:lnTo>
                    <a:pt x="234702" y="122144"/>
                  </a:lnTo>
                  <a:lnTo>
                    <a:pt x="234702" y="122144"/>
                  </a:lnTo>
                  <a:lnTo>
                    <a:pt x="234702" y="118973"/>
                  </a:lnTo>
                  <a:lnTo>
                    <a:pt x="234702" y="118973"/>
                  </a:lnTo>
                  <a:lnTo>
                    <a:pt x="234702" y="115801"/>
                  </a:lnTo>
                  <a:lnTo>
                    <a:pt x="234702" y="112619"/>
                  </a:lnTo>
                  <a:lnTo>
                    <a:pt x="234702" y="112619"/>
                  </a:lnTo>
                  <a:lnTo>
                    <a:pt x="237903" y="109448"/>
                  </a:lnTo>
                  <a:lnTo>
                    <a:pt x="237903" y="106276"/>
                  </a:lnTo>
                  <a:lnTo>
                    <a:pt x="231502" y="103094"/>
                  </a:lnTo>
                  <a:lnTo>
                    <a:pt x="231502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103094"/>
                  </a:lnTo>
                  <a:lnTo>
                    <a:pt x="228301" y="96751"/>
                  </a:lnTo>
                  <a:lnTo>
                    <a:pt x="228301" y="93569"/>
                  </a:lnTo>
                  <a:lnTo>
                    <a:pt x="228301" y="93569"/>
                  </a:lnTo>
                  <a:lnTo>
                    <a:pt x="228301" y="88811"/>
                  </a:lnTo>
                  <a:lnTo>
                    <a:pt x="231502" y="85636"/>
                  </a:lnTo>
                  <a:lnTo>
                    <a:pt x="231502" y="82460"/>
                  </a:lnTo>
                  <a:lnTo>
                    <a:pt x="231502" y="79286"/>
                  </a:lnTo>
                  <a:lnTo>
                    <a:pt x="234702" y="72935"/>
                  </a:lnTo>
                  <a:lnTo>
                    <a:pt x="237903" y="69761"/>
                  </a:lnTo>
                  <a:lnTo>
                    <a:pt x="237903" y="69761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66586"/>
                  </a:lnTo>
                  <a:lnTo>
                    <a:pt x="241112" y="57061"/>
                  </a:lnTo>
                  <a:lnTo>
                    <a:pt x="241112" y="53885"/>
                  </a:lnTo>
                  <a:lnTo>
                    <a:pt x="241112" y="47536"/>
                  </a:lnTo>
                  <a:lnTo>
                    <a:pt x="241112" y="47536"/>
                  </a:lnTo>
                  <a:lnTo>
                    <a:pt x="244313" y="44360"/>
                  </a:lnTo>
                  <a:lnTo>
                    <a:pt x="244313" y="41186"/>
                  </a:lnTo>
                  <a:lnTo>
                    <a:pt x="244313" y="41186"/>
                  </a:lnTo>
                  <a:lnTo>
                    <a:pt x="247514" y="38011"/>
                  </a:lnTo>
                  <a:lnTo>
                    <a:pt x="215490" y="38011"/>
                  </a:lnTo>
                  <a:lnTo>
                    <a:pt x="20908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9479" y="38011"/>
                  </a:lnTo>
                  <a:lnTo>
                    <a:pt x="196278" y="38011"/>
                  </a:lnTo>
                  <a:lnTo>
                    <a:pt x="180267" y="41186"/>
                  </a:lnTo>
                  <a:lnTo>
                    <a:pt x="177066" y="38011"/>
                  </a:lnTo>
                  <a:lnTo>
                    <a:pt x="173857" y="38011"/>
                  </a:lnTo>
                  <a:lnTo>
                    <a:pt x="157845" y="18961"/>
                  </a:lnTo>
                  <a:lnTo>
                    <a:pt x="154645" y="15785"/>
                  </a:lnTo>
                  <a:lnTo>
                    <a:pt x="145034" y="15785"/>
                  </a:lnTo>
                  <a:lnTo>
                    <a:pt x="145034" y="15785"/>
                  </a:lnTo>
                  <a:lnTo>
                    <a:pt x="141834" y="9436"/>
                  </a:lnTo>
                  <a:lnTo>
                    <a:pt x="138633" y="3086"/>
                  </a:lnTo>
                  <a:lnTo>
                    <a:pt x="135433" y="3086"/>
                  </a:lnTo>
                  <a:lnTo>
                    <a:pt x="122621" y="-89"/>
                  </a:lnTo>
                  <a:lnTo>
                    <a:pt x="122621" y="-89"/>
                  </a:lnTo>
                  <a:lnTo>
                    <a:pt x="116221" y="18961"/>
                  </a:lnTo>
                  <a:lnTo>
                    <a:pt x="116221" y="31661"/>
                  </a:lnTo>
                  <a:lnTo>
                    <a:pt x="11622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13011" y="34835"/>
                  </a:lnTo>
                  <a:lnTo>
                    <a:pt x="109810" y="34835"/>
                  </a:lnTo>
                  <a:lnTo>
                    <a:pt x="109810" y="38011"/>
                  </a:lnTo>
                  <a:lnTo>
                    <a:pt x="109810" y="38011"/>
                  </a:lnTo>
                  <a:lnTo>
                    <a:pt x="109810" y="41186"/>
                  </a:lnTo>
                  <a:lnTo>
                    <a:pt x="106610" y="41186"/>
                  </a:lnTo>
                  <a:lnTo>
                    <a:pt x="88998" y="47536"/>
                  </a:lnTo>
                  <a:lnTo>
                    <a:pt x="76187" y="50711"/>
                  </a:lnTo>
                  <a:lnTo>
                    <a:pt x="72987" y="50711"/>
                  </a:lnTo>
                  <a:lnTo>
                    <a:pt x="72987" y="50711"/>
                  </a:lnTo>
                  <a:lnTo>
                    <a:pt x="72987" y="53885"/>
                  </a:lnTo>
                  <a:lnTo>
                    <a:pt x="72987" y="53885"/>
                  </a:lnTo>
                  <a:lnTo>
                    <a:pt x="69786" y="50711"/>
                  </a:lnTo>
                  <a:lnTo>
                    <a:pt x="69786" y="50711"/>
                  </a:lnTo>
                  <a:lnTo>
                    <a:pt x="66576" y="50711"/>
                  </a:lnTo>
                  <a:lnTo>
                    <a:pt x="66576" y="50711"/>
                  </a:lnTo>
                  <a:lnTo>
                    <a:pt x="63376" y="50711"/>
                  </a:lnTo>
                  <a:lnTo>
                    <a:pt x="60176" y="53885"/>
                  </a:lnTo>
                  <a:lnTo>
                    <a:pt x="60176" y="57061"/>
                  </a:lnTo>
                  <a:lnTo>
                    <a:pt x="60176" y="60236"/>
                  </a:lnTo>
                  <a:lnTo>
                    <a:pt x="56975" y="69761"/>
                  </a:lnTo>
                  <a:lnTo>
                    <a:pt x="56975" y="72935"/>
                  </a:lnTo>
                  <a:lnTo>
                    <a:pt x="56975" y="72935"/>
                  </a:lnTo>
                  <a:lnTo>
                    <a:pt x="53775" y="76111"/>
                  </a:lnTo>
                  <a:lnTo>
                    <a:pt x="56975" y="79286"/>
                  </a:lnTo>
                  <a:lnTo>
                    <a:pt x="56975" y="79286"/>
                  </a:lnTo>
                  <a:lnTo>
                    <a:pt x="53775" y="79286"/>
                  </a:lnTo>
                  <a:lnTo>
                    <a:pt x="40964" y="85636"/>
                  </a:lnTo>
                  <a:lnTo>
                    <a:pt x="37763" y="85636"/>
                  </a:lnTo>
                  <a:lnTo>
                    <a:pt x="34553" y="88811"/>
                  </a:lnTo>
                  <a:lnTo>
                    <a:pt x="34553" y="93569"/>
                  </a:lnTo>
                  <a:lnTo>
                    <a:pt x="34553" y="93569"/>
                  </a:lnTo>
                  <a:lnTo>
                    <a:pt x="31353" y="93569"/>
                  </a:lnTo>
                  <a:lnTo>
                    <a:pt x="28153" y="93569"/>
                  </a:lnTo>
                  <a:lnTo>
                    <a:pt x="28153" y="93569"/>
                  </a:lnTo>
                  <a:lnTo>
                    <a:pt x="28153" y="106276"/>
                  </a:lnTo>
                  <a:lnTo>
                    <a:pt x="28153" y="109448"/>
                  </a:lnTo>
                  <a:lnTo>
                    <a:pt x="24952" y="109448"/>
                  </a:lnTo>
                  <a:lnTo>
                    <a:pt x="18542" y="115801"/>
                  </a:lnTo>
                  <a:lnTo>
                    <a:pt x="12141" y="122144"/>
                  </a:lnTo>
                  <a:lnTo>
                    <a:pt x="8940" y="131669"/>
                  </a:lnTo>
                  <a:lnTo>
                    <a:pt x="28153" y="153901"/>
                  </a:lnTo>
                  <a:lnTo>
                    <a:pt x="28153" y="157073"/>
                  </a:lnTo>
                  <a:lnTo>
                    <a:pt x="24952" y="166598"/>
                  </a:lnTo>
                  <a:lnTo>
                    <a:pt x="18542" y="192001"/>
                  </a:lnTo>
                  <a:lnTo>
                    <a:pt x="8940" y="220576"/>
                  </a:lnTo>
                  <a:lnTo>
                    <a:pt x="2530" y="245969"/>
                  </a:lnTo>
                  <a:lnTo>
                    <a:pt x="-670" y="249151"/>
                  </a:lnTo>
                  <a:lnTo>
                    <a:pt x="-670" y="249151"/>
                  </a:lnTo>
                  <a:lnTo>
                    <a:pt x="2530" y="252323"/>
                  </a:lnTo>
                  <a:lnTo>
                    <a:pt x="5731" y="252323"/>
                  </a:lnTo>
                  <a:lnTo>
                    <a:pt x="5731" y="252323"/>
                  </a:lnTo>
                  <a:lnTo>
                    <a:pt x="8940" y="252323"/>
                  </a:lnTo>
                  <a:lnTo>
                    <a:pt x="8940" y="252323"/>
                  </a:lnTo>
                  <a:lnTo>
                    <a:pt x="8940" y="255494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2141" y="258676"/>
                  </a:lnTo>
                  <a:lnTo>
                    <a:pt x="15342" y="258676"/>
                  </a:lnTo>
                  <a:lnTo>
                    <a:pt x="15342" y="258676"/>
                  </a:lnTo>
                  <a:lnTo>
                    <a:pt x="18542" y="258676"/>
                  </a:lnTo>
                  <a:lnTo>
                    <a:pt x="18542" y="258676"/>
                  </a:lnTo>
                  <a:lnTo>
                    <a:pt x="21752" y="258676"/>
                  </a:lnTo>
                  <a:lnTo>
                    <a:pt x="21752" y="261848"/>
                  </a:lnTo>
                  <a:lnTo>
                    <a:pt x="21752" y="261848"/>
                  </a:lnTo>
                  <a:lnTo>
                    <a:pt x="24952" y="265019"/>
                  </a:lnTo>
                  <a:lnTo>
                    <a:pt x="31353" y="271373"/>
                  </a:lnTo>
                  <a:lnTo>
                    <a:pt x="31353" y="271373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13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4553" y="274544"/>
                  </a:lnTo>
                  <a:lnTo>
                    <a:pt x="37763" y="277726"/>
                  </a:lnTo>
                  <a:lnTo>
                    <a:pt x="37763" y="277726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37763" y="280898"/>
                  </a:lnTo>
                  <a:lnTo>
                    <a:pt x="40964" y="284069"/>
                  </a:lnTo>
                  <a:lnTo>
                    <a:pt x="44164" y="287251"/>
                  </a:lnTo>
                  <a:lnTo>
                    <a:pt x="44164" y="287251"/>
                  </a:lnTo>
                  <a:lnTo>
                    <a:pt x="47365" y="292013"/>
                  </a:lnTo>
                  <a:lnTo>
                    <a:pt x="56975" y="295185"/>
                  </a:lnTo>
                  <a:lnTo>
                    <a:pt x="56975" y="295185"/>
                  </a:lnTo>
                  <a:lnTo>
                    <a:pt x="63376" y="301538"/>
                  </a:lnTo>
                  <a:lnTo>
                    <a:pt x="66576" y="307882"/>
                  </a:lnTo>
                  <a:lnTo>
                    <a:pt x="69786" y="307882"/>
                  </a:lnTo>
                  <a:lnTo>
                    <a:pt x="72987" y="311063"/>
                  </a:lnTo>
                  <a:lnTo>
                    <a:pt x="76187" y="314235"/>
                  </a:lnTo>
                  <a:lnTo>
                    <a:pt x="82588" y="314235"/>
                  </a:lnTo>
                  <a:lnTo>
                    <a:pt x="88998" y="314235"/>
                  </a:lnTo>
                  <a:lnTo>
                    <a:pt x="92199" y="311063"/>
                  </a:lnTo>
                  <a:lnTo>
                    <a:pt x="98600" y="304710"/>
                  </a:lnTo>
                  <a:lnTo>
                    <a:pt x="98600" y="301538"/>
                  </a:lnTo>
                  <a:lnTo>
                    <a:pt x="101809" y="301538"/>
                  </a:lnTo>
                  <a:lnTo>
                    <a:pt x="101809" y="301538"/>
                  </a:lnTo>
                  <a:lnTo>
                    <a:pt x="106610" y="301538"/>
                  </a:lnTo>
                  <a:lnTo>
                    <a:pt x="106610" y="295185"/>
                  </a:lnTo>
                  <a:lnTo>
                    <a:pt x="106610" y="295185"/>
                  </a:lnTo>
                  <a:lnTo>
                    <a:pt x="106610" y="292013"/>
                  </a:lnTo>
                  <a:lnTo>
                    <a:pt x="109810" y="292013"/>
                  </a:lnTo>
                  <a:lnTo>
                    <a:pt x="109810" y="287251"/>
                  </a:lnTo>
                  <a:lnTo>
                    <a:pt x="109810" y="284069"/>
                  </a:lnTo>
                  <a:lnTo>
                    <a:pt x="109810" y="277726"/>
                  </a:lnTo>
                  <a:lnTo>
                    <a:pt x="109810" y="265019"/>
                  </a:lnTo>
                  <a:lnTo>
                    <a:pt x="109810" y="255494"/>
                  </a:lnTo>
                  <a:lnTo>
                    <a:pt x="109810" y="245969"/>
                  </a:lnTo>
                  <a:lnTo>
                    <a:pt x="109810" y="242798"/>
                  </a:lnTo>
                  <a:lnTo>
                    <a:pt x="106610" y="233273"/>
                  </a:lnTo>
                  <a:lnTo>
                    <a:pt x="106610" y="233273"/>
                  </a:lnTo>
                  <a:lnTo>
                    <a:pt x="101809" y="223748"/>
                  </a:lnTo>
                  <a:lnTo>
                    <a:pt x="101809" y="223748"/>
                  </a:lnTo>
                  <a:lnTo>
                    <a:pt x="101809" y="220576"/>
                  </a:lnTo>
                  <a:lnTo>
                    <a:pt x="101809" y="217394"/>
                  </a:lnTo>
                  <a:lnTo>
                    <a:pt x="106610" y="204698"/>
                  </a:lnTo>
                  <a:lnTo>
                    <a:pt x="106610" y="204698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66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09810" y="201526"/>
                  </a:lnTo>
                  <a:lnTo>
                    <a:pt x="116221" y="204698"/>
                  </a:lnTo>
                  <a:lnTo>
                    <a:pt x="119421" y="204698"/>
                  </a:lnTo>
                  <a:lnTo>
                    <a:pt x="122621" y="207869"/>
                  </a:lnTo>
                  <a:lnTo>
                    <a:pt x="125822" y="207869"/>
                  </a:lnTo>
                  <a:lnTo>
                    <a:pt x="125822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29023" y="207869"/>
                  </a:lnTo>
                  <a:lnTo>
                    <a:pt x="148244" y="217394"/>
                  </a:lnTo>
                  <a:lnTo>
                    <a:pt x="151444" y="220576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3748"/>
                  </a:lnTo>
                  <a:lnTo>
                    <a:pt x="151444" y="226919"/>
                  </a:lnTo>
                  <a:lnTo>
                    <a:pt x="151444" y="230101"/>
                  </a:lnTo>
                  <a:lnTo>
                    <a:pt x="151444" y="233273"/>
                  </a:lnTo>
                  <a:lnTo>
                    <a:pt x="151444" y="239626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2798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51444" y="245969"/>
                  </a:lnTo>
                  <a:lnTo>
                    <a:pt x="148244" y="249151"/>
                  </a:lnTo>
                  <a:lnTo>
                    <a:pt x="148244" y="249151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52323"/>
                  </a:lnTo>
                  <a:lnTo>
                    <a:pt x="148244" y="261848"/>
                  </a:lnTo>
                  <a:lnTo>
                    <a:pt x="148244" y="261848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5019"/>
                  </a:lnTo>
                  <a:lnTo>
                    <a:pt x="1482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68201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1373"/>
                  </a:lnTo>
                  <a:lnTo>
                    <a:pt x="151444" y="274544"/>
                  </a:lnTo>
                  <a:lnTo>
                    <a:pt x="151444" y="277726"/>
                  </a:lnTo>
                  <a:lnTo>
                    <a:pt x="154645" y="277726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46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5784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1055" y="280898"/>
                  </a:lnTo>
                  <a:lnTo>
                    <a:pt x="164255" y="280898"/>
                  </a:lnTo>
                  <a:lnTo>
                    <a:pt x="164255" y="280898"/>
                  </a:lnTo>
                  <a:lnTo>
                    <a:pt x="167456" y="284069"/>
                  </a:lnTo>
                  <a:lnTo>
                    <a:pt x="170656" y="287251"/>
                  </a:lnTo>
                  <a:lnTo>
                    <a:pt x="170656" y="287251"/>
                  </a:lnTo>
                  <a:lnTo>
                    <a:pt x="177066" y="292013"/>
                  </a:lnTo>
                  <a:lnTo>
                    <a:pt x="180267" y="292013"/>
                  </a:lnTo>
                  <a:lnTo>
                    <a:pt x="180267" y="298357"/>
                  </a:lnTo>
                  <a:lnTo>
                    <a:pt x="180267" y="304710"/>
                  </a:lnTo>
                  <a:lnTo>
                    <a:pt x="180267" y="304710"/>
                  </a:lnTo>
                  <a:lnTo>
                    <a:pt x="183467" y="314235"/>
                  </a:lnTo>
                  <a:lnTo>
                    <a:pt x="196278" y="330113"/>
                  </a:lnTo>
                  <a:lnTo>
                    <a:pt x="196278" y="333285"/>
                  </a:lnTo>
                  <a:lnTo>
                    <a:pt x="199479" y="336457"/>
                  </a:lnTo>
                  <a:lnTo>
                    <a:pt x="199479" y="336457"/>
                  </a:lnTo>
                  <a:lnTo>
                    <a:pt x="202679" y="336457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5880" y="339638"/>
                  </a:lnTo>
                  <a:lnTo>
                    <a:pt x="209089" y="339638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09089" y="336457"/>
                  </a:lnTo>
                  <a:lnTo>
                    <a:pt x="212290" y="336457"/>
                  </a:lnTo>
                  <a:lnTo>
                    <a:pt x="212290" y="336457"/>
                  </a:lnTo>
                  <a:lnTo>
                    <a:pt x="212290" y="339638"/>
                  </a:lnTo>
                  <a:lnTo>
                    <a:pt x="215490" y="339638"/>
                  </a:lnTo>
                  <a:lnTo>
                    <a:pt x="215490" y="342810"/>
                  </a:lnTo>
                  <a:lnTo>
                    <a:pt x="218691" y="342810"/>
                  </a:lnTo>
                  <a:lnTo>
                    <a:pt x="22189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25101" y="342810"/>
                  </a:lnTo>
                  <a:lnTo>
                    <a:pt x="231502" y="345982"/>
                  </a:lnTo>
                  <a:lnTo>
                    <a:pt x="234702" y="349163"/>
                  </a:lnTo>
                  <a:lnTo>
                    <a:pt x="237903" y="345982"/>
                  </a:lnTo>
                  <a:lnTo>
                    <a:pt x="241112" y="345982"/>
                  </a:lnTo>
                  <a:lnTo>
                    <a:pt x="244313" y="345982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47514" y="342810"/>
                  </a:lnTo>
                  <a:lnTo>
                    <a:pt x="250714" y="342810"/>
                  </a:lnTo>
                  <a:lnTo>
                    <a:pt x="250714" y="342810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50714" y="345982"/>
                  </a:lnTo>
                  <a:lnTo>
                    <a:pt x="260325" y="355507"/>
                  </a:lnTo>
                  <a:lnTo>
                    <a:pt x="263525" y="355507"/>
                  </a:lnTo>
                  <a:lnTo>
                    <a:pt x="277936" y="361860"/>
                  </a:lnTo>
                  <a:lnTo>
                    <a:pt x="277936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61860"/>
                  </a:lnTo>
                  <a:lnTo>
                    <a:pt x="281137" y="358688"/>
                  </a:lnTo>
                  <a:lnTo>
                    <a:pt x="287547" y="345982"/>
                  </a:lnTo>
                  <a:lnTo>
                    <a:pt x="287547" y="342810"/>
                  </a:lnTo>
                  <a:lnTo>
                    <a:pt x="290747" y="342810"/>
                  </a:lnTo>
                  <a:lnTo>
                    <a:pt x="290747" y="342810"/>
                  </a:lnTo>
                  <a:lnTo>
                    <a:pt x="313160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6369" y="361860"/>
                  </a:lnTo>
                  <a:lnTo>
                    <a:pt x="319570" y="358688"/>
                  </a:lnTo>
                  <a:lnTo>
                    <a:pt x="319570" y="355507"/>
                  </a:lnTo>
                  <a:lnTo>
                    <a:pt x="319570" y="352335"/>
                  </a:lnTo>
                  <a:lnTo>
                    <a:pt x="322770" y="352335"/>
                  </a:lnTo>
                  <a:lnTo>
                    <a:pt x="329172" y="345982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5582" y="342810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38782" y="339638"/>
                  </a:lnTo>
                  <a:lnTo>
                    <a:pt x="341982" y="339638"/>
                  </a:lnTo>
                  <a:lnTo>
                    <a:pt x="341982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5183" y="336457"/>
                  </a:lnTo>
                  <a:lnTo>
                    <a:pt x="348392" y="336457"/>
                  </a:lnTo>
                  <a:lnTo>
                    <a:pt x="348392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1593" y="336457"/>
                  </a:lnTo>
                  <a:lnTo>
                    <a:pt x="354793" y="336457"/>
                  </a:lnTo>
                  <a:lnTo>
                    <a:pt x="354793" y="333285"/>
                  </a:lnTo>
                  <a:lnTo>
                    <a:pt x="364404" y="320588"/>
                  </a:lnTo>
                  <a:lnTo>
                    <a:pt x="367605" y="314235"/>
                  </a:lnTo>
                  <a:lnTo>
                    <a:pt x="370805" y="307882"/>
                  </a:lnTo>
                  <a:lnTo>
                    <a:pt x="370805" y="307882"/>
                  </a:lnTo>
                  <a:lnTo>
                    <a:pt x="367605" y="22374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EF8417F-D867-0C30-1BE6-D42C5CEF02F1}"/>
                </a:ext>
              </a:extLst>
            </p:cNvPr>
            <p:cNvSpPr/>
            <p:nvPr/>
          </p:nvSpPr>
          <p:spPr>
            <a:xfrm>
              <a:off x="7857533" y="5294583"/>
              <a:ext cx="428625" cy="266700"/>
            </a:xfrm>
            <a:custGeom>
              <a:avLst/>
              <a:gdLst>
                <a:gd name="connsiteX0" fmla="*/ 87627 w 428625"/>
                <a:gd name="connsiteY0" fmla="*/ 51632 h 266700"/>
                <a:gd name="connsiteX1" fmla="*/ 90837 w 428625"/>
                <a:gd name="connsiteY1" fmla="*/ 51632 h 266700"/>
                <a:gd name="connsiteX2" fmla="*/ 90837 w 428625"/>
                <a:gd name="connsiteY2" fmla="*/ 51632 h 266700"/>
                <a:gd name="connsiteX3" fmla="*/ 94046 w 428625"/>
                <a:gd name="connsiteY3" fmla="*/ 51632 h 266700"/>
                <a:gd name="connsiteX4" fmla="*/ 94046 w 428625"/>
                <a:gd name="connsiteY4" fmla="*/ 54870 h 266700"/>
                <a:gd name="connsiteX5" fmla="*/ 94046 w 428625"/>
                <a:gd name="connsiteY5" fmla="*/ 54870 h 266700"/>
                <a:gd name="connsiteX6" fmla="*/ 94046 w 428625"/>
                <a:gd name="connsiteY6" fmla="*/ 54870 h 266700"/>
                <a:gd name="connsiteX7" fmla="*/ 94046 w 428625"/>
                <a:gd name="connsiteY7" fmla="*/ 51632 h 266700"/>
                <a:gd name="connsiteX8" fmla="*/ 94046 w 428625"/>
                <a:gd name="connsiteY8" fmla="*/ 51632 h 266700"/>
                <a:gd name="connsiteX9" fmla="*/ 94046 w 428625"/>
                <a:gd name="connsiteY9" fmla="*/ 48403 h 266700"/>
                <a:gd name="connsiteX10" fmla="*/ 90837 w 428625"/>
                <a:gd name="connsiteY10" fmla="*/ 48403 h 266700"/>
                <a:gd name="connsiteX11" fmla="*/ 90837 w 428625"/>
                <a:gd name="connsiteY11" fmla="*/ 45174 h 266700"/>
                <a:gd name="connsiteX12" fmla="*/ 87627 w 428625"/>
                <a:gd name="connsiteY12" fmla="*/ 41935 h 266700"/>
                <a:gd name="connsiteX13" fmla="*/ 84417 w 428625"/>
                <a:gd name="connsiteY13" fmla="*/ 45174 h 266700"/>
                <a:gd name="connsiteX14" fmla="*/ 87627 w 428625"/>
                <a:gd name="connsiteY14" fmla="*/ 48403 h 266700"/>
                <a:gd name="connsiteX15" fmla="*/ 87627 w 428625"/>
                <a:gd name="connsiteY15" fmla="*/ 51632 h 266700"/>
                <a:gd name="connsiteX16" fmla="*/ 122946 w 428625"/>
                <a:gd name="connsiteY16" fmla="*/ 48403 h 266700"/>
                <a:gd name="connsiteX17" fmla="*/ 122946 w 428625"/>
                <a:gd name="connsiteY17" fmla="*/ 51632 h 266700"/>
                <a:gd name="connsiteX18" fmla="*/ 129365 w 428625"/>
                <a:gd name="connsiteY18" fmla="*/ 54870 h 266700"/>
                <a:gd name="connsiteX19" fmla="*/ 132575 w 428625"/>
                <a:gd name="connsiteY19" fmla="*/ 58099 h 266700"/>
                <a:gd name="connsiteX20" fmla="*/ 138995 w 428625"/>
                <a:gd name="connsiteY20" fmla="*/ 61337 h 266700"/>
                <a:gd name="connsiteX21" fmla="*/ 142205 w 428625"/>
                <a:gd name="connsiteY21" fmla="*/ 61337 h 266700"/>
                <a:gd name="connsiteX22" fmla="*/ 142205 w 428625"/>
                <a:gd name="connsiteY22" fmla="*/ 64567 h 266700"/>
                <a:gd name="connsiteX23" fmla="*/ 138995 w 428625"/>
                <a:gd name="connsiteY23" fmla="*/ 64567 h 266700"/>
                <a:gd name="connsiteX24" fmla="*/ 138995 w 428625"/>
                <a:gd name="connsiteY24" fmla="*/ 64567 h 266700"/>
                <a:gd name="connsiteX25" fmla="*/ 135785 w 428625"/>
                <a:gd name="connsiteY25" fmla="*/ 64567 h 266700"/>
                <a:gd name="connsiteX26" fmla="*/ 135785 w 428625"/>
                <a:gd name="connsiteY26" fmla="*/ 64567 h 266700"/>
                <a:gd name="connsiteX27" fmla="*/ 132575 w 428625"/>
                <a:gd name="connsiteY27" fmla="*/ 61337 h 266700"/>
                <a:gd name="connsiteX28" fmla="*/ 132575 w 428625"/>
                <a:gd name="connsiteY28" fmla="*/ 61337 h 266700"/>
                <a:gd name="connsiteX29" fmla="*/ 126155 w 428625"/>
                <a:gd name="connsiteY29" fmla="*/ 61337 h 266700"/>
                <a:gd name="connsiteX30" fmla="*/ 122946 w 428625"/>
                <a:gd name="connsiteY30" fmla="*/ 61337 h 266700"/>
                <a:gd name="connsiteX31" fmla="*/ 119735 w 428625"/>
                <a:gd name="connsiteY31" fmla="*/ 64567 h 266700"/>
                <a:gd name="connsiteX32" fmla="*/ 122946 w 428625"/>
                <a:gd name="connsiteY32" fmla="*/ 67796 h 266700"/>
                <a:gd name="connsiteX33" fmla="*/ 122946 w 428625"/>
                <a:gd name="connsiteY33" fmla="*/ 71034 h 266700"/>
                <a:gd name="connsiteX34" fmla="*/ 126155 w 428625"/>
                <a:gd name="connsiteY34" fmla="*/ 71034 h 266700"/>
                <a:gd name="connsiteX35" fmla="*/ 126155 w 428625"/>
                <a:gd name="connsiteY35" fmla="*/ 71034 h 266700"/>
                <a:gd name="connsiteX36" fmla="*/ 135785 w 428625"/>
                <a:gd name="connsiteY36" fmla="*/ 71034 h 266700"/>
                <a:gd name="connsiteX37" fmla="*/ 135785 w 428625"/>
                <a:gd name="connsiteY37" fmla="*/ 71034 h 266700"/>
                <a:gd name="connsiteX38" fmla="*/ 138995 w 428625"/>
                <a:gd name="connsiteY38" fmla="*/ 71034 h 266700"/>
                <a:gd name="connsiteX39" fmla="*/ 142205 w 428625"/>
                <a:gd name="connsiteY39" fmla="*/ 71034 h 266700"/>
                <a:gd name="connsiteX40" fmla="*/ 142205 w 428625"/>
                <a:gd name="connsiteY40" fmla="*/ 71034 h 266700"/>
                <a:gd name="connsiteX41" fmla="*/ 145415 w 428625"/>
                <a:gd name="connsiteY41" fmla="*/ 67796 h 266700"/>
                <a:gd name="connsiteX42" fmla="*/ 148625 w 428625"/>
                <a:gd name="connsiteY42" fmla="*/ 61337 h 266700"/>
                <a:gd name="connsiteX43" fmla="*/ 148625 w 428625"/>
                <a:gd name="connsiteY43" fmla="*/ 61337 h 266700"/>
                <a:gd name="connsiteX44" fmla="*/ 148625 w 428625"/>
                <a:gd name="connsiteY44" fmla="*/ 58099 h 266700"/>
                <a:gd name="connsiteX45" fmla="*/ 148625 w 428625"/>
                <a:gd name="connsiteY45" fmla="*/ 58099 h 266700"/>
                <a:gd name="connsiteX46" fmla="*/ 148625 w 428625"/>
                <a:gd name="connsiteY46" fmla="*/ 54870 h 266700"/>
                <a:gd name="connsiteX47" fmla="*/ 145415 w 428625"/>
                <a:gd name="connsiteY47" fmla="*/ 51632 h 266700"/>
                <a:gd name="connsiteX48" fmla="*/ 145415 w 428625"/>
                <a:gd name="connsiteY48" fmla="*/ 51632 h 266700"/>
                <a:gd name="connsiteX49" fmla="*/ 138995 w 428625"/>
                <a:gd name="connsiteY49" fmla="*/ 51632 h 266700"/>
                <a:gd name="connsiteX50" fmla="*/ 135785 w 428625"/>
                <a:gd name="connsiteY50" fmla="*/ 51632 h 266700"/>
                <a:gd name="connsiteX51" fmla="*/ 132575 w 428625"/>
                <a:gd name="connsiteY51" fmla="*/ 51632 h 266700"/>
                <a:gd name="connsiteX52" fmla="*/ 129365 w 428625"/>
                <a:gd name="connsiteY52" fmla="*/ 51632 h 266700"/>
                <a:gd name="connsiteX53" fmla="*/ 126155 w 428625"/>
                <a:gd name="connsiteY53" fmla="*/ 48403 h 266700"/>
                <a:gd name="connsiteX54" fmla="*/ 126155 w 428625"/>
                <a:gd name="connsiteY54" fmla="*/ 48403 h 266700"/>
                <a:gd name="connsiteX55" fmla="*/ 122946 w 428625"/>
                <a:gd name="connsiteY55" fmla="*/ 45174 h 266700"/>
                <a:gd name="connsiteX56" fmla="*/ 122946 w 428625"/>
                <a:gd name="connsiteY56" fmla="*/ 45174 h 266700"/>
                <a:gd name="connsiteX57" fmla="*/ 119735 w 428625"/>
                <a:gd name="connsiteY57" fmla="*/ 45174 h 266700"/>
                <a:gd name="connsiteX58" fmla="*/ 119735 w 428625"/>
                <a:gd name="connsiteY58" fmla="*/ 45174 h 266700"/>
                <a:gd name="connsiteX59" fmla="*/ 119735 w 428625"/>
                <a:gd name="connsiteY59" fmla="*/ 48403 h 266700"/>
                <a:gd name="connsiteX60" fmla="*/ 122946 w 428625"/>
                <a:gd name="connsiteY60" fmla="*/ 48403 h 266700"/>
                <a:gd name="connsiteX61" fmla="*/ 21809 w 428625"/>
                <a:gd name="connsiteY61" fmla="*/ 6379 h 266700"/>
                <a:gd name="connsiteX62" fmla="*/ 21809 w 428625"/>
                <a:gd name="connsiteY62" fmla="*/ 6379 h 266700"/>
                <a:gd name="connsiteX63" fmla="*/ 21809 w 428625"/>
                <a:gd name="connsiteY63" fmla="*/ 6379 h 266700"/>
                <a:gd name="connsiteX64" fmla="*/ 21809 w 428625"/>
                <a:gd name="connsiteY64" fmla="*/ 6379 h 266700"/>
                <a:gd name="connsiteX65" fmla="*/ 28229 w 428625"/>
                <a:gd name="connsiteY65" fmla="*/ 9608 h 266700"/>
                <a:gd name="connsiteX66" fmla="*/ 28229 w 428625"/>
                <a:gd name="connsiteY66" fmla="*/ 9608 h 266700"/>
                <a:gd name="connsiteX67" fmla="*/ 28229 w 428625"/>
                <a:gd name="connsiteY67" fmla="*/ 9608 h 266700"/>
                <a:gd name="connsiteX68" fmla="*/ 28229 w 428625"/>
                <a:gd name="connsiteY68" fmla="*/ 9608 h 266700"/>
                <a:gd name="connsiteX69" fmla="*/ 28229 w 428625"/>
                <a:gd name="connsiteY69" fmla="*/ 9608 h 266700"/>
                <a:gd name="connsiteX70" fmla="*/ 28229 w 428625"/>
                <a:gd name="connsiteY70" fmla="*/ 6379 h 266700"/>
                <a:gd name="connsiteX71" fmla="*/ 28229 w 428625"/>
                <a:gd name="connsiteY71" fmla="*/ 6379 h 266700"/>
                <a:gd name="connsiteX72" fmla="*/ 28229 w 428625"/>
                <a:gd name="connsiteY72" fmla="*/ 6379 h 266700"/>
                <a:gd name="connsiteX73" fmla="*/ 25019 w 428625"/>
                <a:gd name="connsiteY73" fmla="*/ 3140 h 266700"/>
                <a:gd name="connsiteX74" fmla="*/ 25019 w 428625"/>
                <a:gd name="connsiteY74" fmla="*/ 3140 h 266700"/>
                <a:gd name="connsiteX75" fmla="*/ 21809 w 428625"/>
                <a:gd name="connsiteY75" fmla="*/ -89 h 266700"/>
                <a:gd name="connsiteX76" fmla="*/ 21809 w 428625"/>
                <a:gd name="connsiteY76" fmla="*/ -89 h 266700"/>
                <a:gd name="connsiteX77" fmla="*/ 21809 w 428625"/>
                <a:gd name="connsiteY77" fmla="*/ 3140 h 266700"/>
                <a:gd name="connsiteX78" fmla="*/ 21809 w 428625"/>
                <a:gd name="connsiteY78" fmla="*/ 3140 h 266700"/>
                <a:gd name="connsiteX79" fmla="*/ 21809 w 428625"/>
                <a:gd name="connsiteY79" fmla="*/ 3140 h 266700"/>
                <a:gd name="connsiteX80" fmla="*/ 21809 w 428625"/>
                <a:gd name="connsiteY80" fmla="*/ 6379 h 266700"/>
                <a:gd name="connsiteX81" fmla="*/ 21809 w 428625"/>
                <a:gd name="connsiteY81" fmla="*/ 6379 h 266700"/>
                <a:gd name="connsiteX82" fmla="*/ 12170 w 428625"/>
                <a:gd name="connsiteY82" fmla="*/ 153463 h 266700"/>
                <a:gd name="connsiteX83" fmla="*/ 12170 w 428625"/>
                <a:gd name="connsiteY83" fmla="*/ 153463 h 266700"/>
                <a:gd name="connsiteX84" fmla="*/ 12170 w 428625"/>
                <a:gd name="connsiteY84" fmla="*/ 150234 h 266700"/>
                <a:gd name="connsiteX85" fmla="*/ 12170 w 428625"/>
                <a:gd name="connsiteY85" fmla="*/ 150234 h 266700"/>
                <a:gd name="connsiteX86" fmla="*/ 8960 w 428625"/>
                <a:gd name="connsiteY86" fmla="*/ 150234 h 266700"/>
                <a:gd name="connsiteX87" fmla="*/ 8960 w 428625"/>
                <a:gd name="connsiteY87" fmla="*/ 150234 h 266700"/>
                <a:gd name="connsiteX88" fmla="*/ 8960 w 428625"/>
                <a:gd name="connsiteY88" fmla="*/ 150234 h 266700"/>
                <a:gd name="connsiteX89" fmla="*/ 8960 w 428625"/>
                <a:gd name="connsiteY89" fmla="*/ 150234 h 266700"/>
                <a:gd name="connsiteX90" fmla="*/ 5750 w 428625"/>
                <a:gd name="connsiteY90" fmla="*/ 150234 h 266700"/>
                <a:gd name="connsiteX91" fmla="*/ 5750 w 428625"/>
                <a:gd name="connsiteY91" fmla="*/ 153463 h 266700"/>
                <a:gd name="connsiteX92" fmla="*/ 5750 w 428625"/>
                <a:gd name="connsiteY92" fmla="*/ 156702 h 266700"/>
                <a:gd name="connsiteX93" fmla="*/ 5750 w 428625"/>
                <a:gd name="connsiteY93" fmla="*/ 156702 h 266700"/>
                <a:gd name="connsiteX94" fmla="*/ 2540 w 428625"/>
                <a:gd name="connsiteY94" fmla="*/ 153463 h 266700"/>
                <a:gd name="connsiteX95" fmla="*/ 2540 w 428625"/>
                <a:gd name="connsiteY95" fmla="*/ 153463 h 266700"/>
                <a:gd name="connsiteX96" fmla="*/ -670 w 428625"/>
                <a:gd name="connsiteY96" fmla="*/ 153463 h 266700"/>
                <a:gd name="connsiteX97" fmla="*/ -670 w 428625"/>
                <a:gd name="connsiteY97" fmla="*/ 153463 h 266700"/>
                <a:gd name="connsiteX98" fmla="*/ -670 w 428625"/>
                <a:gd name="connsiteY98" fmla="*/ 153463 h 266700"/>
                <a:gd name="connsiteX99" fmla="*/ -670 w 428625"/>
                <a:gd name="connsiteY99" fmla="*/ 153463 h 266700"/>
                <a:gd name="connsiteX100" fmla="*/ 2540 w 428625"/>
                <a:gd name="connsiteY100" fmla="*/ 159931 h 266700"/>
                <a:gd name="connsiteX101" fmla="*/ 5750 w 428625"/>
                <a:gd name="connsiteY101" fmla="*/ 159931 h 266700"/>
                <a:gd name="connsiteX102" fmla="*/ 8960 w 428625"/>
                <a:gd name="connsiteY102" fmla="*/ 159931 h 266700"/>
                <a:gd name="connsiteX103" fmla="*/ 12170 w 428625"/>
                <a:gd name="connsiteY103" fmla="*/ 156702 h 266700"/>
                <a:gd name="connsiteX104" fmla="*/ 12170 w 428625"/>
                <a:gd name="connsiteY104" fmla="*/ 156702 h 266700"/>
                <a:gd name="connsiteX105" fmla="*/ 8960 w 428625"/>
                <a:gd name="connsiteY105" fmla="*/ 156702 h 266700"/>
                <a:gd name="connsiteX106" fmla="*/ 8960 w 428625"/>
                <a:gd name="connsiteY106" fmla="*/ 156702 h 266700"/>
                <a:gd name="connsiteX107" fmla="*/ 8960 w 428625"/>
                <a:gd name="connsiteY107" fmla="*/ 156702 h 266700"/>
                <a:gd name="connsiteX108" fmla="*/ 8960 w 428625"/>
                <a:gd name="connsiteY108" fmla="*/ 156702 h 266700"/>
                <a:gd name="connsiteX109" fmla="*/ 12170 w 428625"/>
                <a:gd name="connsiteY109" fmla="*/ 153463 h 266700"/>
                <a:gd name="connsiteX110" fmla="*/ 155045 w 428625"/>
                <a:gd name="connsiteY110" fmla="*/ 58099 h 266700"/>
                <a:gd name="connsiteX111" fmla="*/ 158255 w 428625"/>
                <a:gd name="connsiteY111" fmla="*/ 58099 h 266700"/>
                <a:gd name="connsiteX112" fmla="*/ 161474 w 428625"/>
                <a:gd name="connsiteY112" fmla="*/ 61337 h 266700"/>
                <a:gd name="connsiteX113" fmla="*/ 161474 w 428625"/>
                <a:gd name="connsiteY113" fmla="*/ 61337 h 266700"/>
                <a:gd name="connsiteX114" fmla="*/ 164684 w 428625"/>
                <a:gd name="connsiteY114" fmla="*/ 58099 h 266700"/>
                <a:gd name="connsiteX115" fmla="*/ 167894 w 428625"/>
                <a:gd name="connsiteY115" fmla="*/ 58099 h 266700"/>
                <a:gd name="connsiteX116" fmla="*/ 164684 w 428625"/>
                <a:gd name="connsiteY116" fmla="*/ 54870 h 266700"/>
                <a:gd name="connsiteX117" fmla="*/ 164684 w 428625"/>
                <a:gd name="connsiteY117" fmla="*/ 54870 h 266700"/>
                <a:gd name="connsiteX118" fmla="*/ 164684 w 428625"/>
                <a:gd name="connsiteY118" fmla="*/ 54870 h 266700"/>
                <a:gd name="connsiteX119" fmla="*/ 167894 w 428625"/>
                <a:gd name="connsiteY119" fmla="*/ 51632 h 266700"/>
                <a:gd name="connsiteX120" fmla="*/ 167894 w 428625"/>
                <a:gd name="connsiteY120" fmla="*/ 51632 h 266700"/>
                <a:gd name="connsiteX121" fmla="*/ 161474 w 428625"/>
                <a:gd name="connsiteY121" fmla="*/ 48403 h 266700"/>
                <a:gd name="connsiteX122" fmla="*/ 161474 w 428625"/>
                <a:gd name="connsiteY122" fmla="*/ 48403 h 266700"/>
                <a:gd name="connsiteX123" fmla="*/ 158255 w 428625"/>
                <a:gd name="connsiteY123" fmla="*/ 48403 h 266700"/>
                <a:gd name="connsiteX124" fmla="*/ 151835 w 428625"/>
                <a:gd name="connsiteY124" fmla="*/ 51632 h 266700"/>
                <a:gd name="connsiteX125" fmla="*/ 155045 w 428625"/>
                <a:gd name="connsiteY125" fmla="*/ 54870 h 266700"/>
                <a:gd name="connsiteX126" fmla="*/ 155045 w 428625"/>
                <a:gd name="connsiteY126" fmla="*/ 58099 h 266700"/>
                <a:gd name="connsiteX127" fmla="*/ 180733 w 428625"/>
                <a:gd name="connsiteY127" fmla="*/ 45174 h 266700"/>
                <a:gd name="connsiteX128" fmla="*/ 180733 w 428625"/>
                <a:gd name="connsiteY128" fmla="*/ 48403 h 266700"/>
                <a:gd name="connsiteX129" fmla="*/ 183944 w 428625"/>
                <a:gd name="connsiteY129" fmla="*/ 48403 h 266700"/>
                <a:gd name="connsiteX130" fmla="*/ 201603 w 428625"/>
                <a:gd name="connsiteY130" fmla="*/ 48403 h 266700"/>
                <a:gd name="connsiteX131" fmla="*/ 204813 w 428625"/>
                <a:gd name="connsiteY131" fmla="*/ 51632 h 266700"/>
                <a:gd name="connsiteX132" fmla="*/ 208023 w 428625"/>
                <a:gd name="connsiteY132" fmla="*/ 58099 h 266700"/>
                <a:gd name="connsiteX133" fmla="*/ 211233 w 428625"/>
                <a:gd name="connsiteY133" fmla="*/ 58099 h 266700"/>
                <a:gd name="connsiteX134" fmla="*/ 217653 w 428625"/>
                <a:gd name="connsiteY134" fmla="*/ 58099 h 266700"/>
                <a:gd name="connsiteX135" fmla="*/ 220862 w 428625"/>
                <a:gd name="connsiteY135" fmla="*/ 58099 h 266700"/>
                <a:gd name="connsiteX136" fmla="*/ 224082 w 428625"/>
                <a:gd name="connsiteY136" fmla="*/ 54870 h 266700"/>
                <a:gd name="connsiteX137" fmla="*/ 220862 w 428625"/>
                <a:gd name="connsiteY137" fmla="*/ 51632 h 266700"/>
                <a:gd name="connsiteX138" fmla="*/ 220862 w 428625"/>
                <a:gd name="connsiteY138" fmla="*/ 48403 h 266700"/>
                <a:gd name="connsiteX139" fmla="*/ 217653 w 428625"/>
                <a:gd name="connsiteY139" fmla="*/ 45174 h 266700"/>
                <a:gd name="connsiteX140" fmla="*/ 217653 w 428625"/>
                <a:gd name="connsiteY140" fmla="*/ 45174 h 266700"/>
                <a:gd name="connsiteX141" fmla="*/ 214442 w 428625"/>
                <a:gd name="connsiteY141" fmla="*/ 45174 h 266700"/>
                <a:gd name="connsiteX142" fmla="*/ 214442 w 428625"/>
                <a:gd name="connsiteY142" fmla="*/ 45174 h 266700"/>
                <a:gd name="connsiteX143" fmla="*/ 214442 w 428625"/>
                <a:gd name="connsiteY143" fmla="*/ 45174 h 266700"/>
                <a:gd name="connsiteX144" fmla="*/ 211233 w 428625"/>
                <a:gd name="connsiteY144" fmla="*/ 48403 h 266700"/>
                <a:gd name="connsiteX145" fmla="*/ 211233 w 428625"/>
                <a:gd name="connsiteY145" fmla="*/ 48403 h 266700"/>
                <a:gd name="connsiteX146" fmla="*/ 211233 w 428625"/>
                <a:gd name="connsiteY146" fmla="*/ 48403 h 266700"/>
                <a:gd name="connsiteX147" fmla="*/ 211233 w 428625"/>
                <a:gd name="connsiteY147" fmla="*/ 48403 h 266700"/>
                <a:gd name="connsiteX148" fmla="*/ 208023 w 428625"/>
                <a:gd name="connsiteY148" fmla="*/ 48403 h 266700"/>
                <a:gd name="connsiteX149" fmla="*/ 208023 w 428625"/>
                <a:gd name="connsiteY149" fmla="*/ 48403 h 266700"/>
                <a:gd name="connsiteX150" fmla="*/ 208023 w 428625"/>
                <a:gd name="connsiteY150" fmla="*/ 48403 h 266700"/>
                <a:gd name="connsiteX151" fmla="*/ 208023 w 428625"/>
                <a:gd name="connsiteY151" fmla="*/ 45174 h 266700"/>
                <a:gd name="connsiteX152" fmla="*/ 208023 w 428625"/>
                <a:gd name="connsiteY152" fmla="*/ 45174 h 266700"/>
                <a:gd name="connsiteX153" fmla="*/ 208023 w 428625"/>
                <a:gd name="connsiteY153" fmla="*/ 45174 h 266700"/>
                <a:gd name="connsiteX154" fmla="*/ 208023 w 428625"/>
                <a:gd name="connsiteY154" fmla="*/ 45174 h 266700"/>
                <a:gd name="connsiteX155" fmla="*/ 204813 w 428625"/>
                <a:gd name="connsiteY155" fmla="*/ 41935 h 266700"/>
                <a:gd name="connsiteX156" fmla="*/ 193573 w 428625"/>
                <a:gd name="connsiteY156" fmla="*/ 45174 h 266700"/>
                <a:gd name="connsiteX157" fmla="*/ 190364 w 428625"/>
                <a:gd name="connsiteY157" fmla="*/ 45174 h 266700"/>
                <a:gd name="connsiteX158" fmla="*/ 187153 w 428625"/>
                <a:gd name="connsiteY158" fmla="*/ 41935 h 266700"/>
                <a:gd name="connsiteX159" fmla="*/ 183944 w 428625"/>
                <a:gd name="connsiteY159" fmla="*/ 41935 h 266700"/>
                <a:gd name="connsiteX160" fmla="*/ 180733 w 428625"/>
                <a:gd name="connsiteY160" fmla="*/ 41935 h 266700"/>
                <a:gd name="connsiteX161" fmla="*/ 177524 w 428625"/>
                <a:gd name="connsiteY161" fmla="*/ 41935 h 266700"/>
                <a:gd name="connsiteX162" fmla="*/ 177524 w 428625"/>
                <a:gd name="connsiteY162" fmla="*/ 41935 h 266700"/>
                <a:gd name="connsiteX163" fmla="*/ 177524 w 428625"/>
                <a:gd name="connsiteY163" fmla="*/ 45174 h 266700"/>
                <a:gd name="connsiteX164" fmla="*/ 180733 w 428625"/>
                <a:gd name="connsiteY164" fmla="*/ 45174 h 266700"/>
                <a:gd name="connsiteX165" fmla="*/ 180733 w 428625"/>
                <a:gd name="connsiteY165" fmla="*/ 64567 h 266700"/>
                <a:gd name="connsiteX166" fmla="*/ 183944 w 428625"/>
                <a:gd name="connsiteY166" fmla="*/ 64567 h 266700"/>
                <a:gd name="connsiteX167" fmla="*/ 187153 w 428625"/>
                <a:gd name="connsiteY167" fmla="*/ 64567 h 266700"/>
                <a:gd name="connsiteX168" fmla="*/ 183944 w 428625"/>
                <a:gd name="connsiteY168" fmla="*/ 67796 h 266700"/>
                <a:gd name="connsiteX169" fmla="*/ 183944 w 428625"/>
                <a:gd name="connsiteY169" fmla="*/ 71034 h 266700"/>
                <a:gd name="connsiteX170" fmla="*/ 187153 w 428625"/>
                <a:gd name="connsiteY170" fmla="*/ 74263 h 266700"/>
                <a:gd name="connsiteX171" fmla="*/ 193573 w 428625"/>
                <a:gd name="connsiteY171" fmla="*/ 71034 h 266700"/>
                <a:gd name="connsiteX172" fmla="*/ 198393 w 428625"/>
                <a:gd name="connsiteY172" fmla="*/ 71034 h 266700"/>
                <a:gd name="connsiteX173" fmla="*/ 201603 w 428625"/>
                <a:gd name="connsiteY173" fmla="*/ 67796 h 266700"/>
                <a:gd name="connsiteX174" fmla="*/ 204813 w 428625"/>
                <a:gd name="connsiteY174" fmla="*/ 67796 h 266700"/>
                <a:gd name="connsiteX175" fmla="*/ 204813 w 428625"/>
                <a:gd name="connsiteY175" fmla="*/ 64567 h 266700"/>
                <a:gd name="connsiteX176" fmla="*/ 201603 w 428625"/>
                <a:gd name="connsiteY176" fmla="*/ 64567 h 266700"/>
                <a:gd name="connsiteX177" fmla="*/ 198393 w 428625"/>
                <a:gd name="connsiteY177" fmla="*/ 61337 h 266700"/>
                <a:gd name="connsiteX178" fmla="*/ 198393 w 428625"/>
                <a:gd name="connsiteY178" fmla="*/ 61337 h 266700"/>
                <a:gd name="connsiteX179" fmla="*/ 193573 w 428625"/>
                <a:gd name="connsiteY179" fmla="*/ 58099 h 266700"/>
                <a:gd name="connsiteX180" fmla="*/ 193573 w 428625"/>
                <a:gd name="connsiteY180" fmla="*/ 64567 h 266700"/>
                <a:gd name="connsiteX181" fmla="*/ 190364 w 428625"/>
                <a:gd name="connsiteY181" fmla="*/ 61337 h 266700"/>
                <a:gd name="connsiteX182" fmla="*/ 187153 w 428625"/>
                <a:gd name="connsiteY182" fmla="*/ 58099 h 266700"/>
                <a:gd name="connsiteX183" fmla="*/ 187153 w 428625"/>
                <a:gd name="connsiteY183" fmla="*/ 58099 h 266700"/>
                <a:gd name="connsiteX184" fmla="*/ 183944 w 428625"/>
                <a:gd name="connsiteY184" fmla="*/ 58099 h 266700"/>
                <a:gd name="connsiteX185" fmla="*/ 183944 w 428625"/>
                <a:gd name="connsiteY185" fmla="*/ 61337 h 266700"/>
                <a:gd name="connsiteX186" fmla="*/ 180733 w 428625"/>
                <a:gd name="connsiteY186" fmla="*/ 61337 h 266700"/>
                <a:gd name="connsiteX187" fmla="*/ 177524 w 428625"/>
                <a:gd name="connsiteY187" fmla="*/ 61337 h 266700"/>
                <a:gd name="connsiteX188" fmla="*/ 177524 w 428625"/>
                <a:gd name="connsiteY188" fmla="*/ 64567 h 266700"/>
                <a:gd name="connsiteX189" fmla="*/ 180733 w 428625"/>
                <a:gd name="connsiteY189" fmla="*/ 64567 h 266700"/>
                <a:gd name="connsiteX190" fmla="*/ 31439 w 428625"/>
                <a:gd name="connsiteY190" fmla="*/ 176095 h 266700"/>
                <a:gd name="connsiteX191" fmla="*/ 34649 w 428625"/>
                <a:gd name="connsiteY191" fmla="*/ 179324 h 266700"/>
                <a:gd name="connsiteX192" fmla="*/ 39468 w 428625"/>
                <a:gd name="connsiteY192" fmla="*/ 179324 h 266700"/>
                <a:gd name="connsiteX193" fmla="*/ 42679 w 428625"/>
                <a:gd name="connsiteY193" fmla="*/ 179324 h 266700"/>
                <a:gd name="connsiteX194" fmla="*/ 49098 w 428625"/>
                <a:gd name="connsiteY194" fmla="*/ 176095 h 266700"/>
                <a:gd name="connsiteX195" fmla="*/ 49098 w 428625"/>
                <a:gd name="connsiteY195" fmla="*/ 176095 h 266700"/>
                <a:gd name="connsiteX196" fmla="*/ 52308 w 428625"/>
                <a:gd name="connsiteY196" fmla="*/ 172866 h 266700"/>
                <a:gd name="connsiteX197" fmla="*/ 52308 w 428625"/>
                <a:gd name="connsiteY197" fmla="*/ 169627 h 266700"/>
                <a:gd name="connsiteX198" fmla="*/ 52308 w 428625"/>
                <a:gd name="connsiteY198" fmla="*/ 169627 h 266700"/>
                <a:gd name="connsiteX199" fmla="*/ 49098 w 428625"/>
                <a:gd name="connsiteY199" fmla="*/ 169627 h 266700"/>
                <a:gd name="connsiteX200" fmla="*/ 52308 w 428625"/>
                <a:gd name="connsiteY200" fmla="*/ 163160 h 266700"/>
                <a:gd name="connsiteX201" fmla="*/ 52308 w 428625"/>
                <a:gd name="connsiteY201" fmla="*/ 159931 h 266700"/>
                <a:gd name="connsiteX202" fmla="*/ 52308 w 428625"/>
                <a:gd name="connsiteY202" fmla="*/ 159931 h 266700"/>
                <a:gd name="connsiteX203" fmla="*/ 52308 w 428625"/>
                <a:gd name="connsiteY203" fmla="*/ 153463 h 266700"/>
                <a:gd name="connsiteX204" fmla="*/ 52308 w 428625"/>
                <a:gd name="connsiteY204" fmla="*/ 153463 h 266700"/>
                <a:gd name="connsiteX205" fmla="*/ 52308 w 428625"/>
                <a:gd name="connsiteY205" fmla="*/ 150234 h 266700"/>
                <a:gd name="connsiteX206" fmla="*/ 55518 w 428625"/>
                <a:gd name="connsiteY206" fmla="*/ 150234 h 266700"/>
                <a:gd name="connsiteX207" fmla="*/ 55518 w 428625"/>
                <a:gd name="connsiteY207" fmla="*/ 147006 h 266700"/>
                <a:gd name="connsiteX208" fmla="*/ 55518 w 428625"/>
                <a:gd name="connsiteY208" fmla="*/ 147006 h 266700"/>
                <a:gd name="connsiteX209" fmla="*/ 55518 w 428625"/>
                <a:gd name="connsiteY209" fmla="*/ 143767 h 266700"/>
                <a:gd name="connsiteX210" fmla="*/ 52308 w 428625"/>
                <a:gd name="connsiteY210" fmla="*/ 140538 h 266700"/>
                <a:gd name="connsiteX211" fmla="*/ 52308 w 428625"/>
                <a:gd name="connsiteY211" fmla="*/ 140538 h 266700"/>
                <a:gd name="connsiteX212" fmla="*/ 49098 w 428625"/>
                <a:gd name="connsiteY212" fmla="*/ 143767 h 266700"/>
                <a:gd name="connsiteX213" fmla="*/ 49098 w 428625"/>
                <a:gd name="connsiteY213" fmla="*/ 147006 h 266700"/>
                <a:gd name="connsiteX214" fmla="*/ 49098 w 428625"/>
                <a:gd name="connsiteY214" fmla="*/ 147006 h 266700"/>
                <a:gd name="connsiteX215" fmla="*/ 52308 w 428625"/>
                <a:gd name="connsiteY215" fmla="*/ 147006 h 266700"/>
                <a:gd name="connsiteX216" fmla="*/ 52308 w 428625"/>
                <a:gd name="connsiteY216" fmla="*/ 150234 h 266700"/>
                <a:gd name="connsiteX217" fmla="*/ 49098 w 428625"/>
                <a:gd name="connsiteY217" fmla="*/ 153463 h 266700"/>
                <a:gd name="connsiteX218" fmla="*/ 49098 w 428625"/>
                <a:gd name="connsiteY218" fmla="*/ 156702 h 266700"/>
                <a:gd name="connsiteX219" fmla="*/ 45888 w 428625"/>
                <a:gd name="connsiteY219" fmla="*/ 156702 h 266700"/>
                <a:gd name="connsiteX220" fmla="*/ 42679 w 428625"/>
                <a:gd name="connsiteY220" fmla="*/ 159931 h 266700"/>
                <a:gd name="connsiteX221" fmla="*/ 31439 w 428625"/>
                <a:gd name="connsiteY221" fmla="*/ 163160 h 266700"/>
                <a:gd name="connsiteX222" fmla="*/ 31439 w 428625"/>
                <a:gd name="connsiteY222" fmla="*/ 163160 h 266700"/>
                <a:gd name="connsiteX223" fmla="*/ 31439 w 428625"/>
                <a:gd name="connsiteY223" fmla="*/ 159931 h 266700"/>
                <a:gd name="connsiteX224" fmla="*/ 34649 w 428625"/>
                <a:gd name="connsiteY224" fmla="*/ 156702 h 266700"/>
                <a:gd name="connsiteX225" fmla="*/ 42679 w 428625"/>
                <a:gd name="connsiteY225" fmla="*/ 153463 h 266700"/>
                <a:gd name="connsiteX226" fmla="*/ 42679 w 428625"/>
                <a:gd name="connsiteY226" fmla="*/ 153463 h 266700"/>
                <a:gd name="connsiteX227" fmla="*/ 45888 w 428625"/>
                <a:gd name="connsiteY227" fmla="*/ 150234 h 266700"/>
                <a:gd name="connsiteX228" fmla="*/ 42679 w 428625"/>
                <a:gd name="connsiteY228" fmla="*/ 150234 h 266700"/>
                <a:gd name="connsiteX229" fmla="*/ 39468 w 428625"/>
                <a:gd name="connsiteY229" fmla="*/ 147006 h 266700"/>
                <a:gd name="connsiteX230" fmla="*/ 39468 w 428625"/>
                <a:gd name="connsiteY230" fmla="*/ 147006 h 266700"/>
                <a:gd name="connsiteX231" fmla="*/ 39468 w 428625"/>
                <a:gd name="connsiteY231" fmla="*/ 147006 h 266700"/>
                <a:gd name="connsiteX232" fmla="*/ 39468 w 428625"/>
                <a:gd name="connsiteY232" fmla="*/ 147006 h 266700"/>
                <a:gd name="connsiteX233" fmla="*/ 39468 w 428625"/>
                <a:gd name="connsiteY233" fmla="*/ 143767 h 266700"/>
                <a:gd name="connsiteX234" fmla="*/ 39468 w 428625"/>
                <a:gd name="connsiteY234" fmla="*/ 143767 h 266700"/>
                <a:gd name="connsiteX235" fmla="*/ 34649 w 428625"/>
                <a:gd name="connsiteY235" fmla="*/ 143767 h 266700"/>
                <a:gd name="connsiteX236" fmla="*/ 34649 w 428625"/>
                <a:gd name="connsiteY236" fmla="*/ 143767 h 266700"/>
                <a:gd name="connsiteX237" fmla="*/ 34649 w 428625"/>
                <a:gd name="connsiteY237" fmla="*/ 147006 h 266700"/>
                <a:gd name="connsiteX238" fmla="*/ 31439 w 428625"/>
                <a:gd name="connsiteY238" fmla="*/ 147006 h 266700"/>
                <a:gd name="connsiteX239" fmla="*/ 31439 w 428625"/>
                <a:gd name="connsiteY239" fmla="*/ 150234 h 266700"/>
                <a:gd name="connsiteX240" fmla="*/ 28229 w 428625"/>
                <a:gd name="connsiteY240" fmla="*/ 153463 h 266700"/>
                <a:gd name="connsiteX241" fmla="*/ 28229 w 428625"/>
                <a:gd name="connsiteY241" fmla="*/ 153463 h 266700"/>
                <a:gd name="connsiteX242" fmla="*/ 21809 w 428625"/>
                <a:gd name="connsiteY242" fmla="*/ 153463 h 266700"/>
                <a:gd name="connsiteX243" fmla="*/ 21809 w 428625"/>
                <a:gd name="connsiteY243" fmla="*/ 153463 h 266700"/>
                <a:gd name="connsiteX244" fmla="*/ 18599 w 428625"/>
                <a:gd name="connsiteY244" fmla="*/ 156702 h 266700"/>
                <a:gd name="connsiteX245" fmla="*/ 18599 w 428625"/>
                <a:gd name="connsiteY245" fmla="*/ 156702 h 266700"/>
                <a:gd name="connsiteX246" fmla="*/ 18599 w 428625"/>
                <a:gd name="connsiteY246" fmla="*/ 159931 h 266700"/>
                <a:gd name="connsiteX247" fmla="*/ 21809 w 428625"/>
                <a:gd name="connsiteY247" fmla="*/ 159931 h 266700"/>
                <a:gd name="connsiteX248" fmla="*/ 21809 w 428625"/>
                <a:gd name="connsiteY248" fmla="*/ 163160 h 266700"/>
                <a:gd name="connsiteX249" fmla="*/ 21809 w 428625"/>
                <a:gd name="connsiteY249" fmla="*/ 166399 h 266700"/>
                <a:gd name="connsiteX250" fmla="*/ 21809 w 428625"/>
                <a:gd name="connsiteY250" fmla="*/ 166399 h 266700"/>
                <a:gd name="connsiteX251" fmla="*/ 21809 w 428625"/>
                <a:gd name="connsiteY251" fmla="*/ 166399 h 266700"/>
                <a:gd name="connsiteX252" fmla="*/ 21809 w 428625"/>
                <a:gd name="connsiteY252" fmla="*/ 169627 h 266700"/>
                <a:gd name="connsiteX253" fmla="*/ 21809 w 428625"/>
                <a:gd name="connsiteY253" fmla="*/ 169627 h 266700"/>
                <a:gd name="connsiteX254" fmla="*/ 25019 w 428625"/>
                <a:gd name="connsiteY254" fmla="*/ 169627 h 266700"/>
                <a:gd name="connsiteX255" fmla="*/ 28229 w 428625"/>
                <a:gd name="connsiteY255" fmla="*/ 169627 h 266700"/>
                <a:gd name="connsiteX256" fmla="*/ 28229 w 428625"/>
                <a:gd name="connsiteY256" fmla="*/ 169627 h 266700"/>
                <a:gd name="connsiteX257" fmla="*/ 28229 w 428625"/>
                <a:gd name="connsiteY257" fmla="*/ 169627 h 266700"/>
                <a:gd name="connsiteX258" fmla="*/ 28229 w 428625"/>
                <a:gd name="connsiteY258" fmla="*/ 172866 h 266700"/>
                <a:gd name="connsiteX259" fmla="*/ 28229 w 428625"/>
                <a:gd name="connsiteY259" fmla="*/ 172866 h 266700"/>
                <a:gd name="connsiteX260" fmla="*/ 31439 w 428625"/>
                <a:gd name="connsiteY260" fmla="*/ 172866 h 266700"/>
                <a:gd name="connsiteX261" fmla="*/ 31439 w 428625"/>
                <a:gd name="connsiteY261" fmla="*/ 176095 h 266700"/>
                <a:gd name="connsiteX262" fmla="*/ 31439 w 428625"/>
                <a:gd name="connsiteY262" fmla="*/ 176095 h 266700"/>
                <a:gd name="connsiteX263" fmla="*/ 193573 w 428625"/>
                <a:gd name="connsiteY263" fmla="*/ 260143 h 266700"/>
                <a:gd name="connsiteX264" fmla="*/ 190364 w 428625"/>
                <a:gd name="connsiteY264" fmla="*/ 260143 h 266700"/>
                <a:gd name="connsiteX265" fmla="*/ 187153 w 428625"/>
                <a:gd name="connsiteY265" fmla="*/ 256915 h 266700"/>
                <a:gd name="connsiteX266" fmla="*/ 187153 w 428625"/>
                <a:gd name="connsiteY266" fmla="*/ 253676 h 266700"/>
                <a:gd name="connsiteX267" fmla="*/ 190364 w 428625"/>
                <a:gd name="connsiteY267" fmla="*/ 253676 h 266700"/>
                <a:gd name="connsiteX268" fmla="*/ 190364 w 428625"/>
                <a:gd name="connsiteY268" fmla="*/ 250447 h 266700"/>
                <a:gd name="connsiteX269" fmla="*/ 193573 w 428625"/>
                <a:gd name="connsiteY269" fmla="*/ 250447 h 266700"/>
                <a:gd name="connsiteX270" fmla="*/ 193573 w 428625"/>
                <a:gd name="connsiteY270" fmla="*/ 247218 h 266700"/>
                <a:gd name="connsiteX271" fmla="*/ 187153 w 428625"/>
                <a:gd name="connsiteY271" fmla="*/ 247218 h 266700"/>
                <a:gd name="connsiteX272" fmla="*/ 183944 w 428625"/>
                <a:gd name="connsiteY272" fmla="*/ 247218 h 266700"/>
                <a:gd name="connsiteX273" fmla="*/ 183944 w 428625"/>
                <a:gd name="connsiteY273" fmla="*/ 250447 h 266700"/>
                <a:gd name="connsiteX274" fmla="*/ 183944 w 428625"/>
                <a:gd name="connsiteY274" fmla="*/ 253676 h 266700"/>
                <a:gd name="connsiteX275" fmla="*/ 180733 w 428625"/>
                <a:gd name="connsiteY275" fmla="*/ 253676 h 266700"/>
                <a:gd name="connsiteX276" fmla="*/ 177524 w 428625"/>
                <a:gd name="connsiteY276" fmla="*/ 256915 h 266700"/>
                <a:gd name="connsiteX277" fmla="*/ 180733 w 428625"/>
                <a:gd name="connsiteY277" fmla="*/ 260143 h 266700"/>
                <a:gd name="connsiteX278" fmla="*/ 180733 w 428625"/>
                <a:gd name="connsiteY278" fmla="*/ 263382 h 266700"/>
                <a:gd name="connsiteX279" fmla="*/ 183944 w 428625"/>
                <a:gd name="connsiteY279" fmla="*/ 263382 h 266700"/>
                <a:gd name="connsiteX280" fmla="*/ 187153 w 428625"/>
                <a:gd name="connsiteY280" fmla="*/ 263382 h 266700"/>
                <a:gd name="connsiteX281" fmla="*/ 187153 w 428625"/>
                <a:gd name="connsiteY281" fmla="*/ 266611 h 266700"/>
                <a:gd name="connsiteX282" fmla="*/ 190364 w 428625"/>
                <a:gd name="connsiteY282" fmla="*/ 266611 h 266700"/>
                <a:gd name="connsiteX283" fmla="*/ 193573 w 428625"/>
                <a:gd name="connsiteY283" fmla="*/ 263382 h 266700"/>
                <a:gd name="connsiteX284" fmla="*/ 193573 w 428625"/>
                <a:gd name="connsiteY284" fmla="*/ 263382 h 266700"/>
                <a:gd name="connsiteX285" fmla="*/ 198393 w 428625"/>
                <a:gd name="connsiteY285" fmla="*/ 260143 h 266700"/>
                <a:gd name="connsiteX286" fmla="*/ 198393 w 428625"/>
                <a:gd name="connsiteY286" fmla="*/ 256915 h 266700"/>
                <a:gd name="connsiteX287" fmla="*/ 193573 w 428625"/>
                <a:gd name="connsiteY287" fmla="*/ 260143 h 266700"/>
                <a:gd name="connsiteX288" fmla="*/ 193573 w 428625"/>
                <a:gd name="connsiteY288" fmla="*/ 224587 h 266700"/>
                <a:gd name="connsiteX289" fmla="*/ 193573 w 428625"/>
                <a:gd name="connsiteY289" fmla="*/ 224587 h 266700"/>
                <a:gd name="connsiteX290" fmla="*/ 193573 w 428625"/>
                <a:gd name="connsiteY290" fmla="*/ 221358 h 266700"/>
                <a:gd name="connsiteX291" fmla="*/ 190364 w 428625"/>
                <a:gd name="connsiteY291" fmla="*/ 221358 h 266700"/>
                <a:gd name="connsiteX292" fmla="*/ 190364 w 428625"/>
                <a:gd name="connsiteY292" fmla="*/ 221358 h 266700"/>
                <a:gd name="connsiteX293" fmla="*/ 183944 w 428625"/>
                <a:gd name="connsiteY293" fmla="*/ 221358 h 266700"/>
                <a:gd name="connsiteX294" fmla="*/ 180733 w 428625"/>
                <a:gd name="connsiteY294" fmla="*/ 214890 h 266700"/>
                <a:gd name="connsiteX295" fmla="*/ 180733 w 428625"/>
                <a:gd name="connsiteY295" fmla="*/ 214890 h 266700"/>
                <a:gd name="connsiteX296" fmla="*/ 180733 w 428625"/>
                <a:gd name="connsiteY296" fmla="*/ 218119 h 266700"/>
                <a:gd name="connsiteX297" fmla="*/ 180733 w 428625"/>
                <a:gd name="connsiteY297" fmla="*/ 221358 h 266700"/>
                <a:gd name="connsiteX298" fmla="*/ 180733 w 428625"/>
                <a:gd name="connsiteY298" fmla="*/ 221358 h 266700"/>
                <a:gd name="connsiteX299" fmla="*/ 183944 w 428625"/>
                <a:gd name="connsiteY299" fmla="*/ 224587 h 266700"/>
                <a:gd name="connsiteX300" fmla="*/ 183944 w 428625"/>
                <a:gd name="connsiteY300" fmla="*/ 224587 h 266700"/>
                <a:gd name="connsiteX301" fmla="*/ 187153 w 428625"/>
                <a:gd name="connsiteY301" fmla="*/ 227816 h 266700"/>
                <a:gd name="connsiteX302" fmla="*/ 183944 w 428625"/>
                <a:gd name="connsiteY302" fmla="*/ 231054 h 266700"/>
                <a:gd name="connsiteX303" fmla="*/ 183944 w 428625"/>
                <a:gd name="connsiteY303" fmla="*/ 234283 h 266700"/>
                <a:gd name="connsiteX304" fmla="*/ 183944 w 428625"/>
                <a:gd name="connsiteY304" fmla="*/ 237512 h 266700"/>
                <a:gd name="connsiteX305" fmla="*/ 183944 w 428625"/>
                <a:gd name="connsiteY305" fmla="*/ 237512 h 266700"/>
                <a:gd name="connsiteX306" fmla="*/ 183944 w 428625"/>
                <a:gd name="connsiteY306" fmla="*/ 237512 h 266700"/>
                <a:gd name="connsiteX307" fmla="*/ 183944 w 428625"/>
                <a:gd name="connsiteY307" fmla="*/ 237512 h 266700"/>
                <a:gd name="connsiteX308" fmla="*/ 183944 w 428625"/>
                <a:gd name="connsiteY308" fmla="*/ 237512 h 266700"/>
                <a:gd name="connsiteX309" fmla="*/ 183944 w 428625"/>
                <a:gd name="connsiteY309" fmla="*/ 240750 h 266700"/>
                <a:gd name="connsiteX310" fmla="*/ 183944 w 428625"/>
                <a:gd name="connsiteY310" fmla="*/ 240750 h 266700"/>
                <a:gd name="connsiteX311" fmla="*/ 187153 w 428625"/>
                <a:gd name="connsiteY311" fmla="*/ 240750 h 266700"/>
                <a:gd name="connsiteX312" fmla="*/ 187153 w 428625"/>
                <a:gd name="connsiteY312" fmla="*/ 237512 h 266700"/>
                <a:gd name="connsiteX313" fmla="*/ 187153 w 428625"/>
                <a:gd name="connsiteY313" fmla="*/ 237512 h 266700"/>
                <a:gd name="connsiteX314" fmla="*/ 190364 w 428625"/>
                <a:gd name="connsiteY314" fmla="*/ 237512 h 266700"/>
                <a:gd name="connsiteX315" fmla="*/ 190364 w 428625"/>
                <a:gd name="connsiteY315" fmla="*/ 237512 h 266700"/>
                <a:gd name="connsiteX316" fmla="*/ 193573 w 428625"/>
                <a:gd name="connsiteY316" fmla="*/ 234283 h 266700"/>
                <a:gd name="connsiteX317" fmla="*/ 193573 w 428625"/>
                <a:gd name="connsiteY317" fmla="*/ 231054 h 266700"/>
                <a:gd name="connsiteX318" fmla="*/ 193573 w 428625"/>
                <a:gd name="connsiteY318" fmla="*/ 231054 h 266700"/>
                <a:gd name="connsiteX319" fmla="*/ 190364 w 428625"/>
                <a:gd name="connsiteY319" fmla="*/ 227816 h 266700"/>
                <a:gd name="connsiteX320" fmla="*/ 193573 w 428625"/>
                <a:gd name="connsiteY320" fmla="*/ 227816 h 266700"/>
                <a:gd name="connsiteX321" fmla="*/ 193573 w 428625"/>
                <a:gd name="connsiteY321" fmla="*/ 224587 h 266700"/>
                <a:gd name="connsiteX322" fmla="*/ 346088 w 428625"/>
                <a:gd name="connsiteY322" fmla="*/ 185792 h 266700"/>
                <a:gd name="connsiteX323" fmla="*/ 346088 w 428625"/>
                <a:gd name="connsiteY323" fmla="*/ 185792 h 266700"/>
                <a:gd name="connsiteX324" fmla="*/ 342878 w 428625"/>
                <a:gd name="connsiteY324" fmla="*/ 185792 h 266700"/>
                <a:gd name="connsiteX325" fmla="*/ 342878 w 428625"/>
                <a:gd name="connsiteY325" fmla="*/ 189030 h 266700"/>
                <a:gd name="connsiteX326" fmla="*/ 342878 w 428625"/>
                <a:gd name="connsiteY326" fmla="*/ 189030 h 266700"/>
                <a:gd name="connsiteX327" fmla="*/ 342878 w 428625"/>
                <a:gd name="connsiteY327" fmla="*/ 189030 h 266700"/>
                <a:gd name="connsiteX328" fmla="*/ 342878 w 428625"/>
                <a:gd name="connsiteY328" fmla="*/ 189030 h 266700"/>
                <a:gd name="connsiteX329" fmla="*/ 342878 w 428625"/>
                <a:gd name="connsiteY329" fmla="*/ 189030 h 266700"/>
                <a:gd name="connsiteX330" fmla="*/ 339658 w 428625"/>
                <a:gd name="connsiteY330" fmla="*/ 185792 h 266700"/>
                <a:gd name="connsiteX331" fmla="*/ 339658 w 428625"/>
                <a:gd name="connsiteY331" fmla="*/ 185792 h 266700"/>
                <a:gd name="connsiteX332" fmla="*/ 336448 w 428625"/>
                <a:gd name="connsiteY332" fmla="*/ 185792 h 266700"/>
                <a:gd name="connsiteX333" fmla="*/ 336448 w 428625"/>
                <a:gd name="connsiteY333" fmla="*/ 185792 h 266700"/>
                <a:gd name="connsiteX334" fmla="*/ 336448 w 428625"/>
                <a:gd name="connsiteY334" fmla="*/ 189030 h 266700"/>
                <a:gd name="connsiteX335" fmla="*/ 336448 w 428625"/>
                <a:gd name="connsiteY335" fmla="*/ 189030 h 266700"/>
                <a:gd name="connsiteX336" fmla="*/ 336448 w 428625"/>
                <a:gd name="connsiteY336" fmla="*/ 189030 h 266700"/>
                <a:gd name="connsiteX337" fmla="*/ 336448 w 428625"/>
                <a:gd name="connsiteY337" fmla="*/ 189030 h 266700"/>
                <a:gd name="connsiteX338" fmla="*/ 333239 w 428625"/>
                <a:gd name="connsiteY338" fmla="*/ 189030 h 266700"/>
                <a:gd name="connsiteX339" fmla="*/ 333239 w 428625"/>
                <a:gd name="connsiteY339" fmla="*/ 192259 h 266700"/>
                <a:gd name="connsiteX340" fmla="*/ 330028 w 428625"/>
                <a:gd name="connsiteY340" fmla="*/ 192259 h 266700"/>
                <a:gd name="connsiteX341" fmla="*/ 330028 w 428625"/>
                <a:gd name="connsiteY341" fmla="*/ 192259 h 266700"/>
                <a:gd name="connsiteX342" fmla="*/ 330028 w 428625"/>
                <a:gd name="connsiteY342" fmla="*/ 195488 h 266700"/>
                <a:gd name="connsiteX343" fmla="*/ 333239 w 428625"/>
                <a:gd name="connsiteY343" fmla="*/ 195488 h 266700"/>
                <a:gd name="connsiteX344" fmla="*/ 333239 w 428625"/>
                <a:gd name="connsiteY344" fmla="*/ 198726 h 266700"/>
                <a:gd name="connsiteX345" fmla="*/ 333239 w 428625"/>
                <a:gd name="connsiteY345" fmla="*/ 198726 h 266700"/>
                <a:gd name="connsiteX346" fmla="*/ 333239 w 428625"/>
                <a:gd name="connsiteY346" fmla="*/ 201955 h 266700"/>
                <a:gd name="connsiteX347" fmla="*/ 336448 w 428625"/>
                <a:gd name="connsiteY347" fmla="*/ 201955 h 266700"/>
                <a:gd name="connsiteX348" fmla="*/ 336448 w 428625"/>
                <a:gd name="connsiteY348" fmla="*/ 201955 h 266700"/>
                <a:gd name="connsiteX349" fmla="*/ 339658 w 428625"/>
                <a:gd name="connsiteY349" fmla="*/ 205194 h 266700"/>
                <a:gd name="connsiteX350" fmla="*/ 339658 w 428625"/>
                <a:gd name="connsiteY350" fmla="*/ 205194 h 266700"/>
                <a:gd name="connsiteX351" fmla="*/ 342878 w 428625"/>
                <a:gd name="connsiteY351" fmla="*/ 205194 h 266700"/>
                <a:gd name="connsiteX352" fmla="*/ 339658 w 428625"/>
                <a:gd name="connsiteY352" fmla="*/ 205194 h 266700"/>
                <a:gd name="connsiteX353" fmla="*/ 339658 w 428625"/>
                <a:gd name="connsiteY353" fmla="*/ 205194 h 266700"/>
                <a:gd name="connsiteX354" fmla="*/ 342878 w 428625"/>
                <a:gd name="connsiteY354" fmla="*/ 208423 h 266700"/>
                <a:gd name="connsiteX355" fmla="*/ 342878 w 428625"/>
                <a:gd name="connsiteY355" fmla="*/ 208423 h 266700"/>
                <a:gd name="connsiteX356" fmla="*/ 342878 w 428625"/>
                <a:gd name="connsiteY356" fmla="*/ 205194 h 266700"/>
                <a:gd name="connsiteX357" fmla="*/ 342878 w 428625"/>
                <a:gd name="connsiteY357" fmla="*/ 205194 h 266700"/>
                <a:gd name="connsiteX358" fmla="*/ 342878 w 428625"/>
                <a:gd name="connsiteY358" fmla="*/ 205194 h 266700"/>
                <a:gd name="connsiteX359" fmla="*/ 342878 w 428625"/>
                <a:gd name="connsiteY359" fmla="*/ 201955 h 266700"/>
                <a:gd name="connsiteX360" fmla="*/ 342878 w 428625"/>
                <a:gd name="connsiteY360" fmla="*/ 201955 h 266700"/>
                <a:gd name="connsiteX361" fmla="*/ 342878 w 428625"/>
                <a:gd name="connsiteY361" fmla="*/ 198726 h 266700"/>
                <a:gd name="connsiteX362" fmla="*/ 342878 w 428625"/>
                <a:gd name="connsiteY362" fmla="*/ 198726 h 266700"/>
                <a:gd name="connsiteX363" fmla="*/ 342878 w 428625"/>
                <a:gd name="connsiteY363" fmla="*/ 195488 h 266700"/>
                <a:gd name="connsiteX364" fmla="*/ 342878 w 428625"/>
                <a:gd name="connsiteY364" fmla="*/ 195488 h 266700"/>
                <a:gd name="connsiteX365" fmla="*/ 342878 w 428625"/>
                <a:gd name="connsiteY365" fmla="*/ 195488 h 266700"/>
                <a:gd name="connsiteX366" fmla="*/ 342878 w 428625"/>
                <a:gd name="connsiteY366" fmla="*/ 195488 h 266700"/>
                <a:gd name="connsiteX367" fmla="*/ 339658 w 428625"/>
                <a:gd name="connsiteY367" fmla="*/ 195488 h 266700"/>
                <a:gd name="connsiteX368" fmla="*/ 339658 w 428625"/>
                <a:gd name="connsiteY368" fmla="*/ 195488 h 266700"/>
                <a:gd name="connsiteX369" fmla="*/ 339658 w 428625"/>
                <a:gd name="connsiteY369" fmla="*/ 195488 h 266700"/>
                <a:gd name="connsiteX370" fmla="*/ 339658 w 428625"/>
                <a:gd name="connsiteY370" fmla="*/ 195488 h 266700"/>
                <a:gd name="connsiteX371" fmla="*/ 342878 w 428625"/>
                <a:gd name="connsiteY371" fmla="*/ 192259 h 266700"/>
                <a:gd name="connsiteX372" fmla="*/ 339658 w 428625"/>
                <a:gd name="connsiteY372" fmla="*/ 192259 h 266700"/>
                <a:gd name="connsiteX373" fmla="*/ 339658 w 428625"/>
                <a:gd name="connsiteY373" fmla="*/ 192259 h 266700"/>
                <a:gd name="connsiteX374" fmla="*/ 342878 w 428625"/>
                <a:gd name="connsiteY374" fmla="*/ 192259 h 266700"/>
                <a:gd name="connsiteX375" fmla="*/ 342878 w 428625"/>
                <a:gd name="connsiteY375" fmla="*/ 192259 h 266700"/>
                <a:gd name="connsiteX376" fmla="*/ 346088 w 428625"/>
                <a:gd name="connsiteY376" fmla="*/ 192259 h 266700"/>
                <a:gd name="connsiteX377" fmla="*/ 346088 w 428625"/>
                <a:gd name="connsiteY377" fmla="*/ 189030 h 266700"/>
                <a:gd name="connsiteX378" fmla="*/ 346088 w 428625"/>
                <a:gd name="connsiteY378" fmla="*/ 189030 h 266700"/>
                <a:gd name="connsiteX379" fmla="*/ 346088 w 428625"/>
                <a:gd name="connsiteY379" fmla="*/ 189030 h 266700"/>
                <a:gd name="connsiteX380" fmla="*/ 346088 w 428625"/>
                <a:gd name="connsiteY380" fmla="*/ 189030 h 266700"/>
                <a:gd name="connsiteX381" fmla="*/ 346088 w 428625"/>
                <a:gd name="connsiteY381" fmla="*/ 185792 h 266700"/>
                <a:gd name="connsiteX382" fmla="*/ 190364 w 428625"/>
                <a:gd name="connsiteY382" fmla="*/ 185792 h 266700"/>
                <a:gd name="connsiteX383" fmla="*/ 190364 w 428625"/>
                <a:gd name="connsiteY383" fmla="*/ 182563 h 266700"/>
                <a:gd name="connsiteX384" fmla="*/ 190364 w 428625"/>
                <a:gd name="connsiteY384" fmla="*/ 182563 h 266700"/>
                <a:gd name="connsiteX385" fmla="*/ 190364 w 428625"/>
                <a:gd name="connsiteY385" fmla="*/ 185792 h 266700"/>
                <a:gd name="connsiteX386" fmla="*/ 190364 w 428625"/>
                <a:gd name="connsiteY386" fmla="*/ 185792 h 266700"/>
                <a:gd name="connsiteX387" fmla="*/ 190364 w 428625"/>
                <a:gd name="connsiteY387" fmla="*/ 185792 h 266700"/>
                <a:gd name="connsiteX388" fmla="*/ 193573 w 428625"/>
                <a:gd name="connsiteY388" fmla="*/ 185792 h 266700"/>
                <a:gd name="connsiteX389" fmla="*/ 193573 w 428625"/>
                <a:gd name="connsiteY389" fmla="*/ 185792 h 266700"/>
                <a:gd name="connsiteX390" fmla="*/ 193573 w 428625"/>
                <a:gd name="connsiteY390" fmla="*/ 185792 h 266700"/>
                <a:gd name="connsiteX391" fmla="*/ 193573 w 428625"/>
                <a:gd name="connsiteY391" fmla="*/ 182563 h 266700"/>
                <a:gd name="connsiteX392" fmla="*/ 193573 w 428625"/>
                <a:gd name="connsiteY392" fmla="*/ 182563 h 266700"/>
                <a:gd name="connsiteX393" fmla="*/ 193573 w 428625"/>
                <a:gd name="connsiteY393" fmla="*/ 179324 h 266700"/>
                <a:gd name="connsiteX394" fmla="*/ 193573 w 428625"/>
                <a:gd name="connsiteY394" fmla="*/ 179324 h 266700"/>
                <a:gd name="connsiteX395" fmla="*/ 193573 w 428625"/>
                <a:gd name="connsiteY395" fmla="*/ 179324 h 266700"/>
                <a:gd name="connsiteX396" fmla="*/ 193573 w 428625"/>
                <a:gd name="connsiteY396" fmla="*/ 176095 h 266700"/>
                <a:gd name="connsiteX397" fmla="*/ 190364 w 428625"/>
                <a:gd name="connsiteY397" fmla="*/ 176095 h 266700"/>
                <a:gd name="connsiteX398" fmla="*/ 190364 w 428625"/>
                <a:gd name="connsiteY398" fmla="*/ 176095 h 266700"/>
                <a:gd name="connsiteX399" fmla="*/ 190364 w 428625"/>
                <a:gd name="connsiteY399" fmla="*/ 179324 h 266700"/>
                <a:gd name="connsiteX400" fmla="*/ 190364 w 428625"/>
                <a:gd name="connsiteY400" fmla="*/ 182563 h 266700"/>
                <a:gd name="connsiteX401" fmla="*/ 190364 w 428625"/>
                <a:gd name="connsiteY401" fmla="*/ 182563 h 266700"/>
                <a:gd name="connsiteX402" fmla="*/ 190364 w 428625"/>
                <a:gd name="connsiteY402" fmla="*/ 185792 h 266700"/>
                <a:gd name="connsiteX403" fmla="*/ 424745 w 428625"/>
                <a:gd name="connsiteY403" fmla="*/ 127603 h 266700"/>
                <a:gd name="connsiteX404" fmla="*/ 421535 w 428625"/>
                <a:gd name="connsiteY404" fmla="*/ 127603 h 266700"/>
                <a:gd name="connsiteX405" fmla="*/ 418325 w 428625"/>
                <a:gd name="connsiteY405" fmla="*/ 127603 h 266700"/>
                <a:gd name="connsiteX406" fmla="*/ 415115 w 428625"/>
                <a:gd name="connsiteY406" fmla="*/ 127603 h 266700"/>
                <a:gd name="connsiteX407" fmla="*/ 408696 w 428625"/>
                <a:gd name="connsiteY407" fmla="*/ 127603 h 266700"/>
                <a:gd name="connsiteX408" fmla="*/ 408696 w 428625"/>
                <a:gd name="connsiteY408" fmla="*/ 124374 h 266700"/>
                <a:gd name="connsiteX409" fmla="*/ 415115 w 428625"/>
                <a:gd name="connsiteY409" fmla="*/ 124374 h 266700"/>
                <a:gd name="connsiteX410" fmla="*/ 421535 w 428625"/>
                <a:gd name="connsiteY410" fmla="*/ 121136 h 266700"/>
                <a:gd name="connsiteX411" fmla="*/ 424745 w 428625"/>
                <a:gd name="connsiteY411" fmla="*/ 117907 h 266700"/>
                <a:gd name="connsiteX412" fmla="*/ 421535 w 428625"/>
                <a:gd name="connsiteY412" fmla="*/ 114678 h 266700"/>
                <a:gd name="connsiteX413" fmla="*/ 418325 w 428625"/>
                <a:gd name="connsiteY413" fmla="*/ 111439 h 266700"/>
                <a:gd name="connsiteX414" fmla="*/ 415115 w 428625"/>
                <a:gd name="connsiteY414" fmla="*/ 111439 h 266700"/>
                <a:gd name="connsiteX415" fmla="*/ 402266 w 428625"/>
                <a:gd name="connsiteY415" fmla="*/ 108210 h 266700"/>
                <a:gd name="connsiteX416" fmla="*/ 399056 w 428625"/>
                <a:gd name="connsiteY416" fmla="*/ 108210 h 266700"/>
                <a:gd name="connsiteX417" fmla="*/ 392636 w 428625"/>
                <a:gd name="connsiteY417" fmla="*/ 108210 h 266700"/>
                <a:gd name="connsiteX418" fmla="*/ 389427 w 428625"/>
                <a:gd name="connsiteY418" fmla="*/ 108210 h 266700"/>
                <a:gd name="connsiteX419" fmla="*/ 386216 w 428625"/>
                <a:gd name="connsiteY419" fmla="*/ 104972 h 266700"/>
                <a:gd name="connsiteX420" fmla="*/ 379796 w 428625"/>
                <a:gd name="connsiteY420" fmla="*/ 104972 h 266700"/>
                <a:gd name="connsiteX421" fmla="*/ 379796 w 428625"/>
                <a:gd name="connsiteY421" fmla="*/ 98514 h 266700"/>
                <a:gd name="connsiteX422" fmla="*/ 386216 w 428625"/>
                <a:gd name="connsiteY422" fmla="*/ 95276 h 266700"/>
                <a:gd name="connsiteX423" fmla="*/ 392636 w 428625"/>
                <a:gd name="connsiteY423" fmla="*/ 98514 h 266700"/>
                <a:gd name="connsiteX424" fmla="*/ 392636 w 428625"/>
                <a:gd name="connsiteY424" fmla="*/ 95276 h 266700"/>
                <a:gd name="connsiteX425" fmla="*/ 392636 w 428625"/>
                <a:gd name="connsiteY425" fmla="*/ 92046 h 266700"/>
                <a:gd name="connsiteX426" fmla="*/ 395847 w 428625"/>
                <a:gd name="connsiteY426" fmla="*/ 92046 h 266700"/>
                <a:gd name="connsiteX427" fmla="*/ 405485 w 428625"/>
                <a:gd name="connsiteY427" fmla="*/ 98514 h 266700"/>
                <a:gd name="connsiteX428" fmla="*/ 418325 w 428625"/>
                <a:gd name="connsiteY428" fmla="*/ 101743 h 266700"/>
                <a:gd name="connsiteX429" fmla="*/ 421535 w 428625"/>
                <a:gd name="connsiteY429" fmla="*/ 98514 h 266700"/>
                <a:gd name="connsiteX430" fmla="*/ 424745 w 428625"/>
                <a:gd name="connsiteY430" fmla="*/ 98514 h 266700"/>
                <a:gd name="connsiteX431" fmla="*/ 421535 w 428625"/>
                <a:gd name="connsiteY431" fmla="*/ 95276 h 266700"/>
                <a:gd name="connsiteX432" fmla="*/ 418325 w 428625"/>
                <a:gd name="connsiteY432" fmla="*/ 95276 h 266700"/>
                <a:gd name="connsiteX433" fmla="*/ 421535 w 428625"/>
                <a:gd name="connsiteY433" fmla="*/ 95276 h 266700"/>
                <a:gd name="connsiteX434" fmla="*/ 421535 w 428625"/>
                <a:gd name="connsiteY434" fmla="*/ 92046 h 266700"/>
                <a:gd name="connsiteX435" fmla="*/ 424745 w 428625"/>
                <a:gd name="connsiteY435" fmla="*/ 92046 h 266700"/>
                <a:gd name="connsiteX436" fmla="*/ 421535 w 428625"/>
                <a:gd name="connsiteY436" fmla="*/ 88808 h 266700"/>
                <a:gd name="connsiteX437" fmla="*/ 418325 w 428625"/>
                <a:gd name="connsiteY437" fmla="*/ 88808 h 266700"/>
                <a:gd name="connsiteX438" fmla="*/ 418325 w 428625"/>
                <a:gd name="connsiteY438" fmla="*/ 88808 h 266700"/>
                <a:gd name="connsiteX439" fmla="*/ 415115 w 428625"/>
                <a:gd name="connsiteY439" fmla="*/ 80730 h 266700"/>
                <a:gd name="connsiteX440" fmla="*/ 411905 w 428625"/>
                <a:gd name="connsiteY440" fmla="*/ 77502 h 266700"/>
                <a:gd name="connsiteX441" fmla="*/ 411905 w 428625"/>
                <a:gd name="connsiteY441" fmla="*/ 77502 h 266700"/>
                <a:gd name="connsiteX442" fmla="*/ 408696 w 428625"/>
                <a:gd name="connsiteY442" fmla="*/ 71034 h 266700"/>
                <a:gd name="connsiteX443" fmla="*/ 408696 w 428625"/>
                <a:gd name="connsiteY443" fmla="*/ 67796 h 266700"/>
                <a:gd name="connsiteX444" fmla="*/ 408696 w 428625"/>
                <a:gd name="connsiteY444" fmla="*/ 67796 h 266700"/>
                <a:gd name="connsiteX445" fmla="*/ 405485 w 428625"/>
                <a:gd name="connsiteY445" fmla="*/ 64567 h 266700"/>
                <a:gd name="connsiteX446" fmla="*/ 399056 w 428625"/>
                <a:gd name="connsiteY446" fmla="*/ 64567 h 266700"/>
                <a:gd name="connsiteX447" fmla="*/ 392636 w 428625"/>
                <a:gd name="connsiteY447" fmla="*/ 67796 h 266700"/>
                <a:gd name="connsiteX448" fmla="*/ 370167 w 428625"/>
                <a:gd name="connsiteY448" fmla="*/ 71034 h 266700"/>
                <a:gd name="connsiteX449" fmla="*/ 366957 w 428625"/>
                <a:gd name="connsiteY449" fmla="*/ 71034 h 266700"/>
                <a:gd name="connsiteX450" fmla="*/ 363737 w 428625"/>
                <a:gd name="connsiteY450" fmla="*/ 74263 h 266700"/>
                <a:gd name="connsiteX451" fmla="*/ 363737 w 428625"/>
                <a:gd name="connsiteY451" fmla="*/ 74263 h 266700"/>
                <a:gd name="connsiteX452" fmla="*/ 360528 w 428625"/>
                <a:gd name="connsiteY452" fmla="*/ 74263 h 266700"/>
                <a:gd name="connsiteX453" fmla="*/ 355718 w 428625"/>
                <a:gd name="connsiteY453" fmla="*/ 88808 h 266700"/>
                <a:gd name="connsiteX454" fmla="*/ 352507 w 428625"/>
                <a:gd name="connsiteY454" fmla="*/ 92046 h 266700"/>
                <a:gd name="connsiteX455" fmla="*/ 352507 w 428625"/>
                <a:gd name="connsiteY455" fmla="*/ 92046 h 266700"/>
                <a:gd name="connsiteX456" fmla="*/ 352507 w 428625"/>
                <a:gd name="connsiteY456" fmla="*/ 92046 h 266700"/>
                <a:gd name="connsiteX457" fmla="*/ 355718 w 428625"/>
                <a:gd name="connsiteY457" fmla="*/ 92046 h 266700"/>
                <a:gd name="connsiteX458" fmla="*/ 355718 w 428625"/>
                <a:gd name="connsiteY458" fmla="*/ 92046 h 266700"/>
                <a:gd name="connsiteX459" fmla="*/ 355718 w 428625"/>
                <a:gd name="connsiteY459" fmla="*/ 92046 h 266700"/>
                <a:gd name="connsiteX460" fmla="*/ 360528 w 428625"/>
                <a:gd name="connsiteY460" fmla="*/ 88808 h 266700"/>
                <a:gd name="connsiteX461" fmla="*/ 360528 w 428625"/>
                <a:gd name="connsiteY461" fmla="*/ 88808 h 266700"/>
                <a:gd name="connsiteX462" fmla="*/ 360528 w 428625"/>
                <a:gd name="connsiteY462" fmla="*/ 88808 h 266700"/>
                <a:gd name="connsiteX463" fmla="*/ 360528 w 428625"/>
                <a:gd name="connsiteY463" fmla="*/ 88808 h 266700"/>
                <a:gd name="connsiteX464" fmla="*/ 360528 w 428625"/>
                <a:gd name="connsiteY464" fmla="*/ 92046 h 266700"/>
                <a:gd name="connsiteX465" fmla="*/ 363737 w 428625"/>
                <a:gd name="connsiteY465" fmla="*/ 92046 h 266700"/>
                <a:gd name="connsiteX466" fmla="*/ 360528 w 428625"/>
                <a:gd name="connsiteY466" fmla="*/ 95276 h 266700"/>
                <a:gd name="connsiteX467" fmla="*/ 363737 w 428625"/>
                <a:gd name="connsiteY467" fmla="*/ 95276 h 266700"/>
                <a:gd name="connsiteX468" fmla="*/ 363737 w 428625"/>
                <a:gd name="connsiteY468" fmla="*/ 98514 h 266700"/>
                <a:gd name="connsiteX469" fmla="*/ 363737 w 428625"/>
                <a:gd name="connsiteY469" fmla="*/ 98514 h 266700"/>
                <a:gd name="connsiteX470" fmla="*/ 370167 w 428625"/>
                <a:gd name="connsiteY470" fmla="*/ 95276 h 266700"/>
                <a:gd name="connsiteX471" fmla="*/ 370167 w 428625"/>
                <a:gd name="connsiteY471" fmla="*/ 95276 h 266700"/>
                <a:gd name="connsiteX472" fmla="*/ 370167 w 428625"/>
                <a:gd name="connsiteY472" fmla="*/ 98514 h 266700"/>
                <a:gd name="connsiteX473" fmla="*/ 370167 w 428625"/>
                <a:gd name="connsiteY473" fmla="*/ 101743 h 266700"/>
                <a:gd name="connsiteX474" fmla="*/ 366957 w 428625"/>
                <a:gd name="connsiteY474" fmla="*/ 101743 h 266700"/>
                <a:gd name="connsiteX475" fmla="*/ 366957 w 428625"/>
                <a:gd name="connsiteY475" fmla="*/ 101743 h 266700"/>
                <a:gd name="connsiteX476" fmla="*/ 370167 w 428625"/>
                <a:gd name="connsiteY476" fmla="*/ 104972 h 266700"/>
                <a:gd name="connsiteX477" fmla="*/ 373377 w 428625"/>
                <a:gd name="connsiteY477" fmla="*/ 108210 h 266700"/>
                <a:gd name="connsiteX478" fmla="*/ 373377 w 428625"/>
                <a:gd name="connsiteY478" fmla="*/ 108210 h 266700"/>
                <a:gd name="connsiteX479" fmla="*/ 376587 w 428625"/>
                <a:gd name="connsiteY479" fmla="*/ 114678 h 266700"/>
                <a:gd name="connsiteX480" fmla="*/ 370167 w 428625"/>
                <a:gd name="connsiteY480" fmla="*/ 111439 h 266700"/>
                <a:gd name="connsiteX481" fmla="*/ 366957 w 428625"/>
                <a:gd name="connsiteY481" fmla="*/ 108210 h 266700"/>
                <a:gd name="connsiteX482" fmla="*/ 366957 w 428625"/>
                <a:gd name="connsiteY482" fmla="*/ 111439 h 266700"/>
                <a:gd name="connsiteX483" fmla="*/ 370167 w 428625"/>
                <a:gd name="connsiteY483" fmla="*/ 117907 h 266700"/>
                <a:gd name="connsiteX484" fmla="*/ 370167 w 428625"/>
                <a:gd name="connsiteY484" fmla="*/ 121136 h 266700"/>
                <a:gd name="connsiteX485" fmla="*/ 370167 w 428625"/>
                <a:gd name="connsiteY485" fmla="*/ 121136 h 266700"/>
                <a:gd name="connsiteX486" fmla="*/ 366957 w 428625"/>
                <a:gd name="connsiteY486" fmla="*/ 121136 h 266700"/>
                <a:gd name="connsiteX487" fmla="*/ 363737 w 428625"/>
                <a:gd name="connsiteY487" fmla="*/ 117907 h 266700"/>
                <a:gd name="connsiteX488" fmla="*/ 363737 w 428625"/>
                <a:gd name="connsiteY488" fmla="*/ 114678 h 266700"/>
                <a:gd name="connsiteX489" fmla="*/ 363737 w 428625"/>
                <a:gd name="connsiteY489" fmla="*/ 111439 h 266700"/>
                <a:gd name="connsiteX490" fmla="*/ 363737 w 428625"/>
                <a:gd name="connsiteY490" fmla="*/ 108210 h 266700"/>
                <a:gd name="connsiteX491" fmla="*/ 360528 w 428625"/>
                <a:gd name="connsiteY491" fmla="*/ 104972 h 266700"/>
                <a:gd name="connsiteX492" fmla="*/ 360528 w 428625"/>
                <a:gd name="connsiteY492" fmla="*/ 101743 h 266700"/>
                <a:gd name="connsiteX493" fmla="*/ 355718 w 428625"/>
                <a:gd name="connsiteY493" fmla="*/ 101743 h 266700"/>
                <a:gd name="connsiteX494" fmla="*/ 355718 w 428625"/>
                <a:gd name="connsiteY494" fmla="*/ 101743 h 266700"/>
                <a:gd name="connsiteX495" fmla="*/ 352507 w 428625"/>
                <a:gd name="connsiteY495" fmla="*/ 104972 h 266700"/>
                <a:gd name="connsiteX496" fmla="*/ 352507 w 428625"/>
                <a:gd name="connsiteY496" fmla="*/ 104972 h 266700"/>
                <a:gd name="connsiteX497" fmla="*/ 349298 w 428625"/>
                <a:gd name="connsiteY497" fmla="*/ 101743 h 266700"/>
                <a:gd name="connsiteX498" fmla="*/ 349298 w 428625"/>
                <a:gd name="connsiteY498" fmla="*/ 101743 h 266700"/>
                <a:gd name="connsiteX499" fmla="*/ 349298 w 428625"/>
                <a:gd name="connsiteY499" fmla="*/ 98514 h 266700"/>
                <a:gd name="connsiteX500" fmla="*/ 349298 w 428625"/>
                <a:gd name="connsiteY500" fmla="*/ 98514 h 266700"/>
                <a:gd name="connsiteX501" fmla="*/ 346088 w 428625"/>
                <a:gd name="connsiteY501" fmla="*/ 98514 h 266700"/>
                <a:gd name="connsiteX502" fmla="*/ 346088 w 428625"/>
                <a:gd name="connsiteY502" fmla="*/ 101743 h 266700"/>
                <a:gd name="connsiteX503" fmla="*/ 346088 w 428625"/>
                <a:gd name="connsiteY503" fmla="*/ 101743 h 266700"/>
                <a:gd name="connsiteX504" fmla="*/ 346088 w 428625"/>
                <a:gd name="connsiteY504" fmla="*/ 101743 h 266700"/>
                <a:gd name="connsiteX505" fmla="*/ 342878 w 428625"/>
                <a:gd name="connsiteY505" fmla="*/ 98514 h 266700"/>
                <a:gd name="connsiteX506" fmla="*/ 342878 w 428625"/>
                <a:gd name="connsiteY506" fmla="*/ 95276 h 266700"/>
                <a:gd name="connsiteX507" fmla="*/ 342878 w 428625"/>
                <a:gd name="connsiteY507" fmla="*/ 95276 h 266700"/>
                <a:gd name="connsiteX508" fmla="*/ 346088 w 428625"/>
                <a:gd name="connsiteY508" fmla="*/ 92046 h 266700"/>
                <a:gd name="connsiteX509" fmla="*/ 346088 w 428625"/>
                <a:gd name="connsiteY509" fmla="*/ 88808 h 266700"/>
                <a:gd name="connsiteX510" fmla="*/ 342878 w 428625"/>
                <a:gd name="connsiteY510" fmla="*/ 88808 h 266700"/>
                <a:gd name="connsiteX511" fmla="*/ 342878 w 428625"/>
                <a:gd name="connsiteY511" fmla="*/ 85579 h 266700"/>
                <a:gd name="connsiteX512" fmla="*/ 333239 w 428625"/>
                <a:gd name="connsiteY512" fmla="*/ 92046 h 266700"/>
                <a:gd name="connsiteX513" fmla="*/ 333239 w 428625"/>
                <a:gd name="connsiteY513" fmla="*/ 88808 h 266700"/>
                <a:gd name="connsiteX514" fmla="*/ 333239 w 428625"/>
                <a:gd name="connsiteY514" fmla="*/ 80730 h 266700"/>
                <a:gd name="connsiteX515" fmla="*/ 333239 w 428625"/>
                <a:gd name="connsiteY515" fmla="*/ 77502 h 266700"/>
                <a:gd name="connsiteX516" fmla="*/ 330028 w 428625"/>
                <a:gd name="connsiteY516" fmla="*/ 77502 h 266700"/>
                <a:gd name="connsiteX517" fmla="*/ 333239 w 428625"/>
                <a:gd name="connsiteY517" fmla="*/ 71034 h 266700"/>
                <a:gd name="connsiteX518" fmla="*/ 333239 w 428625"/>
                <a:gd name="connsiteY518" fmla="*/ 71034 h 266700"/>
                <a:gd name="connsiteX519" fmla="*/ 336448 w 428625"/>
                <a:gd name="connsiteY519" fmla="*/ 71034 h 266700"/>
                <a:gd name="connsiteX520" fmla="*/ 339658 w 428625"/>
                <a:gd name="connsiteY520" fmla="*/ 71034 h 266700"/>
                <a:gd name="connsiteX521" fmla="*/ 339658 w 428625"/>
                <a:gd name="connsiteY521" fmla="*/ 77502 h 266700"/>
                <a:gd name="connsiteX522" fmla="*/ 342878 w 428625"/>
                <a:gd name="connsiteY522" fmla="*/ 80730 h 266700"/>
                <a:gd name="connsiteX523" fmla="*/ 342878 w 428625"/>
                <a:gd name="connsiteY523" fmla="*/ 80730 h 266700"/>
                <a:gd name="connsiteX524" fmla="*/ 346088 w 428625"/>
                <a:gd name="connsiteY524" fmla="*/ 80730 h 266700"/>
                <a:gd name="connsiteX525" fmla="*/ 349298 w 428625"/>
                <a:gd name="connsiteY525" fmla="*/ 80730 h 266700"/>
                <a:gd name="connsiteX526" fmla="*/ 352507 w 428625"/>
                <a:gd name="connsiteY526" fmla="*/ 77502 h 266700"/>
                <a:gd name="connsiteX527" fmla="*/ 355718 w 428625"/>
                <a:gd name="connsiteY527" fmla="*/ 77502 h 266700"/>
                <a:gd name="connsiteX528" fmla="*/ 355718 w 428625"/>
                <a:gd name="connsiteY528" fmla="*/ 74263 h 266700"/>
                <a:gd name="connsiteX529" fmla="*/ 355718 w 428625"/>
                <a:gd name="connsiteY529" fmla="*/ 71034 h 266700"/>
                <a:gd name="connsiteX530" fmla="*/ 355718 w 428625"/>
                <a:gd name="connsiteY530" fmla="*/ 67796 h 266700"/>
                <a:gd name="connsiteX531" fmla="*/ 352507 w 428625"/>
                <a:gd name="connsiteY531" fmla="*/ 64567 h 266700"/>
                <a:gd name="connsiteX532" fmla="*/ 349298 w 428625"/>
                <a:gd name="connsiteY532" fmla="*/ 58099 h 266700"/>
                <a:gd name="connsiteX533" fmla="*/ 346088 w 428625"/>
                <a:gd name="connsiteY533" fmla="*/ 54870 h 266700"/>
                <a:gd name="connsiteX534" fmla="*/ 342878 w 428625"/>
                <a:gd name="connsiteY534" fmla="*/ 54870 h 266700"/>
                <a:gd name="connsiteX535" fmla="*/ 339658 w 428625"/>
                <a:gd name="connsiteY535" fmla="*/ 51632 h 266700"/>
                <a:gd name="connsiteX536" fmla="*/ 336448 w 428625"/>
                <a:gd name="connsiteY536" fmla="*/ 51632 h 266700"/>
                <a:gd name="connsiteX537" fmla="*/ 326819 w 428625"/>
                <a:gd name="connsiteY537" fmla="*/ 51632 h 266700"/>
                <a:gd name="connsiteX538" fmla="*/ 323608 w 428625"/>
                <a:gd name="connsiteY538" fmla="*/ 54870 h 266700"/>
                <a:gd name="connsiteX539" fmla="*/ 320399 w 428625"/>
                <a:gd name="connsiteY539" fmla="*/ 58099 h 266700"/>
                <a:gd name="connsiteX540" fmla="*/ 320399 w 428625"/>
                <a:gd name="connsiteY540" fmla="*/ 58099 h 266700"/>
                <a:gd name="connsiteX541" fmla="*/ 320399 w 428625"/>
                <a:gd name="connsiteY541" fmla="*/ 61337 h 266700"/>
                <a:gd name="connsiteX542" fmla="*/ 320399 w 428625"/>
                <a:gd name="connsiteY542" fmla="*/ 61337 h 266700"/>
                <a:gd name="connsiteX543" fmla="*/ 320399 w 428625"/>
                <a:gd name="connsiteY543" fmla="*/ 58099 h 266700"/>
                <a:gd name="connsiteX544" fmla="*/ 317189 w 428625"/>
                <a:gd name="connsiteY544" fmla="*/ 58099 h 266700"/>
                <a:gd name="connsiteX545" fmla="*/ 317189 w 428625"/>
                <a:gd name="connsiteY545" fmla="*/ 58099 h 266700"/>
                <a:gd name="connsiteX546" fmla="*/ 310769 w 428625"/>
                <a:gd name="connsiteY546" fmla="*/ 58099 h 266700"/>
                <a:gd name="connsiteX547" fmla="*/ 307559 w 428625"/>
                <a:gd name="connsiteY547" fmla="*/ 58099 h 266700"/>
                <a:gd name="connsiteX548" fmla="*/ 297920 w 428625"/>
                <a:gd name="connsiteY548" fmla="*/ 51632 h 266700"/>
                <a:gd name="connsiteX549" fmla="*/ 291500 w 428625"/>
                <a:gd name="connsiteY549" fmla="*/ 48403 h 266700"/>
                <a:gd name="connsiteX550" fmla="*/ 288290 w 428625"/>
                <a:gd name="connsiteY550" fmla="*/ 48403 h 266700"/>
                <a:gd name="connsiteX551" fmla="*/ 288290 w 428625"/>
                <a:gd name="connsiteY551" fmla="*/ 48403 h 266700"/>
                <a:gd name="connsiteX552" fmla="*/ 285080 w 428625"/>
                <a:gd name="connsiteY552" fmla="*/ 41935 h 266700"/>
                <a:gd name="connsiteX553" fmla="*/ 281870 w 428625"/>
                <a:gd name="connsiteY553" fmla="*/ 41935 h 266700"/>
                <a:gd name="connsiteX554" fmla="*/ 281870 w 428625"/>
                <a:gd name="connsiteY554" fmla="*/ 48403 h 266700"/>
                <a:gd name="connsiteX555" fmla="*/ 281870 w 428625"/>
                <a:gd name="connsiteY555" fmla="*/ 48403 h 266700"/>
                <a:gd name="connsiteX556" fmla="*/ 285080 w 428625"/>
                <a:gd name="connsiteY556" fmla="*/ 48403 h 266700"/>
                <a:gd name="connsiteX557" fmla="*/ 285080 w 428625"/>
                <a:gd name="connsiteY557" fmla="*/ 51632 h 266700"/>
                <a:gd name="connsiteX558" fmla="*/ 285080 w 428625"/>
                <a:gd name="connsiteY558" fmla="*/ 51632 h 266700"/>
                <a:gd name="connsiteX559" fmla="*/ 288290 w 428625"/>
                <a:gd name="connsiteY559" fmla="*/ 54870 h 266700"/>
                <a:gd name="connsiteX560" fmla="*/ 291500 w 428625"/>
                <a:gd name="connsiteY560" fmla="*/ 61337 h 266700"/>
                <a:gd name="connsiteX561" fmla="*/ 291500 w 428625"/>
                <a:gd name="connsiteY561" fmla="*/ 61337 h 266700"/>
                <a:gd name="connsiteX562" fmla="*/ 291500 w 428625"/>
                <a:gd name="connsiteY562" fmla="*/ 64567 h 266700"/>
                <a:gd name="connsiteX563" fmla="*/ 288290 w 428625"/>
                <a:gd name="connsiteY563" fmla="*/ 67796 h 266700"/>
                <a:gd name="connsiteX564" fmla="*/ 285080 w 428625"/>
                <a:gd name="connsiteY564" fmla="*/ 67796 h 266700"/>
                <a:gd name="connsiteX565" fmla="*/ 278660 w 428625"/>
                <a:gd name="connsiteY565" fmla="*/ 67796 h 266700"/>
                <a:gd name="connsiteX566" fmla="*/ 278660 w 428625"/>
                <a:gd name="connsiteY566" fmla="*/ 67796 h 266700"/>
                <a:gd name="connsiteX567" fmla="*/ 275450 w 428625"/>
                <a:gd name="connsiteY567" fmla="*/ 71034 h 266700"/>
                <a:gd name="connsiteX568" fmla="*/ 275450 w 428625"/>
                <a:gd name="connsiteY568" fmla="*/ 74263 h 266700"/>
                <a:gd name="connsiteX569" fmla="*/ 275450 w 428625"/>
                <a:gd name="connsiteY569" fmla="*/ 74263 h 266700"/>
                <a:gd name="connsiteX570" fmla="*/ 272240 w 428625"/>
                <a:gd name="connsiteY570" fmla="*/ 74263 h 266700"/>
                <a:gd name="connsiteX571" fmla="*/ 269030 w 428625"/>
                <a:gd name="connsiteY571" fmla="*/ 74263 h 266700"/>
                <a:gd name="connsiteX572" fmla="*/ 269030 w 428625"/>
                <a:gd name="connsiteY572" fmla="*/ 74263 h 266700"/>
                <a:gd name="connsiteX573" fmla="*/ 265821 w 428625"/>
                <a:gd name="connsiteY573" fmla="*/ 71034 h 266700"/>
                <a:gd name="connsiteX574" fmla="*/ 265821 w 428625"/>
                <a:gd name="connsiteY574" fmla="*/ 71034 h 266700"/>
                <a:gd name="connsiteX575" fmla="*/ 262610 w 428625"/>
                <a:gd name="connsiteY575" fmla="*/ 74263 h 266700"/>
                <a:gd name="connsiteX576" fmla="*/ 262610 w 428625"/>
                <a:gd name="connsiteY576" fmla="*/ 74263 h 266700"/>
                <a:gd name="connsiteX577" fmla="*/ 262610 w 428625"/>
                <a:gd name="connsiteY577" fmla="*/ 77502 h 266700"/>
                <a:gd name="connsiteX578" fmla="*/ 262610 w 428625"/>
                <a:gd name="connsiteY578" fmla="*/ 80730 h 266700"/>
                <a:gd name="connsiteX579" fmla="*/ 262610 w 428625"/>
                <a:gd name="connsiteY579" fmla="*/ 85579 h 266700"/>
                <a:gd name="connsiteX580" fmla="*/ 275450 w 428625"/>
                <a:gd name="connsiteY580" fmla="*/ 88808 h 266700"/>
                <a:gd name="connsiteX581" fmla="*/ 278660 w 428625"/>
                <a:gd name="connsiteY581" fmla="*/ 92046 h 266700"/>
                <a:gd name="connsiteX582" fmla="*/ 272240 w 428625"/>
                <a:gd name="connsiteY582" fmla="*/ 92046 h 266700"/>
                <a:gd name="connsiteX583" fmla="*/ 272240 w 428625"/>
                <a:gd name="connsiteY583" fmla="*/ 95276 h 266700"/>
                <a:gd name="connsiteX584" fmla="*/ 272240 w 428625"/>
                <a:gd name="connsiteY584" fmla="*/ 98514 h 266700"/>
                <a:gd name="connsiteX585" fmla="*/ 275450 w 428625"/>
                <a:gd name="connsiteY585" fmla="*/ 101743 h 266700"/>
                <a:gd name="connsiteX586" fmla="*/ 272240 w 428625"/>
                <a:gd name="connsiteY586" fmla="*/ 108210 h 266700"/>
                <a:gd name="connsiteX587" fmla="*/ 269030 w 428625"/>
                <a:gd name="connsiteY587" fmla="*/ 104972 h 266700"/>
                <a:gd name="connsiteX588" fmla="*/ 262610 w 428625"/>
                <a:gd name="connsiteY588" fmla="*/ 92046 h 266700"/>
                <a:gd name="connsiteX589" fmla="*/ 262610 w 428625"/>
                <a:gd name="connsiteY589" fmla="*/ 98514 h 266700"/>
                <a:gd name="connsiteX590" fmla="*/ 259391 w 428625"/>
                <a:gd name="connsiteY590" fmla="*/ 101743 h 266700"/>
                <a:gd name="connsiteX591" fmla="*/ 256181 w 428625"/>
                <a:gd name="connsiteY591" fmla="*/ 104972 h 266700"/>
                <a:gd name="connsiteX592" fmla="*/ 259391 w 428625"/>
                <a:gd name="connsiteY592" fmla="*/ 111439 h 266700"/>
                <a:gd name="connsiteX593" fmla="*/ 262610 w 428625"/>
                <a:gd name="connsiteY593" fmla="*/ 114678 h 266700"/>
                <a:gd name="connsiteX594" fmla="*/ 272240 w 428625"/>
                <a:gd name="connsiteY594" fmla="*/ 117907 h 266700"/>
                <a:gd name="connsiteX595" fmla="*/ 275450 w 428625"/>
                <a:gd name="connsiteY595" fmla="*/ 121136 h 266700"/>
                <a:gd name="connsiteX596" fmla="*/ 275450 w 428625"/>
                <a:gd name="connsiteY596" fmla="*/ 121136 h 266700"/>
                <a:gd name="connsiteX597" fmla="*/ 275450 w 428625"/>
                <a:gd name="connsiteY597" fmla="*/ 121136 h 266700"/>
                <a:gd name="connsiteX598" fmla="*/ 278660 w 428625"/>
                <a:gd name="connsiteY598" fmla="*/ 121136 h 266700"/>
                <a:gd name="connsiteX599" fmla="*/ 275450 w 428625"/>
                <a:gd name="connsiteY599" fmla="*/ 124374 h 266700"/>
                <a:gd name="connsiteX600" fmla="*/ 275450 w 428625"/>
                <a:gd name="connsiteY600" fmla="*/ 124374 h 266700"/>
                <a:gd name="connsiteX601" fmla="*/ 275450 w 428625"/>
                <a:gd name="connsiteY601" fmla="*/ 124374 h 266700"/>
                <a:gd name="connsiteX602" fmla="*/ 272240 w 428625"/>
                <a:gd name="connsiteY602" fmla="*/ 124374 h 266700"/>
                <a:gd name="connsiteX603" fmla="*/ 272240 w 428625"/>
                <a:gd name="connsiteY603" fmla="*/ 127603 h 266700"/>
                <a:gd name="connsiteX604" fmla="*/ 275450 w 428625"/>
                <a:gd name="connsiteY604" fmla="*/ 130841 h 266700"/>
                <a:gd name="connsiteX605" fmla="*/ 275450 w 428625"/>
                <a:gd name="connsiteY605" fmla="*/ 134071 h 266700"/>
                <a:gd name="connsiteX606" fmla="*/ 275450 w 428625"/>
                <a:gd name="connsiteY606" fmla="*/ 137300 h 266700"/>
                <a:gd name="connsiteX607" fmla="*/ 275450 w 428625"/>
                <a:gd name="connsiteY607" fmla="*/ 140538 h 266700"/>
                <a:gd name="connsiteX608" fmla="*/ 278660 w 428625"/>
                <a:gd name="connsiteY608" fmla="*/ 143767 h 266700"/>
                <a:gd name="connsiteX609" fmla="*/ 278660 w 428625"/>
                <a:gd name="connsiteY609" fmla="*/ 147006 h 266700"/>
                <a:gd name="connsiteX610" fmla="*/ 278660 w 428625"/>
                <a:gd name="connsiteY610" fmla="*/ 150234 h 266700"/>
                <a:gd name="connsiteX611" fmla="*/ 275450 w 428625"/>
                <a:gd name="connsiteY611" fmla="*/ 150234 h 266700"/>
                <a:gd name="connsiteX612" fmla="*/ 272240 w 428625"/>
                <a:gd name="connsiteY612" fmla="*/ 153463 h 266700"/>
                <a:gd name="connsiteX613" fmla="*/ 272240 w 428625"/>
                <a:gd name="connsiteY613" fmla="*/ 153463 h 266700"/>
                <a:gd name="connsiteX614" fmla="*/ 272240 w 428625"/>
                <a:gd name="connsiteY614" fmla="*/ 150234 h 266700"/>
                <a:gd name="connsiteX615" fmla="*/ 272240 w 428625"/>
                <a:gd name="connsiteY615" fmla="*/ 150234 h 266700"/>
                <a:gd name="connsiteX616" fmla="*/ 272240 w 428625"/>
                <a:gd name="connsiteY616" fmla="*/ 147006 h 266700"/>
                <a:gd name="connsiteX617" fmla="*/ 272240 w 428625"/>
                <a:gd name="connsiteY617" fmla="*/ 143767 h 266700"/>
                <a:gd name="connsiteX618" fmla="*/ 272240 w 428625"/>
                <a:gd name="connsiteY618" fmla="*/ 143767 h 266700"/>
                <a:gd name="connsiteX619" fmla="*/ 272240 w 428625"/>
                <a:gd name="connsiteY619" fmla="*/ 140538 h 266700"/>
                <a:gd name="connsiteX620" fmla="*/ 272240 w 428625"/>
                <a:gd name="connsiteY620" fmla="*/ 140538 h 266700"/>
                <a:gd name="connsiteX621" fmla="*/ 272240 w 428625"/>
                <a:gd name="connsiteY621" fmla="*/ 137300 h 266700"/>
                <a:gd name="connsiteX622" fmla="*/ 272240 w 428625"/>
                <a:gd name="connsiteY622" fmla="*/ 137300 h 266700"/>
                <a:gd name="connsiteX623" fmla="*/ 269030 w 428625"/>
                <a:gd name="connsiteY623" fmla="*/ 137300 h 266700"/>
                <a:gd name="connsiteX624" fmla="*/ 269030 w 428625"/>
                <a:gd name="connsiteY624" fmla="*/ 134071 h 266700"/>
                <a:gd name="connsiteX625" fmla="*/ 269030 w 428625"/>
                <a:gd name="connsiteY625" fmla="*/ 134071 h 266700"/>
                <a:gd name="connsiteX626" fmla="*/ 269030 w 428625"/>
                <a:gd name="connsiteY626" fmla="*/ 130841 h 266700"/>
                <a:gd name="connsiteX627" fmla="*/ 269030 w 428625"/>
                <a:gd name="connsiteY627" fmla="*/ 127603 h 266700"/>
                <a:gd name="connsiteX628" fmla="*/ 269030 w 428625"/>
                <a:gd name="connsiteY628" fmla="*/ 127603 h 266700"/>
                <a:gd name="connsiteX629" fmla="*/ 265821 w 428625"/>
                <a:gd name="connsiteY629" fmla="*/ 127603 h 266700"/>
                <a:gd name="connsiteX630" fmla="*/ 259391 w 428625"/>
                <a:gd name="connsiteY630" fmla="*/ 127603 h 266700"/>
                <a:gd name="connsiteX631" fmla="*/ 256181 w 428625"/>
                <a:gd name="connsiteY631" fmla="*/ 130841 h 266700"/>
                <a:gd name="connsiteX632" fmla="*/ 256181 w 428625"/>
                <a:gd name="connsiteY632" fmla="*/ 134071 h 266700"/>
                <a:gd name="connsiteX633" fmla="*/ 252972 w 428625"/>
                <a:gd name="connsiteY633" fmla="*/ 134071 h 266700"/>
                <a:gd name="connsiteX634" fmla="*/ 249761 w 428625"/>
                <a:gd name="connsiteY634" fmla="*/ 130841 h 266700"/>
                <a:gd name="connsiteX635" fmla="*/ 240132 w 428625"/>
                <a:gd name="connsiteY635" fmla="*/ 140538 h 266700"/>
                <a:gd name="connsiteX636" fmla="*/ 240132 w 428625"/>
                <a:gd name="connsiteY636" fmla="*/ 140538 h 266700"/>
                <a:gd name="connsiteX637" fmla="*/ 243341 w 428625"/>
                <a:gd name="connsiteY637" fmla="*/ 147006 h 266700"/>
                <a:gd name="connsiteX638" fmla="*/ 236921 w 428625"/>
                <a:gd name="connsiteY638" fmla="*/ 147006 h 266700"/>
                <a:gd name="connsiteX639" fmla="*/ 236921 w 428625"/>
                <a:gd name="connsiteY639" fmla="*/ 147006 h 266700"/>
                <a:gd name="connsiteX640" fmla="*/ 233712 w 428625"/>
                <a:gd name="connsiteY640" fmla="*/ 143767 h 266700"/>
                <a:gd name="connsiteX641" fmla="*/ 233712 w 428625"/>
                <a:gd name="connsiteY641" fmla="*/ 153463 h 266700"/>
                <a:gd name="connsiteX642" fmla="*/ 230502 w 428625"/>
                <a:gd name="connsiteY642" fmla="*/ 156702 h 266700"/>
                <a:gd name="connsiteX643" fmla="*/ 230502 w 428625"/>
                <a:gd name="connsiteY643" fmla="*/ 153463 h 266700"/>
                <a:gd name="connsiteX644" fmla="*/ 220862 w 428625"/>
                <a:gd name="connsiteY644" fmla="*/ 156702 h 266700"/>
                <a:gd name="connsiteX645" fmla="*/ 217653 w 428625"/>
                <a:gd name="connsiteY645" fmla="*/ 156702 h 266700"/>
                <a:gd name="connsiteX646" fmla="*/ 220862 w 428625"/>
                <a:gd name="connsiteY646" fmla="*/ 159931 h 266700"/>
                <a:gd name="connsiteX647" fmla="*/ 220862 w 428625"/>
                <a:gd name="connsiteY647" fmla="*/ 159931 h 266700"/>
                <a:gd name="connsiteX648" fmla="*/ 220862 w 428625"/>
                <a:gd name="connsiteY648" fmla="*/ 163160 h 266700"/>
                <a:gd name="connsiteX649" fmla="*/ 220862 w 428625"/>
                <a:gd name="connsiteY649" fmla="*/ 163160 h 266700"/>
                <a:gd name="connsiteX650" fmla="*/ 217653 w 428625"/>
                <a:gd name="connsiteY650" fmla="*/ 163160 h 266700"/>
                <a:gd name="connsiteX651" fmla="*/ 217653 w 428625"/>
                <a:gd name="connsiteY651" fmla="*/ 163160 h 266700"/>
                <a:gd name="connsiteX652" fmla="*/ 214442 w 428625"/>
                <a:gd name="connsiteY652" fmla="*/ 163160 h 266700"/>
                <a:gd name="connsiteX653" fmla="*/ 214442 w 428625"/>
                <a:gd name="connsiteY653" fmla="*/ 166399 h 266700"/>
                <a:gd name="connsiteX654" fmla="*/ 214442 w 428625"/>
                <a:gd name="connsiteY654" fmla="*/ 169627 h 266700"/>
                <a:gd name="connsiteX655" fmla="*/ 217653 w 428625"/>
                <a:gd name="connsiteY655" fmla="*/ 169627 h 266700"/>
                <a:gd name="connsiteX656" fmla="*/ 220862 w 428625"/>
                <a:gd name="connsiteY656" fmla="*/ 172866 h 266700"/>
                <a:gd name="connsiteX657" fmla="*/ 217653 w 428625"/>
                <a:gd name="connsiteY657" fmla="*/ 176095 h 266700"/>
                <a:gd name="connsiteX658" fmla="*/ 214442 w 428625"/>
                <a:gd name="connsiteY658" fmla="*/ 176095 h 266700"/>
                <a:gd name="connsiteX659" fmla="*/ 211233 w 428625"/>
                <a:gd name="connsiteY659" fmla="*/ 172866 h 266700"/>
                <a:gd name="connsiteX660" fmla="*/ 208023 w 428625"/>
                <a:gd name="connsiteY660" fmla="*/ 169627 h 266700"/>
                <a:gd name="connsiteX661" fmla="*/ 204813 w 428625"/>
                <a:gd name="connsiteY661" fmla="*/ 172866 h 266700"/>
                <a:gd name="connsiteX662" fmla="*/ 204813 w 428625"/>
                <a:gd name="connsiteY662" fmla="*/ 176095 h 266700"/>
                <a:gd name="connsiteX663" fmla="*/ 208023 w 428625"/>
                <a:gd name="connsiteY663" fmla="*/ 179324 h 266700"/>
                <a:gd name="connsiteX664" fmla="*/ 214442 w 428625"/>
                <a:gd name="connsiteY664" fmla="*/ 179324 h 266700"/>
                <a:gd name="connsiteX665" fmla="*/ 214442 w 428625"/>
                <a:gd name="connsiteY665" fmla="*/ 182563 h 266700"/>
                <a:gd name="connsiteX666" fmla="*/ 211233 w 428625"/>
                <a:gd name="connsiteY666" fmla="*/ 182563 h 266700"/>
                <a:gd name="connsiteX667" fmla="*/ 208023 w 428625"/>
                <a:gd name="connsiteY667" fmla="*/ 182563 h 266700"/>
                <a:gd name="connsiteX668" fmla="*/ 204813 w 428625"/>
                <a:gd name="connsiteY668" fmla="*/ 185792 h 266700"/>
                <a:gd name="connsiteX669" fmla="*/ 208023 w 428625"/>
                <a:gd name="connsiteY669" fmla="*/ 185792 h 266700"/>
                <a:gd name="connsiteX670" fmla="*/ 208023 w 428625"/>
                <a:gd name="connsiteY670" fmla="*/ 185792 h 266700"/>
                <a:gd name="connsiteX671" fmla="*/ 211233 w 428625"/>
                <a:gd name="connsiteY671" fmla="*/ 192259 h 266700"/>
                <a:gd name="connsiteX672" fmla="*/ 208023 w 428625"/>
                <a:gd name="connsiteY672" fmla="*/ 192259 h 266700"/>
                <a:gd name="connsiteX673" fmla="*/ 204813 w 428625"/>
                <a:gd name="connsiteY673" fmla="*/ 192259 h 266700"/>
                <a:gd name="connsiteX674" fmla="*/ 204813 w 428625"/>
                <a:gd name="connsiteY674" fmla="*/ 189030 h 266700"/>
                <a:gd name="connsiteX675" fmla="*/ 201603 w 428625"/>
                <a:gd name="connsiteY675" fmla="*/ 189030 h 266700"/>
                <a:gd name="connsiteX676" fmla="*/ 201603 w 428625"/>
                <a:gd name="connsiteY676" fmla="*/ 189030 h 266700"/>
                <a:gd name="connsiteX677" fmla="*/ 201603 w 428625"/>
                <a:gd name="connsiteY677" fmla="*/ 189030 h 266700"/>
                <a:gd name="connsiteX678" fmla="*/ 201603 w 428625"/>
                <a:gd name="connsiteY678" fmla="*/ 192259 h 266700"/>
                <a:gd name="connsiteX679" fmla="*/ 201603 w 428625"/>
                <a:gd name="connsiteY679" fmla="*/ 195488 h 266700"/>
                <a:gd name="connsiteX680" fmla="*/ 204813 w 428625"/>
                <a:gd name="connsiteY680" fmla="*/ 195488 h 266700"/>
                <a:gd name="connsiteX681" fmla="*/ 204813 w 428625"/>
                <a:gd name="connsiteY681" fmla="*/ 198726 h 266700"/>
                <a:gd name="connsiteX682" fmla="*/ 208023 w 428625"/>
                <a:gd name="connsiteY682" fmla="*/ 198726 h 266700"/>
                <a:gd name="connsiteX683" fmla="*/ 208023 w 428625"/>
                <a:gd name="connsiteY683" fmla="*/ 201955 h 266700"/>
                <a:gd name="connsiteX684" fmla="*/ 204813 w 428625"/>
                <a:gd name="connsiteY684" fmla="*/ 201955 h 266700"/>
                <a:gd name="connsiteX685" fmla="*/ 201603 w 428625"/>
                <a:gd name="connsiteY685" fmla="*/ 205194 h 266700"/>
                <a:gd name="connsiteX686" fmla="*/ 201603 w 428625"/>
                <a:gd name="connsiteY686" fmla="*/ 208423 h 266700"/>
                <a:gd name="connsiteX687" fmla="*/ 201603 w 428625"/>
                <a:gd name="connsiteY687" fmla="*/ 208423 h 266700"/>
                <a:gd name="connsiteX688" fmla="*/ 198393 w 428625"/>
                <a:gd name="connsiteY688" fmla="*/ 211652 h 266700"/>
                <a:gd name="connsiteX689" fmla="*/ 198393 w 428625"/>
                <a:gd name="connsiteY689" fmla="*/ 211652 h 266700"/>
                <a:gd name="connsiteX690" fmla="*/ 198393 w 428625"/>
                <a:gd name="connsiteY690" fmla="*/ 211652 h 266700"/>
                <a:gd name="connsiteX691" fmla="*/ 193573 w 428625"/>
                <a:gd name="connsiteY691" fmla="*/ 208423 h 266700"/>
                <a:gd name="connsiteX692" fmla="*/ 190364 w 428625"/>
                <a:gd name="connsiteY692" fmla="*/ 208423 h 266700"/>
                <a:gd name="connsiteX693" fmla="*/ 190364 w 428625"/>
                <a:gd name="connsiteY693" fmla="*/ 205194 h 266700"/>
                <a:gd name="connsiteX694" fmla="*/ 190364 w 428625"/>
                <a:gd name="connsiteY694" fmla="*/ 205194 h 266700"/>
                <a:gd name="connsiteX695" fmla="*/ 190364 w 428625"/>
                <a:gd name="connsiteY695" fmla="*/ 208423 h 266700"/>
                <a:gd name="connsiteX696" fmla="*/ 187153 w 428625"/>
                <a:gd name="connsiteY696" fmla="*/ 208423 h 266700"/>
                <a:gd name="connsiteX697" fmla="*/ 190364 w 428625"/>
                <a:gd name="connsiteY697" fmla="*/ 211652 h 266700"/>
                <a:gd name="connsiteX698" fmla="*/ 190364 w 428625"/>
                <a:gd name="connsiteY698" fmla="*/ 211652 h 266700"/>
                <a:gd name="connsiteX699" fmla="*/ 193573 w 428625"/>
                <a:gd name="connsiteY699" fmla="*/ 214890 h 266700"/>
                <a:gd name="connsiteX700" fmla="*/ 198393 w 428625"/>
                <a:gd name="connsiteY700" fmla="*/ 218119 h 266700"/>
                <a:gd name="connsiteX701" fmla="*/ 201603 w 428625"/>
                <a:gd name="connsiteY701" fmla="*/ 221358 h 266700"/>
                <a:gd name="connsiteX702" fmla="*/ 201603 w 428625"/>
                <a:gd name="connsiteY702" fmla="*/ 221358 h 266700"/>
                <a:gd name="connsiteX703" fmla="*/ 201603 w 428625"/>
                <a:gd name="connsiteY703" fmla="*/ 224587 h 266700"/>
                <a:gd name="connsiteX704" fmla="*/ 201603 w 428625"/>
                <a:gd name="connsiteY704" fmla="*/ 227816 h 266700"/>
                <a:gd name="connsiteX705" fmla="*/ 204813 w 428625"/>
                <a:gd name="connsiteY705" fmla="*/ 227816 h 266700"/>
                <a:gd name="connsiteX706" fmla="*/ 208023 w 428625"/>
                <a:gd name="connsiteY706" fmla="*/ 224587 h 266700"/>
                <a:gd name="connsiteX707" fmla="*/ 211233 w 428625"/>
                <a:gd name="connsiteY707" fmla="*/ 227816 h 266700"/>
                <a:gd name="connsiteX708" fmla="*/ 208023 w 428625"/>
                <a:gd name="connsiteY708" fmla="*/ 231054 h 266700"/>
                <a:gd name="connsiteX709" fmla="*/ 208023 w 428625"/>
                <a:gd name="connsiteY709" fmla="*/ 234283 h 266700"/>
                <a:gd name="connsiteX710" fmla="*/ 208023 w 428625"/>
                <a:gd name="connsiteY710" fmla="*/ 234283 h 266700"/>
                <a:gd name="connsiteX711" fmla="*/ 214442 w 428625"/>
                <a:gd name="connsiteY711" fmla="*/ 234283 h 266700"/>
                <a:gd name="connsiteX712" fmla="*/ 217653 w 428625"/>
                <a:gd name="connsiteY712" fmla="*/ 237512 h 266700"/>
                <a:gd name="connsiteX713" fmla="*/ 217653 w 428625"/>
                <a:gd name="connsiteY713" fmla="*/ 240750 h 266700"/>
                <a:gd name="connsiteX714" fmla="*/ 217653 w 428625"/>
                <a:gd name="connsiteY714" fmla="*/ 243980 h 266700"/>
                <a:gd name="connsiteX715" fmla="*/ 220862 w 428625"/>
                <a:gd name="connsiteY715" fmla="*/ 247218 h 266700"/>
                <a:gd name="connsiteX716" fmla="*/ 227292 w 428625"/>
                <a:gd name="connsiteY716" fmla="*/ 247218 h 266700"/>
                <a:gd name="connsiteX717" fmla="*/ 230502 w 428625"/>
                <a:gd name="connsiteY717" fmla="*/ 247218 h 266700"/>
                <a:gd name="connsiteX718" fmla="*/ 233712 w 428625"/>
                <a:gd name="connsiteY718" fmla="*/ 253676 h 266700"/>
                <a:gd name="connsiteX719" fmla="*/ 236921 w 428625"/>
                <a:gd name="connsiteY719" fmla="*/ 253676 h 266700"/>
                <a:gd name="connsiteX720" fmla="*/ 236921 w 428625"/>
                <a:gd name="connsiteY720" fmla="*/ 250447 h 266700"/>
                <a:gd name="connsiteX721" fmla="*/ 236921 w 428625"/>
                <a:gd name="connsiteY721" fmla="*/ 250447 h 266700"/>
                <a:gd name="connsiteX722" fmla="*/ 233712 w 428625"/>
                <a:gd name="connsiteY722" fmla="*/ 247218 h 266700"/>
                <a:gd name="connsiteX723" fmla="*/ 233712 w 428625"/>
                <a:gd name="connsiteY723" fmla="*/ 247218 h 266700"/>
                <a:gd name="connsiteX724" fmla="*/ 230502 w 428625"/>
                <a:gd name="connsiteY724" fmla="*/ 247218 h 266700"/>
                <a:gd name="connsiteX725" fmla="*/ 233712 w 428625"/>
                <a:gd name="connsiteY725" fmla="*/ 243980 h 266700"/>
                <a:gd name="connsiteX726" fmla="*/ 233712 w 428625"/>
                <a:gd name="connsiteY726" fmla="*/ 243980 h 266700"/>
                <a:gd name="connsiteX727" fmla="*/ 233712 w 428625"/>
                <a:gd name="connsiteY727" fmla="*/ 240750 h 266700"/>
                <a:gd name="connsiteX728" fmla="*/ 233712 w 428625"/>
                <a:gd name="connsiteY728" fmla="*/ 237512 h 266700"/>
                <a:gd name="connsiteX729" fmla="*/ 233712 w 428625"/>
                <a:gd name="connsiteY729" fmla="*/ 234283 h 266700"/>
                <a:gd name="connsiteX730" fmla="*/ 233712 w 428625"/>
                <a:gd name="connsiteY730" fmla="*/ 234283 h 266700"/>
                <a:gd name="connsiteX731" fmla="*/ 230502 w 428625"/>
                <a:gd name="connsiteY731" fmla="*/ 231054 h 266700"/>
                <a:gd name="connsiteX732" fmla="*/ 227292 w 428625"/>
                <a:gd name="connsiteY732" fmla="*/ 231054 h 266700"/>
                <a:gd name="connsiteX733" fmla="*/ 224082 w 428625"/>
                <a:gd name="connsiteY733" fmla="*/ 231054 h 266700"/>
                <a:gd name="connsiteX734" fmla="*/ 224082 w 428625"/>
                <a:gd name="connsiteY734" fmla="*/ 227816 h 266700"/>
                <a:gd name="connsiteX735" fmla="*/ 224082 w 428625"/>
                <a:gd name="connsiteY735" fmla="*/ 227816 h 266700"/>
                <a:gd name="connsiteX736" fmla="*/ 224082 w 428625"/>
                <a:gd name="connsiteY736" fmla="*/ 224587 h 266700"/>
                <a:gd name="connsiteX737" fmla="*/ 227292 w 428625"/>
                <a:gd name="connsiteY737" fmla="*/ 224587 h 266700"/>
                <a:gd name="connsiteX738" fmla="*/ 227292 w 428625"/>
                <a:gd name="connsiteY738" fmla="*/ 224587 h 266700"/>
                <a:gd name="connsiteX739" fmla="*/ 224082 w 428625"/>
                <a:gd name="connsiteY739" fmla="*/ 218119 h 266700"/>
                <a:gd name="connsiteX740" fmla="*/ 220862 w 428625"/>
                <a:gd name="connsiteY740" fmla="*/ 214890 h 266700"/>
                <a:gd name="connsiteX741" fmla="*/ 224082 w 428625"/>
                <a:gd name="connsiteY741" fmla="*/ 214890 h 266700"/>
                <a:gd name="connsiteX742" fmla="*/ 227292 w 428625"/>
                <a:gd name="connsiteY742" fmla="*/ 218119 h 266700"/>
                <a:gd name="connsiteX743" fmla="*/ 227292 w 428625"/>
                <a:gd name="connsiteY743" fmla="*/ 218119 h 266700"/>
                <a:gd name="connsiteX744" fmla="*/ 227292 w 428625"/>
                <a:gd name="connsiteY744" fmla="*/ 218119 h 266700"/>
                <a:gd name="connsiteX745" fmla="*/ 230502 w 428625"/>
                <a:gd name="connsiteY745" fmla="*/ 214890 h 266700"/>
                <a:gd name="connsiteX746" fmla="*/ 230502 w 428625"/>
                <a:gd name="connsiteY746" fmla="*/ 211652 h 266700"/>
                <a:gd name="connsiteX747" fmla="*/ 230502 w 428625"/>
                <a:gd name="connsiteY747" fmla="*/ 208423 h 266700"/>
                <a:gd name="connsiteX748" fmla="*/ 233712 w 428625"/>
                <a:gd name="connsiteY748" fmla="*/ 211652 h 266700"/>
                <a:gd name="connsiteX749" fmla="*/ 236921 w 428625"/>
                <a:gd name="connsiteY749" fmla="*/ 214890 h 266700"/>
                <a:gd name="connsiteX750" fmla="*/ 240132 w 428625"/>
                <a:gd name="connsiteY750" fmla="*/ 214890 h 266700"/>
                <a:gd name="connsiteX751" fmla="*/ 240132 w 428625"/>
                <a:gd name="connsiteY751" fmla="*/ 218119 h 266700"/>
                <a:gd name="connsiteX752" fmla="*/ 243341 w 428625"/>
                <a:gd name="connsiteY752" fmla="*/ 218119 h 266700"/>
                <a:gd name="connsiteX753" fmla="*/ 243341 w 428625"/>
                <a:gd name="connsiteY753" fmla="*/ 218119 h 266700"/>
                <a:gd name="connsiteX754" fmla="*/ 243341 w 428625"/>
                <a:gd name="connsiteY754" fmla="*/ 218119 h 266700"/>
                <a:gd name="connsiteX755" fmla="*/ 246552 w 428625"/>
                <a:gd name="connsiteY755" fmla="*/ 221358 h 266700"/>
                <a:gd name="connsiteX756" fmla="*/ 246552 w 428625"/>
                <a:gd name="connsiteY756" fmla="*/ 221358 h 266700"/>
                <a:gd name="connsiteX757" fmla="*/ 246552 w 428625"/>
                <a:gd name="connsiteY757" fmla="*/ 224587 h 266700"/>
                <a:gd name="connsiteX758" fmla="*/ 246552 w 428625"/>
                <a:gd name="connsiteY758" fmla="*/ 224587 h 266700"/>
                <a:gd name="connsiteX759" fmla="*/ 249761 w 428625"/>
                <a:gd name="connsiteY759" fmla="*/ 227816 h 266700"/>
                <a:gd name="connsiteX760" fmla="*/ 252972 w 428625"/>
                <a:gd name="connsiteY760" fmla="*/ 227816 h 266700"/>
                <a:gd name="connsiteX761" fmla="*/ 256181 w 428625"/>
                <a:gd name="connsiteY761" fmla="*/ 227816 h 266700"/>
                <a:gd name="connsiteX762" fmla="*/ 259391 w 428625"/>
                <a:gd name="connsiteY762" fmla="*/ 227816 h 266700"/>
                <a:gd name="connsiteX763" fmla="*/ 262610 w 428625"/>
                <a:gd name="connsiteY763" fmla="*/ 231054 h 266700"/>
                <a:gd name="connsiteX764" fmla="*/ 265821 w 428625"/>
                <a:gd name="connsiteY764" fmla="*/ 234283 h 266700"/>
                <a:gd name="connsiteX765" fmla="*/ 269030 w 428625"/>
                <a:gd name="connsiteY765" fmla="*/ 231054 h 266700"/>
                <a:gd name="connsiteX766" fmla="*/ 269030 w 428625"/>
                <a:gd name="connsiteY766" fmla="*/ 227816 h 266700"/>
                <a:gd name="connsiteX767" fmla="*/ 269030 w 428625"/>
                <a:gd name="connsiteY767" fmla="*/ 227816 h 266700"/>
                <a:gd name="connsiteX768" fmla="*/ 265821 w 428625"/>
                <a:gd name="connsiteY768" fmla="*/ 224587 h 266700"/>
                <a:gd name="connsiteX769" fmla="*/ 265821 w 428625"/>
                <a:gd name="connsiteY769" fmla="*/ 221358 h 266700"/>
                <a:gd name="connsiteX770" fmla="*/ 269030 w 428625"/>
                <a:gd name="connsiteY770" fmla="*/ 218119 h 266700"/>
                <a:gd name="connsiteX771" fmla="*/ 272240 w 428625"/>
                <a:gd name="connsiteY771" fmla="*/ 214890 h 266700"/>
                <a:gd name="connsiteX772" fmla="*/ 272240 w 428625"/>
                <a:gd name="connsiteY772" fmla="*/ 214890 h 266700"/>
                <a:gd name="connsiteX773" fmla="*/ 269030 w 428625"/>
                <a:gd name="connsiteY773" fmla="*/ 214890 h 266700"/>
                <a:gd name="connsiteX774" fmla="*/ 262610 w 428625"/>
                <a:gd name="connsiteY774" fmla="*/ 218119 h 266700"/>
                <a:gd name="connsiteX775" fmla="*/ 259391 w 428625"/>
                <a:gd name="connsiteY775" fmla="*/ 218119 h 266700"/>
                <a:gd name="connsiteX776" fmla="*/ 256181 w 428625"/>
                <a:gd name="connsiteY776" fmla="*/ 214890 h 266700"/>
                <a:gd name="connsiteX777" fmla="*/ 259391 w 428625"/>
                <a:gd name="connsiteY777" fmla="*/ 211652 h 266700"/>
                <a:gd name="connsiteX778" fmla="*/ 259391 w 428625"/>
                <a:gd name="connsiteY778" fmla="*/ 211652 h 266700"/>
                <a:gd name="connsiteX779" fmla="*/ 265821 w 428625"/>
                <a:gd name="connsiteY779" fmla="*/ 208423 h 266700"/>
                <a:gd name="connsiteX780" fmla="*/ 265821 w 428625"/>
                <a:gd name="connsiteY780" fmla="*/ 208423 h 266700"/>
                <a:gd name="connsiteX781" fmla="*/ 265821 w 428625"/>
                <a:gd name="connsiteY781" fmla="*/ 205194 h 266700"/>
                <a:gd name="connsiteX782" fmla="*/ 262610 w 428625"/>
                <a:gd name="connsiteY782" fmla="*/ 205194 h 266700"/>
                <a:gd name="connsiteX783" fmla="*/ 259391 w 428625"/>
                <a:gd name="connsiteY783" fmla="*/ 205194 h 266700"/>
                <a:gd name="connsiteX784" fmla="*/ 262610 w 428625"/>
                <a:gd name="connsiteY784" fmla="*/ 201955 h 266700"/>
                <a:gd name="connsiteX785" fmla="*/ 259391 w 428625"/>
                <a:gd name="connsiteY785" fmla="*/ 198726 h 266700"/>
                <a:gd name="connsiteX786" fmla="*/ 259391 w 428625"/>
                <a:gd name="connsiteY786" fmla="*/ 198726 h 266700"/>
                <a:gd name="connsiteX787" fmla="*/ 256181 w 428625"/>
                <a:gd name="connsiteY787" fmla="*/ 198726 h 266700"/>
                <a:gd name="connsiteX788" fmla="*/ 256181 w 428625"/>
                <a:gd name="connsiteY788" fmla="*/ 201955 h 266700"/>
                <a:gd name="connsiteX789" fmla="*/ 252972 w 428625"/>
                <a:gd name="connsiteY789" fmla="*/ 198726 h 266700"/>
                <a:gd name="connsiteX790" fmla="*/ 252972 w 428625"/>
                <a:gd name="connsiteY790" fmla="*/ 195488 h 266700"/>
                <a:gd name="connsiteX791" fmla="*/ 252972 w 428625"/>
                <a:gd name="connsiteY791" fmla="*/ 192259 h 266700"/>
                <a:gd name="connsiteX792" fmla="*/ 252972 w 428625"/>
                <a:gd name="connsiteY792" fmla="*/ 192259 h 266700"/>
                <a:gd name="connsiteX793" fmla="*/ 246552 w 428625"/>
                <a:gd name="connsiteY793" fmla="*/ 192259 h 266700"/>
                <a:gd name="connsiteX794" fmla="*/ 243341 w 428625"/>
                <a:gd name="connsiteY794" fmla="*/ 192259 h 266700"/>
                <a:gd name="connsiteX795" fmla="*/ 240132 w 428625"/>
                <a:gd name="connsiteY795" fmla="*/ 192259 h 266700"/>
                <a:gd name="connsiteX796" fmla="*/ 240132 w 428625"/>
                <a:gd name="connsiteY796" fmla="*/ 189030 h 266700"/>
                <a:gd name="connsiteX797" fmla="*/ 240132 w 428625"/>
                <a:gd name="connsiteY797" fmla="*/ 189030 h 266700"/>
                <a:gd name="connsiteX798" fmla="*/ 243341 w 428625"/>
                <a:gd name="connsiteY798" fmla="*/ 189030 h 266700"/>
                <a:gd name="connsiteX799" fmla="*/ 243341 w 428625"/>
                <a:gd name="connsiteY799" fmla="*/ 185792 h 266700"/>
                <a:gd name="connsiteX800" fmla="*/ 243341 w 428625"/>
                <a:gd name="connsiteY800" fmla="*/ 185792 h 266700"/>
                <a:gd name="connsiteX801" fmla="*/ 246552 w 428625"/>
                <a:gd name="connsiteY801" fmla="*/ 185792 h 266700"/>
                <a:gd name="connsiteX802" fmla="*/ 246552 w 428625"/>
                <a:gd name="connsiteY802" fmla="*/ 185792 h 266700"/>
                <a:gd name="connsiteX803" fmla="*/ 246552 w 428625"/>
                <a:gd name="connsiteY803" fmla="*/ 189030 h 266700"/>
                <a:gd name="connsiteX804" fmla="*/ 249761 w 428625"/>
                <a:gd name="connsiteY804" fmla="*/ 189030 h 266700"/>
                <a:gd name="connsiteX805" fmla="*/ 249761 w 428625"/>
                <a:gd name="connsiteY805" fmla="*/ 189030 h 266700"/>
                <a:gd name="connsiteX806" fmla="*/ 252972 w 428625"/>
                <a:gd name="connsiteY806" fmla="*/ 189030 h 266700"/>
                <a:gd name="connsiteX807" fmla="*/ 252972 w 428625"/>
                <a:gd name="connsiteY807" fmla="*/ 189030 h 266700"/>
                <a:gd name="connsiteX808" fmla="*/ 256181 w 428625"/>
                <a:gd name="connsiteY808" fmla="*/ 189030 h 266700"/>
                <a:gd name="connsiteX809" fmla="*/ 256181 w 428625"/>
                <a:gd name="connsiteY809" fmla="*/ 185792 h 266700"/>
                <a:gd name="connsiteX810" fmla="*/ 256181 w 428625"/>
                <a:gd name="connsiteY810" fmla="*/ 185792 h 266700"/>
                <a:gd name="connsiteX811" fmla="*/ 256181 w 428625"/>
                <a:gd name="connsiteY811" fmla="*/ 185792 h 266700"/>
                <a:gd name="connsiteX812" fmla="*/ 259391 w 428625"/>
                <a:gd name="connsiteY812" fmla="*/ 185792 h 266700"/>
                <a:gd name="connsiteX813" fmla="*/ 259391 w 428625"/>
                <a:gd name="connsiteY813" fmla="*/ 185792 h 266700"/>
                <a:gd name="connsiteX814" fmla="*/ 259391 w 428625"/>
                <a:gd name="connsiteY814" fmla="*/ 185792 h 266700"/>
                <a:gd name="connsiteX815" fmla="*/ 262610 w 428625"/>
                <a:gd name="connsiteY815" fmla="*/ 185792 h 266700"/>
                <a:gd name="connsiteX816" fmla="*/ 265821 w 428625"/>
                <a:gd name="connsiteY816" fmla="*/ 189030 h 266700"/>
                <a:gd name="connsiteX817" fmla="*/ 265821 w 428625"/>
                <a:gd name="connsiteY817" fmla="*/ 192259 h 266700"/>
                <a:gd name="connsiteX818" fmla="*/ 269030 w 428625"/>
                <a:gd name="connsiteY818" fmla="*/ 189030 h 266700"/>
                <a:gd name="connsiteX819" fmla="*/ 269030 w 428625"/>
                <a:gd name="connsiteY819" fmla="*/ 192259 h 266700"/>
                <a:gd name="connsiteX820" fmla="*/ 272240 w 428625"/>
                <a:gd name="connsiteY820" fmla="*/ 192259 h 266700"/>
                <a:gd name="connsiteX821" fmla="*/ 275450 w 428625"/>
                <a:gd name="connsiteY821" fmla="*/ 192259 h 266700"/>
                <a:gd name="connsiteX822" fmla="*/ 275450 w 428625"/>
                <a:gd name="connsiteY822" fmla="*/ 195488 h 266700"/>
                <a:gd name="connsiteX823" fmla="*/ 278660 w 428625"/>
                <a:gd name="connsiteY823" fmla="*/ 195488 h 266700"/>
                <a:gd name="connsiteX824" fmla="*/ 278660 w 428625"/>
                <a:gd name="connsiteY824" fmla="*/ 198726 h 266700"/>
                <a:gd name="connsiteX825" fmla="*/ 278660 w 428625"/>
                <a:gd name="connsiteY825" fmla="*/ 201955 h 266700"/>
                <a:gd name="connsiteX826" fmla="*/ 281870 w 428625"/>
                <a:gd name="connsiteY826" fmla="*/ 198726 h 266700"/>
                <a:gd name="connsiteX827" fmla="*/ 281870 w 428625"/>
                <a:gd name="connsiteY827" fmla="*/ 205194 h 266700"/>
                <a:gd name="connsiteX828" fmla="*/ 285080 w 428625"/>
                <a:gd name="connsiteY828" fmla="*/ 208423 h 266700"/>
                <a:gd name="connsiteX829" fmla="*/ 285080 w 428625"/>
                <a:gd name="connsiteY829" fmla="*/ 205194 h 266700"/>
                <a:gd name="connsiteX830" fmla="*/ 288290 w 428625"/>
                <a:gd name="connsiteY830" fmla="*/ 205194 h 266700"/>
                <a:gd name="connsiteX831" fmla="*/ 291500 w 428625"/>
                <a:gd name="connsiteY831" fmla="*/ 201955 h 266700"/>
                <a:gd name="connsiteX832" fmla="*/ 294710 w 428625"/>
                <a:gd name="connsiteY832" fmla="*/ 201955 h 266700"/>
                <a:gd name="connsiteX833" fmla="*/ 294710 w 428625"/>
                <a:gd name="connsiteY833" fmla="*/ 198726 h 266700"/>
                <a:gd name="connsiteX834" fmla="*/ 291500 w 428625"/>
                <a:gd name="connsiteY834" fmla="*/ 198726 h 266700"/>
                <a:gd name="connsiteX835" fmla="*/ 291500 w 428625"/>
                <a:gd name="connsiteY835" fmla="*/ 195488 h 266700"/>
                <a:gd name="connsiteX836" fmla="*/ 294710 w 428625"/>
                <a:gd name="connsiteY836" fmla="*/ 195488 h 266700"/>
                <a:gd name="connsiteX837" fmla="*/ 294710 w 428625"/>
                <a:gd name="connsiteY837" fmla="*/ 195488 h 266700"/>
                <a:gd name="connsiteX838" fmla="*/ 297920 w 428625"/>
                <a:gd name="connsiteY838" fmla="*/ 195488 h 266700"/>
                <a:gd name="connsiteX839" fmla="*/ 297920 w 428625"/>
                <a:gd name="connsiteY839" fmla="*/ 195488 h 266700"/>
                <a:gd name="connsiteX840" fmla="*/ 297920 w 428625"/>
                <a:gd name="connsiteY840" fmla="*/ 195488 h 266700"/>
                <a:gd name="connsiteX841" fmla="*/ 301130 w 428625"/>
                <a:gd name="connsiteY841" fmla="*/ 195488 h 266700"/>
                <a:gd name="connsiteX842" fmla="*/ 301130 w 428625"/>
                <a:gd name="connsiteY842" fmla="*/ 195488 h 266700"/>
                <a:gd name="connsiteX843" fmla="*/ 301130 w 428625"/>
                <a:gd name="connsiteY843" fmla="*/ 195488 h 266700"/>
                <a:gd name="connsiteX844" fmla="*/ 301130 w 428625"/>
                <a:gd name="connsiteY844" fmla="*/ 195488 h 266700"/>
                <a:gd name="connsiteX845" fmla="*/ 304349 w 428625"/>
                <a:gd name="connsiteY845" fmla="*/ 195488 h 266700"/>
                <a:gd name="connsiteX846" fmla="*/ 304349 w 428625"/>
                <a:gd name="connsiteY846" fmla="*/ 195488 h 266700"/>
                <a:gd name="connsiteX847" fmla="*/ 307559 w 428625"/>
                <a:gd name="connsiteY847" fmla="*/ 195488 h 266700"/>
                <a:gd name="connsiteX848" fmla="*/ 307559 w 428625"/>
                <a:gd name="connsiteY848" fmla="*/ 198726 h 266700"/>
                <a:gd name="connsiteX849" fmla="*/ 310769 w 428625"/>
                <a:gd name="connsiteY849" fmla="*/ 198726 h 266700"/>
                <a:gd name="connsiteX850" fmla="*/ 310769 w 428625"/>
                <a:gd name="connsiteY850" fmla="*/ 201955 h 266700"/>
                <a:gd name="connsiteX851" fmla="*/ 313979 w 428625"/>
                <a:gd name="connsiteY851" fmla="*/ 208423 h 266700"/>
                <a:gd name="connsiteX852" fmla="*/ 313979 w 428625"/>
                <a:gd name="connsiteY852" fmla="*/ 208423 h 266700"/>
                <a:gd name="connsiteX853" fmla="*/ 317189 w 428625"/>
                <a:gd name="connsiteY853" fmla="*/ 208423 h 266700"/>
                <a:gd name="connsiteX854" fmla="*/ 317189 w 428625"/>
                <a:gd name="connsiteY854" fmla="*/ 208423 h 266700"/>
                <a:gd name="connsiteX855" fmla="*/ 317189 w 428625"/>
                <a:gd name="connsiteY855" fmla="*/ 208423 h 266700"/>
                <a:gd name="connsiteX856" fmla="*/ 317189 w 428625"/>
                <a:gd name="connsiteY856" fmla="*/ 201955 h 266700"/>
                <a:gd name="connsiteX857" fmla="*/ 317189 w 428625"/>
                <a:gd name="connsiteY857" fmla="*/ 198726 h 266700"/>
                <a:gd name="connsiteX858" fmla="*/ 317189 w 428625"/>
                <a:gd name="connsiteY858" fmla="*/ 195488 h 266700"/>
                <a:gd name="connsiteX859" fmla="*/ 313979 w 428625"/>
                <a:gd name="connsiteY859" fmla="*/ 195488 h 266700"/>
                <a:gd name="connsiteX860" fmla="*/ 317189 w 428625"/>
                <a:gd name="connsiteY860" fmla="*/ 192259 h 266700"/>
                <a:gd name="connsiteX861" fmla="*/ 323608 w 428625"/>
                <a:gd name="connsiteY861" fmla="*/ 189030 h 266700"/>
                <a:gd name="connsiteX862" fmla="*/ 320399 w 428625"/>
                <a:gd name="connsiteY862" fmla="*/ 185792 h 266700"/>
                <a:gd name="connsiteX863" fmla="*/ 320399 w 428625"/>
                <a:gd name="connsiteY863" fmla="*/ 182563 h 266700"/>
                <a:gd name="connsiteX864" fmla="*/ 317189 w 428625"/>
                <a:gd name="connsiteY864" fmla="*/ 179324 h 266700"/>
                <a:gd name="connsiteX865" fmla="*/ 310769 w 428625"/>
                <a:gd name="connsiteY865" fmla="*/ 179324 h 266700"/>
                <a:gd name="connsiteX866" fmla="*/ 307559 w 428625"/>
                <a:gd name="connsiteY866" fmla="*/ 179324 h 266700"/>
                <a:gd name="connsiteX867" fmla="*/ 301130 w 428625"/>
                <a:gd name="connsiteY867" fmla="*/ 179324 h 266700"/>
                <a:gd name="connsiteX868" fmla="*/ 297920 w 428625"/>
                <a:gd name="connsiteY868" fmla="*/ 179324 h 266700"/>
                <a:gd name="connsiteX869" fmla="*/ 301130 w 428625"/>
                <a:gd name="connsiteY869" fmla="*/ 176095 h 266700"/>
                <a:gd name="connsiteX870" fmla="*/ 297920 w 428625"/>
                <a:gd name="connsiteY870" fmla="*/ 172866 h 266700"/>
                <a:gd name="connsiteX871" fmla="*/ 294710 w 428625"/>
                <a:gd name="connsiteY871" fmla="*/ 169627 h 266700"/>
                <a:gd name="connsiteX872" fmla="*/ 288290 w 428625"/>
                <a:gd name="connsiteY872" fmla="*/ 166399 h 266700"/>
                <a:gd name="connsiteX873" fmla="*/ 281870 w 428625"/>
                <a:gd name="connsiteY873" fmla="*/ 163160 h 266700"/>
                <a:gd name="connsiteX874" fmla="*/ 281870 w 428625"/>
                <a:gd name="connsiteY874" fmla="*/ 163160 h 266700"/>
                <a:gd name="connsiteX875" fmla="*/ 278660 w 428625"/>
                <a:gd name="connsiteY875" fmla="*/ 159931 h 266700"/>
                <a:gd name="connsiteX876" fmla="*/ 278660 w 428625"/>
                <a:gd name="connsiteY876" fmla="*/ 156702 h 266700"/>
                <a:gd name="connsiteX877" fmla="*/ 278660 w 428625"/>
                <a:gd name="connsiteY877" fmla="*/ 156702 h 266700"/>
                <a:gd name="connsiteX878" fmla="*/ 278660 w 428625"/>
                <a:gd name="connsiteY878" fmla="*/ 153463 h 266700"/>
                <a:gd name="connsiteX879" fmla="*/ 281870 w 428625"/>
                <a:gd name="connsiteY879" fmla="*/ 150234 h 266700"/>
                <a:gd name="connsiteX880" fmla="*/ 281870 w 428625"/>
                <a:gd name="connsiteY880" fmla="*/ 150234 h 266700"/>
                <a:gd name="connsiteX881" fmla="*/ 285080 w 428625"/>
                <a:gd name="connsiteY881" fmla="*/ 150234 h 266700"/>
                <a:gd name="connsiteX882" fmla="*/ 285080 w 428625"/>
                <a:gd name="connsiteY882" fmla="*/ 150234 h 266700"/>
                <a:gd name="connsiteX883" fmla="*/ 285080 w 428625"/>
                <a:gd name="connsiteY883" fmla="*/ 153463 h 266700"/>
                <a:gd name="connsiteX884" fmla="*/ 285080 w 428625"/>
                <a:gd name="connsiteY884" fmla="*/ 153463 h 266700"/>
                <a:gd name="connsiteX885" fmla="*/ 288290 w 428625"/>
                <a:gd name="connsiteY885" fmla="*/ 156702 h 266700"/>
                <a:gd name="connsiteX886" fmla="*/ 288290 w 428625"/>
                <a:gd name="connsiteY886" fmla="*/ 156702 h 266700"/>
                <a:gd name="connsiteX887" fmla="*/ 291500 w 428625"/>
                <a:gd name="connsiteY887" fmla="*/ 159931 h 266700"/>
                <a:gd name="connsiteX888" fmla="*/ 297920 w 428625"/>
                <a:gd name="connsiteY888" fmla="*/ 163160 h 266700"/>
                <a:gd name="connsiteX889" fmla="*/ 301130 w 428625"/>
                <a:gd name="connsiteY889" fmla="*/ 166399 h 266700"/>
                <a:gd name="connsiteX890" fmla="*/ 304349 w 428625"/>
                <a:gd name="connsiteY890" fmla="*/ 166399 h 266700"/>
                <a:gd name="connsiteX891" fmla="*/ 323608 w 428625"/>
                <a:gd name="connsiteY891" fmla="*/ 166399 h 266700"/>
                <a:gd name="connsiteX892" fmla="*/ 326819 w 428625"/>
                <a:gd name="connsiteY892" fmla="*/ 166399 h 266700"/>
                <a:gd name="connsiteX893" fmla="*/ 333239 w 428625"/>
                <a:gd name="connsiteY893" fmla="*/ 166399 h 266700"/>
                <a:gd name="connsiteX894" fmla="*/ 346088 w 428625"/>
                <a:gd name="connsiteY894" fmla="*/ 166399 h 266700"/>
                <a:gd name="connsiteX895" fmla="*/ 349298 w 428625"/>
                <a:gd name="connsiteY895" fmla="*/ 163160 h 266700"/>
                <a:gd name="connsiteX896" fmla="*/ 360528 w 428625"/>
                <a:gd name="connsiteY896" fmla="*/ 159931 h 266700"/>
                <a:gd name="connsiteX897" fmla="*/ 366957 w 428625"/>
                <a:gd name="connsiteY897" fmla="*/ 156702 h 266700"/>
                <a:gd name="connsiteX898" fmla="*/ 370167 w 428625"/>
                <a:gd name="connsiteY898" fmla="*/ 156702 h 266700"/>
                <a:gd name="connsiteX899" fmla="*/ 373377 w 428625"/>
                <a:gd name="connsiteY899" fmla="*/ 153463 h 266700"/>
                <a:gd name="connsiteX900" fmla="*/ 373377 w 428625"/>
                <a:gd name="connsiteY900" fmla="*/ 150234 h 266700"/>
                <a:gd name="connsiteX901" fmla="*/ 366957 w 428625"/>
                <a:gd name="connsiteY901" fmla="*/ 150234 h 266700"/>
                <a:gd name="connsiteX902" fmla="*/ 355718 w 428625"/>
                <a:gd name="connsiteY902" fmla="*/ 156702 h 266700"/>
                <a:gd name="connsiteX903" fmla="*/ 355718 w 428625"/>
                <a:gd name="connsiteY903" fmla="*/ 156702 h 266700"/>
                <a:gd name="connsiteX904" fmla="*/ 352507 w 428625"/>
                <a:gd name="connsiteY904" fmla="*/ 153463 h 266700"/>
                <a:gd name="connsiteX905" fmla="*/ 355718 w 428625"/>
                <a:gd name="connsiteY905" fmla="*/ 153463 h 266700"/>
                <a:gd name="connsiteX906" fmla="*/ 363737 w 428625"/>
                <a:gd name="connsiteY906" fmla="*/ 150234 h 266700"/>
                <a:gd name="connsiteX907" fmla="*/ 366957 w 428625"/>
                <a:gd name="connsiteY907" fmla="*/ 147006 h 266700"/>
                <a:gd name="connsiteX908" fmla="*/ 376587 w 428625"/>
                <a:gd name="connsiteY908" fmla="*/ 147006 h 266700"/>
                <a:gd name="connsiteX909" fmla="*/ 379796 w 428625"/>
                <a:gd name="connsiteY909" fmla="*/ 147006 h 266700"/>
                <a:gd name="connsiteX910" fmla="*/ 379796 w 428625"/>
                <a:gd name="connsiteY910" fmla="*/ 147006 h 266700"/>
                <a:gd name="connsiteX911" fmla="*/ 373377 w 428625"/>
                <a:gd name="connsiteY911" fmla="*/ 147006 h 266700"/>
                <a:gd name="connsiteX912" fmla="*/ 370167 w 428625"/>
                <a:gd name="connsiteY912" fmla="*/ 143767 h 266700"/>
                <a:gd name="connsiteX913" fmla="*/ 366957 w 428625"/>
                <a:gd name="connsiteY913" fmla="*/ 143767 h 266700"/>
                <a:gd name="connsiteX914" fmla="*/ 363737 w 428625"/>
                <a:gd name="connsiteY914" fmla="*/ 140538 h 266700"/>
                <a:gd name="connsiteX915" fmla="*/ 363737 w 428625"/>
                <a:gd name="connsiteY915" fmla="*/ 140538 h 266700"/>
                <a:gd name="connsiteX916" fmla="*/ 370167 w 428625"/>
                <a:gd name="connsiteY916" fmla="*/ 140538 h 266700"/>
                <a:gd name="connsiteX917" fmla="*/ 379796 w 428625"/>
                <a:gd name="connsiteY917" fmla="*/ 140538 h 266700"/>
                <a:gd name="connsiteX918" fmla="*/ 395847 w 428625"/>
                <a:gd name="connsiteY918" fmla="*/ 140538 h 266700"/>
                <a:gd name="connsiteX919" fmla="*/ 399056 w 428625"/>
                <a:gd name="connsiteY919" fmla="*/ 140538 h 266700"/>
                <a:gd name="connsiteX920" fmla="*/ 399056 w 428625"/>
                <a:gd name="connsiteY920" fmla="*/ 137300 h 266700"/>
                <a:gd name="connsiteX921" fmla="*/ 399056 w 428625"/>
                <a:gd name="connsiteY921" fmla="*/ 137300 h 266700"/>
                <a:gd name="connsiteX922" fmla="*/ 402266 w 428625"/>
                <a:gd name="connsiteY922" fmla="*/ 137300 h 266700"/>
                <a:gd name="connsiteX923" fmla="*/ 408696 w 428625"/>
                <a:gd name="connsiteY923" fmla="*/ 134071 h 266700"/>
                <a:gd name="connsiteX924" fmla="*/ 411905 w 428625"/>
                <a:gd name="connsiteY924" fmla="*/ 134071 h 266700"/>
                <a:gd name="connsiteX925" fmla="*/ 424745 w 428625"/>
                <a:gd name="connsiteY925" fmla="*/ 127603 h 266700"/>
                <a:gd name="connsiteX926" fmla="*/ 427955 w 428625"/>
                <a:gd name="connsiteY926" fmla="*/ 127603 h 266700"/>
                <a:gd name="connsiteX927" fmla="*/ 427955 w 428625"/>
                <a:gd name="connsiteY927" fmla="*/ 127603 h 266700"/>
                <a:gd name="connsiteX928" fmla="*/ 424745 w 428625"/>
                <a:gd name="connsiteY928" fmla="*/ 127603 h 266700"/>
                <a:gd name="connsiteX929" fmla="*/ 198393 w 428625"/>
                <a:gd name="connsiteY929" fmla="*/ 140538 h 266700"/>
                <a:gd name="connsiteX930" fmla="*/ 201603 w 428625"/>
                <a:gd name="connsiteY930" fmla="*/ 137300 h 266700"/>
                <a:gd name="connsiteX931" fmla="*/ 204813 w 428625"/>
                <a:gd name="connsiteY931" fmla="*/ 127603 h 266700"/>
                <a:gd name="connsiteX932" fmla="*/ 211233 w 428625"/>
                <a:gd name="connsiteY932" fmla="*/ 124374 h 266700"/>
                <a:gd name="connsiteX933" fmla="*/ 211233 w 428625"/>
                <a:gd name="connsiteY933" fmla="*/ 121136 h 266700"/>
                <a:gd name="connsiteX934" fmla="*/ 208023 w 428625"/>
                <a:gd name="connsiteY934" fmla="*/ 121136 h 266700"/>
                <a:gd name="connsiteX935" fmla="*/ 214442 w 428625"/>
                <a:gd name="connsiteY935" fmla="*/ 114678 h 266700"/>
                <a:gd name="connsiteX936" fmla="*/ 214442 w 428625"/>
                <a:gd name="connsiteY936" fmla="*/ 114678 h 266700"/>
                <a:gd name="connsiteX937" fmla="*/ 217653 w 428625"/>
                <a:gd name="connsiteY937" fmla="*/ 114678 h 266700"/>
                <a:gd name="connsiteX938" fmla="*/ 220862 w 428625"/>
                <a:gd name="connsiteY938" fmla="*/ 108210 h 266700"/>
                <a:gd name="connsiteX939" fmla="*/ 220862 w 428625"/>
                <a:gd name="connsiteY939" fmla="*/ 111439 h 266700"/>
                <a:gd name="connsiteX940" fmla="*/ 220862 w 428625"/>
                <a:gd name="connsiteY940" fmla="*/ 114678 h 266700"/>
                <a:gd name="connsiteX941" fmla="*/ 220862 w 428625"/>
                <a:gd name="connsiteY941" fmla="*/ 114678 h 266700"/>
                <a:gd name="connsiteX942" fmla="*/ 224082 w 428625"/>
                <a:gd name="connsiteY942" fmla="*/ 114678 h 266700"/>
                <a:gd name="connsiteX943" fmla="*/ 224082 w 428625"/>
                <a:gd name="connsiteY943" fmla="*/ 114678 h 266700"/>
                <a:gd name="connsiteX944" fmla="*/ 227292 w 428625"/>
                <a:gd name="connsiteY944" fmla="*/ 111439 h 266700"/>
                <a:gd name="connsiteX945" fmla="*/ 230502 w 428625"/>
                <a:gd name="connsiteY945" fmla="*/ 111439 h 266700"/>
                <a:gd name="connsiteX946" fmla="*/ 230502 w 428625"/>
                <a:gd name="connsiteY946" fmla="*/ 108210 h 266700"/>
                <a:gd name="connsiteX947" fmla="*/ 230502 w 428625"/>
                <a:gd name="connsiteY947" fmla="*/ 104972 h 266700"/>
                <a:gd name="connsiteX948" fmla="*/ 230502 w 428625"/>
                <a:gd name="connsiteY948" fmla="*/ 101743 h 266700"/>
                <a:gd name="connsiteX949" fmla="*/ 233712 w 428625"/>
                <a:gd name="connsiteY949" fmla="*/ 98514 h 266700"/>
                <a:gd name="connsiteX950" fmla="*/ 233712 w 428625"/>
                <a:gd name="connsiteY950" fmla="*/ 95276 h 266700"/>
                <a:gd name="connsiteX951" fmla="*/ 230502 w 428625"/>
                <a:gd name="connsiteY951" fmla="*/ 95276 h 266700"/>
                <a:gd name="connsiteX952" fmla="*/ 230502 w 428625"/>
                <a:gd name="connsiteY952" fmla="*/ 98514 h 266700"/>
                <a:gd name="connsiteX953" fmla="*/ 230502 w 428625"/>
                <a:gd name="connsiteY953" fmla="*/ 95276 h 266700"/>
                <a:gd name="connsiteX954" fmla="*/ 233712 w 428625"/>
                <a:gd name="connsiteY954" fmla="*/ 92046 h 266700"/>
                <a:gd name="connsiteX955" fmla="*/ 230502 w 428625"/>
                <a:gd name="connsiteY955" fmla="*/ 92046 h 266700"/>
                <a:gd name="connsiteX956" fmla="*/ 230502 w 428625"/>
                <a:gd name="connsiteY956" fmla="*/ 92046 h 266700"/>
                <a:gd name="connsiteX957" fmla="*/ 233712 w 428625"/>
                <a:gd name="connsiteY957" fmla="*/ 88808 h 266700"/>
                <a:gd name="connsiteX958" fmla="*/ 233712 w 428625"/>
                <a:gd name="connsiteY958" fmla="*/ 88808 h 266700"/>
                <a:gd name="connsiteX959" fmla="*/ 236921 w 428625"/>
                <a:gd name="connsiteY959" fmla="*/ 88808 h 266700"/>
                <a:gd name="connsiteX960" fmla="*/ 236921 w 428625"/>
                <a:gd name="connsiteY960" fmla="*/ 92046 h 266700"/>
                <a:gd name="connsiteX961" fmla="*/ 240132 w 428625"/>
                <a:gd name="connsiteY961" fmla="*/ 88808 h 266700"/>
                <a:gd name="connsiteX962" fmla="*/ 243341 w 428625"/>
                <a:gd name="connsiteY962" fmla="*/ 80730 h 266700"/>
                <a:gd name="connsiteX963" fmla="*/ 246552 w 428625"/>
                <a:gd name="connsiteY963" fmla="*/ 80730 h 266700"/>
                <a:gd name="connsiteX964" fmla="*/ 246552 w 428625"/>
                <a:gd name="connsiteY964" fmla="*/ 80730 h 266700"/>
                <a:gd name="connsiteX965" fmla="*/ 243341 w 428625"/>
                <a:gd name="connsiteY965" fmla="*/ 80730 h 266700"/>
                <a:gd name="connsiteX966" fmla="*/ 243341 w 428625"/>
                <a:gd name="connsiteY966" fmla="*/ 80730 h 266700"/>
                <a:gd name="connsiteX967" fmla="*/ 243341 w 428625"/>
                <a:gd name="connsiteY967" fmla="*/ 77502 h 266700"/>
                <a:gd name="connsiteX968" fmla="*/ 243341 w 428625"/>
                <a:gd name="connsiteY968" fmla="*/ 74263 h 266700"/>
                <a:gd name="connsiteX969" fmla="*/ 246552 w 428625"/>
                <a:gd name="connsiteY969" fmla="*/ 74263 h 266700"/>
                <a:gd name="connsiteX970" fmla="*/ 249761 w 428625"/>
                <a:gd name="connsiteY970" fmla="*/ 74263 h 266700"/>
                <a:gd name="connsiteX971" fmla="*/ 249761 w 428625"/>
                <a:gd name="connsiteY971" fmla="*/ 71034 h 266700"/>
                <a:gd name="connsiteX972" fmla="*/ 246552 w 428625"/>
                <a:gd name="connsiteY972" fmla="*/ 67796 h 266700"/>
                <a:gd name="connsiteX973" fmla="*/ 233712 w 428625"/>
                <a:gd name="connsiteY973" fmla="*/ 64567 h 266700"/>
                <a:gd name="connsiteX974" fmla="*/ 233712 w 428625"/>
                <a:gd name="connsiteY974" fmla="*/ 61337 h 266700"/>
                <a:gd name="connsiteX975" fmla="*/ 230502 w 428625"/>
                <a:gd name="connsiteY975" fmla="*/ 61337 h 266700"/>
                <a:gd name="connsiteX976" fmla="*/ 230502 w 428625"/>
                <a:gd name="connsiteY976" fmla="*/ 58099 h 266700"/>
                <a:gd name="connsiteX977" fmla="*/ 227292 w 428625"/>
                <a:gd name="connsiteY977" fmla="*/ 58099 h 266700"/>
                <a:gd name="connsiteX978" fmla="*/ 227292 w 428625"/>
                <a:gd name="connsiteY978" fmla="*/ 58099 h 266700"/>
                <a:gd name="connsiteX979" fmla="*/ 227292 w 428625"/>
                <a:gd name="connsiteY979" fmla="*/ 61337 h 266700"/>
                <a:gd name="connsiteX980" fmla="*/ 227292 w 428625"/>
                <a:gd name="connsiteY980" fmla="*/ 61337 h 266700"/>
                <a:gd name="connsiteX981" fmla="*/ 227292 w 428625"/>
                <a:gd name="connsiteY981" fmla="*/ 61337 h 266700"/>
                <a:gd name="connsiteX982" fmla="*/ 227292 w 428625"/>
                <a:gd name="connsiteY982" fmla="*/ 61337 h 266700"/>
                <a:gd name="connsiteX983" fmla="*/ 224082 w 428625"/>
                <a:gd name="connsiteY983" fmla="*/ 64567 h 266700"/>
                <a:gd name="connsiteX984" fmla="*/ 224082 w 428625"/>
                <a:gd name="connsiteY984" fmla="*/ 61337 h 266700"/>
                <a:gd name="connsiteX985" fmla="*/ 224082 w 428625"/>
                <a:gd name="connsiteY985" fmla="*/ 64567 h 266700"/>
                <a:gd name="connsiteX986" fmla="*/ 224082 w 428625"/>
                <a:gd name="connsiteY986" fmla="*/ 71034 h 266700"/>
                <a:gd name="connsiteX987" fmla="*/ 224082 w 428625"/>
                <a:gd name="connsiteY987" fmla="*/ 71034 h 266700"/>
                <a:gd name="connsiteX988" fmla="*/ 224082 w 428625"/>
                <a:gd name="connsiteY988" fmla="*/ 71034 h 266700"/>
                <a:gd name="connsiteX989" fmla="*/ 227292 w 428625"/>
                <a:gd name="connsiteY989" fmla="*/ 74263 h 266700"/>
                <a:gd name="connsiteX990" fmla="*/ 227292 w 428625"/>
                <a:gd name="connsiteY990" fmla="*/ 74263 h 266700"/>
                <a:gd name="connsiteX991" fmla="*/ 230502 w 428625"/>
                <a:gd name="connsiteY991" fmla="*/ 77502 h 266700"/>
                <a:gd name="connsiteX992" fmla="*/ 217653 w 428625"/>
                <a:gd name="connsiteY992" fmla="*/ 80730 h 266700"/>
                <a:gd name="connsiteX993" fmla="*/ 211233 w 428625"/>
                <a:gd name="connsiteY993" fmla="*/ 80730 h 266700"/>
                <a:gd name="connsiteX994" fmla="*/ 208023 w 428625"/>
                <a:gd name="connsiteY994" fmla="*/ 77502 h 266700"/>
                <a:gd name="connsiteX995" fmla="*/ 211233 w 428625"/>
                <a:gd name="connsiteY995" fmla="*/ 77502 h 266700"/>
                <a:gd name="connsiteX996" fmla="*/ 217653 w 428625"/>
                <a:gd name="connsiteY996" fmla="*/ 71034 h 266700"/>
                <a:gd name="connsiteX997" fmla="*/ 217653 w 428625"/>
                <a:gd name="connsiteY997" fmla="*/ 71034 h 266700"/>
                <a:gd name="connsiteX998" fmla="*/ 214442 w 428625"/>
                <a:gd name="connsiteY998" fmla="*/ 71034 h 266700"/>
                <a:gd name="connsiteX999" fmla="*/ 211233 w 428625"/>
                <a:gd name="connsiteY999" fmla="*/ 74263 h 266700"/>
                <a:gd name="connsiteX1000" fmla="*/ 208023 w 428625"/>
                <a:gd name="connsiteY1000" fmla="*/ 74263 h 266700"/>
                <a:gd name="connsiteX1001" fmla="*/ 183944 w 428625"/>
                <a:gd name="connsiteY1001" fmla="*/ 80730 h 266700"/>
                <a:gd name="connsiteX1002" fmla="*/ 180733 w 428625"/>
                <a:gd name="connsiteY1002" fmla="*/ 80730 h 266700"/>
                <a:gd name="connsiteX1003" fmla="*/ 174314 w 428625"/>
                <a:gd name="connsiteY1003" fmla="*/ 77502 h 266700"/>
                <a:gd name="connsiteX1004" fmla="*/ 180733 w 428625"/>
                <a:gd name="connsiteY1004" fmla="*/ 77502 h 266700"/>
                <a:gd name="connsiteX1005" fmla="*/ 180733 w 428625"/>
                <a:gd name="connsiteY1005" fmla="*/ 74263 h 266700"/>
                <a:gd name="connsiteX1006" fmla="*/ 183944 w 428625"/>
                <a:gd name="connsiteY1006" fmla="*/ 74263 h 266700"/>
                <a:gd name="connsiteX1007" fmla="*/ 180733 w 428625"/>
                <a:gd name="connsiteY1007" fmla="*/ 74263 h 266700"/>
                <a:gd name="connsiteX1008" fmla="*/ 167894 w 428625"/>
                <a:gd name="connsiteY1008" fmla="*/ 71034 h 266700"/>
                <a:gd name="connsiteX1009" fmla="*/ 171104 w 428625"/>
                <a:gd name="connsiteY1009" fmla="*/ 71034 h 266700"/>
                <a:gd name="connsiteX1010" fmla="*/ 171104 w 428625"/>
                <a:gd name="connsiteY1010" fmla="*/ 67796 h 266700"/>
                <a:gd name="connsiteX1011" fmla="*/ 171104 w 428625"/>
                <a:gd name="connsiteY1011" fmla="*/ 67796 h 266700"/>
                <a:gd name="connsiteX1012" fmla="*/ 171104 w 428625"/>
                <a:gd name="connsiteY1012" fmla="*/ 67796 h 266700"/>
                <a:gd name="connsiteX1013" fmla="*/ 171104 w 428625"/>
                <a:gd name="connsiteY1013" fmla="*/ 67796 h 266700"/>
                <a:gd name="connsiteX1014" fmla="*/ 167894 w 428625"/>
                <a:gd name="connsiteY1014" fmla="*/ 64567 h 266700"/>
                <a:gd name="connsiteX1015" fmla="*/ 164684 w 428625"/>
                <a:gd name="connsiteY1015" fmla="*/ 67796 h 266700"/>
                <a:gd name="connsiteX1016" fmla="*/ 155045 w 428625"/>
                <a:gd name="connsiteY1016" fmla="*/ 74263 h 266700"/>
                <a:gd name="connsiteX1017" fmla="*/ 155045 w 428625"/>
                <a:gd name="connsiteY1017" fmla="*/ 67796 h 266700"/>
                <a:gd name="connsiteX1018" fmla="*/ 155045 w 428625"/>
                <a:gd name="connsiteY1018" fmla="*/ 67796 h 266700"/>
                <a:gd name="connsiteX1019" fmla="*/ 155045 w 428625"/>
                <a:gd name="connsiteY1019" fmla="*/ 64567 h 266700"/>
                <a:gd name="connsiteX1020" fmla="*/ 151835 w 428625"/>
                <a:gd name="connsiteY1020" fmla="*/ 67796 h 266700"/>
                <a:gd name="connsiteX1021" fmla="*/ 151835 w 428625"/>
                <a:gd name="connsiteY1021" fmla="*/ 71034 h 266700"/>
                <a:gd name="connsiteX1022" fmla="*/ 148625 w 428625"/>
                <a:gd name="connsiteY1022" fmla="*/ 71034 h 266700"/>
                <a:gd name="connsiteX1023" fmla="*/ 145415 w 428625"/>
                <a:gd name="connsiteY1023" fmla="*/ 74263 h 266700"/>
                <a:gd name="connsiteX1024" fmla="*/ 145415 w 428625"/>
                <a:gd name="connsiteY1024" fmla="*/ 80730 h 266700"/>
                <a:gd name="connsiteX1025" fmla="*/ 155045 w 428625"/>
                <a:gd name="connsiteY1025" fmla="*/ 80730 h 266700"/>
                <a:gd name="connsiteX1026" fmla="*/ 158255 w 428625"/>
                <a:gd name="connsiteY1026" fmla="*/ 85579 h 266700"/>
                <a:gd name="connsiteX1027" fmla="*/ 138995 w 428625"/>
                <a:gd name="connsiteY1027" fmla="*/ 88808 h 266700"/>
                <a:gd name="connsiteX1028" fmla="*/ 126155 w 428625"/>
                <a:gd name="connsiteY1028" fmla="*/ 88808 h 266700"/>
                <a:gd name="connsiteX1029" fmla="*/ 116516 w 428625"/>
                <a:gd name="connsiteY1029" fmla="*/ 80730 h 266700"/>
                <a:gd name="connsiteX1030" fmla="*/ 103677 w 428625"/>
                <a:gd name="connsiteY1030" fmla="*/ 71034 h 266700"/>
                <a:gd name="connsiteX1031" fmla="*/ 100466 w 428625"/>
                <a:gd name="connsiteY1031" fmla="*/ 67796 h 266700"/>
                <a:gd name="connsiteX1032" fmla="*/ 87627 w 428625"/>
                <a:gd name="connsiteY1032" fmla="*/ 61337 h 266700"/>
                <a:gd name="connsiteX1033" fmla="*/ 84417 w 428625"/>
                <a:gd name="connsiteY1033" fmla="*/ 61337 h 266700"/>
                <a:gd name="connsiteX1034" fmla="*/ 84417 w 428625"/>
                <a:gd name="connsiteY1034" fmla="*/ 61337 h 266700"/>
                <a:gd name="connsiteX1035" fmla="*/ 81207 w 428625"/>
                <a:gd name="connsiteY1035" fmla="*/ 61337 h 266700"/>
                <a:gd name="connsiteX1036" fmla="*/ 81207 w 428625"/>
                <a:gd name="connsiteY1036" fmla="*/ 61337 h 266700"/>
                <a:gd name="connsiteX1037" fmla="*/ 77987 w 428625"/>
                <a:gd name="connsiteY1037" fmla="*/ 61337 h 266700"/>
                <a:gd name="connsiteX1038" fmla="*/ 81207 w 428625"/>
                <a:gd name="connsiteY1038" fmla="*/ 64567 h 266700"/>
                <a:gd name="connsiteX1039" fmla="*/ 81207 w 428625"/>
                <a:gd name="connsiteY1039" fmla="*/ 67796 h 266700"/>
                <a:gd name="connsiteX1040" fmla="*/ 81207 w 428625"/>
                <a:gd name="connsiteY1040" fmla="*/ 71034 h 266700"/>
                <a:gd name="connsiteX1041" fmla="*/ 81207 w 428625"/>
                <a:gd name="connsiteY1041" fmla="*/ 71034 h 266700"/>
                <a:gd name="connsiteX1042" fmla="*/ 81207 w 428625"/>
                <a:gd name="connsiteY1042" fmla="*/ 74263 h 266700"/>
                <a:gd name="connsiteX1043" fmla="*/ 84417 w 428625"/>
                <a:gd name="connsiteY1043" fmla="*/ 74263 h 266700"/>
                <a:gd name="connsiteX1044" fmla="*/ 84417 w 428625"/>
                <a:gd name="connsiteY1044" fmla="*/ 74263 h 266700"/>
                <a:gd name="connsiteX1045" fmla="*/ 84417 w 428625"/>
                <a:gd name="connsiteY1045" fmla="*/ 74263 h 266700"/>
                <a:gd name="connsiteX1046" fmla="*/ 90837 w 428625"/>
                <a:gd name="connsiteY1046" fmla="*/ 77502 h 266700"/>
                <a:gd name="connsiteX1047" fmla="*/ 90837 w 428625"/>
                <a:gd name="connsiteY1047" fmla="*/ 77502 h 266700"/>
                <a:gd name="connsiteX1048" fmla="*/ 94046 w 428625"/>
                <a:gd name="connsiteY1048" fmla="*/ 77502 h 266700"/>
                <a:gd name="connsiteX1049" fmla="*/ 100466 w 428625"/>
                <a:gd name="connsiteY1049" fmla="*/ 77502 h 266700"/>
                <a:gd name="connsiteX1050" fmla="*/ 103677 w 428625"/>
                <a:gd name="connsiteY1050" fmla="*/ 77502 h 266700"/>
                <a:gd name="connsiteX1051" fmla="*/ 106886 w 428625"/>
                <a:gd name="connsiteY1051" fmla="*/ 80730 h 266700"/>
                <a:gd name="connsiteX1052" fmla="*/ 106886 w 428625"/>
                <a:gd name="connsiteY1052" fmla="*/ 85579 h 266700"/>
                <a:gd name="connsiteX1053" fmla="*/ 110096 w 428625"/>
                <a:gd name="connsiteY1053" fmla="*/ 88808 h 266700"/>
                <a:gd name="connsiteX1054" fmla="*/ 106886 w 428625"/>
                <a:gd name="connsiteY1054" fmla="*/ 88808 h 266700"/>
                <a:gd name="connsiteX1055" fmla="*/ 103677 w 428625"/>
                <a:gd name="connsiteY1055" fmla="*/ 88808 h 266700"/>
                <a:gd name="connsiteX1056" fmla="*/ 97257 w 428625"/>
                <a:gd name="connsiteY1056" fmla="*/ 88808 h 266700"/>
                <a:gd name="connsiteX1057" fmla="*/ 94046 w 428625"/>
                <a:gd name="connsiteY1057" fmla="*/ 88808 h 266700"/>
                <a:gd name="connsiteX1058" fmla="*/ 94046 w 428625"/>
                <a:gd name="connsiteY1058" fmla="*/ 92046 h 266700"/>
                <a:gd name="connsiteX1059" fmla="*/ 97257 w 428625"/>
                <a:gd name="connsiteY1059" fmla="*/ 95276 h 266700"/>
                <a:gd name="connsiteX1060" fmla="*/ 97257 w 428625"/>
                <a:gd name="connsiteY1060" fmla="*/ 95276 h 266700"/>
                <a:gd name="connsiteX1061" fmla="*/ 116516 w 428625"/>
                <a:gd name="connsiteY1061" fmla="*/ 104972 h 266700"/>
                <a:gd name="connsiteX1062" fmla="*/ 116516 w 428625"/>
                <a:gd name="connsiteY1062" fmla="*/ 104972 h 266700"/>
                <a:gd name="connsiteX1063" fmla="*/ 119735 w 428625"/>
                <a:gd name="connsiteY1063" fmla="*/ 111439 h 266700"/>
                <a:gd name="connsiteX1064" fmla="*/ 122946 w 428625"/>
                <a:gd name="connsiteY1064" fmla="*/ 111439 h 266700"/>
                <a:gd name="connsiteX1065" fmla="*/ 126155 w 428625"/>
                <a:gd name="connsiteY1065" fmla="*/ 111439 h 266700"/>
                <a:gd name="connsiteX1066" fmla="*/ 126155 w 428625"/>
                <a:gd name="connsiteY1066" fmla="*/ 114678 h 266700"/>
                <a:gd name="connsiteX1067" fmla="*/ 132575 w 428625"/>
                <a:gd name="connsiteY1067" fmla="*/ 121136 h 266700"/>
                <a:gd name="connsiteX1068" fmla="*/ 135785 w 428625"/>
                <a:gd name="connsiteY1068" fmla="*/ 121136 h 266700"/>
                <a:gd name="connsiteX1069" fmla="*/ 138995 w 428625"/>
                <a:gd name="connsiteY1069" fmla="*/ 121136 h 266700"/>
                <a:gd name="connsiteX1070" fmla="*/ 142205 w 428625"/>
                <a:gd name="connsiteY1070" fmla="*/ 124374 h 266700"/>
                <a:gd name="connsiteX1071" fmla="*/ 145415 w 428625"/>
                <a:gd name="connsiteY1071" fmla="*/ 124374 h 266700"/>
                <a:gd name="connsiteX1072" fmla="*/ 145415 w 428625"/>
                <a:gd name="connsiteY1072" fmla="*/ 127603 h 266700"/>
                <a:gd name="connsiteX1073" fmla="*/ 138995 w 428625"/>
                <a:gd name="connsiteY1073" fmla="*/ 127603 h 266700"/>
                <a:gd name="connsiteX1074" fmla="*/ 135785 w 428625"/>
                <a:gd name="connsiteY1074" fmla="*/ 127603 h 266700"/>
                <a:gd name="connsiteX1075" fmla="*/ 132575 w 428625"/>
                <a:gd name="connsiteY1075" fmla="*/ 121136 h 266700"/>
                <a:gd name="connsiteX1076" fmla="*/ 129365 w 428625"/>
                <a:gd name="connsiteY1076" fmla="*/ 121136 h 266700"/>
                <a:gd name="connsiteX1077" fmla="*/ 122946 w 428625"/>
                <a:gd name="connsiteY1077" fmla="*/ 124374 h 266700"/>
                <a:gd name="connsiteX1078" fmla="*/ 113306 w 428625"/>
                <a:gd name="connsiteY1078" fmla="*/ 124374 h 266700"/>
                <a:gd name="connsiteX1079" fmla="*/ 110096 w 428625"/>
                <a:gd name="connsiteY1079" fmla="*/ 124374 h 266700"/>
                <a:gd name="connsiteX1080" fmla="*/ 103677 w 428625"/>
                <a:gd name="connsiteY1080" fmla="*/ 127603 h 266700"/>
                <a:gd name="connsiteX1081" fmla="*/ 100466 w 428625"/>
                <a:gd name="connsiteY1081" fmla="*/ 130841 h 266700"/>
                <a:gd name="connsiteX1082" fmla="*/ 97257 w 428625"/>
                <a:gd name="connsiteY1082" fmla="*/ 130841 h 266700"/>
                <a:gd name="connsiteX1083" fmla="*/ 84417 w 428625"/>
                <a:gd name="connsiteY1083" fmla="*/ 127603 h 266700"/>
                <a:gd name="connsiteX1084" fmla="*/ 84417 w 428625"/>
                <a:gd name="connsiteY1084" fmla="*/ 124374 h 266700"/>
                <a:gd name="connsiteX1085" fmla="*/ 81207 w 428625"/>
                <a:gd name="connsiteY1085" fmla="*/ 124374 h 266700"/>
                <a:gd name="connsiteX1086" fmla="*/ 81207 w 428625"/>
                <a:gd name="connsiteY1086" fmla="*/ 127603 h 266700"/>
                <a:gd name="connsiteX1087" fmla="*/ 81207 w 428625"/>
                <a:gd name="connsiteY1087" fmla="*/ 130841 h 266700"/>
                <a:gd name="connsiteX1088" fmla="*/ 81207 w 428625"/>
                <a:gd name="connsiteY1088" fmla="*/ 134071 h 266700"/>
                <a:gd name="connsiteX1089" fmla="*/ 84417 w 428625"/>
                <a:gd name="connsiteY1089" fmla="*/ 137300 h 266700"/>
                <a:gd name="connsiteX1090" fmla="*/ 84417 w 428625"/>
                <a:gd name="connsiteY1090" fmla="*/ 140538 h 266700"/>
                <a:gd name="connsiteX1091" fmla="*/ 87627 w 428625"/>
                <a:gd name="connsiteY1091" fmla="*/ 140538 h 266700"/>
                <a:gd name="connsiteX1092" fmla="*/ 87627 w 428625"/>
                <a:gd name="connsiteY1092" fmla="*/ 143767 h 266700"/>
                <a:gd name="connsiteX1093" fmla="*/ 90837 w 428625"/>
                <a:gd name="connsiteY1093" fmla="*/ 147006 h 266700"/>
                <a:gd name="connsiteX1094" fmla="*/ 94046 w 428625"/>
                <a:gd name="connsiteY1094" fmla="*/ 147006 h 266700"/>
                <a:gd name="connsiteX1095" fmla="*/ 94046 w 428625"/>
                <a:gd name="connsiteY1095" fmla="*/ 147006 h 266700"/>
                <a:gd name="connsiteX1096" fmla="*/ 94046 w 428625"/>
                <a:gd name="connsiteY1096" fmla="*/ 143767 h 266700"/>
                <a:gd name="connsiteX1097" fmla="*/ 94046 w 428625"/>
                <a:gd name="connsiteY1097" fmla="*/ 143767 h 266700"/>
                <a:gd name="connsiteX1098" fmla="*/ 97257 w 428625"/>
                <a:gd name="connsiteY1098" fmla="*/ 140538 h 266700"/>
                <a:gd name="connsiteX1099" fmla="*/ 103677 w 428625"/>
                <a:gd name="connsiteY1099" fmla="*/ 140538 h 266700"/>
                <a:gd name="connsiteX1100" fmla="*/ 103677 w 428625"/>
                <a:gd name="connsiteY1100" fmla="*/ 140538 h 266700"/>
                <a:gd name="connsiteX1101" fmla="*/ 110096 w 428625"/>
                <a:gd name="connsiteY1101" fmla="*/ 137300 h 266700"/>
                <a:gd name="connsiteX1102" fmla="*/ 110096 w 428625"/>
                <a:gd name="connsiteY1102" fmla="*/ 137300 h 266700"/>
                <a:gd name="connsiteX1103" fmla="*/ 110096 w 428625"/>
                <a:gd name="connsiteY1103" fmla="*/ 140538 h 266700"/>
                <a:gd name="connsiteX1104" fmla="*/ 113306 w 428625"/>
                <a:gd name="connsiteY1104" fmla="*/ 140538 h 266700"/>
                <a:gd name="connsiteX1105" fmla="*/ 113306 w 428625"/>
                <a:gd name="connsiteY1105" fmla="*/ 137300 h 266700"/>
                <a:gd name="connsiteX1106" fmla="*/ 113306 w 428625"/>
                <a:gd name="connsiteY1106" fmla="*/ 134071 h 266700"/>
                <a:gd name="connsiteX1107" fmla="*/ 116516 w 428625"/>
                <a:gd name="connsiteY1107" fmla="*/ 130841 h 266700"/>
                <a:gd name="connsiteX1108" fmla="*/ 122946 w 428625"/>
                <a:gd name="connsiteY1108" fmla="*/ 134071 h 266700"/>
                <a:gd name="connsiteX1109" fmla="*/ 126155 w 428625"/>
                <a:gd name="connsiteY1109" fmla="*/ 130841 h 266700"/>
                <a:gd name="connsiteX1110" fmla="*/ 129365 w 428625"/>
                <a:gd name="connsiteY1110" fmla="*/ 130841 h 266700"/>
                <a:gd name="connsiteX1111" fmla="*/ 132575 w 428625"/>
                <a:gd name="connsiteY1111" fmla="*/ 130841 h 266700"/>
                <a:gd name="connsiteX1112" fmla="*/ 135785 w 428625"/>
                <a:gd name="connsiteY1112" fmla="*/ 130841 h 266700"/>
                <a:gd name="connsiteX1113" fmla="*/ 132575 w 428625"/>
                <a:gd name="connsiteY1113" fmla="*/ 134071 h 266700"/>
                <a:gd name="connsiteX1114" fmla="*/ 135785 w 428625"/>
                <a:gd name="connsiteY1114" fmla="*/ 137300 h 266700"/>
                <a:gd name="connsiteX1115" fmla="*/ 132575 w 428625"/>
                <a:gd name="connsiteY1115" fmla="*/ 140538 h 266700"/>
                <a:gd name="connsiteX1116" fmla="*/ 129365 w 428625"/>
                <a:gd name="connsiteY1116" fmla="*/ 143767 h 266700"/>
                <a:gd name="connsiteX1117" fmla="*/ 129365 w 428625"/>
                <a:gd name="connsiteY1117" fmla="*/ 147006 h 266700"/>
                <a:gd name="connsiteX1118" fmla="*/ 129365 w 428625"/>
                <a:gd name="connsiteY1118" fmla="*/ 147006 h 266700"/>
                <a:gd name="connsiteX1119" fmla="*/ 129365 w 428625"/>
                <a:gd name="connsiteY1119" fmla="*/ 143767 h 266700"/>
                <a:gd name="connsiteX1120" fmla="*/ 126155 w 428625"/>
                <a:gd name="connsiteY1120" fmla="*/ 143767 h 266700"/>
                <a:gd name="connsiteX1121" fmla="*/ 126155 w 428625"/>
                <a:gd name="connsiteY1121" fmla="*/ 143767 h 266700"/>
                <a:gd name="connsiteX1122" fmla="*/ 126155 w 428625"/>
                <a:gd name="connsiteY1122" fmla="*/ 143767 h 266700"/>
                <a:gd name="connsiteX1123" fmla="*/ 126155 w 428625"/>
                <a:gd name="connsiteY1123" fmla="*/ 143767 h 266700"/>
                <a:gd name="connsiteX1124" fmla="*/ 122946 w 428625"/>
                <a:gd name="connsiteY1124" fmla="*/ 140538 h 266700"/>
                <a:gd name="connsiteX1125" fmla="*/ 122946 w 428625"/>
                <a:gd name="connsiteY1125" fmla="*/ 140538 h 266700"/>
                <a:gd name="connsiteX1126" fmla="*/ 122946 w 428625"/>
                <a:gd name="connsiteY1126" fmla="*/ 140538 h 266700"/>
                <a:gd name="connsiteX1127" fmla="*/ 119735 w 428625"/>
                <a:gd name="connsiteY1127" fmla="*/ 140538 h 266700"/>
                <a:gd name="connsiteX1128" fmla="*/ 119735 w 428625"/>
                <a:gd name="connsiteY1128" fmla="*/ 140538 h 266700"/>
                <a:gd name="connsiteX1129" fmla="*/ 119735 w 428625"/>
                <a:gd name="connsiteY1129" fmla="*/ 143767 h 266700"/>
                <a:gd name="connsiteX1130" fmla="*/ 119735 w 428625"/>
                <a:gd name="connsiteY1130" fmla="*/ 150234 h 266700"/>
                <a:gd name="connsiteX1131" fmla="*/ 119735 w 428625"/>
                <a:gd name="connsiteY1131" fmla="*/ 150234 h 266700"/>
                <a:gd name="connsiteX1132" fmla="*/ 119735 w 428625"/>
                <a:gd name="connsiteY1132" fmla="*/ 153463 h 266700"/>
                <a:gd name="connsiteX1133" fmla="*/ 119735 w 428625"/>
                <a:gd name="connsiteY1133" fmla="*/ 153463 h 266700"/>
                <a:gd name="connsiteX1134" fmla="*/ 116516 w 428625"/>
                <a:gd name="connsiteY1134" fmla="*/ 156702 h 266700"/>
                <a:gd name="connsiteX1135" fmla="*/ 116516 w 428625"/>
                <a:gd name="connsiteY1135" fmla="*/ 156702 h 266700"/>
                <a:gd name="connsiteX1136" fmla="*/ 116516 w 428625"/>
                <a:gd name="connsiteY1136" fmla="*/ 159931 h 266700"/>
                <a:gd name="connsiteX1137" fmla="*/ 113306 w 428625"/>
                <a:gd name="connsiteY1137" fmla="*/ 156702 h 266700"/>
                <a:gd name="connsiteX1138" fmla="*/ 110096 w 428625"/>
                <a:gd name="connsiteY1138" fmla="*/ 156702 h 266700"/>
                <a:gd name="connsiteX1139" fmla="*/ 113306 w 428625"/>
                <a:gd name="connsiteY1139" fmla="*/ 150234 h 266700"/>
                <a:gd name="connsiteX1140" fmla="*/ 113306 w 428625"/>
                <a:gd name="connsiteY1140" fmla="*/ 150234 h 266700"/>
                <a:gd name="connsiteX1141" fmla="*/ 113306 w 428625"/>
                <a:gd name="connsiteY1141" fmla="*/ 147006 h 266700"/>
                <a:gd name="connsiteX1142" fmla="*/ 110096 w 428625"/>
                <a:gd name="connsiteY1142" fmla="*/ 147006 h 266700"/>
                <a:gd name="connsiteX1143" fmla="*/ 106886 w 428625"/>
                <a:gd name="connsiteY1143" fmla="*/ 150234 h 266700"/>
                <a:gd name="connsiteX1144" fmla="*/ 110096 w 428625"/>
                <a:gd name="connsiteY1144" fmla="*/ 147006 h 266700"/>
                <a:gd name="connsiteX1145" fmla="*/ 110096 w 428625"/>
                <a:gd name="connsiteY1145" fmla="*/ 143767 h 266700"/>
                <a:gd name="connsiteX1146" fmla="*/ 110096 w 428625"/>
                <a:gd name="connsiteY1146" fmla="*/ 143767 h 266700"/>
                <a:gd name="connsiteX1147" fmla="*/ 110096 w 428625"/>
                <a:gd name="connsiteY1147" fmla="*/ 143767 h 266700"/>
                <a:gd name="connsiteX1148" fmla="*/ 106886 w 428625"/>
                <a:gd name="connsiteY1148" fmla="*/ 143767 h 266700"/>
                <a:gd name="connsiteX1149" fmla="*/ 103677 w 428625"/>
                <a:gd name="connsiteY1149" fmla="*/ 147006 h 266700"/>
                <a:gd name="connsiteX1150" fmla="*/ 100466 w 428625"/>
                <a:gd name="connsiteY1150" fmla="*/ 150234 h 266700"/>
                <a:gd name="connsiteX1151" fmla="*/ 100466 w 428625"/>
                <a:gd name="connsiteY1151" fmla="*/ 153463 h 266700"/>
                <a:gd name="connsiteX1152" fmla="*/ 103677 w 428625"/>
                <a:gd name="connsiteY1152" fmla="*/ 156702 h 266700"/>
                <a:gd name="connsiteX1153" fmla="*/ 103677 w 428625"/>
                <a:gd name="connsiteY1153" fmla="*/ 156702 h 266700"/>
                <a:gd name="connsiteX1154" fmla="*/ 103677 w 428625"/>
                <a:gd name="connsiteY1154" fmla="*/ 159931 h 266700"/>
                <a:gd name="connsiteX1155" fmla="*/ 100466 w 428625"/>
                <a:gd name="connsiteY1155" fmla="*/ 159931 h 266700"/>
                <a:gd name="connsiteX1156" fmla="*/ 100466 w 428625"/>
                <a:gd name="connsiteY1156" fmla="*/ 163160 h 266700"/>
                <a:gd name="connsiteX1157" fmla="*/ 103677 w 428625"/>
                <a:gd name="connsiteY1157" fmla="*/ 163160 h 266700"/>
                <a:gd name="connsiteX1158" fmla="*/ 100466 w 428625"/>
                <a:gd name="connsiteY1158" fmla="*/ 166399 h 266700"/>
                <a:gd name="connsiteX1159" fmla="*/ 100466 w 428625"/>
                <a:gd name="connsiteY1159" fmla="*/ 166399 h 266700"/>
                <a:gd name="connsiteX1160" fmla="*/ 100466 w 428625"/>
                <a:gd name="connsiteY1160" fmla="*/ 169627 h 266700"/>
                <a:gd name="connsiteX1161" fmla="*/ 100466 w 428625"/>
                <a:gd name="connsiteY1161" fmla="*/ 169627 h 266700"/>
                <a:gd name="connsiteX1162" fmla="*/ 100466 w 428625"/>
                <a:gd name="connsiteY1162" fmla="*/ 172866 h 266700"/>
                <a:gd name="connsiteX1163" fmla="*/ 97257 w 428625"/>
                <a:gd name="connsiteY1163" fmla="*/ 172866 h 266700"/>
                <a:gd name="connsiteX1164" fmla="*/ 97257 w 428625"/>
                <a:gd name="connsiteY1164" fmla="*/ 172866 h 266700"/>
                <a:gd name="connsiteX1165" fmla="*/ 94046 w 428625"/>
                <a:gd name="connsiteY1165" fmla="*/ 176095 h 266700"/>
                <a:gd name="connsiteX1166" fmla="*/ 84417 w 428625"/>
                <a:gd name="connsiteY1166" fmla="*/ 172866 h 266700"/>
                <a:gd name="connsiteX1167" fmla="*/ 87627 w 428625"/>
                <a:gd name="connsiteY1167" fmla="*/ 176095 h 266700"/>
                <a:gd name="connsiteX1168" fmla="*/ 94046 w 428625"/>
                <a:gd name="connsiteY1168" fmla="*/ 176095 h 266700"/>
                <a:gd name="connsiteX1169" fmla="*/ 100466 w 428625"/>
                <a:gd name="connsiteY1169" fmla="*/ 176095 h 266700"/>
                <a:gd name="connsiteX1170" fmla="*/ 103677 w 428625"/>
                <a:gd name="connsiteY1170" fmla="*/ 169627 h 266700"/>
                <a:gd name="connsiteX1171" fmla="*/ 106886 w 428625"/>
                <a:gd name="connsiteY1171" fmla="*/ 169627 h 266700"/>
                <a:gd name="connsiteX1172" fmla="*/ 106886 w 428625"/>
                <a:gd name="connsiteY1172" fmla="*/ 169627 h 266700"/>
                <a:gd name="connsiteX1173" fmla="*/ 106886 w 428625"/>
                <a:gd name="connsiteY1173" fmla="*/ 172866 h 266700"/>
                <a:gd name="connsiteX1174" fmla="*/ 106886 w 428625"/>
                <a:gd name="connsiteY1174" fmla="*/ 172866 h 266700"/>
                <a:gd name="connsiteX1175" fmla="*/ 106886 w 428625"/>
                <a:gd name="connsiteY1175" fmla="*/ 172866 h 266700"/>
                <a:gd name="connsiteX1176" fmla="*/ 103677 w 428625"/>
                <a:gd name="connsiteY1176" fmla="*/ 179324 h 266700"/>
                <a:gd name="connsiteX1177" fmla="*/ 100466 w 428625"/>
                <a:gd name="connsiteY1177" fmla="*/ 182563 h 266700"/>
                <a:gd name="connsiteX1178" fmla="*/ 97257 w 428625"/>
                <a:gd name="connsiteY1178" fmla="*/ 182563 h 266700"/>
                <a:gd name="connsiteX1179" fmla="*/ 94046 w 428625"/>
                <a:gd name="connsiteY1179" fmla="*/ 182563 h 266700"/>
                <a:gd name="connsiteX1180" fmla="*/ 90837 w 428625"/>
                <a:gd name="connsiteY1180" fmla="*/ 182563 h 266700"/>
                <a:gd name="connsiteX1181" fmla="*/ 90837 w 428625"/>
                <a:gd name="connsiteY1181" fmla="*/ 185792 h 266700"/>
                <a:gd name="connsiteX1182" fmla="*/ 94046 w 428625"/>
                <a:gd name="connsiteY1182" fmla="*/ 185792 h 266700"/>
                <a:gd name="connsiteX1183" fmla="*/ 94046 w 428625"/>
                <a:gd name="connsiteY1183" fmla="*/ 189030 h 266700"/>
                <a:gd name="connsiteX1184" fmla="*/ 90837 w 428625"/>
                <a:gd name="connsiteY1184" fmla="*/ 189030 h 266700"/>
                <a:gd name="connsiteX1185" fmla="*/ 90837 w 428625"/>
                <a:gd name="connsiteY1185" fmla="*/ 185792 h 266700"/>
                <a:gd name="connsiteX1186" fmla="*/ 87627 w 428625"/>
                <a:gd name="connsiteY1186" fmla="*/ 185792 h 266700"/>
                <a:gd name="connsiteX1187" fmla="*/ 87627 w 428625"/>
                <a:gd name="connsiteY1187" fmla="*/ 182563 h 266700"/>
                <a:gd name="connsiteX1188" fmla="*/ 84417 w 428625"/>
                <a:gd name="connsiteY1188" fmla="*/ 182563 h 266700"/>
                <a:gd name="connsiteX1189" fmla="*/ 81207 w 428625"/>
                <a:gd name="connsiteY1189" fmla="*/ 182563 h 266700"/>
                <a:gd name="connsiteX1190" fmla="*/ 81207 w 428625"/>
                <a:gd name="connsiteY1190" fmla="*/ 182563 h 266700"/>
                <a:gd name="connsiteX1191" fmla="*/ 77987 w 428625"/>
                <a:gd name="connsiteY1191" fmla="*/ 182563 h 266700"/>
                <a:gd name="connsiteX1192" fmla="*/ 77987 w 428625"/>
                <a:gd name="connsiteY1192" fmla="*/ 185792 h 266700"/>
                <a:gd name="connsiteX1193" fmla="*/ 77987 w 428625"/>
                <a:gd name="connsiteY1193" fmla="*/ 185792 h 266700"/>
                <a:gd name="connsiteX1194" fmla="*/ 77987 w 428625"/>
                <a:gd name="connsiteY1194" fmla="*/ 182563 h 266700"/>
                <a:gd name="connsiteX1195" fmla="*/ 77987 w 428625"/>
                <a:gd name="connsiteY1195" fmla="*/ 179324 h 266700"/>
                <a:gd name="connsiteX1196" fmla="*/ 74778 w 428625"/>
                <a:gd name="connsiteY1196" fmla="*/ 182563 h 266700"/>
                <a:gd name="connsiteX1197" fmla="*/ 74778 w 428625"/>
                <a:gd name="connsiteY1197" fmla="*/ 182563 h 266700"/>
                <a:gd name="connsiteX1198" fmla="*/ 74778 w 428625"/>
                <a:gd name="connsiteY1198" fmla="*/ 185792 h 266700"/>
                <a:gd name="connsiteX1199" fmla="*/ 74778 w 428625"/>
                <a:gd name="connsiteY1199" fmla="*/ 185792 h 266700"/>
                <a:gd name="connsiteX1200" fmla="*/ 71567 w 428625"/>
                <a:gd name="connsiteY1200" fmla="*/ 179324 h 266700"/>
                <a:gd name="connsiteX1201" fmla="*/ 65147 w 428625"/>
                <a:gd name="connsiteY1201" fmla="*/ 179324 h 266700"/>
                <a:gd name="connsiteX1202" fmla="*/ 55518 w 428625"/>
                <a:gd name="connsiteY1202" fmla="*/ 179324 h 266700"/>
                <a:gd name="connsiteX1203" fmla="*/ 58728 w 428625"/>
                <a:gd name="connsiteY1203" fmla="*/ 185792 h 266700"/>
                <a:gd name="connsiteX1204" fmla="*/ 61938 w 428625"/>
                <a:gd name="connsiteY1204" fmla="*/ 185792 h 266700"/>
                <a:gd name="connsiteX1205" fmla="*/ 65147 w 428625"/>
                <a:gd name="connsiteY1205" fmla="*/ 185792 h 266700"/>
                <a:gd name="connsiteX1206" fmla="*/ 68358 w 428625"/>
                <a:gd name="connsiteY1206" fmla="*/ 189030 h 266700"/>
                <a:gd name="connsiteX1207" fmla="*/ 68358 w 428625"/>
                <a:gd name="connsiteY1207" fmla="*/ 189030 h 266700"/>
                <a:gd name="connsiteX1208" fmla="*/ 58728 w 428625"/>
                <a:gd name="connsiteY1208" fmla="*/ 192259 h 266700"/>
                <a:gd name="connsiteX1209" fmla="*/ 52308 w 428625"/>
                <a:gd name="connsiteY1209" fmla="*/ 195488 h 266700"/>
                <a:gd name="connsiteX1210" fmla="*/ 52308 w 428625"/>
                <a:gd name="connsiteY1210" fmla="*/ 201955 h 266700"/>
                <a:gd name="connsiteX1211" fmla="*/ 52308 w 428625"/>
                <a:gd name="connsiteY1211" fmla="*/ 201955 h 266700"/>
                <a:gd name="connsiteX1212" fmla="*/ 52308 w 428625"/>
                <a:gd name="connsiteY1212" fmla="*/ 198726 h 266700"/>
                <a:gd name="connsiteX1213" fmla="*/ 52308 w 428625"/>
                <a:gd name="connsiteY1213" fmla="*/ 195488 h 266700"/>
                <a:gd name="connsiteX1214" fmla="*/ 49098 w 428625"/>
                <a:gd name="connsiteY1214" fmla="*/ 195488 h 266700"/>
                <a:gd name="connsiteX1215" fmla="*/ 49098 w 428625"/>
                <a:gd name="connsiteY1215" fmla="*/ 195488 h 266700"/>
                <a:gd name="connsiteX1216" fmla="*/ 42679 w 428625"/>
                <a:gd name="connsiteY1216" fmla="*/ 195488 h 266700"/>
                <a:gd name="connsiteX1217" fmla="*/ 34649 w 428625"/>
                <a:gd name="connsiteY1217" fmla="*/ 192259 h 266700"/>
                <a:gd name="connsiteX1218" fmla="*/ 34649 w 428625"/>
                <a:gd name="connsiteY1218" fmla="*/ 189030 h 266700"/>
                <a:gd name="connsiteX1219" fmla="*/ 31439 w 428625"/>
                <a:gd name="connsiteY1219" fmla="*/ 192259 h 266700"/>
                <a:gd name="connsiteX1220" fmla="*/ 31439 w 428625"/>
                <a:gd name="connsiteY1220" fmla="*/ 198726 h 266700"/>
                <a:gd name="connsiteX1221" fmla="*/ 31439 w 428625"/>
                <a:gd name="connsiteY1221" fmla="*/ 198726 h 266700"/>
                <a:gd name="connsiteX1222" fmla="*/ 39468 w 428625"/>
                <a:gd name="connsiteY1222" fmla="*/ 201955 h 266700"/>
                <a:gd name="connsiteX1223" fmla="*/ 42679 w 428625"/>
                <a:gd name="connsiteY1223" fmla="*/ 201955 h 266700"/>
                <a:gd name="connsiteX1224" fmla="*/ 45888 w 428625"/>
                <a:gd name="connsiteY1224" fmla="*/ 208423 h 266700"/>
                <a:gd name="connsiteX1225" fmla="*/ 49098 w 428625"/>
                <a:gd name="connsiteY1225" fmla="*/ 208423 h 266700"/>
                <a:gd name="connsiteX1226" fmla="*/ 49098 w 428625"/>
                <a:gd name="connsiteY1226" fmla="*/ 211652 h 266700"/>
                <a:gd name="connsiteX1227" fmla="*/ 52308 w 428625"/>
                <a:gd name="connsiteY1227" fmla="*/ 211652 h 266700"/>
                <a:gd name="connsiteX1228" fmla="*/ 52308 w 428625"/>
                <a:gd name="connsiteY1228" fmla="*/ 211652 h 266700"/>
                <a:gd name="connsiteX1229" fmla="*/ 55518 w 428625"/>
                <a:gd name="connsiteY1229" fmla="*/ 211652 h 266700"/>
                <a:gd name="connsiteX1230" fmla="*/ 58728 w 428625"/>
                <a:gd name="connsiteY1230" fmla="*/ 218119 h 266700"/>
                <a:gd name="connsiteX1231" fmla="*/ 58728 w 428625"/>
                <a:gd name="connsiteY1231" fmla="*/ 221358 h 266700"/>
                <a:gd name="connsiteX1232" fmla="*/ 61938 w 428625"/>
                <a:gd name="connsiteY1232" fmla="*/ 221358 h 266700"/>
                <a:gd name="connsiteX1233" fmla="*/ 61938 w 428625"/>
                <a:gd name="connsiteY1233" fmla="*/ 221358 h 266700"/>
                <a:gd name="connsiteX1234" fmla="*/ 71567 w 428625"/>
                <a:gd name="connsiteY1234" fmla="*/ 221358 h 266700"/>
                <a:gd name="connsiteX1235" fmla="*/ 68358 w 428625"/>
                <a:gd name="connsiteY1235" fmla="*/ 218119 h 266700"/>
                <a:gd name="connsiteX1236" fmla="*/ 65147 w 428625"/>
                <a:gd name="connsiteY1236" fmla="*/ 214890 h 266700"/>
                <a:gd name="connsiteX1237" fmla="*/ 65147 w 428625"/>
                <a:gd name="connsiteY1237" fmla="*/ 211652 h 266700"/>
                <a:gd name="connsiteX1238" fmla="*/ 61938 w 428625"/>
                <a:gd name="connsiteY1238" fmla="*/ 211652 h 266700"/>
                <a:gd name="connsiteX1239" fmla="*/ 58728 w 428625"/>
                <a:gd name="connsiteY1239" fmla="*/ 211652 h 266700"/>
                <a:gd name="connsiteX1240" fmla="*/ 58728 w 428625"/>
                <a:gd name="connsiteY1240" fmla="*/ 211652 h 266700"/>
                <a:gd name="connsiteX1241" fmla="*/ 58728 w 428625"/>
                <a:gd name="connsiteY1241" fmla="*/ 208423 h 266700"/>
                <a:gd name="connsiteX1242" fmla="*/ 58728 w 428625"/>
                <a:gd name="connsiteY1242" fmla="*/ 208423 h 266700"/>
                <a:gd name="connsiteX1243" fmla="*/ 58728 w 428625"/>
                <a:gd name="connsiteY1243" fmla="*/ 208423 h 266700"/>
                <a:gd name="connsiteX1244" fmla="*/ 71567 w 428625"/>
                <a:gd name="connsiteY1244" fmla="*/ 208423 h 266700"/>
                <a:gd name="connsiteX1245" fmla="*/ 74778 w 428625"/>
                <a:gd name="connsiteY1245" fmla="*/ 208423 h 266700"/>
                <a:gd name="connsiteX1246" fmla="*/ 74778 w 428625"/>
                <a:gd name="connsiteY1246" fmla="*/ 211652 h 266700"/>
                <a:gd name="connsiteX1247" fmla="*/ 71567 w 428625"/>
                <a:gd name="connsiteY1247" fmla="*/ 211652 h 266700"/>
                <a:gd name="connsiteX1248" fmla="*/ 71567 w 428625"/>
                <a:gd name="connsiteY1248" fmla="*/ 214890 h 266700"/>
                <a:gd name="connsiteX1249" fmla="*/ 71567 w 428625"/>
                <a:gd name="connsiteY1249" fmla="*/ 218119 h 266700"/>
                <a:gd name="connsiteX1250" fmla="*/ 74778 w 428625"/>
                <a:gd name="connsiteY1250" fmla="*/ 221358 h 266700"/>
                <a:gd name="connsiteX1251" fmla="*/ 77987 w 428625"/>
                <a:gd name="connsiteY1251" fmla="*/ 224587 h 266700"/>
                <a:gd name="connsiteX1252" fmla="*/ 81207 w 428625"/>
                <a:gd name="connsiteY1252" fmla="*/ 224587 h 266700"/>
                <a:gd name="connsiteX1253" fmla="*/ 77987 w 428625"/>
                <a:gd name="connsiteY1253" fmla="*/ 227816 h 266700"/>
                <a:gd name="connsiteX1254" fmla="*/ 77987 w 428625"/>
                <a:gd name="connsiteY1254" fmla="*/ 227816 h 266700"/>
                <a:gd name="connsiteX1255" fmla="*/ 77987 w 428625"/>
                <a:gd name="connsiteY1255" fmla="*/ 224587 h 266700"/>
                <a:gd name="connsiteX1256" fmla="*/ 74778 w 428625"/>
                <a:gd name="connsiteY1256" fmla="*/ 224587 h 266700"/>
                <a:gd name="connsiteX1257" fmla="*/ 77987 w 428625"/>
                <a:gd name="connsiteY1257" fmla="*/ 234283 h 266700"/>
                <a:gd name="connsiteX1258" fmla="*/ 84417 w 428625"/>
                <a:gd name="connsiteY1258" fmla="*/ 234283 h 266700"/>
                <a:gd name="connsiteX1259" fmla="*/ 90837 w 428625"/>
                <a:gd name="connsiteY1259" fmla="*/ 231054 h 266700"/>
                <a:gd name="connsiteX1260" fmla="*/ 97257 w 428625"/>
                <a:gd name="connsiteY1260" fmla="*/ 224587 h 266700"/>
                <a:gd name="connsiteX1261" fmla="*/ 97257 w 428625"/>
                <a:gd name="connsiteY1261" fmla="*/ 221358 h 266700"/>
                <a:gd name="connsiteX1262" fmla="*/ 94046 w 428625"/>
                <a:gd name="connsiteY1262" fmla="*/ 218119 h 266700"/>
                <a:gd name="connsiteX1263" fmla="*/ 94046 w 428625"/>
                <a:gd name="connsiteY1263" fmla="*/ 214890 h 266700"/>
                <a:gd name="connsiteX1264" fmla="*/ 90837 w 428625"/>
                <a:gd name="connsiteY1264" fmla="*/ 211652 h 266700"/>
                <a:gd name="connsiteX1265" fmla="*/ 90837 w 428625"/>
                <a:gd name="connsiteY1265" fmla="*/ 211652 h 266700"/>
                <a:gd name="connsiteX1266" fmla="*/ 90837 w 428625"/>
                <a:gd name="connsiteY1266" fmla="*/ 211652 h 266700"/>
                <a:gd name="connsiteX1267" fmla="*/ 90837 w 428625"/>
                <a:gd name="connsiteY1267" fmla="*/ 208423 h 266700"/>
                <a:gd name="connsiteX1268" fmla="*/ 90837 w 428625"/>
                <a:gd name="connsiteY1268" fmla="*/ 208423 h 266700"/>
                <a:gd name="connsiteX1269" fmla="*/ 94046 w 428625"/>
                <a:gd name="connsiteY1269" fmla="*/ 211652 h 266700"/>
                <a:gd name="connsiteX1270" fmla="*/ 97257 w 428625"/>
                <a:gd name="connsiteY1270" fmla="*/ 211652 h 266700"/>
                <a:gd name="connsiteX1271" fmla="*/ 97257 w 428625"/>
                <a:gd name="connsiteY1271" fmla="*/ 214890 h 266700"/>
                <a:gd name="connsiteX1272" fmla="*/ 97257 w 428625"/>
                <a:gd name="connsiteY1272" fmla="*/ 218119 h 266700"/>
                <a:gd name="connsiteX1273" fmla="*/ 100466 w 428625"/>
                <a:gd name="connsiteY1273" fmla="*/ 218119 h 266700"/>
                <a:gd name="connsiteX1274" fmla="*/ 100466 w 428625"/>
                <a:gd name="connsiteY1274" fmla="*/ 218119 h 266700"/>
                <a:gd name="connsiteX1275" fmla="*/ 103677 w 428625"/>
                <a:gd name="connsiteY1275" fmla="*/ 221358 h 266700"/>
                <a:gd name="connsiteX1276" fmla="*/ 103677 w 428625"/>
                <a:gd name="connsiteY1276" fmla="*/ 221358 h 266700"/>
                <a:gd name="connsiteX1277" fmla="*/ 103677 w 428625"/>
                <a:gd name="connsiteY1277" fmla="*/ 218119 h 266700"/>
                <a:gd name="connsiteX1278" fmla="*/ 103677 w 428625"/>
                <a:gd name="connsiteY1278" fmla="*/ 218119 h 266700"/>
                <a:gd name="connsiteX1279" fmla="*/ 103677 w 428625"/>
                <a:gd name="connsiteY1279" fmla="*/ 218119 h 266700"/>
                <a:gd name="connsiteX1280" fmla="*/ 103677 w 428625"/>
                <a:gd name="connsiteY1280" fmla="*/ 214890 h 266700"/>
                <a:gd name="connsiteX1281" fmla="*/ 106886 w 428625"/>
                <a:gd name="connsiteY1281" fmla="*/ 214890 h 266700"/>
                <a:gd name="connsiteX1282" fmla="*/ 110096 w 428625"/>
                <a:gd name="connsiteY1282" fmla="*/ 218119 h 266700"/>
                <a:gd name="connsiteX1283" fmla="*/ 110096 w 428625"/>
                <a:gd name="connsiteY1283" fmla="*/ 218119 h 266700"/>
                <a:gd name="connsiteX1284" fmla="*/ 113306 w 428625"/>
                <a:gd name="connsiteY1284" fmla="*/ 218119 h 266700"/>
                <a:gd name="connsiteX1285" fmla="*/ 122946 w 428625"/>
                <a:gd name="connsiteY1285" fmla="*/ 205194 h 266700"/>
                <a:gd name="connsiteX1286" fmla="*/ 122946 w 428625"/>
                <a:gd name="connsiteY1286" fmla="*/ 205194 h 266700"/>
                <a:gd name="connsiteX1287" fmla="*/ 122946 w 428625"/>
                <a:gd name="connsiteY1287" fmla="*/ 201955 h 266700"/>
                <a:gd name="connsiteX1288" fmla="*/ 122946 w 428625"/>
                <a:gd name="connsiteY1288" fmla="*/ 195488 h 266700"/>
                <a:gd name="connsiteX1289" fmla="*/ 122946 w 428625"/>
                <a:gd name="connsiteY1289" fmla="*/ 192259 h 266700"/>
                <a:gd name="connsiteX1290" fmla="*/ 122946 w 428625"/>
                <a:gd name="connsiteY1290" fmla="*/ 189030 h 266700"/>
                <a:gd name="connsiteX1291" fmla="*/ 122946 w 428625"/>
                <a:gd name="connsiteY1291" fmla="*/ 185792 h 266700"/>
                <a:gd name="connsiteX1292" fmla="*/ 126155 w 428625"/>
                <a:gd name="connsiteY1292" fmla="*/ 185792 h 266700"/>
                <a:gd name="connsiteX1293" fmla="*/ 132575 w 428625"/>
                <a:gd name="connsiteY1293" fmla="*/ 182563 h 266700"/>
                <a:gd name="connsiteX1294" fmla="*/ 132575 w 428625"/>
                <a:gd name="connsiteY1294" fmla="*/ 182563 h 266700"/>
                <a:gd name="connsiteX1295" fmla="*/ 129365 w 428625"/>
                <a:gd name="connsiteY1295" fmla="*/ 185792 h 266700"/>
                <a:gd name="connsiteX1296" fmla="*/ 129365 w 428625"/>
                <a:gd name="connsiteY1296" fmla="*/ 185792 h 266700"/>
                <a:gd name="connsiteX1297" fmla="*/ 129365 w 428625"/>
                <a:gd name="connsiteY1297" fmla="*/ 189030 h 266700"/>
                <a:gd name="connsiteX1298" fmla="*/ 132575 w 428625"/>
                <a:gd name="connsiteY1298" fmla="*/ 189030 h 266700"/>
                <a:gd name="connsiteX1299" fmla="*/ 135785 w 428625"/>
                <a:gd name="connsiteY1299" fmla="*/ 185792 h 266700"/>
                <a:gd name="connsiteX1300" fmla="*/ 145415 w 428625"/>
                <a:gd name="connsiteY1300" fmla="*/ 189030 h 266700"/>
                <a:gd name="connsiteX1301" fmla="*/ 145415 w 428625"/>
                <a:gd name="connsiteY1301" fmla="*/ 185792 h 266700"/>
                <a:gd name="connsiteX1302" fmla="*/ 148625 w 428625"/>
                <a:gd name="connsiteY1302" fmla="*/ 185792 h 266700"/>
                <a:gd name="connsiteX1303" fmla="*/ 145415 w 428625"/>
                <a:gd name="connsiteY1303" fmla="*/ 179324 h 266700"/>
                <a:gd name="connsiteX1304" fmla="*/ 145415 w 428625"/>
                <a:gd name="connsiteY1304" fmla="*/ 179324 h 266700"/>
                <a:gd name="connsiteX1305" fmla="*/ 145415 w 428625"/>
                <a:gd name="connsiteY1305" fmla="*/ 176095 h 266700"/>
                <a:gd name="connsiteX1306" fmla="*/ 148625 w 428625"/>
                <a:gd name="connsiteY1306" fmla="*/ 176095 h 266700"/>
                <a:gd name="connsiteX1307" fmla="*/ 148625 w 428625"/>
                <a:gd name="connsiteY1307" fmla="*/ 176095 h 266700"/>
                <a:gd name="connsiteX1308" fmla="*/ 148625 w 428625"/>
                <a:gd name="connsiteY1308" fmla="*/ 179324 h 266700"/>
                <a:gd name="connsiteX1309" fmla="*/ 151835 w 428625"/>
                <a:gd name="connsiteY1309" fmla="*/ 179324 h 266700"/>
                <a:gd name="connsiteX1310" fmla="*/ 151835 w 428625"/>
                <a:gd name="connsiteY1310" fmla="*/ 179324 h 266700"/>
                <a:gd name="connsiteX1311" fmla="*/ 155045 w 428625"/>
                <a:gd name="connsiteY1311" fmla="*/ 179324 h 266700"/>
                <a:gd name="connsiteX1312" fmla="*/ 155045 w 428625"/>
                <a:gd name="connsiteY1312" fmla="*/ 182563 h 266700"/>
                <a:gd name="connsiteX1313" fmla="*/ 155045 w 428625"/>
                <a:gd name="connsiteY1313" fmla="*/ 185792 h 266700"/>
                <a:gd name="connsiteX1314" fmla="*/ 164684 w 428625"/>
                <a:gd name="connsiteY1314" fmla="*/ 182563 h 266700"/>
                <a:gd name="connsiteX1315" fmla="*/ 167894 w 428625"/>
                <a:gd name="connsiteY1315" fmla="*/ 179324 h 266700"/>
                <a:gd name="connsiteX1316" fmla="*/ 171104 w 428625"/>
                <a:gd name="connsiteY1316" fmla="*/ 179324 h 266700"/>
                <a:gd name="connsiteX1317" fmla="*/ 171104 w 428625"/>
                <a:gd name="connsiteY1317" fmla="*/ 176095 h 266700"/>
                <a:gd name="connsiteX1318" fmla="*/ 174314 w 428625"/>
                <a:gd name="connsiteY1318" fmla="*/ 172866 h 266700"/>
                <a:gd name="connsiteX1319" fmla="*/ 174314 w 428625"/>
                <a:gd name="connsiteY1319" fmla="*/ 166399 h 266700"/>
                <a:gd name="connsiteX1320" fmla="*/ 187153 w 428625"/>
                <a:gd name="connsiteY1320" fmla="*/ 150234 h 266700"/>
                <a:gd name="connsiteX1321" fmla="*/ 198393 w 428625"/>
                <a:gd name="connsiteY1321" fmla="*/ 140538 h 266700"/>
                <a:gd name="connsiteX1322" fmla="*/ 5750 w 428625"/>
                <a:gd name="connsiteY1322" fmla="*/ 127603 h 266700"/>
                <a:gd name="connsiteX1323" fmla="*/ 2540 w 428625"/>
                <a:gd name="connsiteY1323" fmla="*/ 127603 h 266700"/>
                <a:gd name="connsiteX1324" fmla="*/ 2540 w 428625"/>
                <a:gd name="connsiteY1324" fmla="*/ 127603 h 266700"/>
                <a:gd name="connsiteX1325" fmla="*/ -670 w 428625"/>
                <a:gd name="connsiteY1325" fmla="*/ 127603 h 266700"/>
                <a:gd name="connsiteX1326" fmla="*/ -670 w 428625"/>
                <a:gd name="connsiteY1326" fmla="*/ 130841 h 266700"/>
                <a:gd name="connsiteX1327" fmla="*/ -670 w 428625"/>
                <a:gd name="connsiteY1327" fmla="*/ 134071 h 266700"/>
                <a:gd name="connsiteX1328" fmla="*/ -670 w 428625"/>
                <a:gd name="connsiteY1328" fmla="*/ 137300 h 266700"/>
                <a:gd name="connsiteX1329" fmla="*/ -670 w 428625"/>
                <a:gd name="connsiteY1329" fmla="*/ 140538 h 266700"/>
                <a:gd name="connsiteX1330" fmla="*/ 2540 w 428625"/>
                <a:gd name="connsiteY1330" fmla="*/ 140538 h 266700"/>
                <a:gd name="connsiteX1331" fmla="*/ 2540 w 428625"/>
                <a:gd name="connsiteY1331" fmla="*/ 140538 h 266700"/>
                <a:gd name="connsiteX1332" fmla="*/ 2540 w 428625"/>
                <a:gd name="connsiteY1332" fmla="*/ 134071 h 266700"/>
                <a:gd name="connsiteX1333" fmla="*/ 2540 w 428625"/>
                <a:gd name="connsiteY1333" fmla="*/ 134071 h 266700"/>
                <a:gd name="connsiteX1334" fmla="*/ 2540 w 428625"/>
                <a:gd name="connsiteY1334" fmla="*/ 130841 h 266700"/>
                <a:gd name="connsiteX1335" fmla="*/ 5750 w 428625"/>
                <a:gd name="connsiteY1335" fmla="*/ 130841 h 266700"/>
                <a:gd name="connsiteX1336" fmla="*/ 8960 w 428625"/>
                <a:gd name="connsiteY1336" fmla="*/ 130841 h 266700"/>
                <a:gd name="connsiteX1337" fmla="*/ 12170 w 428625"/>
                <a:gd name="connsiteY1337" fmla="*/ 127603 h 266700"/>
                <a:gd name="connsiteX1338" fmla="*/ 8960 w 428625"/>
                <a:gd name="connsiteY1338" fmla="*/ 127603 h 266700"/>
                <a:gd name="connsiteX1339" fmla="*/ 5750 w 428625"/>
                <a:gd name="connsiteY1339" fmla="*/ 127603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</a:cxnLst>
              <a:rect l="l" t="t" r="r" b="b"/>
              <a:pathLst>
                <a:path w="428625" h="266700">
                  <a:moveTo>
                    <a:pt x="87627" y="51632"/>
                  </a:moveTo>
                  <a:lnTo>
                    <a:pt x="90837" y="51632"/>
                  </a:lnTo>
                  <a:lnTo>
                    <a:pt x="90837" y="51632"/>
                  </a:lnTo>
                  <a:lnTo>
                    <a:pt x="94046" y="51632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4870"/>
                  </a:lnTo>
                  <a:lnTo>
                    <a:pt x="94046" y="51632"/>
                  </a:lnTo>
                  <a:lnTo>
                    <a:pt x="94046" y="51632"/>
                  </a:lnTo>
                  <a:lnTo>
                    <a:pt x="94046" y="48403"/>
                  </a:lnTo>
                  <a:lnTo>
                    <a:pt x="90837" y="48403"/>
                  </a:lnTo>
                  <a:lnTo>
                    <a:pt x="90837" y="45174"/>
                  </a:lnTo>
                  <a:lnTo>
                    <a:pt x="87627" y="41935"/>
                  </a:lnTo>
                  <a:lnTo>
                    <a:pt x="84417" y="45174"/>
                  </a:lnTo>
                  <a:lnTo>
                    <a:pt x="87627" y="48403"/>
                  </a:lnTo>
                  <a:lnTo>
                    <a:pt x="87627" y="51632"/>
                  </a:lnTo>
                  <a:close/>
                  <a:moveTo>
                    <a:pt x="122946" y="48403"/>
                  </a:moveTo>
                  <a:lnTo>
                    <a:pt x="122946" y="51632"/>
                  </a:lnTo>
                  <a:lnTo>
                    <a:pt x="129365" y="54870"/>
                  </a:lnTo>
                  <a:lnTo>
                    <a:pt x="132575" y="58099"/>
                  </a:lnTo>
                  <a:lnTo>
                    <a:pt x="138995" y="61337"/>
                  </a:lnTo>
                  <a:lnTo>
                    <a:pt x="142205" y="61337"/>
                  </a:lnTo>
                  <a:lnTo>
                    <a:pt x="142205" y="64567"/>
                  </a:lnTo>
                  <a:lnTo>
                    <a:pt x="138995" y="64567"/>
                  </a:lnTo>
                  <a:lnTo>
                    <a:pt x="138995" y="64567"/>
                  </a:lnTo>
                  <a:lnTo>
                    <a:pt x="135785" y="64567"/>
                  </a:lnTo>
                  <a:lnTo>
                    <a:pt x="135785" y="64567"/>
                  </a:lnTo>
                  <a:lnTo>
                    <a:pt x="132575" y="61337"/>
                  </a:lnTo>
                  <a:lnTo>
                    <a:pt x="132575" y="61337"/>
                  </a:lnTo>
                  <a:lnTo>
                    <a:pt x="126155" y="61337"/>
                  </a:lnTo>
                  <a:lnTo>
                    <a:pt x="122946" y="61337"/>
                  </a:lnTo>
                  <a:lnTo>
                    <a:pt x="119735" y="64567"/>
                  </a:lnTo>
                  <a:lnTo>
                    <a:pt x="122946" y="67796"/>
                  </a:lnTo>
                  <a:lnTo>
                    <a:pt x="122946" y="71034"/>
                  </a:lnTo>
                  <a:lnTo>
                    <a:pt x="126155" y="71034"/>
                  </a:lnTo>
                  <a:lnTo>
                    <a:pt x="126155" y="71034"/>
                  </a:lnTo>
                  <a:lnTo>
                    <a:pt x="135785" y="71034"/>
                  </a:lnTo>
                  <a:lnTo>
                    <a:pt x="135785" y="71034"/>
                  </a:lnTo>
                  <a:lnTo>
                    <a:pt x="138995" y="71034"/>
                  </a:lnTo>
                  <a:lnTo>
                    <a:pt x="142205" y="71034"/>
                  </a:lnTo>
                  <a:lnTo>
                    <a:pt x="142205" y="71034"/>
                  </a:lnTo>
                  <a:lnTo>
                    <a:pt x="145415" y="67796"/>
                  </a:lnTo>
                  <a:lnTo>
                    <a:pt x="148625" y="61337"/>
                  </a:lnTo>
                  <a:lnTo>
                    <a:pt x="148625" y="61337"/>
                  </a:lnTo>
                  <a:lnTo>
                    <a:pt x="148625" y="58099"/>
                  </a:lnTo>
                  <a:lnTo>
                    <a:pt x="148625" y="58099"/>
                  </a:lnTo>
                  <a:lnTo>
                    <a:pt x="148625" y="54870"/>
                  </a:lnTo>
                  <a:lnTo>
                    <a:pt x="145415" y="51632"/>
                  </a:lnTo>
                  <a:lnTo>
                    <a:pt x="145415" y="51632"/>
                  </a:lnTo>
                  <a:lnTo>
                    <a:pt x="138995" y="51632"/>
                  </a:lnTo>
                  <a:lnTo>
                    <a:pt x="135785" y="51632"/>
                  </a:lnTo>
                  <a:lnTo>
                    <a:pt x="132575" y="51632"/>
                  </a:lnTo>
                  <a:lnTo>
                    <a:pt x="129365" y="51632"/>
                  </a:lnTo>
                  <a:lnTo>
                    <a:pt x="126155" y="48403"/>
                  </a:lnTo>
                  <a:lnTo>
                    <a:pt x="126155" y="48403"/>
                  </a:lnTo>
                  <a:lnTo>
                    <a:pt x="122946" y="45174"/>
                  </a:lnTo>
                  <a:lnTo>
                    <a:pt x="122946" y="45174"/>
                  </a:lnTo>
                  <a:lnTo>
                    <a:pt x="119735" y="45174"/>
                  </a:lnTo>
                  <a:lnTo>
                    <a:pt x="119735" y="45174"/>
                  </a:lnTo>
                  <a:lnTo>
                    <a:pt x="119735" y="48403"/>
                  </a:lnTo>
                  <a:lnTo>
                    <a:pt x="122946" y="48403"/>
                  </a:lnTo>
                  <a:close/>
                  <a:moveTo>
                    <a:pt x="21809" y="6379"/>
                  </a:moveTo>
                  <a:lnTo>
                    <a:pt x="21809" y="6379"/>
                  </a:lnTo>
                  <a:lnTo>
                    <a:pt x="21809" y="6379"/>
                  </a:lnTo>
                  <a:lnTo>
                    <a:pt x="21809" y="6379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9608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8229" y="6379"/>
                  </a:lnTo>
                  <a:lnTo>
                    <a:pt x="25019" y="3140"/>
                  </a:lnTo>
                  <a:lnTo>
                    <a:pt x="25019" y="3140"/>
                  </a:lnTo>
                  <a:lnTo>
                    <a:pt x="21809" y="-89"/>
                  </a:lnTo>
                  <a:lnTo>
                    <a:pt x="21809" y="-89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3140"/>
                  </a:lnTo>
                  <a:lnTo>
                    <a:pt x="21809" y="6379"/>
                  </a:lnTo>
                  <a:lnTo>
                    <a:pt x="21809" y="6379"/>
                  </a:lnTo>
                  <a:close/>
                  <a:moveTo>
                    <a:pt x="12170" y="153463"/>
                  </a:moveTo>
                  <a:lnTo>
                    <a:pt x="12170" y="153463"/>
                  </a:lnTo>
                  <a:lnTo>
                    <a:pt x="12170" y="150234"/>
                  </a:lnTo>
                  <a:lnTo>
                    <a:pt x="1217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8960" y="150234"/>
                  </a:lnTo>
                  <a:lnTo>
                    <a:pt x="5750" y="150234"/>
                  </a:lnTo>
                  <a:lnTo>
                    <a:pt x="5750" y="153463"/>
                  </a:lnTo>
                  <a:lnTo>
                    <a:pt x="5750" y="156702"/>
                  </a:lnTo>
                  <a:lnTo>
                    <a:pt x="5750" y="156702"/>
                  </a:lnTo>
                  <a:lnTo>
                    <a:pt x="2540" y="153463"/>
                  </a:lnTo>
                  <a:lnTo>
                    <a:pt x="254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-670" y="153463"/>
                  </a:lnTo>
                  <a:lnTo>
                    <a:pt x="2540" y="159931"/>
                  </a:lnTo>
                  <a:lnTo>
                    <a:pt x="5750" y="159931"/>
                  </a:lnTo>
                  <a:lnTo>
                    <a:pt x="8960" y="159931"/>
                  </a:lnTo>
                  <a:lnTo>
                    <a:pt x="12170" y="156702"/>
                  </a:lnTo>
                  <a:lnTo>
                    <a:pt x="1217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8960" y="156702"/>
                  </a:lnTo>
                  <a:lnTo>
                    <a:pt x="12170" y="153463"/>
                  </a:lnTo>
                  <a:close/>
                  <a:moveTo>
                    <a:pt x="155045" y="58099"/>
                  </a:moveTo>
                  <a:lnTo>
                    <a:pt x="158255" y="58099"/>
                  </a:lnTo>
                  <a:lnTo>
                    <a:pt x="161474" y="61337"/>
                  </a:lnTo>
                  <a:lnTo>
                    <a:pt x="161474" y="61337"/>
                  </a:lnTo>
                  <a:lnTo>
                    <a:pt x="164684" y="58099"/>
                  </a:lnTo>
                  <a:lnTo>
                    <a:pt x="167894" y="58099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4684" y="54870"/>
                  </a:lnTo>
                  <a:lnTo>
                    <a:pt x="167894" y="51632"/>
                  </a:lnTo>
                  <a:lnTo>
                    <a:pt x="167894" y="51632"/>
                  </a:lnTo>
                  <a:lnTo>
                    <a:pt x="161474" y="48403"/>
                  </a:lnTo>
                  <a:lnTo>
                    <a:pt x="161474" y="48403"/>
                  </a:lnTo>
                  <a:lnTo>
                    <a:pt x="158255" y="48403"/>
                  </a:lnTo>
                  <a:lnTo>
                    <a:pt x="151835" y="51632"/>
                  </a:lnTo>
                  <a:lnTo>
                    <a:pt x="155045" y="54870"/>
                  </a:lnTo>
                  <a:lnTo>
                    <a:pt x="155045" y="58099"/>
                  </a:lnTo>
                  <a:close/>
                  <a:moveTo>
                    <a:pt x="180733" y="45174"/>
                  </a:moveTo>
                  <a:lnTo>
                    <a:pt x="180733" y="48403"/>
                  </a:lnTo>
                  <a:lnTo>
                    <a:pt x="183944" y="48403"/>
                  </a:lnTo>
                  <a:lnTo>
                    <a:pt x="201603" y="48403"/>
                  </a:lnTo>
                  <a:lnTo>
                    <a:pt x="204813" y="51632"/>
                  </a:lnTo>
                  <a:lnTo>
                    <a:pt x="208023" y="58099"/>
                  </a:lnTo>
                  <a:lnTo>
                    <a:pt x="211233" y="58099"/>
                  </a:lnTo>
                  <a:lnTo>
                    <a:pt x="217653" y="58099"/>
                  </a:lnTo>
                  <a:lnTo>
                    <a:pt x="220862" y="58099"/>
                  </a:lnTo>
                  <a:lnTo>
                    <a:pt x="224082" y="54870"/>
                  </a:lnTo>
                  <a:lnTo>
                    <a:pt x="220862" y="51632"/>
                  </a:lnTo>
                  <a:lnTo>
                    <a:pt x="220862" y="48403"/>
                  </a:lnTo>
                  <a:lnTo>
                    <a:pt x="217653" y="45174"/>
                  </a:lnTo>
                  <a:lnTo>
                    <a:pt x="217653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4442" y="45174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1123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8403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8023" y="45174"/>
                  </a:lnTo>
                  <a:lnTo>
                    <a:pt x="204813" y="41935"/>
                  </a:lnTo>
                  <a:lnTo>
                    <a:pt x="193573" y="45174"/>
                  </a:lnTo>
                  <a:lnTo>
                    <a:pt x="190364" y="45174"/>
                  </a:lnTo>
                  <a:lnTo>
                    <a:pt x="187153" y="41935"/>
                  </a:lnTo>
                  <a:lnTo>
                    <a:pt x="183944" y="41935"/>
                  </a:lnTo>
                  <a:lnTo>
                    <a:pt x="180733" y="41935"/>
                  </a:lnTo>
                  <a:lnTo>
                    <a:pt x="177524" y="41935"/>
                  </a:lnTo>
                  <a:lnTo>
                    <a:pt x="177524" y="41935"/>
                  </a:lnTo>
                  <a:lnTo>
                    <a:pt x="177524" y="45174"/>
                  </a:lnTo>
                  <a:lnTo>
                    <a:pt x="180733" y="45174"/>
                  </a:lnTo>
                  <a:close/>
                  <a:moveTo>
                    <a:pt x="180733" y="64567"/>
                  </a:moveTo>
                  <a:lnTo>
                    <a:pt x="183944" y="64567"/>
                  </a:lnTo>
                  <a:lnTo>
                    <a:pt x="187153" y="64567"/>
                  </a:lnTo>
                  <a:lnTo>
                    <a:pt x="183944" y="67796"/>
                  </a:lnTo>
                  <a:lnTo>
                    <a:pt x="183944" y="71034"/>
                  </a:lnTo>
                  <a:lnTo>
                    <a:pt x="187153" y="74263"/>
                  </a:lnTo>
                  <a:lnTo>
                    <a:pt x="193573" y="71034"/>
                  </a:lnTo>
                  <a:lnTo>
                    <a:pt x="198393" y="71034"/>
                  </a:lnTo>
                  <a:lnTo>
                    <a:pt x="201603" y="67796"/>
                  </a:lnTo>
                  <a:lnTo>
                    <a:pt x="204813" y="67796"/>
                  </a:lnTo>
                  <a:lnTo>
                    <a:pt x="204813" y="64567"/>
                  </a:lnTo>
                  <a:lnTo>
                    <a:pt x="201603" y="64567"/>
                  </a:lnTo>
                  <a:lnTo>
                    <a:pt x="198393" y="61337"/>
                  </a:lnTo>
                  <a:lnTo>
                    <a:pt x="198393" y="61337"/>
                  </a:lnTo>
                  <a:lnTo>
                    <a:pt x="193573" y="58099"/>
                  </a:lnTo>
                  <a:lnTo>
                    <a:pt x="193573" y="64567"/>
                  </a:lnTo>
                  <a:lnTo>
                    <a:pt x="190364" y="61337"/>
                  </a:lnTo>
                  <a:lnTo>
                    <a:pt x="187153" y="58099"/>
                  </a:lnTo>
                  <a:lnTo>
                    <a:pt x="187153" y="58099"/>
                  </a:lnTo>
                  <a:lnTo>
                    <a:pt x="183944" y="58099"/>
                  </a:lnTo>
                  <a:lnTo>
                    <a:pt x="183944" y="61337"/>
                  </a:lnTo>
                  <a:lnTo>
                    <a:pt x="180733" y="61337"/>
                  </a:lnTo>
                  <a:lnTo>
                    <a:pt x="177524" y="61337"/>
                  </a:lnTo>
                  <a:lnTo>
                    <a:pt x="177524" y="64567"/>
                  </a:lnTo>
                  <a:lnTo>
                    <a:pt x="180733" y="64567"/>
                  </a:lnTo>
                  <a:close/>
                  <a:moveTo>
                    <a:pt x="31439" y="176095"/>
                  </a:moveTo>
                  <a:lnTo>
                    <a:pt x="34649" y="179324"/>
                  </a:lnTo>
                  <a:lnTo>
                    <a:pt x="39468" y="179324"/>
                  </a:lnTo>
                  <a:lnTo>
                    <a:pt x="42679" y="179324"/>
                  </a:lnTo>
                  <a:lnTo>
                    <a:pt x="49098" y="176095"/>
                  </a:lnTo>
                  <a:lnTo>
                    <a:pt x="49098" y="176095"/>
                  </a:lnTo>
                  <a:lnTo>
                    <a:pt x="52308" y="172866"/>
                  </a:lnTo>
                  <a:lnTo>
                    <a:pt x="52308" y="169627"/>
                  </a:lnTo>
                  <a:lnTo>
                    <a:pt x="52308" y="169627"/>
                  </a:lnTo>
                  <a:lnTo>
                    <a:pt x="49098" y="169627"/>
                  </a:lnTo>
                  <a:lnTo>
                    <a:pt x="52308" y="163160"/>
                  </a:lnTo>
                  <a:lnTo>
                    <a:pt x="52308" y="159931"/>
                  </a:lnTo>
                  <a:lnTo>
                    <a:pt x="52308" y="159931"/>
                  </a:lnTo>
                  <a:lnTo>
                    <a:pt x="52308" y="153463"/>
                  </a:lnTo>
                  <a:lnTo>
                    <a:pt x="52308" y="153463"/>
                  </a:lnTo>
                  <a:lnTo>
                    <a:pt x="52308" y="150234"/>
                  </a:lnTo>
                  <a:lnTo>
                    <a:pt x="55518" y="150234"/>
                  </a:lnTo>
                  <a:lnTo>
                    <a:pt x="55518" y="147006"/>
                  </a:lnTo>
                  <a:lnTo>
                    <a:pt x="55518" y="147006"/>
                  </a:lnTo>
                  <a:lnTo>
                    <a:pt x="55518" y="143767"/>
                  </a:lnTo>
                  <a:lnTo>
                    <a:pt x="52308" y="140538"/>
                  </a:lnTo>
                  <a:lnTo>
                    <a:pt x="52308" y="140538"/>
                  </a:lnTo>
                  <a:lnTo>
                    <a:pt x="49098" y="143767"/>
                  </a:lnTo>
                  <a:lnTo>
                    <a:pt x="49098" y="147006"/>
                  </a:lnTo>
                  <a:lnTo>
                    <a:pt x="49098" y="147006"/>
                  </a:lnTo>
                  <a:lnTo>
                    <a:pt x="52308" y="147006"/>
                  </a:lnTo>
                  <a:lnTo>
                    <a:pt x="52308" y="150234"/>
                  </a:lnTo>
                  <a:lnTo>
                    <a:pt x="49098" y="153463"/>
                  </a:lnTo>
                  <a:lnTo>
                    <a:pt x="49098" y="156702"/>
                  </a:lnTo>
                  <a:lnTo>
                    <a:pt x="45888" y="156702"/>
                  </a:lnTo>
                  <a:lnTo>
                    <a:pt x="42679" y="159931"/>
                  </a:lnTo>
                  <a:lnTo>
                    <a:pt x="31439" y="163160"/>
                  </a:lnTo>
                  <a:lnTo>
                    <a:pt x="31439" y="163160"/>
                  </a:lnTo>
                  <a:lnTo>
                    <a:pt x="31439" y="159931"/>
                  </a:lnTo>
                  <a:lnTo>
                    <a:pt x="34649" y="156702"/>
                  </a:lnTo>
                  <a:lnTo>
                    <a:pt x="42679" y="153463"/>
                  </a:lnTo>
                  <a:lnTo>
                    <a:pt x="42679" y="153463"/>
                  </a:lnTo>
                  <a:lnTo>
                    <a:pt x="45888" y="150234"/>
                  </a:lnTo>
                  <a:lnTo>
                    <a:pt x="42679" y="150234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7006"/>
                  </a:lnTo>
                  <a:lnTo>
                    <a:pt x="39468" y="143767"/>
                  </a:lnTo>
                  <a:lnTo>
                    <a:pt x="39468" y="143767"/>
                  </a:lnTo>
                  <a:lnTo>
                    <a:pt x="34649" y="143767"/>
                  </a:lnTo>
                  <a:lnTo>
                    <a:pt x="34649" y="143767"/>
                  </a:lnTo>
                  <a:lnTo>
                    <a:pt x="34649" y="147006"/>
                  </a:lnTo>
                  <a:lnTo>
                    <a:pt x="31439" y="147006"/>
                  </a:lnTo>
                  <a:lnTo>
                    <a:pt x="31439" y="150234"/>
                  </a:lnTo>
                  <a:lnTo>
                    <a:pt x="28229" y="153463"/>
                  </a:lnTo>
                  <a:lnTo>
                    <a:pt x="28229" y="153463"/>
                  </a:lnTo>
                  <a:lnTo>
                    <a:pt x="21809" y="153463"/>
                  </a:lnTo>
                  <a:lnTo>
                    <a:pt x="21809" y="153463"/>
                  </a:lnTo>
                  <a:lnTo>
                    <a:pt x="18599" y="156702"/>
                  </a:lnTo>
                  <a:lnTo>
                    <a:pt x="18599" y="156702"/>
                  </a:lnTo>
                  <a:lnTo>
                    <a:pt x="18599" y="159931"/>
                  </a:lnTo>
                  <a:lnTo>
                    <a:pt x="21809" y="159931"/>
                  </a:lnTo>
                  <a:lnTo>
                    <a:pt x="21809" y="163160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6399"/>
                  </a:lnTo>
                  <a:lnTo>
                    <a:pt x="21809" y="169627"/>
                  </a:lnTo>
                  <a:lnTo>
                    <a:pt x="21809" y="169627"/>
                  </a:lnTo>
                  <a:lnTo>
                    <a:pt x="2501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69627"/>
                  </a:lnTo>
                  <a:lnTo>
                    <a:pt x="28229" y="172866"/>
                  </a:lnTo>
                  <a:lnTo>
                    <a:pt x="28229" y="172866"/>
                  </a:lnTo>
                  <a:lnTo>
                    <a:pt x="31439" y="172866"/>
                  </a:lnTo>
                  <a:lnTo>
                    <a:pt x="31439" y="176095"/>
                  </a:lnTo>
                  <a:lnTo>
                    <a:pt x="31439" y="176095"/>
                  </a:lnTo>
                  <a:close/>
                  <a:moveTo>
                    <a:pt x="193573" y="260143"/>
                  </a:moveTo>
                  <a:lnTo>
                    <a:pt x="190364" y="260143"/>
                  </a:lnTo>
                  <a:lnTo>
                    <a:pt x="187153" y="256915"/>
                  </a:lnTo>
                  <a:lnTo>
                    <a:pt x="187153" y="253676"/>
                  </a:lnTo>
                  <a:lnTo>
                    <a:pt x="190364" y="253676"/>
                  </a:lnTo>
                  <a:lnTo>
                    <a:pt x="190364" y="250447"/>
                  </a:lnTo>
                  <a:lnTo>
                    <a:pt x="193573" y="250447"/>
                  </a:lnTo>
                  <a:lnTo>
                    <a:pt x="193573" y="247218"/>
                  </a:lnTo>
                  <a:lnTo>
                    <a:pt x="187153" y="247218"/>
                  </a:lnTo>
                  <a:lnTo>
                    <a:pt x="183944" y="247218"/>
                  </a:lnTo>
                  <a:lnTo>
                    <a:pt x="183944" y="250447"/>
                  </a:lnTo>
                  <a:lnTo>
                    <a:pt x="183944" y="253676"/>
                  </a:lnTo>
                  <a:lnTo>
                    <a:pt x="180733" y="253676"/>
                  </a:lnTo>
                  <a:lnTo>
                    <a:pt x="177524" y="256915"/>
                  </a:lnTo>
                  <a:lnTo>
                    <a:pt x="180733" y="260143"/>
                  </a:lnTo>
                  <a:lnTo>
                    <a:pt x="180733" y="263382"/>
                  </a:lnTo>
                  <a:lnTo>
                    <a:pt x="183944" y="263382"/>
                  </a:lnTo>
                  <a:lnTo>
                    <a:pt x="187153" y="263382"/>
                  </a:lnTo>
                  <a:lnTo>
                    <a:pt x="187153" y="266611"/>
                  </a:lnTo>
                  <a:lnTo>
                    <a:pt x="190364" y="266611"/>
                  </a:lnTo>
                  <a:lnTo>
                    <a:pt x="193573" y="263382"/>
                  </a:lnTo>
                  <a:lnTo>
                    <a:pt x="193573" y="263382"/>
                  </a:lnTo>
                  <a:lnTo>
                    <a:pt x="198393" y="260143"/>
                  </a:lnTo>
                  <a:lnTo>
                    <a:pt x="198393" y="256915"/>
                  </a:lnTo>
                  <a:lnTo>
                    <a:pt x="193573" y="260143"/>
                  </a:lnTo>
                  <a:close/>
                  <a:moveTo>
                    <a:pt x="193573" y="224587"/>
                  </a:moveTo>
                  <a:lnTo>
                    <a:pt x="193573" y="224587"/>
                  </a:lnTo>
                  <a:lnTo>
                    <a:pt x="193573" y="221358"/>
                  </a:lnTo>
                  <a:lnTo>
                    <a:pt x="190364" y="221358"/>
                  </a:lnTo>
                  <a:lnTo>
                    <a:pt x="190364" y="221358"/>
                  </a:lnTo>
                  <a:lnTo>
                    <a:pt x="183944" y="221358"/>
                  </a:lnTo>
                  <a:lnTo>
                    <a:pt x="180733" y="214890"/>
                  </a:lnTo>
                  <a:lnTo>
                    <a:pt x="180733" y="214890"/>
                  </a:lnTo>
                  <a:lnTo>
                    <a:pt x="180733" y="218119"/>
                  </a:lnTo>
                  <a:lnTo>
                    <a:pt x="180733" y="221358"/>
                  </a:lnTo>
                  <a:lnTo>
                    <a:pt x="180733" y="221358"/>
                  </a:lnTo>
                  <a:lnTo>
                    <a:pt x="183944" y="224587"/>
                  </a:lnTo>
                  <a:lnTo>
                    <a:pt x="183944" y="224587"/>
                  </a:lnTo>
                  <a:lnTo>
                    <a:pt x="187153" y="227816"/>
                  </a:lnTo>
                  <a:lnTo>
                    <a:pt x="183944" y="231054"/>
                  </a:lnTo>
                  <a:lnTo>
                    <a:pt x="183944" y="234283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37512"/>
                  </a:lnTo>
                  <a:lnTo>
                    <a:pt x="183944" y="240750"/>
                  </a:lnTo>
                  <a:lnTo>
                    <a:pt x="183944" y="240750"/>
                  </a:lnTo>
                  <a:lnTo>
                    <a:pt x="187153" y="240750"/>
                  </a:lnTo>
                  <a:lnTo>
                    <a:pt x="187153" y="237512"/>
                  </a:lnTo>
                  <a:lnTo>
                    <a:pt x="187153" y="237512"/>
                  </a:lnTo>
                  <a:lnTo>
                    <a:pt x="190364" y="237512"/>
                  </a:lnTo>
                  <a:lnTo>
                    <a:pt x="190364" y="237512"/>
                  </a:lnTo>
                  <a:lnTo>
                    <a:pt x="193573" y="234283"/>
                  </a:lnTo>
                  <a:lnTo>
                    <a:pt x="193573" y="231054"/>
                  </a:lnTo>
                  <a:lnTo>
                    <a:pt x="193573" y="231054"/>
                  </a:lnTo>
                  <a:lnTo>
                    <a:pt x="190364" y="227816"/>
                  </a:lnTo>
                  <a:lnTo>
                    <a:pt x="193573" y="227816"/>
                  </a:lnTo>
                  <a:lnTo>
                    <a:pt x="193573" y="224587"/>
                  </a:lnTo>
                  <a:close/>
                  <a:moveTo>
                    <a:pt x="346088" y="185792"/>
                  </a:moveTo>
                  <a:lnTo>
                    <a:pt x="346088" y="185792"/>
                  </a:lnTo>
                  <a:lnTo>
                    <a:pt x="342878" y="185792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42878" y="189030"/>
                  </a:lnTo>
                  <a:lnTo>
                    <a:pt x="339658" y="185792"/>
                  </a:lnTo>
                  <a:lnTo>
                    <a:pt x="339658" y="185792"/>
                  </a:lnTo>
                  <a:lnTo>
                    <a:pt x="336448" y="185792"/>
                  </a:lnTo>
                  <a:lnTo>
                    <a:pt x="336448" y="185792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6448" y="189030"/>
                  </a:lnTo>
                  <a:lnTo>
                    <a:pt x="333239" y="189030"/>
                  </a:lnTo>
                  <a:lnTo>
                    <a:pt x="333239" y="192259"/>
                  </a:lnTo>
                  <a:lnTo>
                    <a:pt x="330028" y="192259"/>
                  </a:lnTo>
                  <a:lnTo>
                    <a:pt x="330028" y="192259"/>
                  </a:lnTo>
                  <a:lnTo>
                    <a:pt x="330028" y="195488"/>
                  </a:lnTo>
                  <a:lnTo>
                    <a:pt x="333239" y="195488"/>
                  </a:lnTo>
                  <a:lnTo>
                    <a:pt x="333239" y="198726"/>
                  </a:lnTo>
                  <a:lnTo>
                    <a:pt x="333239" y="198726"/>
                  </a:lnTo>
                  <a:lnTo>
                    <a:pt x="333239" y="201955"/>
                  </a:lnTo>
                  <a:lnTo>
                    <a:pt x="336448" y="201955"/>
                  </a:lnTo>
                  <a:lnTo>
                    <a:pt x="336448" y="201955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5194"/>
                  </a:lnTo>
                  <a:lnTo>
                    <a:pt x="339658" y="205194"/>
                  </a:lnTo>
                  <a:lnTo>
                    <a:pt x="339658" y="205194"/>
                  </a:lnTo>
                  <a:lnTo>
                    <a:pt x="342878" y="208423"/>
                  </a:lnTo>
                  <a:lnTo>
                    <a:pt x="342878" y="208423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5194"/>
                  </a:lnTo>
                  <a:lnTo>
                    <a:pt x="342878" y="201955"/>
                  </a:lnTo>
                  <a:lnTo>
                    <a:pt x="342878" y="201955"/>
                  </a:lnTo>
                  <a:lnTo>
                    <a:pt x="342878" y="198726"/>
                  </a:lnTo>
                  <a:lnTo>
                    <a:pt x="342878" y="198726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4287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39658" y="195488"/>
                  </a:lnTo>
                  <a:lnTo>
                    <a:pt x="342878" y="192259"/>
                  </a:lnTo>
                  <a:lnTo>
                    <a:pt x="339658" y="192259"/>
                  </a:lnTo>
                  <a:lnTo>
                    <a:pt x="339658" y="192259"/>
                  </a:lnTo>
                  <a:lnTo>
                    <a:pt x="342878" y="192259"/>
                  </a:lnTo>
                  <a:lnTo>
                    <a:pt x="342878" y="192259"/>
                  </a:lnTo>
                  <a:lnTo>
                    <a:pt x="346088" y="192259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9030"/>
                  </a:lnTo>
                  <a:lnTo>
                    <a:pt x="346088" y="185792"/>
                  </a:lnTo>
                  <a:close/>
                  <a:moveTo>
                    <a:pt x="190364" y="185792"/>
                  </a:move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0364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5792"/>
                  </a:lnTo>
                  <a:lnTo>
                    <a:pt x="193573" y="182563"/>
                  </a:lnTo>
                  <a:lnTo>
                    <a:pt x="193573" y="182563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9324"/>
                  </a:lnTo>
                  <a:lnTo>
                    <a:pt x="193573" y="176095"/>
                  </a:lnTo>
                  <a:lnTo>
                    <a:pt x="190364" y="176095"/>
                  </a:lnTo>
                  <a:lnTo>
                    <a:pt x="190364" y="176095"/>
                  </a:lnTo>
                  <a:lnTo>
                    <a:pt x="190364" y="179324"/>
                  </a:lnTo>
                  <a:lnTo>
                    <a:pt x="190364" y="182563"/>
                  </a:lnTo>
                  <a:lnTo>
                    <a:pt x="190364" y="182563"/>
                  </a:lnTo>
                  <a:lnTo>
                    <a:pt x="190364" y="185792"/>
                  </a:lnTo>
                  <a:close/>
                  <a:moveTo>
                    <a:pt x="424745" y="127603"/>
                  </a:moveTo>
                  <a:lnTo>
                    <a:pt x="421535" y="127603"/>
                  </a:lnTo>
                  <a:lnTo>
                    <a:pt x="418325" y="127603"/>
                  </a:lnTo>
                  <a:lnTo>
                    <a:pt x="415115" y="127603"/>
                  </a:lnTo>
                  <a:lnTo>
                    <a:pt x="408696" y="127603"/>
                  </a:lnTo>
                  <a:lnTo>
                    <a:pt x="408696" y="124374"/>
                  </a:lnTo>
                  <a:lnTo>
                    <a:pt x="415115" y="124374"/>
                  </a:lnTo>
                  <a:lnTo>
                    <a:pt x="421535" y="121136"/>
                  </a:lnTo>
                  <a:lnTo>
                    <a:pt x="424745" y="117907"/>
                  </a:lnTo>
                  <a:lnTo>
                    <a:pt x="421535" y="114678"/>
                  </a:lnTo>
                  <a:lnTo>
                    <a:pt x="418325" y="111439"/>
                  </a:lnTo>
                  <a:lnTo>
                    <a:pt x="415115" y="111439"/>
                  </a:lnTo>
                  <a:lnTo>
                    <a:pt x="402266" y="108210"/>
                  </a:lnTo>
                  <a:lnTo>
                    <a:pt x="399056" y="108210"/>
                  </a:lnTo>
                  <a:lnTo>
                    <a:pt x="392636" y="108210"/>
                  </a:lnTo>
                  <a:lnTo>
                    <a:pt x="389427" y="108210"/>
                  </a:lnTo>
                  <a:lnTo>
                    <a:pt x="386216" y="104972"/>
                  </a:lnTo>
                  <a:lnTo>
                    <a:pt x="379796" y="104972"/>
                  </a:lnTo>
                  <a:lnTo>
                    <a:pt x="379796" y="98514"/>
                  </a:lnTo>
                  <a:lnTo>
                    <a:pt x="386216" y="95276"/>
                  </a:lnTo>
                  <a:lnTo>
                    <a:pt x="392636" y="98514"/>
                  </a:lnTo>
                  <a:lnTo>
                    <a:pt x="392636" y="95276"/>
                  </a:lnTo>
                  <a:lnTo>
                    <a:pt x="392636" y="92046"/>
                  </a:lnTo>
                  <a:lnTo>
                    <a:pt x="395847" y="92046"/>
                  </a:lnTo>
                  <a:lnTo>
                    <a:pt x="405485" y="98514"/>
                  </a:lnTo>
                  <a:lnTo>
                    <a:pt x="418325" y="101743"/>
                  </a:lnTo>
                  <a:lnTo>
                    <a:pt x="421535" y="98514"/>
                  </a:lnTo>
                  <a:lnTo>
                    <a:pt x="424745" y="98514"/>
                  </a:lnTo>
                  <a:lnTo>
                    <a:pt x="421535" y="95276"/>
                  </a:lnTo>
                  <a:lnTo>
                    <a:pt x="418325" y="95276"/>
                  </a:lnTo>
                  <a:lnTo>
                    <a:pt x="421535" y="95276"/>
                  </a:lnTo>
                  <a:lnTo>
                    <a:pt x="421535" y="92046"/>
                  </a:lnTo>
                  <a:lnTo>
                    <a:pt x="424745" y="92046"/>
                  </a:lnTo>
                  <a:lnTo>
                    <a:pt x="421535" y="88808"/>
                  </a:lnTo>
                  <a:lnTo>
                    <a:pt x="418325" y="88808"/>
                  </a:lnTo>
                  <a:lnTo>
                    <a:pt x="418325" y="88808"/>
                  </a:lnTo>
                  <a:lnTo>
                    <a:pt x="415115" y="80730"/>
                  </a:lnTo>
                  <a:lnTo>
                    <a:pt x="411905" y="77502"/>
                  </a:lnTo>
                  <a:lnTo>
                    <a:pt x="411905" y="77502"/>
                  </a:lnTo>
                  <a:lnTo>
                    <a:pt x="408696" y="71034"/>
                  </a:lnTo>
                  <a:lnTo>
                    <a:pt x="408696" y="67796"/>
                  </a:lnTo>
                  <a:lnTo>
                    <a:pt x="408696" y="67796"/>
                  </a:lnTo>
                  <a:lnTo>
                    <a:pt x="405485" y="64567"/>
                  </a:lnTo>
                  <a:lnTo>
                    <a:pt x="399056" y="64567"/>
                  </a:lnTo>
                  <a:lnTo>
                    <a:pt x="392636" y="67796"/>
                  </a:lnTo>
                  <a:lnTo>
                    <a:pt x="370167" y="71034"/>
                  </a:lnTo>
                  <a:lnTo>
                    <a:pt x="366957" y="71034"/>
                  </a:lnTo>
                  <a:lnTo>
                    <a:pt x="363737" y="74263"/>
                  </a:lnTo>
                  <a:lnTo>
                    <a:pt x="363737" y="74263"/>
                  </a:lnTo>
                  <a:lnTo>
                    <a:pt x="360528" y="74263"/>
                  </a:lnTo>
                  <a:lnTo>
                    <a:pt x="355718" y="88808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2507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55718" y="92046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88808"/>
                  </a:lnTo>
                  <a:lnTo>
                    <a:pt x="360528" y="92046"/>
                  </a:lnTo>
                  <a:lnTo>
                    <a:pt x="363737" y="92046"/>
                  </a:lnTo>
                  <a:lnTo>
                    <a:pt x="360528" y="95276"/>
                  </a:lnTo>
                  <a:lnTo>
                    <a:pt x="363737" y="95276"/>
                  </a:lnTo>
                  <a:lnTo>
                    <a:pt x="363737" y="98514"/>
                  </a:lnTo>
                  <a:lnTo>
                    <a:pt x="363737" y="98514"/>
                  </a:lnTo>
                  <a:lnTo>
                    <a:pt x="370167" y="95276"/>
                  </a:lnTo>
                  <a:lnTo>
                    <a:pt x="370167" y="95276"/>
                  </a:lnTo>
                  <a:lnTo>
                    <a:pt x="370167" y="98514"/>
                  </a:lnTo>
                  <a:lnTo>
                    <a:pt x="370167" y="101743"/>
                  </a:lnTo>
                  <a:lnTo>
                    <a:pt x="366957" y="101743"/>
                  </a:lnTo>
                  <a:lnTo>
                    <a:pt x="366957" y="101743"/>
                  </a:lnTo>
                  <a:lnTo>
                    <a:pt x="370167" y="104972"/>
                  </a:lnTo>
                  <a:lnTo>
                    <a:pt x="373377" y="108210"/>
                  </a:lnTo>
                  <a:lnTo>
                    <a:pt x="373377" y="108210"/>
                  </a:lnTo>
                  <a:lnTo>
                    <a:pt x="376587" y="114678"/>
                  </a:lnTo>
                  <a:lnTo>
                    <a:pt x="370167" y="111439"/>
                  </a:lnTo>
                  <a:lnTo>
                    <a:pt x="366957" y="108210"/>
                  </a:lnTo>
                  <a:lnTo>
                    <a:pt x="366957" y="111439"/>
                  </a:lnTo>
                  <a:lnTo>
                    <a:pt x="370167" y="117907"/>
                  </a:lnTo>
                  <a:lnTo>
                    <a:pt x="370167" y="121136"/>
                  </a:lnTo>
                  <a:lnTo>
                    <a:pt x="370167" y="121136"/>
                  </a:lnTo>
                  <a:lnTo>
                    <a:pt x="366957" y="121136"/>
                  </a:lnTo>
                  <a:lnTo>
                    <a:pt x="363737" y="117907"/>
                  </a:lnTo>
                  <a:lnTo>
                    <a:pt x="363737" y="114678"/>
                  </a:lnTo>
                  <a:lnTo>
                    <a:pt x="363737" y="111439"/>
                  </a:lnTo>
                  <a:lnTo>
                    <a:pt x="363737" y="108210"/>
                  </a:lnTo>
                  <a:lnTo>
                    <a:pt x="360528" y="104972"/>
                  </a:lnTo>
                  <a:lnTo>
                    <a:pt x="360528" y="101743"/>
                  </a:lnTo>
                  <a:lnTo>
                    <a:pt x="355718" y="101743"/>
                  </a:lnTo>
                  <a:lnTo>
                    <a:pt x="355718" y="101743"/>
                  </a:lnTo>
                  <a:lnTo>
                    <a:pt x="352507" y="104972"/>
                  </a:lnTo>
                  <a:lnTo>
                    <a:pt x="352507" y="104972"/>
                  </a:lnTo>
                  <a:lnTo>
                    <a:pt x="349298" y="101743"/>
                  </a:lnTo>
                  <a:lnTo>
                    <a:pt x="349298" y="101743"/>
                  </a:lnTo>
                  <a:lnTo>
                    <a:pt x="349298" y="98514"/>
                  </a:lnTo>
                  <a:lnTo>
                    <a:pt x="349298" y="98514"/>
                  </a:lnTo>
                  <a:lnTo>
                    <a:pt x="346088" y="98514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6088" y="101743"/>
                  </a:lnTo>
                  <a:lnTo>
                    <a:pt x="342878" y="98514"/>
                  </a:lnTo>
                  <a:lnTo>
                    <a:pt x="342878" y="95276"/>
                  </a:lnTo>
                  <a:lnTo>
                    <a:pt x="342878" y="95276"/>
                  </a:lnTo>
                  <a:lnTo>
                    <a:pt x="346088" y="92046"/>
                  </a:lnTo>
                  <a:lnTo>
                    <a:pt x="346088" y="88808"/>
                  </a:lnTo>
                  <a:lnTo>
                    <a:pt x="342878" y="88808"/>
                  </a:lnTo>
                  <a:lnTo>
                    <a:pt x="342878" y="85579"/>
                  </a:lnTo>
                  <a:lnTo>
                    <a:pt x="333239" y="92046"/>
                  </a:lnTo>
                  <a:lnTo>
                    <a:pt x="333239" y="88808"/>
                  </a:lnTo>
                  <a:lnTo>
                    <a:pt x="333239" y="80730"/>
                  </a:lnTo>
                  <a:lnTo>
                    <a:pt x="333239" y="77502"/>
                  </a:lnTo>
                  <a:lnTo>
                    <a:pt x="330028" y="77502"/>
                  </a:lnTo>
                  <a:lnTo>
                    <a:pt x="333239" y="71034"/>
                  </a:lnTo>
                  <a:lnTo>
                    <a:pt x="333239" y="71034"/>
                  </a:lnTo>
                  <a:lnTo>
                    <a:pt x="336448" y="71034"/>
                  </a:lnTo>
                  <a:lnTo>
                    <a:pt x="339658" y="71034"/>
                  </a:lnTo>
                  <a:lnTo>
                    <a:pt x="339658" y="77502"/>
                  </a:lnTo>
                  <a:lnTo>
                    <a:pt x="342878" y="80730"/>
                  </a:lnTo>
                  <a:lnTo>
                    <a:pt x="342878" y="80730"/>
                  </a:lnTo>
                  <a:lnTo>
                    <a:pt x="346088" y="80730"/>
                  </a:lnTo>
                  <a:lnTo>
                    <a:pt x="349298" y="80730"/>
                  </a:lnTo>
                  <a:lnTo>
                    <a:pt x="352507" y="77502"/>
                  </a:lnTo>
                  <a:lnTo>
                    <a:pt x="355718" y="77502"/>
                  </a:lnTo>
                  <a:lnTo>
                    <a:pt x="355718" y="74263"/>
                  </a:lnTo>
                  <a:lnTo>
                    <a:pt x="355718" y="71034"/>
                  </a:lnTo>
                  <a:lnTo>
                    <a:pt x="355718" y="67796"/>
                  </a:lnTo>
                  <a:lnTo>
                    <a:pt x="352507" y="64567"/>
                  </a:lnTo>
                  <a:lnTo>
                    <a:pt x="349298" y="58099"/>
                  </a:lnTo>
                  <a:lnTo>
                    <a:pt x="346088" y="54870"/>
                  </a:lnTo>
                  <a:lnTo>
                    <a:pt x="342878" y="54870"/>
                  </a:lnTo>
                  <a:lnTo>
                    <a:pt x="339658" y="51632"/>
                  </a:lnTo>
                  <a:lnTo>
                    <a:pt x="336448" y="51632"/>
                  </a:lnTo>
                  <a:lnTo>
                    <a:pt x="326819" y="51632"/>
                  </a:lnTo>
                  <a:lnTo>
                    <a:pt x="323608" y="54870"/>
                  </a:lnTo>
                  <a:lnTo>
                    <a:pt x="320399" y="58099"/>
                  </a:lnTo>
                  <a:lnTo>
                    <a:pt x="320399" y="58099"/>
                  </a:lnTo>
                  <a:lnTo>
                    <a:pt x="320399" y="61337"/>
                  </a:lnTo>
                  <a:lnTo>
                    <a:pt x="320399" y="61337"/>
                  </a:lnTo>
                  <a:lnTo>
                    <a:pt x="320399" y="58099"/>
                  </a:lnTo>
                  <a:lnTo>
                    <a:pt x="317189" y="58099"/>
                  </a:lnTo>
                  <a:lnTo>
                    <a:pt x="317189" y="58099"/>
                  </a:lnTo>
                  <a:lnTo>
                    <a:pt x="310769" y="58099"/>
                  </a:lnTo>
                  <a:lnTo>
                    <a:pt x="307559" y="58099"/>
                  </a:lnTo>
                  <a:lnTo>
                    <a:pt x="297920" y="51632"/>
                  </a:lnTo>
                  <a:lnTo>
                    <a:pt x="291500" y="48403"/>
                  </a:lnTo>
                  <a:lnTo>
                    <a:pt x="288290" y="48403"/>
                  </a:lnTo>
                  <a:lnTo>
                    <a:pt x="288290" y="48403"/>
                  </a:lnTo>
                  <a:lnTo>
                    <a:pt x="285080" y="41935"/>
                  </a:lnTo>
                  <a:lnTo>
                    <a:pt x="281870" y="41935"/>
                  </a:lnTo>
                  <a:lnTo>
                    <a:pt x="281870" y="48403"/>
                  </a:lnTo>
                  <a:lnTo>
                    <a:pt x="281870" y="48403"/>
                  </a:lnTo>
                  <a:lnTo>
                    <a:pt x="285080" y="48403"/>
                  </a:lnTo>
                  <a:lnTo>
                    <a:pt x="285080" y="51632"/>
                  </a:lnTo>
                  <a:lnTo>
                    <a:pt x="285080" y="51632"/>
                  </a:lnTo>
                  <a:lnTo>
                    <a:pt x="288290" y="54870"/>
                  </a:lnTo>
                  <a:lnTo>
                    <a:pt x="291500" y="61337"/>
                  </a:lnTo>
                  <a:lnTo>
                    <a:pt x="291500" y="61337"/>
                  </a:lnTo>
                  <a:lnTo>
                    <a:pt x="291500" y="64567"/>
                  </a:lnTo>
                  <a:lnTo>
                    <a:pt x="288290" y="67796"/>
                  </a:lnTo>
                  <a:lnTo>
                    <a:pt x="285080" y="67796"/>
                  </a:lnTo>
                  <a:lnTo>
                    <a:pt x="278660" y="67796"/>
                  </a:lnTo>
                  <a:lnTo>
                    <a:pt x="278660" y="67796"/>
                  </a:lnTo>
                  <a:lnTo>
                    <a:pt x="275450" y="71034"/>
                  </a:lnTo>
                  <a:lnTo>
                    <a:pt x="275450" y="74263"/>
                  </a:lnTo>
                  <a:lnTo>
                    <a:pt x="275450" y="74263"/>
                  </a:lnTo>
                  <a:lnTo>
                    <a:pt x="272240" y="74263"/>
                  </a:lnTo>
                  <a:lnTo>
                    <a:pt x="269030" y="74263"/>
                  </a:lnTo>
                  <a:lnTo>
                    <a:pt x="269030" y="74263"/>
                  </a:lnTo>
                  <a:lnTo>
                    <a:pt x="265821" y="71034"/>
                  </a:lnTo>
                  <a:lnTo>
                    <a:pt x="265821" y="71034"/>
                  </a:lnTo>
                  <a:lnTo>
                    <a:pt x="262610" y="74263"/>
                  </a:lnTo>
                  <a:lnTo>
                    <a:pt x="262610" y="74263"/>
                  </a:lnTo>
                  <a:lnTo>
                    <a:pt x="262610" y="77502"/>
                  </a:lnTo>
                  <a:lnTo>
                    <a:pt x="262610" y="80730"/>
                  </a:lnTo>
                  <a:lnTo>
                    <a:pt x="262610" y="85579"/>
                  </a:lnTo>
                  <a:lnTo>
                    <a:pt x="275450" y="88808"/>
                  </a:lnTo>
                  <a:lnTo>
                    <a:pt x="278660" y="92046"/>
                  </a:lnTo>
                  <a:lnTo>
                    <a:pt x="272240" y="92046"/>
                  </a:lnTo>
                  <a:lnTo>
                    <a:pt x="272240" y="95276"/>
                  </a:lnTo>
                  <a:lnTo>
                    <a:pt x="272240" y="98514"/>
                  </a:lnTo>
                  <a:lnTo>
                    <a:pt x="275450" y="101743"/>
                  </a:lnTo>
                  <a:lnTo>
                    <a:pt x="272240" y="108210"/>
                  </a:lnTo>
                  <a:lnTo>
                    <a:pt x="269030" y="104972"/>
                  </a:lnTo>
                  <a:lnTo>
                    <a:pt x="262610" y="92046"/>
                  </a:lnTo>
                  <a:lnTo>
                    <a:pt x="262610" y="98514"/>
                  </a:lnTo>
                  <a:lnTo>
                    <a:pt x="259391" y="101743"/>
                  </a:lnTo>
                  <a:lnTo>
                    <a:pt x="256181" y="104972"/>
                  </a:lnTo>
                  <a:lnTo>
                    <a:pt x="259391" y="111439"/>
                  </a:lnTo>
                  <a:lnTo>
                    <a:pt x="262610" y="114678"/>
                  </a:lnTo>
                  <a:lnTo>
                    <a:pt x="272240" y="117907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5450" y="121136"/>
                  </a:lnTo>
                  <a:lnTo>
                    <a:pt x="278660" y="121136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5450" y="124374"/>
                  </a:lnTo>
                  <a:lnTo>
                    <a:pt x="272240" y="124374"/>
                  </a:lnTo>
                  <a:lnTo>
                    <a:pt x="272240" y="127603"/>
                  </a:lnTo>
                  <a:lnTo>
                    <a:pt x="275450" y="130841"/>
                  </a:lnTo>
                  <a:lnTo>
                    <a:pt x="275450" y="134071"/>
                  </a:lnTo>
                  <a:lnTo>
                    <a:pt x="275450" y="137300"/>
                  </a:lnTo>
                  <a:lnTo>
                    <a:pt x="275450" y="140538"/>
                  </a:lnTo>
                  <a:lnTo>
                    <a:pt x="278660" y="143767"/>
                  </a:lnTo>
                  <a:lnTo>
                    <a:pt x="278660" y="147006"/>
                  </a:lnTo>
                  <a:lnTo>
                    <a:pt x="278660" y="150234"/>
                  </a:lnTo>
                  <a:lnTo>
                    <a:pt x="275450" y="150234"/>
                  </a:lnTo>
                  <a:lnTo>
                    <a:pt x="272240" y="153463"/>
                  </a:lnTo>
                  <a:lnTo>
                    <a:pt x="272240" y="153463"/>
                  </a:lnTo>
                  <a:lnTo>
                    <a:pt x="272240" y="150234"/>
                  </a:lnTo>
                  <a:lnTo>
                    <a:pt x="272240" y="150234"/>
                  </a:lnTo>
                  <a:lnTo>
                    <a:pt x="272240" y="147006"/>
                  </a:lnTo>
                  <a:lnTo>
                    <a:pt x="272240" y="143767"/>
                  </a:lnTo>
                  <a:lnTo>
                    <a:pt x="272240" y="143767"/>
                  </a:lnTo>
                  <a:lnTo>
                    <a:pt x="272240" y="140538"/>
                  </a:lnTo>
                  <a:lnTo>
                    <a:pt x="272240" y="140538"/>
                  </a:lnTo>
                  <a:lnTo>
                    <a:pt x="272240" y="137300"/>
                  </a:lnTo>
                  <a:lnTo>
                    <a:pt x="272240" y="137300"/>
                  </a:lnTo>
                  <a:lnTo>
                    <a:pt x="269030" y="137300"/>
                  </a:lnTo>
                  <a:lnTo>
                    <a:pt x="269030" y="134071"/>
                  </a:lnTo>
                  <a:lnTo>
                    <a:pt x="269030" y="134071"/>
                  </a:lnTo>
                  <a:lnTo>
                    <a:pt x="269030" y="130841"/>
                  </a:lnTo>
                  <a:lnTo>
                    <a:pt x="269030" y="127603"/>
                  </a:lnTo>
                  <a:lnTo>
                    <a:pt x="269030" y="127603"/>
                  </a:lnTo>
                  <a:lnTo>
                    <a:pt x="265821" y="127603"/>
                  </a:lnTo>
                  <a:lnTo>
                    <a:pt x="259391" y="127603"/>
                  </a:lnTo>
                  <a:lnTo>
                    <a:pt x="256181" y="130841"/>
                  </a:lnTo>
                  <a:lnTo>
                    <a:pt x="256181" y="134071"/>
                  </a:lnTo>
                  <a:lnTo>
                    <a:pt x="252972" y="134071"/>
                  </a:lnTo>
                  <a:lnTo>
                    <a:pt x="249761" y="130841"/>
                  </a:lnTo>
                  <a:lnTo>
                    <a:pt x="240132" y="140538"/>
                  </a:lnTo>
                  <a:lnTo>
                    <a:pt x="240132" y="140538"/>
                  </a:lnTo>
                  <a:lnTo>
                    <a:pt x="243341" y="147006"/>
                  </a:lnTo>
                  <a:lnTo>
                    <a:pt x="236921" y="147006"/>
                  </a:lnTo>
                  <a:lnTo>
                    <a:pt x="236921" y="147006"/>
                  </a:lnTo>
                  <a:lnTo>
                    <a:pt x="233712" y="143767"/>
                  </a:lnTo>
                  <a:lnTo>
                    <a:pt x="233712" y="153463"/>
                  </a:lnTo>
                  <a:lnTo>
                    <a:pt x="230502" y="156702"/>
                  </a:lnTo>
                  <a:lnTo>
                    <a:pt x="230502" y="153463"/>
                  </a:lnTo>
                  <a:lnTo>
                    <a:pt x="220862" y="156702"/>
                  </a:lnTo>
                  <a:lnTo>
                    <a:pt x="217653" y="156702"/>
                  </a:lnTo>
                  <a:lnTo>
                    <a:pt x="220862" y="159931"/>
                  </a:lnTo>
                  <a:lnTo>
                    <a:pt x="220862" y="159931"/>
                  </a:lnTo>
                  <a:lnTo>
                    <a:pt x="220862" y="163160"/>
                  </a:lnTo>
                  <a:lnTo>
                    <a:pt x="220862" y="163160"/>
                  </a:lnTo>
                  <a:lnTo>
                    <a:pt x="217653" y="163160"/>
                  </a:lnTo>
                  <a:lnTo>
                    <a:pt x="217653" y="163160"/>
                  </a:lnTo>
                  <a:lnTo>
                    <a:pt x="214442" y="163160"/>
                  </a:lnTo>
                  <a:lnTo>
                    <a:pt x="214442" y="166399"/>
                  </a:lnTo>
                  <a:lnTo>
                    <a:pt x="214442" y="169627"/>
                  </a:lnTo>
                  <a:lnTo>
                    <a:pt x="217653" y="169627"/>
                  </a:lnTo>
                  <a:lnTo>
                    <a:pt x="220862" y="172866"/>
                  </a:lnTo>
                  <a:lnTo>
                    <a:pt x="217653" y="176095"/>
                  </a:lnTo>
                  <a:lnTo>
                    <a:pt x="214442" y="176095"/>
                  </a:lnTo>
                  <a:lnTo>
                    <a:pt x="211233" y="172866"/>
                  </a:lnTo>
                  <a:lnTo>
                    <a:pt x="208023" y="169627"/>
                  </a:lnTo>
                  <a:lnTo>
                    <a:pt x="204813" y="172866"/>
                  </a:lnTo>
                  <a:lnTo>
                    <a:pt x="204813" y="176095"/>
                  </a:lnTo>
                  <a:lnTo>
                    <a:pt x="208023" y="179324"/>
                  </a:lnTo>
                  <a:lnTo>
                    <a:pt x="214442" y="179324"/>
                  </a:lnTo>
                  <a:lnTo>
                    <a:pt x="214442" y="182563"/>
                  </a:lnTo>
                  <a:lnTo>
                    <a:pt x="211233" y="182563"/>
                  </a:lnTo>
                  <a:lnTo>
                    <a:pt x="208023" y="182563"/>
                  </a:lnTo>
                  <a:lnTo>
                    <a:pt x="204813" y="185792"/>
                  </a:lnTo>
                  <a:lnTo>
                    <a:pt x="208023" y="185792"/>
                  </a:lnTo>
                  <a:lnTo>
                    <a:pt x="208023" y="185792"/>
                  </a:lnTo>
                  <a:lnTo>
                    <a:pt x="211233" y="192259"/>
                  </a:lnTo>
                  <a:lnTo>
                    <a:pt x="208023" y="192259"/>
                  </a:lnTo>
                  <a:lnTo>
                    <a:pt x="204813" y="192259"/>
                  </a:lnTo>
                  <a:lnTo>
                    <a:pt x="20481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89030"/>
                  </a:lnTo>
                  <a:lnTo>
                    <a:pt x="201603" y="192259"/>
                  </a:lnTo>
                  <a:lnTo>
                    <a:pt x="201603" y="195488"/>
                  </a:lnTo>
                  <a:lnTo>
                    <a:pt x="204813" y="195488"/>
                  </a:lnTo>
                  <a:lnTo>
                    <a:pt x="204813" y="198726"/>
                  </a:lnTo>
                  <a:lnTo>
                    <a:pt x="208023" y="198726"/>
                  </a:lnTo>
                  <a:lnTo>
                    <a:pt x="208023" y="201955"/>
                  </a:lnTo>
                  <a:lnTo>
                    <a:pt x="204813" y="201955"/>
                  </a:lnTo>
                  <a:lnTo>
                    <a:pt x="201603" y="205194"/>
                  </a:lnTo>
                  <a:lnTo>
                    <a:pt x="201603" y="208423"/>
                  </a:lnTo>
                  <a:lnTo>
                    <a:pt x="201603" y="208423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8393" y="211652"/>
                  </a:lnTo>
                  <a:lnTo>
                    <a:pt x="193573" y="208423"/>
                  </a:lnTo>
                  <a:lnTo>
                    <a:pt x="190364" y="208423"/>
                  </a:lnTo>
                  <a:lnTo>
                    <a:pt x="190364" y="205194"/>
                  </a:lnTo>
                  <a:lnTo>
                    <a:pt x="190364" y="205194"/>
                  </a:lnTo>
                  <a:lnTo>
                    <a:pt x="190364" y="208423"/>
                  </a:lnTo>
                  <a:lnTo>
                    <a:pt x="187153" y="208423"/>
                  </a:lnTo>
                  <a:lnTo>
                    <a:pt x="190364" y="211652"/>
                  </a:lnTo>
                  <a:lnTo>
                    <a:pt x="190364" y="211652"/>
                  </a:lnTo>
                  <a:lnTo>
                    <a:pt x="193573" y="214890"/>
                  </a:lnTo>
                  <a:lnTo>
                    <a:pt x="198393" y="218119"/>
                  </a:lnTo>
                  <a:lnTo>
                    <a:pt x="201603" y="221358"/>
                  </a:lnTo>
                  <a:lnTo>
                    <a:pt x="201603" y="221358"/>
                  </a:lnTo>
                  <a:lnTo>
                    <a:pt x="201603" y="224587"/>
                  </a:lnTo>
                  <a:lnTo>
                    <a:pt x="201603" y="227816"/>
                  </a:lnTo>
                  <a:lnTo>
                    <a:pt x="204813" y="227816"/>
                  </a:lnTo>
                  <a:lnTo>
                    <a:pt x="208023" y="224587"/>
                  </a:lnTo>
                  <a:lnTo>
                    <a:pt x="211233" y="227816"/>
                  </a:lnTo>
                  <a:lnTo>
                    <a:pt x="208023" y="231054"/>
                  </a:lnTo>
                  <a:lnTo>
                    <a:pt x="208023" y="234283"/>
                  </a:lnTo>
                  <a:lnTo>
                    <a:pt x="208023" y="234283"/>
                  </a:lnTo>
                  <a:lnTo>
                    <a:pt x="214442" y="234283"/>
                  </a:lnTo>
                  <a:lnTo>
                    <a:pt x="217653" y="237512"/>
                  </a:lnTo>
                  <a:lnTo>
                    <a:pt x="217653" y="240750"/>
                  </a:lnTo>
                  <a:lnTo>
                    <a:pt x="217653" y="243980"/>
                  </a:lnTo>
                  <a:lnTo>
                    <a:pt x="220862" y="247218"/>
                  </a:lnTo>
                  <a:lnTo>
                    <a:pt x="227292" y="247218"/>
                  </a:lnTo>
                  <a:lnTo>
                    <a:pt x="230502" y="247218"/>
                  </a:lnTo>
                  <a:lnTo>
                    <a:pt x="233712" y="253676"/>
                  </a:lnTo>
                  <a:lnTo>
                    <a:pt x="236921" y="253676"/>
                  </a:lnTo>
                  <a:lnTo>
                    <a:pt x="236921" y="250447"/>
                  </a:lnTo>
                  <a:lnTo>
                    <a:pt x="236921" y="250447"/>
                  </a:lnTo>
                  <a:lnTo>
                    <a:pt x="233712" y="247218"/>
                  </a:lnTo>
                  <a:lnTo>
                    <a:pt x="233712" y="247218"/>
                  </a:lnTo>
                  <a:lnTo>
                    <a:pt x="230502" y="247218"/>
                  </a:lnTo>
                  <a:lnTo>
                    <a:pt x="233712" y="243980"/>
                  </a:lnTo>
                  <a:lnTo>
                    <a:pt x="233712" y="243980"/>
                  </a:lnTo>
                  <a:lnTo>
                    <a:pt x="233712" y="240750"/>
                  </a:lnTo>
                  <a:lnTo>
                    <a:pt x="233712" y="237512"/>
                  </a:lnTo>
                  <a:lnTo>
                    <a:pt x="233712" y="234283"/>
                  </a:lnTo>
                  <a:lnTo>
                    <a:pt x="233712" y="234283"/>
                  </a:lnTo>
                  <a:lnTo>
                    <a:pt x="230502" y="231054"/>
                  </a:lnTo>
                  <a:lnTo>
                    <a:pt x="227292" y="231054"/>
                  </a:lnTo>
                  <a:lnTo>
                    <a:pt x="224082" y="231054"/>
                  </a:lnTo>
                  <a:lnTo>
                    <a:pt x="224082" y="227816"/>
                  </a:lnTo>
                  <a:lnTo>
                    <a:pt x="224082" y="227816"/>
                  </a:lnTo>
                  <a:lnTo>
                    <a:pt x="224082" y="224587"/>
                  </a:lnTo>
                  <a:lnTo>
                    <a:pt x="227292" y="224587"/>
                  </a:lnTo>
                  <a:lnTo>
                    <a:pt x="227292" y="224587"/>
                  </a:lnTo>
                  <a:lnTo>
                    <a:pt x="224082" y="218119"/>
                  </a:lnTo>
                  <a:lnTo>
                    <a:pt x="220862" y="214890"/>
                  </a:lnTo>
                  <a:lnTo>
                    <a:pt x="224082" y="214890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27292" y="218119"/>
                  </a:lnTo>
                  <a:lnTo>
                    <a:pt x="230502" y="214890"/>
                  </a:lnTo>
                  <a:lnTo>
                    <a:pt x="230502" y="211652"/>
                  </a:lnTo>
                  <a:lnTo>
                    <a:pt x="230502" y="208423"/>
                  </a:lnTo>
                  <a:lnTo>
                    <a:pt x="233712" y="211652"/>
                  </a:lnTo>
                  <a:lnTo>
                    <a:pt x="236921" y="214890"/>
                  </a:lnTo>
                  <a:lnTo>
                    <a:pt x="240132" y="214890"/>
                  </a:lnTo>
                  <a:lnTo>
                    <a:pt x="240132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3341" y="218119"/>
                  </a:lnTo>
                  <a:lnTo>
                    <a:pt x="246552" y="221358"/>
                  </a:lnTo>
                  <a:lnTo>
                    <a:pt x="246552" y="221358"/>
                  </a:lnTo>
                  <a:lnTo>
                    <a:pt x="246552" y="224587"/>
                  </a:lnTo>
                  <a:lnTo>
                    <a:pt x="246552" y="224587"/>
                  </a:lnTo>
                  <a:lnTo>
                    <a:pt x="249761" y="227816"/>
                  </a:lnTo>
                  <a:lnTo>
                    <a:pt x="252972" y="227816"/>
                  </a:lnTo>
                  <a:lnTo>
                    <a:pt x="256181" y="227816"/>
                  </a:lnTo>
                  <a:lnTo>
                    <a:pt x="259391" y="227816"/>
                  </a:lnTo>
                  <a:lnTo>
                    <a:pt x="262610" y="231054"/>
                  </a:lnTo>
                  <a:lnTo>
                    <a:pt x="265821" y="234283"/>
                  </a:lnTo>
                  <a:lnTo>
                    <a:pt x="269030" y="231054"/>
                  </a:lnTo>
                  <a:lnTo>
                    <a:pt x="269030" y="227816"/>
                  </a:lnTo>
                  <a:lnTo>
                    <a:pt x="269030" y="227816"/>
                  </a:lnTo>
                  <a:lnTo>
                    <a:pt x="265821" y="224587"/>
                  </a:lnTo>
                  <a:lnTo>
                    <a:pt x="265821" y="221358"/>
                  </a:lnTo>
                  <a:lnTo>
                    <a:pt x="269030" y="218119"/>
                  </a:lnTo>
                  <a:lnTo>
                    <a:pt x="272240" y="214890"/>
                  </a:lnTo>
                  <a:lnTo>
                    <a:pt x="272240" y="214890"/>
                  </a:lnTo>
                  <a:lnTo>
                    <a:pt x="269030" y="214890"/>
                  </a:lnTo>
                  <a:lnTo>
                    <a:pt x="262610" y="218119"/>
                  </a:lnTo>
                  <a:lnTo>
                    <a:pt x="259391" y="218119"/>
                  </a:lnTo>
                  <a:lnTo>
                    <a:pt x="256181" y="214890"/>
                  </a:lnTo>
                  <a:lnTo>
                    <a:pt x="259391" y="211652"/>
                  </a:lnTo>
                  <a:lnTo>
                    <a:pt x="259391" y="211652"/>
                  </a:lnTo>
                  <a:lnTo>
                    <a:pt x="265821" y="208423"/>
                  </a:lnTo>
                  <a:lnTo>
                    <a:pt x="265821" y="208423"/>
                  </a:lnTo>
                  <a:lnTo>
                    <a:pt x="265821" y="205194"/>
                  </a:lnTo>
                  <a:lnTo>
                    <a:pt x="262610" y="205194"/>
                  </a:lnTo>
                  <a:lnTo>
                    <a:pt x="259391" y="205194"/>
                  </a:lnTo>
                  <a:lnTo>
                    <a:pt x="262610" y="201955"/>
                  </a:lnTo>
                  <a:lnTo>
                    <a:pt x="259391" y="198726"/>
                  </a:lnTo>
                  <a:lnTo>
                    <a:pt x="259391" y="198726"/>
                  </a:lnTo>
                  <a:lnTo>
                    <a:pt x="256181" y="198726"/>
                  </a:lnTo>
                  <a:lnTo>
                    <a:pt x="256181" y="201955"/>
                  </a:lnTo>
                  <a:lnTo>
                    <a:pt x="252972" y="198726"/>
                  </a:lnTo>
                  <a:lnTo>
                    <a:pt x="252972" y="195488"/>
                  </a:lnTo>
                  <a:lnTo>
                    <a:pt x="252972" y="192259"/>
                  </a:lnTo>
                  <a:lnTo>
                    <a:pt x="252972" y="192259"/>
                  </a:lnTo>
                  <a:lnTo>
                    <a:pt x="246552" y="192259"/>
                  </a:lnTo>
                  <a:lnTo>
                    <a:pt x="243341" y="192259"/>
                  </a:lnTo>
                  <a:lnTo>
                    <a:pt x="240132" y="192259"/>
                  </a:lnTo>
                  <a:lnTo>
                    <a:pt x="240132" y="189030"/>
                  </a:lnTo>
                  <a:lnTo>
                    <a:pt x="240132" y="189030"/>
                  </a:lnTo>
                  <a:lnTo>
                    <a:pt x="243341" y="189030"/>
                  </a:lnTo>
                  <a:lnTo>
                    <a:pt x="243341" y="185792"/>
                  </a:lnTo>
                  <a:lnTo>
                    <a:pt x="243341" y="185792"/>
                  </a:lnTo>
                  <a:lnTo>
                    <a:pt x="246552" y="185792"/>
                  </a:lnTo>
                  <a:lnTo>
                    <a:pt x="246552" y="185792"/>
                  </a:lnTo>
                  <a:lnTo>
                    <a:pt x="246552" y="189030"/>
                  </a:lnTo>
                  <a:lnTo>
                    <a:pt x="249761" y="189030"/>
                  </a:lnTo>
                  <a:lnTo>
                    <a:pt x="249761" y="189030"/>
                  </a:lnTo>
                  <a:lnTo>
                    <a:pt x="252972" y="189030"/>
                  </a:lnTo>
                  <a:lnTo>
                    <a:pt x="252972" y="189030"/>
                  </a:lnTo>
                  <a:lnTo>
                    <a:pt x="256181" y="189030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618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59391" y="185792"/>
                  </a:lnTo>
                  <a:lnTo>
                    <a:pt x="262610" y="185792"/>
                  </a:lnTo>
                  <a:lnTo>
                    <a:pt x="265821" y="189030"/>
                  </a:lnTo>
                  <a:lnTo>
                    <a:pt x="265821" y="192259"/>
                  </a:lnTo>
                  <a:lnTo>
                    <a:pt x="269030" y="189030"/>
                  </a:lnTo>
                  <a:lnTo>
                    <a:pt x="269030" y="192259"/>
                  </a:lnTo>
                  <a:lnTo>
                    <a:pt x="272240" y="192259"/>
                  </a:lnTo>
                  <a:lnTo>
                    <a:pt x="275450" y="192259"/>
                  </a:lnTo>
                  <a:lnTo>
                    <a:pt x="275450" y="195488"/>
                  </a:lnTo>
                  <a:lnTo>
                    <a:pt x="278660" y="195488"/>
                  </a:lnTo>
                  <a:lnTo>
                    <a:pt x="278660" y="198726"/>
                  </a:lnTo>
                  <a:lnTo>
                    <a:pt x="278660" y="201955"/>
                  </a:lnTo>
                  <a:lnTo>
                    <a:pt x="281870" y="198726"/>
                  </a:lnTo>
                  <a:lnTo>
                    <a:pt x="281870" y="205194"/>
                  </a:lnTo>
                  <a:lnTo>
                    <a:pt x="285080" y="208423"/>
                  </a:lnTo>
                  <a:lnTo>
                    <a:pt x="285080" y="205194"/>
                  </a:lnTo>
                  <a:lnTo>
                    <a:pt x="288290" y="205194"/>
                  </a:lnTo>
                  <a:lnTo>
                    <a:pt x="291500" y="201955"/>
                  </a:lnTo>
                  <a:lnTo>
                    <a:pt x="294710" y="201955"/>
                  </a:lnTo>
                  <a:lnTo>
                    <a:pt x="294710" y="198726"/>
                  </a:lnTo>
                  <a:lnTo>
                    <a:pt x="291500" y="198726"/>
                  </a:lnTo>
                  <a:lnTo>
                    <a:pt x="291500" y="195488"/>
                  </a:lnTo>
                  <a:lnTo>
                    <a:pt x="294710" y="195488"/>
                  </a:lnTo>
                  <a:lnTo>
                    <a:pt x="29471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29792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1130" y="195488"/>
                  </a:lnTo>
                  <a:lnTo>
                    <a:pt x="304349" y="195488"/>
                  </a:lnTo>
                  <a:lnTo>
                    <a:pt x="304349" y="195488"/>
                  </a:lnTo>
                  <a:lnTo>
                    <a:pt x="307559" y="195488"/>
                  </a:lnTo>
                  <a:lnTo>
                    <a:pt x="307559" y="198726"/>
                  </a:lnTo>
                  <a:lnTo>
                    <a:pt x="310769" y="198726"/>
                  </a:lnTo>
                  <a:lnTo>
                    <a:pt x="310769" y="201955"/>
                  </a:lnTo>
                  <a:lnTo>
                    <a:pt x="313979" y="208423"/>
                  </a:lnTo>
                  <a:lnTo>
                    <a:pt x="31397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8423"/>
                  </a:lnTo>
                  <a:lnTo>
                    <a:pt x="317189" y="201955"/>
                  </a:lnTo>
                  <a:lnTo>
                    <a:pt x="317189" y="198726"/>
                  </a:lnTo>
                  <a:lnTo>
                    <a:pt x="317189" y="195488"/>
                  </a:lnTo>
                  <a:lnTo>
                    <a:pt x="313979" y="195488"/>
                  </a:lnTo>
                  <a:lnTo>
                    <a:pt x="317189" y="192259"/>
                  </a:lnTo>
                  <a:lnTo>
                    <a:pt x="323608" y="189030"/>
                  </a:lnTo>
                  <a:lnTo>
                    <a:pt x="320399" y="185792"/>
                  </a:lnTo>
                  <a:lnTo>
                    <a:pt x="320399" y="182563"/>
                  </a:lnTo>
                  <a:lnTo>
                    <a:pt x="317189" y="179324"/>
                  </a:lnTo>
                  <a:lnTo>
                    <a:pt x="310769" y="179324"/>
                  </a:lnTo>
                  <a:lnTo>
                    <a:pt x="307559" y="179324"/>
                  </a:lnTo>
                  <a:lnTo>
                    <a:pt x="301130" y="179324"/>
                  </a:lnTo>
                  <a:lnTo>
                    <a:pt x="297920" y="179324"/>
                  </a:lnTo>
                  <a:lnTo>
                    <a:pt x="301130" y="176095"/>
                  </a:lnTo>
                  <a:lnTo>
                    <a:pt x="297920" y="172866"/>
                  </a:lnTo>
                  <a:lnTo>
                    <a:pt x="294710" y="169627"/>
                  </a:lnTo>
                  <a:lnTo>
                    <a:pt x="288290" y="166399"/>
                  </a:lnTo>
                  <a:lnTo>
                    <a:pt x="281870" y="163160"/>
                  </a:lnTo>
                  <a:lnTo>
                    <a:pt x="281870" y="163160"/>
                  </a:lnTo>
                  <a:lnTo>
                    <a:pt x="278660" y="159931"/>
                  </a:lnTo>
                  <a:lnTo>
                    <a:pt x="278660" y="156702"/>
                  </a:lnTo>
                  <a:lnTo>
                    <a:pt x="278660" y="156702"/>
                  </a:lnTo>
                  <a:lnTo>
                    <a:pt x="278660" y="153463"/>
                  </a:lnTo>
                  <a:lnTo>
                    <a:pt x="281870" y="150234"/>
                  </a:lnTo>
                  <a:lnTo>
                    <a:pt x="281870" y="150234"/>
                  </a:lnTo>
                  <a:lnTo>
                    <a:pt x="285080" y="150234"/>
                  </a:lnTo>
                  <a:lnTo>
                    <a:pt x="285080" y="150234"/>
                  </a:lnTo>
                  <a:lnTo>
                    <a:pt x="285080" y="153463"/>
                  </a:lnTo>
                  <a:lnTo>
                    <a:pt x="285080" y="153463"/>
                  </a:lnTo>
                  <a:lnTo>
                    <a:pt x="288290" y="156702"/>
                  </a:lnTo>
                  <a:lnTo>
                    <a:pt x="288290" y="156702"/>
                  </a:lnTo>
                  <a:lnTo>
                    <a:pt x="291500" y="159931"/>
                  </a:lnTo>
                  <a:lnTo>
                    <a:pt x="297920" y="163160"/>
                  </a:lnTo>
                  <a:lnTo>
                    <a:pt x="301130" y="166399"/>
                  </a:lnTo>
                  <a:lnTo>
                    <a:pt x="304349" y="166399"/>
                  </a:lnTo>
                  <a:lnTo>
                    <a:pt x="323608" y="166399"/>
                  </a:lnTo>
                  <a:lnTo>
                    <a:pt x="326819" y="166399"/>
                  </a:lnTo>
                  <a:lnTo>
                    <a:pt x="333239" y="166399"/>
                  </a:lnTo>
                  <a:lnTo>
                    <a:pt x="346088" y="166399"/>
                  </a:lnTo>
                  <a:lnTo>
                    <a:pt x="349298" y="163160"/>
                  </a:lnTo>
                  <a:lnTo>
                    <a:pt x="360528" y="159931"/>
                  </a:lnTo>
                  <a:lnTo>
                    <a:pt x="366957" y="156702"/>
                  </a:lnTo>
                  <a:lnTo>
                    <a:pt x="370167" y="156702"/>
                  </a:lnTo>
                  <a:lnTo>
                    <a:pt x="373377" y="153463"/>
                  </a:lnTo>
                  <a:lnTo>
                    <a:pt x="373377" y="150234"/>
                  </a:lnTo>
                  <a:lnTo>
                    <a:pt x="366957" y="150234"/>
                  </a:lnTo>
                  <a:lnTo>
                    <a:pt x="355718" y="156702"/>
                  </a:lnTo>
                  <a:lnTo>
                    <a:pt x="355718" y="156702"/>
                  </a:lnTo>
                  <a:lnTo>
                    <a:pt x="352507" y="153463"/>
                  </a:lnTo>
                  <a:lnTo>
                    <a:pt x="355718" y="153463"/>
                  </a:lnTo>
                  <a:lnTo>
                    <a:pt x="363737" y="150234"/>
                  </a:lnTo>
                  <a:lnTo>
                    <a:pt x="366957" y="147006"/>
                  </a:lnTo>
                  <a:lnTo>
                    <a:pt x="376587" y="147006"/>
                  </a:lnTo>
                  <a:lnTo>
                    <a:pt x="379796" y="147006"/>
                  </a:lnTo>
                  <a:lnTo>
                    <a:pt x="379796" y="147006"/>
                  </a:lnTo>
                  <a:lnTo>
                    <a:pt x="373377" y="147006"/>
                  </a:lnTo>
                  <a:lnTo>
                    <a:pt x="370167" y="143767"/>
                  </a:lnTo>
                  <a:lnTo>
                    <a:pt x="366957" y="143767"/>
                  </a:lnTo>
                  <a:lnTo>
                    <a:pt x="363737" y="140538"/>
                  </a:lnTo>
                  <a:lnTo>
                    <a:pt x="363737" y="140538"/>
                  </a:lnTo>
                  <a:lnTo>
                    <a:pt x="370167" y="140538"/>
                  </a:lnTo>
                  <a:lnTo>
                    <a:pt x="379796" y="140538"/>
                  </a:lnTo>
                  <a:lnTo>
                    <a:pt x="395847" y="140538"/>
                  </a:lnTo>
                  <a:lnTo>
                    <a:pt x="399056" y="140538"/>
                  </a:lnTo>
                  <a:lnTo>
                    <a:pt x="399056" y="137300"/>
                  </a:lnTo>
                  <a:lnTo>
                    <a:pt x="399056" y="137300"/>
                  </a:lnTo>
                  <a:lnTo>
                    <a:pt x="402266" y="137300"/>
                  </a:lnTo>
                  <a:lnTo>
                    <a:pt x="408696" y="134071"/>
                  </a:lnTo>
                  <a:lnTo>
                    <a:pt x="411905" y="134071"/>
                  </a:lnTo>
                  <a:lnTo>
                    <a:pt x="424745" y="127603"/>
                  </a:lnTo>
                  <a:lnTo>
                    <a:pt x="427955" y="127603"/>
                  </a:lnTo>
                  <a:lnTo>
                    <a:pt x="427955" y="127603"/>
                  </a:lnTo>
                  <a:lnTo>
                    <a:pt x="424745" y="127603"/>
                  </a:lnTo>
                  <a:close/>
                  <a:moveTo>
                    <a:pt x="198393" y="140538"/>
                  </a:moveTo>
                  <a:lnTo>
                    <a:pt x="201603" y="137300"/>
                  </a:lnTo>
                  <a:lnTo>
                    <a:pt x="204813" y="127603"/>
                  </a:lnTo>
                  <a:lnTo>
                    <a:pt x="211233" y="124374"/>
                  </a:lnTo>
                  <a:lnTo>
                    <a:pt x="211233" y="121136"/>
                  </a:lnTo>
                  <a:lnTo>
                    <a:pt x="208023" y="121136"/>
                  </a:lnTo>
                  <a:lnTo>
                    <a:pt x="214442" y="114678"/>
                  </a:lnTo>
                  <a:lnTo>
                    <a:pt x="214442" y="114678"/>
                  </a:lnTo>
                  <a:lnTo>
                    <a:pt x="217653" y="114678"/>
                  </a:lnTo>
                  <a:lnTo>
                    <a:pt x="220862" y="108210"/>
                  </a:lnTo>
                  <a:lnTo>
                    <a:pt x="220862" y="111439"/>
                  </a:lnTo>
                  <a:lnTo>
                    <a:pt x="220862" y="114678"/>
                  </a:lnTo>
                  <a:lnTo>
                    <a:pt x="220862" y="114678"/>
                  </a:lnTo>
                  <a:lnTo>
                    <a:pt x="224082" y="114678"/>
                  </a:lnTo>
                  <a:lnTo>
                    <a:pt x="224082" y="114678"/>
                  </a:lnTo>
                  <a:lnTo>
                    <a:pt x="227292" y="111439"/>
                  </a:lnTo>
                  <a:lnTo>
                    <a:pt x="230502" y="111439"/>
                  </a:lnTo>
                  <a:lnTo>
                    <a:pt x="230502" y="108210"/>
                  </a:lnTo>
                  <a:lnTo>
                    <a:pt x="230502" y="104972"/>
                  </a:lnTo>
                  <a:lnTo>
                    <a:pt x="230502" y="101743"/>
                  </a:lnTo>
                  <a:lnTo>
                    <a:pt x="233712" y="98514"/>
                  </a:lnTo>
                  <a:lnTo>
                    <a:pt x="233712" y="95276"/>
                  </a:lnTo>
                  <a:lnTo>
                    <a:pt x="230502" y="95276"/>
                  </a:lnTo>
                  <a:lnTo>
                    <a:pt x="230502" y="98514"/>
                  </a:lnTo>
                  <a:lnTo>
                    <a:pt x="230502" y="95276"/>
                  </a:lnTo>
                  <a:lnTo>
                    <a:pt x="233712" y="92046"/>
                  </a:lnTo>
                  <a:lnTo>
                    <a:pt x="230502" y="92046"/>
                  </a:lnTo>
                  <a:lnTo>
                    <a:pt x="230502" y="92046"/>
                  </a:lnTo>
                  <a:lnTo>
                    <a:pt x="233712" y="88808"/>
                  </a:lnTo>
                  <a:lnTo>
                    <a:pt x="233712" y="88808"/>
                  </a:lnTo>
                  <a:lnTo>
                    <a:pt x="236921" y="88808"/>
                  </a:lnTo>
                  <a:lnTo>
                    <a:pt x="236921" y="92046"/>
                  </a:lnTo>
                  <a:lnTo>
                    <a:pt x="240132" y="88808"/>
                  </a:lnTo>
                  <a:lnTo>
                    <a:pt x="243341" y="80730"/>
                  </a:lnTo>
                  <a:lnTo>
                    <a:pt x="246552" y="80730"/>
                  </a:lnTo>
                  <a:lnTo>
                    <a:pt x="246552" y="80730"/>
                  </a:lnTo>
                  <a:lnTo>
                    <a:pt x="243341" y="80730"/>
                  </a:lnTo>
                  <a:lnTo>
                    <a:pt x="243341" y="80730"/>
                  </a:lnTo>
                  <a:lnTo>
                    <a:pt x="243341" y="77502"/>
                  </a:lnTo>
                  <a:lnTo>
                    <a:pt x="243341" y="74263"/>
                  </a:lnTo>
                  <a:lnTo>
                    <a:pt x="246552" y="74263"/>
                  </a:lnTo>
                  <a:lnTo>
                    <a:pt x="249761" y="74263"/>
                  </a:lnTo>
                  <a:lnTo>
                    <a:pt x="249761" y="71034"/>
                  </a:lnTo>
                  <a:lnTo>
                    <a:pt x="246552" y="67796"/>
                  </a:lnTo>
                  <a:lnTo>
                    <a:pt x="233712" y="64567"/>
                  </a:lnTo>
                  <a:lnTo>
                    <a:pt x="233712" y="61337"/>
                  </a:lnTo>
                  <a:lnTo>
                    <a:pt x="230502" y="61337"/>
                  </a:lnTo>
                  <a:lnTo>
                    <a:pt x="230502" y="58099"/>
                  </a:lnTo>
                  <a:lnTo>
                    <a:pt x="227292" y="58099"/>
                  </a:lnTo>
                  <a:lnTo>
                    <a:pt x="227292" y="58099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7292" y="61337"/>
                  </a:lnTo>
                  <a:lnTo>
                    <a:pt x="224082" y="64567"/>
                  </a:lnTo>
                  <a:lnTo>
                    <a:pt x="224082" y="61337"/>
                  </a:lnTo>
                  <a:lnTo>
                    <a:pt x="224082" y="64567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4082" y="71034"/>
                  </a:lnTo>
                  <a:lnTo>
                    <a:pt x="227292" y="74263"/>
                  </a:lnTo>
                  <a:lnTo>
                    <a:pt x="227292" y="74263"/>
                  </a:lnTo>
                  <a:lnTo>
                    <a:pt x="230502" y="77502"/>
                  </a:lnTo>
                  <a:lnTo>
                    <a:pt x="217653" y="80730"/>
                  </a:lnTo>
                  <a:lnTo>
                    <a:pt x="211233" y="80730"/>
                  </a:lnTo>
                  <a:lnTo>
                    <a:pt x="208023" y="77502"/>
                  </a:lnTo>
                  <a:lnTo>
                    <a:pt x="211233" y="77502"/>
                  </a:lnTo>
                  <a:lnTo>
                    <a:pt x="217653" y="71034"/>
                  </a:lnTo>
                  <a:lnTo>
                    <a:pt x="217653" y="71034"/>
                  </a:lnTo>
                  <a:lnTo>
                    <a:pt x="214442" y="71034"/>
                  </a:lnTo>
                  <a:lnTo>
                    <a:pt x="211233" y="74263"/>
                  </a:lnTo>
                  <a:lnTo>
                    <a:pt x="208023" y="74263"/>
                  </a:lnTo>
                  <a:lnTo>
                    <a:pt x="183944" y="80730"/>
                  </a:lnTo>
                  <a:lnTo>
                    <a:pt x="180733" y="80730"/>
                  </a:lnTo>
                  <a:lnTo>
                    <a:pt x="174314" y="77502"/>
                  </a:lnTo>
                  <a:lnTo>
                    <a:pt x="180733" y="77502"/>
                  </a:lnTo>
                  <a:lnTo>
                    <a:pt x="180733" y="74263"/>
                  </a:lnTo>
                  <a:lnTo>
                    <a:pt x="183944" y="74263"/>
                  </a:lnTo>
                  <a:lnTo>
                    <a:pt x="180733" y="74263"/>
                  </a:lnTo>
                  <a:lnTo>
                    <a:pt x="167894" y="71034"/>
                  </a:lnTo>
                  <a:lnTo>
                    <a:pt x="171104" y="71034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71104" y="67796"/>
                  </a:lnTo>
                  <a:lnTo>
                    <a:pt x="167894" y="64567"/>
                  </a:lnTo>
                  <a:lnTo>
                    <a:pt x="164684" y="67796"/>
                  </a:lnTo>
                  <a:lnTo>
                    <a:pt x="155045" y="74263"/>
                  </a:lnTo>
                  <a:lnTo>
                    <a:pt x="155045" y="67796"/>
                  </a:lnTo>
                  <a:lnTo>
                    <a:pt x="155045" y="67796"/>
                  </a:lnTo>
                  <a:lnTo>
                    <a:pt x="155045" y="64567"/>
                  </a:lnTo>
                  <a:lnTo>
                    <a:pt x="151835" y="67796"/>
                  </a:lnTo>
                  <a:lnTo>
                    <a:pt x="151835" y="71034"/>
                  </a:lnTo>
                  <a:lnTo>
                    <a:pt x="148625" y="71034"/>
                  </a:lnTo>
                  <a:lnTo>
                    <a:pt x="145415" y="74263"/>
                  </a:lnTo>
                  <a:lnTo>
                    <a:pt x="145415" y="80730"/>
                  </a:lnTo>
                  <a:lnTo>
                    <a:pt x="155045" y="80730"/>
                  </a:lnTo>
                  <a:lnTo>
                    <a:pt x="158255" y="85579"/>
                  </a:lnTo>
                  <a:lnTo>
                    <a:pt x="138995" y="88808"/>
                  </a:lnTo>
                  <a:lnTo>
                    <a:pt x="126155" y="88808"/>
                  </a:lnTo>
                  <a:lnTo>
                    <a:pt x="116516" y="80730"/>
                  </a:lnTo>
                  <a:lnTo>
                    <a:pt x="103677" y="71034"/>
                  </a:lnTo>
                  <a:lnTo>
                    <a:pt x="100466" y="67796"/>
                  </a:lnTo>
                  <a:lnTo>
                    <a:pt x="87627" y="61337"/>
                  </a:lnTo>
                  <a:lnTo>
                    <a:pt x="84417" y="61337"/>
                  </a:lnTo>
                  <a:lnTo>
                    <a:pt x="84417" y="61337"/>
                  </a:lnTo>
                  <a:lnTo>
                    <a:pt x="81207" y="61337"/>
                  </a:lnTo>
                  <a:lnTo>
                    <a:pt x="81207" y="61337"/>
                  </a:lnTo>
                  <a:lnTo>
                    <a:pt x="77987" y="61337"/>
                  </a:lnTo>
                  <a:lnTo>
                    <a:pt x="81207" y="64567"/>
                  </a:lnTo>
                  <a:lnTo>
                    <a:pt x="81207" y="67796"/>
                  </a:lnTo>
                  <a:lnTo>
                    <a:pt x="81207" y="71034"/>
                  </a:lnTo>
                  <a:lnTo>
                    <a:pt x="81207" y="71034"/>
                  </a:lnTo>
                  <a:lnTo>
                    <a:pt x="8120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84417" y="74263"/>
                  </a:lnTo>
                  <a:lnTo>
                    <a:pt x="90837" y="77502"/>
                  </a:lnTo>
                  <a:lnTo>
                    <a:pt x="90837" y="77502"/>
                  </a:lnTo>
                  <a:lnTo>
                    <a:pt x="94046" y="77502"/>
                  </a:lnTo>
                  <a:lnTo>
                    <a:pt x="100466" y="77502"/>
                  </a:lnTo>
                  <a:lnTo>
                    <a:pt x="103677" y="77502"/>
                  </a:lnTo>
                  <a:lnTo>
                    <a:pt x="106886" y="80730"/>
                  </a:lnTo>
                  <a:lnTo>
                    <a:pt x="106886" y="85579"/>
                  </a:lnTo>
                  <a:lnTo>
                    <a:pt x="110096" y="88808"/>
                  </a:lnTo>
                  <a:lnTo>
                    <a:pt x="106886" y="88808"/>
                  </a:lnTo>
                  <a:lnTo>
                    <a:pt x="103677" y="88808"/>
                  </a:lnTo>
                  <a:lnTo>
                    <a:pt x="97257" y="88808"/>
                  </a:lnTo>
                  <a:lnTo>
                    <a:pt x="94046" y="88808"/>
                  </a:lnTo>
                  <a:lnTo>
                    <a:pt x="94046" y="92046"/>
                  </a:lnTo>
                  <a:lnTo>
                    <a:pt x="97257" y="95276"/>
                  </a:lnTo>
                  <a:lnTo>
                    <a:pt x="97257" y="95276"/>
                  </a:lnTo>
                  <a:lnTo>
                    <a:pt x="116516" y="104972"/>
                  </a:lnTo>
                  <a:lnTo>
                    <a:pt x="116516" y="104972"/>
                  </a:lnTo>
                  <a:lnTo>
                    <a:pt x="119735" y="111439"/>
                  </a:lnTo>
                  <a:lnTo>
                    <a:pt x="122946" y="111439"/>
                  </a:lnTo>
                  <a:lnTo>
                    <a:pt x="126155" y="111439"/>
                  </a:lnTo>
                  <a:lnTo>
                    <a:pt x="126155" y="114678"/>
                  </a:lnTo>
                  <a:lnTo>
                    <a:pt x="132575" y="121136"/>
                  </a:lnTo>
                  <a:lnTo>
                    <a:pt x="135785" y="121136"/>
                  </a:lnTo>
                  <a:lnTo>
                    <a:pt x="138995" y="121136"/>
                  </a:lnTo>
                  <a:lnTo>
                    <a:pt x="142205" y="124374"/>
                  </a:lnTo>
                  <a:lnTo>
                    <a:pt x="145415" y="124374"/>
                  </a:lnTo>
                  <a:lnTo>
                    <a:pt x="145415" y="127603"/>
                  </a:lnTo>
                  <a:lnTo>
                    <a:pt x="138995" y="127603"/>
                  </a:lnTo>
                  <a:lnTo>
                    <a:pt x="135785" y="127603"/>
                  </a:lnTo>
                  <a:lnTo>
                    <a:pt x="132575" y="121136"/>
                  </a:lnTo>
                  <a:lnTo>
                    <a:pt x="129365" y="121136"/>
                  </a:lnTo>
                  <a:lnTo>
                    <a:pt x="122946" y="124374"/>
                  </a:lnTo>
                  <a:lnTo>
                    <a:pt x="113306" y="124374"/>
                  </a:lnTo>
                  <a:lnTo>
                    <a:pt x="110096" y="124374"/>
                  </a:lnTo>
                  <a:lnTo>
                    <a:pt x="103677" y="127603"/>
                  </a:lnTo>
                  <a:lnTo>
                    <a:pt x="100466" y="130841"/>
                  </a:lnTo>
                  <a:lnTo>
                    <a:pt x="97257" y="130841"/>
                  </a:lnTo>
                  <a:lnTo>
                    <a:pt x="84417" y="127603"/>
                  </a:lnTo>
                  <a:lnTo>
                    <a:pt x="84417" y="124374"/>
                  </a:lnTo>
                  <a:lnTo>
                    <a:pt x="81207" y="124374"/>
                  </a:lnTo>
                  <a:lnTo>
                    <a:pt x="81207" y="127603"/>
                  </a:lnTo>
                  <a:lnTo>
                    <a:pt x="81207" y="130841"/>
                  </a:lnTo>
                  <a:lnTo>
                    <a:pt x="81207" y="134071"/>
                  </a:lnTo>
                  <a:lnTo>
                    <a:pt x="84417" y="137300"/>
                  </a:lnTo>
                  <a:lnTo>
                    <a:pt x="84417" y="140538"/>
                  </a:lnTo>
                  <a:lnTo>
                    <a:pt x="87627" y="140538"/>
                  </a:lnTo>
                  <a:lnTo>
                    <a:pt x="87627" y="143767"/>
                  </a:lnTo>
                  <a:lnTo>
                    <a:pt x="90837" y="147006"/>
                  </a:lnTo>
                  <a:lnTo>
                    <a:pt x="94046" y="147006"/>
                  </a:lnTo>
                  <a:lnTo>
                    <a:pt x="94046" y="147006"/>
                  </a:lnTo>
                  <a:lnTo>
                    <a:pt x="94046" y="143767"/>
                  </a:lnTo>
                  <a:lnTo>
                    <a:pt x="94046" y="143767"/>
                  </a:lnTo>
                  <a:lnTo>
                    <a:pt x="97257" y="140538"/>
                  </a:lnTo>
                  <a:lnTo>
                    <a:pt x="103677" y="140538"/>
                  </a:lnTo>
                  <a:lnTo>
                    <a:pt x="103677" y="140538"/>
                  </a:lnTo>
                  <a:lnTo>
                    <a:pt x="110096" y="137300"/>
                  </a:lnTo>
                  <a:lnTo>
                    <a:pt x="110096" y="137300"/>
                  </a:lnTo>
                  <a:lnTo>
                    <a:pt x="110096" y="140538"/>
                  </a:lnTo>
                  <a:lnTo>
                    <a:pt x="113306" y="140538"/>
                  </a:lnTo>
                  <a:lnTo>
                    <a:pt x="113306" y="137300"/>
                  </a:lnTo>
                  <a:lnTo>
                    <a:pt x="113306" y="134071"/>
                  </a:lnTo>
                  <a:lnTo>
                    <a:pt x="116516" y="130841"/>
                  </a:lnTo>
                  <a:lnTo>
                    <a:pt x="122946" y="134071"/>
                  </a:lnTo>
                  <a:lnTo>
                    <a:pt x="126155" y="130841"/>
                  </a:lnTo>
                  <a:lnTo>
                    <a:pt x="129365" y="130841"/>
                  </a:lnTo>
                  <a:lnTo>
                    <a:pt x="132575" y="130841"/>
                  </a:lnTo>
                  <a:lnTo>
                    <a:pt x="135785" y="130841"/>
                  </a:lnTo>
                  <a:lnTo>
                    <a:pt x="132575" y="134071"/>
                  </a:lnTo>
                  <a:lnTo>
                    <a:pt x="135785" y="137300"/>
                  </a:lnTo>
                  <a:lnTo>
                    <a:pt x="132575" y="140538"/>
                  </a:lnTo>
                  <a:lnTo>
                    <a:pt x="129365" y="143767"/>
                  </a:lnTo>
                  <a:lnTo>
                    <a:pt x="129365" y="147006"/>
                  </a:lnTo>
                  <a:lnTo>
                    <a:pt x="129365" y="147006"/>
                  </a:lnTo>
                  <a:lnTo>
                    <a:pt x="12936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6155" y="143767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22946" y="140538"/>
                  </a:lnTo>
                  <a:lnTo>
                    <a:pt x="119735" y="140538"/>
                  </a:lnTo>
                  <a:lnTo>
                    <a:pt x="119735" y="140538"/>
                  </a:lnTo>
                  <a:lnTo>
                    <a:pt x="119735" y="143767"/>
                  </a:lnTo>
                  <a:lnTo>
                    <a:pt x="119735" y="150234"/>
                  </a:lnTo>
                  <a:lnTo>
                    <a:pt x="119735" y="150234"/>
                  </a:lnTo>
                  <a:lnTo>
                    <a:pt x="119735" y="153463"/>
                  </a:lnTo>
                  <a:lnTo>
                    <a:pt x="119735" y="153463"/>
                  </a:lnTo>
                  <a:lnTo>
                    <a:pt x="116516" y="156702"/>
                  </a:lnTo>
                  <a:lnTo>
                    <a:pt x="116516" y="156702"/>
                  </a:lnTo>
                  <a:lnTo>
                    <a:pt x="116516" y="159931"/>
                  </a:lnTo>
                  <a:lnTo>
                    <a:pt x="113306" y="156702"/>
                  </a:lnTo>
                  <a:lnTo>
                    <a:pt x="110096" y="156702"/>
                  </a:lnTo>
                  <a:lnTo>
                    <a:pt x="113306" y="150234"/>
                  </a:lnTo>
                  <a:lnTo>
                    <a:pt x="113306" y="150234"/>
                  </a:lnTo>
                  <a:lnTo>
                    <a:pt x="113306" y="147006"/>
                  </a:lnTo>
                  <a:lnTo>
                    <a:pt x="110096" y="147006"/>
                  </a:lnTo>
                  <a:lnTo>
                    <a:pt x="106886" y="150234"/>
                  </a:lnTo>
                  <a:lnTo>
                    <a:pt x="110096" y="147006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10096" y="143767"/>
                  </a:lnTo>
                  <a:lnTo>
                    <a:pt x="106886" y="143767"/>
                  </a:lnTo>
                  <a:lnTo>
                    <a:pt x="103677" y="147006"/>
                  </a:lnTo>
                  <a:lnTo>
                    <a:pt x="100466" y="150234"/>
                  </a:lnTo>
                  <a:lnTo>
                    <a:pt x="100466" y="153463"/>
                  </a:lnTo>
                  <a:lnTo>
                    <a:pt x="103677" y="156702"/>
                  </a:lnTo>
                  <a:lnTo>
                    <a:pt x="103677" y="156702"/>
                  </a:lnTo>
                  <a:lnTo>
                    <a:pt x="103677" y="159931"/>
                  </a:lnTo>
                  <a:lnTo>
                    <a:pt x="100466" y="159931"/>
                  </a:lnTo>
                  <a:lnTo>
                    <a:pt x="100466" y="163160"/>
                  </a:lnTo>
                  <a:lnTo>
                    <a:pt x="103677" y="163160"/>
                  </a:lnTo>
                  <a:lnTo>
                    <a:pt x="100466" y="166399"/>
                  </a:lnTo>
                  <a:lnTo>
                    <a:pt x="100466" y="166399"/>
                  </a:lnTo>
                  <a:lnTo>
                    <a:pt x="100466" y="169627"/>
                  </a:lnTo>
                  <a:lnTo>
                    <a:pt x="100466" y="169627"/>
                  </a:lnTo>
                  <a:lnTo>
                    <a:pt x="100466" y="172866"/>
                  </a:lnTo>
                  <a:lnTo>
                    <a:pt x="97257" y="172866"/>
                  </a:lnTo>
                  <a:lnTo>
                    <a:pt x="97257" y="172866"/>
                  </a:lnTo>
                  <a:lnTo>
                    <a:pt x="94046" y="176095"/>
                  </a:lnTo>
                  <a:lnTo>
                    <a:pt x="84417" y="172866"/>
                  </a:lnTo>
                  <a:lnTo>
                    <a:pt x="87627" y="176095"/>
                  </a:lnTo>
                  <a:lnTo>
                    <a:pt x="94046" y="176095"/>
                  </a:lnTo>
                  <a:lnTo>
                    <a:pt x="100466" y="176095"/>
                  </a:lnTo>
                  <a:lnTo>
                    <a:pt x="103677" y="169627"/>
                  </a:lnTo>
                  <a:lnTo>
                    <a:pt x="106886" y="169627"/>
                  </a:lnTo>
                  <a:lnTo>
                    <a:pt x="106886" y="169627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6886" y="172866"/>
                  </a:lnTo>
                  <a:lnTo>
                    <a:pt x="103677" y="179324"/>
                  </a:lnTo>
                  <a:lnTo>
                    <a:pt x="100466" y="182563"/>
                  </a:lnTo>
                  <a:lnTo>
                    <a:pt x="97257" y="182563"/>
                  </a:lnTo>
                  <a:lnTo>
                    <a:pt x="94046" y="182563"/>
                  </a:lnTo>
                  <a:lnTo>
                    <a:pt x="90837" y="182563"/>
                  </a:lnTo>
                  <a:lnTo>
                    <a:pt x="90837" y="185792"/>
                  </a:lnTo>
                  <a:lnTo>
                    <a:pt x="94046" y="185792"/>
                  </a:lnTo>
                  <a:lnTo>
                    <a:pt x="94046" y="189030"/>
                  </a:lnTo>
                  <a:lnTo>
                    <a:pt x="90837" y="189030"/>
                  </a:lnTo>
                  <a:lnTo>
                    <a:pt x="90837" y="185792"/>
                  </a:lnTo>
                  <a:lnTo>
                    <a:pt x="87627" y="185792"/>
                  </a:lnTo>
                  <a:lnTo>
                    <a:pt x="87627" y="182563"/>
                  </a:lnTo>
                  <a:lnTo>
                    <a:pt x="84417" y="182563"/>
                  </a:lnTo>
                  <a:lnTo>
                    <a:pt x="81207" y="182563"/>
                  </a:lnTo>
                  <a:lnTo>
                    <a:pt x="81207" y="182563"/>
                  </a:lnTo>
                  <a:lnTo>
                    <a:pt x="77987" y="182563"/>
                  </a:lnTo>
                  <a:lnTo>
                    <a:pt x="77987" y="185792"/>
                  </a:lnTo>
                  <a:lnTo>
                    <a:pt x="77987" y="185792"/>
                  </a:lnTo>
                  <a:lnTo>
                    <a:pt x="77987" y="182563"/>
                  </a:lnTo>
                  <a:lnTo>
                    <a:pt x="77987" y="179324"/>
                  </a:lnTo>
                  <a:lnTo>
                    <a:pt x="74778" y="182563"/>
                  </a:lnTo>
                  <a:lnTo>
                    <a:pt x="74778" y="182563"/>
                  </a:lnTo>
                  <a:lnTo>
                    <a:pt x="74778" y="185792"/>
                  </a:lnTo>
                  <a:lnTo>
                    <a:pt x="74778" y="185792"/>
                  </a:lnTo>
                  <a:lnTo>
                    <a:pt x="71567" y="179324"/>
                  </a:lnTo>
                  <a:lnTo>
                    <a:pt x="65147" y="179324"/>
                  </a:lnTo>
                  <a:lnTo>
                    <a:pt x="55518" y="179324"/>
                  </a:lnTo>
                  <a:lnTo>
                    <a:pt x="58728" y="185792"/>
                  </a:lnTo>
                  <a:lnTo>
                    <a:pt x="61938" y="185792"/>
                  </a:lnTo>
                  <a:lnTo>
                    <a:pt x="65147" y="185792"/>
                  </a:lnTo>
                  <a:lnTo>
                    <a:pt x="68358" y="189030"/>
                  </a:lnTo>
                  <a:lnTo>
                    <a:pt x="68358" y="189030"/>
                  </a:lnTo>
                  <a:lnTo>
                    <a:pt x="58728" y="192259"/>
                  </a:lnTo>
                  <a:lnTo>
                    <a:pt x="52308" y="195488"/>
                  </a:lnTo>
                  <a:lnTo>
                    <a:pt x="52308" y="201955"/>
                  </a:lnTo>
                  <a:lnTo>
                    <a:pt x="52308" y="201955"/>
                  </a:lnTo>
                  <a:lnTo>
                    <a:pt x="52308" y="198726"/>
                  </a:lnTo>
                  <a:lnTo>
                    <a:pt x="52308" y="195488"/>
                  </a:lnTo>
                  <a:lnTo>
                    <a:pt x="49098" y="195488"/>
                  </a:lnTo>
                  <a:lnTo>
                    <a:pt x="49098" y="195488"/>
                  </a:lnTo>
                  <a:lnTo>
                    <a:pt x="42679" y="195488"/>
                  </a:lnTo>
                  <a:lnTo>
                    <a:pt x="34649" y="192259"/>
                  </a:lnTo>
                  <a:lnTo>
                    <a:pt x="34649" y="189030"/>
                  </a:lnTo>
                  <a:lnTo>
                    <a:pt x="31439" y="192259"/>
                  </a:lnTo>
                  <a:lnTo>
                    <a:pt x="31439" y="198726"/>
                  </a:lnTo>
                  <a:lnTo>
                    <a:pt x="31439" y="198726"/>
                  </a:lnTo>
                  <a:lnTo>
                    <a:pt x="39468" y="201955"/>
                  </a:lnTo>
                  <a:lnTo>
                    <a:pt x="42679" y="201955"/>
                  </a:lnTo>
                  <a:lnTo>
                    <a:pt x="45888" y="208423"/>
                  </a:lnTo>
                  <a:lnTo>
                    <a:pt x="49098" y="208423"/>
                  </a:lnTo>
                  <a:lnTo>
                    <a:pt x="49098" y="211652"/>
                  </a:lnTo>
                  <a:lnTo>
                    <a:pt x="52308" y="211652"/>
                  </a:lnTo>
                  <a:lnTo>
                    <a:pt x="52308" y="211652"/>
                  </a:lnTo>
                  <a:lnTo>
                    <a:pt x="55518" y="211652"/>
                  </a:lnTo>
                  <a:lnTo>
                    <a:pt x="58728" y="218119"/>
                  </a:lnTo>
                  <a:lnTo>
                    <a:pt x="58728" y="221358"/>
                  </a:lnTo>
                  <a:lnTo>
                    <a:pt x="61938" y="221358"/>
                  </a:lnTo>
                  <a:lnTo>
                    <a:pt x="61938" y="221358"/>
                  </a:lnTo>
                  <a:lnTo>
                    <a:pt x="71567" y="221358"/>
                  </a:lnTo>
                  <a:lnTo>
                    <a:pt x="68358" y="218119"/>
                  </a:lnTo>
                  <a:lnTo>
                    <a:pt x="65147" y="214890"/>
                  </a:lnTo>
                  <a:lnTo>
                    <a:pt x="65147" y="211652"/>
                  </a:lnTo>
                  <a:lnTo>
                    <a:pt x="61938" y="211652"/>
                  </a:lnTo>
                  <a:lnTo>
                    <a:pt x="58728" y="211652"/>
                  </a:lnTo>
                  <a:lnTo>
                    <a:pt x="58728" y="211652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58728" y="208423"/>
                  </a:lnTo>
                  <a:lnTo>
                    <a:pt x="71567" y="208423"/>
                  </a:lnTo>
                  <a:lnTo>
                    <a:pt x="74778" y="208423"/>
                  </a:lnTo>
                  <a:lnTo>
                    <a:pt x="74778" y="211652"/>
                  </a:lnTo>
                  <a:lnTo>
                    <a:pt x="71567" y="211652"/>
                  </a:lnTo>
                  <a:lnTo>
                    <a:pt x="71567" y="214890"/>
                  </a:lnTo>
                  <a:lnTo>
                    <a:pt x="71567" y="218119"/>
                  </a:lnTo>
                  <a:lnTo>
                    <a:pt x="74778" y="221358"/>
                  </a:lnTo>
                  <a:lnTo>
                    <a:pt x="77987" y="224587"/>
                  </a:lnTo>
                  <a:lnTo>
                    <a:pt x="81207" y="224587"/>
                  </a:lnTo>
                  <a:lnTo>
                    <a:pt x="77987" y="227816"/>
                  </a:lnTo>
                  <a:lnTo>
                    <a:pt x="77987" y="227816"/>
                  </a:lnTo>
                  <a:lnTo>
                    <a:pt x="77987" y="224587"/>
                  </a:lnTo>
                  <a:lnTo>
                    <a:pt x="74778" y="224587"/>
                  </a:lnTo>
                  <a:lnTo>
                    <a:pt x="77987" y="234283"/>
                  </a:lnTo>
                  <a:lnTo>
                    <a:pt x="84417" y="234283"/>
                  </a:lnTo>
                  <a:lnTo>
                    <a:pt x="90837" y="231054"/>
                  </a:lnTo>
                  <a:lnTo>
                    <a:pt x="97257" y="224587"/>
                  </a:lnTo>
                  <a:lnTo>
                    <a:pt x="97257" y="221358"/>
                  </a:lnTo>
                  <a:lnTo>
                    <a:pt x="94046" y="218119"/>
                  </a:lnTo>
                  <a:lnTo>
                    <a:pt x="94046" y="214890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11652"/>
                  </a:lnTo>
                  <a:lnTo>
                    <a:pt x="90837" y="208423"/>
                  </a:lnTo>
                  <a:lnTo>
                    <a:pt x="90837" y="208423"/>
                  </a:lnTo>
                  <a:lnTo>
                    <a:pt x="94046" y="211652"/>
                  </a:lnTo>
                  <a:lnTo>
                    <a:pt x="97257" y="211652"/>
                  </a:lnTo>
                  <a:lnTo>
                    <a:pt x="97257" y="214890"/>
                  </a:lnTo>
                  <a:lnTo>
                    <a:pt x="97257" y="218119"/>
                  </a:lnTo>
                  <a:lnTo>
                    <a:pt x="100466" y="218119"/>
                  </a:lnTo>
                  <a:lnTo>
                    <a:pt x="100466" y="218119"/>
                  </a:lnTo>
                  <a:lnTo>
                    <a:pt x="103677" y="221358"/>
                  </a:lnTo>
                  <a:lnTo>
                    <a:pt x="103677" y="221358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8119"/>
                  </a:lnTo>
                  <a:lnTo>
                    <a:pt x="103677" y="214890"/>
                  </a:lnTo>
                  <a:lnTo>
                    <a:pt x="106886" y="214890"/>
                  </a:lnTo>
                  <a:lnTo>
                    <a:pt x="110096" y="218119"/>
                  </a:lnTo>
                  <a:lnTo>
                    <a:pt x="110096" y="218119"/>
                  </a:lnTo>
                  <a:lnTo>
                    <a:pt x="113306" y="218119"/>
                  </a:lnTo>
                  <a:lnTo>
                    <a:pt x="122946" y="205194"/>
                  </a:lnTo>
                  <a:lnTo>
                    <a:pt x="122946" y="205194"/>
                  </a:lnTo>
                  <a:lnTo>
                    <a:pt x="122946" y="201955"/>
                  </a:lnTo>
                  <a:lnTo>
                    <a:pt x="122946" y="195488"/>
                  </a:lnTo>
                  <a:lnTo>
                    <a:pt x="122946" y="192259"/>
                  </a:lnTo>
                  <a:lnTo>
                    <a:pt x="122946" y="189030"/>
                  </a:lnTo>
                  <a:lnTo>
                    <a:pt x="122946" y="185792"/>
                  </a:lnTo>
                  <a:lnTo>
                    <a:pt x="126155" y="185792"/>
                  </a:lnTo>
                  <a:lnTo>
                    <a:pt x="132575" y="182563"/>
                  </a:lnTo>
                  <a:lnTo>
                    <a:pt x="132575" y="182563"/>
                  </a:lnTo>
                  <a:lnTo>
                    <a:pt x="129365" y="185792"/>
                  </a:lnTo>
                  <a:lnTo>
                    <a:pt x="129365" y="185792"/>
                  </a:lnTo>
                  <a:lnTo>
                    <a:pt x="129365" y="189030"/>
                  </a:lnTo>
                  <a:lnTo>
                    <a:pt x="132575" y="189030"/>
                  </a:lnTo>
                  <a:lnTo>
                    <a:pt x="135785" y="185792"/>
                  </a:lnTo>
                  <a:lnTo>
                    <a:pt x="145415" y="189030"/>
                  </a:lnTo>
                  <a:lnTo>
                    <a:pt x="145415" y="185792"/>
                  </a:lnTo>
                  <a:lnTo>
                    <a:pt x="148625" y="185792"/>
                  </a:lnTo>
                  <a:lnTo>
                    <a:pt x="145415" y="179324"/>
                  </a:lnTo>
                  <a:lnTo>
                    <a:pt x="145415" y="179324"/>
                  </a:lnTo>
                  <a:lnTo>
                    <a:pt x="145415" y="176095"/>
                  </a:lnTo>
                  <a:lnTo>
                    <a:pt x="148625" y="176095"/>
                  </a:lnTo>
                  <a:lnTo>
                    <a:pt x="148625" y="176095"/>
                  </a:lnTo>
                  <a:lnTo>
                    <a:pt x="148625" y="179324"/>
                  </a:lnTo>
                  <a:lnTo>
                    <a:pt x="151835" y="179324"/>
                  </a:lnTo>
                  <a:lnTo>
                    <a:pt x="151835" y="179324"/>
                  </a:lnTo>
                  <a:lnTo>
                    <a:pt x="155045" y="179324"/>
                  </a:lnTo>
                  <a:lnTo>
                    <a:pt x="155045" y="182563"/>
                  </a:lnTo>
                  <a:lnTo>
                    <a:pt x="155045" y="185792"/>
                  </a:lnTo>
                  <a:lnTo>
                    <a:pt x="164684" y="182563"/>
                  </a:lnTo>
                  <a:lnTo>
                    <a:pt x="167894" y="179324"/>
                  </a:lnTo>
                  <a:lnTo>
                    <a:pt x="171104" y="179324"/>
                  </a:lnTo>
                  <a:lnTo>
                    <a:pt x="171104" y="176095"/>
                  </a:lnTo>
                  <a:lnTo>
                    <a:pt x="174314" y="172866"/>
                  </a:lnTo>
                  <a:lnTo>
                    <a:pt x="174314" y="166399"/>
                  </a:lnTo>
                  <a:lnTo>
                    <a:pt x="187153" y="150234"/>
                  </a:lnTo>
                  <a:lnTo>
                    <a:pt x="198393" y="140538"/>
                  </a:lnTo>
                  <a:close/>
                  <a:moveTo>
                    <a:pt x="5750" y="127603"/>
                  </a:moveTo>
                  <a:lnTo>
                    <a:pt x="2540" y="127603"/>
                  </a:lnTo>
                  <a:lnTo>
                    <a:pt x="2540" y="127603"/>
                  </a:lnTo>
                  <a:lnTo>
                    <a:pt x="-670" y="127603"/>
                  </a:lnTo>
                  <a:lnTo>
                    <a:pt x="-670" y="130841"/>
                  </a:lnTo>
                  <a:lnTo>
                    <a:pt x="-670" y="134071"/>
                  </a:lnTo>
                  <a:lnTo>
                    <a:pt x="-670" y="137300"/>
                  </a:lnTo>
                  <a:lnTo>
                    <a:pt x="-670" y="140538"/>
                  </a:lnTo>
                  <a:lnTo>
                    <a:pt x="2540" y="140538"/>
                  </a:lnTo>
                  <a:lnTo>
                    <a:pt x="2540" y="140538"/>
                  </a:lnTo>
                  <a:lnTo>
                    <a:pt x="2540" y="134071"/>
                  </a:lnTo>
                  <a:lnTo>
                    <a:pt x="2540" y="134071"/>
                  </a:lnTo>
                  <a:lnTo>
                    <a:pt x="2540" y="130841"/>
                  </a:lnTo>
                  <a:lnTo>
                    <a:pt x="5750" y="130841"/>
                  </a:lnTo>
                  <a:lnTo>
                    <a:pt x="8960" y="130841"/>
                  </a:lnTo>
                  <a:lnTo>
                    <a:pt x="12170" y="127603"/>
                  </a:lnTo>
                  <a:lnTo>
                    <a:pt x="8960" y="127603"/>
                  </a:lnTo>
                  <a:lnTo>
                    <a:pt x="5750" y="12760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B17FC11-2747-ACB7-6BD8-76F9809E761A}"/>
                </a:ext>
              </a:extLst>
            </p:cNvPr>
            <p:cNvSpPr/>
            <p:nvPr/>
          </p:nvSpPr>
          <p:spPr>
            <a:xfrm>
              <a:off x="7733708" y="941659"/>
              <a:ext cx="571500" cy="581024"/>
            </a:xfrm>
            <a:custGeom>
              <a:avLst/>
              <a:gdLst>
                <a:gd name="connsiteX0" fmla="*/ 570830 w 571500"/>
                <a:gd name="connsiteY0" fmla="*/ 389406 h 581024"/>
                <a:gd name="connsiteX1" fmla="*/ 570830 w 571500"/>
                <a:gd name="connsiteY1" fmla="*/ 389406 h 581024"/>
                <a:gd name="connsiteX2" fmla="*/ 570830 w 571500"/>
                <a:gd name="connsiteY2" fmla="*/ 386187 h 581024"/>
                <a:gd name="connsiteX3" fmla="*/ 561172 w 571500"/>
                <a:gd name="connsiteY3" fmla="*/ 379748 h 581024"/>
                <a:gd name="connsiteX4" fmla="*/ 561172 w 571500"/>
                <a:gd name="connsiteY4" fmla="*/ 379748 h 581024"/>
                <a:gd name="connsiteX5" fmla="*/ 557952 w 571500"/>
                <a:gd name="connsiteY5" fmla="*/ 370090 h 581024"/>
                <a:gd name="connsiteX6" fmla="*/ 557952 w 571500"/>
                <a:gd name="connsiteY6" fmla="*/ 370090 h 581024"/>
                <a:gd name="connsiteX7" fmla="*/ 554733 w 571500"/>
                <a:gd name="connsiteY7" fmla="*/ 366870 h 581024"/>
                <a:gd name="connsiteX8" fmla="*/ 551513 w 571500"/>
                <a:gd name="connsiteY8" fmla="*/ 363651 h 581024"/>
                <a:gd name="connsiteX9" fmla="*/ 548294 w 571500"/>
                <a:gd name="connsiteY9" fmla="*/ 354002 h 581024"/>
                <a:gd name="connsiteX10" fmla="*/ 548294 w 571500"/>
                <a:gd name="connsiteY10" fmla="*/ 354002 h 581024"/>
                <a:gd name="connsiteX11" fmla="*/ 545075 w 571500"/>
                <a:gd name="connsiteY11" fmla="*/ 350783 h 581024"/>
                <a:gd name="connsiteX12" fmla="*/ 541855 w 571500"/>
                <a:gd name="connsiteY12" fmla="*/ 350783 h 581024"/>
                <a:gd name="connsiteX13" fmla="*/ 535416 w 571500"/>
                <a:gd name="connsiteY13" fmla="*/ 344344 h 581024"/>
                <a:gd name="connsiteX14" fmla="*/ 535416 w 571500"/>
                <a:gd name="connsiteY14" fmla="*/ 341124 h 581024"/>
                <a:gd name="connsiteX15" fmla="*/ 532196 w 571500"/>
                <a:gd name="connsiteY15" fmla="*/ 341124 h 581024"/>
                <a:gd name="connsiteX16" fmla="*/ 522538 w 571500"/>
                <a:gd name="connsiteY16" fmla="*/ 341124 h 581024"/>
                <a:gd name="connsiteX17" fmla="*/ 522538 w 571500"/>
                <a:gd name="connsiteY17" fmla="*/ 341124 h 581024"/>
                <a:gd name="connsiteX18" fmla="*/ 519319 w 571500"/>
                <a:gd name="connsiteY18" fmla="*/ 341124 h 581024"/>
                <a:gd name="connsiteX19" fmla="*/ 519319 w 571500"/>
                <a:gd name="connsiteY19" fmla="*/ 337905 h 581024"/>
                <a:gd name="connsiteX20" fmla="*/ 519319 w 571500"/>
                <a:gd name="connsiteY20" fmla="*/ 337905 h 581024"/>
                <a:gd name="connsiteX21" fmla="*/ 519319 w 571500"/>
                <a:gd name="connsiteY21" fmla="*/ 337905 h 581024"/>
                <a:gd name="connsiteX22" fmla="*/ 516100 w 571500"/>
                <a:gd name="connsiteY22" fmla="*/ 337905 h 581024"/>
                <a:gd name="connsiteX23" fmla="*/ 516100 w 571500"/>
                <a:gd name="connsiteY23" fmla="*/ 337905 h 581024"/>
                <a:gd name="connsiteX24" fmla="*/ 506441 w 571500"/>
                <a:gd name="connsiteY24" fmla="*/ 331466 h 581024"/>
                <a:gd name="connsiteX25" fmla="*/ 503212 w 571500"/>
                <a:gd name="connsiteY25" fmla="*/ 331466 h 581024"/>
                <a:gd name="connsiteX26" fmla="*/ 503212 w 571500"/>
                <a:gd name="connsiteY26" fmla="*/ 331466 h 581024"/>
                <a:gd name="connsiteX27" fmla="*/ 493554 w 571500"/>
                <a:gd name="connsiteY27" fmla="*/ 325027 h 581024"/>
                <a:gd name="connsiteX28" fmla="*/ 490334 w 571500"/>
                <a:gd name="connsiteY28" fmla="*/ 325027 h 581024"/>
                <a:gd name="connsiteX29" fmla="*/ 487115 w 571500"/>
                <a:gd name="connsiteY29" fmla="*/ 325027 h 581024"/>
                <a:gd name="connsiteX30" fmla="*/ 483895 w 571500"/>
                <a:gd name="connsiteY30" fmla="*/ 328246 h 581024"/>
                <a:gd name="connsiteX31" fmla="*/ 483895 w 571500"/>
                <a:gd name="connsiteY31" fmla="*/ 328246 h 581024"/>
                <a:gd name="connsiteX32" fmla="*/ 483895 w 571500"/>
                <a:gd name="connsiteY32" fmla="*/ 331466 h 581024"/>
                <a:gd name="connsiteX33" fmla="*/ 479066 w 571500"/>
                <a:gd name="connsiteY33" fmla="*/ 331466 h 581024"/>
                <a:gd name="connsiteX34" fmla="*/ 479066 w 571500"/>
                <a:gd name="connsiteY34" fmla="*/ 331466 h 581024"/>
                <a:gd name="connsiteX35" fmla="*/ 475847 w 571500"/>
                <a:gd name="connsiteY35" fmla="*/ 328246 h 581024"/>
                <a:gd name="connsiteX36" fmla="*/ 475847 w 571500"/>
                <a:gd name="connsiteY36" fmla="*/ 328246 h 581024"/>
                <a:gd name="connsiteX37" fmla="*/ 475847 w 571500"/>
                <a:gd name="connsiteY37" fmla="*/ 328246 h 581024"/>
                <a:gd name="connsiteX38" fmla="*/ 469408 w 571500"/>
                <a:gd name="connsiteY38" fmla="*/ 318588 h 581024"/>
                <a:gd name="connsiteX39" fmla="*/ 466188 w 571500"/>
                <a:gd name="connsiteY39" fmla="*/ 315369 h 581024"/>
                <a:gd name="connsiteX40" fmla="*/ 462969 w 571500"/>
                <a:gd name="connsiteY40" fmla="*/ 312149 h 581024"/>
                <a:gd name="connsiteX41" fmla="*/ 462969 w 571500"/>
                <a:gd name="connsiteY41" fmla="*/ 312149 h 581024"/>
                <a:gd name="connsiteX42" fmla="*/ 433994 w 571500"/>
                <a:gd name="connsiteY42" fmla="*/ 305710 h 581024"/>
                <a:gd name="connsiteX43" fmla="*/ 433994 w 571500"/>
                <a:gd name="connsiteY43" fmla="*/ 305710 h 581024"/>
                <a:gd name="connsiteX44" fmla="*/ 433994 w 571500"/>
                <a:gd name="connsiteY44" fmla="*/ 305710 h 581024"/>
                <a:gd name="connsiteX45" fmla="*/ 433994 w 571500"/>
                <a:gd name="connsiteY45" fmla="*/ 305710 h 581024"/>
                <a:gd name="connsiteX46" fmla="*/ 433994 w 571500"/>
                <a:gd name="connsiteY46" fmla="*/ 302491 h 581024"/>
                <a:gd name="connsiteX47" fmla="*/ 430775 w 571500"/>
                <a:gd name="connsiteY47" fmla="*/ 302491 h 581024"/>
                <a:gd name="connsiteX48" fmla="*/ 430775 w 571500"/>
                <a:gd name="connsiteY48" fmla="*/ 302491 h 581024"/>
                <a:gd name="connsiteX49" fmla="*/ 424335 w 571500"/>
                <a:gd name="connsiteY49" fmla="*/ 302491 h 581024"/>
                <a:gd name="connsiteX50" fmla="*/ 421116 w 571500"/>
                <a:gd name="connsiteY50" fmla="*/ 302491 h 581024"/>
                <a:gd name="connsiteX51" fmla="*/ 398580 w 571500"/>
                <a:gd name="connsiteY51" fmla="*/ 283184 h 581024"/>
                <a:gd name="connsiteX52" fmla="*/ 395360 w 571500"/>
                <a:gd name="connsiteY52" fmla="*/ 283184 h 581024"/>
                <a:gd name="connsiteX53" fmla="*/ 395360 w 571500"/>
                <a:gd name="connsiteY53" fmla="*/ 283184 h 581024"/>
                <a:gd name="connsiteX54" fmla="*/ 392141 w 571500"/>
                <a:gd name="connsiteY54" fmla="*/ 279964 h 581024"/>
                <a:gd name="connsiteX55" fmla="*/ 388912 w 571500"/>
                <a:gd name="connsiteY55" fmla="*/ 279964 h 581024"/>
                <a:gd name="connsiteX56" fmla="*/ 388912 w 571500"/>
                <a:gd name="connsiteY56" fmla="*/ 279964 h 581024"/>
                <a:gd name="connsiteX57" fmla="*/ 388912 w 571500"/>
                <a:gd name="connsiteY57" fmla="*/ 279964 h 581024"/>
                <a:gd name="connsiteX58" fmla="*/ 385692 w 571500"/>
                <a:gd name="connsiteY58" fmla="*/ 279964 h 581024"/>
                <a:gd name="connsiteX59" fmla="*/ 379254 w 571500"/>
                <a:gd name="connsiteY59" fmla="*/ 276745 h 581024"/>
                <a:gd name="connsiteX60" fmla="*/ 379254 w 571500"/>
                <a:gd name="connsiteY60" fmla="*/ 273525 h 581024"/>
                <a:gd name="connsiteX61" fmla="*/ 376034 w 571500"/>
                <a:gd name="connsiteY61" fmla="*/ 273525 h 581024"/>
                <a:gd name="connsiteX62" fmla="*/ 369595 w 571500"/>
                <a:gd name="connsiteY62" fmla="*/ 270306 h 581024"/>
                <a:gd name="connsiteX63" fmla="*/ 369595 w 571500"/>
                <a:gd name="connsiteY63" fmla="*/ 270306 h 581024"/>
                <a:gd name="connsiteX64" fmla="*/ 366376 w 571500"/>
                <a:gd name="connsiteY64" fmla="*/ 270306 h 581024"/>
                <a:gd name="connsiteX65" fmla="*/ 366376 w 571500"/>
                <a:gd name="connsiteY65" fmla="*/ 267086 h 581024"/>
                <a:gd name="connsiteX66" fmla="*/ 366376 w 571500"/>
                <a:gd name="connsiteY66" fmla="*/ 267086 h 581024"/>
                <a:gd name="connsiteX67" fmla="*/ 363157 w 571500"/>
                <a:gd name="connsiteY67" fmla="*/ 267086 h 581024"/>
                <a:gd name="connsiteX68" fmla="*/ 363157 w 571500"/>
                <a:gd name="connsiteY68" fmla="*/ 267086 h 581024"/>
                <a:gd name="connsiteX69" fmla="*/ 359937 w 571500"/>
                <a:gd name="connsiteY69" fmla="*/ 263867 h 581024"/>
                <a:gd name="connsiteX70" fmla="*/ 356718 w 571500"/>
                <a:gd name="connsiteY70" fmla="*/ 260647 h 581024"/>
                <a:gd name="connsiteX71" fmla="*/ 353498 w 571500"/>
                <a:gd name="connsiteY71" fmla="*/ 257428 h 581024"/>
                <a:gd name="connsiteX72" fmla="*/ 353498 w 571500"/>
                <a:gd name="connsiteY72" fmla="*/ 257428 h 581024"/>
                <a:gd name="connsiteX73" fmla="*/ 347059 w 571500"/>
                <a:gd name="connsiteY73" fmla="*/ 250989 h 581024"/>
                <a:gd name="connsiteX74" fmla="*/ 347059 w 571500"/>
                <a:gd name="connsiteY74" fmla="*/ 250989 h 581024"/>
                <a:gd name="connsiteX75" fmla="*/ 343840 w 571500"/>
                <a:gd name="connsiteY75" fmla="*/ 250989 h 581024"/>
                <a:gd name="connsiteX76" fmla="*/ 343840 w 571500"/>
                <a:gd name="connsiteY76" fmla="*/ 247770 h 581024"/>
                <a:gd name="connsiteX77" fmla="*/ 343840 w 571500"/>
                <a:gd name="connsiteY77" fmla="*/ 247770 h 581024"/>
                <a:gd name="connsiteX78" fmla="*/ 343840 w 571500"/>
                <a:gd name="connsiteY78" fmla="*/ 247770 h 581024"/>
                <a:gd name="connsiteX79" fmla="*/ 340620 w 571500"/>
                <a:gd name="connsiteY79" fmla="*/ 244550 h 581024"/>
                <a:gd name="connsiteX80" fmla="*/ 337401 w 571500"/>
                <a:gd name="connsiteY80" fmla="*/ 244550 h 581024"/>
                <a:gd name="connsiteX81" fmla="*/ 337401 w 571500"/>
                <a:gd name="connsiteY81" fmla="*/ 244550 h 581024"/>
                <a:gd name="connsiteX82" fmla="*/ 334182 w 571500"/>
                <a:gd name="connsiteY82" fmla="*/ 241331 h 581024"/>
                <a:gd name="connsiteX83" fmla="*/ 334182 w 571500"/>
                <a:gd name="connsiteY83" fmla="*/ 241331 h 581024"/>
                <a:gd name="connsiteX84" fmla="*/ 334182 w 571500"/>
                <a:gd name="connsiteY84" fmla="*/ 241331 h 581024"/>
                <a:gd name="connsiteX85" fmla="*/ 330962 w 571500"/>
                <a:gd name="connsiteY85" fmla="*/ 238111 h 581024"/>
                <a:gd name="connsiteX86" fmla="*/ 327743 w 571500"/>
                <a:gd name="connsiteY86" fmla="*/ 238111 h 581024"/>
                <a:gd name="connsiteX87" fmla="*/ 327743 w 571500"/>
                <a:gd name="connsiteY87" fmla="*/ 238111 h 581024"/>
                <a:gd name="connsiteX88" fmla="*/ 324523 w 571500"/>
                <a:gd name="connsiteY88" fmla="*/ 238111 h 581024"/>
                <a:gd name="connsiteX89" fmla="*/ 324523 w 571500"/>
                <a:gd name="connsiteY89" fmla="*/ 234892 h 581024"/>
                <a:gd name="connsiteX90" fmla="*/ 316475 w 571500"/>
                <a:gd name="connsiteY90" fmla="*/ 228462 h 581024"/>
                <a:gd name="connsiteX91" fmla="*/ 274612 w 571500"/>
                <a:gd name="connsiteY91" fmla="*/ 201097 h 581024"/>
                <a:gd name="connsiteX92" fmla="*/ 271392 w 571500"/>
                <a:gd name="connsiteY92" fmla="*/ 197878 h 581024"/>
                <a:gd name="connsiteX93" fmla="*/ 271392 w 571500"/>
                <a:gd name="connsiteY93" fmla="*/ 201097 h 581024"/>
                <a:gd name="connsiteX94" fmla="*/ 264954 w 571500"/>
                <a:gd name="connsiteY94" fmla="*/ 201097 h 581024"/>
                <a:gd name="connsiteX95" fmla="*/ 261734 w 571500"/>
                <a:gd name="connsiteY95" fmla="*/ 201097 h 581024"/>
                <a:gd name="connsiteX96" fmla="*/ 252076 w 571500"/>
                <a:gd name="connsiteY96" fmla="*/ 201097 h 581024"/>
                <a:gd name="connsiteX97" fmla="*/ 242417 w 571500"/>
                <a:gd name="connsiteY97" fmla="*/ 201097 h 581024"/>
                <a:gd name="connsiteX98" fmla="*/ 239198 w 571500"/>
                <a:gd name="connsiteY98" fmla="*/ 201097 h 581024"/>
                <a:gd name="connsiteX99" fmla="*/ 239198 w 571500"/>
                <a:gd name="connsiteY99" fmla="*/ 201097 h 581024"/>
                <a:gd name="connsiteX100" fmla="*/ 235978 w 571500"/>
                <a:gd name="connsiteY100" fmla="*/ 201097 h 581024"/>
                <a:gd name="connsiteX101" fmla="*/ 235978 w 571500"/>
                <a:gd name="connsiteY101" fmla="*/ 197878 h 581024"/>
                <a:gd name="connsiteX102" fmla="*/ 232759 w 571500"/>
                <a:gd name="connsiteY102" fmla="*/ 197878 h 581024"/>
                <a:gd name="connsiteX103" fmla="*/ 232759 w 571500"/>
                <a:gd name="connsiteY103" fmla="*/ 197878 h 581024"/>
                <a:gd name="connsiteX104" fmla="*/ 229540 w 571500"/>
                <a:gd name="connsiteY104" fmla="*/ 197878 h 581024"/>
                <a:gd name="connsiteX105" fmla="*/ 219882 w 571500"/>
                <a:gd name="connsiteY105" fmla="*/ 194658 h 581024"/>
                <a:gd name="connsiteX106" fmla="*/ 216662 w 571500"/>
                <a:gd name="connsiteY106" fmla="*/ 194658 h 581024"/>
                <a:gd name="connsiteX107" fmla="*/ 213443 w 571500"/>
                <a:gd name="connsiteY107" fmla="*/ 191439 h 581024"/>
                <a:gd name="connsiteX108" fmla="*/ 210223 w 571500"/>
                <a:gd name="connsiteY108" fmla="*/ 191439 h 581024"/>
                <a:gd name="connsiteX109" fmla="*/ 210223 w 571500"/>
                <a:gd name="connsiteY109" fmla="*/ 191439 h 581024"/>
                <a:gd name="connsiteX110" fmla="*/ 207003 w 571500"/>
                <a:gd name="connsiteY110" fmla="*/ 188219 h 581024"/>
                <a:gd name="connsiteX111" fmla="*/ 207003 w 571500"/>
                <a:gd name="connsiteY111" fmla="*/ 188219 h 581024"/>
                <a:gd name="connsiteX112" fmla="*/ 207003 w 571500"/>
                <a:gd name="connsiteY112" fmla="*/ 188219 h 581024"/>
                <a:gd name="connsiteX113" fmla="*/ 203784 w 571500"/>
                <a:gd name="connsiteY113" fmla="*/ 185000 h 581024"/>
                <a:gd name="connsiteX114" fmla="*/ 203784 w 571500"/>
                <a:gd name="connsiteY114" fmla="*/ 185000 h 581024"/>
                <a:gd name="connsiteX115" fmla="*/ 200565 w 571500"/>
                <a:gd name="connsiteY115" fmla="*/ 185000 h 581024"/>
                <a:gd name="connsiteX116" fmla="*/ 197345 w 571500"/>
                <a:gd name="connsiteY116" fmla="*/ 185000 h 581024"/>
                <a:gd name="connsiteX117" fmla="*/ 194126 w 571500"/>
                <a:gd name="connsiteY117" fmla="*/ 185000 h 581024"/>
                <a:gd name="connsiteX118" fmla="*/ 194126 w 571500"/>
                <a:gd name="connsiteY118" fmla="*/ 181780 h 581024"/>
                <a:gd name="connsiteX119" fmla="*/ 190906 w 571500"/>
                <a:gd name="connsiteY119" fmla="*/ 181780 h 581024"/>
                <a:gd name="connsiteX120" fmla="*/ 184468 w 571500"/>
                <a:gd name="connsiteY120" fmla="*/ 181780 h 581024"/>
                <a:gd name="connsiteX121" fmla="*/ 181248 w 571500"/>
                <a:gd name="connsiteY121" fmla="*/ 181780 h 581024"/>
                <a:gd name="connsiteX122" fmla="*/ 178028 w 571500"/>
                <a:gd name="connsiteY122" fmla="*/ 181780 h 581024"/>
                <a:gd name="connsiteX123" fmla="*/ 174809 w 571500"/>
                <a:gd name="connsiteY123" fmla="*/ 181780 h 581024"/>
                <a:gd name="connsiteX124" fmla="*/ 171590 w 571500"/>
                <a:gd name="connsiteY124" fmla="*/ 178561 h 581024"/>
                <a:gd name="connsiteX125" fmla="*/ 168370 w 571500"/>
                <a:gd name="connsiteY125" fmla="*/ 175342 h 581024"/>
                <a:gd name="connsiteX126" fmla="*/ 161922 w 571500"/>
                <a:gd name="connsiteY126" fmla="*/ 175342 h 581024"/>
                <a:gd name="connsiteX127" fmla="*/ 157092 w 571500"/>
                <a:gd name="connsiteY127" fmla="*/ 175342 h 581024"/>
                <a:gd name="connsiteX128" fmla="*/ 157092 w 571500"/>
                <a:gd name="connsiteY128" fmla="*/ 172122 h 581024"/>
                <a:gd name="connsiteX129" fmla="*/ 153873 w 571500"/>
                <a:gd name="connsiteY129" fmla="*/ 168903 h 581024"/>
                <a:gd name="connsiteX130" fmla="*/ 153873 w 571500"/>
                <a:gd name="connsiteY130" fmla="*/ 168903 h 581024"/>
                <a:gd name="connsiteX131" fmla="*/ 153873 w 571500"/>
                <a:gd name="connsiteY131" fmla="*/ 165683 h 581024"/>
                <a:gd name="connsiteX132" fmla="*/ 150654 w 571500"/>
                <a:gd name="connsiteY132" fmla="*/ 165683 h 581024"/>
                <a:gd name="connsiteX133" fmla="*/ 150654 w 571500"/>
                <a:gd name="connsiteY133" fmla="*/ 162473 h 581024"/>
                <a:gd name="connsiteX134" fmla="*/ 147434 w 571500"/>
                <a:gd name="connsiteY134" fmla="*/ 159254 h 581024"/>
                <a:gd name="connsiteX135" fmla="*/ 144215 w 571500"/>
                <a:gd name="connsiteY135" fmla="*/ 156034 h 581024"/>
                <a:gd name="connsiteX136" fmla="*/ 144215 w 571500"/>
                <a:gd name="connsiteY136" fmla="*/ 156034 h 581024"/>
                <a:gd name="connsiteX137" fmla="*/ 144215 w 571500"/>
                <a:gd name="connsiteY137" fmla="*/ 152815 h 581024"/>
                <a:gd name="connsiteX138" fmla="*/ 144215 w 571500"/>
                <a:gd name="connsiteY138" fmla="*/ 149595 h 581024"/>
                <a:gd name="connsiteX139" fmla="*/ 144215 w 571500"/>
                <a:gd name="connsiteY139" fmla="*/ 149595 h 581024"/>
                <a:gd name="connsiteX140" fmla="*/ 144215 w 571500"/>
                <a:gd name="connsiteY140" fmla="*/ 146376 h 581024"/>
                <a:gd name="connsiteX141" fmla="*/ 140995 w 571500"/>
                <a:gd name="connsiteY141" fmla="*/ 146376 h 581024"/>
                <a:gd name="connsiteX142" fmla="*/ 140995 w 571500"/>
                <a:gd name="connsiteY142" fmla="*/ 143157 h 581024"/>
                <a:gd name="connsiteX143" fmla="*/ 137776 w 571500"/>
                <a:gd name="connsiteY143" fmla="*/ 143157 h 581024"/>
                <a:gd name="connsiteX144" fmla="*/ 137776 w 571500"/>
                <a:gd name="connsiteY144" fmla="*/ 143157 h 581024"/>
                <a:gd name="connsiteX145" fmla="*/ 134557 w 571500"/>
                <a:gd name="connsiteY145" fmla="*/ 139937 h 581024"/>
                <a:gd name="connsiteX146" fmla="*/ 134557 w 571500"/>
                <a:gd name="connsiteY146" fmla="*/ 143157 h 581024"/>
                <a:gd name="connsiteX147" fmla="*/ 131337 w 571500"/>
                <a:gd name="connsiteY147" fmla="*/ 143157 h 581024"/>
                <a:gd name="connsiteX148" fmla="*/ 131337 w 571500"/>
                <a:gd name="connsiteY148" fmla="*/ 139937 h 581024"/>
                <a:gd name="connsiteX149" fmla="*/ 128117 w 571500"/>
                <a:gd name="connsiteY149" fmla="*/ 139937 h 581024"/>
                <a:gd name="connsiteX150" fmla="*/ 128117 w 571500"/>
                <a:gd name="connsiteY150" fmla="*/ 136718 h 581024"/>
                <a:gd name="connsiteX151" fmla="*/ 124898 w 571500"/>
                <a:gd name="connsiteY151" fmla="*/ 136718 h 581024"/>
                <a:gd name="connsiteX152" fmla="*/ 124898 w 571500"/>
                <a:gd name="connsiteY152" fmla="*/ 136718 h 581024"/>
                <a:gd name="connsiteX153" fmla="*/ 124898 w 571500"/>
                <a:gd name="connsiteY153" fmla="*/ 133498 h 581024"/>
                <a:gd name="connsiteX154" fmla="*/ 121678 w 571500"/>
                <a:gd name="connsiteY154" fmla="*/ 130279 h 581024"/>
                <a:gd name="connsiteX155" fmla="*/ 115240 w 571500"/>
                <a:gd name="connsiteY155" fmla="*/ 127059 h 581024"/>
                <a:gd name="connsiteX156" fmla="*/ 112020 w 571500"/>
                <a:gd name="connsiteY156" fmla="*/ 127059 h 581024"/>
                <a:gd name="connsiteX157" fmla="*/ 112020 w 571500"/>
                <a:gd name="connsiteY157" fmla="*/ 127059 h 581024"/>
                <a:gd name="connsiteX158" fmla="*/ 108801 w 571500"/>
                <a:gd name="connsiteY158" fmla="*/ 127059 h 581024"/>
                <a:gd name="connsiteX159" fmla="*/ 108801 w 571500"/>
                <a:gd name="connsiteY159" fmla="*/ 127059 h 581024"/>
                <a:gd name="connsiteX160" fmla="*/ 105582 w 571500"/>
                <a:gd name="connsiteY160" fmla="*/ 123840 h 581024"/>
                <a:gd name="connsiteX161" fmla="*/ 105582 w 571500"/>
                <a:gd name="connsiteY161" fmla="*/ 123840 h 581024"/>
                <a:gd name="connsiteX162" fmla="*/ 102362 w 571500"/>
                <a:gd name="connsiteY162" fmla="*/ 123840 h 581024"/>
                <a:gd name="connsiteX163" fmla="*/ 99143 w 571500"/>
                <a:gd name="connsiteY163" fmla="*/ 123840 h 581024"/>
                <a:gd name="connsiteX164" fmla="*/ 99143 w 571500"/>
                <a:gd name="connsiteY164" fmla="*/ 120620 h 581024"/>
                <a:gd name="connsiteX165" fmla="*/ 95923 w 571500"/>
                <a:gd name="connsiteY165" fmla="*/ 120620 h 581024"/>
                <a:gd name="connsiteX166" fmla="*/ 95923 w 571500"/>
                <a:gd name="connsiteY166" fmla="*/ 117401 h 581024"/>
                <a:gd name="connsiteX167" fmla="*/ 95923 w 571500"/>
                <a:gd name="connsiteY167" fmla="*/ 117401 h 581024"/>
                <a:gd name="connsiteX168" fmla="*/ 95923 w 571500"/>
                <a:gd name="connsiteY168" fmla="*/ 114181 h 581024"/>
                <a:gd name="connsiteX169" fmla="*/ 95923 w 571500"/>
                <a:gd name="connsiteY169" fmla="*/ 114181 h 581024"/>
                <a:gd name="connsiteX170" fmla="*/ 95923 w 571500"/>
                <a:gd name="connsiteY170" fmla="*/ 114181 h 581024"/>
                <a:gd name="connsiteX171" fmla="*/ 92703 w 571500"/>
                <a:gd name="connsiteY171" fmla="*/ 114181 h 581024"/>
                <a:gd name="connsiteX172" fmla="*/ 92703 w 571500"/>
                <a:gd name="connsiteY172" fmla="*/ 114181 h 581024"/>
                <a:gd name="connsiteX173" fmla="*/ 86265 w 571500"/>
                <a:gd name="connsiteY173" fmla="*/ 107743 h 581024"/>
                <a:gd name="connsiteX174" fmla="*/ 83045 w 571500"/>
                <a:gd name="connsiteY174" fmla="*/ 104523 h 581024"/>
                <a:gd name="connsiteX175" fmla="*/ 79826 w 571500"/>
                <a:gd name="connsiteY175" fmla="*/ 104523 h 581024"/>
                <a:gd name="connsiteX176" fmla="*/ 76606 w 571500"/>
                <a:gd name="connsiteY176" fmla="*/ 104523 h 581024"/>
                <a:gd name="connsiteX177" fmla="*/ 76606 w 571500"/>
                <a:gd name="connsiteY177" fmla="*/ 104523 h 581024"/>
                <a:gd name="connsiteX178" fmla="*/ 73387 w 571500"/>
                <a:gd name="connsiteY178" fmla="*/ 101304 h 581024"/>
                <a:gd name="connsiteX179" fmla="*/ 73387 w 571500"/>
                <a:gd name="connsiteY179" fmla="*/ 101304 h 581024"/>
                <a:gd name="connsiteX180" fmla="*/ 70168 w 571500"/>
                <a:gd name="connsiteY180" fmla="*/ 101304 h 581024"/>
                <a:gd name="connsiteX181" fmla="*/ 70168 w 571500"/>
                <a:gd name="connsiteY181" fmla="*/ 101304 h 581024"/>
                <a:gd name="connsiteX182" fmla="*/ 70168 w 571500"/>
                <a:gd name="connsiteY182" fmla="*/ 98094 h 581024"/>
                <a:gd name="connsiteX183" fmla="*/ 70168 w 571500"/>
                <a:gd name="connsiteY183" fmla="*/ 94874 h 581024"/>
                <a:gd name="connsiteX184" fmla="*/ 70168 w 571500"/>
                <a:gd name="connsiteY184" fmla="*/ 94874 h 581024"/>
                <a:gd name="connsiteX185" fmla="*/ 66948 w 571500"/>
                <a:gd name="connsiteY185" fmla="*/ 91655 h 581024"/>
                <a:gd name="connsiteX186" fmla="*/ 66948 w 571500"/>
                <a:gd name="connsiteY186" fmla="*/ 91655 h 581024"/>
                <a:gd name="connsiteX187" fmla="*/ 63728 w 571500"/>
                <a:gd name="connsiteY187" fmla="*/ 88435 h 581024"/>
                <a:gd name="connsiteX188" fmla="*/ 63728 w 571500"/>
                <a:gd name="connsiteY188" fmla="*/ 88435 h 581024"/>
                <a:gd name="connsiteX189" fmla="*/ 60509 w 571500"/>
                <a:gd name="connsiteY189" fmla="*/ 88435 h 581024"/>
                <a:gd name="connsiteX190" fmla="*/ 57290 w 571500"/>
                <a:gd name="connsiteY190" fmla="*/ 81996 h 581024"/>
                <a:gd name="connsiteX191" fmla="*/ 57290 w 571500"/>
                <a:gd name="connsiteY191" fmla="*/ 81996 h 581024"/>
                <a:gd name="connsiteX192" fmla="*/ 44402 w 571500"/>
                <a:gd name="connsiteY192" fmla="*/ 72338 h 581024"/>
                <a:gd name="connsiteX193" fmla="*/ 41183 w 571500"/>
                <a:gd name="connsiteY193" fmla="*/ 69119 h 581024"/>
                <a:gd name="connsiteX194" fmla="*/ 37964 w 571500"/>
                <a:gd name="connsiteY194" fmla="*/ 65899 h 581024"/>
                <a:gd name="connsiteX195" fmla="*/ 37964 w 571500"/>
                <a:gd name="connsiteY195" fmla="*/ 65899 h 581024"/>
                <a:gd name="connsiteX196" fmla="*/ 37964 w 571500"/>
                <a:gd name="connsiteY196" fmla="*/ 65899 h 581024"/>
                <a:gd name="connsiteX197" fmla="*/ 37964 w 571500"/>
                <a:gd name="connsiteY197" fmla="*/ 62680 h 581024"/>
                <a:gd name="connsiteX198" fmla="*/ 37964 w 571500"/>
                <a:gd name="connsiteY198" fmla="*/ 62680 h 581024"/>
                <a:gd name="connsiteX199" fmla="*/ 37964 w 571500"/>
                <a:gd name="connsiteY199" fmla="*/ 59460 h 581024"/>
                <a:gd name="connsiteX200" fmla="*/ 34744 w 571500"/>
                <a:gd name="connsiteY200" fmla="*/ 53021 h 581024"/>
                <a:gd name="connsiteX201" fmla="*/ 31525 w 571500"/>
                <a:gd name="connsiteY201" fmla="*/ 53021 h 581024"/>
                <a:gd name="connsiteX202" fmla="*/ 31525 w 571500"/>
                <a:gd name="connsiteY202" fmla="*/ 49802 h 581024"/>
                <a:gd name="connsiteX203" fmla="*/ 28305 w 571500"/>
                <a:gd name="connsiteY203" fmla="*/ 46583 h 581024"/>
                <a:gd name="connsiteX204" fmla="*/ 28305 w 571500"/>
                <a:gd name="connsiteY204" fmla="*/ 46583 h 581024"/>
                <a:gd name="connsiteX205" fmla="*/ 28305 w 571500"/>
                <a:gd name="connsiteY205" fmla="*/ 46583 h 581024"/>
                <a:gd name="connsiteX206" fmla="*/ 28305 w 571500"/>
                <a:gd name="connsiteY206" fmla="*/ 46583 h 581024"/>
                <a:gd name="connsiteX207" fmla="*/ 25085 w 571500"/>
                <a:gd name="connsiteY207" fmla="*/ 43363 h 581024"/>
                <a:gd name="connsiteX208" fmla="*/ 25085 w 571500"/>
                <a:gd name="connsiteY208" fmla="*/ 43363 h 581024"/>
                <a:gd name="connsiteX209" fmla="*/ 25085 w 571500"/>
                <a:gd name="connsiteY209" fmla="*/ 43363 h 581024"/>
                <a:gd name="connsiteX210" fmla="*/ 25085 w 571500"/>
                <a:gd name="connsiteY210" fmla="*/ 43363 h 581024"/>
                <a:gd name="connsiteX211" fmla="*/ 25085 w 571500"/>
                <a:gd name="connsiteY211" fmla="*/ 40144 h 581024"/>
                <a:gd name="connsiteX212" fmla="*/ 25085 w 571500"/>
                <a:gd name="connsiteY212" fmla="*/ 40144 h 581024"/>
                <a:gd name="connsiteX213" fmla="*/ 21866 w 571500"/>
                <a:gd name="connsiteY213" fmla="*/ 36924 h 581024"/>
                <a:gd name="connsiteX214" fmla="*/ 18647 w 571500"/>
                <a:gd name="connsiteY214" fmla="*/ 36924 h 581024"/>
                <a:gd name="connsiteX215" fmla="*/ 18647 w 571500"/>
                <a:gd name="connsiteY215" fmla="*/ 33714 h 581024"/>
                <a:gd name="connsiteX216" fmla="*/ 18647 w 571500"/>
                <a:gd name="connsiteY216" fmla="*/ 33714 h 581024"/>
                <a:gd name="connsiteX217" fmla="*/ 18647 w 571500"/>
                <a:gd name="connsiteY217" fmla="*/ 33714 h 581024"/>
                <a:gd name="connsiteX218" fmla="*/ 15427 w 571500"/>
                <a:gd name="connsiteY218" fmla="*/ 30495 h 581024"/>
                <a:gd name="connsiteX219" fmla="*/ 18647 w 571500"/>
                <a:gd name="connsiteY219" fmla="*/ 27275 h 581024"/>
                <a:gd name="connsiteX220" fmla="*/ 15427 w 571500"/>
                <a:gd name="connsiteY220" fmla="*/ 27275 h 581024"/>
                <a:gd name="connsiteX221" fmla="*/ 15427 w 571500"/>
                <a:gd name="connsiteY221" fmla="*/ 27275 h 581024"/>
                <a:gd name="connsiteX222" fmla="*/ 15427 w 571500"/>
                <a:gd name="connsiteY222" fmla="*/ 24056 h 581024"/>
                <a:gd name="connsiteX223" fmla="*/ 15427 w 571500"/>
                <a:gd name="connsiteY223" fmla="*/ 20836 h 581024"/>
                <a:gd name="connsiteX224" fmla="*/ 15427 w 571500"/>
                <a:gd name="connsiteY224" fmla="*/ 20836 h 581024"/>
                <a:gd name="connsiteX225" fmla="*/ 15427 w 571500"/>
                <a:gd name="connsiteY225" fmla="*/ 20836 h 581024"/>
                <a:gd name="connsiteX226" fmla="*/ 12208 w 571500"/>
                <a:gd name="connsiteY226" fmla="*/ 20836 h 581024"/>
                <a:gd name="connsiteX227" fmla="*/ 12208 w 571500"/>
                <a:gd name="connsiteY227" fmla="*/ 20836 h 581024"/>
                <a:gd name="connsiteX228" fmla="*/ 8988 w 571500"/>
                <a:gd name="connsiteY228" fmla="*/ 17617 h 581024"/>
                <a:gd name="connsiteX229" fmla="*/ 8988 w 571500"/>
                <a:gd name="connsiteY229" fmla="*/ 17617 h 581024"/>
                <a:gd name="connsiteX230" fmla="*/ 12208 w 571500"/>
                <a:gd name="connsiteY230" fmla="*/ 14398 h 581024"/>
                <a:gd name="connsiteX231" fmla="*/ 12208 w 571500"/>
                <a:gd name="connsiteY231" fmla="*/ 11178 h 581024"/>
                <a:gd name="connsiteX232" fmla="*/ 8988 w 571500"/>
                <a:gd name="connsiteY232" fmla="*/ 11178 h 581024"/>
                <a:gd name="connsiteX233" fmla="*/ 8988 w 571500"/>
                <a:gd name="connsiteY233" fmla="*/ 7959 h 581024"/>
                <a:gd name="connsiteX234" fmla="*/ 5769 w 571500"/>
                <a:gd name="connsiteY234" fmla="*/ 7959 h 581024"/>
                <a:gd name="connsiteX235" fmla="*/ 5769 w 571500"/>
                <a:gd name="connsiteY235" fmla="*/ 7959 h 581024"/>
                <a:gd name="connsiteX236" fmla="*/ 5769 w 571500"/>
                <a:gd name="connsiteY236" fmla="*/ 7959 h 581024"/>
                <a:gd name="connsiteX237" fmla="*/ 5769 w 571500"/>
                <a:gd name="connsiteY237" fmla="*/ 3129 h 581024"/>
                <a:gd name="connsiteX238" fmla="*/ 5769 w 571500"/>
                <a:gd name="connsiteY238" fmla="*/ 3129 h 581024"/>
                <a:gd name="connsiteX239" fmla="*/ 5769 w 571500"/>
                <a:gd name="connsiteY239" fmla="*/ 3129 h 581024"/>
                <a:gd name="connsiteX240" fmla="*/ 5769 w 571500"/>
                <a:gd name="connsiteY240" fmla="*/ -89 h 581024"/>
                <a:gd name="connsiteX241" fmla="*/ 2550 w 571500"/>
                <a:gd name="connsiteY241" fmla="*/ -89 h 581024"/>
                <a:gd name="connsiteX242" fmla="*/ 2550 w 571500"/>
                <a:gd name="connsiteY242" fmla="*/ -89 h 581024"/>
                <a:gd name="connsiteX243" fmla="*/ -670 w 571500"/>
                <a:gd name="connsiteY243" fmla="*/ -89 h 581024"/>
                <a:gd name="connsiteX244" fmla="*/ -670 w 571500"/>
                <a:gd name="connsiteY244" fmla="*/ 139937 h 581024"/>
                <a:gd name="connsiteX245" fmla="*/ -670 w 571500"/>
                <a:gd name="connsiteY245" fmla="*/ 215585 h 581024"/>
                <a:gd name="connsiteX246" fmla="*/ 25085 w 571500"/>
                <a:gd name="connsiteY246" fmla="*/ 225243 h 581024"/>
                <a:gd name="connsiteX247" fmla="*/ 34744 w 571500"/>
                <a:gd name="connsiteY247" fmla="*/ 228462 h 581024"/>
                <a:gd name="connsiteX248" fmla="*/ 34744 w 571500"/>
                <a:gd name="connsiteY248" fmla="*/ 228462 h 581024"/>
                <a:gd name="connsiteX249" fmla="*/ 34744 w 571500"/>
                <a:gd name="connsiteY249" fmla="*/ 228462 h 581024"/>
                <a:gd name="connsiteX250" fmla="*/ 37964 w 571500"/>
                <a:gd name="connsiteY250" fmla="*/ 228462 h 581024"/>
                <a:gd name="connsiteX251" fmla="*/ 37964 w 571500"/>
                <a:gd name="connsiteY251" fmla="*/ 231672 h 581024"/>
                <a:gd name="connsiteX252" fmla="*/ 37964 w 571500"/>
                <a:gd name="connsiteY252" fmla="*/ 231672 h 581024"/>
                <a:gd name="connsiteX253" fmla="*/ 37964 w 571500"/>
                <a:gd name="connsiteY253" fmla="*/ 231672 h 581024"/>
                <a:gd name="connsiteX254" fmla="*/ 37964 w 571500"/>
                <a:gd name="connsiteY254" fmla="*/ 231672 h 581024"/>
                <a:gd name="connsiteX255" fmla="*/ 37964 w 571500"/>
                <a:gd name="connsiteY255" fmla="*/ 234892 h 581024"/>
                <a:gd name="connsiteX256" fmla="*/ 41183 w 571500"/>
                <a:gd name="connsiteY256" fmla="*/ 234892 h 581024"/>
                <a:gd name="connsiteX257" fmla="*/ 41183 w 571500"/>
                <a:gd name="connsiteY257" fmla="*/ 234892 h 581024"/>
                <a:gd name="connsiteX258" fmla="*/ 47622 w 571500"/>
                <a:gd name="connsiteY258" fmla="*/ 238111 h 581024"/>
                <a:gd name="connsiteX259" fmla="*/ 50851 w 571500"/>
                <a:gd name="connsiteY259" fmla="*/ 241331 h 581024"/>
                <a:gd name="connsiteX260" fmla="*/ 50851 w 571500"/>
                <a:gd name="connsiteY260" fmla="*/ 241331 h 581024"/>
                <a:gd name="connsiteX261" fmla="*/ 54070 w 571500"/>
                <a:gd name="connsiteY261" fmla="*/ 241331 h 581024"/>
                <a:gd name="connsiteX262" fmla="*/ 54070 w 571500"/>
                <a:gd name="connsiteY262" fmla="*/ 244550 h 581024"/>
                <a:gd name="connsiteX263" fmla="*/ 60509 w 571500"/>
                <a:gd name="connsiteY263" fmla="*/ 244550 h 581024"/>
                <a:gd name="connsiteX264" fmla="*/ 63728 w 571500"/>
                <a:gd name="connsiteY264" fmla="*/ 244550 h 581024"/>
                <a:gd name="connsiteX265" fmla="*/ 63728 w 571500"/>
                <a:gd name="connsiteY265" fmla="*/ 244550 h 581024"/>
                <a:gd name="connsiteX266" fmla="*/ 63728 w 571500"/>
                <a:gd name="connsiteY266" fmla="*/ 244550 h 581024"/>
                <a:gd name="connsiteX267" fmla="*/ 66948 w 571500"/>
                <a:gd name="connsiteY267" fmla="*/ 244550 h 581024"/>
                <a:gd name="connsiteX268" fmla="*/ 70168 w 571500"/>
                <a:gd name="connsiteY268" fmla="*/ 247770 h 581024"/>
                <a:gd name="connsiteX269" fmla="*/ 73387 w 571500"/>
                <a:gd name="connsiteY269" fmla="*/ 250989 h 581024"/>
                <a:gd name="connsiteX270" fmla="*/ 73387 w 571500"/>
                <a:gd name="connsiteY270" fmla="*/ 250989 h 581024"/>
                <a:gd name="connsiteX271" fmla="*/ 73387 w 571500"/>
                <a:gd name="connsiteY271" fmla="*/ 250989 h 581024"/>
                <a:gd name="connsiteX272" fmla="*/ 73387 w 571500"/>
                <a:gd name="connsiteY272" fmla="*/ 254208 h 581024"/>
                <a:gd name="connsiteX273" fmla="*/ 76606 w 571500"/>
                <a:gd name="connsiteY273" fmla="*/ 254208 h 581024"/>
                <a:gd name="connsiteX274" fmla="*/ 79826 w 571500"/>
                <a:gd name="connsiteY274" fmla="*/ 263867 h 581024"/>
                <a:gd name="connsiteX275" fmla="*/ 79826 w 571500"/>
                <a:gd name="connsiteY275" fmla="*/ 263867 h 581024"/>
                <a:gd name="connsiteX276" fmla="*/ 79826 w 571500"/>
                <a:gd name="connsiteY276" fmla="*/ 263867 h 581024"/>
                <a:gd name="connsiteX277" fmla="*/ 79826 w 571500"/>
                <a:gd name="connsiteY277" fmla="*/ 263867 h 581024"/>
                <a:gd name="connsiteX278" fmla="*/ 83045 w 571500"/>
                <a:gd name="connsiteY278" fmla="*/ 263867 h 581024"/>
                <a:gd name="connsiteX279" fmla="*/ 83045 w 571500"/>
                <a:gd name="connsiteY279" fmla="*/ 263867 h 581024"/>
                <a:gd name="connsiteX280" fmla="*/ 83045 w 571500"/>
                <a:gd name="connsiteY280" fmla="*/ 263867 h 581024"/>
                <a:gd name="connsiteX281" fmla="*/ 86265 w 571500"/>
                <a:gd name="connsiteY281" fmla="*/ 263867 h 581024"/>
                <a:gd name="connsiteX282" fmla="*/ 86265 w 571500"/>
                <a:gd name="connsiteY282" fmla="*/ 263867 h 581024"/>
                <a:gd name="connsiteX283" fmla="*/ 86265 w 571500"/>
                <a:gd name="connsiteY283" fmla="*/ 263867 h 581024"/>
                <a:gd name="connsiteX284" fmla="*/ 89484 w 571500"/>
                <a:gd name="connsiteY284" fmla="*/ 263867 h 581024"/>
                <a:gd name="connsiteX285" fmla="*/ 89484 w 571500"/>
                <a:gd name="connsiteY285" fmla="*/ 263867 h 581024"/>
                <a:gd name="connsiteX286" fmla="*/ 89484 w 571500"/>
                <a:gd name="connsiteY286" fmla="*/ 263867 h 581024"/>
                <a:gd name="connsiteX287" fmla="*/ 89484 w 571500"/>
                <a:gd name="connsiteY287" fmla="*/ 263867 h 581024"/>
                <a:gd name="connsiteX288" fmla="*/ 89484 w 571500"/>
                <a:gd name="connsiteY288" fmla="*/ 263867 h 581024"/>
                <a:gd name="connsiteX289" fmla="*/ 89484 w 571500"/>
                <a:gd name="connsiteY289" fmla="*/ 267086 h 581024"/>
                <a:gd name="connsiteX290" fmla="*/ 89484 w 571500"/>
                <a:gd name="connsiteY290" fmla="*/ 267086 h 581024"/>
                <a:gd name="connsiteX291" fmla="*/ 89484 w 571500"/>
                <a:gd name="connsiteY291" fmla="*/ 267086 h 581024"/>
                <a:gd name="connsiteX292" fmla="*/ 92703 w 571500"/>
                <a:gd name="connsiteY292" fmla="*/ 267086 h 581024"/>
                <a:gd name="connsiteX293" fmla="*/ 92703 w 571500"/>
                <a:gd name="connsiteY293" fmla="*/ 270306 h 581024"/>
                <a:gd name="connsiteX294" fmla="*/ 95923 w 571500"/>
                <a:gd name="connsiteY294" fmla="*/ 273525 h 581024"/>
                <a:gd name="connsiteX295" fmla="*/ 99143 w 571500"/>
                <a:gd name="connsiteY295" fmla="*/ 276745 h 581024"/>
                <a:gd name="connsiteX296" fmla="*/ 105582 w 571500"/>
                <a:gd name="connsiteY296" fmla="*/ 279964 h 581024"/>
                <a:gd name="connsiteX297" fmla="*/ 105582 w 571500"/>
                <a:gd name="connsiteY297" fmla="*/ 283184 h 581024"/>
                <a:gd name="connsiteX298" fmla="*/ 108801 w 571500"/>
                <a:gd name="connsiteY298" fmla="*/ 283184 h 581024"/>
                <a:gd name="connsiteX299" fmla="*/ 108801 w 571500"/>
                <a:gd name="connsiteY299" fmla="*/ 283184 h 581024"/>
                <a:gd name="connsiteX300" fmla="*/ 108801 w 571500"/>
                <a:gd name="connsiteY300" fmla="*/ 283184 h 581024"/>
                <a:gd name="connsiteX301" fmla="*/ 112020 w 571500"/>
                <a:gd name="connsiteY301" fmla="*/ 283184 h 581024"/>
                <a:gd name="connsiteX302" fmla="*/ 112020 w 571500"/>
                <a:gd name="connsiteY302" fmla="*/ 283184 h 581024"/>
                <a:gd name="connsiteX303" fmla="*/ 115240 w 571500"/>
                <a:gd name="connsiteY303" fmla="*/ 283184 h 581024"/>
                <a:gd name="connsiteX304" fmla="*/ 118459 w 571500"/>
                <a:gd name="connsiteY304" fmla="*/ 283184 h 581024"/>
                <a:gd name="connsiteX305" fmla="*/ 118459 w 571500"/>
                <a:gd name="connsiteY305" fmla="*/ 283184 h 581024"/>
                <a:gd name="connsiteX306" fmla="*/ 124898 w 571500"/>
                <a:gd name="connsiteY306" fmla="*/ 286403 h 581024"/>
                <a:gd name="connsiteX307" fmla="*/ 128117 w 571500"/>
                <a:gd name="connsiteY307" fmla="*/ 286403 h 581024"/>
                <a:gd name="connsiteX308" fmla="*/ 131337 w 571500"/>
                <a:gd name="connsiteY308" fmla="*/ 286403 h 581024"/>
                <a:gd name="connsiteX309" fmla="*/ 134557 w 571500"/>
                <a:gd name="connsiteY309" fmla="*/ 286403 h 581024"/>
                <a:gd name="connsiteX310" fmla="*/ 134557 w 571500"/>
                <a:gd name="connsiteY310" fmla="*/ 289622 h 581024"/>
                <a:gd name="connsiteX311" fmla="*/ 134557 w 571500"/>
                <a:gd name="connsiteY311" fmla="*/ 289622 h 581024"/>
                <a:gd name="connsiteX312" fmla="*/ 137776 w 571500"/>
                <a:gd name="connsiteY312" fmla="*/ 292842 h 581024"/>
                <a:gd name="connsiteX313" fmla="*/ 137776 w 571500"/>
                <a:gd name="connsiteY313" fmla="*/ 292842 h 581024"/>
                <a:gd name="connsiteX314" fmla="*/ 140995 w 571500"/>
                <a:gd name="connsiteY314" fmla="*/ 296052 h 581024"/>
                <a:gd name="connsiteX315" fmla="*/ 140995 w 571500"/>
                <a:gd name="connsiteY315" fmla="*/ 296052 h 581024"/>
                <a:gd name="connsiteX316" fmla="*/ 140995 w 571500"/>
                <a:gd name="connsiteY316" fmla="*/ 296052 h 581024"/>
                <a:gd name="connsiteX317" fmla="*/ 140995 w 571500"/>
                <a:gd name="connsiteY317" fmla="*/ 296052 h 581024"/>
                <a:gd name="connsiteX318" fmla="*/ 140995 w 571500"/>
                <a:gd name="connsiteY318" fmla="*/ 299271 h 581024"/>
                <a:gd name="connsiteX319" fmla="*/ 140995 w 571500"/>
                <a:gd name="connsiteY319" fmla="*/ 299271 h 581024"/>
                <a:gd name="connsiteX320" fmla="*/ 147434 w 571500"/>
                <a:gd name="connsiteY320" fmla="*/ 308930 h 581024"/>
                <a:gd name="connsiteX321" fmla="*/ 147434 w 571500"/>
                <a:gd name="connsiteY321" fmla="*/ 308930 h 581024"/>
                <a:gd name="connsiteX322" fmla="*/ 147434 w 571500"/>
                <a:gd name="connsiteY322" fmla="*/ 308930 h 581024"/>
                <a:gd name="connsiteX323" fmla="*/ 144215 w 571500"/>
                <a:gd name="connsiteY323" fmla="*/ 308930 h 581024"/>
                <a:gd name="connsiteX324" fmla="*/ 144215 w 571500"/>
                <a:gd name="connsiteY324" fmla="*/ 312149 h 581024"/>
                <a:gd name="connsiteX325" fmla="*/ 144215 w 571500"/>
                <a:gd name="connsiteY325" fmla="*/ 312149 h 581024"/>
                <a:gd name="connsiteX326" fmla="*/ 144215 w 571500"/>
                <a:gd name="connsiteY326" fmla="*/ 312149 h 581024"/>
                <a:gd name="connsiteX327" fmla="*/ 147434 w 571500"/>
                <a:gd name="connsiteY327" fmla="*/ 315369 h 581024"/>
                <a:gd name="connsiteX328" fmla="*/ 147434 w 571500"/>
                <a:gd name="connsiteY328" fmla="*/ 315369 h 581024"/>
                <a:gd name="connsiteX329" fmla="*/ 147434 w 571500"/>
                <a:gd name="connsiteY329" fmla="*/ 318588 h 581024"/>
                <a:gd name="connsiteX330" fmla="*/ 150654 w 571500"/>
                <a:gd name="connsiteY330" fmla="*/ 318588 h 581024"/>
                <a:gd name="connsiteX331" fmla="*/ 150654 w 571500"/>
                <a:gd name="connsiteY331" fmla="*/ 318588 h 581024"/>
                <a:gd name="connsiteX332" fmla="*/ 150654 w 571500"/>
                <a:gd name="connsiteY332" fmla="*/ 318588 h 581024"/>
                <a:gd name="connsiteX333" fmla="*/ 150654 w 571500"/>
                <a:gd name="connsiteY333" fmla="*/ 318588 h 581024"/>
                <a:gd name="connsiteX334" fmla="*/ 153873 w 571500"/>
                <a:gd name="connsiteY334" fmla="*/ 318588 h 581024"/>
                <a:gd name="connsiteX335" fmla="*/ 153873 w 571500"/>
                <a:gd name="connsiteY335" fmla="*/ 318588 h 581024"/>
                <a:gd name="connsiteX336" fmla="*/ 153873 w 571500"/>
                <a:gd name="connsiteY336" fmla="*/ 318588 h 581024"/>
                <a:gd name="connsiteX337" fmla="*/ 171590 w 571500"/>
                <a:gd name="connsiteY337" fmla="*/ 331466 h 581024"/>
                <a:gd name="connsiteX338" fmla="*/ 174809 w 571500"/>
                <a:gd name="connsiteY338" fmla="*/ 331466 h 581024"/>
                <a:gd name="connsiteX339" fmla="*/ 174809 w 571500"/>
                <a:gd name="connsiteY339" fmla="*/ 334685 h 581024"/>
                <a:gd name="connsiteX340" fmla="*/ 174809 w 571500"/>
                <a:gd name="connsiteY340" fmla="*/ 334685 h 581024"/>
                <a:gd name="connsiteX341" fmla="*/ 178028 w 571500"/>
                <a:gd name="connsiteY341" fmla="*/ 337905 h 581024"/>
                <a:gd name="connsiteX342" fmla="*/ 181248 w 571500"/>
                <a:gd name="connsiteY342" fmla="*/ 341124 h 581024"/>
                <a:gd name="connsiteX343" fmla="*/ 184468 w 571500"/>
                <a:gd name="connsiteY343" fmla="*/ 341124 h 581024"/>
                <a:gd name="connsiteX344" fmla="*/ 187687 w 571500"/>
                <a:gd name="connsiteY344" fmla="*/ 341124 h 581024"/>
                <a:gd name="connsiteX345" fmla="*/ 194126 w 571500"/>
                <a:gd name="connsiteY345" fmla="*/ 347563 h 581024"/>
                <a:gd name="connsiteX346" fmla="*/ 194126 w 571500"/>
                <a:gd name="connsiteY346" fmla="*/ 347563 h 581024"/>
                <a:gd name="connsiteX347" fmla="*/ 197345 w 571500"/>
                <a:gd name="connsiteY347" fmla="*/ 350783 h 581024"/>
                <a:gd name="connsiteX348" fmla="*/ 200565 w 571500"/>
                <a:gd name="connsiteY348" fmla="*/ 350783 h 581024"/>
                <a:gd name="connsiteX349" fmla="*/ 200565 w 571500"/>
                <a:gd name="connsiteY349" fmla="*/ 350783 h 581024"/>
                <a:gd name="connsiteX350" fmla="*/ 200565 w 571500"/>
                <a:gd name="connsiteY350" fmla="*/ 354002 h 581024"/>
                <a:gd name="connsiteX351" fmla="*/ 203784 w 571500"/>
                <a:gd name="connsiteY351" fmla="*/ 354002 h 581024"/>
                <a:gd name="connsiteX352" fmla="*/ 207003 w 571500"/>
                <a:gd name="connsiteY352" fmla="*/ 354002 h 581024"/>
                <a:gd name="connsiteX353" fmla="*/ 207003 w 571500"/>
                <a:gd name="connsiteY353" fmla="*/ 354002 h 581024"/>
                <a:gd name="connsiteX354" fmla="*/ 210223 w 571500"/>
                <a:gd name="connsiteY354" fmla="*/ 357221 h 581024"/>
                <a:gd name="connsiteX355" fmla="*/ 210223 w 571500"/>
                <a:gd name="connsiteY355" fmla="*/ 357221 h 581024"/>
                <a:gd name="connsiteX356" fmla="*/ 213443 w 571500"/>
                <a:gd name="connsiteY356" fmla="*/ 357221 h 581024"/>
                <a:gd name="connsiteX357" fmla="*/ 213443 w 571500"/>
                <a:gd name="connsiteY357" fmla="*/ 357221 h 581024"/>
                <a:gd name="connsiteX358" fmla="*/ 213443 w 571500"/>
                <a:gd name="connsiteY358" fmla="*/ 357221 h 581024"/>
                <a:gd name="connsiteX359" fmla="*/ 216662 w 571500"/>
                <a:gd name="connsiteY359" fmla="*/ 357221 h 581024"/>
                <a:gd name="connsiteX360" fmla="*/ 216662 w 571500"/>
                <a:gd name="connsiteY360" fmla="*/ 357221 h 581024"/>
                <a:gd name="connsiteX361" fmla="*/ 216662 w 571500"/>
                <a:gd name="connsiteY361" fmla="*/ 357221 h 581024"/>
                <a:gd name="connsiteX362" fmla="*/ 219882 w 571500"/>
                <a:gd name="connsiteY362" fmla="*/ 360431 h 581024"/>
                <a:gd name="connsiteX363" fmla="*/ 219882 w 571500"/>
                <a:gd name="connsiteY363" fmla="*/ 360431 h 581024"/>
                <a:gd name="connsiteX364" fmla="*/ 219882 w 571500"/>
                <a:gd name="connsiteY364" fmla="*/ 360431 h 581024"/>
                <a:gd name="connsiteX365" fmla="*/ 223101 w 571500"/>
                <a:gd name="connsiteY365" fmla="*/ 363651 h 581024"/>
                <a:gd name="connsiteX366" fmla="*/ 223101 w 571500"/>
                <a:gd name="connsiteY366" fmla="*/ 366870 h 581024"/>
                <a:gd name="connsiteX367" fmla="*/ 226320 w 571500"/>
                <a:gd name="connsiteY367" fmla="*/ 370090 h 581024"/>
                <a:gd name="connsiteX368" fmla="*/ 226320 w 571500"/>
                <a:gd name="connsiteY368" fmla="*/ 370090 h 581024"/>
                <a:gd name="connsiteX369" fmla="*/ 229540 w 571500"/>
                <a:gd name="connsiteY369" fmla="*/ 373309 h 581024"/>
                <a:gd name="connsiteX370" fmla="*/ 229540 w 571500"/>
                <a:gd name="connsiteY370" fmla="*/ 376529 h 581024"/>
                <a:gd name="connsiteX371" fmla="*/ 232759 w 571500"/>
                <a:gd name="connsiteY371" fmla="*/ 376529 h 581024"/>
                <a:gd name="connsiteX372" fmla="*/ 235978 w 571500"/>
                <a:gd name="connsiteY372" fmla="*/ 376529 h 581024"/>
                <a:gd name="connsiteX373" fmla="*/ 235978 w 571500"/>
                <a:gd name="connsiteY373" fmla="*/ 379748 h 581024"/>
                <a:gd name="connsiteX374" fmla="*/ 235978 w 571500"/>
                <a:gd name="connsiteY374" fmla="*/ 379748 h 581024"/>
                <a:gd name="connsiteX375" fmla="*/ 235978 w 571500"/>
                <a:gd name="connsiteY375" fmla="*/ 379748 h 581024"/>
                <a:gd name="connsiteX376" fmla="*/ 239198 w 571500"/>
                <a:gd name="connsiteY376" fmla="*/ 382968 h 581024"/>
                <a:gd name="connsiteX377" fmla="*/ 239198 w 571500"/>
                <a:gd name="connsiteY377" fmla="*/ 382968 h 581024"/>
                <a:gd name="connsiteX378" fmla="*/ 239198 w 571500"/>
                <a:gd name="connsiteY378" fmla="*/ 386187 h 581024"/>
                <a:gd name="connsiteX379" fmla="*/ 235978 w 571500"/>
                <a:gd name="connsiteY379" fmla="*/ 386187 h 581024"/>
                <a:gd name="connsiteX380" fmla="*/ 235978 w 571500"/>
                <a:gd name="connsiteY380" fmla="*/ 386187 h 581024"/>
                <a:gd name="connsiteX381" fmla="*/ 235978 w 571500"/>
                <a:gd name="connsiteY381" fmla="*/ 386187 h 581024"/>
                <a:gd name="connsiteX382" fmla="*/ 239198 w 571500"/>
                <a:gd name="connsiteY382" fmla="*/ 386187 h 581024"/>
                <a:gd name="connsiteX383" fmla="*/ 242417 w 571500"/>
                <a:gd name="connsiteY383" fmla="*/ 389406 h 581024"/>
                <a:gd name="connsiteX384" fmla="*/ 242417 w 571500"/>
                <a:gd name="connsiteY384" fmla="*/ 389406 h 581024"/>
                <a:gd name="connsiteX385" fmla="*/ 242417 w 571500"/>
                <a:gd name="connsiteY385" fmla="*/ 392626 h 581024"/>
                <a:gd name="connsiteX386" fmla="*/ 242417 w 571500"/>
                <a:gd name="connsiteY386" fmla="*/ 392626 h 581024"/>
                <a:gd name="connsiteX387" fmla="*/ 242417 w 571500"/>
                <a:gd name="connsiteY387" fmla="*/ 392626 h 581024"/>
                <a:gd name="connsiteX388" fmla="*/ 242417 w 571500"/>
                <a:gd name="connsiteY388" fmla="*/ 395845 h 581024"/>
                <a:gd name="connsiteX389" fmla="*/ 245637 w 571500"/>
                <a:gd name="connsiteY389" fmla="*/ 395845 h 581024"/>
                <a:gd name="connsiteX390" fmla="*/ 245637 w 571500"/>
                <a:gd name="connsiteY390" fmla="*/ 395845 h 581024"/>
                <a:gd name="connsiteX391" fmla="*/ 248857 w 571500"/>
                <a:gd name="connsiteY391" fmla="*/ 395845 h 581024"/>
                <a:gd name="connsiteX392" fmla="*/ 248857 w 571500"/>
                <a:gd name="connsiteY392" fmla="*/ 395845 h 581024"/>
                <a:gd name="connsiteX393" fmla="*/ 248857 w 571500"/>
                <a:gd name="connsiteY393" fmla="*/ 395845 h 581024"/>
                <a:gd name="connsiteX394" fmla="*/ 248857 w 571500"/>
                <a:gd name="connsiteY394" fmla="*/ 395845 h 581024"/>
                <a:gd name="connsiteX395" fmla="*/ 248857 w 571500"/>
                <a:gd name="connsiteY395" fmla="*/ 395845 h 581024"/>
                <a:gd name="connsiteX396" fmla="*/ 248857 w 571500"/>
                <a:gd name="connsiteY396" fmla="*/ 395845 h 581024"/>
                <a:gd name="connsiteX397" fmla="*/ 252076 w 571500"/>
                <a:gd name="connsiteY397" fmla="*/ 399065 h 581024"/>
                <a:gd name="connsiteX398" fmla="*/ 252076 w 571500"/>
                <a:gd name="connsiteY398" fmla="*/ 399065 h 581024"/>
                <a:gd name="connsiteX399" fmla="*/ 252076 w 571500"/>
                <a:gd name="connsiteY399" fmla="*/ 399065 h 581024"/>
                <a:gd name="connsiteX400" fmla="*/ 252076 w 571500"/>
                <a:gd name="connsiteY400" fmla="*/ 399065 h 581024"/>
                <a:gd name="connsiteX401" fmla="*/ 252076 w 571500"/>
                <a:gd name="connsiteY401" fmla="*/ 402284 h 581024"/>
                <a:gd name="connsiteX402" fmla="*/ 252076 w 571500"/>
                <a:gd name="connsiteY402" fmla="*/ 402284 h 581024"/>
                <a:gd name="connsiteX403" fmla="*/ 248857 w 571500"/>
                <a:gd name="connsiteY403" fmla="*/ 402284 h 581024"/>
                <a:gd name="connsiteX404" fmla="*/ 248857 w 571500"/>
                <a:gd name="connsiteY404" fmla="*/ 402284 h 581024"/>
                <a:gd name="connsiteX405" fmla="*/ 248857 w 571500"/>
                <a:gd name="connsiteY405" fmla="*/ 402284 h 581024"/>
                <a:gd name="connsiteX406" fmla="*/ 252076 w 571500"/>
                <a:gd name="connsiteY406" fmla="*/ 405504 h 581024"/>
                <a:gd name="connsiteX407" fmla="*/ 252076 w 571500"/>
                <a:gd name="connsiteY407" fmla="*/ 405504 h 581024"/>
                <a:gd name="connsiteX408" fmla="*/ 252076 w 571500"/>
                <a:gd name="connsiteY408" fmla="*/ 405504 h 581024"/>
                <a:gd name="connsiteX409" fmla="*/ 252076 w 571500"/>
                <a:gd name="connsiteY409" fmla="*/ 410333 h 581024"/>
                <a:gd name="connsiteX410" fmla="*/ 252076 w 571500"/>
                <a:gd name="connsiteY410" fmla="*/ 410333 h 581024"/>
                <a:gd name="connsiteX411" fmla="*/ 252076 w 571500"/>
                <a:gd name="connsiteY411" fmla="*/ 410333 h 581024"/>
                <a:gd name="connsiteX412" fmla="*/ 255295 w 571500"/>
                <a:gd name="connsiteY412" fmla="*/ 413552 h 581024"/>
                <a:gd name="connsiteX413" fmla="*/ 255295 w 571500"/>
                <a:gd name="connsiteY413" fmla="*/ 413552 h 581024"/>
                <a:gd name="connsiteX414" fmla="*/ 255295 w 571500"/>
                <a:gd name="connsiteY414" fmla="*/ 416772 h 581024"/>
                <a:gd name="connsiteX415" fmla="*/ 255295 w 571500"/>
                <a:gd name="connsiteY415" fmla="*/ 416772 h 581024"/>
                <a:gd name="connsiteX416" fmla="*/ 255295 w 571500"/>
                <a:gd name="connsiteY416" fmla="*/ 416772 h 581024"/>
                <a:gd name="connsiteX417" fmla="*/ 255295 w 571500"/>
                <a:gd name="connsiteY417" fmla="*/ 416772 h 581024"/>
                <a:gd name="connsiteX418" fmla="*/ 255295 w 571500"/>
                <a:gd name="connsiteY418" fmla="*/ 419991 h 581024"/>
                <a:gd name="connsiteX419" fmla="*/ 258515 w 571500"/>
                <a:gd name="connsiteY419" fmla="*/ 419991 h 581024"/>
                <a:gd name="connsiteX420" fmla="*/ 258515 w 571500"/>
                <a:gd name="connsiteY420" fmla="*/ 419991 h 581024"/>
                <a:gd name="connsiteX421" fmla="*/ 258515 w 571500"/>
                <a:gd name="connsiteY421" fmla="*/ 419991 h 581024"/>
                <a:gd name="connsiteX422" fmla="*/ 258515 w 571500"/>
                <a:gd name="connsiteY422" fmla="*/ 419991 h 581024"/>
                <a:gd name="connsiteX423" fmla="*/ 261734 w 571500"/>
                <a:gd name="connsiteY423" fmla="*/ 419991 h 581024"/>
                <a:gd name="connsiteX424" fmla="*/ 261734 w 571500"/>
                <a:gd name="connsiteY424" fmla="*/ 419991 h 581024"/>
                <a:gd name="connsiteX425" fmla="*/ 261734 w 571500"/>
                <a:gd name="connsiteY425" fmla="*/ 419991 h 581024"/>
                <a:gd name="connsiteX426" fmla="*/ 261734 w 571500"/>
                <a:gd name="connsiteY426" fmla="*/ 419991 h 581024"/>
                <a:gd name="connsiteX427" fmla="*/ 261734 w 571500"/>
                <a:gd name="connsiteY427" fmla="*/ 419991 h 581024"/>
                <a:gd name="connsiteX428" fmla="*/ 264954 w 571500"/>
                <a:gd name="connsiteY428" fmla="*/ 419991 h 581024"/>
                <a:gd name="connsiteX429" fmla="*/ 264954 w 571500"/>
                <a:gd name="connsiteY429" fmla="*/ 419991 h 581024"/>
                <a:gd name="connsiteX430" fmla="*/ 264954 w 571500"/>
                <a:gd name="connsiteY430" fmla="*/ 419991 h 581024"/>
                <a:gd name="connsiteX431" fmla="*/ 264954 w 571500"/>
                <a:gd name="connsiteY431" fmla="*/ 423201 h 581024"/>
                <a:gd name="connsiteX432" fmla="*/ 268173 w 571500"/>
                <a:gd name="connsiteY432" fmla="*/ 423201 h 581024"/>
                <a:gd name="connsiteX433" fmla="*/ 268173 w 571500"/>
                <a:gd name="connsiteY433" fmla="*/ 423201 h 581024"/>
                <a:gd name="connsiteX434" fmla="*/ 271392 w 571500"/>
                <a:gd name="connsiteY434" fmla="*/ 423201 h 581024"/>
                <a:gd name="connsiteX435" fmla="*/ 271392 w 571500"/>
                <a:gd name="connsiteY435" fmla="*/ 423201 h 581024"/>
                <a:gd name="connsiteX436" fmla="*/ 271392 w 571500"/>
                <a:gd name="connsiteY436" fmla="*/ 423201 h 581024"/>
                <a:gd name="connsiteX437" fmla="*/ 274612 w 571500"/>
                <a:gd name="connsiteY437" fmla="*/ 423201 h 581024"/>
                <a:gd name="connsiteX438" fmla="*/ 274612 w 571500"/>
                <a:gd name="connsiteY438" fmla="*/ 426421 h 581024"/>
                <a:gd name="connsiteX439" fmla="*/ 274612 w 571500"/>
                <a:gd name="connsiteY439" fmla="*/ 426421 h 581024"/>
                <a:gd name="connsiteX440" fmla="*/ 274612 w 571500"/>
                <a:gd name="connsiteY440" fmla="*/ 426421 h 581024"/>
                <a:gd name="connsiteX441" fmla="*/ 274612 w 571500"/>
                <a:gd name="connsiteY441" fmla="*/ 429640 h 581024"/>
                <a:gd name="connsiteX442" fmla="*/ 274612 w 571500"/>
                <a:gd name="connsiteY442" fmla="*/ 429640 h 581024"/>
                <a:gd name="connsiteX443" fmla="*/ 277841 w 571500"/>
                <a:gd name="connsiteY443" fmla="*/ 429640 h 581024"/>
                <a:gd name="connsiteX444" fmla="*/ 277841 w 571500"/>
                <a:gd name="connsiteY444" fmla="*/ 429640 h 581024"/>
                <a:gd name="connsiteX445" fmla="*/ 281060 w 571500"/>
                <a:gd name="connsiteY445" fmla="*/ 429640 h 581024"/>
                <a:gd name="connsiteX446" fmla="*/ 281060 w 571500"/>
                <a:gd name="connsiteY446" fmla="*/ 429640 h 581024"/>
                <a:gd name="connsiteX447" fmla="*/ 284280 w 571500"/>
                <a:gd name="connsiteY447" fmla="*/ 432859 h 581024"/>
                <a:gd name="connsiteX448" fmla="*/ 284280 w 571500"/>
                <a:gd name="connsiteY448" fmla="*/ 432859 h 581024"/>
                <a:gd name="connsiteX449" fmla="*/ 284280 w 571500"/>
                <a:gd name="connsiteY449" fmla="*/ 436079 h 581024"/>
                <a:gd name="connsiteX450" fmla="*/ 284280 w 571500"/>
                <a:gd name="connsiteY450" fmla="*/ 436079 h 581024"/>
                <a:gd name="connsiteX451" fmla="*/ 287500 w 571500"/>
                <a:gd name="connsiteY451" fmla="*/ 436079 h 581024"/>
                <a:gd name="connsiteX452" fmla="*/ 290719 w 571500"/>
                <a:gd name="connsiteY452" fmla="*/ 436079 h 581024"/>
                <a:gd name="connsiteX453" fmla="*/ 293938 w 571500"/>
                <a:gd name="connsiteY453" fmla="*/ 439298 h 581024"/>
                <a:gd name="connsiteX454" fmla="*/ 293938 w 571500"/>
                <a:gd name="connsiteY454" fmla="*/ 439298 h 581024"/>
                <a:gd name="connsiteX455" fmla="*/ 293938 w 571500"/>
                <a:gd name="connsiteY455" fmla="*/ 442518 h 581024"/>
                <a:gd name="connsiteX456" fmla="*/ 293938 w 571500"/>
                <a:gd name="connsiteY456" fmla="*/ 442518 h 581024"/>
                <a:gd name="connsiteX457" fmla="*/ 293938 w 571500"/>
                <a:gd name="connsiteY457" fmla="*/ 442518 h 581024"/>
                <a:gd name="connsiteX458" fmla="*/ 293938 w 571500"/>
                <a:gd name="connsiteY458" fmla="*/ 445737 h 581024"/>
                <a:gd name="connsiteX459" fmla="*/ 293938 w 571500"/>
                <a:gd name="connsiteY459" fmla="*/ 445737 h 581024"/>
                <a:gd name="connsiteX460" fmla="*/ 293938 w 571500"/>
                <a:gd name="connsiteY460" fmla="*/ 445737 h 581024"/>
                <a:gd name="connsiteX461" fmla="*/ 297158 w 571500"/>
                <a:gd name="connsiteY461" fmla="*/ 445737 h 581024"/>
                <a:gd name="connsiteX462" fmla="*/ 297158 w 571500"/>
                <a:gd name="connsiteY462" fmla="*/ 448957 h 581024"/>
                <a:gd name="connsiteX463" fmla="*/ 300377 w 571500"/>
                <a:gd name="connsiteY463" fmla="*/ 448957 h 581024"/>
                <a:gd name="connsiteX464" fmla="*/ 300377 w 571500"/>
                <a:gd name="connsiteY464" fmla="*/ 448957 h 581024"/>
                <a:gd name="connsiteX465" fmla="*/ 306816 w 571500"/>
                <a:gd name="connsiteY465" fmla="*/ 455396 h 581024"/>
                <a:gd name="connsiteX466" fmla="*/ 313255 w 571500"/>
                <a:gd name="connsiteY466" fmla="*/ 465054 h 581024"/>
                <a:gd name="connsiteX467" fmla="*/ 313255 w 571500"/>
                <a:gd name="connsiteY467" fmla="*/ 465054 h 581024"/>
                <a:gd name="connsiteX468" fmla="*/ 316475 w 571500"/>
                <a:gd name="connsiteY468" fmla="*/ 465054 h 581024"/>
                <a:gd name="connsiteX469" fmla="*/ 316475 w 571500"/>
                <a:gd name="connsiteY469" fmla="*/ 465054 h 581024"/>
                <a:gd name="connsiteX470" fmla="*/ 321303 w 571500"/>
                <a:gd name="connsiteY470" fmla="*/ 474712 h 581024"/>
                <a:gd name="connsiteX471" fmla="*/ 316475 w 571500"/>
                <a:gd name="connsiteY471" fmla="*/ 477932 h 581024"/>
                <a:gd name="connsiteX472" fmla="*/ 316475 w 571500"/>
                <a:gd name="connsiteY472" fmla="*/ 481151 h 581024"/>
                <a:gd name="connsiteX473" fmla="*/ 316475 w 571500"/>
                <a:gd name="connsiteY473" fmla="*/ 481151 h 581024"/>
                <a:gd name="connsiteX474" fmla="*/ 321303 w 571500"/>
                <a:gd name="connsiteY474" fmla="*/ 481151 h 581024"/>
                <a:gd name="connsiteX475" fmla="*/ 321303 w 571500"/>
                <a:gd name="connsiteY475" fmla="*/ 481151 h 581024"/>
                <a:gd name="connsiteX476" fmla="*/ 321303 w 571500"/>
                <a:gd name="connsiteY476" fmla="*/ 484371 h 581024"/>
                <a:gd name="connsiteX477" fmla="*/ 321303 w 571500"/>
                <a:gd name="connsiteY477" fmla="*/ 484371 h 581024"/>
                <a:gd name="connsiteX478" fmla="*/ 321303 w 571500"/>
                <a:gd name="connsiteY478" fmla="*/ 484371 h 581024"/>
                <a:gd name="connsiteX479" fmla="*/ 324523 w 571500"/>
                <a:gd name="connsiteY479" fmla="*/ 481151 h 581024"/>
                <a:gd name="connsiteX480" fmla="*/ 324523 w 571500"/>
                <a:gd name="connsiteY480" fmla="*/ 481151 h 581024"/>
                <a:gd name="connsiteX481" fmla="*/ 324523 w 571500"/>
                <a:gd name="connsiteY481" fmla="*/ 481151 h 581024"/>
                <a:gd name="connsiteX482" fmla="*/ 327743 w 571500"/>
                <a:gd name="connsiteY482" fmla="*/ 484371 h 581024"/>
                <a:gd name="connsiteX483" fmla="*/ 330962 w 571500"/>
                <a:gd name="connsiteY483" fmla="*/ 484371 h 581024"/>
                <a:gd name="connsiteX484" fmla="*/ 330962 w 571500"/>
                <a:gd name="connsiteY484" fmla="*/ 484371 h 581024"/>
                <a:gd name="connsiteX485" fmla="*/ 334182 w 571500"/>
                <a:gd name="connsiteY485" fmla="*/ 484371 h 581024"/>
                <a:gd name="connsiteX486" fmla="*/ 334182 w 571500"/>
                <a:gd name="connsiteY486" fmla="*/ 484371 h 581024"/>
                <a:gd name="connsiteX487" fmla="*/ 334182 w 571500"/>
                <a:gd name="connsiteY487" fmla="*/ 484371 h 581024"/>
                <a:gd name="connsiteX488" fmla="*/ 337401 w 571500"/>
                <a:gd name="connsiteY488" fmla="*/ 484371 h 581024"/>
                <a:gd name="connsiteX489" fmla="*/ 340620 w 571500"/>
                <a:gd name="connsiteY489" fmla="*/ 487581 h 581024"/>
                <a:gd name="connsiteX490" fmla="*/ 340620 w 571500"/>
                <a:gd name="connsiteY490" fmla="*/ 487581 h 581024"/>
                <a:gd name="connsiteX491" fmla="*/ 340620 w 571500"/>
                <a:gd name="connsiteY491" fmla="*/ 487581 h 581024"/>
                <a:gd name="connsiteX492" fmla="*/ 343840 w 571500"/>
                <a:gd name="connsiteY492" fmla="*/ 487581 h 581024"/>
                <a:gd name="connsiteX493" fmla="*/ 343840 w 571500"/>
                <a:gd name="connsiteY493" fmla="*/ 487581 h 581024"/>
                <a:gd name="connsiteX494" fmla="*/ 343840 w 571500"/>
                <a:gd name="connsiteY494" fmla="*/ 487581 h 581024"/>
                <a:gd name="connsiteX495" fmla="*/ 347059 w 571500"/>
                <a:gd name="connsiteY495" fmla="*/ 487581 h 581024"/>
                <a:gd name="connsiteX496" fmla="*/ 350278 w 571500"/>
                <a:gd name="connsiteY496" fmla="*/ 487581 h 581024"/>
                <a:gd name="connsiteX497" fmla="*/ 350278 w 571500"/>
                <a:gd name="connsiteY497" fmla="*/ 490800 h 581024"/>
                <a:gd name="connsiteX498" fmla="*/ 350278 w 571500"/>
                <a:gd name="connsiteY498" fmla="*/ 490800 h 581024"/>
                <a:gd name="connsiteX499" fmla="*/ 350278 w 571500"/>
                <a:gd name="connsiteY499" fmla="*/ 490800 h 581024"/>
                <a:gd name="connsiteX500" fmla="*/ 350278 w 571500"/>
                <a:gd name="connsiteY500" fmla="*/ 497239 h 581024"/>
                <a:gd name="connsiteX501" fmla="*/ 350278 w 571500"/>
                <a:gd name="connsiteY501" fmla="*/ 497239 h 581024"/>
                <a:gd name="connsiteX502" fmla="*/ 350278 w 571500"/>
                <a:gd name="connsiteY502" fmla="*/ 497239 h 581024"/>
                <a:gd name="connsiteX503" fmla="*/ 353498 w 571500"/>
                <a:gd name="connsiteY503" fmla="*/ 500458 h 581024"/>
                <a:gd name="connsiteX504" fmla="*/ 353498 w 571500"/>
                <a:gd name="connsiteY504" fmla="*/ 500458 h 581024"/>
                <a:gd name="connsiteX505" fmla="*/ 353498 w 571500"/>
                <a:gd name="connsiteY505" fmla="*/ 500458 h 581024"/>
                <a:gd name="connsiteX506" fmla="*/ 353498 w 571500"/>
                <a:gd name="connsiteY506" fmla="*/ 503678 h 581024"/>
                <a:gd name="connsiteX507" fmla="*/ 353498 w 571500"/>
                <a:gd name="connsiteY507" fmla="*/ 503678 h 581024"/>
                <a:gd name="connsiteX508" fmla="*/ 353498 w 571500"/>
                <a:gd name="connsiteY508" fmla="*/ 503678 h 581024"/>
                <a:gd name="connsiteX509" fmla="*/ 356718 w 571500"/>
                <a:gd name="connsiteY509" fmla="*/ 506897 h 581024"/>
                <a:gd name="connsiteX510" fmla="*/ 356718 w 571500"/>
                <a:gd name="connsiteY510" fmla="*/ 510117 h 581024"/>
                <a:gd name="connsiteX511" fmla="*/ 356718 w 571500"/>
                <a:gd name="connsiteY511" fmla="*/ 510117 h 581024"/>
                <a:gd name="connsiteX512" fmla="*/ 359937 w 571500"/>
                <a:gd name="connsiteY512" fmla="*/ 510117 h 581024"/>
                <a:gd name="connsiteX513" fmla="*/ 359937 w 571500"/>
                <a:gd name="connsiteY513" fmla="*/ 510117 h 581024"/>
                <a:gd name="connsiteX514" fmla="*/ 359937 w 571500"/>
                <a:gd name="connsiteY514" fmla="*/ 510117 h 581024"/>
                <a:gd name="connsiteX515" fmla="*/ 359937 w 571500"/>
                <a:gd name="connsiteY515" fmla="*/ 510117 h 581024"/>
                <a:gd name="connsiteX516" fmla="*/ 359937 w 571500"/>
                <a:gd name="connsiteY516" fmla="*/ 510117 h 581024"/>
                <a:gd name="connsiteX517" fmla="*/ 363157 w 571500"/>
                <a:gd name="connsiteY517" fmla="*/ 510117 h 581024"/>
                <a:gd name="connsiteX518" fmla="*/ 366376 w 571500"/>
                <a:gd name="connsiteY518" fmla="*/ 510117 h 581024"/>
                <a:gd name="connsiteX519" fmla="*/ 366376 w 571500"/>
                <a:gd name="connsiteY519" fmla="*/ 510117 h 581024"/>
                <a:gd name="connsiteX520" fmla="*/ 366376 w 571500"/>
                <a:gd name="connsiteY520" fmla="*/ 510117 h 581024"/>
                <a:gd name="connsiteX521" fmla="*/ 369595 w 571500"/>
                <a:gd name="connsiteY521" fmla="*/ 510117 h 581024"/>
                <a:gd name="connsiteX522" fmla="*/ 369595 w 571500"/>
                <a:gd name="connsiteY522" fmla="*/ 510117 h 581024"/>
                <a:gd name="connsiteX523" fmla="*/ 372815 w 571500"/>
                <a:gd name="connsiteY523" fmla="*/ 506897 h 581024"/>
                <a:gd name="connsiteX524" fmla="*/ 372815 w 571500"/>
                <a:gd name="connsiteY524" fmla="*/ 506897 h 581024"/>
                <a:gd name="connsiteX525" fmla="*/ 376034 w 571500"/>
                <a:gd name="connsiteY525" fmla="*/ 506897 h 581024"/>
                <a:gd name="connsiteX526" fmla="*/ 376034 w 571500"/>
                <a:gd name="connsiteY526" fmla="*/ 506897 h 581024"/>
                <a:gd name="connsiteX527" fmla="*/ 376034 w 571500"/>
                <a:gd name="connsiteY527" fmla="*/ 506897 h 581024"/>
                <a:gd name="connsiteX528" fmla="*/ 376034 w 571500"/>
                <a:gd name="connsiteY528" fmla="*/ 503678 h 581024"/>
                <a:gd name="connsiteX529" fmla="*/ 376034 w 571500"/>
                <a:gd name="connsiteY529" fmla="*/ 503678 h 581024"/>
                <a:gd name="connsiteX530" fmla="*/ 379254 w 571500"/>
                <a:gd name="connsiteY530" fmla="*/ 503678 h 581024"/>
                <a:gd name="connsiteX531" fmla="*/ 379254 w 571500"/>
                <a:gd name="connsiteY531" fmla="*/ 503678 h 581024"/>
                <a:gd name="connsiteX532" fmla="*/ 379254 w 571500"/>
                <a:gd name="connsiteY532" fmla="*/ 503678 h 581024"/>
                <a:gd name="connsiteX533" fmla="*/ 382473 w 571500"/>
                <a:gd name="connsiteY533" fmla="*/ 503678 h 581024"/>
                <a:gd name="connsiteX534" fmla="*/ 382473 w 571500"/>
                <a:gd name="connsiteY534" fmla="*/ 503678 h 581024"/>
                <a:gd name="connsiteX535" fmla="*/ 382473 w 571500"/>
                <a:gd name="connsiteY535" fmla="*/ 506897 h 581024"/>
                <a:gd name="connsiteX536" fmla="*/ 382473 w 571500"/>
                <a:gd name="connsiteY536" fmla="*/ 506897 h 581024"/>
                <a:gd name="connsiteX537" fmla="*/ 385692 w 571500"/>
                <a:gd name="connsiteY537" fmla="*/ 510117 h 581024"/>
                <a:gd name="connsiteX538" fmla="*/ 388912 w 571500"/>
                <a:gd name="connsiteY538" fmla="*/ 510117 h 581024"/>
                <a:gd name="connsiteX539" fmla="*/ 392141 w 571500"/>
                <a:gd name="connsiteY539" fmla="*/ 513336 h 581024"/>
                <a:gd name="connsiteX540" fmla="*/ 395360 w 571500"/>
                <a:gd name="connsiteY540" fmla="*/ 513336 h 581024"/>
                <a:gd name="connsiteX541" fmla="*/ 401800 w 571500"/>
                <a:gd name="connsiteY541" fmla="*/ 516556 h 581024"/>
                <a:gd name="connsiteX542" fmla="*/ 405019 w 571500"/>
                <a:gd name="connsiteY542" fmla="*/ 519775 h 581024"/>
                <a:gd name="connsiteX543" fmla="*/ 408238 w 571500"/>
                <a:gd name="connsiteY543" fmla="*/ 519775 h 581024"/>
                <a:gd name="connsiteX544" fmla="*/ 408238 w 571500"/>
                <a:gd name="connsiteY544" fmla="*/ 522995 h 581024"/>
                <a:gd name="connsiteX545" fmla="*/ 411458 w 571500"/>
                <a:gd name="connsiteY545" fmla="*/ 526214 h 581024"/>
                <a:gd name="connsiteX546" fmla="*/ 411458 w 571500"/>
                <a:gd name="connsiteY546" fmla="*/ 529433 h 581024"/>
                <a:gd name="connsiteX547" fmla="*/ 414677 w 571500"/>
                <a:gd name="connsiteY547" fmla="*/ 532653 h 581024"/>
                <a:gd name="connsiteX548" fmla="*/ 417896 w 571500"/>
                <a:gd name="connsiteY548" fmla="*/ 532653 h 581024"/>
                <a:gd name="connsiteX549" fmla="*/ 417896 w 571500"/>
                <a:gd name="connsiteY549" fmla="*/ 532653 h 581024"/>
                <a:gd name="connsiteX550" fmla="*/ 424335 w 571500"/>
                <a:gd name="connsiteY550" fmla="*/ 535872 h 581024"/>
                <a:gd name="connsiteX551" fmla="*/ 424335 w 571500"/>
                <a:gd name="connsiteY551" fmla="*/ 535872 h 581024"/>
                <a:gd name="connsiteX552" fmla="*/ 424335 w 571500"/>
                <a:gd name="connsiteY552" fmla="*/ 535872 h 581024"/>
                <a:gd name="connsiteX553" fmla="*/ 424335 w 571500"/>
                <a:gd name="connsiteY553" fmla="*/ 539092 h 581024"/>
                <a:gd name="connsiteX554" fmla="*/ 427555 w 571500"/>
                <a:gd name="connsiteY554" fmla="*/ 542311 h 581024"/>
                <a:gd name="connsiteX555" fmla="*/ 430775 w 571500"/>
                <a:gd name="connsiteY555" fmla="*/ 542311 h 581024"/>
                <a:gd name="connsiteX556" fmla="*/ 430775 w 571500"/>
                <a:gd name="connsiteY556" fmla="*/ 542311 h 581024"/>
                <a:gd name="connsiteX557" fmla="*/ 430775 w 571500"/>
                <a:gd name="connsiteY557" fmla="*/ 542311 h 581024"/>
                <a:gd name="connsiteX558" fmla="*/ 433994 w 571500"/>
                <a:gd name="connsiteY558" fmla="*/ 542311 h 581024"/>
                <a:gd name="connsiteX559" fmla="*/ 433994 w 571500"/>
                <a:gd name="connsiteY559" fmla="*/ 542311 h 581024"/>
                <a:gd name="connsiteX560" fmla="*/ 433994 w 571500"/>
                <a:gd name="connsiteY560" fmla="*/ 545531 h 581024"/>
                <a:gd name="connsiteX561" fmla="*/ 437213 w 571500"/>
                <a:gd name="connsiteY561" fmla="*/ 545531 h 581024"/>
                <a:gd name="connsiteX562" fmla="*/ 437213 w 571500"/>
                <a:gd name="connsiteY562" fmla="*/ 545531 h 581024"/>
                <a:gd name="connsiteX563" fmla="*/ 437213 w 571500"/>
                <a:gd name="connsiteY563" fmla="*/ 548750 h 581024"/>
                <a:gd name="connsiteX564" fmla="*/ 440433 w 571500"/>
                <a:gd name="connsiteY564" fmla="*/ 551960 h 581024"/>
                <a:gd name="connsiteX565" fmla="*/ 450091 w 571500"/>
                <a:gd name="connsiteY565" fmla="*/ 555180 h 581024"/>
                <a:gd name="connsiteX566" fmla="*/ 450091 w 571500"/>
                <a:gd name="connsiteY566" fmla="*/ 555180 h 581024"/>
                <a:gd name="connsiteX567" fmla="*/ 450091 w 571500"/>
                <a:gd name="connsiteY567" fmla="*/ 558399 h 581024"/>
                <a:gd name="connsiteX568" fmla="*/ 450091 w 571500"/>
                <a:gd name="connsiteY568" fmla="*/ 558399 h 581024"/>
                <a:gd name="connsiteX569" fmla="*/ 453310 w 571500"/>
                <a:gd name="connsiteY569" fmla="*/ 558399 h 581024"/>
                <a:gd name="connsiteX570" fmla="*/ 453310 w 571500"/>
                <a:gd name="connsiteY570" fmla="*/ 558399 h 581024"/>
                <a:gd name="connsiteX571" fmla="*/ 453310 w 571500"/>
                <a:gd name="connsiteY571" fmla="*/ 561618 h 581024"/>
                <a:gd name="connsiteX572" fmla="*/ 453310 w 571500"/>
                <a:gd name="connsiteY572" fmla="*/ 561618 h 581024"/>
                <a:gd name="connsiteX573" fmla="*/ 453310 w 571500"/>
                <a:gd name="connsiteY573" fmla="*/ 561618 h 581024"/>
                <a:gd name="connsiteX574" fmla="*/ 453310 w 571500"/>
                <a:gd name="connsiteY574" fmla="*/ 564838 h 581024"/>
                <a:gd name="connsiteX575" fmla="*/ 459750 w 571500"/>
                <a:gd name="connsiteY575" fmla="*/ 568057 h 581024"/>
                <a:gd name="connsiteX576" fmla="*/ 459750 w 571500"/>
                <a:gd name="connsiteY576" fmla="*/ 571277 h 581024"/>
                <a:gd name="connsiteX577" fmla="*/ 462969 w 571500"/>
                <a:gd name="connsiteY577" fmla="*/ 571277 h 581024"/>
                <a:gd name="connsiteX578" fmla="*/ 462969 w 571500"/>
                <a:gd name="connsiteY578" fmla="*/ 574496 h 581024"/>
                <a:gd name="connsiteX579" fmla="*/ 462969 w 571500"/>
                <a:gd name="connsiteY579" fmla="*/ 574496 h 581024"/>
                <a:gd name="connsiteX580" fmla="*/ 462969 w 571500"/>
                <a:gd name="connsiteY580" fmla="*/ 574496 h 581024"/>
                <a:gd name="connsiteX581" fmla="*/ 466188 w 571500"/>
                <a:gd name="connsiteY581" fmla="*/ 577716 h 581024"/>
                <a:gd name="connsiteX582" fmla="*/ 466188 w 571500"/>
                <a:gd name="connsiteY582" fmla="*/ 577716 h 581024"/>
                <a:gd name="connsiteX583" fmla="*/ 469408 w 571500"/>
                <a:gd name="connsiteY583" fmla="*/ 577716 h 581024"/>
                <a:gd name="connsiteX584" fmla="*/ 469408 w 571500"/>
                <a:gd name="connsiteY584" fmla="*/ 577716 h 581024"/>
                <a:gd name="connsiteX585" fmla="*/ 469408 w 571500"/>
                <a:gd name="connsiteY585" fmla="*/ 577716 h 581024"/>
                <a:gd name="connsiteX586" fmla="*/ 472627 w 571500"/>
                <a:gd name="connsiteY586" fmla="*/ 577716 h 581024"/>
                <a:gd name="connsiteX587" fmla="*/ 472627 w 571500"/>
                <a:gd name="connsiteY587" fmla="*/ 577716 h 581024"/>
                <a:gd name="connsiteX588" fmla="*/ 472627 w 571500"/>
                <a:gd name="connsiteY588" fmla="*/ 577716 h 581024"/>
                <a:gd name="connsiteX589" fmla="*/ 472627 w 571500"/>
                <a:gd name="connsiteY589" fmla="*/ 577716 h 581024"/>
                <a:gd name="connsiteX590" fmla="*/ 472627 w 571500"/>
                <a:gd name="connsiteY590" fmla="*/ 577716 h 581024"/>
                <a:gd name="connsiteX591" fmla="*/ 472627 w 571500"/>
                <a:gd name="connsiteY591" fmla="*/ 577716 h 581024"/>
                <a:gd name="connsiteX592" fmla="*/ 472627 w 571500"/>
                <a:gd name="connsiteY592" fmla="*/ 580935 h 581024"/>
                <a:gd name="connsiteX593" fmla="*/ 472627 w 571500"/>
                <a:gd name="connsiteY593" fmla="*/ 580935 h 581024"/>
                <a:gd name="connsiteX594" fmla="*/ 472627 w 571500"/>
                <a:gd name="connsiteY594" fmla="*/ 580935 h 581024"/>
                <a:gd name="connsiteX595" fmla="*/ 475847 w 571500"/>
                <a:gd name="connsiteY595" fmla="*/ 580935 h 581024"/>
                <a:gd name="connsiteX596" fmla="*/ 475847 w 571500"/>
                <a:gd name="connsiteY596" fmla="*/ 580935 h 581024"/>
                <a:gd name="connsiteX597" fmla="*/ 479066 w 571500"/>
                <a:gd name="connsiteY597" fmla="*/ 580935 h 581024"/>
                <a:gd name="connsiteX598" fmla="*/ 479066 w 571500"/>
                <a:gd name="connsiteY598" fmla="*/ 580935 h 581024"/>
                <a:gd name="connsiteX599" fmla="*/ 479066 w 571500"/>
                <a:gd name="connsiteY599" fmla="*/ 577716 h 581024"/>
                <a:gd name="connsiteX600" fmla="*/ 475847 w 571500"/>
                <a:gd name="connsiteY600" fmla="*/ 577716 h 581024"/>
                <a:gd name="connsiteX601" fmla="*/ 475847 w 571500"/>
                <a:gd name="connsiteY601" fmla="*/ 574496 h 581024"/>
                <a:gd name="connsiteX602" fmla="*/ 479066 w 571500"/>
                <a:gd name="connsiteY602" fmla="*/ 571277 h 581024"/>
                <a:gd name="connsiteX603" fmla="*/ 479066 w 571500"/>
                <a:gd name="connsiteY603" fmla="*/ 571277 h 581024"/>
                <a:gd name="connsiteX604" fmla="*/ 483895 w 571500"/>
                <a:gd name="connsiteY604" fmla="*/ 571277 h 581024"/>
                <a:gd name="connsiteX605" fmla="*/ 483895 w 571500"/>
                <a:gd name="connsiteY605" fmla="*/ 571277 h 581024"/>
                <a:gd name="connsiteX606" fmla="*/ 487115 w 571500"/>
                <a:gd name="connsiteY606" fmla="*/ 571277 h 581024"/>
                <a:gd name="connsiteX607" fmla="*/ 487115 w 571500"/>
                <a:gd name="connsiteY607" fmla="*/ 568057 h 581024"/>
                <a:gd name="connsiteX608" fmla="*/ 483895 w 571500"/>
                <a:gd name="connsiteY608" fmla="*/ 568057 h 581024"/>
                <a:gd name="connsiteX609" fmla="*/ 483895 w 571500"/>
                <a:gd name="connsiteY609" fmla="*/ 568057 h 581024"/>
                <a:gd name="connsiteX610" fmla="*/ 487115 w 571500"/>
                <a:gd name="connsiteY610" fmla="*/ 564838 h 581024"/>
                <a:gd name="connsiteX611" fmla="*/ 487115 w 571500"/>
                <a:gd name="connsiteY611" fmla="*/ 564838 h 581024"/>
                <a:gd name="connsiteX612" fmla="*/ 490334 w 571500"/>
                <a:gd name="connsiteY612" fmla="*/ 564838 h 581024"/>
                <a:gd name="connsiteX613" fmla="*/ 490334 w 571500"/>
                <a:gd name="connsiteY613" fmla="*/ 564838 h 581024"/>
                <a:gd name="connsiteX614" fmla="*/ 490334 w 571500"/>
                <a:gd name="connsiteY614" fmla="*/ 555180 h 581024"/>
                <a:gd name="connsiteX615" fmla="*/ 490334 w 571500"/>
                <a:gd name="connsiteY615" fmla="*/ 551960 h 581024"/>
                <a:gd name="connsiteX616" fmla="*/ 490334 w 571500"/>
                <a:gd name="connsiteY616" fmla="*/ 551960 h 581024"/>
                <a:gd name="connsiteX617" fmla="*/ 490334 w 571500"/>
                <a:gd name="connsiteY617" fmla="*/ 551960 h 581024"/>
                <a:gd name="connsiteX618" fmla="*/ 493554 w 571500"/>
                <a:gd name="connsiteY618" fmla="*/ 551960 h 581024"/>
                <a:gd name="connsiteX619" fmla="*/ 496773 w 571500"/>
                <a:gd name="connsiteY619" fmla="*/ 551960 h 581024"/>
                <a:gd name="connsiteX620" fmla="*/ 496773 w 571500"/>
                <a:gd name="connsiteY620" fmla="*/ 551960 h 581024"/>
                <a:gd name="connsiteX621" fmla="*/ 496773 w 571500"/>
                <a:gd name="connsiteY621" fmla="*/ 551960 h 581024"/>
                <a:gd name="connsiteX622" fmla="*/ 496773 w 571500"/>
                <a:gd name="connsiteY622" fmla="*/ 548750 h 581024"/>
                <a:gd name="connsiteX623" fmla="*/ 496773 w 571500"/>
                <a:gd name="connsiteY623" fmla="*/ 548750 h 581024"/>
                <a:gd name="connsiteX624" fmla="*/ 496773 w 571500"/>
                <a:gd name="connsiteY624" fmla="*/ 548750 h 581024"/>
                <a:gd name="connsiteX625" fmla="*/ 496773 w 571500"/>
                <a:gd name="connsiteY625" fmla="*/ 545531 h 581024"/>
                <a:gd name="connsiteX626" fmla="*/ 496773 w 571500"/>
                <a:gd name="connsiteY626" fmla="*/ 545531 h 581024"/>
                <a:gd name="connsiteX627" fmla="*/ 499992 w 571500"/>
                <a:gd name="connsiteY627" fmla="*/ 545531 h 581024"/>
                <a:gd name="connsiteX628" fmla="*/ 499992 w 571500"/>
                <a:gd name="connsiteY628" fmla="*/ 542311 h 581024"/>
                <a:gd name="connsiteX629" fmla="*/ 499992 w 571500"/>
                <a:gd name="connsiteY629" fmla="*/ 542311 h 581024"/>
                <a:gd name="connsiteX630" fmla="*/ 496773 w 571500"/>
                <a:gd name="connsiteY630" fmla="*/ 539092 h 581024"/>
                <a:gd name="connsiteX631" fmla="*/ 496773 w 571500"/>
                <a:gd name="connsiteY631" fmla="*/ 539092 h 581024"/>
                <a:gd name="connsiteX632" fmla="*/ 493554 w 571500"/>
                <a:gd name="connsiteY632" fmla="*/ 539092 h 581024"/>
                <a:gd name="connsiteX633" fmla="*/ 493554 w 571500"/>
                <a:gd name="connsiteY633" fmla="*/ 535872 h 581024"/>
                <a:gd name="connsiteX634" fmla="*/ 493554 w 571500"/>
                <a:gd name="connsiteY634" fmla="*/ 535872 h 581024"/>
                <a:gd name="connsiteX635" fmla="*/ 493554 w 571500"/>
                <a:gd name="connsiteY635" fmla="*/ 532653 h 581024"/>
                <a:gd name="connsiteX636" fmla="*/ 493554 w 571500"/>
                <a:gd name="connsiteY636" fmla="*/ 529433 h 581024"/>
                <a:gd name="connsiteX637" fmla="*/ 493554 w 571500"/>
                <a:gd name="connsiteY637" fmla="*/ 529433 h 581024"/>
                <a:gd name="connsiteX638" fmla="*/ 496773 w 571500"/>
                <a:gd name="connsiteY638" fmla="*/ 526214 h 581024"/>
                <a:gd name="connsiteX639" fmla="*/ 496773 w 571500"/>
                <a:gd name="connsiteY639" fmla="*/ 526214 h 581024"/>
                <a:gd name="connsiteX640" fmla="*/ 496773 w 571500"/>
                <a:gd name="connsiteY640" fmla="*/ 522995 h 581024"/>
                <a:gd name="connsiteX641" fmla="*/ 493554 w 571500"/>
                <a:gd name="connsiteY641" fmla="*/ 522995 h 581024"/>
                <a:gd name="connsiteX642" fmla="*/ 493554 w 571500"/>
                <a:gd name="connsiteY642" fmla="*/ 519775 h 581024"/>
                <a:gd name="connsiteX643" fmla="*/ 493554 w 571500"/>
                <a:gd name="connsiteY643" fmla="*/ 516556 h 581024"/>
                <a:gd name="connsiteX644" fmla="*/ 499992 w 571500"/>
                <a:gd name="connsiteY644" fmla="*/ 510117 h 581024"/>
                <a:gd name="connsiteX645" fmla="*/ 499992 w 571500"/>
                <a:gd name="connsiteY645" fmla="*/ 510117 h 581024"/>
                <a:gd name="connsiteX646" fmla="*/ 499992 w 571500"/>
                <a:gd name="connsiteY646" fmla="*/ 506897 h 581024"/>
                <a:gd name="connsiteX647" fmla="*/ 499992 w 571500"/>
                <a:gd name="connsiteY647" fmla="*/ 503678 h 581024"/>
                <a:gd name="connsiteX648" fmla="*/ 499992 w 571500"/>
                <a:gd name="connsiteY648" fmla="*/ 500458 h 581024"/>
                <a:gd name="connsiteX649" fmla="*/ 499992 w 571500"/>
                <a:gd name="connsiteY649" fmla="*/ 500458 h 581024"/>
                <a:gd name="connsiteX650" fmla="*/ 503212 w 571500"/>
                <a:gd name="connsiteY650" fmla="*/ 500458 h 581024"/>
                <a:gd name="connsiteX651" fmla="*/ 506441 w 571500"/>
                <a:gd name="connsiteY651" fmla="*/ 497239 h 581024"/>
                <a:gd name="connsiteX652" fmla="*/ 506441 w 571500"/>
                <a:gd name="connsiteY652" fmla="*/ 497239 h 581024"/>
                <a:gd name="connsiteX653" fmla="*/ 506441 w 571500"/>
                <a:gd name="connsiteY653" fmla="*/ 494019 h 581024"/>
                <a:gd name="connsiteX654" fmla="*/ 506441 w 571500"/>
                <a:gd name="connsiteY654" fmla="*/ 494019 h 581024"/>
                <a:gd name="connsiteX655" fmla="*/ 503212 w 571500"/>
                <a:gd name="connsiteY655" fmla="*/ 490800 h 581024"/>
                <a:gd name="connsiteX656" fmla="*/ 503212 w 571500"/>
                <a:gd name="connsiteY656" fmla="*/ 490800 h 581024"/>
                <a:gd name="connsiteX657" fmla="*/ 499992 w 571500"/>
                <a:gd name="connsiteY657" fmla="*/ 487581 h 581024"/>
                <a:gd name="connsiteX658" fmla="*/ 503212 w 571500"/>
                <a:gd name="connsiteY658" fmla="*/ 487581 h 581024"/>
                <a:gd name="connsiteX659" fmla="*/ 503212 w 571500"/>
                <a:gd name="connsiteY659" fmla="*/ 490800 h 581024"/>
                <a:gd name="connsiteX660" fmla="*/ 503212 w 571500"/>
                <a:gd name="connsiteY660" fmla="*/ 490800 h 581024"/>
                <a:gd name="connsiteX661" fmla="*/ 503212 w 571500"/>
                <a:gd name="connsiteY661" fmla="*/ 490800 h 581024"/>
                <a:gd name="connsiteX662" fmla="*/ 506441 w 571500"/>
                <a:gd name="connsiteY662" fmla="*/ 490800 h 581024"/>
                <a:gd name="connsiteX663" fmla="*/ 506441 w 571500"/>
                <a:gd name="connsiteY663" fmla="*/ 487581 h 581024"/>
                <a:gd name="connsiteX664" fmla="*/ 506441 w 571500"/>
                <a:gd name="connsiteY664" fmla="*/ 481151 h 581024"/>
                <a:gd name="connsiteX665" fmla="*/ 509660 w 571500"/>
                <a:gd name="connsiteY665" fmla="*/ 481151 h 581024"/>
                <a:gd name="connsiteX666" fmla="*/ 516100 w 571500"/>
                <a:gd name="connsiteY666" fmla="*/ 477932 h 581024"/>
                <a:gd name="connsiteX667" fmla="*/ 519319 w 571500"/>
                <a:gd name="connsiteY667" fmla="*/ 477932 h 581024"/>
                <a:gd name="connsiteX668" fmla="*/ 535416 w 571500"/>
                <a:gd name="connsiteY668" fmla="*/ 465054 h 581024"/>
                <a:gd name="connsiteX669" fmla="*/ 535416 w 571500"/>
                <a:gd name="connsiteY669" fmla="*/ 465054 h 581024"/>
                <a:gd name="connsiteX670" fmla="*/ 535416 w 571500"/>
                <a:gd name="connsiteY670" fmla="*/ 461834 h 581024"/>
                <a:gd name="connsiteX671" fmla="*/ 532196 w 571500"/>
                <a:gd name="connsiteY671" fmla="*/ 461834 h 581024"/>
                <a:gd name="connsiteX672" fmla="*/ 532196 w 571500"/>
                <a:gd name="connsiteY672" fmla="*/ 458615 h 581024"/>
                <a:gd name="connsiteX673" fmla="*/ 535416 w 571500"/>
                <a:gd name="connsiteY673" fmla="*/ 455396 h 581024"/>
                <a:gd name="connsiteX674" fmla="*/ 535416 w 571500"/>
                <a:gd name="connsiteY674" fmla="*/ 455396 h 581024"/>
                <a:gd name="connsiteX675" fmla="*/ 538635 w 571500"/>
                <a:gd name="connsiteY675" fmla="*/ 452176 h 581024"/>
                <a:gd name="connsiteX676" fmla="*/ 538635 w 571500"/>
                <a:gd name="connsiteY676" fmla="*/ 452176 h 581024"/>
                <a:gd name="connsiteX677" fmla="*/ 535416 w 571500"/>
                <a:gd name="connsiteY677" fmla="*/ 448957 h 581024"/>
                <a:gd name="connsiteX678" fmla="*/ 535416 w 571500"/>
                <a:gd name="connsiteY678" fmla="*/ 448957 h 581024"/>
                <a:gd name="connsiteX679" fmla="*/ 535416 w 571500"/>
                <a:gd name="connsiteY679" fmla="*/ 448957 h 581024"/>
                <a:gd name="connsiteX680" fmla="*/ 535416 w 571500"/>
                <a:gd name="connsiteY680" fmla="*/ 445737 h 581024"/>
                <a:gd name="connsiteX681" fmla="*/ 538635 w 571500"/>
                <a:gd name="connsiteY681" fmla="*/ 445737 h 581024"/>
                <a:gd name="connsiteX682" fmla="*/ 541855 w 571500"/>
                <a:gd name="connsiteY682" fmla="*/ 445737 h 581024"/>
                <a:gd name="connsiteX683" fmla="*/ 541855 w 571500"/>
                <a:gd name="connsiteY683" fmla="*/ 445737 h 581024"/>
                <a:gd name="connsiteX684" fmla="*/ 541855 w 571500"/>
                <a:gd name="connsiteY684" fmla="*/ 442518 h 581024"/>
                <a:gd name="connsiteX685" fmla="*/ 541855 w 571500"/>
                <a:gd name="connsiteY685" fmla="*/ 439298 h 581024"/>
                <a:gd name="connsiteX686" fmla="*/ 541855 w 571500"/>
                <a:gd name="connsiteY686" fmla="*/ 436079 h 581024"/>
                <a:gd name="connsiteX687" fmla="*/ 541855 w 571500"/>
                <a:gd name="connsiteY687" fmla="*/ 432859 h 581024"/>
                <a:gd name="connsiteX688" fmla="*/ 545075 w 571500"/>
                <a:gd name="connsiteY688" fmla="*/ 432859 h 581024"/>
                <a:gd name="connsiteX689" fmla="*/ 548294 w 571500"/>
                <a:gd name="connsiteY689" fmla="*/ 432859 h 581024"/>
                <a:gd name="connsiteX690" fmla="*/ 548294 w 571500"/>
                <a:gd name="connsiteY690" fmla="*/ 429640 h 581024"/>
                <a:gd name="connsiteX691" fmla="*/ 551513 w 571500"/>
                <a:gd name="connsiteY691" fmla="*/ 426421 h 581024"/>
                <a:gd name="connsiteX692" fmla="*/ 548294 w 571500"/>
                <a:gd name="connsiteY692" fmla="*/ 426421 h 581024"/>
                <a:gd name="connsiteX693" fmla="*/ 548294 w 571500"/>
                <a:gd name="connsiteY693" fmla="*/ 426421 h 581024"/>
                <a:gd name="connsiteX694" fmla="*/ 548294 w 571500"/>
                <a:gd name="connsiteY694" fmla="*/ 426421 h 581024"/>
                <a:gd name="connsiteX695" fmla="*/ 545075 w 571500"/>
                <a:gd name="connsiteY695" fmla="*/ 426421 h 581024"/>
                <a:gd name="connsiteX696" fmla="*/ 548294 w 571500"/>
                <a:gd name="connsiteY696" fmla="*/ 419991 h 581024"/>
                <a:gd name="connsiteX697" fmla="*/ 551513 w 571500"/>
                <a:gd name="connsiteY697" fmla="*/ 419991 h 581024"/>
                <a:gd name="connsiteX698" fmla="*/ 551513 w 571500"/>
                <a:gd name="connsiteY698" fmla="*/ 419991 h 581024"/>
                <a:gd name="connsiteX699" fmla="*/ 554733 w 571500"/>
                <a:gd name="connsiteY699" fmla="*/ 419991 h 581024"/>
                <a:gd name="connsiteX700" fmla="*/ 554733 w 571500"/>
                <a:gd name="connsiteY700" fmla="*/ 419991 h 581024"/>
                <a:gd name="connsiteX701" fmla="*/ 557952 w 571500"/>
                <a:gd name="connsiteY701" fmla="*/ 419991 h 581024"/>
                <a:gd name="connsiteX702" fmla="*/ 557952 w 571500"/>
                <a:gd name="connsiteY702" fmla="*/ 416772 h 581024"/>
                <a:gd name="connsiteX703" fmla="*/ 557952 w 571500"/>
                <a:gd name="connsiteY703" fmla="*/ 416772 h 581024"/>
                <a:gd name="connsiteX704" fmla="*/ 557952 w 571500"/>
                <a:gd name="connsiteY704" fmla="*/ 413552 h 581024"/>
                <a:gd name="connsiteX705" fmla="*/ 557952 w 571500"/>
                <a:gd name="connsiteY705" fmla="*/ 413552 h 581024"/>
                <a:gd name="connsiteX706" fmla="*/ 561172 w 571500"/>
                <a:gd name="connsiteY706" fmla="*/ 413552 h 581024"/>
                <a:gd name="connsiteX707" fmla="*/ 564391 w 571500"/>
                <a:gd name="connsiteY707" fmla="*/ 413552 h 581024"/>
                <a:gd name="connsiteX708" fmla="*/ 564391 w 571500"/>
                <a:gd name="connsiteY708" fmla="*/ 413552 h 581024"/>
                <a:gd name="connsiteX709" fmla="*/ 564391 w 571500"/>
                <a:gd name="connsiteY709" fmla="*/ 410333 h 581024"/>
                <a:gd name="connsiteX710" fmla="*/ 567610 w 571500"/>
                <a:gd name="connsiteY710" fmla="*/ 410333 h 581024"/>
                <a:gd name="connsiteX711" fmla="*/ 567610 w 571500"/>
                <a:gd name="connsiteY711" fmla="*/ 405504 h 581024"/>
                <a:gd name="connsiteX712" fmla="*/ 570830 w 571500"/>
                <a:gd name="connsiteY712" fmla="*/ 405504 h 581024"/>
                <a:gd name="connsiteX713" fmla="*/ 570830 w 571500"/>
                <a:gd name="connsiteY713" fmla="*/ 402284 h 581024"/>
                <a:gd name="connsiteX714" fmla="*/ 570830 w 571500"/>
                <a:gd name="connsiteY714" fmla="*/ 392626 h 581024"/>
                <a:gd name="connsiteX715" fmla="*/ 570830 w 571500"/>
                <a:gd name="connsiteY715" fmla="*/ 389406 h 58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</a:cxnLst>
              <a:rect l="l" t="t" r="r" b="b"/>
              <a:pathLst>
                <a:path w="571500" h="581024">
                  <a:moveTo>
                    <a:pt x="570830" y="389406"/>
                  </a:moveTo>
                  <a:lnTo>
                    <a:pt x="570830" y="389406"/>
                  </a:lnTo>
                  <a:lnTo>
                    <a:pt x="570830" y="386187"/>
                  </a:lnTo>
                  <a:lnTo>
                    <a:pt x="561172" y="379748"/>
                  </a:lnTo>
                  <a:lnTo>
                    <a:pt x="561172" y="379748"/>
                  </a:lnTo>
                  <a:lnTo>
                    <a:pt x="557952" y="370090"/>
                  </a:lnTo>
                  <a:lnTo>
                    <a:pt x="557952" y="370090"/>
                  </a:lnTo>
                  <a:lnTo>
                    <a:pt x="554733" y="366870"/>
                  </a:lnTo>
                  <a:lnTo>
                    <a:pt x="551513" y="363651"/>
                  </a:lnTo>
                  <a:lnTo>
                    <a:pt x="548294" y="354002"/>
                  </a:lnTo>
                  <a:lnTo>
                    <a:pt x="548294" y="354002"/>
                  </a:lnTo>
                  <a:lnTo>
                    <a:pt x="545075" y="350783"/>
                  </a:lnTo>
                  <a:lnTo>
                    <a:pt x="541855" y="350783"/>
                  </a:lnTo>
                  <a:lnTo>
                    <a:pt x="535416" y="344344"/>
                  </a:lnTo>
                  <a:lnTo>
                    <a:pt x="535416" y="341124"/>
                  </a:lnTo>
                  <a:lnTo>
                    <a:pt x="532196" y="341124"/>
                  </a:lnTo>
                  <a:lnTo>
                    <a:pt x="522538" y="341124"/>
                  </a:lnTo>
                  <a:lnTo>
                    <a:pt x="522538" y="341124"/>
                  </a:lnTo>
                  <a:lnTo>
                    <a:pt x="519319" y="341124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9319" y="337905"/>
                  </a:lnTo>
                  <a:lnTo>
                    <a:pt x="516100" y="337905"/>
                  </a:lnTo>
                  <a:lnTo>
                    <a:pt x="516100" y="337905"/>
                  </a:lnTo>
                  <a:lnTo>
                    <a:pt x="506441" y="331466"/>
                  </a:lnTo>
                  <a:lnTo>
                    <a:pt x="503212" y="331466"/>
                  </a:lnTo>
                  <a:lnTo>
                    <a:pt x="503212" y="331466"/>
                  </a:lnTo>
                  <a:lnTo>
                    <a:pt x="493554" y="325027"/>
                  </a:lnTo>
                  <a:lnTo>
                    <a:pt x="490334" y="325027"/>
                  </a:lnTo>
                  <a:lnTo>
                    <a:pt x="487115" y="325027"/>
                  </a:lnTo>
                  <a:lnTo>
                    <a:pt x="483895" y="328246"/>
                  </a:lnTo>
                  <a:lnTo>
                    <a:pt x="483895" y="328246"/>
                  </a:lnTo>
                  <a:lnTo>
                    <a:pt x="483895" y="331466"/>
                  </a:lnTo>
                  <a:lnTo>
                    <a:pt x="479066" y="331466"/>
                  </a:lnTo>
                  <a:lnTo>
                    <a:pt x="479066" y="33146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75847" y="328246"/>
                  </a:lnTo>
                  <a:lnTo>
                    <a:pt x="469408" y="318588"/>
                  </a:lnTo>
                  <a:lnTo>
                    <a:pt x="466188" y="315369"/>
                  </a:lnTo>
                  <a:lnTo>
                    <a:pt x="462969" y="312149"/>
                  </a:lnTo>
                  <a:lnTo>
                    <a:pt x="462969" y="312149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5710"/>
                  </a:lnTo>
                  <a:lnTo>
                    <a:pt x="433994" y="302491"/>
                  </a:lnTo>
                  <a:lnTo>
                    <a:pt x="430775" y="302491"/>
                  </a:lnTo>
                  <a:lnTo>
                    <a:pt x="430775" y="302491"/>
                  </a:lnTo>
                  <a:lnTo>
                    <a:pt x="424335" y="302491"/>
                  </a:lnTo>
                  <a:lnTo>
                    <a:pt x="421116" y="302491"/>
                  </a:lnTo>
                  <a:lnTo>
                    <a:pt x="398580" y="283184"/>
                  </a:lnTo>
                  <a:lnTo>
                    <a:pt x="395360" y="283184"/>
                  </a:lnTo>
                  <a:lnTo>
                    <a:pt x="395360" y="283184"/>
                  </a:lnTo>
                  <a:lnTo>
                    <a:pt x="392141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8912" y="279964"/>
                  </a:lnTo>
                  <a:lnTo>
                    <a:pt x="385692" y="279964"/>
                  </a:lnTo>
                  <a:lnTo>
                    <a:pt x="379254" y="276745"/>
                  </a:lnTo>
                  <a:lnTo>
                    <a:pt x="379254" y="273525"/>
                  </a:lnTo>
                  <a:lnTo>
                    <a:pt x="376034" y="273525"/>
                  </a:lnTo>
                  <a:lnTo>
                    <a:pt x="369595" y="270306"/>
                  </a:lnTo>
                  <a:lnTo>
                    <a:pt x="369595" y="270306"/>
                  </a:lnTo>
                  <a:lnTo>
                    <a:pt x="366376" y="270306"/>
                  </a:lnTo>
                  <a:lnTo>
                    <a:pt x="366376" y="267086"/>
                  </a:lnTo>
                  <a:lnTo>
                    <a:pt x="366376" y="267086"/>
                  </a:lnTo>
                  <a:lnTo>
                    <a:pt x="363157" y="267086"/>
                  </a:lnTo>
                  <a:lnTo>
                    <a:pt x="363157" y="267086"/>
                  </a:lnTo>
                  <a:lnTo>
                    <a:pt x="359937" y="263867"/>
                  </a:lnTo>
                  <a:lnTo>
                    <a:pt x="356718" y="260647"/>
                  </a:lnTo>
                  <a:lnTo>
                    <a:pt x="353498" y="257428"/>
                  </a:lnTo>
                  <a:lnTo>
                    <a:pt x="353498" y="257428"/>
                  </a:lnTo>
                  <a:lnTo>
                    <a:pt x="347059" y="250989"/>
                  </a:lnTo>
                  <a:lnTo>
                    <a:pt x="347059" y="250989"/>
                  </a:lnTo>
                  <a:lnTo>
                    <a:pt x="343840" y="250989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3840" y="247770"/>
                  </a:lnTo>
                  <a:lnTo>
                    <a:pt x="340620" y="244550"/>
                  </a:lnTo>
                  <a:lnTo>
                    <a:pt x="337401" y="244550"/>
                  </a:lnTo>
                  <a:lnTo>
                    <a:pt x="337401" y="244550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4182" y="241331"/>
                  </a:lnTo>
                  <a:lnTo>
                    <a:pt x="330962" y="238111"/>
                  </a:lnTo>
                  <a:lnTo>
                    <a:pt x="327743" y="238111"/>
                  </a:lnTo>
                  <a:lnTo>
                    <a:pt x="327743" y="238111"/>
                  </a:lnTo>
                  <a:lnTo>
                    <a:pt x="324523" y="238111"/>
                  </a:lnTo>
                  <a:lnTo>
                    <a:pt x="324523" y="234892"/>
                  </a:lnTo>
                  <a:lnTo>
                    <a:pt x="316475" y="228462"/>
                  </a:lnTo>
                  <a:lnTo>
                    <a:pt x="274612" y="201097"/>
                  </a:lnTo>
                  <a:lnTo>
                    <a:pt x="271392" y="197878"/>
                  </a:lnTo>
                  <a:lnTo>
                    <a:pt x="271392" y="201097"/>
                  </a:lnTo>
                  <a:lnTo>
                    <a:pt x="264954" y="201097"/>
                  </a:lnTo>
                  <a:lnTo>
                    <a:pt x="261734" y="201097"/>
                  </a:lnTo>
                  <a:lnTo>
                    <a:pt x="252076" y="201097"/>
                  </a:lnTo>
                  <a:lnTo>
                    <a:pt x="242417" y="201097"/>
                  </a:lnTo>
                  <a:lnTo>
                    <a:pt x="239198" y="201097"/>
                  </a:lnTo>
                  <a:lnTo>
                    <a:pt x="239198" y="201097"/>
                  </a:lnTo>
                  <a:lnTo>
                    <a:pt x="235978" y="201097"/>
                  </a:lnTo>
                  <a:lnTo>
                    <a:pt x="235978" y="197878"/>
                  </a:lnTo>
                  <a:lnTo>
                    <a:pt x="232759" y="197878"/>
                  </a:lnTo>
                  <a:lnTo>
                    <a:pt x="232759" y="197878"/>
                  </a:lnTo>
                  <a:lnTo>
                    <a:pt x="229540" y="197878"/>
                  </a:lnTo>
                  <a:lnTo>
                    <a:pt x="219882" y="194658"/>
                  </a:lnTo>
                  <a:lnTo>
                    <a:pt x="216662" y="194658"/>
                  </a:lnTo>
                  <a:lnTo>
                    <a:pt x="213443" y="191439"/>
                  </a:lnTo>
                  <a:lnTo>
                    <a:pt x="210223" y="191439"/>
                  </a:lnTo>
                  <a:lnTo>
                    <a:pt x="210223" y="19143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7003" y="188219"/>
                  </a:lnTo>
                  <a:lnTo>
                    <a:pt x="203784" y="185000"/>
                  </a:lnTo>
                  <a:lnTo>
                    <a:pt x="203784" y="185000"/>
                  </a:lnTo>
                  <a:lnTo>
                    <a:pt x="200565" y="185000"/>
                  </a:lnTo>
                  <a:lnTo>
                    <a:pt x="197345" y="185000"/>
                  </a:lnTo>
                  <a:lnTo>
                    <a:pt x="194126" y="185000"/>
                  </a:lnTo>
                  <a:lnTo>
                    <a:pt x="194126" y="181780"/>
                  </a:lnTo>
                  <a:lnTo>
                    <a:pt x="190906" y="181780"/>
                  </a:lnTo>
                  <a:lnTo>
                    <a:pt x="184468" y="181780"/>
                  </a:lnTo>
                  <a:lnTo>
                    <a:pt x="181248" y="181780"/>
                  </a:lnTo>
                  <a:lnTo>
                    <a:pt x="178028" y="181780"/>
                  </a:lnTo>
                  <a:lnTo>
                    <a:pt x="174809" y="181780"/>
                  </a:lnTo>
                  <a:lnTo>
                    <a:pt x="171590" y="178561"/>
                  </a:lnTo>
                  <a:lnTo>
                    <a:pt x="168370" y="175342"/>
                  </a:lnTo>
                  <a:lnTo>
                    <a:pt x="161922" y="175342"/>
                  </a:lnTo>
                  <a:lnTo>
                    <a:pt x="157092" y="175342"/>
                  </a:lnTo>
                  <a:lnTo>
                    <a:pt x="157092" y="172122"/>
                  </a:lnTo>
                  <a:lnTo>
                    <a:pt x="153873" y="168903"/>
                  </a:lnTo>
                  <a:lnTo>
                    <a:pt x="153873" y="168903"/>
                  </a:lnTo>
                  <a:lnTo>
                    <a:pt x="153873" y="165683"/>
                  </a:lnTo>
                  <a:lnTo>
                    <a:pt x="150654" y="165683"/>
                  </a:lnTo>
                  <a:lnTo>
                    <a:pt x="150654" y="162473"/>
                  </a:lnTo>
                  <a:lnTo>
                    <a:pt x="147434" y="159254"/>
                  </a:lnTo>
                  <a:lnTo>
                    <a:pt x="144215" y="156034"/>
                  </a:lnTo>
                  <a:lnTo>
                    <a:pt x="144215" y="156034"/>
                  </a:lnTo>
                  <a:lnTo>
                    <a:pt x="144215" y="152815"/>
                  </a:lnTo>
                  <a:lnTo>
                    <a:pt x="144215" y="149595"/>
                  </a:lnTo>
                  <a:lnTo>
                    <a:pt x="144215" y="149595"/>
                  </a:lnTo>
                  <a:lnTo>
                    <a:pt x="144215" y="146376"/>
                  </a:lnTo>
                  <a:lnTo>
                    <a:pt x="140995" y="146376"/>
                  </a:lnTo>
                  <a:lnTo>
                    <a:pt x="140995" y="143157"/>
                  </a:lnTo>
                  <a:lnTo>
                    <a:pt x="137776" y="143157"/>
                  </a:lnTo>
                  <a:lnTo>
                    <a:pt x="137776" y="143157"/>
                  </a:lnTo>
                  <a:lnTo>
                    <a:pt x="134557" y="139937"/>
                  </a:lnTo>
                  <a:lnTo>
                    <a:pt x="134557" y="143157"/>
                  </a:lnTo>
                  <a:lnTo>
                    <a:pt x="131337" y="143157"/>
                  </a:lnTo>
                  <a:lnTo>
                    <a:pt x="131337" y="139937"/>
                  </a:lnTo>
                  <a:lnTo>
                    <a:pt x="128117" y="139937"/>
                  </a:lnTo>
                  <a:lnTo>
                    <a:pt x="128117" y="136718"/>
                  </a:lnTo>
                  <a:lnTo>
                    <a:pt x="124898" y="136718"/>
                  </a:lnTo>
                  <a:lnTo>
                    <a:pt x="124898" y="136718"/>
                  </a:lnTo>
                  <a:lnTo>
                    <a:pt x="124898" y="133498"/>
                  </a:lnTo>
                  <a:lnTo>
                    <a:pt x="121678" y="130279"/>
                  </a:lnTo>
                  <a:lnTo>
                    <a:pt x="115240" y="127059"/>
                  </a:lnTo>
                  <a:lnTo>
                    <a:pt x="112020" y="127059"/>
                  </a:lnTo>
                  <a:lnTo>
                    <a:pt x="112020" y="127059"/>
                  </a:lnTo>
                  <a:lnTo>
                    <a:pt x="108801" y="127059"/>
                  </a:lnTo>
                  <a:lnTo>
                    <a:pt x="108801" y="127059"/>
                  </a:lnTo>
                  <a:lnTo>
                    <a:pt x="105582" y="123840"/>
                  </a:lnTo>
                  <a:lnTo>
                    <a:pt x="105582" y="123840"/>
                  </a:lnTo>
                  <a:lnTo>
                    <a:pt x="102362" y="123840"/>
                  </a:lnTo>
                  <a:lnTo>
                    <a:pt x="99143" y="123840"/>
                  </a:lnTo>
                  <a:lnTo>
                    <a:pt x="99143" y="120620"/>
                  </a:lnTo>
                  <a:lnTo>
                    <a:pt x="95923" y="120620"/>
                  </a:lnTo>
                  <a:lnTo>
                    <a:pt x="95923" y="117401"/>
                  </a:lnTo>
                  <a:lnTo>
                    <a:pt x="95923" y="11740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5923" y="114181"/>
                  </a:lnTo>
                  <a:lnTo>
                    <a:pt x="92703" y="114181"/>
                  </a:lnTo>
                  <a:lnTo>
                    <a:pt x="92703" y="114181"/>
                  </a:lnTo>
                  <a:lnTo>
                    <a:pt x="86265" y="107743"/>
                  </a:lnTo>
                  <a:lnTo>
                    <a:pt x="83045" y="104523"/>
                  </a:lnTo>
                  <a:lnTo>
                    <a:pt x="79826" y="104523"/>
                  </a:lnTo>
                  <a:lnTo>
                    <a:pt x="76606" y="104523"/>
                  </a:lnTo>
                  <a:lnTo>
                    <a:pt x="76606" y="104523"/>
                  </a:lnTo>
                  <a:lnTo>
                    <a:pt x="73387" y="101304"/>
                  </a:lnTo>
                  <a:lnTo>
                    <a:pt x="73387" y="101304"/>
                  </a:lnTo>
                  <a:lnTo>
                    <a:pt x="70168" y="101304"/>
                  </a:lnTo>
                  <a:lnTo>
                    <a:pt x="70168" y="101304"/>
                  </a:lnTo>
                  <a:lnTo>
                    <a:pt x="70168" y="98094"/>
                  </a:lnTo>
                  <a:lnTo>
                    <a:pt x="70168" y="94874"/>
                  </a:lnTo>
                  <a:lnTo>
                    <a:pt x="70168" y="94874"/>
                  </a:lnTo>
                  <a:lnTo>
                    <a:pt x="66948" y="91655"/>
                  </a:lnTo>
                  <a:lnTo>
                    <a:pt x="66948" y="91655"/>
                  </a:lnTo>
                  <a:lnTo>
                    <a:pt x="63728" y="88435"/>
                  </a:lnTo>
                  <a:lnTo>
                    <a:pt x="63728" y="88435"/>
                  </a:lnTo>
                  <a:lnTo>
                    <a:pt x="60509" y="88435"/>
                  </a:lnTo>
                  <a:lnTo>
                    <a:pt x="57290" y="81996"/>
                  </a:lnTo>
                  <a:lnTo>
                    <a:pt x="57290" y="81996"/>
                  </a:lnTo>
                  <a:lnTo>
                    <a:pt x="44402" y="72338"/>
                  </a:lnTo>
                  <a:lnTo>
                    <a:pt x="41183" y="6911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5899"/>
                  </a:lnTo>
                  <a:lnTo>
                    <a:pt x="37964" y="62680"/>
                  </a:lnTo>
                  <a:lnTo>
                    <a:pt x="37964" y="62680"/>
                  </a:lnTo>
                  <a:lnTo>
                    <a:pt x="37964" y="59460"/>
                  </a:lnTo>
                  <a:lnTo>
                    <a:pt x="34744" y="53021"/>
                  </a:lnTo>
                  <a:lnTo>
                    <a:pt x="31525" y="53021"/>
                  </a:lnTo>
                  <a:lnTo>
                    <a:pt x="31525" y="49802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8305" y="4658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3363"/>
                  </a:lnTo>
                  <a:lnTo>
                    <a:pt x="25085" y="40144"/>
                  </a:lnTo>
                  <a:lnTo>
                    <a:pt x="25085" y="40144"/>
                  </a:lnTo>
                  <a:lnTo>
                    <a:pt x="21866" y="36924"/>
                  </a:lnTo>
                  <a:lnTo>
                    <a:pt x="18647" y="3692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8647" y="33714"/>
                  </a:lnTo>
                  <a:lnTo>
                    <a:pt x="15427" y="30495"/>
                  </a:lnTo>
                  <a:lnTo>
                    <a:pt x="18647" y="27275"/>
                  </a:lnTo>
                  <a:lnTo>
                    <a:pt x="15427" y="27275"/>
                  </a:lnTo>
                  <a:lnTo>
                    <a:pt x="15427" y="27275"/>
                  </a:lnTo>
                  <a:lnTo>
                    <a:pt x="15427" y="2405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5427" y="20836"/>
                  </a:lnTo>
                  <a:lnTo>
                    <a:pt x="12208" y="20836"/>
                  </a:lnTo>
                  <a:lnTo>
                    <a:pt x="12208" y="20836"/>
                  </a:lnTo>
                  <a:lnTo>
                    <a:pt x="8988" y="17617"/>
                  </a:lnTo>
                  <a:lnTo>
                    <a:pt x="8988" y="17617"/>
                  </a:lnTo>
                  <a:lnTo>
                    <a:pt x="12208" y="14398"/>
                  </a:lnTo>
                  <a:lnTo>
                    <a:pt x="12208" y="11178"/>
                  </a:lnTo>
                  <a:lnTo>
                    <a:pt x="8988" y="11178"/>
                  </a:lnTo>
                  <a:lnTo>
                    <a:pt x="8988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795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3129"/>
                  </a:lnTo>
                  <a:lnTo>
                    <a:pt x="5769" y="-89"/>
                  </a:lnTo>
                  <a:lnTo>
                    <a:pt x="2550" y="-89"/>
                  </a:lnTo>
                  <a:lnTo>
                    <a:pt x="2550" y="-89"/>
                  </a:lnTo>
                  <a:lnTo>
                    <a:pt x="-670" y="-89"/>
                  </a:lnTo>
                  <a:lnTo>
                    <a:pt x="-670" y="139937"/>
                  </a:lnTo>
                  <a:lnTo>
                    <a:pt x="-670" y="215585"/>
                  </a:lnTo>
                  <a:lnTo>
                    <a:pt x="25085" y="225243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4744" y="228462"/>
                  </a:lnTo>
                  <a:lnTo>
                    <a:pt x="37964" y="22846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1672"/>
                  </a:lnTo>
                  <a:lnTo>
                    <a:pt x="37964" y="234892"/>
                  </a:lnTo>
                  <a:lnTo>
                    <a:pt x="41183" y="234892"/>
                  </a:lnTo>
                  <a:lnTo>
                    <a:pt x="41183" y="234892"/>
                  </a:lnTo>
                  <a:lnTo>
                    <a:pt x="47622" y="238111"/>
                  </a:lnTo>
                  <a:lnTo>
                    <a:pt x="50851" y="241331"/>
                  </a:lnTo>
                  <a:lnTo>
                    <a:pt x="50851" y="241331"/>
                  </a:lnTo>
                  <a:lnTo>
                    <a:pt x="54070" y="241331"/>
                  </a:lnTo>
                  <a:lnTo>
                    <a:pt x="54070" y="244550"/>
                  </a:lnTo>
                  <a:lnTo>
                    <a:pt x="60509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3728" y="244550"/>
                  </a:lnTo>
                  <a:lnTo>
                    <a:pt x="66948" y="244550"/>
                  </a:lnTo>
                  <a:lnTo>
                    <a:pt x="70168" y="247770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0989"/>
                  </a:lnTo>
                  <a:lnTo>
                    <a:pt x="73387" y="254208"/>
                  </a:lnTo>
                  <a:lnTo>
                    <a:pt x="76606" y="254208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79826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304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6265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3867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89484" y="267086"/>
                  </a:lnTo>
                  <a:lnTo>
                    <a:pt x="92703" y="267086"/>
                  </a:lnTo>
                  <a:lnTo>
                    <a:pt x="92703" y="270306"/>
                  </a:lnTo>
                  <a:lnTo>
                    <a:pt x="95923" y="273525"/>
                  </a:lnTo>
                  <a:lnTo>
                    <a:pt x="99143" y="276745"/>
                  </a:lnTo>
                  <a:lnTo>
                    <a:pt x="105582" y="279964"/>
                  </a:lnTo>
                  <a:lnTo>
                    <a:pt x="105582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08801" y="283184"/>
                  </a:lnTo>
                  <a:lnTo>
                    <a:pt x="112020" y="283184"/>
                  </a:lnTo>
                  <a:lnTo>
                    <a:pt x="112020" y="283184"/>
                  </a:lnTo>
                  <a:lnTo>
                    <a:pt x="115240" y="283184"/>
                  </a:lnTo>
                  <a:lnTo>
                    <a:pt x="118459" y="283184"/>
                  </a:lnTo>
                  <a:lnTo>
                    <a:pt x="118459" y="283184"/>
                  </a:lnTo>
                  <a:lnTo>
                    <a:pt x="124898" y="286403"/>
                  </a:lnTo>
                  <a:lnTo>
                    <a:pt x="128117" y="286403"/>
                  </a:lnTo>
                  <a:lnTo>
                    <a:pt x="131337" y="286403"/>
                  </a:lnTo>
                  <a:lnTo>
                    <a:pt x="134557" y="286403"/>
                  </a:lnTo>
                  <a:lnTo>
                    <a:pt x="134557" y="289622"/>
                  </a:lnTo>
                  <a:lnTo>
                    <a:pt x="134557" y="289622"/>
                  </a:lnTo>
                  <a:lnTo>
                    <a:pt x="137776" y="292842"/>
                  </a:lnTo>
                  <a:lnTo>
                    <a:pt x="137776" y="29284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6052"/>
                  </a:lnTo>
                  <a:lnTo>
                    <a:pt x="140995" y="299271"/>
                  </a:lnTo>
                  <a:lnTo>
                    <a:pt x="140995" y="299271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7434" y="308930"/>
                  </a:lnTo>
                  <a:lnTo>
                    <a:pt x="144215" y="308930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4215" y="312149"/>
                  </a:lnTo>
                  <a:lnTo>
                    <a:pt x="147434" y="315369"/>
                  </a:lnTo>
                  <a:lnTo>
                    <a:pt x="147434" y="315369"/>
                  </a:lnTo>
                  <a:lnTo>
                    <a:pt x="14743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0654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53873" y="318588"/>
                  </a:lnTo>
                  <a:lnTo>
                    <a:pt x="171590" y="331466"/>
                  </a:lnTo>
                  <a:lnTo>
                    <a:pt x="174809" y="331466"/>
                  </a:lnTo>
                  <a:lnTo>
                    <a:pt x="174809" y="334685"/>
                  </a:lnTo>
                  <a:lnTo>
                    <a:pt x="174809" y="334685"/>
                  </a:lnTo>
                  <a:lnTo>
                    <a:pt x="178028" y="337905"/>
                  </a:lnTo>
                  <a:lnTo>
                    <a:pt x="181248" y="341124"/>
                  </a:lnTo>
                  <a:lnTo>
                    <a:pt x="184468" y="341124"/>
                  </a:lnTo>
                  <a:lnTo>
                    <a:pt x="187687" y="341124"/>
                  </a:lnTo>
                  <a:lnTo>
                    <a:pt x="194126" y="347563"/>
                  </a:lnTo>
                  <a:lnTo>
                    <a:pt x="194126" y="347563"/>
                  </a:lnTo>
                  <a:lnTo>
                    <a:pt x="197345" y="350783"/>
                  </a:lnTo>
                  <a:lnTo>
                    <a:pt x="200565" y="350783"/>
                  </a:lnTo>
                  <a:lnTo>
                    <a:pt x="200565" y="350783"/>
                  </a:lnTo>
                  <a:lnTo>
                    <a:pt x="200565" y="354002"/>
                  </a:lnTo>
                  <a:lnTo>
                    <a:pt x="203784" y="354002"/>
                  </a:lnTo>
                  <a:lnTo>
                    <a:pt x="207003" y="354002"/>
                  </a:lnTo>
                  <a:lnTo>
                    <a:pt x="207003" y="354002"/>
                  </a:lnTo>
                  <a:lnTo>
                    <a:pt x="210223" y="357221"/>
                  </a:lnTo>
                  <a:lnTo>
                    <a:pt x="21022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3443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6662" y="35722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19882" y="360431"/>
                  </a:lnTo>
                  <a:lnTo>
                    <a:pt x="223101" y="363651"/>
                  </a:lnTo>
                  <a:lnTo>
                    <a:pt x="223101" y="366870"/>
                  </a:lnTo>
                  <a:lnTo>
                    <a:pt x="226320" y="370090"/>
                  </a:lnTo>
                  <a:lnTo>
                    <a:pt x="226320" y="370090"/>
                  </a:lnTo>
                  <a:lnTo>
                    <a:pt x="229540" y="373309"/>
                  </a:lnTo>
                  <a:lnTo>
                    <a:pt x="229540" y="376529"/>
                  </a:lnTo>
                  <a:lnTo>
                    <a:pt x="232759" y="376529"/>
                  </a:lnTo>
                  <a:lnTo>
                    <a:pt x="235978" y="376529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5978" y="379748"/>
                  </a:lnTo>
                  <a:lnTo>
                    <a:pt x="239198" y="382968"/>
                  </a:lnTo>
                  <a:lnTo>
                    <a:pt x="239198" y="382968"/>
                  </a:lnTo>
                  <a:lnTo>
                    <a:pt x="23919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5978" y="386187"/>
                  </a:lnTo>
                  <a:lnTo>
                    <a:pt x="239198" y="386187"/>
                  </a:lnTo>
                  <a:lnTo>
                    <a:pt x="242417" y="389406"/>
                  </a:lnTo>
                  <a:lnTo>
                    <a:pt x="242417" y="38940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2626"/>
                  </a:lnTo>
                  <a:lnTo>
                    <a:pt x="242417" y="395845"/>
                  </a:lnTo>
                  <a:lnTo>
                    <a:pt x="245637" y="395845"/>
                  </a:lnTo>
                  <a:lnTo>
                    <a:pt x="24563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48857" y="39584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399065"/>
                  </a:lnTo>
                  <a:lnTo>
                    <a:pt x="252076" y="402284"/>
                  </a:lnTo>
                  <a:lnTo>
                    <a:pt x="252076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48857" y="40228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05504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2076" y="410333"/>
                  </a:lnTo>
                  <a:lnTo>
                    <a:pt x="255295" y="413552"/>
                  </a:lnTo>
                  <a:lnTo>
                    <a:pt x="255295" y="41355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6772"/>
                  </a:lnTo>
                  <a:lnTo>
                    <a:pt x="25529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58515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173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19991"/>
                  </a:lnTo>
                  <a:lnTo>
                    <a:pt x="264954" y="423201"/>
                  </a:lnTo>
                  <a:lnTo>
                    <a:pt x="268173" y="423201"/>
                  </a:lnTo>
                  <a:lnTo>
                    <a:pt x="268173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1392" y="423201"/>
                  </a:lnTo>
                  <a:lnTo>
                    <a:pt x="274612" y="42320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6421"/>
                  </a:lnTo>
                  <a:lnTo>
                    <a:pt x="274612" y="429640"/>
                  </a:lnTo>
                  <a:lnTo>
                    <a:pt x="274612" y="429640"/>
                  </a:lnTo>
                  <a:lnTo>
                    <a:pt x="277841" y="429640"/>
                  </a:lnTo>
                  <a:lnTo>
                    <a:pt x="277841" y="429640"/>
                  </a:lnTo>
                  <a:lnTo>
                    <a:pt x="281060" y="429640"/>
                  </a:lnTo>
                  <a:lnTo>
                    <a:pt x="281060" y="429640"/>
                  </a:lnTo>
                  <a:lnTo>
                    <a:pt x="284280" y="432859"/>
                  </a:lnTo>
                  <a:lnTo>
                    <a:pt x="284280" y="432859"/>
                  </a:lnTo>
                  <a:lnTo>
                    <a:pt x="284280" y="436079"/>
                  </a:lnTo>
                  <a:lnTo>
                    <a:pt x="284280" y="436079"/>
                  </a:lnTo>
                  <a:lnTo>
                    <a:pt x="287500" y="436079"/>
                  </a:lnTo>
                  <a:lnTo>
                    <a:pt x="290719" y="436079"/>
                  </a:lnTo>
                  <a:lnTo>
                    <a:pt x="293938" y="439298"/>
                  </a:lnTo>
                  <a:lnTo>
                    <a:pt x="293938" y="43929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2518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3938" y="445737"/>
                  </a:lnTo>
                  <a:lnTo>
                    <a:pt x="297158" y="445737"/>
                  </a:lnTo>
                  <a:lnTo>
                    <a:pt x="297158" y="448957"/>
                  </a:lnTo>
                  <a:lnTo>
                    <a:pt x="300377" y="448957"/>
                  </a:lnTo>
                  <a:lnTo>
                    <a:pt x="300377" y="448957"/>
                  </a:lnTo>
                  <a:lnTo>
                    <a:pt x="306816" y="455396"/>
                  </a:lnTo>
                  <a:lnTo>
                    <a:pt x="313255" y="465054"/>
                  </a:lnTo>
                  <a:lnTo>
                    <a:pt x="313255" y="465054"/>
                  </a:lnTo>
                  <a:lnTo>
                    <a:pt x="316475" y="465054"/>
                  </a:lnTo>
                  <a:lnTo>
                    <a:pt x="316475" y="465054"/>
                  </a:lnTo>
                  <a:lnTo>
                    <a:pt x="321303" y="474712"/>
                  </a:lnTo>
                  <a:lnTo>
                    <a:pt x="316475" y="477932"/>
                  </a:lnTo>
                  <a:lnTo>
                    <a:pt x="316475" y="481151"/>
                  </a:lnTo>
                  <a:lnTo>
                    <a:pt x="316475" y="481151"/>
                  </a:lnTo>
                  <a:lnTo>
                    <a:pt x="321303" y="481151"/>
                  </a:lnTo>
                  <a:lnTo>
                    <a:pt x="321303" y="48115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1303" y="48437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4523" y="481151"/>
                  </a:lnTo>
                  <a:lnTo>
                    <a:pt x="327743" y="484371"/>
                  </a:lnTo>
                  <a:lnTo>
                    <a:pt x="330962" y="484371"/>
                  </a:lnTo>
                  <a:lnTo>
                    <a:pt x="33096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4182" y="484371"/>
                  </a:lnTo>
                  <a:lnTo>
                    <a:pt x="337401" y="48437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062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3840" y="487581"/>
                  </a:lnTo>
                  <a:lnTo>
                    <a:pt x="347059" y="487581"/>
                  </a:lnTo>
                  <a:lnTo>
                    <a:pt x="350278" y="487581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0800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0278" y="497239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045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3498" y="503678"/>
                  </a:lnTo>
                  <a:lnTo>
                    <a:pt x="356718" y="506897"/>
                  </a:lnTo>
                  <a:lnTo>
                    <a:pt x="356718" y="510117"/>
                  </a:lnTo>
                  <a:lnTo>
                    <a:pt x="356718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59937" y="510117"/>
                  </a:lnTo>
                  <a:lnTo>
                    <a:pt x="363157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6376" y="510117"/>
                  </a:lnTo>
                  <a:lnTo>
                    <a:pt x="369595" y="510117"/>
                  </a:lnTo>
                  <a:lnTo>
                    <a:pt x="369595" y="510117"/>
                  </a:lnTo>
                  <a:lnTo>
                    <a:pt x="372815" y="506897"/>
                  </a:lnTo>
                  <a:lnTo>
                    <a:pt x="372815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6897"/>
                  </a:lnTo>
                  <a:lnTo>
                    <a:pt x="376034" y="503678"/>
                  </a:lnTo>
                  <a:lnTo>
                    <a:pt x="37603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79254" y="503678"/>
                  </a:lnTo>
                  <a:lnTo>
                    <a:pt x="382473" y="503678"/>
                  </a:lnTo>
                  <a:lnTo>
                    <a:pt x="382473" y="503678"/>
                  </a:lnTo>
                  <a:lnTo>
                    <a:pt x="382473" y="506897"/>
                  </a:lnTo>
                  <a:lnTo>
                    <a:pt x="382473" y="506897"/>
                  </a:lnTo>
                  <a:lnTo>
                    <a:pt x="385692" y="510117"/>
                  </a:lnTo>
                  <a:lnTo>
                    <a:pt x="388912" y="510117"/>
                  </a:lnTo>
                  <a:lnTo>
                    <a:pt x="392141" y="513336"/>
                  </a:lnTo>
                  <a:lnTo>
                    <a:pt x="395360" y="513336"/>
                  </a:lnTo>
                  <a:lnTo>
                    <a:pt x="401800" y="516556"/>
                  </a:lnTo>
                  <a:lnTo>
                    <a:pt x="405019" y="519775"/>
                  </a:lnTo>
                  <a:lnTo>
                    <a:pt x="408238" y="519775"/>
                  </a:lnTo>
                  <a:lnTo>
                    <a:pt x="408238" y="522995"/>
                  </a:lnTo>
                  <a:lnTo>
                    <a:pt x="411458" y="526214"/>
                  </a:lnTo>
                  <a:lnTo>
                    <a:pt x="411458" y="529433"/>
                  </a:lnTo>
                  <a:lnTo>
                    <a:pt x="414677" y="532653"/>
                  </a:lnTo>
                  <a:lnTo>
                    <a:pt x="417896" y="532653"/>
                  </a:lnTo>
                  <a:lnTo>
                    <a:pt x="417896" y="532653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5872"/>
                  </a:lnTo>
                  <a:lnTo>
                    <a:pt x="424335" y="539092"/>
                  </a:lnTo>
                  <a:lnTo>
                    <a:pt x="42755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0775" y="542311"/>
                  </a:lnTo>
                  <a:lnTo>
                    <a:pt x="433994" y="542311"/>
                  </a:lnTo>
                  <a:lnTo>
                    <a:pt x="433994" y="542311"/>
                  </a:lnTo>
                  <a:lnTo>
                    <a:pt x="433994" y="545531"/>
                  </a:lnTo>
                  <a:lnTo>
                    <a:pt x="437213" y="545531"/>
                  </a:lnTo>
                  <a:lnTo>
                    <a:pt x="437213" y="545531"/>
                  </a:lnTo>
                  <a:lnTo>
                    <a:pt x="437213" y="548750"/>
                  </a:lnTo>
                  <a:lnTo>
                    <a:pt x="440433" y="551960"/>
                  </a:lnTo>
                  <a:lnTo>
                    <a:pt x="450091" y="555180"/>
                  </a:lnTo>
                  <a:lnTo>
                    <a:pt x="450091" y="555180"/>
                  </a:lnTo>
                  <a:lnTo>
                    <a:pt x="450091" y="558399"/>
                  </a:lnTo>
                  <a:lnTo>
                    <a:pt x="450091" y="558399"/>
                  </a:lnTo>
                  <a:lnTo>
                    <a:pt x="453310" y="558399"/>
                  </a:lnTo>
                  <a:lnTo>
                    <a:pt x="453310" y="558399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1618"/>
                  </a:lnTo>
                  <a:lnTo>
                    <a:pt x="453310" y="564838"/>
                  </a:lnTo>
                  <a:lnTo>
                    <a:pt x="459750" y="568057"/>
                  </a:lnTo>
                  <a:lnTo>
                    <a:pt x="459750" y="571277"/>
                  </a:lnTo>
                  <a:lnTo>
                    <a:pt x="462969" y="571277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2969" y="574496"/>
                  </a:lnTo>
                  <a:lnTo>
                    <a:pt x="466188" y="577716"/>
                  </a:lnTo>
                  <a:lnTo>
                    <a:pt x="46618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69408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77716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2627" y="580935"/>
                  </a:lnTo>
                  <a:lnTo>
                    <a:pt x="475847" y="580935"/>
                  </a:lnTo>
                  <a:lnTo>
                    <a:pt x="475847" y="580935"/>
                  </a:lnTo>
                  <a:lnTo>
                    <a:pt x="479066" y="580935"/>
                  </a:lnTo>
                  <a:lnTo>
                    <a:pt x="479066" y="580935"/>
                  </a:lnTo>
                  <a:lnTo>
                    <a:pt x="479066" y="577716"/>
                  </a:lnTo>
                  <a:lnTo>
                    <a:pt x="475847" y="577716"/>
                  </a:lnTo>
                  <a:lnTo>
                    <a:pt x="475847" y="574496"/>
                  </a:lnTo>
                  <a:lnTo>
                    <a:pt x="479066" y="571277"/>
                  </a:lnTo>
                  <a:lnTo>
                    <a:pt x="479066" y="571277"/>
                  </a:lnTo>
                  <a:lnTo>
                    <a:pt x="483895" y="571277"/>
                  </a:lnTo>
                  <a:lnTo>
                    <a:pt x="483895" y="571277"/>
                  </a:lnTo>
                  <a:lnTo>
                    <a:pt x="487115" y="571277"/>
                  </a:lnTo>
                  <a:lnTo>
                    <a:pt x="487115" y="568057"/>
                  </a:lnTo>
                  <a:lnTo>
                    <a:pt x="483895" y="568057"/>
                  </a:lnTo>
                  <a:lnTo>
                    <a:pt x="483895" y="568057"/>
                  </a:lnTo>
                  <a:lnTo>
                    <a:pt x="487115" y="564838"/>
                  </a:lnTo>
                  <a:lnTo>
                    <a:pt x="487115" y="564838"/>
                  </a:lnTo>
                  <a:lnTo>
                    <a:pt x="490334" y="564838"/>
                  </a:lnTo>
                  <a:lnTo>
                    <a:pt x="490334" y="564838"/>
                  </a:lnTo>
                  <a:lnTo>
                    <a:pt x="490334" y="55518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0334" y="551960"/>
                  </a:lnTo>
                  <a:lnTo>
                    <a:pt x="493554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5196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8750"/>
                  </a:lnTo>
                  <a:lnTo>
                    <a:pt x="496773" y="545531"/>
                  </a:lnTo>
                  <a:lnTo>
                    <a:pt x="496773" y="545531"/>
                  </a:lnTo>
                  <a:lnTo>
                    <a:pt x="499992" y="545531"/>
                  </a:lnTo>
                  <a:lnTo>
                    <a:pt x="499992" y="542311"/>
                  </a:lnTo>
                  <a:lnTo>
                    <a:pt x="499992" y="542311"/>
                  </a:lnTo>
                  <a:lnTo>
                    <a:pt x="496773" y="539092"/>
                  </a:lnTo>
                  <a:lnTo>
                    <a:pt x="496773" y="539092"/>
                  </a:lnTo>
                  <a:lnTo>
                    <a:pt x="493554" y="539092"/>
                  </a:lnTo>
                  <a:lnTo>
                    <a:pt x="493554" y="535872"/>
                  </a:lnTo>
                  <a:lnTo>
                    <a:pt x="493554" y="535872"/>
                  </a:lnTo>
                  <a:lnTo>
                    <a:pt x="493554" y="532653"/>
                  </a:lnTo>
                  <a:lnTo>
                    <a:pt x="493554" y="529433"/>
                  </a:lnTo>
                  <a:lnTo>
                    <a:pt x="493554" y="529433"/>
                  </a:lnTo>
                  <a:lnTo>
                    <a:pt x="496773" y="526214"/>
                  </a:lnTo>
                  <a:lnTo>
                    <a:pt x="496773" y="526214"/>
                  </a:lnTo>
                  <a:lnTo>
                    <a:pt x="496773" y="522995"/>
                  </a:lnTo>
                  <a:lnTo>
                    <a:pt x="493554" y="522995"/>
                  </a:lnTo>
                  <a:lnTo>
                    <a:pt x="493554" y="519775"/>
                  </a:lnTo>
                  <a:lnTo>
                    <a:pt x="493554" y="516556"/>
                  </a:lnTo>
                  <a:lnTo>
                    <a:pt x="499992" y="510117"/>
                  </a:lnTo>
                  <a:lnTo>
                    <a:pt x="499992" y="510117"/>
                  </a:lnTo>
                  <a:lnTo>
                    <a:pt x="499992" y="506897"/>
                  </a:lnTo>
                  <a:lnTo>
                    <a:pt x="499992" y="503678"/>
                  </a:lnTo>
                  <a:lnTo>
                    <a:pt x="499992" y="500458"/>
                  </a:lnTo>
                  <a:lnTo>
                    <a:pt x="499992" y="500458"/>
                  </a:lnTo>
                  <a:lnTo>
                    <a:pt x="503212" y="500458"/>
                  </a:lnTo>
                  <a:lnTo>
                    <a:pt x="506441" y="497239"/>
                  </a:lnTo>
                  <a:lnTo>
                    <a:pt x="506441" y="497239"/>
                  </a:lnTo>
                  <a:lnTo>
                    <a:pt x="506441" y="494019"/>
                  </a:lnTo>
                  <a:lnTo>
                    <a:pt x="506441" y="494019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499992" y="487581"/>
                  </a:lnTo>
                  <a:lnTo>
                    <a:pt x="503212" y="487581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3212" y="490800"/>
                  </a:lnTo>
                  <a:lnTo>
                    <a:pt x="506441" y="490800"/>
                  </a:lnTo>
                  <a:lnTo>
                    <a:pt x="506441" y="487581"/>
                  </a:lnTo>
                  <a:lnTo>
                    <a:pt x="506441" y="481151"/>
                  </a:lnTo>
                  <a:lnTo>
                    <a:pt x="509660" y="481151"/>
                  </a:lnTo>
                  <a:lnTo>
                    <a:pt x="516100" y="477932"/>
                  </a:lnTo>
                  <a:lnTo>
                    <a:pt x="519319" y="477932"/>
                  </a:lnTo>
                  <a:lnTo>
                    <a:pt x="535416" y="465054"/>
                  </a:lnTo>
                  <a:lnTo>
                    <a:pt x="535416" y="465054"/>
                  </a:lnTo>
                  <a:lnTo>
                    <a:pt x="535416" y="461834"/>
                  </a:lnTo>
                  <a:lnTo>
                    <a:pt x="532196" y="461834"/>
                  </a:lnTo>
                  <a:lnTo>
                    <a:pt x="532196" y="458615"/>
                  </a:lnTo>
                  <a:lnTo>
                    <a:pt x="535416" y="455396"/>
                  </a:lnTo>
                  <a:lnTo>
                    <a:pt x="535416" y="455396"/>
                  </a:lnTo>
                  <a:lnTo>
                    <a:pt x="538635" y="452176"/>
                  </a:lnTo>
                  <a:lnTo>
                    <a:pt x="538635" y="452176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8957"/>
                  </a:lnTo>
                  <a:lnTo>
                    <a:pt x="535416" y="445737"/>
                  </a:lnTo>
                  <a:lnTo>
                    <a:pt x="538635" y="445737"/>
                  </a:lnTo>
                  <a:lnTo>
                    <a:pt x="541855" y="445737"/>
                  </a:lnTo>
                  <a:lnTo>
                    <a:pt x="541855" y="445737"/>
                  </a:lnTo>
                  <a:lnTo>
                    <a:pt x="541855" y="442518"/>
                  </a:lnTo>
                  <a:lnTo>
                    <a:pt x="541855" y="439298"/>
                  </a:lnTo>
                  <a:lnTo>
                    <a:pt x="541855" y="436079"/>
                  </a:lnTo>
                  <a:lnTo>
                    <a:pt x="541855" y="432859"/>
                  </a:lnTo>
                  <a:lnTo>
                    <a:pt x="545075" y="432859"/>
                  </a:lnTo>
                  <a:lnTo>
                    <a:pt x="548294" y="432859"/>
                  </a:lnTo>
                  <a:lnTo>
                    <a:pt x="548294" y="429640"/>
                  </a:lnTo>
                  <a:lnTo>
                    <a:pt x="551513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8294" y="426421"/>
                  </a:lnTo>
                  <a:lnTo>
                    <a:pt x="545075" y="426421"/>
                  </a:lnTo>
                  <a:lnTo>
                    <a:pt x="548294" y="419991"/>
                  </a:lnTo>
                  <a:lnTo>
                    <a:pt x="551513" y="419991"/>
                  </a:lnTo>
                  <a:lnTo>
                    <a:pt x="551513" y="419991"/>
                  </a:lnTo>
                  <a:lnTo>
                    <a:pt x="554733" y="419991"/>
                  </a:lnTo>
                  <a:lnTo>
                    <a:pt x="554733" y="419991"/>
                  </a:lnTo>
                  <a:lnTo>
                    <a:pt x="557952" y="419991"/>
                  </a:lnTo>
                  <a:lnTo>
                    <a:pt x="557952" y="416772"/>
                  </a:lnTo>
                  <a:lnTo>
                    <a:pt x="557952" y="416772"/>
                  </a:lnTo>
                  <a:lnTo>
                    <a:pt x="557952" y="413552"/>
                  </a:lnTo>
                  <a:lnTo>
                    <a:pt x="557952" y="413552"/>
                  </a:lnTo>
                  <a:lnTo>
                    <a:pt x="561172" y="413552"/>
                  </a:lnTo>
                  <a:lnTo>
                    <a:pt x="564391" y="413552"/>
                  </a:lnTo>
                  <a:lnTo>
                    <a:pt x="564391" y="413552"/>
                  </a:lnTo>
                  <a:lnTo>
                    <a:pt x="564391" y="410333"/>
                  </a:lnTo>
                  <a:lnTo>
                    <a:pt x="567610" y="410333"/>
                  </a:lnTo>
                  <a:lnTo>
                    <a:pt x="567610" y="405504"/>
                  </a:lnTo>
                  <a:lnTo>
                    <a:pt x="570830" y="405504"/>
                  </a:lnTo>
                  <a:lnTo>
                    <a:pt x="570830" y="402284"/>
                  </a:lnTo>
                  <a:lnTo>
                    <a:pt x="570830" y="392626"/>
                  </a:lnTo>
                  <a:lnTo>
                    <a:pt x="570830" y="389406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6D308BE-C39C-203C-90E0-C1A1A0E26194}"/>
                </a:ext>
              </a:extLst>
            </p:cNvPr>
            <p:cNvSpPr/>
            <p:nvPr/>
          </p:nvSpPr>
          <p:spPr>
            <a:xfrm>
              <a:off x="7924208" y="1970358"/>
              <a:ext cx="352425" cy="552450"/>
            </a:xfrm>
            <a:custGeom>
              <a:avLst/>
              <a:gdLst>
                <a:gd name="connsiteX0" fmla="*/ 351755 w 352425"/>
                <a:gd name="connsiteY0" fmla="*/ 90370 h 552450"/>
                <a:gd name="connsiteX1" fmla="*/ 348583 w 352425"/>
                <a:gd name="connsiteY1" fmla="*/ 87141 h 552450"/>
                <a:gd name="connsiteX2" fmla="*/ 348583 w 352425"/>
                <a:gd name="connsiteY2" fmla="*/ 83912 h 552450"/>
                <a:gd name="connsiteX3" fmla="*/ 348583 w 352425"/>
                <a:gd name="connsiteY3" fmla="*/ 80683 h 552450"/>
                <a:gd name="connsiteX4" fmla="*/ 348583 w 352425"/>
                <a:gd name="connsiteY4" fmla="*/ 80683 h 552450"/>
                <a:gd name="connsiteX5" fmla="*/ 348583 w 352425"/>
                <a:gd name="connsiteY5" fmla="*/ 80683 h 552450"/>
                <a:gd name="connsiteX6" fmla="*/ 342230 w 352425"/>
                <a:gd name="connsiteY6" fmla="*/ 74215 h 552450"/>
                <a:gd name="connsiteX7" fmla="*/ 329533 w 352425"/>
                <a:gd name="connsiteY7" fmla="*/ 61290 h 552450"/>
                <a:gd name="connsiteX8" fmla="*/ 326352 w 352425"/>
                <a:gd name="connsiteY8" fmla="*/ 58061 h 552450"/>
                <a:gd name="connsiteX9" fmla="*/ 323180 w 352425"/>
                <a:gd name="connsiteY9" fmla="*/ 51603 h 552450"/>
                <a:gd name="connsiteX10" fmla="*/ 320008 w 352425"/>
                <a:gd name="connsiteY10" fmla="*/ 48374 h 552450"/>
                <a:gd name="connsiteX11" fmla="*/ 320008 w 352425"/>
                <a:gd name="connsiteY11" fmla="*/ 41907 h 552450"/>
                <a:gd name="connsiteX12" fmla="*/ 320008 w 352425"/>
                <a:gd name="connsiteY12" fmla="*/ 38678 h 552450"/>
                <a:gd name="connsiteX13" fmla="*/ 320008 w 352425"/>
                <a:gd name="connsiteY13" fmla="*/ 35449 h 552450"/>
                <a:gd name="connsiteX14" fmla="*/ 313655 w 352425"/>
                <a:gd name="connsiteY14" fmla="*/ 32220 h 552450"/>
                <a:gd name="connsiteX15" fmla="*/ 307302 w 352425"/>
                <a:gd name="connsiteY15" fmla="*/ 25762 h 552450"/>
                <a:gd name="connsiteX16" fmla="*/ 304130 w 352425"/>
                <a:gd name="connsiteY16" fmla="*/ 22523 h 552450"/>
                <a:gd name="connsiteX17" fmla="*/ 300958 w 352425"/>
                <a:gd name="connsiteY17" fmla="*/ 19294 h 552450"/>
                <a:gd name="connsiteX18" fmla="*/ 300958 w 352425"/>
                <a:gd name="connsiteY18" fmla="*/ 16065 h 552450"/>
                <a:gd name="connsiteX19" fmla="*/ 300958 w 352425"/>
                <a:gd name="connsiteY19" fmla="*/ 12836 h 552450"/>
                <a:gd name="connsiteX20" fmla="*/ 300958 w 352425"/>
                <a:gd name="connsiteY20" fmla="*/ 12836 h 552450"/>
                <a:gd name="connsiteX21" fmla="*/ 294605 w 352425"/>
                <a:gd name="connsiteY21" fmla="*/ 9608 h 552450"/>
                <a:gd name="connsiteX22" fmla="*/ 270793 w 352425"/>
                <a:gd name="connsiteY22" fmla="*/ 3140 h 552450"/>
                <a:gd name="connsiteX23" fmla="*/ 267621 w 352425"/>
                <a:gd name="connsiteY23" fmla="*/ 3140 h 552450"/>
                <a:gd name="connsiteX24" fmla="*/ 264439 w 352425"/>
                <a:gd name="connsiteY24" fmla="*/ 3140 h 552450"/>
                <a:gd name="connsiteX25" fmla="*/ 261268 w 352425"/>
                <a:gd name="connsiteY25" fmla="*/ 3140 h 552450"/>
                <a:gd name="connsiteX26" fmla="*/ 261268 w 352425"/>
                <a:gd name="connsiteY26" fmla="*/ 3140 h 552450"/>
                <a:gd name="connsiteX27" fmla="*/ 258096 w 352425"/>
                <a:gd name="connsiteY27" fmla="*/ -89 h 552450"/>
                <a:gd name="connsiteX28" fmla="*/ 258096 w 352425"/>
                <a:gd name="connsiteY28" fmla="*/ -89 h 552450"/>
                <a:gd name="connsiteX29" fmla="*/ 254914 w 352425"/>
                <a:gd name="connsiteY29" fmla="*/ -89 h 552450"/>
                <a:gd name="connsiteX30" fmla="*/ 254914 w 352425"/>
                <a:gd name="connsiteY30" fmla="*/ -89 h 552450"/>
                <a:gd name="connsiteX31" fmla="*/ 251743 w 352425"/>
                <a:gd name="connsiteY31" fmla="*/ -89 h 552450"/>
                <a:gd name="connsiteX32" fmla="*/ 235864 w 352425"/>
                <a:gd name="connsiteY32" fmla="*/ 6369 h 552450"/>
                <a:gd name="connsiteX33" fmla="*/ 232693 w 352425"/>
                <a:gd name="connsiteY33" fmla="*/ 6369 h 552450"/>
                <a:gd name="connsiteX34" fmla="*/ 232693 w 352425"/>
                <a:gd name="connsiteY34" fmla="*/ 6369 h 552450"/>
                <a:gd name="connsiteX35" fmla="*/ 223168 w 352425"/>
                <a:gd name="connsiteY35" fmla="*/ 9608 h 552450"/>
                <a:gd name="connsiteX36" fmla="*/ 219996 w 352425"/>
                <a:gd name="connsiteY36" fmla="*/ 9608 h 552450"/>
                <a:gd name="connsiteX37" fmla="*/ 216814 w 352425"/>
                <a:gd name="connsiteY37" fmla="*/ 9608 h 552450"/>
                <a:gd name="connsiteX38" fmla="*/ 210471 w 352425"/>
                <a:gd name="connsiteY38" fmla="*/ 6369 h 552450"/>
                <a:gd name="connsiteX39" fmla="*/ 207289 w 352425"/>
                <a:gd name="connsiteY39" fmla="*/ 6369 h 552450"/>
                <a:gd name="connsiteX40" fmla="*/ 204118 w 352425"/>
                <a:gd name="connsiteY40" fmla="*/ 6369 h 552450"/>
                <a:gd name="connsiteX41" fmla="*/ 200946 w 352425"/>
                <a:gd name="connsiteY41" fmla="*/ 9608 h 552450"/>
                <a:gd name="connsiteX42" fmla="*/ 194593 w 352425"/>
                <a:gd name="connsiteY42" fmla="*/ 12836 h 552450"/>
                <a:gd name="connsiteX43" fmla="*/ 191421 w 352425"/>
                <a:gd name="connsiteY43" fmla="*/ 16065 h 552450"/>
                <a:gd name="connsiteX44" fmla="*/ 191421 w 352425"/>
                <a:gd name="connsiteY44" fmla="*/ 19294 h 552450"/>
                <a:gd name="connsiteX45" fmla="*/ 188239 w 352425"/>
                <a:gd name="connsiteY45" fmla="*/ 19294 h 552450"/>
                <a:gd name="connsiteX46" fmla="*/ 178714 w 352425"/>
                <a:gd name="connsiteY46" fmla="*/ 25762 h 552450"/>
                <a:gd name="connsiteX47" fmla="*/ 169189 w 352425"/>
                <a:gd name="connsiteY47" fmla="*/ 22523 h 552450"/>
                <a:gd name="connsiteX48" fmla="*/ 162846 w 352425"/>
                <a:gd name="connsiteY48" fmla="*/ 19294 h 552450"/>
                <a:gd name="connsiteX49" fmla="*/ 153321 w 352425"/>
                <a:gd name="connsiteY49" fmla="*/ 22523 h 552450"/>
                <a:gd name="connsiteX50" fmla="*/ 153321 w 352425"/>
                <a:gd name="connsiteY50" fmla="*/ 22523 h 552450"/>
                <a:gd name="connsiteX51" fmla="*/ 150139 w 352425"/>
                <a:gd name="connsiteY51" fmla="*/ 19294 h 552450"/>
                <a:gd name="connsiteX52" fmla="*/ 150139 w 352425"/>
                <a:gd name="connsiteY52" fmla="*/ 19294 h 552450"/>
                <a:gd name="connsiteX53" fmla="*/ 150139 w 352425"/>
                <a:gd name="connsiteY53" fmla="*/ 19294 h 552450"/>
                <a:gd name="connsiteX54" fmla="*/ 150139 w 352425"/>
                <a:gd name="connsiteY54" fmla="*/ 19294 h 552450"/>
                <a:gd name="connsiteX55" fmla="*/ 140614 w 352425"/>
                <a:gd name="connsiteY55" fmla="*/ 22523 h 552450"/>
                <a:gd name="connsiteX56" fmla="*/ 140614 w 352425"/>
                <a:gd name="connsiteY56" fmla="*/ 22523 h 552450"/>
                <a:gd name="connsiteX57" fmla="*/ 131089 w 352425"/>
                <a:gd name="connsiteY57" fmla="*/ 25762 h 552450"/>
                <a:gd name="connsiteX58" fmla="*/ 131089 w 352425"/>
                <a:gd name="connsiteY58" fmla="*/ 32220 h 552450"/>
                <a:gd name="connsiteX59" fmla="*/ 131089 w 352425"/>
                <a:gd name="connsiteY59" fmla="*/ 32220 h 552450"/>
                <a:gd name="connsiteX60" fmla="*/ 134271 w 352425"/>
                <a:gd name="connsiteY60" fmla="*/ 38678 h 552450"/>
                <a:gd name="connsiteX61" fmla="*/ 134271 w 352425"/>
                <a:gd name="connsiteY61" fmla="*/ 41907 h 552450"/>
                <a:gd name="connsiteX62" fmla="*/ 134271 w 352425"/>
                <a:gd name="connsiteY62" fmla="*/ 45145 h 552450"/>
                <a:gd name="connsiteX63" fmla="*/ 134271 w 352425"/>
                <a:gd name="connsiteY63" fmla="*/ 48374 h 552450"/>
                <a:gd name="connsiteX64" fmla="*/ 134271 w 352425"/>
                <a:gd name="connsiteY64" fmla="*/ 58061 h 552450"/>
                <a:gd name="connsiteX65" fmla="*/ 134271 w 352425"/>
                <a:gd name="connsiteY65" fmla="*/ 61290 h 552450"/>
                <a:gd name="connsiteX66" fmla="*/ 131089 w 352425"/>
                <a:gd name="connsiteY66" fmla="*/ 67758 h 552450"/>
                <a:gd name="connsiteX67" fmla="*/ 131089 w 352425"/>
                <a:gd name="connsiteY67" fmla="*/ 67758 h 552450"/>
                <a:gd name="connsiteX68" fmla="*/ 131089 w 352425"/>
                <a:gd name="connsiteY68" fmla="*/ 77444 h 552450"/>
                <a:gd name="connsiteX69" fmla="*/ 131089 w 352425"/>
                <a:gd name="connsiteY69" fmla="*/ 80683 h 552450"/>
                <a:gd name="connsiteX70" fmla="*/ 123155 w 352425"/>
                <a:gd name="connsiteY70" fmla="*/ 93599 h 552450"/>
                <a:gd name="connsiteX71" fmla="*/ 116802 w 352425"/>
                <a:gd name="connsiteY71" fmla="*/ 100066 h 552450"/>
                <a:gd name="connsiteX72" fmla="*/ 113630 w 352425"/>
                <a:gd name="connsiteY72" fmla="*/ 106524 h 552450"/>
                <a:gd name="connsiteX73" fmla="*/ 107277 w 352425"/>
                <a:gd name="connsiteY73" fmla="*/ 112982 h 552450"/>
                <a:gd name="connsiteX74" fmla="*/ 104105 w 352425"/>
                <a:gd name="connsiteY74" fmla="*/ 122679 h 552450"/>
                <a:gd name="connsiteX75" fmla="*/ 94580 w 352425"/>
                <a:gd name="connsiteY75" fmla="*/ 132366 h 552450"/>
                <a:gd name="connsiteX76" fmla="*/ 88227 w 352425"/>
                <a:gd name="connsiteY76" fmla="*/ 145291 h 552450"/>
                <a:gd name="connsiteX77" fmla="*/ 88227 w 352425"/>
                <a:gd name="connsiteY77" fmla="*/ 148520 h 552450"/>
                <a:gd name="connsiteX78" fmla="*/ 81883 w 352425"/>
                <a:gd name="connsiteY78" fmla="*/ 151759 h 552450"/>
                <a:gd name="connsiteX79" fmla="*/ 81883 w 352425"/>
                <a:gd name="connsiteY79" fmla="*/ 154988 h 552450"/>
                <a:gd name="connsiteX80" fmla="*/ 78702 w 352425"/>
                <a:gd name="connsiteY80" fmla="*/ 164674 h 552450"/>
                <a:gd name="connsiteX81" fmla="*/ 78702 w 352425"/>
                <a:gd name="connsiteY81" fmla="*/ 164674 h 552450"/>
                <a:gd name="connsiteX82" fmla="*/ 75530 w 352425"/>
                <a:gd name="connsiteY82" fmla="*/ 167903 h 552450"/>
                <a:gd name="connsiteX83" fmla="*/ 72358 w 352425"/>
                <a:gd name="connsiteY83" fmla="*/ 174371 h 552450"/>
                <a:gd name="connsiteX84" fmla="*/ 69177 w 352425"/>
                <a:gd name="connsiteY84" fmla="*/ 177600 h 552450"/>
                <a:gd name="connsiteX85" fmla="*/ 69177 w 352425"/>
                <a:gd name="connsiteY85" fmla="*/ 177600 h 552450"/>
                <a:gd name="connsiteX86" fmla="*/ 69177 w 352425"/>
                <a:gd name="connsiteY86" fmla="*/ 180829 h 552450"/>
                <a:gd name="connsiteX87" fmla="*/ 66005 w 352425"/>
                <a:gd name="connsiteY87" fmla="*/ 180829 h 552450"/>
                <a:gd name="connsiteX88" fmla="*/ 66005 w 352425"/>
                <a:gd name="connsiteY88" fmla="*/ 180829 h 552450"/>
                <a:gd name="connsiteX89" fmla="*/ 66005 w 352425"/>
                <a:gd name="connsiteY89" fmla="*/ 180829 h 552450"/>
                <a:gd name="connsiteX90" fmla="*/ 62833 w 352425"/>
                <a:gd name="connsiteY90" fmla="*/ 180829 h 552450"/>
                <a:gd name="connsiteX91" fmla="*/ 62833 w 352425"/>
                <a:gd name="connsiteY91" fmla="*/ 184058 h 552450"/>
                <a:gd name="connsiteX92" fmla="*/ 62833 w 352425"/>
                <a:gd name="connsiteY92" fmla="*/ 184058 h 552450"/>
                <a:gd name="connsiteX93" fmla="*/ 59652 w 352425"/>
                <a:gd name="connsiteY93" fmla="*/ 184058 h 552450"/>
                <a:gd name="connsiteX94" fmla="*/ 59652 w 352425"/>
                <a:gd name="connsiteY94" fmla="*/ 188906 h 552450"/>
                <a:gd name="connsiteX95" fmla="*/ 59652 w 352425"/>
                <a:gd name="connsiteY95" fmla="*/ 188906 h 552450"/>
                <a:gd name="connsiteX96" fmla="*/ 56480 w 352425"/>
                <a:gd name="connsiteY96" fmla="*/ 192135 h 552450"/>
                <a:gd name="connsiteX97" fmla="*/ 53308 w 352425"/>
                <a:gd name="connsiteY97" fmla="*/ 195373 h 552450"/>
                <a:gd name="connsiteX98" fmla="*/ 46955 w 352425"/>
                <a:gd name="connsiteY98" fmla="*/ 205060 h 552450"/>
                <a:gd name="connsiteX99" fmla="*/ 43783 w 352425"/>
                <a:gd name="connsiteY99" fmla="*/ 208289 h 552450"/>
                <a:gd name="connsiteX100" fmla="*/ 40602 w 352425"/>
                <a:gd name="connsiteY100" fmla="*/ 211518 h 552450"/>
                <a:gd name="connsiteX101" fmla="*/ 37430 w 352425"/>
                <a:gd name="connsiteY101" fmla="*/ 214757 h 552450"/>
                <a:gd name="connsiteX102" fmla="*/ 34258 w 352425"/>
                <a:gd name="connsiteY102" fmla="*/ 214757 h 552450"/>
                <a:gd name="connsiteX103" fmla="*/ 34258 w 352425"/>
                <a:gd name="connsiteY103" fmla="*/ 214757 h 552450"/>
                <a:gd name="connsiteX104" fmla="*/ 31077 w 352425"/>
                <a:gd name="connsiteY104" fmla="*/ 214757 h 552450"/>
                <a:gd name="connsiteX105" fmla="*/ 21552 w 352425"/>
                <a:gd name="connsiteY105" fmla="*/ 214757 h 552450"/>
                <a:gd name="connsiteX106" fmla="*/ 21552 w 352425"/>
                <a:gd name="connsiteY106" fmla="*/ 214757 h 552450"/>
                <a:gd name="connsiteX107" fmla="*/ 18380 w 352425"/>
                <a:gd name="connsiteY107" fmla="*/ 214757 h 552450"/>
                <a:gd name="connsiteX108" fmla="*/ 15208 w 352425"/>
                <a:gd name="connsiteY108" fmla="*/ 217986 h 552450"/>
                <a:gd name="connsiteX109" fmla="*/ 15208 w 352425"/>
                <a:gd name="connsiteY109" fmla="*/ 217986 h 552450"/>
                <a:gd name="connsiteX110" fmla="*/ 12027 w 352425"/>
                <a:gd name="connsiteY110" fmla="*/ 217986 h 552450"/>
                <a:gd name="connsiteX111" fmla="*/ 12027 w 352425"/>
                <a:gd name="connsiteY111" fmla="*/ 217986 h 552450"/>
                <a:gd name="connsiteX112" fmla="*/ 12027 w 352425"/>
                <a:gd name="connsiteY112" fmla="*/ 221215 h 552450"/>
                <a:gd name="connsiteX113" fmla="*/ 12027 w 352425"/>
                <a:gd name="connsiteY113" fmla="*/ 221215 h 552450"/>
                <a:gd name="connsiteX114" fmla="*/ 12027 w 352425"/>
                <a:gd name="connsiteY114" fmla="*/ 221215 h 552450"/>
                <a:gd name="connsiteX115" fmla="*/ 12027 w 352425"/>
                <a:gd name="connsiteY115" fmla="*/ 221215 h 552450"/>
                <a:gd name="connsiteX116" fmla="*/ 12027 w 352425"/>
                <a:gd name="connsiteY116" fmla="*/ 224444 h 552450"/>
                <a:gd name="connsiteX117" fmla="*/ 12027 w 352425"/>
                <a:gd name="connsiteY117" fmla="*/ 224444 h 552450"/>
                <a:gd name="connsiteX118" fmla="*/ 12027 w 352425"/>
                <a:gd name="connsiteY118" fmla="*/ 224444 h 552450"/>
                <a:gd name="connsiteX119" fmla="*/ 12027 w 352425"/>
                <a:gd name="connsiteY119" fmla="*/ 227673 h 552450"/>
                <a:gd name="connsiteX120" fmla="*/ 12027 w 352425"/>
                <a:gd name="connsiteY120" fmla="*/ 230911 h 552450"/>
                <a:gd name="connsiteX121" fmla="*/ 8855 w 352425"/>
                <a:gd name="connsiteY121" fmla="*/ 237369 h 552450"/>
                <a:gd name="connsiteX122" fmla="*/ 8855 w 352425"/>
                <a:gd name="connsiteY122" fmla="*/ 237369 h 552450"/>
                <a:gd name="connsiteX123" fmla="*/ 8855 w 352425"/>
                <a:gd name="connsiteY123" fmla="*/ 240598 h 552450"/>
                <a:gd name="connsiteX124" fmla="*/ 5683 w 352425"/>
                <a:gd name="connsiteY124" fmla="*/ 243827 h 552450"/>
                <a:gd name="connsiteX125" fmla="*/ 5683 w 352425"/>
                <a:gd name="connsiteY125" fmla="*/ 247056 h 552450"/>
                <a:gd name="connsiteX126" fmla="*/ 5683 w 352425"/>
                <a:gd name="connsiteY126" fmla="*/ 250295 h 552450"/>
                <a:gd name="connsiteX127" fmla="*/ 5683 w 352425"/>
                <a:gd name="connsiteY127" fmla="*/ 253524 h 552450"/>
                <a:gd name="connsiteX128" fmla="*/ 5683 w 352425"/>
                <a:gd name="connsiteY128" fmla="*/ 256753 h 552450"/>
                <a:gd name="connsiteX129" fmla="*/ 8855 w 352425"/>
                <a:gd name="connsiteY129" fmla="*/ 263211 h 552450"/>
                <a:gd name="connsiteX130" fmla="*/ 12027 w 352425"/>
                <a:gd name="connsiteY130" fmla="*/ 263211 h 552450"/>
                <a:gd name="connsiteX131" fmla="*/ 12027 w 352425"/>
                <a:gd name="connsiteY131" fmla="*/ 266440 h 552450"/>
                <a:gd name="connsiteX132" fmla="*/ 12027 w 352425"/>
                <a:gd name="connsiteY132" fmla="*/ 269678 h 552450"/>
                <a:gd name="connsiteX133" fmla="*/ 5683 w 352425"/>
                <a:gd name="connsiteY133" fmla="*/ 276136 h 552450"/>
                <a:gd name="connsiteX134" fmla="*/ 5683 w 352425"/>
                <a:gd name="connsiteY134" fmla="*/ 279365 h 552450"/>
                <a:gd name="connsiteX135" fmla="*/ 5683 w 352425"/>
                <a:gd name="connsiteY135" fmla="*/ 282594 h 552450"/>
                <a:gd name="connsiteX136" fmla="*/ 5683 w 352425"/>
                <a:gd name="connsiteY136" fmla="*/ 292290 h 552450"/>
                <a:gd name="connsiteX137" fmla="*/ 5683 w 352425"/>
                <a:gd name="connsiteY137" fmla="*/ 292290 h 552450"/>
                <a:gd name="connsiteX138" fmla="*/ 5683 w 352425"/>
                <a:gd name="connsiteY138" fmla="*/ 295519 h 552450"/>
                <a:gd name="connsiteX139" fmla="*/ 2502 w 352425"/>
                <a:gd name="connsiteY139" fmla="*/ 305216 h 552450"/>
                <a:gd name="connsiteX140" fmla="*/ 2502 w 352425"/>
                <a:gd name="connsiteY140" fmla="*/ 308445 h 552450"/>
                <a:gd name="connsiteX141" fmla="*/ 2502 w 352425"/>
                <a:gd name="connsiteY141" fmla="*/ 311674 h 552450"/>
                <a:gd name="connsiteX142" fmla="*/ 2502 w 352425"/>
                <a:gd name="connsiteY142" fmla="*/ 318132 h 552450"/>
                <a:gd name="connsiteX143" fmla="*/ 2502 w 352425"/>
                <a:gd name="connsiteY143" fmla="*/ 321370 h 552450"/>
                <a:gd name="connsiteX144" fmla="*/ 2502 w 352425"/>
                <a:gd name="connsiteY144" fmla="*/ 324599 h 552450"/>
                <a:gd name="connsiteX145" fmla="*/ -670 w 352425"/>
                <a:gd name="connsiteY145" fmla="*/ 334286 h 552450"/>
                <a:gd name="connsiteX146" fmla="*/ -670 w 352425"/>
                <a:gd name="connsiteY146" fmla="*/ 337515 h 552450"/>
                <a:gd name="connsiteX147" fmla="*/ -670 w 352425"/>
                <a:gd name="connsiteY147" fmla="*/ 340754 h 552450"/>
                <a:gd name="connsiteX148" fmla="*/ -670 w 352425"/>
                <a:gd name="connsiteY148" fmla="*/ 340754 h 552450"/>
                <a:gd name="connsiteX149" fmla="*/ 5683 w 352425"/>
                <a:gd name="connsiteY149" fmla="*/ 347212 h 552450"/>
                <a:gd name="connsiteX150" fmla="*/ 5683 w 352425"/>
                <a:gd name="connsiteY150" fmla="*/ 350440 h 552450"/>
                <a:gd name="connsiteX151" fmla="*/ 5683 w 352425"/>
                <a:gd name="connsiteY151" fmla="*/ 353670 h 552450"/>
                <a:gd name="connsiteX152" fmla="*/ 5683 w 352425"/>
                <a:gd name="connsiteY152" fmla="*/ 366595 h 552450"/>
                <a:gd name="connsiteX153" fmla="*/ 8855 w 352425"/>
                <a:gd name="connsiteY153" fmla="*/ 373053 h 552450"/>
                <a:gd name="connsiteX154" fmla="*/ 8855 w 352425"/>
                <a:gd name="connsiteY154" fmla="*/ 376291 h 552450"/>
                <a:gd name="connsiteX155" fmla="*/ 15208 w 352425"/>
                <a:gd name="connsiteY155" fmla="*/ 394056 h 552450"/>
                <a:gd name="connsiteX156" fmla="*/ 18380 w 352425"/>
                <a:gd name="connsiteY156" fmla="*/ 397284 h 552450"/>
                <a:gd name="connsiteX157" fmla="*/ 18380 w 352425"/>
                <a:gd name="connsiteY157" fmla="*/ 397284 h 552450"/>
                <a:gd name="connsiteX158" fmla="*/ 18380 w 352425"/>
                <a:gd name="connsiteY158" fmla="*/ 397284 h 552450"/>
                <a:gd name="connsiteX159" fmla="*/ 21552 w 352425"/>
                <a:gd name="connsiteY159" fmla="*/ 397284 h 552450"/>
                <a:gd name="connsiteX160" fmla="*/ 21552 w 352425"/>
                <a:gd name="connsiteY160" fmla="*/ 397284 h 552450"/>
                <a:gd name="connsiteX161" fmla="*/ 24733 w 352425"/>
                <a:gd name="connsiteY161" fmla="*/ 406981 h 552450"/>
                <a:gd name="connsiteX162" fmla="*/ 24733 w 352425"/>
                <a:gd name="connsiteY162" fmla="*/ 410210 h 552450"/>
                <a:gd name="connsiteX163" fmla="*/ 31077 w 352425"/>
                <a:gd name="connsiteY163" fmla="*/ 419906 h 552450"/>
                <a:gd name="connsiteX164" fmla="*/ 37430 w 352425"/>
                <a:gd name="connsiteY164" fmla="*/ 423135 h 552450"/>
                <a:gd name="connsiteX165" fmla="*/ 40602 w 352425"/>
                <a:gd name="connsiteY165" fmla="*/ 423135 h 552450"/>
                <a:gd name="connsiteX166" fmla="*/ 40602 w 352425"/>
                <a:gd name="connsiteY166" fmla="*/ 426364 h 552450"/>
                <a:gd name="connsiteX167" fmla="*/ 43783 w 352425"/>
                <a:gd name="connsiteY167" fmla="*/ 426364 h 552450"/>
                <a:gd name="connsiteX168" fmla="*/ 43783 w 352425"/>
                <a:gd name="connsiteY168" fmla="*/ 426364 h 552450"/>
                <a:gd name="connsiteX169" fmla="*/ 46955 w 352425"/>
                <a:gd name="connsiteY169" fmla="*/ 429593 h 552450"/>
                <a:gd name="connsiteX170" fmla="*/ 46955 w 352425"/>
                <a:gd name="connsiteY170" fmla="*/ 432822 h 552450"/>
                <a:gd name="connsiteX171" fmla="*/ 46955 w 352425"/>
                <a:gd name="connsiteY171" fmla="*/ 432822 h 552450"/>
                <a:gd name="connsiteX172" fmla="*/ 50127 w 352425"/>
                <a:gd name="connsiteY172" fmla="*/ 436061 h 552450"/>
                <a:gd name="connsiteX173" fmla="*/ 53308 w 352425"/>
                <a:gd name="connsiteY173" fmla="*/ 436061 h 552450"/>
                <a:gd name="connsiteX174" fmla="*/ 59652 w 352425"/>
                <a:gd name="connsiteY174" fmla="*/ 439290 h 552450"/>
                <a:gd name="connsiteX175" fmla="*/ 75530 w 352425"/>
                <a:gd name="connsiteY175" fmla="*/ 458673 h 552450"/>
                <a:gd name="connsiteX176" fmla="*/ 94580 w 352425"/>
                <a:gd name="connsiteY176" fmla="*/ 471599 h 552450"/>
                <a:gd name="connsiteX177" fmla="*/ 97752 w 352425"/>
                <a:gd name="connsiteY177" fmla="*/ 471599 h 552450"/>
                <a:gd name="connsiteX178" fmla="*/ 100933 w 352425"/>
                <a:gd name="connsiteY178" fmla="*/ 471599 h 552450"/>
                <a:gd name="connsiteX179" fmla="*/ 104105 w 352425"/>
                <a:gd name="connsiteY179" fmla="*/ 474827 h 552450"/>
                <a:gd name="connsiteX180" fmla="*/ 107277 w 352425"/>
                <a:gd name="connsiteY180" fmla="*/ 478057 h 552450"/>
                <a:gd name="connsiteX181" fmla="*/ 110458 w 352425"/>
                <a:gd name="connsiteY181" fmla="*/ 478057 h 552450"/>
                <a:gd name="connsiteX182" fmla="*/ 113630 w 352425"/>
                <a:gd name="connsiteY182" fmla="*/ 487743 h 552450"/>
                <a:gd name="connsiteX183" fmla="*/ 116802 w 352425"/>
                <a:gd name="connsiteY183" fmla="*/ 487743 h 552450"/>
                <a:gd name="connsiteX184" fmla="*/ 131089 w 352425"/>
                <a:gd name="connsiteY184" fmla="*/ 497440 h 552450"/>
                <a:gd name="connsiteX185" fmla="*/ 137443 w 352425"/>
                <a:gd name="connsiteY185" fmla="*/ 497440 h 552450"/>
                <a:gd name="connsiteX186" fmla="*/ 140614 w 352425"/>
                <a:gd name="connsiteY186" fmla="*/ 497440 h 552450"/>
                <a:gd name="connsiteX187" fmla="*/ 146968 w 352425"/>
                <a:gd name="connsiteY187" fmla="*/ 494211 h 552450"/>
                <a:gd name="connsiteX188" fmla="*/ 150139 w 352425"/>
                <a:gd name="connsiteY188" fmla="*/ 497440 h 552450"/>
                <a:gd name="connsiteX189" fmla="*/ 156493 w 352425"/>
                <a:gd name="connsiteY189" fmla="*/ 503898 h 552450"/>
                <a:gd name="connsiteX190" fmla="*/ 162846 w 352425"/>
                <a:gd name="connsiteY190" fmla="*/ 507127 h 552450"/>
                <a:gd name="connsiteX191" fmla="*/ 172371 w 352425"/>
                <a:gd name="connsiteY191" fmla="*/ 507127 h 552450"/>
                <a:gd name="connsiteX192" fmla="*/ 172371 w 352425"/>
                <a:gd name="connsiteY192" fmla="*/ 507127 h 552450"/>
                <a:gd name="connsiteX193" fmla="*/ 172371 w 352425"/>
                <a:gd name="connsiteY193" fmla="*/ 503898 h 552450"/>
                <a:gd name="connsiteX194" fmla="*/ 172371 w 352425"/>
                <a:gd name="connsiteY194" fmla="*/ 503898 h 552450"/>
                <a:gd name="connsiteX195" fmla="*/ 175543 w 352425"/>
                <a:gd name="connsiteY195" fmla="*/ 503898 h 552450"/>
                <a:gd name="connsiteX196" fmla="*/ 175543 w 352425"/>
                <a:gd name="connsiteY196" fmla="*/ 503898 h 552450"/>
                <a:gd name="connsiteX197" fmla="*/ 175543 w 352425"/>
                <a:gd name="connsiteY197" fmla="*/ 503898 h 552450"/>
                <a:gd name="connsiteX198" fmla="*/ 178714 w 352425"/>
                <a:gd name="connsiteY198" fmla="*/ 507127 h 552450"/>
                <a:gd name="connsiteX199" fmla="*/ 178714 w 352425"/>
                <a:gd name="connsiteY199" fmla="*/ 507127 h 552450"/>
                <a:gd name="connsiteX200" fmla="*/ 178714 w 352425"/>
                <a:gd name="connsiteY200" fmla="*/ 513594 h 552450"/>
                <a:gd name="connsiteX201" fmla="*/ 178714 w 352425"/>
                <a:gd name="connsiteY201" fmla="*/ 513594 h 552450"/>
                <a:gd name="connsiteX202" fmla="*/ 178714 w 352425"/>
                <a:gd name="connsiteY202" fmla="*/ 513594 h 552450"/>
                <a:gd name="connsiteX203" fmla="*/ 178714 w 352425"/>
                <a:gd name="connsiteY203" fmla="*/ 513594 h 552450"/>
                <a:gd name="connsiteX204" fmla="*/ 181896 w 352425"/>
                <a:gd name="connsiteY204" fmla="*/ 513594 h 552450"/>
                <a:gd name="connsiteX205" fmla="*/ 181896 w 352425"/>
                <a:gd name="connsiteY205" fmla="*/ 516823 h 552450"/>
                <a:gd name="connsiteX206" fmla="*/ 181896 w 352425"/>
                <a:gd name="connsiteY206" fmla="*/ 516823 h 552450"/>
                <a:gd name="connsiteX207" fmla="*/ 181896 w 352425"/>
                <a:gd name="connsiteY207" fmla="*/ 513594 h 552450"/>
                <a:gd name="connsiteX208" fmla="*/ 181896 w 352425"/>
                <a:gd name="connsiteY208" fmla="*/ 513594 h 552450"/>
                <a:gd name="connsiteX209" fmla="*/ 185068 w 352425"/>
                <a:gd name="connsiteY209" fmla="*/ 513594 h 552450"/>
                <a:gd name="connsiteX210" fmla="*/ 185068 w 352425"/>
                <a:gd name="connsiteY210" fmla="*/ 513594 h 552450"/>
                <a:gd name="connsiteX211" fmla="*/ 185068 w 352425"/>
                <a:gd name="connsiteY211" fmla="*/ 516823 h 552450"/>
                <a:gd name="connsiteX212" fmla="*/ 185068 w 352425"/>
                <a:gd name="connsiteY212" fmla="*/ 516823 h 552450"/>
                <a:gd name="connsiteX213" fmla="*/ 185068 w 352425"/>
                <a:gd name="connsiteY213" fmla="*/ 516823 h 552450"/>
                <a:gd name="connsiteX214" fmla="*/ 188239 w 352425"/>
                <a:gd name="connsiteY214" fmla="*/ 516823 h 552450"/>
                <a:gd name="connsiteX215" fmla="*/ 188239 w 352425"/>
                <a:gd name="connsiteY215" fmla="*/ 520052 h 552450"/>
                <a:gd name="connsiteX216" fmla="*/ 188239 w 352425"/>
                <a:gd name="connsiteY216" fmla="*/ 520052 h 552450"/>
                <a:gd name="connsiteX217" fmla="*/ 200946 w 352425"/>
                <a:gd name="connsiteY217" fmla="*/ 520052 h 552450"/>
                <a:gd name="connsiteX218" fmla="*/ 204118 w 352425"/>
                <a:gd name="connsiteY218" fmla="*/ 520052 h 552450"/>
                <a:gd name="connsiteX219" fmla="*/ 207289 w 352425"/>
                <a:gd name="connsiteY219" fmla="*/ 520052 h 552450"/>
                <a:gd name="connsiteX220" fmla="*/ 207289 w 352425"/>
                <a:gd name="connsiteY220" fmla="*/ 523281 h 552450"/>
                <a:gd name="connsiteX221" fmla="*/ 216814 w 352425"/>
                <a:gd name="connsiteY221" fmla="*/ 526520 h 552450"/>
                <a:gd name="connsiteX222" fmla="*/ 223168 w 352425"/>
                <a:gd name="connsiteY222" fmla="*/ 532978 h 552450"/>
                <a:gd name="connsiteX223" fmla="*/ 226339 w 352425"/>
                <a:gd name="connsiteY223" fmla="*/ 536206 h 552450"/>
                <a:gd name="connsiteX224" fmla="*/ 232693 w 352425"/>
                <a:gd name="connsiteY224" fmla="*/ 536206 h 552450"/>
                <a:gd name="connsiteX225" fmla="*/ 232693 w 352425"/>
                <a:gd name="connsiteY225" fmla="*/ 536206 h 552450"/>
                <a:gd name="connsiteX226" fmla="*/ 245389 w 352425"/>
                <a:gd name="connsiteY226" fmla="*/ 549132 h 552450"/>
                <a:gd name="connsiteX227" fmla="*/ 248571 w 352425"/>
                <a:gd name="connsiteY227" fmla="*/ 552361 h 552450"/>
                <a:gd name="connsiteX228" fmla="*/ 254914 w 352425"/>
                <a:gd name="connsiteY228" fmla="*/ 552361 h 552450"/>
                <a:gd name="connsiteX229" fmla="*/ 267621 w 352425"/>
                <a:gd name="connsiteY229" fmla="*/ 545903 h 552450"/>
                <a:gd name="connsiteX230" fmla="*/ 273964 w 352425"/>
                <a:gd name="connsiteY230" fmla="*/ 545903 h 552450"/>
                <a:gd name="connsiteX231" fmla="*/ 273964 w 352425"/>
                <a:gd name="connsiteY231" fmla="*/ 545903 h 552450"/>
                <a:gd name="connsiteX232" fmla="*/ 273964 w 352425"/>
                <a:gd name="connsiteY232" fmla="*/ 542665 h 552450"/>
                <a:gd name="connsiteX233" fmla="*/ 273964 w 352425"/>
                <a:gd name="connsiteY233" fmla="*/ 542665 h 552450"/>
                <a:gd name="connsiteX234" fmla="*/ 273964 w 352425"/>
                <a:gd name="connsiteY234" fmla="*/ 542665 h 552450"/>
                <a:gd name="connsiteX235" fmla="*/ 270793 w 352425"/>
                <a:gd name="connsiteY235" fmla="*/ 532978 h 552450"/>
                <a:gd name="connsiteX236" fmla="*/ 270793 w 352425"/>
                <a:gd name="connsiteY236" fmla="*/ 526520 h 552450"/>
                <a:gd name="connsiteX237" fmla="*/ 270793 w 352425"/>
                <a:gd name="connsiteY237" fmla="*/ 523281 h 552450"/>
                <a:gd name="connsiteX238" fmla="*/ 270793 w 352425"/>
                <a:gd name="connsiteY238" fmla="*/ 520052 h 552450"/>
                <a:gd name="connsiteX239" fmla="*/ 264439 w 352425"/>
                <a:gd name="connsiteY239" fmla="*/ 513594 h 552450"/>
                <a:gd name="connsiteX240" fmla="*/ 261268 w 352425"/>
                <a:gd name="connsiteY240" fmla="*/ 507127 h 552450"/>
                <a:gd name="connsiteX241" fmla="*/ 261268 w 352425"/>
                <a:gd name="connsiteY241" fmla="*/ 500669 h 552450"/>
                <a:gd name="connsiteX242" fmla="*/ 261268 w 352425"/>
                <a:gd name="connsiteY242" fmla="*/ 497440 h 552450"/>
                <a:gd name="connsiteX243" fmla="*/ 261268 w 352425"/>
                <a:gd name="connsiteY243" fmla="*/ 487743 h 552450"/>
                <a:gd name="connsiteX244" fmla="*/ 261268 w 352425"/>
                <a:gd name="connsiteY244" fmla="*/ 484515 h 552450"/>
                <a:gd name="connsiteX245" fmla="*/ 264439 w 352425"/>
                <a:gd name="connsiteY245" fmla="*/ 484515 h 552450"/>
                <a:gd name="connsiteX246" fmla="*/ 261268 w 352425"/>
                <a:gd name="connsiteY246" fmla="*/ 478057 h 552450"/>
                <a:gd name="connsiteX247" fmla="*/ 261268 w 352425"/>
                <a:gd name="connsiteY247" fmla="*/ 471599 h 552450"/>
                <a:gd name="connsiteX248" fmla="*/ 264439 w 352425"/>
                <a:gd name="connsiteY248" fmla="*/ 465131 h 552450"/>
                <a:gd name="connsiteX249" fmla="*/ 264439 w 352425"/>
                <a:gd name="connsiteY249" fmla="*/ 458673 h 552450"/>
                <a:gd name="connsiteX250" fmla="*/ 267621 w 352425"/>
                <a:gd name="connsiteY250" fmla="*/ 452206 h 552450"/>
                <a:gd name="connsiteX251" fmla="*/ 270793 w 352425"/>
                <a:gd name="connsiteY251" fmla="*/ 448977 h 552450"/>
                <a:gd name="connsiteX252" fmla="*/ 273964 w 352425"/>
                <a:gd name="connsiteY252" fmla="*/ 445748 h 552450"/>
                <a:gd name="connsiteX253" fmla="*/ 273964 w 352425"/>
                <a:gd name="connsiteY253" fmla="*/ 445748 h 552450"/>
                <a:gd name="connsiteX254" fmla="*/ 277146 w 352425"/>
                <a:gd name="connsiteY254" fmla="*/ 442519 h 552450"/>
                <a:gd name="connsiteX255" fmla="*/ 277146 w 352425"/>
                <a:gd name="connsiteY255" fmla="*/ 439290 h 552450"/>
                <a:gd name="connsiteX256" fmla="*/ 273964 w 352425"/>
                <a:gd name="connsiteY256" fmla="*/ 432822 h 552450"/>
                <a:gd name="connsiteX257" fmla="*/ 273964 w 352425"/>
                <a:gd name="connsiteY257" fmla="*/ 432822 h 552450"/>
                <a:gd name="connsiteX258" fmla="*/ 273964 w 352425"/>
                <a:gd name="connsiteY258" fmla="*/ 426364 h 552450"/>
                <a:gd name="connsiteX259" fmla="*/ 277146 w 352425"/>
                <a:gd name="connsiteY259" fmla="*/ 423135 h 552450"/>
                <a:gd name="connsiteX260" fmla="*/ 277146 w 352425"/>
                <a:gd name="connsiteY260" fmla="*/ 419906 h 552450"/>
                <a:gd name="connsiteX261" fmla="*/ 277146 w 352425"/>
                <a:gd name="connsiteY261" fmla="*/ 419906 h 552450"/>
                <a:gd name="connsiteX262" fmla="*/ 277146 w 352425"/>
                <a:gd name="connsiteY262" fmla="*/ 416668 h 552450"/>
                <a:gd name="connsiteX263" fmla="*/ 273964 w 352425"/>
                <a:gd name="connsiteY263" fmla="*/ 416668 h 552450"/>
                <a:gd name="connsiteX264" fmla="*/ 273964 w 352425"/>
                <a:gd name="connsiteY264" fmla="*/ 416668 h 552450"/>
                <a:gd name="connsiteX265" fmla="*/ 273964 w 352425"/>
                <a:gd name="connsiteY265" fmla="*/ 413439 h 552450"/>
                <a:gd name="connsiteX266" fmla="*/ 277146 w 352425"/>
                <a:gd name="connsiteY266" fmla="*/ 413439 h 552450"/>
                <a:gd name="connsiteX267" fmla="*/ 280318 w 352425"/>
                <a:gd name="connsiteY267" fmla="*/ 410210 h 552450"/>
                <a:gd name="connsiteX268" fmla="*/ 297777 w 352425"/>
                <a:gd name="connsiteY268" fmla="*/ 413439 h 552450"/>
                <a:gd name="connsiteX269" fmla="*/ 300958 w 352425"/>
                <a:gd name="connsiteY269" fmla="*/ 413439 h 552450"/>
                <a:gd name="connsiteX270" fmla="*/ 304130 w 352425"/>
                <a:gd name="connsiteY270" fmla="*/ 413439 h 552450"/>
                <a:gd name="connsiteX271" fmla="*/ 304130 w 352425"/>
                <a:gd name="connsiteY271" fmla="*/ 413439 h 552450"/>
                <a:gd name="connsiteX272" fmla="*/ 307302 w 352425"/>
                <a:gd name="connsiteY272" fmla="*/ 410210 h 552450"/>
                <a:gd name="connsiteX273" fmla="*/ 310483 w 352425"/>
                <a:gd name="connsiteY273" fmla="*/ 406981 h 552450"/>
                <a:gd name="connsiteX274" fmla="*/ 310483 w 352425"/>
                <a:gd name="connsiteY274" fmla="*/ 403752 h 552450"/>
                <a:gd name="connsiteX275" fmla="*/ 307302 w 352425"/>
                <a:gd name="connsiteY275" fmla="*/ 397284 h 552450"/>
                <a:gd name="connsiteX276" fmla="*/ 307302 w 352425"/>
                <a:gd name="connsiteY276" fmla="*/ 394056 h 552450"/>
                <a:gd name="connsiteX277" fmla="*/ 310483 w 352425"/>
                <a:gd name="connsiteY277" fmla="*/ 389207 h 552450"/>
                <a:gd name="connsiteX278" fmla="*/ 310483 w 352425"/>
                <a:gd name="connsiteY278" fmla="*/ 385978 h 552450"/>
                <a:gd name="connsiteX279" fmla="*/ 310483 w 352425"/>
                <a:gd name="connsiteY279" fmla="*/ 382749 h 552450"/>
                <a:gd name="connsiteX280" fmla="*/ 307302 w 352425"/>
                <a:gd name="connsiteY280" fmla="*/ 376291 h 552450"/>
                <a:gd name="connsiteX281" fmla="*/ 304130 w 352425"/>
                <a:gd name="connsiteY281" fmla="*/ 376291 h 552450"/>
                <a:gd name="connsiteX282" fmla="*/ 304130 w 352425"/>
                <a:gd name="connsiteY282" fmla="*/ 360137 h 552450"/>
                <a:gd name="connsiteX283" fmla="*/ 300958 w 352425"/>
                <a:gd name="connsiteY283" fmla="*/ 350440 h 552450"/>
                <a:gd name="connsiteX284" fmla="*/ 300958 w 352425"/>
                <a:gd name="connsiteY284" fmla="*/ 334286 h 552450"/>
                <a:gd name="connsiteX285" fmla="*/ 300958 w 352425"/>
                <a:gd name="connsiteY285" fmla="*/ 327828 h 552450"/>
                <a:gd name="connsiteX286" fmla="*/ 304130 w 352425"/>
                <a:gd name="connsiteY286" fmla="*/ 321370 h 552450"/>
                <a:gd name="connsiteX287" fmla="*/ 304130 w 352425"/>
                <a:gd name="connsiteY287" fmla="*/ 321370 h 552450"/>
                <a:gd name="connsiteX288" fmla="*/ 304130 w 352425"/>
                <a:gd name="connsiteY288" fmla="*/ 321370 h 552450"/>
                <a:gd name="connsiteX289" fmla="*/ 304130 w 352425"/>
                <a:gd name="connsiteY289" fmla="*/ 318132 h 552450"/>
                <a:gd name="connsiteX290" fmla="*/ 307302 w 352425"/>
                <a:gd name="connsiteY290" fmla="*/ 311674 h 552450"/>
                <a:gd name="connsiteX291" fmla="*/ 313655 w 352425"/>
                <a:gd name="connsiteY291" fmla="*/ 301987 h 552450"/>
                <a:gd name="connsiteX292" fmla="*/ 313655 w 352425"/>
                <a:gd name="connsiteY292" fmla="*/ 298748 h 552450"/>
                <a:gd name="connsiteX293" fmla="*/ 313655 w 352425"/>
                <a:gd name="connsiteY293" fmla="*/ 292290 h 552450"/>
                <a:gd name="connsiteX294" fmla="*/ 307302 w 352425"/>
                <a:gd name="connsiteY294" fmla="*/ 282594 h 552450"/>
                <a:gd name="connsiteX295" fmla="*/ 304130 w 352425"/>
                <a:gd name="connsiteY295" fmla="*/ 279365 h 552450"/>
                <a:gd name="connsiteX296" fmla="*/ 304130 w 352425"/>
                <a:gd name="connsiteY296" fmla="*/ 276136 h 552450"/>
                <a:gd name="connsiteX297" fmla="*/ 307302 w 352425"/>
                <a:gd name="connsiteY297" fmla="*/ 272907 h 552450"/>
                <a:gd name="connsiteX298" fmla="*/ 310483 w 352425"/>
                <a:gd name="connsiteY298" fmla="*/ 266440 h 552450"/>
                <a:gd name="connsiteX299" fmla="*/ 310483 w 352425"/>
                <a:gd name="connsiteY299" fmla="*/ 259982 h 552450"/>
                <a:gd name="connsiteX300" fmla="*/ 310483 w 352425"/>
                <a:gd name="connsiteY300" fmla="*/ 253524 h 552450"/>
                <a:gd name="connsiteX301" fmla="*/ 307302 w 352425"/>
                <a:gd name="connsiteY301" fmla="*/ 250295 h 552450"/>
                <a:gd name="connsiteX302" fmla="*/ 304130 w 352425"/>
                <a:gd name="connsiteY302" fmla="*/ 247056 h 552450"/>
                <a:gd name="connsiteX303" fmla="*/ 304130 w 352425"/>
                <a:gd name="connsiteY303" fmla="*/ 243827 h 552450"/>
                <a:gd name="connsiteX304" fmla="*/ 304130 w 352425"/>
                <a:gd name="connsiteY304" fmla="*/ 240598 h 552450"/>
                <a:gd name="connsiteX305" fmla="*/ 307302 w 352425"/>
                <a:gd name="connsiteY305" fmla="*/ 237369 h 552450"/>
                <a:gd name="connsiteX306" fmla="*/ 307302 w 352425"/>
                <a:gd name="connsiteY306" fmla="*/ 234140 h 552450"/>
                <a:gd name="connsiteX307" fmla="*/ 310483 w 352425"/>
                <a:gd name="connsiteY307" fmla="*/ 234140 h 552450"/>
                <a:gd name="connsiteX308" fmla="*/ 316827 w 352425"/>
                <a:gd name="connsiteY308" fmla="*/ 234140 h 552450"/>
                <a:gd name="connsiteX309" fmla="*/ 320008 w 352425"/>
                <a:gd name="connsiteY309" fmla="*/ 230911 h 552450"/>
                <a:gd name="connsiteX310" fmla="*/ 320008 w 352425"/>
                <a:gd name="connsiteY310" fmla="*/ 230911 h 552450"/>
                <a:gd name="connsiteX311" fmla="*/ 326352 w 352425"/>
                <a:gd name="connsiteY311" fmla="*/ 208289 h 552450"/>
                <a:gd name="connsiteX312" fmla="*/ 329533 w 352425"/>
                <a:gd name="connsiteY312" fmla="*/ 201832 h 552450"/>
                <a:gd name="connsiteX313" fmla="*/ 329533 w 352425"/>
                <a:gd name="connsiteY313" fmla="*/ 195373 h 552450"/>
                <a:gd name="connsiteX314" fmla="*/ 326352 w 352425"/>
                <a:gd name="connsiteY314" fmla="*/ 192135 h 552450"/>
                <a:gd name="connsiteX315" fmla="*/ 323180 w 352425"/>
                <a:gd name="connsiteY315" fmla="*/ 188906 h 552450"/>
                <a:gd name="connsiteX316" fmla="*/ 320008 w 352425"/>
                <a:gd name="connsiteY316" fmla="*/ 188906 h 552450"/>
                <a:gd name="connsiteX317" fmla="*/ 316827 w 352425"/>
                <a:gd name="connsiteY317" fmla="*/ 184058 h 552450"/>
                <a:gd name="connsiteX318" fmla="*/ 320008 w 352425"/>
                <a:gd name="connsiteY318" fmla="*/ 177600 h 552450"/>
                <a:gd name="connsiteX319" fmla="*/ 320008 w 352425"/>
                <a:gd name="connsiteY319" fmla="*/ 177600 h 552450"/>
                <a:gd name="connsiteX320" fmla="*/ 326352 w 352425"/>
                <a:gd name="connsiteY320" fmla="*/ 174371 h 552450"/>
                <a:gd name="connsiteX321" fmla="*/ 326352 w 352425"/>
                <a:gd name="connsiteY321" fmla="*/ 171142 h 552450"/>
                <a:gd name="connsiteX322" fmla="*/ 329533 w 352425"/>
                <a:gd name="connsiteY322" fmla="*/ 167903 h 552450"/>
                <a:gd name="connsiteX323" fmla="*/ 329533 w 352425"/>
                <a:gd name="connsiteY323" fmla="*/ 164674 h 552450"/>
                <a:gd name="connsiteX324" fmla="*/ 329533 w 352425"/>
                <a:gd name="connsiteY324" fmla="*/ 161445 h 552450"/>
                <a:gd name="connsiteX325" fmla="*/ 332705 w 352425"/>
                <a:gd name="connsiteY325" fmla="*/ 158216 h 552450"/>
                <a:gd name="connsiteX326" fmla="*/ 332705 w 352425"/>
                <a:gd name="connsiteY326" fmla="*/ 158216 h 552450"/>
                <a:gd name="connsiteX327" fmla="*/ 332705 w 352425"/>
                <a:gd name="connsiteY327" fmla="*/ 158216 h 552450"/>
                <a:gd name="connsiteX328" fmla="*/ 335877 w 352425"/>
                <a:gd name="connsiteY328" fmla="*/ 151759 h 552450"/>
                <a:gd name="connsiteX329" fmla="*/ 339058 w 352425"/>
                <a:gd name="connsiteY329" fmla="*/ 148520 h 552450"/>
                <a:gd name="connsiteX330" fmla="*/ 339058 w 352425"/>
                <a:gd name="connsiteY330" fmla="*/ 145291 h 552450"/>
                <a:gd name="connsiteX331" fmla="*/ 335877 w 352425"/>
                <a:gd name="connsiteY331" fmla="*/ 138833 h 552450"/>
                <a:gd name="connsiteX332" fmla="*/ 339058 w 352425"/>
                <a:gd name="connsiteY332" fmla="*/ 135604 h 552450"/>
                <a:gd name="connsiteX333" fmla="*/ 342230 w 352425"/>
                <a:gd name="connsiteY333" fmla="*/ 129137 h 552450"/>
                <a:gd name="connsiteX334" fmla="*/ 342230 w 352425"/>
                <a:gd name="connsiteY334" fmla="*/ 125908 h 552450"/>
                <a:gd name="connsiteX335" fmla="*/ 342230 w 352425"/>
                <a:gd name="connsiteY335" fmla="*/ 119450 h 552450"/>
                <a:gd name="connsiteX336" fmla="*/ 339058 w 352425"/>
                <a:gd name="connsiteY336" fmla="*/ 109753 h 552450"/>
                <a:gd name="connsiteX337" fmla="*/ 335877 w 352425"/>
                <a:gd name="connsiteY337" fmla="*/ 109753 h 552450"/>
                <a:gd name="connsiteX338" fmla="*/ 339058 w 352425"/>
                <a:gd name="connsiteY338" fmla="*/ 106524 h 552450"/>
                <a:gd name="connsiteX339" fmla="*/ 339058 w 352425"/>
                <a:gd name="connsiteY339" fmla="*/ 106524 h 552450"/>
                <a:gd name="connsiteX340" fmla="*/ 345402 w 352425"/>
                <a:gd name="connsiteY340" fmla="*/ 103295 h 552450"/>
                <a:gd name="connsiteX341" fmla="*/ 348583 w 352425"/>
                <a:gd name="connsiteY341" fmla="*/ 103295 h 552450"/>
                <a:gd name="connsiteX342" fmla="*/ 348583 w 352425"/>
                <a:gd name="connsiteY342" fmla="*/ 103295 h 552450"/>
                <a:gd name="connsiteX343" fmla="*/ 348583 w 352425"/>
                <a:gd name="connsiteY343" fmla="*/ 100066 h 552450"/>
                <a:gd name="connsiteX344" fmla="*/ 351755 w 352425"/>
                <a:gd name="connsiteY344" fmla="*/ 96828 h 552450"/>
                <a:gd name="connsiteX345" fmla="*/ 351755 w 352425"/>
                <a:gd name="connsiteY345" fmla="*/ 96828 h 552450"/>
                <a:gd name="connsiteX346" fmla="*/ 351755 w 352425"/>
                <a:gd name="connsiteY346" fmla="*/ 9037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</a:cxnLst>
              <a:rect l="l" t="t" r="r" b="b"/>
              <a:pathLst>
                <a:path w="352425" h="552450">
                  <a:moveTo>
                    <a:pt x="351755" y="90370"/>
                  </a:moveTo>
                  <a:lnTo>
                    <a:pt x="348583" y="87141"/>
                  </a:lnTo>
                  <a:lnTo>
                    <a:pt x="348583" y="83912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8583" y="80683"/>
                  </a:lnTo>
                  <a:lnTo>
                    <a:pt x="342230" y="74215"/>
                  </a:lnTo>
                  <a:lnTo>
                    <a:pt x="329533" y="61290"/>
                  </a:lnTo>
                  <a:lnTo>
                    <a:pt x="326352" y="58061"/>
                  </a:lnTo>
                  <a:lnTo>
                    <a:pt x="323180" y="51603"/>
                  </a:lnTo>
                  <a:lnTo>
                    <a:pt x="320008" y="48374"/>
                  </a:lnTo>
                  <a:lnTo>
                    <a:pt x="320008" y="41907"/>
                  </a:lnTo>
                  <a:lnTo>
                    <a:pt x="320008" y="38678"/>
                  </a:lnTo>
                  <a:lnTo>
                    <a:pt x="320008" y="35449"/>
                  </a:lnTo>
                  <a:lnTo>
                    <a:pt x="313655" y="32220"/>
                  </a:lnTo>
                  <a:lnTo>
                    <a:pt x="307302" y="25762"/>
                  </a:lnTo>
                  <a:lnTo>
                    <a:pt x="304130" y="22523"/>
                  </a:lnTo>
                  <a:lnTo>
                    <a:pt x="300958" y="19294"/>
                  </a:lnTo>
                  <a:lnTo>
                    <a:pt x="300958" y="16065"/>
                  </a:lnTo>
                  <a:lnTo>
                    <a:pt x="300958" y="12836"/>
                  </a:lnTo>
                  <a:lnTo>
                    <a:pt x="300958" y="12836"/>
                  </a:lnTo>
                  <a:lnTo>
                    <a:pt x="294605" y="9608"/>
                  </a:lnTo>
                  <a:lnTo>
                    <a:pt x="270793" y="3140"/>
                  </a:lnTo>
                  <a:lnTo>
                    <a:pt x="267621" y="3140"/>
                  </a:lnTo>
                  <a:lnTo>
                    <a:pt x="264439" y="3140"/>
                  </a:lnTo>
                  <a:lnTo>
                    <a:pt x="261268" y="3140"/>
                  </a:lnTo>
                  <a:lnTo>
                    <a:pt x="261268" y="3140"/>
                  </a:lnTo>
                  <a:lnTo>
                    <a:pt x="258096" y="-89"/>
                  </a:lnTo>
                  <a:lnTo>
                    <a:pt x="258096" y="-89"/>
                  </a:lnTo>
                  <a:lnTo>
                    <a:pt x="254914" y="-89"/>
                  </a:lnTo>
                  <a:lnTo>
                    <a:pt x="254914" y="-89"/>
                  </a:lnTo>
                  <a:lnTo>
                    <a:pt x="251743" y="-89"/>
                  </a:lnTo>
                  <a:lnTo>
                    <a:pt x="235864" y="6369"/>
                  </a:lnTo>
                  <a:lnTo>
                    <a:pt x="232693" y="6369"/>
                  </a:lnTo>
                  <a:lnTo>
                    <a:pt x="232693" y="6369"/>
                  </a:lnTo>
                  <a:lnTo>
                    <a:pt x="223168" y="9608"/>
                  </a:lnTo>
                  <a:lnTo>
                    <a:pt x="219996" y="9608"/>
                  </a:lnTo>
                  <a:lnTo>
                    <a:pt x="216814" y="9608"/>
                  </a:lnTo>
                  <a:lnTo>
                    <a:pt x="210471" y="6369"/>
                  </a:lnTo>
                  <a:lnTo>
                    <a:pt x="207289" y="6369"/>
                  </a:lnTo>
                  <a:lnTo>
                    <a:pt x="204118" y="6369"/>
                  </a:lnTo>
                  <a:lnTo>
                    <a:pt x="200946" y="9608"/>
                  </a:lnTo>
                  <a:lnTo>
                    <a:pt x="194593" y="12836"/>
                  </a:lnTo>
                  <a:lnTo>
                    <a:pt x="191421" y="16065"/>
                  </a:lnTo>
                  <a:lnTo>
                    <a:pt x="191421" y="19294"/>
                  </a:lnTo>
                  <a:lnTo>
                    <a:pt x="188239" y="19294"/>
                  </a:lnTo>
                  <a:lnTo>
                    <a:pt x="178714" y="25762"/>
                  </a:lnTo>
                  <a:lnTo>
                    <a:pt x="169189" y="22523"/>
                  </a:lnTo>
                  <a:lnTo>
                    <a:pt x="162846" y="19294"/>
                  </a:lnTo>
                  <a:lnTo>
                    <a:pt x="153321" y="22523"/>
                  </a:lnTo>
                  <a:lnTo>
                    <a:pt x="153321" y="22523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50139" y="19294"/>
                  </a:lnTo>
                  <a:lnTo>
                    <a:pt x="140614" y="22523"/>
                  </a:lnTo>
                  <a:lnTo>
                    <a:pt x="140614" y="22523"/>
                  </a:lnTo>
                  <a:lnTo>
                    <a:pt x="131089" y="25762"/>
                  </a:lnTo>
                  <a:lnTo>
                    <a:pt x="131089" y="32220"/>
                  </a:lnTo>
                  <a:lnTo>
                    <a:pt x="131089" y="32220"/>
                  </a:lnTo>
                  <a:lnTo>
                    <a:pt x="134271" y="38678"/>
                  </a:lnTo>
                  <a:lnTo>
                    <a:pt x="134271" y="41907"/>
                  </a:lnTo>
                  <a:lnTo>
                    <a:pt x="134271" y="45145"/>
                  </a:lnTo>
                  <a:lnTo>
                    <a:pt x="134271" y="48374"/>
                  </a:lnTo>
                  <a:lnTo>
                    <a:pt x="134271" y="58061"/>
                  </a:lnTo>
                  <a:lnTo>
                    <a:pt x="134271" y="61290"/>
                  </a:lnTo>
                  <a:lnTo>
                    <a:pt x="131089" y="67758"/>
                  </a:lnTo>
                  <a:lnTo>
                    <a:pt x="131089" y="67758"/>
                  </a:lnTo>
                  <a:lnTo>
                    <a:pt x="131089" y="77444"/>
                  </a:lnTo>
                  <a:lnTo>
                    <a:pt x="131089" y="80683"/>
                  </a:lnTo>
                  <a:lnTo>
                    <a:pt x="123155" y="93599"/>
                  </a:lnTo>
                  <a:lnTo>
                    <a:pt x="116802" y="100066"/>
                  </a:lnTo>
                  <a:lnTo>
                    <a:pt x="113630" y="106524"/>
                  </a:lnTo>
                  <a:lnTo>
                    <a:pt x="107277" y="112982"/>
                  </a:lnTo>
                  <a:lnTo>
                    <a:pt x="104105" y="122679"/>
                  </a:lnTo>
                  <a:lnTo>
                    <a:pt x="94580" y="132366"/>
                  </a:lnTo>
                  <a:lnTo>
                    <a:pt x="88227" y="145291"/>
                  </a:lnTo>
                  <a:lnTo>
                    <a:pt x="88227" y="148520"/>
                  </a:lnTo>
                  <a:lnTo>
                    <a:pt x="81883" y="151759"/>
                  </a:lnTo>
                  <a:lnTo>
                    <a:pt x="81883" y="154988"/>
                  </a:lnTo>
                  <a:lnTo>
                    <a:pt x="78702" y="164674"/>
                  </a:lnTo>
                  <a:lnTo>
                    <a:pt x="78702" y="164674"/>
                  </a:lnTo>
                  <a:lnTo>
                    <a:pt x="75530" y="167903"/>
                  </a:lnTo>
                  <a:lnTo>
                    <a:pt x="72358" y="174371"/>
                  </a:lnTo>
                  <a:lnTo>
                    <a:pt x="69177" y="177600"/>
                  </a:lnTo>
                  <a:lnTo>
                    <a:pt x="69177" y="177600"/>
                  </a:lnTo>
                  <a:lnTo>
                    <a:pt x="69177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6005" y="180829"/>
                  </a:lnTo>
                  <a:lnTo>
                    <a:pt x="62833" y="180829"/>
                  </a:lnTo>
                  <a:lnTo>
                    <a:pt x="62833" y="184058"/>
                  </a:lnTo>
                  <a:lnTo>
                    <a:pt x="62833" y="184058"/>
                  </a:lnTo>
                  <a:lnTo>
                    <a:pt x="59652" y="184058"/>
                  </a:lnTo>
                  <a:lnTo>
                    <a:pt x="59652" y="188906"/>
                  </a:lnTo>
                  <a:lnTo>
                    <a:pt x="59652" y="188906"/>
                  </a:lnTo>
                  <a:lnTo>
                    <a:pt x="56480" y="192135"/>
                  </a:lnTo>
                  <a:lnTo>
                    <a:pt x="53308" y="195373"/>
                  </a:lnTo>
                  <a:lnTo>
                    <a:pt x="46955" y="205060"/>
                  </a:lnTo>
                  <a:lnTo>
                    <a:pt x="43783" y="208289"/>
                  </a:lnTo>
                  <a:lnTo>
                    <a:pt x="40602" y="211518"/>
                  </a:lnTo>
                  <a:lnTo>
                    <a:pt x="37430" y="214757"/>
                  </a:lnTo>
                  <a:lnTo>
                    <a:pt x="34258" y="214757"/>
                  </a:lnTo>
                  <a:lnTo>
                    <a:pt x="34258" y="214757"/>
                  </a:lnTo>
                  <a:lnTo>
                    <a:pt x="31077" y="214757"/>
                  </a:lnTo>
                  <a:lnTo>
                    <a:pt x="21552" y="214757"/>
                  </a:lnTo>
                  <a:lnTo>
                    <a:pt x="21552" y="214757"/>
                  </a:lnTo>
                  <a:lnTo>
                    <a:pt x="18380" y="214757"/>
                  </a:lnTo>
                  <a:lnTo>
                    <a:pt x="15208" y="217986"/>
                  </a:lnTo>
                  <a:lnTo>
                    <a:pt x="15208" y="217986"/>
                  </a:lnTo>
                  <a:lnTo>
                    <a:pt x="12027" y="217986"/>
                  </a:lnTo>
                  <a:lnTo>
                    <a:pt x="12027" y="217986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1215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4444"/>
                  </a:lnTo>
                  <a:lnTo>
                    <a:pt x="12027" y="227673"/>
                  </a:lnTo>
                  <a:lnTo>
                    <a:pt x="12027" y="230911"/>
                  </a:lnTo>
                  <a:lnTo>
                    <a:pt x="8855" y="237369"/>
                  </a:lnTo>
                  <a:lnTo>
                    <a:pt x="8855" y="237369"/>
                  </a:lnTo>
                  <a:lnTo>
                    <a:pt x="8855" y="240598"/>
                  </a:lnTo>
                  <a:lnTo>
                    <a:pt x="5683" y="243827"/>
                  </a:lnTo>
                  <a:lnTo>
                    <a:pt x="5683" y="247056"/>
                  </a:lnTo>
                  <a:lnTo>
                    <a:pt x="5683" y="250295"/>
                  </a:lnTo>
                  <a:lnTo>
                    <a:pt x="5683" y="253524"/>
                  </a:lnTo>
                  <a:lnTo>
                    <a:pt x="5683" y="256753"/>
                  </a:lnTo>
                  <a:lnTo>
                    <a:pt x="8855" y="263211"/>
                  </a:lnTo>
                  <a:lnTo>
                    <a:pt x="12027" y="263211"/>
                  </a:lnTo>
                  <a:lnTo>
                    <a:pt x="12027" y="266440"/>
                  </a:lnTo>
                  <a:lnTo>
                    <a:pt x="12027" y="269678"/>
                  </a:lnTo>
                  <a:lnTo>
                    <a:pt x="5683" y="276136"/>
                  </a:lnTo>
                  <a:lnTo>
                    <a:pt x="5683" y="279365"/>
                  </a:lnTo>
                  <a:lnTo>
                    <a:pt x="5683" y="282594"/>
                  </a:lnTo>
                  <a:lnTo>
                    <a:pt x="5683" y="292290"/>
                  </a:lnTo>
                  <a:lnTo>
                    <a:pt x="5683" y="292290"/>
                  </a:lnTo>
                  <a:lnTo>
                    <a:pt x="5683" y="295519"/>
                  </a:lnTo>
                  <a:lnTo>
                    <a:pt x="2502" y="305216"/>
                  </a:lnTo>
                  <a:lnTo>
                    <a:pt x="2502" y="308445"/>
                  </a:lnTo>
                  <a:lnTo>
                    <a:pt x="2502" y="311674"/>
                  </a:lnTo>
                  <a:lnTo>
                    <a:pt x="2502" y="318132"/>
                  </a:lnTo>
                  <a:lnTo>
                    <a:pt x="2502" y="321370"/>
                  </a:lnTo>
                  <a:lnTo>
                    <a:pt x="2502" y="324599"/>
                  </a:lnTo>
                  <a:lnTo>
                    <a:pt x="-670" y="334286"/>
                  </a:lnTo>
                  <a:lnTo>
                    <a:pt x="-670" y="337515"/>
                  </a:lnTo>
                  <a:lnTo>
                    <a:pt x="-670" y="340754"/>
                  </a:lnTo>
                  <a:lnTo>
                    <a:pt x="-670" y="340754"/>
                  </a:lnTo>
                  <a:lnTo>
                    <a:pt x="5683" y="347212"/>
                  </a:lnTo>
                  <a:lnTo>
                    <a:pt x="5683" y="350440"/>
                  </a:lnTo>
                  <a:lnTo>
                    <a:pt x="5683" y="353670"/>
                  </a:lnTo>
                  <a:lnTo>
                    <a:pt x="5683" y="366595"/>
                  </a:lnTo>
                  <a:lnTo>
                    <a:pt x="8855" y="373053"/>
                  </a:lnTo>
                  <a:lnTo>
                    <a:pt x="8855" y="376291"/>
                  </a:lnTo>
                  <a:lnTo>
                    <a:pt x="15208" y="394056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18380" y="397284"/>
                  </a:lnTo>
                  <a:lnTo>
                    <a:pt x="21552" y="397284"/>
                  </a:lnTo>
                  <a:lnTo>
                    <a:pt x="21552" y="397284"/>
                  </a:lnTo>
                  <a:lnTo>
                    <a:pt x="24733" y="406981"/>
                  </a:lnTo>
                  <a:lnTo>
                    <a:pt x="24733" y="410210"/>
                  </a:lnTo>
                  <a:lnTo>
                    <a:pt x="31077" y="419906"/>
                  </a:lnTo>
                  <a:lnTo>
                    <a:pt x="37430" y="423135"/>
                  </a:lnTo>
                  <a:lnTo>
                    <a:pt x="40602" y="423135"/>
                  </a:lnTo>
                  <a:lnTo>
                    <a:pt x="40602" y="426364"/>
                  </a:lnTo>
                  <a:lnTo>
                    <a:pt x="43783" y="426364"/>
                  </a:lnTo>
                  <a:lnTo>
                    <a:pt x="43783" y="426364"/>
                  </a:lnTo>
                  <a:lnTo>
                    <a:pt x="46955" y="429593"/>
                  </a:lnTo>
                  <a:lnTo>
                    <a:pt x="46955" y="432822"/>
                  </a:lnTo>
                  <a:lnTo>
                    <a:pt x="46955" y="432822"/>
                  </a:lnTo>
                  <a:lnTo>
                    <a:pt x="50127" y="436061"/>
                  </a:lnTo>
                  <a:lnTo>
                    <a:pt x="53308" y="436061"/>
                  </a:lnTo>
                  <a:lnTo>
                    <a:pt x="59652" y="439290"/>
                  </a:lnTo>
                  <a:lnTo>
                    <a:pt x="75530" y="458673"/>
                  </a:lnTo>
                  <a:lnTo>
                    <a:pt x="94580" y="471599"/>
                  </a:lnTo>
                  <a:lnTo>
                    <a:pt x="97752" y="471599"/>
                  </a:lnTo>
                  <a:lnTo>
                    <a:pt x="100933" y="471599"/>
                  </a:lnTo>
                  <a:lnTo>
                    <a:pt x="104105" y="474827"/>
                  </a:lnTo>
                  <a:lnTo>
                    <a:pt x="107277" y="478057"/>
                  </a:lnTo>
                  <a:lnTo>
                    <a:pt x="110458" y="478057"/>
                  </a:lnTo>
                  <a:lnTo>
                    <a:pt x="113630" y="487743"/>
                  </a:lnTo>
                  <a:lnTo>
                    <a:pt x="116802" y="487743"/>
                  </a:lnTo>
                  <a:lnTo>
                    <a:pt x="131089" y="497440"/>
                  </a:lnTo>
                  <a:lnTo>
                    <a:pt x="137443" y="497440"/>
                  </a:lnTo>
                  <a:lnTo>
                    <a:pt x="140614" y="497440"/>
                  </a:lnTo>
                  <a:lnTo>
                    <a:pt x="146968" y="494211"/>
                  </a:lnTo>
                  <a:lnTo>
                    <a:pt x="150139" y="497440"/>
                  </a:lnTo>
                  <a:lnTo>
                    <a:pt x="156493" y="503898"/>
                  </a:lnTo>
                  <a:lnTo>
                    <a:pt x="162846" y="507127"/>
                  </a:lnTo>
                  <a:lnTo>
                    <a:pt x="172371" y="507127"/>
                  </a:lnTo>
                  <a:lnTo>
                    <a:pt x="172371" y="507127"/>
                  </a:lnTo>
                  <a:lnTo>
                    <a:pt x="172371" y="503898"/>
                  </a:lnTo>
                  <a:lnTo>
                    <a:pt x="172371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5543" y="503898"/>
                  </a:lnTo>
                  <a:lnTo>
                    <a:pt x="178714" y="507127"/>
                  </a:lnTo>
                  <a:lnTo>
                    <a:pt x="178714" y="507127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78714" y="513594"/>
                  </a:lnTo>
                  <a:lnTo>
                    <a:pt x="181896" y="513594"/>
                  </a:lnTo>
                  <a:lnTo>
                    <a:pt x="181896" y="516823"/>
                  </a:lnTo>
                  <a:lnTo>
                    <a:pt x="181896" y="516823"/>
                  </a:lnTo>
                  <a:lnTo>
                    <a:pt x="181896" y="513594"/>
                  </a:lnTo>
                  <a:lnTo>
                    <a:pt x="181896" y="513594"/>
                  </a:lnTo>
                  <a:lnTo>
                    <a:pt x="185068" y="513594"/>
                  </a:lnTo>
                  <a:lnTo>
                    <a:pt x="185068" y="513594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5068" y="516823"/>
                  </a:lnTo>
                  <a:lnTo>
                    <a:pt x="188239" y="516823"/>
                  </a:lnTo>
                  <a:lnTo>
                    <a:pt x="188239" y="520052"/>
                  </a:lnTo>
                  <a:lnTo>
                    <a:pt x="188239" y="520052"/>
                  </a:lnTo>
                  <a:lnTo>
                    <a:pt x="200946" y="520052"/>
                  </a:lnTo>
                  <a:lnTo>
                    <a:pt x="204118" y="520052"/>
                  </a:lnTo>
                  <a:lnTo>
                    <a:pt x="207289" y="520052"/>
                  </a:lnTo>
                  <a:lnTo>
                    <a:pt x="207289" y="523281"/>
                  </a:lnTo>
                  <a:lnTo>
                    <a:pt x="216814" y="526520"/>
                  </a:lnTo>
                  <a:lnTo>
                    <a:pt x="223168" y="532978"/>
                  </a:lnTo>
                  <a:lnTo>
                    <a:pt x="226339" y="536206"/>
                  </a:lnTo>
                  <a:lnTo>
                    <a:pt x="232693" y="536206"/>
                  </a:lnTo>
                  <a:lnTo>
                    <a:pt x="232693" y="536206"/>
                  </a:lnTo>
                  <a:lnTo>
                    <a:pt x="245389" y="549132"/>
                  </a:lnTo>
                  <a:lnTo>
                    <a:pt x="248571" y="552361"/>
                  </a:lnTo>
                  <a:lnTo>
                    <a:pt x="254914" y="552361"/>
                  </a:lnTo>
                  <a:lnTo>
                    <a:pt x="267621" y="545903"/>
                  </a:lnTo>
                  <a:lnTo>
                    <a:pt x="273964" y="545903"/>
                  </a:lnTo>
                  <a:lnTo>
                    <a:pt x="273964" y="545903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3964" y="542665"/>
                  </a:lnTo>
                  <a:lnTo>
                    <a:pt x="270793" y="532978"/>
                  </a:lnTo>
                  <a:lnTo>
                    <a:pt x="270793" y="526520"/>
                  </a:lnTo>
                  <a:lnTo>
                    <a:pt x="270793" y="523281"/>
                  </a:lnTo>
                  <a:lnTo>
                    <a:pt x="270793" y="520052"/>
                  </a:lnTo>
                  <a:lnTo>
                    <a:pt x="264439" y="513594"/>
                  </a:lnTo>
                  <a:lnTo>
                    <a:pt x="261268" y="507127"/>
                  </a:lnTo>
                  <a:lnTo>
                    <a:pt x="261268" y="500669"/>
                  </a:lnTo>
                  <a:lnTo>
                    <a:pt x="261268" y="497440"/>
                  </a:lnTo>
                  <a:lnTo>
                    <a:pt x="261268" y="487743"/>
                  </a:lnTo>
                  <a:lnTo>
                    <a:pt x="261268" y="484515"/>
                  </a:lnTo>
                  <a:lnTo>
                    <a:pt x="264439" y="484515"/>
                  </a:lnTo>
                  <a:lnTo>
                    <a:pt x="261268" y="478057"/>
                  </a:lnTo>
                  <a:lnTo>
                    <a:pt x="261268" y="471599"/>
                  </a:lnTo>
                  <a:lnTo>
                    <a:pt x="264439" y="465131"/>
                  </a:lnTo>
                  <a:lnTo>
                    <a:pt x="264439" y="458673"/>
                  </a:lnTo>
                  <a:lnTo>
                    <a:pt x="267621" y="452206"/>
                  </a:lnTo>
                  <a:lnTo>
                    <a:pt x="270793" y="448977"/>
                  </a:lnTo>
                  <a:lnTo>
                    <a:pt x="273964" y="445748"/>
                  </a:lnTo>
                  <a:lnTo>
                    <a:pt x="273964" y="445748"/>
                  </a:lnTo>
                  <a:lnTo>
                    <a:pt x="277146" y="442519"/>
                  </a:lnTo>
                  <a:lnTo>
                    <a:pt x="277146" y="439290"/>
                  </a:lnTo>
                  <a:lnTo>
                    <a:pt x="273964" y="432822"/>
                  </a:lnTo>
                  <a:lnTo>
                    <a:pt x="273964" y="432822"/>
                  </a:lnTo>
                  <a:lnTo>
                    <a:pt x="273964" y="426364"/>
                  </a:lnTo>
                  <a:lnTo>
                    <a:pt x="277146" y="423135"/>
                  </a:lnTo>
                  <a:lnTo>
                    <a:pt x="277146" y="419906"/>
                  </a:lnTo>
                  <a:lnTo>
                    <a:pt x="277146" y="419906"/>
                  </a:lnTo>
                  <a:lnTo>
                    <a:pt x="277146" y="416668"/>
                  </a:lnTo>
                  <a:lnTo>
                    <a:pt x="273964" y="416668"/>
                  </a:lnTo>
                  <a:lnTo>
                    <a:pt x="273964" y="416668"/>
                  </a:lnTo>
                  <a:lnTo>
                    <a:pt x="273964" y="413439"/>
                  </a:lnTo>
                  <a:lnTo>
                    <a:pt x="277146" y="413439"/>
                  </a:lnTo>
                  <a:lnTo>
                    <a:pt x="280318" y="410210"/>
                  </a:lnTo>
                  <a:lnTo>
                    <a:pt x="297777" y="413439"/>
                  </a:lnTo>
                  <a:lnTo>
                    <a:pt x="300958" y="413439"/>
                  </a:lnTo>
                  <a:lnTo>
                    <a:pt x="304130" y="413439"/>
                  </a:lnTo>
                  <a:lnTo>
                    <a:pt x="304130" y="413439"/>
                  </a:lnTo>
                  <a:lnTo>
                    <a:pt x="307302" y="410210"/>
                  </a:lnTo>
                  <a:lnTo>
                    <a:pt x="310483" y="406981"/>
                  </a:lnTo>
                  <a:lnTo>
                    <a:pt x="310483" y="403752"/>
                  </a:lnTo>
                  <a:lnTo>
                    <a:pt x="307302" y="397284"/>
                  </a:lnTo>
                  <a:lnTo>
                    <a:pt x="307302" y="394056"/>
                  </a:lnTo>
                  <a:lnTo>
                    <a:pt x="310483" y="389207"/>
                  </a:lnTo>
                  <a:lnTo>
                    <a:pt x="310483" y="385978"/>
                  </a:lnTo>
                  <a:lnTo>
                    <a:pt x="310483" y="382749"/>
                  </a:lnTo>
                  <a:lnTo>
                    <a:pt x="307302" y="376291"/>
                  </a:lnTo>
                  <a:lnTo>
                    <a:pt x="304130" y="376291"/>
                  </a:lnTo>
                  <a:lnTo>
                    <a:pt x="304130" y="360137"/>
                  </a:lnTo>
                  <a:lnTo>
                    <a:pt x="300958" y="350440"/>
                  </a:lnTo>
                  <a:lnTo>
                    <a:pt x="300958" y="334286"/>
                  </a:lnTo>
                  <a:lnTo>
                    <a:pt x="300958" y="327828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21370"/>
                  </a:lnTo>
                  <a:lnTo>
                    <a:pt x="304130" y="318132"/>
                  </a:lnTo>
                  <a:lnTo>
                    <a:pt x="307302" y="311674"/>
                  </a:lnTo>
                  <a:lnTo>
                    <a:pt x="313655" y="301987"/>
                  </a:lnTo>
                  <a:lnTo>
                    <a:pt x="313655" y="298748"/>
                  </a:lnTo>
                  <a:lnTo>
                    <a:pt x="313655" y="292290"/>
                  </a:lnTo>
                  <a:lnTo>
                    <a:pt x="307302" y="282594"/>
                  </a:lnTo>
                  <a:lnTo>
                    <a:pt x="304130" y="279365"/>
                  </a:lnTo>
                  <a:lnTo>
                    <a:pt x="304130" y="276136"/>
                  </a:lnTo>
                  <a:lnTo>
                    <a:pt x="307302" y="272907"/>
                  </a:lnTo>
                  <a:lnTo>
                    <a:pt x="310483" y="266440"/>
                  </a:lnTo>
                  <a:lnTo>
                    <a:pt x="310483" y="259982"/>
                  </a:lnTo>
                  <a:lnTo>
                    <a:pt x="310483" y="253524"/>
                  </a:lnTo>
                  <a:lnTo>
                    <a:pt x="307302" y="250295"/>
                  </a:lnTo>
                  <a:lnTo>
                    <a:pt x="304130" y="247056"/>
                  </a:lnTo>
                  <a:lnTo>
                    <a:pt x="304130" y="243827"/>
                  </a:lnTo>
                  <a:lnTo>
                    <a:pt x="304130" y="240598"/>
                  </a:lnTo>
                  <a:lnTo>
                    <a:pt x="307302" y="237369"/>
                  </a:lnTo>
                  <a:lnTo>
                    <a:pt x="307302" y="234140"/>
                  </a:lnTo>
                  <a:lnTo>
                    <a:pt x="310483" y="234140"/>
                  </a:lnTo>
                  <a:lnTo>
                    <a:pt x="316827" y="234140"/>
                  </a:lnTo>
                  <a:lnTo>
                    <a:pt x="320008" y="230911"/>
                  </a:lnTo>
                  <a:lnTo>
                    <a:pt x="320008" y="230911"/>
                  </a:lnTo>
                  <a:lnTo>
                    <a:pt x="326352" y="208289"/>
                  </a:lnTo>
                  <a:lnTo>
                    <a:pt x="329533" y="201832"/>
                  </a:lnTo>
                  <a:lnTo>
                    <a:pt x="329533" y="195373"/>
                  </a:lnTo>
                  <a:lnTo>
                    <a:pt x="326352" y="192135"/>
                  </a:lnTo>
                  <a:lnTo>
                    <a:pt x="323180" y="188906"/>
                  </a:lnTo>
                  <a:lnTo>
                    <a:pt x="320008" y="188906"/>
                  </a:lnTo>
                  <a:lnTo>
                    <a:pt x="316827" y="184058"/>
                  </a:lnTo>
                  <a:lnTo>
                    <a:pt x="320008" y="177600"/>
                  </a:lnTo>
                  <a:lnTo>
                    <a:pt x="320008" y="177600"/>
                  </a:lnTo>
                  <a:lnTo>
                    <a:pt x="326352" y="174371"/>
                  </a:lnTo>
                  <a:lnTo>
                    <a:pt x="326352" y="171142"/>
                  </a:lnTo>
                  <a:lnTo>
                    <a:pt x="329533" y="167903"/>
                  </a:lnTo>
                  <a:lnTo>
                    <a:pt x="329533" y="164674"/>
                  </a:lnTo>
                  <a:lnTo>
                    <a:pt x="329533" y="161445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2705" y="158216"/>
                  </a:lnTo>
                  <a:lnTo>
                    <a:pt x="335877" y="151759"/>
                  </a:lnTo>
                  <a:lnTo>
                    <a:pt x="339058" y="148520"/>
                  </a:lnTo>
                  <a:lnTo>
                    <a:pt x="339058" y="145291"/>
                  </a:lnTo>
                  <a:lnTo>
                    <a:pt x="335877" y="138833"/>
                  </a:lnTo>
                  <a:lnTo>
                    <a:pt x="339058" y="135604"/>
                  </a:lnTo>
                  <a:lnTo>
                    <a:pt x="342230" y="129137"/>
                  </a:lnTo>
                  <a:lnTo>
                    <a:pt x="342230" y="125908"/>
                  </a:lnTo>
                  <a:lnTo>
                    <a:pt x="342230" y="119450"/>
                  </a:lnTo>
                  <a:lnTo>
                    <a:pt x="339058" y="109753"/>
                  </a:lnTo>
                  <a:lnTo>
                    <a:pt x="335877" y="109753"/>
                  </a:lnTo>
                  <a:lnTo>
                    <a:pt x="339058" y="106524"/>
                  </a:lnTo>
                  <a:lnTo>
                    <a:pt x="339058" y="106524"/>
                  </a:lnTo>
                  <a:lnTo>
                    <a:pt x="345402" y="103295"/>
                  </a:lnTo>
                  <a:lnTo>
                    <a:pt x="348583" y="103295"/>
                  </a:lnTo>
                  <a:lnTo>
                    <a:pt x="348583" y="103295"/>
                  </a:lnTo>
                  <a:lnTo>
                    <a:pt x="348583" y="100066"/>
                  </a:lnTo>
                  <a:lnTo>
                    <a:pt x="351755" y="96828"/>
                  </a:lnTo>
                  <a:lnTo>
                    <a:pt x="351755" y="96828"/>
                  </a:lnTo>
                  <a:lnTo>
                    <a:pt x="351755" y="90370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A4738DF-30F3-3E64-25C8-95E141A43F5E}"/>
                </a:ext>
              </a:extLst>
            </p:cNvPr>
            <p:cNvSpPr/>
            <p:nvPr/>
          </p:nvSpPr>
          <p:spPr>
            <a:xfrm>
              <a:off x="7324133" y="1865583"/>
              <a:ext cx="485775" cy="790575"/>
            </a:xfrm>
            <a:custGeom>
              <a:avLst/>
              <a:gdLst>
                <a:gd name="connsiteX0" fmla="*/ 485105 w 485775"/>
                <a:gd name="connsiteY0" fmla="*/ 474256 h 790575"/>
                <a:gd name="connsiteX1" fmla="*/ 485105 w 485775"/>
                <a:gd name="connsiteY1" fmla="*/ 474256 h 790575"/>
                <a:gd name="connsiteX2" fmla="*/ 485105 w 485775"/>
                <a:gd name="connsiteY2" fmla="*/ 471027 h 790575"/>
                <a:gd name="connsiteX3" fmla="*/ 485105 w 485775"/>
                <a:gd name="connsiteY3" fmla="*/ 471027 h 790575"/>
                <a:gd name="connsiteX4" fmla="*/ 485105 w 485775"/>
                <a:gd name="connsiteY4" fmla="*/ 471027 h 790575"/>
                <a:gd name="connsiteX5" fmla="*/ 481876 w 485775"/>
                <a:gd name="connsiteY5" fmla="*/ 467798 h 790575"/>
                <a:gd name="connsiteX6" fmla="*/ 478647 w 485775"/>
                <a:gd name="connsiteY6" fmla="*/ 467798 h 790575"/>
                <a:gd name="connsiteX7" fmla="*/ 478647 w 485775"/>
                <a:gd name="connsiteY7" fmla="*/ 467798 h 790575"/>
                <a:gd name="connsiteX8" fmla="*/ 478647 w 485775"/>
                <a:gd name="connsiteY8" fmla="*/ 461350 h 790575"/>
                <a:gd name="connsiteX9" fmla="*/ 475418 w 485775"/>
                <a:gd name="connsiteY9" fmla="*/ 454892 h 790575"/>
                <a:gd name="connsiteX10" fmla="*/ 475418 w 485775"/>
                <a:gd name="connsiteY10" fmla="*/ 454892 h 790575"/>
                <a:gd name="connsiteX11" fmla="*/ 472199 w 485775"/>
                <a:gd name="connsiteY11" fmla="*/ 454892 h 790575"/>
                <a:gd name="connsiteX12" fmla="*/ 472199 w 485775"/>
                <a:gd name="connsiteY12" fmla="*/ 454892 h 790575"/>
                <a:gd name="connsiteX13" fmla="*/ 472199 w 485775"/>
                <a:gd name="connsiteY13" fmla="*/ 454892 h 790575"/>
                <a:gd name="connsiteX14" fmla="*/ 468970 w 485775"/>
                <a:gd name="connsiteY14" fmla="*/ 451672 h 790575"/>
                <a:gd name="connsiteX15" fmla="*/ 468970 w 485775"/>
                <a:gd name="connsiteY15" fmla="*/ 451672 h 790575"/>
                <a:gd name="connsiteX16" fmla="*/ 465740 w 485775"/>
                <a:gd name="connsiteY16" fmla="*/ 451672 h 790575"/>
                <a:gd name="connsiteX17" fmla="*/ 465740 w 485775"/>
                <a:gd name="connsiteY17" fmla="*/ 451672 h 790575"/>
                <a:gd name="connsiteX18" fmla="*/ 465740 w 485775"/>
                <a:gd name="connsiteY18" fmla="*/ 451672 h 790575"/>
                <a:gd name="connsiteX19" fmla="*/ 468970 w 485775"/>
                <a:gd name="connsiteY19" fmla="*/ 448443 h 790575"/>
                <a:gd name="connsiteX20" fmla="*/ 468970 w 485775"/>
                <a:gd name="connsiteY20" fmla="*/ 448443 h 790575"/>
                <a:gd name="connsiteX21" fmla="*/ 468970 w 485775"/>
                <a:gd name="connsiteY21" fmla="*/ 445214 h 790575"/>
                <a:gd name="connsiteX22" fmla="*/ 468970 w 485775"/>
                <a:gd name="connsiteY22" fmla="*/ 445214 h 790575"/>
                <a:gd name="connsiteX23" fmla="*/ 468970 w 485775"/>
                <a:gd name="connsiteY23" fmla="*/ 445214 h 790575"/>
                <a:gd name="connsiteX24" fmla="*/ 468970 w 485775"/>
                <a:gd name="connsiteY24" fmla="*/ 441985 h 790575"/>
                <a:gd name="connsiteX25" fmla="*/ 468970 w 485775"/>
                <a:gd name="connsiteY25" fmla="*/ 441985 h 790575"/>
                <a:gd name="connsiteX26" fmla="*/ 468970 w 485775"/>
                <a:gd name="connsiteY26" fmla="*/ 441985 h 790575"/>
                <a:gd name="connsiteX27" fmla="*/ 468970 w 485775"/>
                <a:gd name="connsiteY27" fmla="*/ 438766 h 790575"/>
                <a:gd name="connsiteX28" fmla="*/ 468970 w 485775"/>
                <a:gd name="connsiteY28" fmla="*/ 438766 h 790575"/>
                <a:gd name="connsiteX29" fmla="*/ 465740 w 485775"/>
                <a:gd name="connsiteY29" fmla="*/ 438766 h 790575"/>
                <a:gd name="connsiteX30" fmla="*/ 465740 w 485775"/>
                <a:gd name="connsiteY30" fmla="*/ 438766 h 790575"/>
                <a:gd name="connsiteX31" fmla="*/ 465740 w 485775"/>
                <a:gd name="connsiteY31" fmla="*/ 435537 h 790575"/>
                <a:gd name="connsiteX32" fmla="*/ 465740 w 485775"/>
                <a:gd name="connsiteY32" fmla="*/ 432308 h 790575"/>
                <a:gd name="connsiteX33" fmla="*/ 465740 w 485775"/>
                <a:gd name="connsiteY33" fmla="*/ 429079 h 790575"/>
                <a:gd name="connsiteX34" fmla="*/ 465740 w 485775"/>
                <a:gd name="connsiteY34" fmla="*/ 425850 h 790575"/>
                <a:gd name="connsiteX35" fmla="*/ 462512 w 485775"/>
                <a:gd name="connsiteY35" fmla="*/ 422631 h 790575"/>
                <a:gd name="connsiteX36" fmla="*/ 462512 w 485775"/>
                <a:gd name="connsiteY36" fmla="*/ 422631 h 790575"/>
                <a:gd name="connsiteX37" fmla="*/ 459283 w 485775"/>
                <a:gd name="connsiteY37" fmla="*/ 419402 h 790575"/>
                <a:gd name="connsiteX38" fmla="*/ 452825 w 485775"/>
                <a:gd name="connsiteY38" fmla="*/ 412944 h 790575"/>
                <a:gd name="connsiteX39" fmla="*/ 449596 w 485775"/>
                <a:gd name="connsiteY39" fmla="*/ 409724 h 790575"/>
                <a:gd name="connsiteX40" fmla="*/ 449596 w 485775"/>
                <a:gd name="connsiteY40" fmla="*/ 406495 h 790575"/>
                <a:gd name="connsiteX41" fmla="*/ 446377 w 485775"/>
                <a:gd name="connsiteY41" fmla="*/ 393589 h 790575"/>
                <a:gd name="connsiteX42" fmla="*/ 443147 w 485775"/>
                <a:gd name="connsiteY42" fmla="*/ 393589 h 790575"/>
                <a:gd name="connsiteX43" fmla="*/ 443147 w 485775"/>
                <a:gd name="connsiteY43" fmla="*/ 393589 h 790575"/>
                <a:gd name="connsiteX44" fmla="*/ 443147 w 485775"/>
                <a:gd name="connsiteY44" fmla="*/ 390360 h 790575"/>
                <a:gd name="connsiteX45" fmla="*/ 439918 w 485775"/>
                <a:gd name="connsiteY45" fmla="*/ 390360 h 790575"/>
                <a:gd name="connsiteX46" fmla="*/ 436689 w 485775"/>
                <a:gd name="connsiteY46" fmla="*/ 390360 h 790575"/>
                <a:gd name="connsiteX47" fmla="*/ 433460 w 485775"/>
                <a:gd name="connsiteY47" fmla="*/ 383902 h 790575"/>
                <a:gd name="connsiteX48" fmla="*/ 430232 w 485775"/>
                <a:gd name="connsiteY48" fmla="*/ 383902 h 790575"/>
                <a:gd name="connsiteX49" fmla="*/ 427003 w 485775"/>
                <a:gd name="connsiteY49" fmla="*/ 377453 h 790575"/>
                <a:gd name="connsiteX50" fmla="*/ 427003 w 485775"/>
                <a:gd name="connsiteY50" fmla="*/ 367766 h 790575"/>
                <a:gd name="connsiteX51" fmla="*/ 430232 w 485775"/>
                <a:gd name="connsiteY51" fmla="*/ 364547 h 790575"/>
                <a:gd name="connsiteX52" fmla="*/ 430232 w 485775"/>
                <a:gd name="connsiteY52" fmla="*/ 361318 h 790575"/>
                <a:gd name="connsiteX53" fmla="*/ 430232 w 485775"/>
                <a:gd name="connsiteY53" fmla="*/ 358089 h 790575"/>
                <a:gd name="connsiteX54" fmla="*/ 433460 w 485775"/>
                <a:gd name="connsiteY54" fmla="*/ 354860 h 790575"/>
                <a:gd name="connsiteX55" fmla="*/ 433460 w 485775"/>
                <a:gd name="connsiteY55" fmla="*/ 354860 h 790575"/>
                <a:gd name="connsiteX56" fmla="*/ 433460 w 485775"/>
                <a:gd name="connsiteY56" fmla="*/ 351641 h 790575"/>
                <a:gd name="connsiteX57" fmla="*/ 430232 w 485775"/>
                <a:gd name="connsiteY57" fmla="*/ 351641 h 790575"/>
                <a:gd name="connsiteX58" fmla="*/ 430232 w 485775"/>
                <a:gd name="connsiteY58" fmla="*/ 351641 h 790575"/>
                <a:gd name="connsiteX59" fmla="*/ 430232 w 485775"/>
                <a:gd name="connsiteY59" fmla="*/ 348412 h 790575"/>
                <a:gd name="connsiteX60" fmla="*/ 430232 w 485775"/>
                <a:gd name="connsiteY60" fmla="*/ 348412 h 790575"/>
                <a:gd name="connsiteX61" fmla="*/ 427003 w 485775"/>
                <a:gd name="connsiteY61" fmla="*/ 348412 h 790575"/>
                <a:gd name="connsiteX62" fmla="*/ 427003 w 485775"/>
                <a:gd name="connsiteY62" fmla="*/ 345183 h 790575"/>
                <a:gd name="connsiteX63" fmla="*/ 427003 w 485775"/>
                <a:gd name="connsiteY63" fmla="*/ 338725 h 790575"/>
                <a:gd name="connsiteX64" fmla="*/ 427003 w 485775"/>
                <a:gd name="connsiteY64" fmla="*/ 335505 h 790575"/>
                <a:gd name="connsiteX65" fmla="*/ 427003 w 485775"/>
                <a:gd name="connsiteY65" fmla="*/ 329047 h 790575"/>
                <a:gd name="connsiteX66" fmla="*/ 427003 w 485775"/>
                <a:gd name="connsiteY66" fmla="*/ 329047 h 790575"/>
                <a:gd name="connsiteX67" fmla="*/ 427003 w 485775"/>
                <a:gd name="connsiteY67" fmla="*/ 325818 h 790575"/>
                <a:gd name="connsiteX68" fmla="*/ 427003 w 485775"/>
                <a:gd name="connsiteY68" fmla="*/ 325818 h 790575"/>
                <a:gd name="connsiteX69" fmla="*/ 427003 w 485775"/>
                <a:gd name="connsiteY69" fmla="*/ 325818 h 790575"/>
                <a:gd name="connsiteX70" fmla="*/ 427003 w 485775"/>
                <a:gd name="connsiteY70" fmla="*/ 322599 h 790575"/>
                <a:gd name="connsiteX71" fmla="*/ 427003 w 485775"/>
                <a:gd name="connsiteY71" fmla="*/ 322599 h 790575"/>
                <a:gd name="connsiteX72" fmla="*/ 427003 w 485775"/>
                <a:gd name="connsiteY72" fmla="*/ 319370 h 790575"/>
                <a:gd name="connsiteX73" fmla="*/ 427003 w 485775"/>
                <a:gd name="connsiteY73" fmla="*/ 319370 h 790575"/>
                <a:gd name="connsiteX74" fmla="*/ 433460 w 485775"/>
                <a:gd name="connsiteY74" fmla="*/ 312912 h 790575"/>
                <a:gd name="connsiteX75" fmla="*/ 436689 w 485775"/>
                <a:gd name="connsiteY75" fmla="*/ 309683 h 790575"/>
                <a:gd name="connsiteX76" fmla="*/ 439918 w 485775"/>
                <a:gd name="connsiteY76" fmla="*/ 303235 h 790575"/>
                <a:gd name="connsiteX77" fmla="*/ 468970 w 485775"/>
                <a:gd name="connsiteY77" fmla="*/ 188677 h 790575"/>
                <a:gd name="connsiteX78" fmla="*/ 472199 w 485775"/>
                <a:gd name="connsiteY78" fmla="*/ 182229 h 790575"/>
                <a:gd name="connsiteX79" fmla="*/ 465740 w 485775"/>
                <a:gd name="connsiteY79" fmla="*/ 172552 h 790575"/>
                <a:gd name="connsiteX80" fmla="*/ 439918 w 485775"/>
                <a:gd name="connsiteY80" fmla="*/ 143510 h 790575"/>
                <a:gd name="connsiteX81" fmla="*/ 436689 w 485775"/>
                <a:gd name="connsiteY81" fmla="*/ 140281 h 790575"/>
                <a:gd name="connsiteX82" fmla="*/ 436689 w 485775"/>
                <a:gd name="connsiteY82" fmla="*/ 137052 h 790575"/>
                <a:gd name="connsiteX83" fmla="*/ 443147 w 485775"/>
                <a:gd name="connsiteY83" fmla="*/ 101552 h 790575"/>
                <a:gd name="connsiteX84" fmla="*/ 423783 w 485775"/>
                <a:gd name="connsiteY84" fmla="*/ 51536 h 790575"/>
                <a:gd name="connsiteX85" fmla="*/ 420554 w 485775"/>
                <a:gd name="connsiteY85" fmla="*/ 48317 h 790575"/>
                <a:gd name="connsiteX86" fmla="*/ 399571 w 485775"/>
                <a:gd name="connsiteY86" fmla="*/ 48317 h 790575"/>
                <a:gd name="connsiteX87" fmla="*/ 357613 w 485775"/>
                <a:gd name="connsiteY87" fmla="*/ 48317 h 790575"/>
                <a:gd name="connsiteX88" fmla="*/ 289823 w 485775"/>
                <a:gd name="connsiteY88" fmla="*/ 48317 h 790575"/>
                <a:gd name="connsiteX89" fmla="*/ 286604 w 485775"/>
                <a:gd name="connsiteY89" fmla="*/ 45088 h 790575"/>
                <a:gd name="connsiteX90" fmla="*/ 286604 w 485775"/>
                <a:gd name="connsiteY90" fmla="*/ 45088 h 790575"/>
                <a:gd name="connsiteX91" fmla="*/ 286604 w 485775"/>
                <a:gd name="connsiteY91" fmla="*/ 45088 h 790575"/>
                <a:gd name="connsiteX92" fmla="*/ 286604 w 485775"/>
                <a:gd name="connsiteY92" fmla="*/ 45088 h 790575"/>
                <a:gd name="connsiteX93" fmla="*/ 286604 w 485775"/>
                <a:gd name="connsiteY93" fmla="*/ 41859 h 790575"/>
                <a:gd name="connsiteX94" fmla="*/ 286604 w 485775"/>
                <a:gd name="connsiteY94" fmla="*/ 41859 h 790575"/>
                <a:gd name="connsiteX95" fmla="*/ 286604 w 485775"/>
                <a:gd name="connsiteY95" fmla="*/ 41859 h 790575"/>
                <a:gd name="connsiteX96" fmla="*/ 286604 w 485775"/>
                <a:gd name="connsiteY96" fmla="*/ 38630 h 790575"/>
                <a:gd name="connsiteX97" fmla="*/ 283375 w 485775"/>
                <a:gd name="connsiteY97" fmla="*/ 38630 h 790575"/>
                <a:gd name="connsiteX98" fmla="*/ 280146 w 485775"/>
                <a:gd name="connsiteY98" fmla="*/ 38630 h 790575"/>
                <a:gd name="connsiteX99" fmla="*/ 280146 w 485775"/>
                <a:gd name="connsiteY99" fmla="*/ 38630 h 790575"/>
                <a:gd name="connsiteX100" fmla="*/ 276917 w 485775"/>
                <a:gd name="connsiteY100" fmla="*/ 38630 h 790575"/>
                <a:gd name="connsiteX101" fmla="*/ 276917 w 485775"/>
                <a:gd name="connsiteY101" fmla="*/ 38630 h 790575"/>
                <a:gd name="connsiteX102" fmla="*/ 280146 w 485775"/>
                <a:gd name="connsiteY102" fmla="*/ 32182 h 790575"/>
                <a:gd name="connsiteX103" fmla="*/ 280146 w 485775"/>
                <a:gd name="connsiteY103" fmla="*/ 32182 h 790575"/>
                <a:gd name="connsiteX104" fmla="*/ 280146 w 485775"/>
                <a:gd name="connsiteY104" fmla="*/ 32182 h 790575"/>
                <a:gd name="connsiteX105" fmla="*/ 276917 w 485775"/>
                <a:gd name="connsiteY105" fmla="*/ 32182 h 790575"/>
                <a:gd name="connsiteX106" fmla="*/ 276917 w 485775"/>
                <a:gd name="connsiteY106" fmla="*/ 32182 h 790575"/>
                <a:gd name="connsiteX107" fmla="*/ 276917 w 485775"/>
                <a:gd name="connsiteY107" fmla="*/ 28953 h 790575"/>
                <a:gd name="connsiteX108" fmla="*/ 276917 w 485775"/>
                <a:gd name="connsiteY108" fmla="*/ 28953 h 790575"/>
                <a:gd name="connsiteX109" fmla="*/ 270459 w 485775"/>
                <a:gd name="connsiteY109" fmla="*/ 32182 h 790575"/>
                <a:gd name="connsiteX110" fmla="*/ 270459 w 485775"/>
                <a:gd name="connsiteY110" fmla="*/ 32182 h 790575"/>
                <a:gd name="connsiteX111" fmla="*/ 260781 w 485775"/>
                <a:gd name="connsiteY111" fmla="*/ 28953 h 790575"/>
                <a:gd name="connsiteX112" fmla="*/ 260781 w 485775"/>
                <a:gd name="connsiteY112" fmla="*/ 28953 h 790575"/>
                <a:gd name="connsiteX113" fmla="*/ 246256 w 485775"/>
                <a:gd name="connsiteY113" fmla="*/ 28953 h 790575"/>
                <a:gd name="connsiteX114" fmla="*/ 243027 w 485775"/>
                <a:gd name="connsiteY114" fmla="*/ 28953 h 790575"/>
                <a:gd name="connsiteX115" fmla="*/ 236569 w 485775"/>
                <a:gd name="connsiteY115" fmla="*/ 28953 h 790575"/>
                <a:gd name="connsiteX116" fmla="*/ 233340 w 485775"/>
                <a:gd name="connsiteY116" fmla="*/ 28953 h 790575"/>
                <a:gd name="connsiteX117" fmla="*/ 233340 w 485775"/>
                <a:gd name="connsiteY117" fmla="*/ 28953 h 790575"/>
                <a:gd name="connsiteX118" fmla="*/ 233340 w 485775"/>
                <a:gd name="connsiteY118" fmla="*/ 28953 h 790575"/>
                <a:gd name="connsiteX119" fmla="*/ 230111 w 485775"/>
                <a:gd name="connsiteY119" fmla="*/ 25724 h 790575"/>
                <a:gd name="connsiteX120" fmla="*/ 230111 w 485775"/>
                <a:gd name="connsiteY120" fmla="*/ 25724 h 790575"/>
                <a:gd name="connsiteX121" fmla="*/ 230111 w 485775"/>
                <a:gd name="connsiteY121" fmla="*/ 25724 h 790575"/>
                <a:gd name="connsiteX122" fmla="*/ 220434 w 485775"/>
                <a:gd name="connsiteY122" fmla="*/ 25724 h 790575"/>
                <a:gd name="connsiteX123" fmla="*/ 220434 w 485775"/>
                <a:gd name="connsiteY123" fmla="*/ 22495 h 790575"/>
                <a:gd name="connsiteX124" fmla="*/ 220434 w 485775"/>
                <a:gd name="connsiteY124" fmla="*/ 22495 h 790575"/>
                <a:gd name="connsiteX125" fmla="*/ 217205 w 485775"/>
                <a:gd name="connsiteY125" fmla="*/ 22495 h 790575"/>
                <a:gd name="connsiteX126" fmla="*/ 217205 w 485775"/>
                <a:gd name="connsiteY126" fmla="*/ 19275 h 790575"/>
                <a:gd name="connsiteX127" fmla="*/ 207518 w 485775"/>
                <a:gd name="connsiteY127" fmla="*/ 16046 h 790575"/>
                <a:gd name="connsiteX128" fmla="*/ 207518 w 485775"/>
                <a:gd name="connsiteY128" fmla="*/ 12817 h 790575"/>
                <a:gd name="connsiteX129" fmla="*/ 207518 w 485775"/>
                <a:gd name="connsiteY129" fmla="*/ 12817 h 790575"/>
                <a:gd name="connsiteX130" fmla="*/ 207518 w 485775"/>
                <a:gd name="connsiteY130" fmla="*/ 12817 h 790575"/>
                <a:gd name="connsiteX131" fmla="*/ 207518 w 485775"/>
                <a:gd name="connsiteY131" fmla="*/ 6369 h 790575"/>
                <a:gd name="connsiteX132" fmla="*/ 207518 w 485775"/>
                <a:gd name="connsiteY132" fmla="*/ 6369 h 790575"/>
                <a:gd name="connsiteX133" fmla="*/ 207518 w 485775"/>
                <a:gd name="connsiteY133" fmla="*/ 6369 h 790575"/>
                <a:gd name="connsiteX134" fmla="*/ 204289 w 485775"/>
                <a:gd name="connsiteY134" fmla="*/ 6369 h 790575"/>
                <a:gd name="connsiteX135" fmla="*/ 181696 w 485775"/>
                <a:gd name="connsiteY135" fmla="*/ -89 h 790575"/>
                <a:gd name="connsiteX136" fmla="*/ 178467 w 485775"/>
                <a:gd name="connsiteY136" fmla="*/ -89 h 790575"/>
                <a:gd name="connsiteX137" fmla="*/ 165561 w 485775"/>
                <a:gd name="connsiteY137" fmla="*/ 3140 h 790575"/>
                <a:gd name="connsiteX138" fmla="*/ 142967 w 485775"/>
                <a:gd name="connsiteY138" fmla="*/ 9588 h 790575"/>
                <a:gd name="connsiteX139" fmla="*/ 107458 w 485775"/>
                <a:gd name="connsiteY139" fmla="*/ 16046 h 790575"/>
                <a:gd name="connsiteX140" fmla="*/ 97780 w 485775"/>
                <a:gd name="connsiteY140" fmla="*/ 19275 h 790575"/>
                <a:gd name="connsiteX141" fmla="*/ 97780 w 485775"/>
                <a:gd name="connsiteY141" fmla="*/ 25724 h 790575"/>
                <a:gd name="connsiteX142" fmla="*/ 101000 w 485775"/>
                <a:gd name="connsiteY142" fmla="*/ 54766 h 790575"/>
                <a:gd name="connsiteX143" fmla="*/ 101000 w 485775"/>
                <a:gd name="connsiteY143" fmla="*/ 57995 h 790575"/>
                <a:gd name="connsiteX144" fmla="*/ 101000 w 485775"/>
                <a:gd name="connsiteY144" fmla="*/ 61223 h 790575"/>
                <a:gd name="connsiteX145" fmla="*/ 86484 w 485775"/>
                <a:gd name="connsiteY145" fmla="*/ 77359 h 790575"/>
                <a:gd name="connsiteX146" fmla="*/ 73568 w 485775"/>
                <a:gd name="connsiteY146" fmla="*/ 88646 h 790575"/>
                <a:gd name="connsiteX147" fmla="*/ 70339 w 485775"/>
                <a:gd name="connsiteY147" fmla="*/ 91875 h 790575"/>
                <a:gd name="connsiteX148" fmla="*/ 44517 w 485775"/>
                <a:gd name="connsiteY148" fmla="*/ 98333 h 790575"/>
                <a:gd name="connsiteX149" fmla="*/ 34839 w 485775"/>
                <a:gd name="connsiteY149" fmla="*/ 127375 h 790575"/>
                <a:gd name="connsiteX150" fmla="*/ 31610 w 485775"/>
                <a:gd name="connsiteY150" fmla="*/ 130594 h 790575"/>
                <a:gd name="connsiteX151" fmla="*/ 28381 w 485775"/>
                <a:gd name="connsiteY151" fmla="*/ 137052 h 790575"/>
                <a:gd name="connsiteX152" fmla="*/ 28381 w 485775"/>
                <a:gd name="connsiteY152" fmla="*/ 137052 h 790575"/>
                <a:gd name="connsiteX153" fmla="*/ 28381 w 485775"/>
                <a:gd name="connsiteY153" fmla="*/ 143510 h 790575"/>
                <a:gd name="connsiteX154" fmla="*/ 25152 w 485775"/>
                <a:gd name="connsiteY154" fmla="*/ 153187 h 790575"/>
                <a:gd name="connsiteX155" fmla="*/ 21923 w 485775"/>
                <a:gd name="connsiteY155" fmla="*/ 156416 h 790575"/>
                <a:gd name="connsiteX156" fmla="*/ 21923 w 485775"/>
                <a:gd name="connsiteY156" fmla="*/ 159636 h 790575"/>
                <a:gd name="connsiteX157" fmla="*/ 12246 w 485775"/>
                <a:gd name="connsiteY157" fmla="*/ 188677 h 790575"/>
                <a:gd name="connsiteX158" fmla="*/ 12246 w 485775"/>
                <a:gd name="connsiteY158" fmla="*/ 195135 h 790575"/>
                <a:gd name="connsiteX159" fmla="*/ 9017 w 485775"/>
                <a:gd name="connsiteY159" fmla="*/ 198364 h 790575"/>
                <a:gd name="connsiteX160" fmla="*/ 2559 w 485775"/>
                <a:gd name="connsiteY160" fmla="*/ 224177 h 790575"/>
                <a:gd name="connsiteX161" fmla="*/ -670 w 485775"/>
                <a:gd name="connsiteY161" fmla="*/ 230626 h 790575"/>
                <a:gd name="connsiteX162" fmla="*/ -670 w 485775"/>
                <a:gd name="connsiteY162" fmla="*/ 256448 h 790575"/>
                <a:gd name="connsiteX163" fmla="*/ -670 w 485775"/>
                <a:gd name="connsiteY163" fmla="*/ 306464 h 790575"/>
                <a:gd name="connsiteX164" fmla="*/ 2559 w 485775"/>
                <a:gd name="connsiteY164" fmla="*/ 341954 h 790575"/>
                <a:gd name="connsiteX165" fmla="*/ 12246 w 485775"/>
                <a:gd name="connsiteY165" fmla="*/ 341954 h 790575"/>
                <a:gd name="connsiteX166" fmla="*/ 15465 w 485775"/>
                <a:gd name="connsiteY166" fmla="*/ 345183 h 790575"/>
                <a:gd name="connsiteX167" fmla="*/ 21923 w 485775"/>
                <a:gd name="connsiteY167" fmla="*/ 348412 h 790575"/>
                <a:gd name="connsiteX168" fmla="*/ 54203 w 485775"/>
                <a:gd name="connsiteY168" fmla="*/ 367766 h 790575"/>
                <a:gd name="connsiteX169" fmla="*/ 57432 w 485775"/>
                <a:gd name="connsiteY169" fmla="*/ 370995 h 790575"/>
                <a:gd name="connsiteX170" fmla="*/ 60662 w 485775"/>
                <a:gd name="connsiteY170" fmla="*/ 374225 h 790575"/>
                <a:gd name="connsiteX171" fmla="*/ 60662 w 485775"/>
                <a:gd name="connsiteY171" fmla="*/ 377453 h 790575"/>
                <a:gd name="connsiteX172" fmla="*/ 63881 w 485775"/>
                <a:gd name="connsiteY172" fmla="*/ 377453 h 790575"/>
                <a:gd name="connsiteX173" fmla="*/ 63881 w 485775"/>
                <a:gd name="connsiteY173" fmla="*/ 377453 h 790575"/>
                <a:gd name="connsiteX174" fmla="*/ 63881 w 485775"/>
                <a:gd name="connsiteY174" fmla="*/ 380682 h 790575"/>
                <a:gd name="connsiteX175" fmla="*/ 63881 w 485775"/>
                <a:gd name="connsiteY175" fmla="*/ 383902 h 790575"/>
                <a:gd name="connsiteX176" fmla="*/ 63881 w 485775"/>
                <a:gd name="connsiteY176" fmla="*/ 383902 h 790575"/>
                <a:gd name="connsiteX177" fmla="*/ 63881 w 485775"/>
                <a:gd name="connsiteY177" fmla="*/ 387131 h 790575"/>
                <a:gd name="connsiteX178" fmla="*/ 63881 w 485775"/>
                <a:gd name="connsiteY178" fmla="*/ 387131 h 790575"/>
                <a:gd name="connsiteX179" fmla="*/ 63881 w 485775"/>
                <a:gd name="connsiteY179" fmla="*/ 390360 h 790575"/>
                <a:gd name="connsiteX180" fmla="*/ 67110 w 485775"/>
                <a:gd name="connsiteY180" fmla="*/ 393589 h 790575"/>
                <a:gd name="connsiteX181" fmla="*/ 67110 w 485775"/>
                <a:gd name="connsiteY181" fmla="*/ 393589 h 790575"/>
                <a:gd name="connsiteX182" fmla="*/ 67110 w 485775"/>
                <a:gd name="connsiteY182" fmla="*/ 396808 h 790575"/>
                <a:gd name="connsiteX183" fmla="*/ 67110 w 485775"/>
                <a:gd name="connsiteY183" fmla="*/ 403266 h 790575"/>
                <a:gd name="connsiteX184" fmla="*/ 67110 w 485775"/>
                <a:gd name="connsiteY184" fmla="*/ 403266 h 790575"/>
                <a:gd name="connsiteX185" fmla="*/ 67110 w 485775"/>
                <a:gd name="connsiteY185" fmla="*/ 403266 h 790575"/>
                <a:gd name="connsiteX186" fmla="*/ 67110 w 485775"/>
                <a:gd name="connsiteY186" fmla="*/ 406495 h 790575"/>
                <a:gd name="connsiteX187" fmla="*/ 70339 w 485775"/>
                <a:gd name="connsiteY187" fmla="*/ 406495 h 790575"/>
                <a:gd name="connsiteX188" fmla="*/ 70339 w 485775"/>
                <a:gd name="connsiteY188" fmla="*/ 406495 h 790575"/>
                <a:gd name="connsiteX189" fmla="*/ 83255 w 485775"/>
                <a:gd name="connsiteY189" fmla="*/ 403266 h 790575"/>
                <a:gd name="connsiteX190" fmla="*/ 97780 w 485775"/>
                <a:gd name="connsiteY190" fmla="*/ 400037 h 790575"/>
                <a:gd name="connsiteX191" fmla="*/ 97780 w 485775"/>
                <a:gd name="connsiteY191" fmla="*/ 400037 h 790575"/>
                <a:gd name="connsiteX192" fmla="*/ 101000 w 485775"/>
                <a:gd name="connsiteY192" fmla="*/ 400037 h 790575"/>
                <a:gd name="connsiteX193" fmla="*/ 101000 w 485775"/>
                <a:gd name="connsiteY193" fmla="*/ 400037 h 790575"/>
                <a:gd name="connsiteX194" fmla="*/ 101000 w 485775"/>
                <a:gd name="connsiteY194" fmla="*/ 400037 h 790575"/>
                <a:gd name="connsiteX195" fmla="*/ 101000 w 485775"/>
                <a:gd name="connsiteY195" fmla="*/ 400037 h 790575"/>
                <a:gd name="connsiteX196" fmla="*/ 101000 w 485775"/>
                <a:gd name="connsiteY196" fmla="*/ 400037 h 790575"/>
                <a:gd name="connsiteX197" fmla="*/ 104229 w 485775"/>
                <a:gd name="connsiteY197" fmla="*/ 403266 h 790575"/>
                <a:gd name="connsiteX198" fmla="*/ 104229 w 485775"/>
                <a:gd name="connsiteY198" fmla="*/ 403266 h 790575"/>
                <a:gd name="connsiteX199" fmla="*/ 104229 w 485775"/>
                <a:gd name="connsiteY199" fmla="*/ 409724 h 790575"/>
                <a:gd name="connsiteX200" fmla="*/ 104229 w 485775"/>
                <a:gd name="connsiteY200" fmla="*/ 412944 h 790575"/>
                <a:gd name="connsiteX201" fmla="*/ 101000 w 485775"/>
                <a:gd name="connsiteY201" fmla="*/ 416173 h 790575"/>
                <a:gd name="connsiteX202" fmla="*/ 101000 w 485775"/>
                <a:gd name="connsiteY202" fmla="*/ 419402 h 790575"/>
                <a:gd name="connsiteX203" fmla="*/ 104229 w 485775"/>
                <a:gd name="connsiteY203" fmla="*/ 419402 h 790575"/>
                <a:gd name="connsiteX204" fmla="*/ 104229 w 485775"/>
                <a:gd name="connsiteY204" fmla="*/ 422631 h 790575"/>
                <a:gd name="connsiteX205" fmla="*/ 107458 w 485775"/>
                <a:gd name="connsiteY205" fmla="*/ 429079 h 790575"/>
                <a:gd name="connsiteX206" fmla="*/ 107458 w 485775"/>
                <a:gd name="connsiteY206" fmla="*/ 429079 h 790575"/>
                <a:gd name="connsiteX207" fmla="*/ 107458 w 485775"/>
                <a:gd name="connsiteY207" fmla="*/ 432308 h 790575"/>
                <a:gd name="connsiteX208" fmla="*/ 107458 w 485775"/>
                <a:gd name="connsiteY208" fmla="*/ 435537 h 790575"/>
                <a:gd name="connsiteX209" fmla="*/ 107458 w 485775"/>
                <a:gd name="connsiteY209" fmla="*/ 435537 h 790575"/>
                <a:gd name="connsiteX210" fmla="*/ 107458 w 485775"/>
                <a:gd name="connsiteY210" fmla="*/ 438766 h 790575"/>
                <a:gd name="connsiteX211" fmla="*/ 107458 w 485775"/>
                <a:gd name="connsiteY211" fmla="*/ 441985 h 790575"/>
                <a:gd name="connsiteX212" fmla="*/ 107458 w 485775"/>
                <a:gd name="connsiteY212" fmla="*/ 445214 h 790575"/>
                <a:gd name="connsiteX213" fmla="*/ 104229 w 485775"/>
                <a:gd name="connsiteY213" fmla="*/ 451672 h 790575"/>
                <a:gd name="connsiteX214" fmla="*/ 104229 w 485775"/>
                <a:gd name="connsiteY214" fmla="*/ 458121 h 790575"/>
                <a:gd name="connsiteX215" fmla="*/ 104229 w 485775"/>
                <a:gd name="connsiteY215" fmla="*/ 461350 h 790575"/>
                <a:gd name="connsiteX216" fmla="*/ 104229 w 485775"/>
                <a:gd name="connsiteY216" fmla="*/ 461350 h 790575"/>
                <a:gd name="connsiteX217" fmla="*/ 101000 w 485775"/>
                <a:gd name="connsiteY217" fmla="*/ 461350 h 790575"/>
                <a:gd name="connsiteX218" fmla="*/ 101000 w 485775"/>
                <a:gd name="connsiteY218" fmla="*/ 464579 h 790575"/>
                <a:gd name="connsiteX219" fmla="*/ 101000 w 485775"/>
                <a:gd name="connsiteY219" fmla="*/ 464579 h 790575"/>
                <a:gd name="connsiteX220" fmla="*/ 101000 w 485775"/>
                <a:gd name="connsiteY220" fmla="*/ 464579 h 790575"/>
                <a:gd name="connsiteX221" fmla="*/ 101000 w 485775"/>
                <a:gd name="connsiteY221" fmla="*/ 467798 h 790575"/>
                <a:gd name="connsiteX222" fmla="*/ 101000 w 485775"/>
                <a:gd name="connsiteY222" fmla="*/ 467798 h 790575"/>
                <a:gd name="connsiteX223" fmla="*/ 101000 w 485775"/>
                <a:gd name="connsiteY223" fmla="*/ 471027 h 790575"/>
                <a:gd name="connsiteX224" fmla="*/ 97780 w 485775"/>
                <a:gd name="connsiteY224" fmla="*/ 471027 h 790575"/>
                <a:gd name="connsiteX225" fmla="*/ 97780 w 485775"/>
                <a:gd name="connsiteY225" fmla="*/ 474256 h 790575"/>
                <a:gd name="connsiteX226" fmla="*/ 97780 w 485775"/>
                <a:gd name="connsiteY226" fmla="*/ 474256 h 790575"/>
                <a:gd name="connsiteX227" fmla="*/ 97780 w 485775"/>
                <a:gd name="connsiteY227" fmla="*/ 474256 h 790575"/>
                <a:gd name="connsiteX228" fmla="*/ 97780 w 485775"/>
                <a:gd name="connsiteY228" fmla="*/ 480714 h 790575"/>
                <a:gd name="connsiteX229" fmla="*/ 97780 w 485775"/>
                <a:gd name="connsiteY229" fmla="*/ 480714 h 790575"/>
                <a:gd name="connsiteX230" fmla="*/ 97780 w 485775"/>
                <a:gd name="connsiteY230" fmla="*/ 483933 h 790575"/>
                <a:gd name="connsiteX231" fmla="*/ 91323 w 485775"/>
                <a:gd name="connsiteY231" fmla="*/ 495230 h 790575"/>
                <a:gd name="connsiteX232" fmla="*/ 91323 w 485775"/>
                <a:gd name="connsiteY232" fmla="*/ 495230 h 790575"/>
                <a:gd name="connsiteX233" fmla="*/ 91323 w 485775"/>
                <a:gd name="connsiteY233" fmla="*/ 495230 h 790575"/>
                <a:gd name="connsiteX234" fmla="*/ 91323 w 485775"/>
                <a:gd name="connsiteY234" fmla="*/ 498459 h 790575"/>
                <a:gd name="connsiteX235" fmla="*/ 91323 w 485775"/>
                <a:gd name="connsiteY235" fmla="*/ 501688 h 790575"/>
                <a:gd name="connsiteX236" fmla="*/ 91323 w 485775"/>
                <a:gd name="connsiteY236" fmla="*/ 501688 h 790575"/>
                <a:gd name="connsiteX237" fmla="*/ 91323 w 485775"/>
                <a:gd name="connsiteY237" fmla="*/ 501688 h 790575"/>
                <a:gd name="connsiteX238" fmla="*/ 86484 w 485775"/>
                <a:gd name="connsiteY238" fmla="*/ 508136 h 790575"/>
                <a:gd name="connsiteX239" fmla="*/ 86484 w 485775"/>
                <a:gd name="connsiteY239" fmla="*/ 511365 h 790575"/>
                <a:gd name="connsiteX240" fmla="*/ 86484 w 485775"/>
                <a:gd name="connsiteY240" fmla="*/ 514594 h 790575"/>
                <a:gd name="connsiteX241" fmla="*/ 86484 w 485775"/>
                <a:gd name="connsiteY241" fmla="*/ 517823 h 790575"/>
                <a:gd name="connsiteX242" fmla="*/ 86484 w 485775"/>
                <a:gd name="connsiteY242" fmla="*/ 517823 h 790575"/>
                <a:gd name="connsiteX243" fmla="*/ 86484 w 485775"/>
                <a:gd name="connsiteY243" fmla="*/ 517823 h 790575"/>
                <a:gd name="connsiteX244" fmla="*/ 86484 w 485775"/>
                <a:gd name="connsiteY244" fmla="*/ 517823 h 790575"/>
                <a:gd name="connsiteX245" fmla="*/ 86484 w 485775"/>
                <a:gd name="connsiteY245" fmla="*/ 521043 h 790575"/>
                <a:gd name="connsiteX246" fmla="*/ 86484 w 485775"/>
                <a:gd name="connsiteY246" fmla="*/ 521043 h 790575"/>
                <a:gd name="connsiteX247" fmla="*/ 83255 w 485775"/>
                <a:gd name="connsiteY247" fmla="*/ 521043 h 790575"/>
                <a:gd name="connsiteX248" fmla="*/ 80026 w 485775"/>
                <a:gd name="connsiteY248" fmla="*/ 521043 h 790575"/>
                <a:gd name="connsiteX249" fmla="*/ 80026 w 485775"/>
                <a:gd name="connsiteY249" fmla="*/ 521043 h 790575"/>
                <a:gd name="connsiteX250" fmla="*/ 80026 w 485775"/>
                <a:gd name="connsiteY250" fmla="*/ 521043 h 790575"/>
                <a:gd name="connsiteX251" fmla="*/ 80026 w 485775"/>
                <a:gd name="connsiteY251" fmla="*/ 521043 h 790575"/>
                <a:gd name="connsiteX252" fmla="*/ 76797 w 485775"/>
                <a:gd name="connsiteY252" fmla="*/ 527501 h 790575"/>
                <a:gd name="connsiteX253" fmla="*/ 76797 w 485775"/>
                <a:gd name="connsiteY253" fmla="*/ 530730 h 790575"/>
                <a:gd name="connsiteX254" fmla="*/ 76797 w 485775"/>
                <a:gd name="connsiteY254" fmla="*/ 530730 h 790575"/>
                <a:gd name="connsiteX255" fmla="*/ 80026 w 485775"/>
                <a:gd name="connsiteY255" fmla="*/ 640439 h 790575"/>
                <a:gd name="connsiteX256" fmla="*/ 80026 w 485775"/>
                <a:gd name="connsiteY256" fmla="*/ 790486 h 790575"/>
                <a:gd name="connsiteX257" fmla="*/ 80026 w 485775"/>
                <a:gd name="connsiteY257" fmla="*/ 790486 h 790575"/>
                <a:gd name="connsiteX258" fmla="*/ 155873 w 485775"/>
                <a:gd name="connsiteY258" fmla="*/ 790486 h 790575"/>
                <a:gd name="connsiteX259" fmla="*/ 217205 w 485775"/>
                <a:gd name="connsiteY259" fmla="*/ 790486 h 790575"/>
                <a:gd name="connsiteX260" fmla="*/ 286604 w 485775"/>
                <a:gd name="connsiteY260" fmla="*/ 790486 h 790575"/>
                <a:gd name="connsiteX261" fmla="*/ 286604 w 485775"/>
                <a:gd name="connsiteY261" fmla="*/ 729173 h 790575"/>
                <a:gd name="connsiteX262" fmla="*/ 289823 w 485775"/>
                <a:gd name="connsiteY262" fmla="*/ 706590 h 790575"/>
                <a:gd name="connsiteX263" fmla="*/ 293052 w 485775"/>
                <a:gd name="connsiteY263" fmla="*/ 700132 h 790575"/>
                <a:gd name="connsiteX264" fmla="*/ 351155 w 485775"/>
                <a:gd name="connsiteY264" fmla="*/ 700132 h 790575"/>
                <a:gd name="connsiteX265" fmla="*/ 399571 w 485775"/>
                <a:gd name="connsiteY265" fmla="*/ 621074 h 790575"/>
                <a:gd name="connsiteX266" fmla="*/ 436689 w 485775"/>
                <a:gd name="connsiteY266" fmla="*/ 562991 h 790575"/>
                <a:gd name="connsiteX267" fmla="*/ 462512 w 485775"/>
                <a:gd name="connsiteY267" fmla="*/ 517823 h 790575"/>
                <a:gd name="connsiteX268" fmla="*/ 465740 w 485775"/>
                <a:gd name="connsiteY268" fmla="*/ 514594 h 790575"/>
                <a:gd name="connsiteX269" fmla="*/ 468970 w 485775"/>
                <a:gd name="connsiteY269" fmla="*/ 514594 h 790575"/>
                <a:gd name="connsiteX270" fmla="*/ 468970 w 485775"/>
                <a:gd name="connsiteY270" fmla="*/ 514594 h 790575"/>
                <a:gd name="connsiteX271" fmla="*/ 472199 w 485775"/>
                <a:gd name="connsiteY271" fmla="*/ 514594 h 790575"/>
                <a:gd name="connsiteX272" fmla="*/ 472199 w 485775"/>
                <a:gd name="connsiteY272" fmla="*/ 514594 h 790575"/>
                <a:gd name="connsiteX273" fmla="*/ 472199 w 485775"/>
                <a:gd name="connsiteY273" fmla="*/ 514594 h 790575"/>
                <a:gd name="connsiteX274" fmla="*/ 475418 w 485775"/>
                <a:gd name="connsiteY274" fmla="*/ 511365 h 790575"/>
                <a:gd name="connsiteX275" fmla="*/ 475418 w 485775"/>
                <a:gd name="connsiteY275" fmla="*/ 511365 h 790575"/>
                <a:gd name="connsiteX276" fmla="*/ 478647 w 485775"/>
                <a:gd name="connsiteY276" fmla="*/ 504908 h 790575"/>
                <a:gd name="connsiteX277" fmla="*/ 481876 w 485775"/>
                <a:gd name="connsiteY277" fmla="*/ 501688 h 790575"/>
                <a:gd name="connsiteX278" fmla="*/ 481876 w 485775"/>
                <a:gd name="connsiteY278" fmla="*/ 501688 h 790575"/>
                <a:gd name="connsiteX279" fmla="*/ 481876 w 485775"/>
                <a:gd name="connsiteY279" fmla="*/ 498459 h 790575"/>
                <a:gd name="connsiteX280" fmla="*/ 481876 w 485775"/>
                <a:gd name="connsiteY280" fmla="*/ 495230 h 790575"/>
                <a:gd name="connsiteX281" fmla="*/ 481876 w 485775"/>
                <a:gd name="connsiteY281" fmla="*/ 487162 h 790575"/>
                <a:gd name="connsiteX282" fmla="*/ 481876 w 485775"/>
                <a:gd name="connsiteY282" fmla="*/ 483933 h 790575"/>
                <a:gd name="connsiteX283" fmla="*/ 485105 w 485775"/>
                <a:gd name="connsiteY283" fmla="*/ 480714 h 790575"/>
                <a:gd name="connsiteX284" fmla="*/ 485105 w 485775"/>
                <a:gd name="connsiteY284" fmla="*/ 477485 h 790575"/>
                <a:gd name="connsiteX285" fmla="*/ 485105 w 485775"/>
                <a:gd name="connsiteY285" fmla="*/ 477485 h 790575"/>
                <a:gd name="connsiteX286" fmla="*/ 485105 w 485775"/>
                <a:gd name="connsiteY286" fmla="*/ 474256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485775" h="790575">
                  <a:moveTo>
                    <a:pt x="485105" y="474256"/>
                  </a:moveTo>
                  <a:lnTo>
                    <a:pt x="485105" y="474256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5105" y="471027"/>
                  </a:lnTo>
                  <a:lnTo>
                    <a:pt x="481876" y="467798"/>
                  </a:lnTo>
                  <a:lnTo>
                    <a:pt x="478647" y="467798"/>
                  </a:lnTo>
                  <a:lnTo>
                    <a:pt x="478647" y="467798"/>
                  </a:lnTo>
                  <a:lnTo>
                    <a:pt x="478647" y="461350"/>
                  </a:lnTo>
                  <a:lnTo>
                    <a:pt x="475418" y="454892"/>
                  </a:lnTo>
                  <a:lnTo>
                    <a:pt x="475418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72199" y="454892"/>
                  </a:lnTo>
                  <a:lnTo>
                    <a:pt x="468970" y="451672"/>
                  </a:lnTo>
                  <a:lnTo>
                    <a:pt x="46897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5740" y="451672"/>
                  </a:lnTo>
                  <a:lnTo>
                    <a:pt x="468970" y="448443"/>
                  </a:lnTo>
                  <a:lnTo>
                    <a:pt x="468970" y="448443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5214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41985"/>
                  </a:lnTo>
                  <a:lnTo>
                    <a:pt x="468970" y="438766"/>
                  </a:lnTo>
                  <a:lnTo>
                    <a:pt x="468970" y="438766"/>
                  </a:lnTo>
                  <a:lnTo>
                    <a:pt x="465740" y="438766"/>
                  </a:lnTo>
                  <a:lnTo>
                    <a:pt x="465740" y="438766"/>
                  </a:lnTo>
                  <a:lnTo>
                    <a:pt x="465740" y="435537"/>
                  </a:lnTo>
                  <a:lnTo>
                    <a:pt x="465740" y="432308"/>
                  </a:lnTo>
                  <a:lnTo>
                    <a:pt x="465740" y="429079"/>
                  </a:lnTo>
                  <a:lnTo>
                    <a:pt x="465740" y="425850"/>
                  </a:lnTo>
                  <a:lnTo>
                    <a:pt x="462512" y="422631"/>
                  </a:lnTo>
                  <a:lnTo>
                    <a:pt x="462512" y="422631"/>
                  </a:lnTo>
                  <a:lnTo>
                    <a:pt x="459283" y="419402"/>
                  </a:lnTo>
                  <a:lnTo>
                    <a:pt x="452825" y="412944"/>
                  </a:lnTo>
                  <a:lnTo>
                    <a:pt x="449596" y="409724"/>
                  </a:lnTo>
                  <a:lnTo>
                    <a:pt x="449596" y="406495"/>
                  </a:lnTo>
                  <a:lnTo>
                    <a:pt x="446377" y="393589"/>
                  </a:lnTo>
                  <a:lnTo>
                    <a:pt x="443147" y="393589"/>
                  </a:lnTo>
                  <a:lnTo>
                    <a:pt x="443147" y="393589"/>
                  </a:lnTo>
                  <a:lnTo>
                    <a:pt x="443147" y="390360"/>
                  </a:lnTo>
                  <a:lnTo>
                    <a:pt x="439918" y="390360"/>
                  </a:lnTo>
                  <a:lnTo>
                    <a:pt x="436689" y="390360"/>
                  </a:lnTo>
                  <a:lnTo>
                    <a:pt x="433460" y="383902"/>
                  </a:lnTo>
                  <a:lnTo>
                    <a:pt x="430232" y="383902"/>
                  </a:lnTo>
                  <a:lnTo>
                    <a:pt x="427003" y="377453"/>
                  </a:lnTo>
                  <a:lnTo>
                    <a:pt x="427003" y="367766"/>
                  </a:lnTo>
                  <a:lnTo>
                    <a:pt x="430232" y="364547"/>
                  </a:lnTo>
                  <a:lnTo>
                    <a:pt x="430232" y="361318"/>
                  </a:lnTo>
                  <a:lnTo>
                    <a:pt x="430232" y="358089"/>
                  </a:lnTo>
                  <a:lnTo>
                    <a:pt x="433460" y="354860"/>
                  </a:lnTo>
                  <a:lnTo>
                    <a:pt x="433460" y="354860"/>
                  </a:lnTo>
                  <a:lnTo>
                    <a:pt x="433460" y="351641"/>
                  </a:lnTo>
                  <a:lnTo>
                    <a:pt x="430232" y="351641"/>
                  </a:lnTo>
                  <a:lnTo>
                    <a:pt x="430232" y="351641"/>
                  </a:lnTo>
                  <a:lnTo>
                    <a:pt x="430232" y="348412"/>
                  </a:lnTo>
                  <a:lnTo>
                    <a:pt x="430232" y="348412"/>
                  </a:lnTo>
                  <a:lnTo>
                    <a:pt x="427003" y="348412"/>
                  </a:lnTo>
                  <a:lnTo>
                    <a:pt x="427003" y="345183"/>
                  </a:lnTo>
                  <a:lnTo>
                    <a:pt x="427003" y="338725"/>
                  </a:lnTo>
                  <a:lnTo>
                    <a:pt x="427003" y="335505"/>
                  </a:lnTo>
                  <a:lnTo>
                    <a:pt x="427003" y="329047"/>
                  </a:lnTo>
                  <a:lnTo>
                    <a:pt x="427003" y="329047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5818"/>
                  </a:lnTo>
                  <a:lnTo>
                    <a:pt x="427003" y="322599"/>
                  </a:lnTo>
                  <a:lnTo>
                    <a:pt x="427003" y="322599"/>
                  </a:lnTo>
                  <a:lnTo>
                    <a:pt x="427003" y="319370"/>
                  </a:lnTo>
                  <a:lnTo>
                    <a:pt x="427003" y="319370"/>
                  </a:lnTo>
                  <a:lnTo>
                    <a:pt x="433460" y="312912"/>
                  </a:lnTo>
                  <a:lnTo>
                    <a:pt x="436689" y="309683"/>
                  </a:lnTo>
                  <a:lnTo>
                    <a:pt x="439918" y="303235"/>
                  </a:lnTo>
                  <a:lnTo>
                    <a:pt x="468970" y="188677"/>
                  </a:lnTo>
                  <a:lnTo>
                    <a:pt x="472199" y="182229"/>
                  </a:lnTo>
                  <a:lnTo>
                    <a:pt x="465740" y="172552"/>
                  </a:lnTo>
                  <a:lnTo>
                    <a:pt x="439918" y="143510"/>
                  </a:lnTo>
                  <a:lnTo>
                    <a:pt x="436689" y="140281"/>
                  </a:lnTo>
                  <a:lnTo>
                    <a:pt x="436689" y="137052"/>
                  </a:lnTo>
                  <a:lnTo>
                    <a:pt x="443147" y="101552"/>
                  </a:lnTo>
                  <a:lnTo>
                    <a:pt x="423783" y="51536"/>
                  </a:lnTo>
                  <a:lnTo>
                    <a:pt x="420554" y="48317"/>
                  </a:lnTo>
                  <a:lnTo>
                    <a:pt x="399571" y="48317"/>
                  </a:lnTo>
                  <a:lnTo>
                    <a:pt x="357613" y="48317"/>
                  </a:lnTo>
                  <a:lnTo>
                    <a:pt x="289823" y="48317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5088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41859"/>
                  </a:lnTo>
                  <a:lnTo>
                    <a:pt x="286604" y="38630"/>
                  </a:lnTo>
                  <a:lnTo>
                    <a:pt x="283375" y="38630"/>
                  </a:lnTo>
                  <a:lnTo>
                    <a:pt x="280146" y="38630"/>
                  </a:lnTo>
                  <a:lnTo>
                    <a:pt x="280146" y="38630"/>
                  </a:lnTo>
                  <a:lnTo>
                    <a:pt x="276917" y="38630"/>
                  </a:lnTo>
                  <a:lnTo>
                    <a:pt x="276917" y="38630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80146" y="32182"/>
                  </a:lnTo>
                  <a:lnTo>
                    <a:pt x="276917" y="32182"/>
                  </a:lnTo>
                  <a:lnTo>
                    <a:pt x="276917" y="32182"/>
                  </a:lnTo>
                  <a:lnTo>
                    <a:pt x="276917" y="28953"/>
                  </a:lnTo>
                  <a:lnTo>
                    <a:pt x="276917" y="28953"/>
                  </a:lnTo>
                  <a:lnTo>
                    <a:pt x="270459" y="32182"/>
                  </a:lnTo>
                  <a:lnTo>
                    <a:pt x="270459" y="32182"/>
                  </a:lnTo>
                  <a:lnTo>
                    <a:pt x="260781" y="28953"/>
                  </a:lnTo>
                  <a:lnTo>
                    <a:pt x="260781" y="28953"/>
                  </a:lnTo>
                  <a:lnTo>
                    <a:pt x="246256" y="28953"/>
                  </a:lnTo>
                  <a:lnTo>
                    <a:pt x="243027" y="28953"/>
                  </a:lnTo>
                  <a:lnTo>
                    <a:pt x="236569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3340" y="28953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30111" y="25724"/>
                  </a:lnTo>
                  <a:lnTo>
                    <a:pt x="220434" y="25724"/>
                  </a:lnTo>
                  <a:lnTo>
                    <a:pt x="220434" y="22495"/>
                  </a:lnTo>
                  <a:lnTo>
                    <a:pt x="220434" y="22495"/>
                  </a:lnTo>
                  <a:lnTo>
                    <a:pt x="217205" y="22495"/>
                  </a:lnTo>
                  <a:lnTo>
                    <a:pt x="217205" y="19275"/>
                  </a:lnTo>
                  <a:lnTo>
                    <a:pt x="207518" y="16046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12817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7518" y="6369"/>
                  </a:lnTo>
                  <a:lnTo>
                    <a:pt x="204289" y="6369"/>
                  </a:lnTo>
                  <a:lnTo>
                    <a:pt x="181696" y="-89"/>
                  </a:lnTo>
                  <a:lnTo>
                    <a:pt x="178467" y="-89"/>
                  </a:lnTo>
                  <a:lnTo>
                    <a:pt x="165561" y="3140"/>
                  </a:lnTo>
                  <a:lnTo>
                    <a:pt x="142967" y="9588"/>
                  </a:lnTo>
                  <a:lnTo>
                    <a:pt x="107458" y="16046"/>
                  </a:lnTo>
                  <a:lnTo>
                    <a:pt x="97780" y="19275"/>
                  </a:lnTo>
                  <a:lnTo>
                    <a:pt x="97780" y="25724"/>
                  </a:lnTo>
                  <a:lnTo>
                    <a:pt x="101000" y="54766"/>
                  </a:lnTo>
                  <a:lnTo>
                    <a:pt x="101000" y="57995"/>
                  </a:lnTo>
                  <a:lnTo>
                    <a:pt x="101000" y="61223"/>
                  </a:lnTo>
                  <a:lnTo>
                    <a:pt x="86484" y="77359"/>
                  </a:lnTo>
                  <a:lnTo>
                    <a:pt x="73568" y="88646"/>
                  </a:lnTo>
                  <a:lnTo>
                    <a:pt x="70339" y="91875"/>
                  </a:lnTo>
                  <a:lnTo>
                    <a:pt x="44517" y="98333"/>
                  </a:lnTo>
                  <a:lnTo>
                    <a:pt x="34839" y="127375"/>
                  </a:lnTo>
                  <a:lnTo>
                    <a:pt x="31610" y="130594"/>
                  </a:lnTo>
                  <a:lnTo>
                    <a:pt x="28381" y="137052"/>
                  </a:lnTo>
                  <a:lnTo>
                    <a:pt x="28381" y="137052"/>
                  </a:lnTo>
                  <a:lnTo>
                    <a:pt x="28381" y="143510"/>
                  </a:lnTo>
                  <a:lnTo>
                    <a:pt x="25152" y="153187"/>
                  </a:lnTo>
                  <a:lnTo>
                    <a:pt x="21923" y="156416"/>
                  </a:lnTo>
                  <a:lnTo>
                    <a:pt x="21923" y="159636"/>
                  </a:lnTo>
                  <a:lnTo>
                    <a:pt x="12246" y="188677"/>
                  </a:lnTo>
                  <a:lnTo>
                    <a:pt x="12246" y="195135"/>
                  </a:lnTo>
                  <a:lnTo>
                    <a:pt x="9017" y="198364"/>
                  </a:lnTo>
                  <a:lnTo>
                    <a:pt x="2559" y="224177"/>
                  </a:lnTo>
                  <a:lnTo>
                    <a:pt x="-670" y="230626"/>
                  </a:lnTo>
                  <a:lnTo>
                    <a:pt x="-670" y="256448"/>
                  </a:lnTo>
                  <a:lnTo>
                    <a:pt x="-670" y="306464"/>
                  </a:lnTo>
                  <a:lnTo>
                    <a:pt x="2559" y="341954"/>
                  </a:lnTo>
                  <a:lnTo>
                    <a:pt x="12246" y="341954"/>
                  </a:lnTo>
                  <a:lnTo>
                    <a:pt x="15465" y="345183"/>
                  </a:lnTo>
                  <a:lnTo>
                    <a:pt x="21923" y="348412"/>
                  </a:lnTo>
                  <a:lnTo>
                    <a:pt x="54203" y="367766"/>
                  </a:lnTo>
                  <a:lnTo>
                    <a:pt x="57432" y="370995"/>
                  </a:lnTo>
                  <a:lnTo>
                    <a:pt x="60662" y="374225"/>
                  </a:lnTo>
                  <a:lnTo>
                    <a:pt x="60662" y="377453"/>
                  </a:lnTo>
                  <a:lnTo>
                    <a:pt x="63881" y="377453"/>
                  </a:lnTo>
                  <a:lnTo>
                    <a:pt x="63881" y="377453"/>
                  </a:lnTo>
                  <a:lnTo>
                    <a:pt x="63881" y="380682"/>
                  </a:lnTo>
                  <a:lnTo>
                    <a:pt x="63881" y="383902"/>
                  </a:lnTo>
                  <a:lnTo>
                    <a:pt x="63881" y="383902"/>
                  </a:lnTo>
                  <a:lnTo>
                    <a:pt x="63881" y="387131"/>
                  </a:lnTo>
                  <a:lnTo>
                    <a:pt x="63881" y="387131"/>
                  </a:lnTo>
                  <a:lnTo>
                    <a:pt x="63881" y="390360"/>
                  </a:lnTo>
                  <a:lnTo>
                    <a:pt x="67110" y="393589"/>
                  </a:lnTo>
                  <a:lnTo>
                    <a:pt x="67110" y="393589"/>
                  </a:lnTo>
                  <a:lnTo>
                    <a:pt x="67110" y="396808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3266"/>
                  </a:lnTo>
                  <a:lnTo>
                    <a:pt x="67110" y="406495"/>
                  </a:lnTo>
                  <a:lnTo>
                    <a:pt x="70339" y="406495"/>
                  </a:lnTo>
                  <a:lnTo>
                    <a:pt x="70339" y="406495"/>
                  </a:lnTo>
                  <a:lnTo>
                    <a:pt x="83255" y="403266"/>
                  </a:lnTo>
                  <a:lnTo>
                    <a:pt x="97780" y="400037"/>
                  </a:lnTo>
                  <a:lnTo>
                    <a:pt x="9778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1000" y="400037"/>
                  </a:lnTo>
                  <a:lnTo>
                    <a:pt x="104229" y="403266"/>
                  </a:lnTo>
                  <a:lnTo>
                    <a:pt x="104229" y="403266"/>
                  </a:lnTo>
                  <a:lnTo>
                    <a:pt x="104229" y="409724"/>
                  </a:lnTo>
                  <a:lnTo>
                    <a:pt x="104229" y="412944"/>
                  </a:lnTo>
                  <a:lnTo>
                    <a:pt x="101000" y="416173"/>
                  </a:lnTo>
                  <a:lnTo>
                    <a:pt x="101000" y="419402"/>
                  </a:lnTo>
                  <a:lnTo>
                    <a:pt x="104229" y="419402"/>
                  </a:lnTo>
                  <a:lnTo>
                    <a:pt x="104229" y="422631"/>
                  </a:lnTo>
                  <a:lnTo>
                    <a:pt x="107458" y="429079"/>
                  </a:lnTo>
                  <a:lnTo>
                    <a:pt x="107458" y="429079"/>
                  </a:lnTo>
                  <a:lnTo>
                    <a:pt x="107458" y="432308"/>
                  </a:lnTo>
                  <a:lnTo>
                    <a:pt x="107458" y="435537"/>
                  </a:lnTo>
                  <a:lnTo>
                    <a:pt x="107458" y="435537"/>
                  </a:lnTo>
                  <a:lnTo>
                    <a:pt x="107458" y="438766"/>
                  </a:lnTo>
                  <a:lnTo>
                    <a:pt x="107458" y="441985"/>
                  </a:lnTo>
                  <a:lnTo>
                    <a:pt x="107458" y="445214"/>
                  </a:lnTo>
                  <a:lnTo>
                    <a:pt x="104229" y="451672"/>
                  </a:lnTo>
                  <a:lnTo>
                    <a:pt x="104229" y="458121"/>
                  </a:lnTo>
                  <a:lnTo>
                    <a:pt x="104229" y="461350"/>
                  </a:lnTo>
                  <a:lnTo>
                    <a:pt x="104229" y="461350"/>
                  </a:lnTo>
                  <a:lnTo>
                    <a:pt x="101000" y="461350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4579"/>
                  </a:lnTo>
                  <a:lnTo>
                    <a:pt x="101000" y="467798"/>
                  </a:lnTo>
                  <a:lnTo>
                    <a:pt x="101000" y="467798"/>
                  </a:lnTo>
                  <a:lnTo>
                    <a:pt x="101000" y="471027"/>
                  </a:lnTo>
                  <a:lnTo>
                    <a:pt x="97780" y="471027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74256"/>
                  </a:lnTo>
                  <a:lnTo>
                    <a:pt x="97780" y="480714"/>
                  </a:lnTo>
                  <a:lnTo>
                    <a:pt x="97780" y="480714"/>
                  </a:lnTo>
                  <a:lnTo>
                    <a:pt x="97780" y="483933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5230"/>
                  </a:lnTo>
                  <a:lnTo>
                    <a:pt x="91323" y="498459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91323" y="501688"/>
                  </a:lnTo>
                  <a:lnTo>
                    <a:pt x="86484" y="508136"/>
                  </a:lnTo>
                  <a:lnTo>
                    <a:pt x="86484" y="511365"/>
                  </a:lnTo>
                  <a:lnTo>
                    <a:pt x="86484" y="514594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17823"/>
                  </a:lnTo>
                  <a:lnTo>
                    <a:pt x="86484" y="521043"/>
                  </a:lnTo>
                  <a:lnTo>
                    <a:pt x="86484" y="521043"/>
                  </a:lnTo>
                  <a:lnTo>
                    <a:pt x="83255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80026" y="521043"/>
                  </a:lnTo>
                  <a:lnTo>
                    <a:pt x="76797" y="527501"/>
                  </a:lnTo>
                  <a:lnTo>
                    <a:pt x="76797" y="530730"/>
                  </a:lnTo>
                  <a:lnTo>
                    <a:pt x="76797" y="530730"/>
                  </a:lnTo>
                  <a:lnTo>
                    <a:pt x="80026" y="640439"/>
                  </a:lnTo>
                  <a:lnTo>
                    <a:pt x="80026" y="790486"/>
                  </a:lnTo>
                  <a:lnTo>
                    <a:pt x="80026" y="790486"/>
                  </a:lnTo>
                  <a:lnTo>
                    <a:pt x="155873" y="790486"/>
                  </a:lnTo>
                  <a:lnTo>
                    <a:pt x="217205" y="790486"/>
                  </a:lnTo>
                  <a:lnTo>
                    <a:pt x="286604" y="790486"/>
                  </a:lnTo>
                  <a:lnTo>
                    <a:pt x="286604" y="729173"/>
                  </a:lnTo>
                  <a:lnTo>
                    <a:pt x="289823" y="706590"/>
                  </a:lnTo>
                  <a:lnTo>
                    <a:pt x="293052" y="700132"/>
                  </a:lnTo>
                  <a:lnTo>
                    <a:pt x="351155" y="700132"/>
                  </a:lnTo>
                  <a:lnTo>
                    <a:pt x="399571" y="621074"/>
                  </a:lnTo>
                  <a:lnTo>
                    <a:pt x="436689" y="562991"/>
                  </a:lnTo>
                  <a:lnTo>
                    <a:pt x="462512" y="517823"/>
                  </a:lnTo>
                  <a:lnTo>
                    <a:pt x="465740" y="514594"/>
                  </a:lnTo>
                  <a:lnTo>
                    <a:pt x="468970" y="514594"/>
                  </a:lnTo>
                  <a:lnTo>
                    <a:pt x="468970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2199" y="514594"/>
                  </a:lnTo>
                  <a:lnTo>
                    <a:pt x="475418" y="511365"/>
                  </a:lnTo>
                  <a:lnTo>
                    <a:pt x="475418" y="511365"/>
                  </a:lnTo>
                  <a:lnTo>
                    <a:pt x="478647" y="504908"/>
                  </a:lnTo>
                  <a:lnTo>
                    <a:pt x="481876" y="501688"/>
                  </a:lnTo>
                  <a:lnTo>
                    <a:pt x="481876" y="501688"/>
                  </a:lnTo>
                  <a:lnTo>
                    <a:pt x="481876" y="498459"/>
                  </a:lnTo>
                  <a:lnTo>
                    <a:pt x="481876" y="495230"/>
                  </a:lnTo>
                  <a:lnTo>
                    <a:pt x="481876" y="487162"/>
                  </a:lnTo>
                  <a:lnTo>
                    <a:pt x="481876" y="483933"/>
                  </a:lnTo>
                  <a:lnTo>
                    <a:pt x="485105" y="480714"/>
                  </a:lnTo>
                  <a:lnTo>
                    <a:pt x="485105" y="477485"/>
                  </a:lnTo>
                  <a:lnTo>
                    <a:pt x="485105" y="477485"/>
                  </a:lnTo>
                  <a:lnTo>
                    <a:pt x="485105" y="474256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C21F63F-ED76-A185-4CCE-A75C64911415}"/>
                </a:ext>
              </a:extLst>
            </p:cNvPr>
            <p:cNvSpPr/>
            <p:nvPr/>
          </p:nvSpPr>
          <p:spPr>
            <a:xfrm>
              <a:off x="8048033" y="1570308"/>
              <a:ext cx="495300" cy="476250"/>
            </a:xfrm>
            <a:custGeom>
              <a:avLst/>
              <a:gdLst>
                <a:gd name="connsiteX0" fmla="*/ 494630 w 495300"/>
                <a:gd name="connsiteY0" fmla="*/ 118974 h 476250"/>
                <a:gd name="connsiteX1" fmla="*/ 494630 w 495300"/>
                <a:gd name="connsiteY1" fmla="*/ 118974 h 476250"/>
                <a:gd name="connsiteX2" fmla="*/ 483228 w 495300"/>
                <a:gd name="connsiteY2" fmla="*/ 112535 h 476250"/>
                <a:gd name="connsiteX3" fmla="*/ 479971 w 495300"/>
                <a:gd name="connsiteY3" fmla="*/ 109325 h 476250"/>
                <a:gd name="connsiteX4" fmla="*/ 476704 w 495300"/>
                <a:gd name="connsiteY4" fmla="*/ 106105 h 476250"/>
                <a:gd name="connsiteX5" fmla="*/ 476704 w 495300"/>
                <a:gd name="connsiteY5" fmla="*/ 102886 h 476250"/>
                <a:gd name="connsiteX6" fmla="*/ 476704 w 495300"/>
                <a:gd name="connsiteY6" fmla="*/ 102886 h 476250"/>
                <a:gd name="connsiteX7" fmla="*/ 476704 w 495300"/>
                <a:gd name="connsiteY7" fmla="*/ 102886 h 476250"/>
                <a:gd name="connsiteX8" fmla="*/ 473446 w 495300"/>
                <a:gd name="connsiteY8" fmla="*/ 99666 h 476250"/>
                <a:gd name="connsiteX9" fmla="*/ 473446 w 495300"/>
                <a:gd name="connsiteY9" fmla="*/ 99666 h 476250"/>
                <a:gd name="connsiteX10" fmla="*/ 473446 w 495300"/>
                <a:gd name="connsiteY10" fmla="*/ 96447 h 476250"/>
                <a:gd name="connsiteX11" fmla="*/ 473446 w 495300"/>
                <a:gd name="connsiteY11" fmla="*/ 96447 h 476250"/>
                <a:gd name="connsiteX12" fmla="*/ 473446 w 495300"/>
                <a:gd name="connsiteY12" fmla="*/ 93227 h 476250"/>
                <a:gd name="connsiteX13" fmla="*/ 466931 w 495300"/>
                <a:gd name="connsiteY13" fmla="*/ 90018 h 476250"/>
                <a:gd name="connsiteX14" fmla="*/ 466931 w 495300"/>
                <a:gd name="connsiteY14" fmla="*/ 86798 h 476250"/>
                <a:gd name="connsiteX15" fmla="*/ 466931 w 495300"/>
                <a:gd name="connsiteY15" fmla="*/ 86798 h 476250"/>
                <a:gd name="connsiteX16" fmla="*/ 466931 w 495300"/>
                <a:gd name="connsiteY16" fmla="*/ 80359 h 476250"/>
                <a:gd name="connsiteX17" fmla="*/ 463674 w 495300"/>
                <a:gd name="connsiteY17" fmla="*/ 70701 h 476250"/>
                <a:gd name="connsiteX18" fmla="*/ 463674 w 495300"/>
                <a:gd name="connsiteY18" fmla="*/ 64271 h 476250"/>
                <a:gd name="connsiteX19" fmla="*/ 463674 w 495300"/>
                <a:gd name="connsiteY19" fmla="*/ 61052 h 476250"/>
                <a:gd name="connsiteX20" fmla="*/ 444119 w 495300"/>
                <a:gd name="connsiteY20" fmla="*/ 25657 h 476250"/>
                <a:gd name="connsiteX21" fmla="*/ 444119 w 495300"/>
                <a:gd name="connsiteY21" fmla="*/ 22438 h 476250"/>
                <a:gd name="connsiteX22" fmla="*/ 444119 w 495300"/>
                <a:gd name="connsiteY22" fmla="*/ 19218 h 476250"/>
                <a:gd name="connsiteX23" fmla="*/ 444119 w 495300"/>
                <a:gd name="connsiteY23" fmla="*/ 19218 h 476250"/>
                <a:gd name="connsiteX24" fmla="*/ 444119 w 495300"/>
                <a:gd name="connsiteY24" fmla="*/ 15999 h 476250"/>
                <a:gd name="connsiteX25" fmla="*/ 447386 w 495300"/>
                <a:gd name="connsiteY25" fmla="*/ 12779 h 476250"/>
                <a:gd name="connsiteX26" fmla="*/ 447386 w 495300"/>
                <a:gd name="connsiteY26" fmla="*/ 12779 h 476250"/>
                <a:gd name="connsiteX27" fmla="*/ 447386 w 495300"/>
                <a:gd name="connsiteY27" fmla="*/ 12779 h 476250"/>
                <a:gd name="connsiteX28" fmla="*/ 450644 w 495300"/>
                <a:gd name="connsiteY28" fmla="*/ 9569 h 476250"/>
                <a:gd name="connsiteX29" fmla="*/ 450644 w 495300"/>
                <a:gd name="connsiteY29" fmla="*/ 9569 h 476250"/>
                <a:gd name="connsiteX30" fmla="*/ 447386 w 495300"/>
                <a:gd name="connsiteY30" fmla="*/ 9569 h 476250"/>
                <a:gd name="connsiteX31" fmla="*/ 447386 w 495300"/>
                <a:gd name="connsiteY31" fmla="*/ 9569 h 476250"/>
                <a:gd name="connsiteX32" fmla="*/ 447386 w 495300"/>
                <a:gd name="connsiteY32" fmla="*/ 9569 h 476250"/>
                <a:gd name="connsiteX33" fmla="*/ 437604 w 495300"/>
                <a:gd name="connsiteY33" fmla="*/ 6350 h 476250"/>
                <a:gd name="connsiteX34" fmla="*/ 437604 w 495300"/>
                <a:gd name="connsiteY34" fmla="*/ 6350 h 476250"/>
                <a:gd name="connsiteX35" fmla="*/ 434346 w 495300"/>
                <a:gd name="connsiteY35" fmla="*/ 6350 h 476250"/>
                <a:gd name="connsiteX36" fmla="*/ 431089 w 495300"/>
                <a:gd name="connsiteY36" fmla="*/ 6350 h 476250"/>
                <a:gd name="connsiteX37" fmla="*/ 427831 w 495300"/>
                <a:gd name="connsiteY37" fmla="*/ 6350 h 476250"/>
                <a:gd name="connsiteX38" fmla="*/ 427831 w 495300"/>
                <a:gd name="connsiteY38" fmla="*/ 9569 h 476250"/>
                <a:gd name="connsiteX39" fmla="*/ 421316 w 495300"/>
                <a:gd name="connsiteY39" fmla="*/ 12779 h 476250"/>
                <a:gd name="connsiteX40" fmla="*/ 418059 w 495300"/>
                <a:gd name="connsiteY40" fmla="*/ 15999 h 476250"/>
                <a:gd name="connsiteX41" fmla="*/ 414791 w 495300"/>
                <a:gd name="connsiteY41" fmla="*/ 15999 h 476250"/>
                <a:gd name="connsiteX42" fmla="*/ 414791 w 495300"/>
                <a:gd name="connsiteY42" fmla="*/ 15999 h 476250"/>
                <a:gd name="connsiteX43" fmla="*/ 411534 w 495300"/>
                <a:gd name="connsiteY43" fmla="*/ 19218 h 476250"/>
                <a:gd name="connsiteX44" fmla="*/ 414791 w 495300"/>
                <a:gd name="connsiteY44" fmla="*/ 22438 h 476250"/>
                <a:gd name="connsiteX45" fmla="*/ 411534 w 495300"/>
                <a:gd name="connsiteY45" fmla="*/ 25657 h 476250"/>
                <a:gd name="connsiteX46" fmla="*/ 411534 w 495300"/>
                <a:gd name="connsiteY46" fmla="*/ 28877 h 476250"/>
                <a:gd name="connsiteX47" fmla="*/ 408277 w 495300"/>
                <a:gd name="connsiteY47" fmla="*/ 32087 h 476250"/>
                <a:gd name="connsiteX48" fmla="*/ 408277 w 495300"/>
                <a:gd name="connsiteY48" fmla="*/ 35306 h 476250"/>
                <a:gd name="connsiteX49" fmla="*/ 405019 w 495300"/>
                <a:gd name="connsiteY49" fmla="*/ 38525 h 476250"/>
                <a:gd name="connsiteX50" fmla="*/ 401761 w 495300"/>
                <a:gd name="connsiteY50" fmla="*/ 41745 h 476250"/>
                <a:gd name="connsiteX51" fmla="*/ 398504 w 495300"/>
                <a:gd name="connsiteY51" fmla="*/ 44964 h 476250"/>
                <a:gd name="connsiteX52" fmla="*/ 398504 w 495300"/>
                <a:gd name="connsiteY52" fmla="*/ 44964 h 476250"/>
                <a:gd name="connsiteX53" fmla="*/ 395246 w 495300"/>
                <a:gd name="connsiteY53" fmla="*/ 41745 h 476250"/>
                <a:gd name="connsiteX54" fmla="*/ 391989 w 495300"/>
                <a:gd name="connsiteY54" fmla="*/ 38525 h 476250"/>
                <a:gd name="connsiteX55" fmla="*/ 388731 w 495300"/>
                <a:gd name="connsiteY55" fmla="*/ 35306 h 476250"/>
                <a:gd name="connsiteX56" fmla="*/ 385473 w 495300"/>
                <a:gd name="connsiteY56" fmla="*/ 32087 h 476250"/>
                <a:gd name="connsiteX57" fmla="*/ 382207 w 495300"/>
                <a:gd name="connsiteY57" fmla="*/ 25657 h 476250"/>
                <a:gd name="connsiteX58" fmla="*/ 382207 w 495300"/>
                <a:gd name="connsiteY58" fmla="*/ 25657 h 476250"/>
                <a:gd name="connsiteX59" fmla="*/ 372434 w 495300"/>
                <a:gd name="connsiteY59" fmla="*/ 25657 h 476250"/>
                <a:gd name="connsiteX60" fmla="*/ 369176 w 495300"/>
                <a:gd name="connsiteY60" fmla="*/ 25657 h 476250"/>
                <a:gd name="connsiteX61" fmla="*/ 365919 w 495300"/>
                <a:gd name="connsiteY61" fmla="*/ 25657 h 476250"/>
                <a:gd name="connsiteX62" fmla="*/ 359403 w 495300"/>
                <a:gd name="connsiteY62" fmla="*/ 32087 h 476250"/>
                <a:gd name="connsiteX63" fmla="*/ 352879 w 495300"/>
                <a:gd name="connsiteY63" fmla="*/ 32087 h 476250"/>
                <a:gd name="connsiteX64" fmla="*/ 352879 w 495300"/>
                <a:gd name="connsiteY64" fmla="*/ 32087 h 476250"/>
                <a:gd name="connsiteX65" fmla="*/ 349621 w 495300"/>
                <a:gd name="connsiteY65" fmla="*/ 28877 h 476250"/>
                <a:gd name="connsiteX66" fmla="*/ 343106 w 495300"/>
                <a:gd name="connsiteY66" fmla="*/ 22438 h 476250"/>
                <a:gd name="connsiteX67" fmla="*/ 339849 w 495300"/>
                <a:gd name="connsiteY67" fmla="*/ 22438 h 476250"/>
                <a:gd name="connsiteX68" fmla="*/ 339849 w 495300"/>
                <a:gd name="connsiteY68" fmla="*/ 22438 h 476250"/>
                <a:gd name="connsiteX69" fmla="*/ 333333 w 495300"/>
                <a:gd name="connsiteY69" fmla="*/ 22438 h 476250"/>
                <a:gd name="connsiteX70" fmla="*/ 330076 w 495300"/>
                <a:gd name="connsiteY70" fmla="*/ 22438 h 476250"/>
                <a:gd name="connsiteX71" fmla="*/ 315408 w 495300"/>
                <a:gd name="connsiteY71" fmla="*/ 28877 h 476250"/>
                <a:gd name="connsiteX72" fmla="*/ 312150 w 495300"/>
                <a:gd name="connsiteY72" fmla="*/ 32087 h 476250"/>
                <a:gd name="connsiteX73" fmla="*/ 308893 w 495300"/>
                <a:gd name="connsiteY73" fmla="*/ 28877 h 476250"/>
                <a:gd name="connsiteX74" fmla="*/ 305635 w 495300"/>
                <a:gd name="connsiteY74" fmla="*/ 28877 h 476250"/>
                <a:gd name="connsiteX75" fmla="*/ 302377 w 495300"/>
                <a:gd name="connsiteY75" fmla="*/ 28877 h 476250"/>
                <a:gd name="connsiteX76" fmla="*/ 302377 w 495300"/>
                <a:gd name="connsiteY76" fmla="*/ 28877 h 476250"/>
                <a:gd name="connsiteX77" fmla="*/ 302377 w 495300"/>
                <a:gd name="connsiteY77" fmla="*/ 28877 h 476250"/>
                <a:gd name="connsiteX78" fmla="*/ 302377 w 495300"/>
                <a:gd name="connsiteY78" fmla="*/ 28877 h 476250"/>
                <a:gd name="connsiteX79" fmla="*/ 299120 w 495300"/>
                <a:gd name="connsiteY79" fmla="*/ 25657 h 476250"/>
                <a:gd name="connsiteX80" fmla="*/ 295862 w 495300"/>
                <a:gd name="connsiteY80" fmla="*/ 25657 h 476250"/>
                <a:gd name="connsiteX81" fmla="*/ 295862 w 495300"/>
                <a:gd name="connsiteY81" fmla="*/ 25657 h 476250"/>
                <a:gd name="connsiteX82" fmla="*/ 292605 w 495300"/>
                <a:gd name="connsiteY82" fmla="*/ 25657 h 476250"/>
                <a:gd name="connsiteX83" fmla="*/ 289338 w 495300"/>
                <a:gd name="connsiteY83" fmla="*/ 22438 h 476250"/>
                <a:gd name="connsiteX84" fmla="*/ 289338 w 495300"/>
                <a:gd name="connsiteY84" fmla="*/ 22438 h 476250"/>
                <a:gd name="connsiteX85" fmla="*/ 289338 w 495300"/>
                <a:gd name="connsiteY85" fmla="*/ 22438 h 476250"/>
                <a:gd name="connsiteX86" fmla="*/ 286080 w 495300"/>
                <a:gd name="connsiteY86" fmla="*/ 19218 h 476250"/>
                <a:gd name="connsiteX87" fmla="*/ 286080 w 495300"/>
                <a:gd name="connsiteY87" fmla="*/ 19218 h 476250"/>
                <a:gd name="connsiteX88" fmla="*/ 282823 w 495300"/>
                <a:gd name="connsiteY88" fmla="*/ 19218 h 476250"/>
                <a:gd name="connsiteX89" fmla="*/ 282823 w 495300"/>
                <a:gd name="connsiteY89" fmla="*/ 19218 h 476250"/>
                <a:gd name="connsiteX90" fmla="*/ 279565 w 495300"/>
                <a:gd name="connsiteY90" fmla="*/ 19218 h 476250"/>
                <a:gd name="connsiteX91" fmla="*/ 266535 w 495300"/>
                <a:gd name="connsiteY91" fmla="*/ 19218 h 476250"/>
                <a:gd name="connsiteX92" fmla="*/ 263277 w 495300"/>
                <a:gd name="connsiteY92" fmla="*/ 19218 h 476250"/>
                <a:gd name="connsiteX93" fmla="*/ 263277 w 495300"/>
                <a:gd name="connsiteY93" fmla="*/ 19218 h 476250"/>
                <a:gd name="connsiteX94" fmla="*/ 260010 w 495300"/>
                <a:gd name="connsiteY94" fmla="*/ 19218 h 476250"/>
                <a:gd name="connsiteX95" fmla="*/ 240465 w 495300"/>
                <a:gd name="connsiteY95" fmla="*/ 9569 h 476250"/>
                <a:gd name="connsiteX96" fmla="*/ 240465 w 495300"/>
                <a:gd name="connsiteY96" fmla="*/ 9569 h 476250"/>
                <a:gd name="connsiteX97" fmla="*/ 240465 w 495300"/>
                <a:gd name="connsiteY97" fmla="*/ 9569 h 476250"/>
                <a:gd name="connsiteX98" fmla="*/ 227425 w 495300"/>
                <a:gd name="connsiteY98" fmla="*/ 6350 h 476250"/>
                <a:gd name="connsiteX99" fmla="*/ 227425 w 495300"/>
                <a:gd name="connsiteY99" fmla="*/ 6350 h 476250"/>
                <a:gd name="connsiteX100" fmla="*/ 220910 w 495300"/>
                <a:gd name="connsiteY100" fmla="*/ 3130 h 476250"/>
                <a:gd name="connsiteX101" fmla="*/ 220910 w 495300"/>
                <a:gd name="connsiteY101" fmla="*/ 3130 h 476250"/>
                <a:gd name="connsiteX102" fmla="*/ 217653 w 495300"/>
                <a:gd name="connsiteY102" fmla="*/ 3130 h 476250"/>
                <a:gd name="connsiteX103" fmla="*/ 214395 w 495300"/>
                <a:gd name="connsiteY103" fmla="*/ 3130 h 476250"/>
                <a:gd name="connsiteX104" fmla="*/ 211137 w 495300"/>
                <a:gd name="connsiteY104" fmla="*/ 3130 h 476250"/>
                <a:gd name="connsiteX105" fmla="*/ 211137 w 495300"/>
                <a:gd name="connsiteY105" fmla="*/ 3130 h 476250"/>
                <a:gd name="connsiteX106" fmla="*/ 204622 w 495300"/>
                <a:gd name="connsiteY106" fmla="*/ -89 h 476250"/>
                <a:gd name="connsiteX107" fmla="*/ 201365 w 495300"/>
                <a:gd name="connsiteY107" fmla="*/ -89 h 476250"/>
                <a:gd name="connsiteX108" fmla="*/ 201365 w 495300"/>
                <a:gd name="connsiteY108" fmla="*/ -89 h 476250"/>
                <a:gd name="connsiteX109" fmla="*/ 198098 w 495300"/>
                <a:gd name="connsiteY109" fmla="*/ -89 h 476250"/>
                <a:gd name="connsiteX110" fmla="*/ 191583 w 495300"/>
                <a:gd name="connsiteY110" fmla="*/ -89 h 476250"/>
                <a:gd name="connsiteX111" fmla="*/ 188325 w 495300"/>
                <a:gd name="connsiteY111" fmla="*/ -89 h 476250"/>
                <a:gd name="connsiteX112" fmla="*/ 175295 w 495300"/>
                <a:gd name="connsiteY112" fmla="*/ -89 h 476250"/>
                <a:gd name="connsiteX113" fmla="*/ 141081 w 495300"/>
                <a:gd name="connsiteY113" fmla="*/ 3130 h 476250"/>
                <a:gd name="connsiteX114" fmla="*/ 131299 w 495300"/>
                <a:gd name="connsiteY114" fmla="*/ 6350 h 476250"/>
                <a:gd name="connsiteX115" fmla="*/ 131299 w 495300"/>
                <a:gd name="connsiteY115" fmla="*/ 6350 h 476250"/>
                <a:gd name="connsiteX116" fmla="*/ 128041 w 495300"/>
                <a:gd name="connsiteY116" fmla="*/ 6350 h 476250"/>
                <a:gd name="connsiteX117" fmla="*/ 124784 w 495300"/>
                <a:gd name="connsiteY117" fmla="*/ 9569 h 476250"/>
                <a:gd name="connsiteX118" fmla="*/ 124784 w 495300"/>
                <a:gd name="connsiteY118" fmla="*/ 9569 h 476250"/>
                <a:gd name="connsiteX119" fmla="*/ 121526 w 495300"/>
                <a:gd name="connsiteY119" fmla="*/ 12779 h 476250"/>
                <a:gd name="connsiteX120" fmla="*/ 111753 w 495300"/>
                <a:gd name="connsiteY120" fmla="*/ 19218 h 476250"/>
                <a:gd name="connsiteX121" fmla="*/ 111753 w 495300"/>
                <a:gd name="connsiteY121" fmla="*/ 19218 h 476250"/>
                <a:gd name="connsiteX122" fmla="*/ 108496 w 495300"/>
                <a:gd name="connsiteY122" fmla="*/ 19218 h 476250"/>
                <a:gd name="connsiteX123" fmla="*/ 98714 w 495300"/>
                <a:gd name="connsiteY123" fmla="*/ 28877 h 476250"/>
                <a:gd name="connsiteX124" fmla="*/ 95456 w 495300"/>
                <a:gd name="connsiteY124" fmla="*/ 28877 h 476250"/>
                <a:gd name="connsiteX125" fmla="*/ 95456 w 495300"/>
                <a:gd name="connsiteY125" fmla="*/ 35306 h 476250"/>
                <a:gd name="connsiteX126" fmla="*/ 95456 w 495300"/>
                <a:gd name="connsiteY126" fmla="*/ 35306 h 476250"/>
                <a:gd name="connsiteX127" fmla="*/ 95456 w 495300"/>
                <a:gd name="connsiteY127" fmla="*/ 38525 h 476250"/>
                <a:gd name="connsiteX128" fmla="*/ 98714 w 495300"/>
                <a:gd name="connsiteY128" fmla="*/ 41745 h 476250"/>
                <a:gd name="connsiteX129" fmla="*/ 101971 w 495300"/>
                <a:gd name="connsiteY129" fmla="*/ 48184 h 476250"/>
                <a:gd name="connsiteX130" fmla="*/ 101971 w 495300"/>
                <a:gd name="connsiteY130" fmla="*/ 51394 h 476250"/>
                <a:gd name="connsiteX131" fmla="*/ 105229 w 495300"/>
                <a:gd name="connsiteY131" fmla="*/ 54613 h 476250"/>
                <a:gd name="connsiteX132" fmla="*/ 105229 w 495300"/>
                <a:gd name="connsiteY132" fmla="*/ 61052 h 476250"/>
                <a:gd name="connsiteX133" fmla="*/ 105229 w 495300"/>
                <a:gd name="connsiteY133" fmla="*/ 64271 h 476250"/>
                <a:gd name="connsiteX134" fmla="*/ 105229 w 495300"/>
                <a:gd name="connsiteY134" fmla="*/ 67491 h 476250"/>
                <a:gd name="connsiteX135" fmla="*/ 101971 w 495300"/>
                <a:gd name="connsiteY135" fmla="*/ 73920 h 476250"/>
                <a:gd name="connsiteX136" fmla="*/ 101971 w 495300"/>
                <a:gd name="connsiteY136" fmla="*/ 77140 h 476250"/>
                <a:gd name="connsiteX137" fmla="*/ 101971 w 495300"/>
                <a:gd name="connsiteY137" fmla="*/ 80359 h 476250"/>
                <a:gd name="connsiteX138" fmla="*/ 101971 w 495300"/>
                <a:gd name="connsiteY138" fmla="*/ 83579 h 476250"/>
                <a:gd name="connsiteX139" fmla="*/ 101971 w 495300"/>
                <a:gd name="connsiteY139" fmla="*/ 86798 h 476250"/>
                <a:gd name="connsiteX140" fmla="*/ 98714 w 495300"/>
                <a:gd name="connsiteY140" fmla="*/ 99666 h 476250"/>
                <a:gd name="connsiteX141" fmla="*/ 98714 w 495300"/>
                <a:gd name="connsiteY141" fmla="*/ 106105 h 476250"/>
                <a:gd name="connsiteX142" fmla="*/ 95456 w 495300"/>
                <a:gd name="connsiteY142" fmla="*/ 109325 h 476250"/>
                <a:gd name="connsiteX143" fmla="*/ 92199 w 495300"/>
                <a:gd name="connsiteY143" fmla="*/ 112535 h 476250"/>
                <a:gd name="connsiteX144" fmla="*/ 88941 w 495300"/>
                <a:gd name="connsiteY144" fmla="*/ 112535 h 476250"/>
                <a:gd name="connsiteX145" fmla="*/ 85683 w 495300"/>
                <a:gd name="connsiteY145" fmla="*/ 115754 h 476250"/>
                <a:gd name="connsiteX146" fmla="*/ 79169 w 495300"/>
                <a:gd name="connsiteY146" fmla="*/ 115754 h 476250"/>
                <a:gd name="connsiteX147" fmla="*/ 79169 w 495300"/>
                <a:gd name="connsiteY147" fmla="*/ 115754 h 476250"/>
                <a:gd name="connsiteX148" fmla="*/ 75911 w 495300"/>
                <a:gd name="connsiteY148" fmla="*/ 115754 h 476250"/>
                <a:gd name="connsiteX149" fmla="*/ 72644 w 495300"/>
                <a:gd name="connsiteY149" fmla="*/ 118974 h 476250"/>
                <a:gd name="connsiteX150" fmla="*/ 72644 w 495300"/>
                <a:gd name="connsiteY150" fmla="*/ 118974 h 476250"/>
                <a:gd name="connsiteX151" fmla="*/ 72644 w 495300"/>
                <a:gd name="connsiteY151" fmla="*/ 122193 h 476250"/>
                <a:gd name="connsiteX152" fmla="*/ 72644 w 495300"/>
                <a:gd name="connsiteY152" fmla="*/ 125412 h 476250"/>
                <a:gd name="connsiteX153" fmla="*/ 72644 w 495300"/>
                <a:gd name="connsiteY153" fmla="*/ 128632 h 476250"/>
                <a:gd name="connsiteX154" fmla="*/ 72644 w 495300"/>
                <a:gd name="connsiteY154" fmla="*/ 131842 h 476250"/>
                <a:gd name="connsiteX155" fmla="*/ 72644 w 495300"/>
                <a:gd name="connsiteY155" fmla="*/ 135061 h 476250"/>
                <a:gd name="connsiteX156" fmla="*/ 72644 w 495300"/>
                <a:gd name="connsiteY156" fmla="*/ 141500 h 476250"/>
                <a:gd name="connsiteX157" fmla="*/ 72644 w 495300"/>
                <a:gd name="connsiteY157" fmla="*/ 144720 h 476250"/>
                <a:gd name="connsiteX158" fmla="*/ 75911 w 495300"/>
                <a:gd name="connsiteY158" fmla="*/ 151149 h 476250"/>
                <a:gd name="connsiteX159" fmla="*/ 75911 w 495300"/>
                <a:gd name="connsiteY159" fmla="*/ 154368 h 476250"/>
                <a:gd name="connsiteX160" fmla="*/ 72644 w 495300"/>
                <a:gd name="connsiteY160" fmla="*/ 170456 h 476250"/>
                <a:gd name="connsiteX161" fmla="*/ 72644 w 495300"/>
                <a:gd name="connsiteY161" fmla="*/ 181724 h 476250"/>
                <a:gd name="connsiteX162" fmla="*/ 72644 w 495300"/>
                <a:gd name="connsiteY162" fmla="*/ 184944 h 476250"/>
                <a:gd name="connsiteX163" fmla="*/ 72644 w 495300"/>
                <a:gd name="connsiteY163" fmla="*/ 188163 h 476250"/>
                <a:gd name="connsiteX164" fmla="*/ 69386 w 495300"/>
                <a:gd name="connsiteY164" fmla="*/ 191373 h 476250"/>
                <a:gd name="connsiteX165" fmla="*/ 66129 w 495300"/>
                <a:gd name="connsiteY165" fmla="*/ 197812 h 476250"/>
                <a:gd name="connsiteX166" fmla="*/ 66129 w 495300"/>
                <a:gd name="connsiteY166" fmla="*/ 201031 h 476250"/>
                <a:gd name="connsiteX167" fmla="*/ 66129 w 495300"/>
                <a:gd name="connsiteY167" fmla="*/ 204251 h 476250"/>
                <a:gd name="connsiteX168" fmla="*/ 66129 w 495300"/>
                <a:gd name="connsiteY168" fmla="*/ 204251 h 476250"/>
                <a:gd name="connsiteX169" fmla="*/ 66129 w 495300"/>
                <a:gd name="connsiteY169" fmla="*/ 207470 h 476250"/>
                <a:gd name="connsiteX170" fmla="*/ 66129 w 495300"/>
                <a:gd name="connsiteY170" fmla="*/ 207470 h 476250"/>
                <a:gd name="connsiteX171" fmla="*/ 66129 w 495300"/>
                <a:gd name="connsiteY171" fmla="*/ 210680 h 476250"/>
                <a:gd name="connsiteX172" fmla="*/ 66129 w 495300"/>
                <a:gd name="connsiteY172" fmla="*/ 213900 h 476250"/>
                <a:gd name="connsiteX173" fmla="*/ 62871 w 495300"/>
                <a:gd name="connsiteY173" fmla="*/ 217119 h 476250"/>
                <a:gd name="connsiteX174" fmla="*/ 59614 w 495300"/>
                <a:gd name="connsiteY174" fmla="*/ 223558 h 476250"/>
                <a:gd name="connsiteX175" fmla="*/ 59614 w 495300"/>
                <a:gd name="connsiteY175" fmla="*/ 223558 h 476250"/>
                <a:gd name="connsiteX176" fmla="*/ 59614 w 495300"/>
                <a:gd name="connsiteY176" fmla="*/ 223558 h 476250"/>
                <a:gd name="connsiteX177" fmla="*/ 59614 w 495300"/>
                <a:gd name="connsiteY177" fmla="*/ 233207 h 476250"/>
                <a:gd name="connsiteX178" fmla="*/ 59614 w 495300"/>
                <a:gd name="connsiteY178" fmla="*/ 239646 h 476250"/>
                <a:gd name="connsiteX179" fmla="*/ 56356 w 495300"/>
                <a:gd name="connsiteY179" fmla="*/ 242865 h 476250"/>
                <a:gd name="connsiteX180" fmla="*/ 56356 w 495300"/>
                <a:gd name="connsiteY180" fmla="*/ 242865 h 476250"/>
                <a:gd name="connsiteX181" fmla="*/ 49841 w 495300"/>
                <a:gd name="connsiteY181" fmla="*/ 246085 h 476250"/>
                <a:gd name="connsiteX182" fmla="*/ 46584 w 495300"/>
                <a:gd name="connsiteY182" fmla="*/ 249295 h 476250"/>
                <a:gd name="connsiteX183" fmla="*/ 43316 w 495300"/>
                <a:gd name="connsiteY183" fmla="*/ 252514 h 476250"/>
                <a:gd name="connsiteX184" fmla="*/ 40059 w 495300"/>
                <a:gd name="connsiteY184" fmla="*/ 255733 h 476250"/>
                <a:gd name="connsiteX185" fmla="*/ 27029 w 495300"/>
                <a:gd name="connsiteY185" fmla="*/ 258953 h 476250"/>
                <a:gd name="connsiteX186" fmla="*/ 23771 w 495300"/>
                <a:gd name="connsiteY186" fmla="*/ 262172 h 476250"/>
                <a:gd name="connsiteX187" fmla="*/ 20514 w 495300"/>
                <a:gd name="connsiteY187" fmla="*/ 265392 h 476250"/>
                <a:gd name="connsiteX188" fmla="*/ 17256 w 495300"/>
                <a:gd name="connsiteY188" fmla="*/ 268611 h 476250"/>
                <a:gd name="connsiteX189" fmla="*/ 17256 w 495300"/>
                <a:gd name="connsiteY189" fmla="*/ 271821 h 476250"/>
                <a:gd name="connsiteX190" fmla="*/ 13998 w 495300"/>
                <a:gd name="connsiteY190" fmla="*/ 287918 h 476250"/>
                <a:gd name="connsiteX191" fmla="*/ 10732 w 495300"/>
                <a:gd name="connsiteY191" fmla="*/ 291128 h 476250"/>
                <a:gd name="connsiteX192" fmla="*/ 10732 w 495300"/>
                <a:gd name="connsiteY192" fmla="*/ 320094 h 476250"/>
                <a:gd name="connsiteX193" fmla="*/ 7474 w 495300"/>
                <a:gd name="connsiteY193" fmla="*/ 339401 h 476250"/>
                <a:gd name="connsiteX194" fmla="*/ 7474 w 495300"/>
                <a:gd name="connsiteY194" fmla="*/ 339401 h 476250"/>
                <a:gd name="connsiteX195" fmla="*/ 4216 w 495300"/>
                <a:gd name="connsiteY195" fmla="*/ 345840 h 476250"/>
                <a:gd name="connsiteX196" fmla="*/ -670 w 495300"/>
                <a:gd name="connsiteY196" fmla="*/ 352269 h 476250"/>
                <a:gd name="connsiteX197" fmla="*/ 4216 w 495300"/>
                <a:gd name="connsiteY197" fmla="*/ 355489 h 476250"/>
                <a:gd name="connsiteX198" fmla="*/ 7474 w 495300"/>
                <a:gd name="connsiteY198" fmla="*/ 361928 h 476250"/>
                <a:gd name="connsiteX199" fmla="*/ 10732 w 495300"/>
                <a:gd name="connsiteY199" fmla="*/ 374796 h 476250"/>
                <a:gd name="connsiteX200" fmla="*/ 10732 w 495300"/>
                <a:gd name="connsiteY200" fmla="*/ 378015 h 476250"/>
                <a:gd name="connsiteX201" fmla="*/ 10732 w 495300"/>
                <a:gd name="connsiteY201" fmla="*/ 382845 h 476250"/>
                <a:gd name="connsiteX202" fmla="*/ 10732 w 495300"/>
                <a:gd name="connsiteY202" fmla="*/ 386064 h 476250"/>
                <a:gd name="connsiteX203" fmla="*/ 7474 w 495300"/>
                <a:gd name="connsiteY203" fmla="*/ 392493 h 476250"/>
                <a:gd name="connsiteX204" fmla="*/ 7474 w 495300"/>
                <a:gd name="connsiteY204" fmla="*/ 395713 h 476250"/>
                <a:gd name="connsiteX205" fmla="*/ 4216 w 495300"/>
                <a:gd name="connsiteY205" fmla="*/ 395713 h 476250"/>
                <a:gd name="connsiteX206" fmla="*/ 4216 w 495300"/>
                <a:gd name="connsiteY206" fmla="*/ 402152 h 476250"/>
                <a:gd name="connsiteX207" fmla="*/ 4216 w 495300"/>
                <a:gd name="connsiteY207" fmla="*/ 405371 h 476250"/>
                <a:gd name="connsiteX208" fmla="*/ 4216 w 495300"/>
                <a:gd name="connsiteY208" fmla="*/ 411801 h 476250"/>
                <a:gd name="connsiteX209" fmla="*/ -670 w 495300"/>
                <a:gd name="connsiteY209" fmla="*/ 415020 h 476250"/>
                <a:gd name="connsiteX210" fmla="*/ 4216 w 495300"/>
                <a:gd name="connsiteY210" fmla="*/ 421459 h 476250"/>
                <a:gd name="connsiteX211" fmla="*/ 13998 w 495300"/>
                <a:gd name="connsiteY211" fmla="*/ 418240 h 476250"/>
                <a:gd name="connsiteX212" fmla="*/ 13998 w 495300"/>
                <a:gd name="connsiteY212" fmla="*/ 418240 h 476250"/>
                <a:gd name="connsiteX213" fmla="*/ 23771 w 495300"/>
                <a:gd name="connsiteY213" fmla="*/ 415020 h 476250"/>
                <a:gd name="connsiteX214" fmla="*/ 23771 w 495300"/>
                <a:gd name="connsiteY214" fmla="*/ 415020 h 476250"/>
                <a:gd name="connsiteX215" fmla="*/ 23771 w 495300"/>
                <a:gd name="connsiteY215" fmla="*/ 415020 h 476250"/>
                <a:gd name="connsiteX216" fmla="*/ 23771 w 495300"/>
                <a:gd name="connsiteY216" fmla="*/ 415020 h 476250"/>
                <a:gd name="connsiteX217" fmla="*/ 27029 w 495300"/>
                <a:gd name="connsiteY217" fmla="*/ 418240 h 476250"/>
                <a:gd name="connsiteX218" fmla="*/ 27029 w 495300"/>
                <a:gd name="connsiteY218" fmla="*/ 418240 h 476250"/>
                <a:gd name="connsiteX219" fmla="*/ 36802 w 495300"/>
                <a:gd name="connsiteY219" fmla="*/ 415020 h 476250"/>
                <a:gd name="connsiteX220" fmla="*/ 43316 w 495300"/>
                <a:gd name="connsiteY220" fmla="*/ 418240 h 476250"/>
                <a:gd name="connsiteX221" fmla="*/ 53099 w 495300"/>
                <a:gd name="connsiteY221" fmla="*/ 421459 h 476250"/>
                <a:gd name="connsiteX222" fmla="*/ 62871 w 495300"/>
                <a:gd name="connsiteY222" fmla="*/ 415020 h 476250"/>
                <a:gd name="connsiteX223" fmla="*/ 66129 w 495300"/>
                <a:gd name="connsiteY223" fmla="*/ 415020 h 476250"/>
                <a:gd name="connsiteX224" fmla="*/ 66129 w 495300"/>
                <a:gd name="connsiteY224" fmla="*/ 411801 h 476250"/>
                <a:gd name="connsiteX225" fmla="*/ 69386 w 495300"/>
                <a:gd name="connsiteY225" fmla="*/ 408581 h 476250"/>
                <a:gd name="connsiteX226" fmla="*/ 75911 w 495300"/>
                <a:gd name="connsiteY226" fmla="*/ 405371 h 476250"/>
                <a:gd name="connsiteX227" fmla="*/ 79169 w 495300"/>
                <a:gd name="connsiteY227" fmla="*/ 402152 h 476250"/>
                <a:gd name="connsiteX228" fmla="*/ 82426 w 495300"/>
                <a:gd name="connsiteY228" fmla="*/ 402152 h 476250"/>
                <a:gd name="connsiteX229" fmla="*/ 85683 w 495300"/>
                <a:gd name="connsiteY229" fmla="*/ 402152 h 476250"/>
                <a:gd name="connsiteX230" fmla="*/ 92199 w 495300"/>
                <a:gd name="connsiteY230" fmla="*/ 405371 h 476250"/>
                <a:gd name="connsiteX231" fmla="*/ 95456 w 495300"/>
                <a:gd name="connsiteY231" fmla="*/ 405371 h 476250"/>
                <a:gd name="connsiteX232" fmla="*/ 98714 w 495300"/>
                <a:gd name="connsiteY232" fmla="*/ 405371 h 476250"/>
                <a:gd name="connsiteX233" fmla="*/ 108496 w 495300"/>
                <a:gd name="connsiteY233" fmla="*/ 402152 h 476250"/>
                <a:gd name="connsiteX234" fmla="*/ 108496 w 495300"/>
                <a:gd name="connsiteY234" fmla="*/ 402152 h 476250"/>
                <a:gd name="connsiteX235" fmla="*/ 111753 w 495300"/>
                <a:gd name="connsiteY235" fmla="*/ 402152 h 476250"/>
                <a:gd name="connsiteX236" fmla="*/ 128041 w 495300"/>
                <a:gd name="connsiteY236" fmla="*/ 395713 h 476250"/>
                <a:gd name="connsiteX237" fmla="*/ 131299 w 495300"/>
                <a:gd name="connsiteY237" fmla="*/ 395713 h 476250"/>
                <a:gd name="connsiteX238" fmla="*/ 131299 w 495300"/>
                <a:gd name="connsiteY238" fmla="*/ 395713 h 476250"/>
                <a:gd name="connsiteX239" fmla="*/ 134557 w 495300"/>
                <a:gd name="connsiteY239" fmla="*/ 395713 h 476250"/>
                <a:gd name="connsiteX240" fmla="*/ 134557 w 495300"/>
                <a:gd name="connsiteY240" fmla="*/ 395713 h 476250"/>
                <a:gd name="connsiteX241" fmla="*/ 137823 w 495300"/>
                <a:gd name="connsiteY241" fmla="*/ 398932 h 476250"/>
                <a:gd name="connsiteX242" fmla="*/ 137823 w 495300"/>
                <a:gd name="connsiteY242" fmla="*/ 398932 h 476250"/>
                <a:gd name="connsiteX243" fmla="*/ 141081 w 495300"/>
                <a:gd name="connsiteY243" fmla="*/ 398932 h 476250"/>
                <a:gd name="connsiteX244" fmla="*/ 144339 w 495300"/>
                <a:gd name="connsiteY244" fmla="*/ 398932 h 476250"/>
                <a:gd name="connsiteX245" fmla="*/ 147596 w 495300"/>
                <a:gd name="connsiteY245" fmla="*/ 398932 h 476250"/>
                <a:gd name="connsiteX246" fmla="*/ 172037 w 495300"/>
                <a:gd name="connsiteY246" fmla="*/ 405371 h 476250"/>
                <a:gd name="connsiteX247" fmla="*/ 178552 w 495300"/>
                <a:gd name="connsiteY247" fmla="*/ 408581 h 476250"/>
                <a:gd name="connsiteX248" fmla="*/ 178552 w 495300"/>
                <a:gd name="connsiteY248" fmla="*/ 408581 h 476250"/>
                <a:gd name="connsiteX249" fmla="*/ 178552 w 495300"/>
                <a:gd name="connsiteY249" fmla="*/ 411801 h 476250"/>
                <a:gd name="connsiteX250" fmla="*/ 178552 w 495300"/>
                <a:gd name="connsiteY250" fmla="*/ 415020 h 476250"/>
                <a:gd name="connsiteX251" fmla="*/ 181810 w 495300"/>
                <a:gd name="connsiteY251" fmla="*/ 418240 h 476250"/>
                <a:gd name="connsiteX252" fmla="*/ 185068 w 495300"/>
                <a:gd name="connsiteY252" fmla="*/ 421459 h 476250"/>
                <a:gd name="connsiteX253" fmla="*/ 191583 w 495300"/>
                <a:gd name="connsiteY253" fmla="*/ 427888 h 476250"/>
                <a:gd name="connsiteX254" fmla="*/ 198098 w 495300"/>
                <a:gd name="connsiteY254" fmla="*/ 431108 h 476250"/>
                <a:gd name="connsiteX255" fmla="*/ 198098 w 495300"/>
                <a:gd name="connsiteY255" fmla="*/ 434327 h 476250"/>
                <a:gd name="connsiteX256" fmla="*/ 198098 w 495300"/>
                <a:gd name="connsiteY256" fmla="*/ 437547 h 476250"/>
                <a:gd name="connsiteX257" fmla="*/ 198098 w 495300"/>
                <a:gd name="connsiteY257" fmla="*/ 443986 h 476250"/>
                <a:gd name="connsiteX258" fmla="*/ 201365 w 495300"/>
                <a:gd name="connsiteY258" fmla="*/ 447205 h 476250"/>
                <a:gd name="connsiteX259" fmla="*/ 204622 w 495300"/>
                <a:gd name="connsiteY259" fmla="*/ 453634 h 476250"/>
                <a:gd name="connsiteX260" fmla="*/ 207880 w 495300"/>
                <a:gd name="connsiteY260" fmla="*/ 456854 h 476250"/>
                <a:gd name="connsiteX261" fmla="*/ 220910 w 495300"/>
                <a:gd name="connsiteY261" fmla="*/ 469722 h 476250"/>
                <a:gd name="connsiteX262" fmla="*/ 227425 w 495300"/>
                <a:gd name="connsiteY262" fmla="*/ 476161 h 476250"/>
                <a:gd name="connsiteX263" fmla="*/ 227425 w 495300"/>
                <a:gd name="connsiteY263" fmla="*/ 476161 h 476250"/>
                <a:gd name="connsiteX264" fmla="*/ 227425 w 495300"/>
                <a:gd name="connsiteY264" fmla="*/ 476161 h 476250"/>
                <a:gd name="connsiteX265" fmla="*/ 227425 w 495300"/>
                <a:gd name="connsiteY265" fmla="*/ 472942 h 476250"/>
                <a:gd name="connsiteX266" fmla="*/ 224167 w 495300"/>
                <a:gd name="connsiteY266" fmla="*/ 469722 h 476250"/>
                <a:gd name="connsiteX267" fmla="*/ 224167 w 495300"/>
                <a:gd name="connsiteY267" fmla="*/ 463293 h 476250"/>
                <a:gd name="connsiteX268" fmla="*/ 220910 w 495300"/>
                <a:gd name="connsiteY268" fmla="*/ 460073 h 476250"/>
                <a:gd name="connsiteX269" fmla="*/ 217653 w 495300"/>
                <a:gd name="connsiteY269" fmla="*/ 453634 h 476250"/>
                <a:gd name="connsiteX270" fmla="*/ 217653 w 495300"/>
                <a:gd name="connsiteY270" fmla="*/ 450415 h 476250"/>
                <a:gd name="connsiteX271" fmla="*/ 220910 w 495300"/>
                <a:gd name="connsiteY271" fmla="*/ 443986 h 476250"/>
                <a:gd name="connsiteX272" fmla="*/ 224167 w 495300"/>
                <a:gd name="connsiteY272" fmla="*/ 440766 h 476250"/>
                <a:gd name="connsiteX273" fmla="*/ 246980 w 495300"/>
                <a:gd name="connsiteY273" fmla="*/ 418240 h 476250"/>
                <a:gd name="connsiteX274" fmla="*/ 250237 w 495300"/>
                <a:gd name="connsiteY274" fmla="*/ 415020 h 476250"/>
                <a:gd name="connsiteX275" fmla="*/ 250237 w 495300"/>
                <a:gd name="connsiteY275" fmla="*/ 408581 h 476250"/>
                <a:gd name="connsiteX276" fmla="*/ 246980 w 495300"/>
                <a:gd name="connsiteY276" fmla="*/ 402152 h 476250"/>
                <a:gd name="connsiteX277" fmla="*/ 246980 w 495300"/>
                <a:gd name="connsiteY277" fmla="*/ 398932 h 476250"/>
                <a:gd name="connsiteX278" fmla="*/ 250237 w 495300"/>
                <a:gd name="connsiteY278" fmla="*/ 398932 h 476250"/>
                <a:gd name="connsiteX279" fmla="*/ 250237 w 495300"/>
                <a:gd name="connsiteY279" fmla="*/ 398932 h 476250"/>
                <a:gd name="connsiteX280" fmla="*/ 256753 w 495300"/>
                <a:gd name="connsiteY280" fmla="*/ 398932 h 476250"/>
                <a:gd name="connsiteX281" fmla="*/ 260010 w 495300"/>
                <a:gd name="connsiteY281" fmla="*/ 395713 h 476250"/>
                <a:gd name="connsiteX282" fmla="*/ 263277 w 495300"/>
                <a:gd name="connsiteY282" fmla="*/ 392493 h 476250"/>
                <a:gd name="connsiteX283" fmla="*/ 276307 w 495300"/>
                <a:gd name="connsiteY283" fmla="*/ 378015 h 476250"/>
                <a:gd name="connsiteX284" fmla="*/ 286080 w 495300"/>
                <a:gd name="connsiteY284" fmla="*/ 368357 h 476250"/>
                <a:gd name="connsiteX285" fmla="*/ 286080 w 495300"/>
                <a:gd name="connsiteY285" fmla="*/ 368357 h 476250"/>
                <a:gd name="connsiteX286" fmla="*/ 289338 w 495300"/>
                <a:gd name="connsiteY286" fmla="*/ 352269 h 476250"/>
                <a:gd name="connsiteX287" fmla="*/ 289338 w 495300"/>
                <a:gd name="connsiteY287" fmla="*/ 345840 h 476250"/>
                <a:gd name="connsiteX288" fmla="*/ 292605 w 495300"/>
                <a:gd name="connsiteY288" fmla="*/ 342620 h 476250"/>
                <a:gd name="connsiteX289" fmla="*/ 299120 w 495300"/>
                <a:gd name="connsiteY289" fmla="*/ 342620 h 476250"/>
                <a:gd name="connsiteX290" fmla="*/ 302377 w 495300"/>
                <a:gd name="connsiteY290" fmla="*/ 342620 h 476250"/>
                <a:gd name="connsiteX291" fmla="*/ 308893 w 495300"/>
                <a:gd name="connsiteY291" fmla="*/ 342620 h 476250"/>
                <a:gd name="connsiteX292" fmla="*/ 312150 w 495300"/>
                <a:gd name="connsiteY292" fmla="*/ 339401 h 476250"/>
                <a:gd name="connsiteX293" fmla="*/ 315408 w 495300"/>
                <a:gd name="connsiteY293" fmla="*/ 339401 h 476250"/>
                <a:gd name="connsiteX294" fmla="*/ 321923 w 495300"/>
                <a:gd name="connsiteY294" fmla="*/ 329743 h 476250"/>
                <a:gd name="connsiteX295" fmla="*/ 321923 w 495300"/>
                <a:gd name="connsiteY295" fmla="*/ 326533 h 476250"/>
                <a:gd name="connsiteX296" fmla="*/ 325190 w 495300"/>
                <a:gd name="connsiteY296" fmla="*/ 326533 h 476250"/>
                <a:gd name="connsiteX297" fmla="*/ 330076 w 495300"/>
                <a:gd name="connsiteY297" fmla="*/ 323313 h 476250"/>
                <a:gd name="connsiteX298" fmla="*/ 330076 w 495300"/>
                <a:gd name="connsiteY298" fmla="*/ 316874 h 476250"/>
                <a:gd name="connsiteX299" fmla="*/ 333333 w 495300"/>
                <a:gd name="connsiteY299" fmla="*/ 316874 h 476250"/>
                <a:gd name="connsiteX300" fmla="*/ 336591 w 495300"/>
                <a:gd name="connsiteY300" fmla="*/ 310436 h 476250"/>
                <a:gd name="connsiteX301" fmla="*/ 339849 w 495300"/>
                <a:gd name="connsiteY301" fmla="*/ 310436 h 476250"/>
                <a:gd name="connsiteX302" fmla="*/ 339849 w 495300"/>
                <a:gd name="connsiteY302" fmla="*/ 307226 h 476250"/>
                <a:gd name="connsiteX303" fmla="*/ 349621 w 495300"/>
                <a:gd name="connsiteY303" fmla="*/ 300787 h 476250"/>
                <a:gd name="connsiteX304" fmla="*/ 349621 w 495300"/>
                <a:gd name="connsiteY304" fmla="*/ 300787 h 476250"/>
                <a:gd name="connsiteX305" fmla="*/ 349621 w 495300"/>
                <a:gd name="connsiteY305" fmla="*/ 297567 h 476250"/>
                <a:gd name="connsiteX306" fmla="*/ 349621 w 495300"/>
                <a:gd name="connsiteY306" fmla="*/ 297567 h 476250"/>
                <a:gd name="connsiteX307" fmla="*/ 349621 w 495300"/>
                <a:gd name="connsiteY307" fmla="*/ 294348 h 476250"/>
                <a:gd name="connsiteX308" fmla="*/ 352879 w 495300"/>
                <a:gd name="connsiteY308" fmla="*/ 294348 h 476250"/>
                <a:gd name="connsiteX309" fmla="*/ 352879 w 495300"/>
                <a:gd name="connsiteY309" fmla="*/ 291128 h 476250"/>
                <a:gd name="connsiteX310" fmla="*/ 352879 w 495300"/>
                <a:gd name="connsiteY310" fmla="*/ 291128 h 476250"/>
                <a:gd name="connsiteX311" fmla="*/ 352879 w 495300"/>
                <a:gd name="connsiteY311" fmla="*/ 291128 h 476250"/>
                <a:gd name="connsiteX312" fmla="*/ 352879 w 495300"/>
                <a:gd name="connsiteY312" fmla="*/ 287918 h 476250"/>
                <a:gd name="connsiteX313" fmla="*/ 352879 w 495300"/>
                <a:gd name="connsiteY313" fmla="*/ 287918 h 476250"/>
                <a:gd name="connsiteX314" fmla="*/ 356146 w 495300"/>
                <a:gd name="connsiteY314" fmla="*/ 287918 h 476250"/>
                <a:gd name="connsiteX315" fmla="*/ 356146 w 495300"/>
                <a:gd name="connsiteY315" fmla="*/ 284699 h 476250"/>
                <a:gd name="connsiteX316" fmla="*/ 359403 w 495300"/>
                <a:gd name="connsiteY316" fmla="*/ 284699 h 476250"/>
                <a:gd name="connsiteX317" fmla="*/ 362661 w 495300"/>
                <a:gd name="connsiteY317" fmla="*/ 281480 h 476250"/>
                <a:gd name="connsiteX318" fmla="*/ 362661 w 495300"/>
                <a:gd name="connsiteY318" fmla="*/ 281480 h 476250"/>
                <a:gd name="connsiteX319" fmla="*/ 365919 w 495300"/>
                <a:gd name="connsiteY319" fmla="*/ 278260 h 476250"/>
                <a:gd name="connsiteX320" fmla="*/ 369176 w 495300"/>
                <a:gd name="connsiteY320" fmla="*/ 271821 h 476250"/>
                <a:gd name="connsiteX321" fmla="*/ 369176 w 495300"/>
                <a:gd name="connsiteY321" fmla="*/ 268611 h 476250"/>
                <a:gd name="connsiteX322" fmla="*/ 369176 w 495300"/>
                <a:gd name="connsiteY322" fmla="*/ 268611 h 476250"/>
                <a:gd name="connsiteX323" fmla="*/ 369176 w 495300"/>
                <a:gd name="connsiteY323" fmla="*/ 265392 h 476250"/>
                <a:gd name="connsiteX324" fmla="*/ 369176 w 495300"/>
                <a:gd name="connsiteY324" fmla="*/ 265392 h 476250"/>
                <a:gd name="connsiteX325" fmla="*/ 369176 w 495300"/>
                <a:gd name="connsiteY325" fmla="*/ 262172 h 476250"/>
                <a:gd name="connsiteX326" fmla="*/ 372434 w 495300"/>
                <a:gd name="connsiteY326" fmla="*/ 258953 h 476250"/>
                <a:gd name="connsiteX327" fmla="*/ 375691 w 495300"/>
                <a:gd name="connsiteY327" fmla="*/ 252514 h 476250"/>
                <a:gd name="connsiteX328" fmla="*/ 382207 w 495300"/>
                <a:gd name="connsiteY328" fmla="*/ 249295 h 476250"/>
                <a:gd name="connsiteX329" fmla="*/ 385473 w 495300"/>
                <a:gd name="connsiteY329" fmla="*/ 249295 h 476250"/>
                <a:gd name="connsiteX330" fmla="*/ 395246 w 495300"/>
                <a:gd name="connsiteY330" fmla="*/ 246085 h 476250"/>
                <a:gd name="connsiteX331" fmla="*/ 395246 w 495300"/>
                <a:gd name="connsiteY331" fmla="*/ 246085 h 476250"/>
                <a:gd name="connsiteX332" fmla="*/ 398504 w 495300"/>
                <a:gd name="connsiteY332" fmla="*/ 242865 h 476250"/>
                <a:gd name="connsiteX333" fmla="*/ 398504 w 495300"/>
                <a:gd name="connsiteY333" fmla="*/ 239646 h 476250"/>
                <a:gd name="connsiteX334" fmla="*/ 398504 w 495300"/>
                <a:gd name="connsiteY334" fmla="*/ 233207 h 476250"/>
                <a:gd name="connsiteX335" fmla="*/ 398504 w 495300"/>
                <a:gd name="connsiteY335" fmla="*/ 229987 h 476250"/>
                <a:gd name="connsiteX336" fmla="*/ 408277 w 495300"/>
                <a:gd name="connsiteY336" fmla="*/ 223558 h 476250"/>
                <a:gd name="connsiteX337" fmla="*/ 411534 w 495300"/>
                <a:gd name="connsiteY337" fmla="*/ 220339 h 476250"/>
                <a:gd name="connsiteX338" fmla="*/ 411534 w 495300"/>
                <a:gd name="connsiteY338" fmla="*/ 207470 h 476250"/>
                <a:gd name="connsiteX339" fmla="*/ 411534 w 495300"/>
                <a:gd name="connsiteY339" fmla="*/ 207470 h 476250"/>
                <a:gd name="connsiteX340" fmla="*/ 414791 w 495300"/>
                <a:gd name="connsiteY340" fmla="*/ 204251 h 476250"/>
                <a:gd name="connsiteX341" fmla="*/ 421316 w 495300"/>
                <a:gd name="connsiteY341" fmla="*/ 204251 h 476250"/>
                <a:gd name="connsiteX342" fmla="*/ 424574 w 495300"/>
                <a:gd name="connsiteY342" fmla="*/ 201031 h 476250"/>
                <a:gd name="connsiteX343" fmla="*/ 434346 w 495300"/>
                <a:gd name="connsiteY343" fmla="*/ 188163 h 476250"/>
                <a:gd name="connsiteX344" fmla="*/ 440861 w 495300"/>
                <a:gd name="connsiteY344" fmla="*/ 181724 h 476250"/>
                <a:gd name="connsiteX345" fmla="*/ 444119 w 495300"/>
                <a:gd name="connsiteY345" fmla="*/ 176895 h 476250"/>
                <a:gd name="connsiteX346" fmla="*/ 444119 w 495300"/>
                <a:gd name="connsiteY346" fmla="*/ 173676 h 476250"/>
                <a:gd name="connsiteX347" fmla="*/ 444119 w 495300"/>
                <a:gd name="connsiteY347" fmla="*/ 170456 h 476250"/>
                <a:gd name="connsiteX348" fmla="*/ 444119 w 495300"/>
                <a:gd name="connsiteY348" fmla="*/ 167246 h 476250"/>
                <a:gd name="connsiteX349" fmla="*/ 444119 w 495300"/>
                <a:gd name="connsiteY349" fmla="*/ 167246 h 476250"/>
                <a:gd name="connsiteX350" fmla="*/ 450644 w 495300"/>
                <a:gd name="connsiteY350" fmla="*/ 164027 h 476250"/>
                <a:gd name="connsiteX351" fmla="*/ 453901 w 495300"/>
                <a:gd name="connsiteY351" fmla="*/ 164027 h 476250"/>
                <a:gd name="connsiteX352" fmla="*/ 457158 w 495300"/>
                <a:gd name="connsiteY352" fmla="*/ 164027 h 476250"/>
                <a:gd name="connsiteX353" fmla="*/ 457158 w 495300"/>
                <a:gd name="connsiteY353" fmla="*/ 160807 h 476250"/>
                <a:gd name="connsiteX354" fmla="*/ 460416 w 495300"/>
                <a:gd name="connsiteY354" fmla="*/ 160807 h 476250"/>
                <a:gd name="connsiteX355" fmla="*/ 460416 w 495300"/>
                <a:gd name="connsiteY355" fmla="*/ 160807 h 476250"/>
                <a:gd name="connsiteX356" fmla="*/ 460416 w 495300"/>
                <a:gd name="connsiteY356" fmla="*/ 160807 h 476250"/>
                <a:gd name="connsiteX357" fmla="*/ 460416 w 495300"/>
                <a:gd name="connsiteY357" fmla="*/ 154368 h 476250"/>
                <a:gd name="connsiteX358" fmla="*/ 460416 w 495300"/>
                <a:gd name="connsiteY358" fmla="*/ 151149 h 476250"/>
                <a:gd name="connsiteX359" fmla="*/ 457158 w 495300"/>
                <a:gd name="connsiteY359" fmla="*/ 151149 h 476250"/>
                <a:gd name="connsiteX360" fmla="*/ 460416 w 495300"/>
                <a:gd name="connsiteY360" fmla="*/ 147939 h 476250"/>
                <a:gd name="connsiteX361" fmla="*/ 466931 w 495300"/>
                <a:gd name="connsiteY361" fmla="*/ 144720 h 476250"/>
                <a:gd name="connsiteX362" fmla="*/ 470189 w 495300"/>
                <a:gd name="connsiteY362" fmla="*/ 147939 h 476250"/>
                <a:gd name="connsiteX363" fmla="*/ 473446 w 495300"/>
                <a:gd name="connsiteY363" fmla="*/ 147939 h 476250"/>
                <a:gd name="connsiteX364" fmla="*/ 479971 w 495300"/>
                <a:gd name="connsiteY364" fmla="*/ 147939 h 476250"/>
                <a:gd name="connsiteX365" fmla="*/ 479971 w 495300"/>
                <a:gd name="connsiteY365" fmla="*/ 151149 h 476250"/>
                <a:gd name="connsiteX366" fmla="*/ 479971 w 495300"/>
                <a:gd name="connsiteY366" fmla="*/ 154368 h 476250"/>
                <a:gd name="connsiteX367" fmla="*/ 483228 w 495300"/>
                <a:gd name="connsiteY367" fmla="*/ 154368 h 476250"/>
                <a:gd name="connsiteX368" fmla="*/ 483228 w 495300"/>
                <a:gd name="connsiteY368" fmla="*/ 154368 h 476250"/>
                <a:gd name="connsiteX369" fmla="*/ 486486 w 495300"/>
                <a:gd name="connsiteY369" fmla="*/ 151149 h 476250"/>
                <a:gd name="connsiteX370" fmla="*/ 486486 w 495300"/>
                <a:gd name="connsiteY370" fmla="*/ 147939 h 476250"/>
                <a:gd name="connsiteX371" fmla="*/ 486486 w 495300"/>
                <a:gd name="connsiteY371" fmla="*/ 141500 h 476250"/>
                <a:gd name="connsiteX372" fmla="*/ 486486 w 495300"/>
                <a:gd name="connsiteY372" fmla="*/ 138281 h 476250"/>
                <a:gd name="connsiteX373" fmla="*/ 483228 w 495300"/>
                <a:gd name="connsiteY373" fmla="*/ 138281 h 476250"/>
                <a:gd name="connsiteX374" fmla="*/ 483228 w 495300"/>
                <a:gd name="connsiteY374" fmla="*/ 138281 h 476250"/>
                <a:gd name="connsiteX375" fmla="*/ 479971 w 495300"/>
                <a:gd name="connsiteY375" fmla="*/ 138281 h 476250"/>
                <a:gd name="connsiteX376" fmla="*/ 476704 w 495300"/>
                <a:gd name="connsiteY376" fmla="*/ 135061 h 476250"/>
                <a:gd name="connsiteX377" fmla="*/ 476704 w 495300"/>
                <a:gd name="connsiteY377" fmla="*/ 135061 h 476250"/>
                <a:gd name="connsiteX378" fmla="*/ 473446 w 495300"/>
                <a:gd name="connsiteY378" fmla="*/ 128632 h 476250"/>
                <a:gd name="connsiteX379" fmla="*/ 476704 w 495300"/>
                <a:gd name="connsiteY379" fmla="*/ 128632 h 476250"/>
                <a:gd name="connsiteX380" fmla="*/ 486486 w 495300"/>
                <a:gd name="connsiteY380" fmla="*/ 125412 h 476250"/>
                <a:gd name="connsiteX381" fmla="*/ 489744 w 495300"/>
                <a:gd name="connsiteY381" fmla="*/ 118974 h 476250"/>
                <a:gd name="connsiteX382" fmla="*/ 489744 w 495300"/>
                <a:gd name="connsiteY382" fmla="*/ 118974 h 476250"/>
                <a:gd name="connsiteX383" fmla="*/ 494630 w 495300"/>
                <a:gd name="connsiteY383" fmla="*/ 118974 h 476250"/>
                <a:gd name="connsiteX384" fmla="*/ 494630 w 495300"/>
                <a:gd name="connsiteY384" fmla="*/ 118974 h 476250"/>
                <a:gd name="connsiteX385" fmla="*/ 494630 w 495300"/>
                <a:gd name="connsiteY385" fmla="*/ 118974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</a:cxnLst>
              <a:rect l="l" t="t" r="r" b="b"/>
              <a:pathLst>
                <a:path w="495300" h="476250">
                  <a:moveTo>
                    <a:pt x="494630" y="118974"/>
                  </a:moveTo>
                  <a:lnTo>
                    <a:pt x="494630" y="118974"/>
                  </a:lnTo>
                  <a:lnTo>
                    <a:pt x="483228" y="112535"/>
                  </a:lnTo>
                  <a:lnTo>
                    <a:pt x="479971" y="109325"/>
                  </a:lnTo>
                  <a:lnTo>
                    <a:pt x="476704" y="106105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6704" y="102886"/>
                  </a:lnTo>
                  <a:lnTo>
                    <a:pt x="473446" y="99666"/>
                  </a:lnTo>
                  <a:lnTo>
                    <a:pt x="473446" y="99666"/>
                  </a:lnTo>
                  <a:lnTo>
                    <a:pt x="473446" y="96447"/>
                  </a:lnTo>
                  <a:lnTo>
                    <a:pt x="473446" y="96447"/>
                  </a:lnTo>
                  <a:lnTo>
                    <a:pt x="473446" y="93227"/>
                  </a:lnTo>
                  <a:lnTo>
                    <a:pt x="466931" y="90018"/>
                  </a:lnTo>
                  <a:lnTo>
                    <a:pt x="466931" y="86798"/>
                  </a:lnTo>
                  <a:lnTo>
                    <a:pt x="466931" y="86798"/>
                  </a:lnTo>
                  <a:lnTo>
                    <a:pt x="466931" y="80359"/>
                  </a:lnTo>
                  <a:lnTo>
                    <a:pt x="463674" y="70701"/>
                  </a:lnTo>
                  <a:lnTo>
                    <a:pt x="463674" y="64271"/>
                  </a:lnTo>
                  <a:lnTo>
                    <a:pt x="463674" y="61052"/>
                  </a:lnTo>
                  <a:lnTo>
                    <a:pt x="444119" y="25657"/>
                  </a:lnTo>
                  <a:lnTo>
                    <a:pt x="444119" y="22438"/>
                  </a:lnTo>
                  <a:lnTo>
                    <a:pt x="444119" y="19218"/>
                  </a:lnTo>
                  <a:lnTo>
                    <a:pt x="444119" y="19218"/>
                  </a:lnTo>
                  <a:lnTo>
                    <a:pt x="444119" y="1599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47386" y="12779"/>
                  </a:lnTo>
                  <a:lnTo>
                    <a:pt x="450644" y="9569"/>
                  </a:lnTo>
                  <a:lnTo>
                    <a:pt x="450644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47386" y="9569"/>
                  </a:lnTo>
                  <a:lnTo>
                    <a:pt x="437604" y="6350"/>
                  </a:lnTo>
                  <a:lnTo>
                    <a:pt x="437604" y="6350"/>
                  </a:lnTo>
                  <a:lnTo>
                    <a:pt x="434346" y="6350"/>
                  </a:lnTo>
                  <a:lnTo>
                    <a:pt x="431089" y="6350"/>
                  </a:lnTo>
                  <a:lnTo>
                    <a:pt x="427831" y="6350"/>
                  </a:lnTo>
                  <a:lnTo>
                    <a:pt x="427831" y="9569"/>
                  </a:lnTo>
                  <a:lnTo>
                    <a:pt x="421316" y="12779"/>
                  </a:lnTo>
                  <a:lnTo>
                    <a:pt x="418059" y="15999"/>
                  </a:lnTo>
                  <a:lnTo>
                    <a:pt x="414791" y="15999"/>
                  </a:lnTo>
                  <a:lnTo>
                    <a:pt x="414791" y="15999"/>
                  </a:lnTo>
                  <a:lnTo>
                    <a:pt x="411534" y="19218"/>
                  </a:lnTo>
                  <a:lnTo>
                    <a:pt x="414791" y="22438"/>
                  </a:lnTo>
                  <a:lnTo>
                    <a:pt x="411534" y="25657"/>
                  </a:lnTo>
                  <a:lnTo>
                    <a:pt x="411534" y="28877"/>
                  </a:lnTo>
                  <a:lnTo>
                    <a:pt x="408277" y="32087"/>
                  </a:lnTo>
                  <a:lnTo>
                    <a:pt x="408277" y="35306"/>
                  </a:lnTo>
                  <a:lnTo>
                    <a:pt x="405019" y="38525"/>
                  </a:lnTo>
                  <a:lnTo>
                    <a:pt x="401761" y="41745"/>
                  </a:lnTo>
                  <a:lnTo>
                    <a:pt x="398504" y="44964"/>
                  </a:lnTo>
                  <a:lnTo>
                    <a:pt x="398504" y="44964"/>
                  </a:lnTo>
                  <a:lnTo>
                    <a:pt x="395246" y="41745"/>
                  </a:lnTo>
                  <a:lnTo>
                    <a:pt x="391989" y="38525"/>
                  </a:lnTo>
                  <a:lnTo>
                    <a:pt x="388731" y="35306"/>
                  </a:lnTo>
                  <a:lnTo>
                    <a:pt x="385473" y="32087"/>
                  </a:lnTo>
                  <a:lnTo>
                    <a:pt x="382207" y="25657"/>
                  </a:lnTo>
                  <a:lnTo>
                    <a:pt x="382207" y="25657"/>
                  </a:lnTo>
                  <a:lnTo>
                    <a:pt x="372434" y="25657"/>
                  </a:lnTo>
                  <a:lnTo>
                    <a:pt x="369176" y="25657"/>
                  </a:lnTo>
                  <a:lnTo>
                    <a:pt x="365919" y="25657"/>
                  </a:lnTo>
                  <a:lnTo>
                    <a:pt x="359403" y="32087"/>
                  </a:lnTo>
                  <a:lnTo>
                    <a:pt x="352879" y="32087"/>
                  </a:lnTo>
                  <a:lnTo>
                    <a:pt x="352879" y="32087"/>
                  </a:lnTo>
                  <a:lnTo>
                    <a:pt x="349621" y="28877"/>
                  </a:lnTo>
                  <a:lnTo>
                    <a:pt x="343106" y="22438"/>
                  </a:lnTo>
                  <a:lnTo>
                    <a:pt x="339849" y="22438"/>
                  </a:lnTo>
                  <a:lnTo>
                    <a:pt x="339849" y="22438"/>
                  </a:lnTo>
                  <a:lnTo>
                    <a:pt x="333333" y="22438"/>
                  </a:lnTo>
                  <a:lnTo>
                    <a:pt x="330076" y="22438"/>
                  </a:lnTo>
                  <a:lnTo>
                    <a:pt x="315408" y="28877"/>
                  </a:lnTo>
                  <a:lnTo>
                    <a:pt x="312150" y="32087"/>
                  </a:lnTo>
                  <a:lnTo>
                    <a:pt x="308893" y="28877"/>
                  </a:lnTo>
                  <a:lnTo>
                    <a:pt x="305635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302377" y="28877"/>
                  </a:lnTo>
                  <a:lnTo>
                    <a:pt x="299120" y="25657"/>
                  </a:lnTo>
                  <a:lnTo>
                    <a:pt x="295862" y="25657"/>
                  </a:lnTo>
                  <a:lnTo>
                    <a:pt x="295862" y="25657"/>
                  </a:lnTo>
                  <a:lnTo>
                    <a:pt x="292605" y="25657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9338" y="22438"/>
                  </a:lnTo>
                  <a:lnTo>
                    <a:pt x="286080" y="19218"/>
                  </a:lnTo>
                  <a:lnTo>
                    <a:pt x="286080" y="19218"/>
                  </a:lnTo>
                  <a:lnTo>
                    <a:pt x="282823" y="19218"/>
                  </a:lnTo>
                  <a:lnTo>
                    <a:pt x="282823" y="19218"/>
                  </a:lnTo>
                  <a:lnTo>
                    <a:pt x="279565" y="19218"/>
                  </a:lnTo>
                  <a:lnTo>
                    <a:pt x="266535" y="19218"/>
                  </a:lnTo>
                  <a:lnTo>
                    <a:pt x="263277" y="19218"/>
                  </a:lnTo>
                  <a:lnTo>
                    <a:pt x="263277" y="19218"/>
                  </a:lnTo>
                  <a:lnTo>
                    <a:pt x="260010" y="19218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40465" y="9569"/>
                  </a:lnTo>
                  <a:lnTo>
                    <a:pt x="227425" y="6350"/>
                  </a:lnTo>
                  <a:lnTo>
                    <a:pt x="227425" y="6350"/>
                  </a:lnTo>
                  <a:lnTo>
                    <a:pt x="220910" y="3130"/>
                  </a:lnTo>
                  <a:lnTo>
                    <a:pt x="220910" y="3130"/>
                  </a:lnTo>
                  <a:lnTo>
                    <a:pt x="217653" y="3130"/>
                  </a:lnTo>
                  <a:lnTo>
                    <a:pt x="214395" y="3130"/>
                  </a:lnTo>
                  <a:lnTo>
                    <a:pt x="211137" y="3130"/>
                  </a:lnTo>
                  <a:lnTo>
                    <a:pt x="211137" y="3130"/>
                  </a:lnTo>
                  <a:lnTo>
                    <a:pt x="204622" y="-89"/>
                  </a:lnTo>
                  <a:lnTo>
                    <a:pt x="201365" y="-89"/>
                  </a:lnTo>
                  <a:lnTo>
                    <a:pt x="201365" y="-89"/>
                  </a:lnTo>
                  <a:lnTo>
                    <a:pt x="198098" y="-89"/>
                  </a:lnTo>
                  <a:lnTo>
                    <a:pt x="191583" y="-89"/>
                  </a:lnTo>
                  <a:lnTo>
                    <a:pt x="188325" y="-89"/>
                  </a:lnTo>
                  <a:lnTo>
                    <a:pt x="175295" y="-89"/>
                  </a:lnTo>
                  <a:lnTo>
                    <a:pt x="141081" y="3130"/>
                  </a:lnTo>
                  <a:lnTo>
                    <a:pt x="131299" y="6350"/>
                  </a:lnTo>
                  <a:lnTo>
                    <a:pt x="131299" y="6350"/>
                  </a:lnTo>
                  <a:lnTo>
                    <a:pt x="128041" y="6350"/>
                  </a:lnTo>
                  <a:lnTo>
                    <a:pt x="124784" y="9569"/>
                  </a:lnTo>
                  <a:lnTo>
                    <a:pt x="124784" y="9569"/>
                  </a:lnTo>
                  <a:lnTo>
                    <a:pt x="121526" y="12779"/>
                  </a:lnTo>
                  <a:lnTo>
                    <a:pt x="111753" y="19218"/>
                  </a:lnTo>
                  <a:lnTo>
                    <a:pt x="111753" y="19218"/>
                  </a:lnTo>
                  <a:lnTo>
                    <a:pt x="108496" y="19218"/>
                  </a:lnTo>
                  <a:lnTo>
                    <a:pt x="98714" y="28877"/>
                  </a:lnTo>
                  <a:lnTo>
                    <a:pt x="95456" y="28877"/>
                  </a:lnTo>
                  <a:lnTo>
                    <a:pt x="95456" y="35306"/>
                  </a:lnTo>
                  <a:lnTo>
                    <a:pt x="95456" y="35306"/>
                  </a:lnTo>
                  <a:lnTo>
                    <a:pt x="95456" y="38525"/>
                  </a:lnTo>
                  <a:lnTo>
                    <a:pt x="98714" y="41745"/>
                  </a:lnTo>
                  <a:lnTo>
                    <a:pt x="101971" y="48184"/>
                  </a:lnTo>
                  <a:lnTo>
                    <a:pt x="101971" y="51394"/>
                  </a:lnTo>
                  <a:lnTo>
                    <a:pt x="105229" y="54613"/>
                  </a:lnTo>
                  <a:lnTo>
                    <a:pt x="105229" y="61052"/>
                  </a:lnTo>
                  <a:lnTo>
                    <a:pt x="105229" y="64271"/>
                  </a:lnTo>
                  <a:lnTo>
                    <a:pt x="105229" y="67491"/>
                  </a:lnTo>
                  <a:lnTo>
                    <a:pt x="101971" y="73920"/>
                  </a:lnTo>
                  <a:lnTo>
                    <a:pt x="101971" y="77140"/>
                  </a:lnTo>
                  <a:lnTo>
                    <a:pt x="101971" y="80359"/>
                  </a:lnTo>
                  <a:lnTo>
                    <a:pt x="101971" y="83579"/>
                  </a:lnTo>
                  <a:lnTo>
                    <a:pt x="101971" y="86798"/>
                  </a:lnTo>
                  <a:lnTo>
                    <a:pt x="98714" y="99666"/>
                  </a:lnTo>
                  <a:lnTo>
                    <a:pt x="98714" y="106105"/>
                  </a:lnTo>
                  <a:lnTo>
                    <a:pt x="95456" y="109325"/>
                  </a:lnTo>
                  <a:lnTo>
                    <a:pt x="92199" y="112535"/>
                  </a:lnTo>
                  <a:lnTo>
                    <a:pt x="88941" y="112535"/>
                  </a:lnTo>
                  <a:lnTo>
                    <a:pt x="85683" y="115754"/>
                  </a:lnTo>
                  <a:lnTo>
                    <a:pt x="79169" y="115754"/>
                  </a:lnTo>
                  <a:lnTo>
                    <a:pt x="79169" y="115754"/>
                  </a:lnTo>
                  <a:lnTo>
                    <a:pt x="75911" y="115754"/>
                  </a:lnTo>
                  <a:lnTo>
                    <a:pt x="72644" y="118974"/>
                  </a:lnTo>
                  <a:lnTo>
                    <a:pt x="72644" y="118974"/>
                  </a:lnTo>
                  <a:lnTo>
                    <a:pt x="72644" y="122193"/>
                  </a:lnTo>
                  <a:lnTo>
                    <a:pt x="72644" y="125412"/>
                  </a:lnTo>
                  <a:lnTo>
                    <a:pt x="72644" y="128632"/>
                  </a:lnTo>
                  <a:lnTo>
                    <a:pt x="72644" y="131842"/>
                  </a:lnTo>
                  <a:lnTo>
                    <a:pt x="72644" y="135061"/>
                  </a:lnTo>
                  <a:lnTo>
                    <a:pt x="72644" y="141500"/>
                  </a:lnTo>
                  <a:lnTo>
                    <a:pt x="72644" y="144720"/>
                  </a:lnTo>
                  <a:lnTo>
                    <a:pt x="75911" y="151149"/>
                  </a:lnTo>
                  <a:lnTo>
                    <a:pt x="75911" y="154368"/>
                  </a:lnTo>
                  <a:lnTo>
                    <a:pt x="72644" y="170456"/>
                  </a:lnTo>
                  <a:lnTo>
                    <a:pt x="72644" y="181724"/>
                  </a:lnTo>
                  <a:lnTo>
                    <a:pt x="72644" y="184944"/>
                  </a:lnTo>
                  <a:lnTo>
                    <a:pt x="72644" y="188163"/>
                  </a:lnTo>
                  <a:lnTo>
                    <a:pt x="69386" y="191373"/>
                  </a:lnTo>
                  <a:lnTo>
                    <a:pt x="66129" y="197812"/>
                  </a:lnTo>
                  <a:lnTo>
                    <a:pt x="66129" y="201031"/>
                  </a:lnTo>
                  <a:lnTo>
                    <a:pt x="66129" y="204251"/>
                  </a:lnTo>
                  <a:lnTo>
                    <a:pt x="66129" y="204251"/>
                  </a:lnTo>
                  <a:lnTo>
                    <a:pt x="66129" y="207470"/>
                  </a:lnTo>
                  <a:lnTo>
                    <a:pt x="66129" y="207470"/>
                  </a:lnTo>
                  <a:lnTo>
                    <a:pt x="66129" y="210680"/>
                  </a:lnTo>
                  <a:lnTo>
                    <a:pt x="66129" y="213900"/>
                  </a:lnTo>
                  <a:lnTo>
                    <a:pt x="62871" y="217119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23558"/>
                  </a:lnTo>
                  <a:lnTo>
                    <a:pt x="59614" y="233207"/>
                  </a:lnTo>
                  <a:lnTo>
                    <a:pt x="59614" y="239646"/>
                  </a:lnTo>
                  <a:lnTo>
                    <a:pt x="56356" y="242865"/>
                  </a:lnTo>
                  <a:lnTo>
                    <a:pt x="56356" y="242865"/>
                  </a:lnTo>
                  <a:lnTo>
                    <a:pt x="49841" y="246085"/>
                  </a:lnTo>
                  <a:lnTo>
                    <a:pt x="46584" y="249295"/>
                  </a:lnTo>
                  <a:lnTo>
                    <a:pt x="43316" y="252514"/>
                  </a:lnTo>
                  <a:lnTo>
                    <a:pt x="40059" y="255733"/>
                  </a:lnTo>
                  <a:lnTo>
                    <a:pt x="27029" y="258953"/>
                  </a:lnTo>
                  <a:lnTo>
                    <a:pt x="23771" y="262172"/>
                  </a:lnTo>
                  <a:lnTo>
                    <a:pt x="20514" y="265392"/>
                  </a:lnTo>
                  <a:lnTo>
                    <a:pt x="17256" y="268611"/>
                  </a:lnTo>
                  <a:lnTo>
                    <a:pt x="17256" y="271821"/>
                  </a:lnTo>
                  <a:lnTo>
                    <a:pt x="13998" y="287918"/>
                  </a:lnTo>
                  <a:lnTo>
                    <a:pt x="10732" y="291128"/>
                  </a:lnTo>
                  <a:lnTo>
                    <a:pt x="10732" y="320094"/>
                  </a:lnTo>
                  <a:lnTo>
                    <a:pt x="7474" y="339401"/>
                  </a:lnTo>
                  <a:lnTo>
                    <a:pt x="7474" y="339401"/>
                  </a:lnTo>
                  <a:lnTo>
                    <a:pt x="4216" y="345840"/>
                  </a:lnTo>
                  <a:lnTo>
                    <a:pt x="-670" y="352269"/>
                  </a:lnTo>
                  <a:lnTo>
                    <a:pt x="4216" y="355489"/>
                  </a:lnTo>
                  <a:lnTo>
                    <a:pt x="7474" y="361928"/>
                  </a:lnTo>
                  <a:lnTo>
                    <a:pt x="10732" y="374796"/>
                  </a:lnTo>
                  <a:lnTo>
                    <a:pt x="10732" y="378015"/>
                  </a:lnTo>
                  <a:lnTo>
                    <a:pt x="10732" y="382845"/>
                  </a:lnTo>
                  <a:lnTo>
                    <a:pt x="10732" y="386064"/>
                  </a:lnTo>
                  <a:lnTo>
                    <a:pt x="7474" y="392493"/>
                  </a:lnTo>
                  <a:lnTo>
                    <a:pt x="7474" y="395713"/>
                  </a:lnTo>
                  <a:lnTo>
                    <a:pt x="4216" y="395713"/>
                  </a:lnTo>
                  <a:lnTo>
                    <a:pt x="4216" y="402152"/>
                  </a:lnTo>
                  <a:lnTo>
                    <a:pt x="4216" y="405371"/>
                  </a:lnTo>
                  <a:lnTo>
                    <a:pt x="4216" y="411801"/>
                  </a:lnTo>
                  <a:lnTo>
                    <a:pt x="-670" y="415020"/>
                  </a:lnTo>
                  <a:lnTo>
                    <a:pt x="4216" y="421459"/>
                  </a:lnTo>
                  <a:lnTo>
                    <a:pt x="13998" y="418240"/>
                  </a:lnTo>
                  <a:lnTo>
                    <a:pt x="13998" y="41824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3771" y="415020"/>
                  </a:lnTo>
                  <a:lnTo>
                    <a:pt x="27029" y="418240"/>
                  </a:lnTo>
                  <a:lnTo>
                    <a:pt x="27029" y="418240"/>
                  </a:lnTo>
                  <a:lnTo>
                    <a:pt x="36802" y="415020"/>
                  </a:lnTo>
                  <a:lnTo>
                    <a:pt x="43316" y="418240"/>
                  </a:lnTo>
                  <a:lnTo>
                    <a:pt x="53099" y="421459"/>
                  </a:lnTo>
                  <a:lnTo>
                    <a:pt x="62871" y="415020"/>
                  </a:lnTo>
                  <a:lnTo>
                    <a:pt x="66129" y="415020"/>
                  </a:lnTo>
                  <a:lnTo>
                    <a:pt x="66129" y="411801"/>
                  </a:lnTo>
                  <a:lnTo>
                    <a:pt x="69386" y="408581"/>
                  </a:lnTo>
                  <a:lnTo>
                    <a:pt x="75911" y="405371"/>
                  </a:lnTo>
                  <a:lnTo>
                    <a:pt x="79169" y="402152"/>
                  </a:lnTo>
                  <a:lnTo>
                    <a:pt x="82426" y="402152"/>
                  </a:lnTo>
                  <a:lnTo>
                    <a:pt x="85683" y="402152"/>
                  </a:lnTo>
                  <a:lnTo>
                    <a:pt x="92199" y="405371"/>
                  </a:lnTo>
                  <a:lnTo>
                    <a:pt x="95456" y="405371"/>
                  </a:lnTo>
                  <a:lnTo>
                    <a:pt x="98714" y="405371"/>
                  </a:lnTo>
                  <a:lnTo>
                    <a:pt x="108496" y="402152"/>
                  </a:lnTo>
                  <a:lnTo>
                    <a:pt x="108496" y="402152"/>
                  </a:lnTo>
                  <a:lnTo>
                    <a:pt x="111753" y="402152"/>
                  </a:lnTo>
                  <a:lnTo>
                    <a:pt x="128041" y="395713"/>
                  </a:lnTo>
                  <a:lnTo>
                    <a:pt x="131299" y="395713"/>
                  </a:lnTo>
                  <a:lnTo>
                    <a:pt x="131299" y="395713"/>
                  </a:lnTo>
                  <a:lnTo>
                    <a:pt x="134557" y="395713"/>
                  </a:lnTo>
                  <a:lnTo>
                    <a:pt x="134557" y="395713"/>
                  </a:lnTo>
                  <a:lnTo>
                    <a:pt x="137823" y="398932"/>
                  </a:lnTo>
                  <a:lnTo>
                    <a:pt x="137823" y="398932"/>
                  </a:lnTo>
                  <a:lnTo>
                    <a:pt x="141081" y="398932"/>
                  </a:lnTo>
                  <a:lnTo>
                    <a:pt x="144339" y="398932"/>
                  </a:lnTo>
                  <a:lnTo>
                    <a:pt x="147596" y="398932"/>
                  </a:lnTo>
                  <a:lnTo>
                    <a:pt x="172037" y="405371"/>
                  </a:lnTo>
                  <a:lnTo>
                    <a:pt x="178552" y="408581"/>
                  </a:lnTo>
                  <a:lnTo>
                    <a:pt x="178552" y="408581"/>
                  </a:lnTo>
                  <a:lnTo>
                    <a:pt x="178552" y="411801"/>
                  </a:lnTo>
                  <a:lnTo>
                    <a:pt x="178552" y="415020"/>
                  </a:lnTo>
                  <a:lnTo>
                    <a:pt x="181810" y="418240"/>
                  </a:lnTo>
                  <a:lnTo>
                    <a:pt x="185068" y="421459"/>
                  </a:lnTo>
                  <a:lnTo>
                    <a:pt x="191583" y="427888"/>
                  </a:lnTo>
                  <a:lnTo>
                    <a:pt x="198098" y="431108"/>
                  </a:lnTo>
                  <a:lnTo>
                    <a:pt x="198098" y="434327"/>
                  </a:lnTo>
                  <a:lnTo>
                    <a:pt x="198098" y="437547"/>
                  </a:lnTo>
                  <a:lnTo>
                    <a:pt x="198098" y="443986"/>
                  </a:lnTo>
                  <a:lnTo>
                    <a:pt x="201365" y="447205"/>
                  </a:lnTo>
                  <a:lnTo>
                    <a:pt x="204622" y="453634"/>
                  </a:lnTo>
                  <a:lnTo>
                    <a:pt x="207880" y="456854"/>
                  </a:lnTo>
                  <a:lnTo>
                    <a:pt x="220910" y="469722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6161"/>
                  </a:lnTo>
                  <a:lnTo>
                    <a:pt x="227425" y="472942"/>
                  </a:lnTo>
                  <a:lnTo>
                    <a:pt x="224167" y="469722"/>
                  </a:lnTo>
                  <a:lnTo>
                    <a:pt x="224167" y="463293"/>
                  </a:lnTo>
                  <a:lnTo>
                    <a:pt x="220910" y="460073"/>
                  </a:lnTo>
                  <a:lnTo>
                    <a:pt x="217653" y="453634"/>
                  </a:lnTo>
                  <a:lnTo>
                    <a:pt x="217653" y="450415"/>
                  </a:lnTo>
                  <a:lnTo>
                    <a:pt x="220910" y="443986"/>
                  </a:lnTo>
                  <a:lnTo>
                    <a:pt x="224167" y="440766"/>
                  </a:lnTo>
                  <a:lnTo>
                    <a:pt x="246980" y="418240"/>
                  </a:lnTo>
                  <a:lnTo>
                    <a:pt x="250237" y="415020"/>
                  </a:lnTo>
                  <a:lnTo>
                    <a:pt x="250237" y="408581"/>
                  </a:lnTo>
                  <a:lnTo>
                    <a:pt x="246980" y="402152"/>
                  </a:lnTo>
                  <a:lnTo>
                    <a:pt x="246980" y="398932"/>
                  </a:lnTo>
                  <a:lnTo>
                    <a:pt x="250237" y="398932"/>
                  </a:lnTo>
                  <a:lnTo>
                    <a:pt x="250237" y="398932"/>
                  </a:lnTo>
                  <a:lnTo>
                    <a:pt x="256753" y="398932"/>
                  </a:lnTo>
                  <a:lnTo>
                    <a:pt x="260010" y="395713"/>
                  </a:lnTo>
                  <a:lnTo>
                    <a:pt x="263277" y="392493"/>
                  </a:lnTo>
                  <a:lnTo>
                    <a:pt x="276307" y="378015"/>
                  </a:lnTo>
                  <a:lnTo>
                    <a:pt x="286080" y="368357"/>
                  </a:lnTo>
                  <a:lnTo>
                    <a:pt x="286080" y="368357"/>
                  </a:lnTo>
                  <a:lnTo>
                    <a:pt x="289338" y="352269"/>
                  </a:lnTo>
                  <a:lnTo>
                    <a:pt x="289338" y="345840"/>
                  </a:lnTo>
                  <a:lnTo>
                    <a:pt x="292605" y="342620"/>
                  </a:lnTo>
                  <a:lnTo>
                    <a:pt x="299120" y="342620"/>
                  </a:lnTo>
                  <a:lnTo>
                    <a:pt x="302377" y="342620"/>
                  </a:lnTo>
                  <a:lnTo>
                    <a:pt x="308893" y="342620"/>
                  </a:lnTo>
                  <a:lnTo>
                    <a:pt x="312150" y="339401"/>
                  </a:lnTo>
                  <a:lnTo>
                    <a:pt x="315408" y="339401"/>
                  </a:lnTo>
                  <a:lnTo>
                    <a:pt x="321923" y="329743"/>
                  </a:lnTo>
                  <a:lnTo>
                    <a:pt x="321923" y="326533"/>
                  </a:lnTo>
                  <a:lnTo>
                    <a:pt x="325190" y="326533"/>
                  </a:lnTo>
                  <a:lnTo>
                    <a:pt x="330076" y="323313"/>
                  </a:lnTo>
                  <a:lnTo>
                    <a:pt x="330076" y="316874"/>
                  </a:lnTo>
                  <a:lnTo>
                    <a:pt x="333333" y="316874"/>
                  </a:lnTo>
                  <a:lnTo>
                    <a:pt x="336591" y="310436"/>
                  </a:lnTo>
                  <a:lnTo>
                    <a:pt x="339849" y="310436"/>
                  </a:lnTo>
                  <a:lnTo>
                    <a:pt x="339849" y="307226"/>
                  </a:lnTo>
                  <a:lnTo>
                    <a:pt x="349621" y="300787"/>
                  </a:lnTo>
                  <a:lnTo>
                    <a:pt x="349621" y="300787"/>
                  </a:lnTo>
                  <a:lnTo>
                    <a:pt x="349621" y="297567"/>
                  </a:lnTo>
                  <a:lnTo>
                    <a:pt x="349621" y="297567"/>
                  </a:lnTo>
                  <a:lnTo>
                    <a:pt x="349621" y="294348"/>
                  </a:lnTo>
                  <a:lnTo>
                    <a:pt x="352879" y="29434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91128"/>
                  </a:lnTo>
                  <a:lnTo>
                    <a:pt x="352879" y="287918"/>
                  </a:lnTo>
                  <a:lnTo>
                    <a:pt x="352879" y="287918"/>
                  </a:lnTo>
                  <a:lnTo>
                    <a:pt x="356146" y="287918"/>
                  </a:lnTo>
                  <a:lnTo>
                    <a:pt x="356146" y="284699"/>
                  </a:lnTo>
                  <a:lnTo>
                    <a:pt x="359403" y="284699"/>
                  </a:lnTo>
                  <a:lnTo>
                    <a:pt x="362661" y="281480"/>
                  </a:lnTo>
                  <a:lnTo>
                    <a:pt x="362661" y="281480"/>
                  </a:lnTo>
                  <a:lnTo>
                    <a:pt x="365919" y="278260"/>
                  </a:lnTo>
                  <a:lnTo>
                    <a:pt x="369176" y="271821"/>
                  </a:lnTo>
                  <a:lnTo>
                    <a:pt x="369176" y="268611"/>
                  </a:lnTo>
                  <a:lnTo>
                    <a:pt x="369176" y="268611"/>
                  </a:lnTo>
                  <a:lnTo>
                    <a:pt x="369176" y="265392"/>
                  </a:lnTo>
                  <a:lnTo>
                    <a:pt x="369176" y="265392"/>
                  </a:lnTo>
                  <a:lnTo>
                    <a:pt x="369176" y="262172"/>
                  </a:lnTo>
                  <a:lnTo>
                    <a:pt x="372434" y="258953"/>
                  </a:lnTo>
                  <a:lnTo>
                    <a:pt x="375691" y="252514"/>
                  </a:lnTo>
                  <a:lnTo>
                    <a:pt x="382207" y="249295"/>
                  </a:lnTo>
                  <a:lnTo>
                    <a:pt x="385473" y="249295"/>
                  </a:lnTo>
                  <a:lnTo>
                    <a:pt x="395246" y="246085"/>
                  </a:lnTo>
                  <a:lnTo>
                    <a:pt x="395246" y="246085"/>
                  </a:lnTo>
                  <a:lnTo>
                    <a:pt x="398504" y="242865"/>
                  </a:lnTo>
                  <a:lnTo>
                    <a:pt x="398504" y="239646"/>
                  </a:lnTo>
                  <a:lnTo>
                    <a:pt x="398504" y="233207"/>
                  </a:lnTo>
                  <a:lnTo>
                    <a:pt x="398504" y="229987"/>
                  </a:lnTo>
                  <a:lnTo>
                    <a:pt x="408277" y="223558"/>
                  </a:lnTo>
                  <a:lnTo>
                    <a:pt x="411534" y="220339"/>
                  </a:lnTo>
                  <a:lnTo>
                    <a:pt x="411534" y="207470"/>
                  </a:lnTo>
                  <a:lnTo>
                    <a:pt x="411534" y="207470"/>
                  </a:lnTo>
                  <a:lnTo>
                    <a:pt x="414791" y="204251"/>
                  </a:lnTo>
                  <a:lnTo>
                    <a:pt x="421316" y="204251"/>
                  </a:lnTo>
                  <a:lnTo>
                    <a:pt x="424574" y="201031"/>
                  </a:lnTo>
                  <a:lnTo>
                    <a:pt x="434346" y="188163"/>
                  </a:lnTo>
                  <a:lnTo>
                    <a:pt x="440861" y="181724"/>
                  </a:lnTo>
                  <a:lnTo>
                    <a:pt x="444119" y="176895"/>
                  </a:lnTo>
                  <a:lnTo>
                    <a:pt x="444119" y="173676"/>
                  </a:lnTo>
                  <a:lnTo>
                    <a:pt x="444119" y="170456"/>
                  </a:lnTo>
                  <a:lnTo>
                    <a:pt x="444119" y="167246"/>
                  </a:lnTo>
                  <a:lnTo>
                    <a:pt x="444119" y="167246"/>
                  </a:lnTo>
                  <a:lnTo>
                    <a:pt x="450644" y="164027"/>
                  </a:lnTo>
                  <a:lnTo>
                    <a:pt x="453901" y="164027"/>
                  </a:lnTo>
                  <a:lnTo>
                    <a:pt x="457158" y="164027"/>
                  </a:lnTo>
                  <a:lnTo>
                    <a:pt x="457158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60807"/>
                  </a:lnTo>
                  <a:lnTo>
                    <a:pt x="460416" y="154368"/>
                  </a:lnTo>
                  <a:lnTo>
                    <a:pt x="460416" y="151149"/>
                  </a:lnTo>
                  <a:lnTo>
                    <a:pt x="457158" y="151149"/>
                  </a:lnTo>
                  <a:lnTo>
                    <a:pt x="460416" y="147939"/>
                  </a:lnTo>
                  <a:lnTo>
                    <a:pt x="466931" y="144720"/>
                  </a:lnTo>
                  <a:lnTo>
                    <a:pt x="470189" y="147939"/>
                  </a:lnTo>
                  <a:lnTo>
                    <a:pt x="473446" y="147939"/>
                  </a:lnTo>
                  <a:lnTo>
                    <a:pt x="479971" y="147939"/>
                  </a:lnTo>
                  <a:lnTo>
                    <a:pt x="479971" y="151149"/>
                  </a:lnTo>
                  <a:lnTo>
                    <a:pt x="479971" y="154368"/>
                  </a:lnTo>
                  <a:lnTo>
                    <a:pt x="483228" y="154368"/>
                  </a:lnTo>
                  <a:lnTo>
                    <a:pt x="483228" y="154368"/>
                  </a:lnTo>
                  <a:lnTo>
                    <a:pt x="486486" y="151149"/>
                  </a:lnTo>
                  <a:lnTo>
                    <a:pt x="486486" y="147939"/>
                  </a:lnTo>
                  <a:lnTo>
                    <a:pt x="486486" y="141500"/>
                  </a:lnTo>
                  <a:lnTo>
                    <a:pt x="486486" y="138281"/>
                  </a:lnTo>
                  <a:lnTo>
                    <a:pt x="483228" y="138281"/>
                  </a:lnTo>
                  <a:lnTo>
                    <a:pt x="483228" y="138281"/>
                  </a:lnTo>
                  <a:lnTo>
                    <a:pt x="479971" y="138281"/>
                  </a:lnTo>
                  <a:lnTo>
                    <a:pt x="476704" y="135061"/>
                  </a:lnTo>
                  <a:lnTo>
                    <a:pt x="476704" y="135061"/>
                  </a:lnTo>
                  <a:lnTo>
                    <a:pt x="473446" y="128632"/>
                  </a:lnTo>
                  <a:lnTo>
                    <a:pt x="476704" y="128632"/>
                  </a:lnTo>
                  <a:lnTo>
                    <a:pt x="486486" y="125412"/>
                  </a:lnTo>
                  <a:lnTo>
                    <a:pt x="489744" y="118974"/>
                  </a:lnTo>
                  <a:lnTo>
                    <a:pt x="489744" y="118974"/>
                  </a:lnTo>
                  <a:lnTo>
                    <a:pt x="494630" y="118974"/>
                  </a:lnTo>
                  <a:lnTo>
                    <a:pt x="494630" y="118974"/>
                  </a:lnTo>
                  <a:lnTo>
                    <a:pt x="494630" y="118974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D2225AD4-7417-F841-110C-306FBA2F7221}"/>
                </a:ext>
              </a:extLst>
            </p:cNvPr>
            <p:cNvSpPr/>
            <p:nvPr/>
          </p:nvSpPr>
          <p:spPr>
            <a:xfrm>
              <a:off x="6562133" y="3722958"/>
              <a:ext cx="1028700" cy="666750"/>
            </a:xfrm>
            <a:custGeom>
              <a:avLst/>
              <a:gdLst>
                <a:gd name="connsiteX0" fmla="*/ 783333 w 1028700"/>
                <a:gd name="connsiteY0" fmla="*/ 504003 h 666750"/>
                <a:gd name="connsiteX1" fmla="*/ 783333 w 1028700"/>
                <a:gd name="connsiteY1" fmla="*/ 504003 h 666750"/>
                <a:gd name="connsiteX2" fmla="*/ 780113 w 1028700"/>
                <a:gd name="connsiteY2" fmla="*/ 507222 h 666750"/>
                <a:gd name="connsiteX3" fmla="*/ 783333 w 1028700"/>
                <a:gd name="connsiteY3" fmla="*/ 507222 h 666750"/>
                <a:gd name="connsiteX4" fmla="*/ 783333 w 1028700"/>
                <a:gd name="connsiteY4" fmla="*/ 507222 h 666750"/>
                <a:gd name="connsiteX5" fmla="*/ 786552 w 1028700"/>
                <a:gd name="connsiteY5" fmla="*/ 507222 h 666750"/>
                <a:gd name="connsiteX6" fmla="*/ 789772 w 1028700"/>
                <a:gd name="connsiteY6" fmla="*/ 507222 h 666750"/>
                <a:gd name="connsiteX7" fmla="*/ 786552 w 1028700"/>
                <a:gd name="connsiteY7" fmla="*/ 507222 h 666750"/>
                <a:gd name="connsiteX8" fmla="*/ 783333 w 1028700"/>
                <a:gd name="connsiteY8" fmla="*/ 504003 h 666750"/>
                <a:gd name="connsiteX9" fmla="*/ 741480 w 1028700"/>
                <a:gd name="connsiteY9" fmla="*/ 513661 h 666750"/>
                <a:gd name="connsiteX10" fmla="*/ 738261 w 1028700"/>
                <a:gd name="connsiteY10" fmla="*/ 513661 h 666750"/>
                <a:gd name="connsiteX11" fmla="*/ 738261 w 1028700"/>
                <a:gd name="connsiteY11" fmla="*/ 510441 h 666750"/>
                <a:gd name="connsiteX12" fmla="*/ 735041 w 1028700"/>
                <a:gd name="connsiteY12" fmla="*/ 510441 h 666750"/>
                <a:gd name="connsiteX13" fmla="*/ 735041 w 1028700"/>
                <a:gd name="connsiteY13" fmla="*/ 513661 h 666750"/>
                <a:gd name="connsiteX14" fmla="*/ 738261 w 1028700"/>
                <a:gd name="connsiteY14" fmla="*/ 516880 h 666750"/>
                <a:gd name="connsiteX15" fmla="*/ 741480 w 1028700"/>
                <a:gd name="connsiteY15" fmla="*/ 516880 h 666750"/>
                <a:gd name="connsiteX16" fmla="*/ 744700 w 1028700"/>
                <a:gd name="connsiteY16" fmla="*/ 516880 h 666750"/>
                <a:gd name="connsiteX17" fmla="*/ 744700 w 1028700"/>
                <a:gd name="connsiteY17" fmla="*/ 513661 h 666750"/>
                <a:gd name="connsiteX18" fmla="*/ 741480 w 1028700"/>
                <a:gd name="connsiteY18" fmla="*/ 513661 h 666750"/>
                <a:gd name="connsiteX19" fmla="*/ 741480 w 1028700"/>
                <a:gd name="connsiteY19" fmla="*/ 513661 h 666750"/>
                <a:gd name="connsiteX20" fmla="*/ 1024810 w 1028700"/>
                <a:gd name="connsiteY20" fmla="*/ 72387 h 666750"/>
                <a:gd name="connsiteX21" fmla="*/ 1028030 w 1028700"/>
                <a:gd name="connsiteY21" fmla="*/ 56280 h 666750"/>
                <a:gd name="connsiteX22" fmla="*/ 1024810 w 1028700"/>
                <a:gd name="connsiteY22" fmla="*/ 49841 h 666750"/>
                <a:gd name="connsiteX23" fmla="*/ 1024810 w 1028700"/>
                <a:gd name="connsiteY23" fmla="*/ 41783 h 666750"/>
                <a:gd name="connsiteX24" fmla="*/ 1018372 w 1028700"/>
                <a:gd name="connsiteY24" fmla="*/ 38564 h 666750"/>
                <a:gd name="connsiteX25" fmla="*/ 1018372 w 1028700"/>
                <a:gd name="connsiteY25" fmla="*/ 35344 h 666750"/>
                <a:gd name="connsiteX26" fmla="*/ 1018372 w 1028700"/>
                <a:gd name="connsiteY26" fmla="*/ 35344 h 666750"/>
                <a:gd name="connsiteX27" fmla="*/ 1015152 w 1028700"/>
                <a:gd name="connsiteY27" fmla="*/ 32124 h 666750"/>
                <a:gd name="connsiteX28" fmla="*/ 1010323 w 1028700"/>
                <a:gd name="connsiteY28" fmla="*/ 22457 h 666750"/>
                <a:gd name="connsiteX29" fmla="*/ 1007103 w 1028700"/>
                <a:gd name="connsiteY29" fmla="*/ 16018 h 666750"/>
                <a:gd name="connsiteX30" fmla="*/ 1003884 w 1028700"/>
                <a:gd name="connsiteY30" fmla="*/ 12798 h 666750"/>
                <a:gd name="connsiteX31" fmla="*/ 1000665 w 1028700"/>
                <a:gd name="connsiteY31" fmla="*/ 9579 h 666750"/>
                <a:gd name="connsiteX32" fmla="*/ 991006 w 1028700"/>
                <a:gd name="connsiteY32" fmla="*/ 12798 h 666750"/>
                <a:gd name="connsiteX33" fmla="*/ 981348 w 1028700"/>
                <a:gd name="connsiteY33" fmla="*/ 19237 h 666750"/>
                <a:gd name="connsiteX34" fmla="*/ 971690 w 1028700"/>
                <a:gd name="connsiteY34" fmla="*/ 25676 h 666750"/>
                <a:gd name="connsiteX35" fmla="*/ 958802 w 1028700"/>
                <a:gd name="connsiteY35" fmla="*/ 32124 h 666750"/>
                <a:gd name="connsiteX36" fmla="*/ 939485 w 1028700"/>
                <a:gd name="connsiteY36" fmla="*/ 35344 h 666750"/>
                <a:gd name="connsiteX37" fmla="*/ 936266 w 1028700"/>
                <a:gd name="connsiteY37" fmla="*/ 38564 h 666750"/>
                <a:gd name="connsiteX38" fmla="*/ 942705 w 1028700"/>
                <a:gd name="connsiteY38" fmla="*/ 41783 h 666750"/>
                <a:gd name="connsiteX39" fmla="*/ 949144 w 1028700"/>
                <a:gd name="connsiteY39" fmla="*/ 41783 h 666750"/>
                <a:gd name="connsiteX40" fmla="*/ 962022 w 1028700"/>
                <a:gd name="connsiteY40" fmla="*/ 41783 h 666750"/>
                <a:gd name="connsiteX41" fmla="*/ 965251 w 1028700"/>
                <a:gd name="connsiteY41" fmla="*/ 41783 h 666750"/>
                <a:gd name="connsiteX42" fmla="*/ 968470 w 1028700"/>
                <a:gd name="connsiteY42" fmla="*/ 41783 h 666750"/>
                <a:gd name="connsiteX43" fmla="*/ 968470 w 1028700"/>
                <a:gd name="connsiteY43" fmla="*/ 46612 h 666750"/>
                <a:gd name="connsiteX44" fmla="*/ 968470 w 1028700"/>
                <a:gd name="connsiteY44" fmla="*/ 46612 h 666750"/>
                <a:gd name="connsiteX45" fmla="*/ 971690 w 1028700"/>
                <a:gd name="connsiteY45" fmla="*/ 49841 h 666750"/>
                <a:gd name="connsiteX46" fmla="*/ 971690 w 1028700"/>
                <a:gd name="connsiteY46" fmla="*/ 53060 h 666750"/>
                <a:gd name="connsiteX47" fmla="*/ 971690 w 1028700"/>
                <a:gd name="connsiteY47" fmla="*/ 53060 h 666750"/>
                <a:gd name="connsiteX48" fmla="*/ 971690 w 1028700"/>
                <a:gd name="connsiteY48" fmla="*/ 56280 h 666750"/>
                <a:gd name="connsiteX49" fmla="*/ 968470 w 1028700"/>
                <a:gd name="connsiteY49" fmla="*/ 56280 h 666750"/>
                <a:gd name="connsiteX50" fmla="*/ 968470 w 1028700"/>
                <a:gd name="connsiteY50" fmla="*/ 56280 h 666750"/>
                <a:gd name="connsiteX51" fmla="*/ 968470 w 1028700"/>
                <a:gd name="connsiteY51" fmla="*/ 56280 h 666750"/>
                <a:gd name="connsiteX52" fmla="*/ 971690 w 1028700"/>
                <a:gd name="connsiteY52" fmla="*/ 56280 h 666750"/>
                <a:gd name="connsiteX53" fmla="*/ 971690 w 1028700"/>
                <a:gd name="connsiteY53" fmla="*/ 59500 h 666750"/>
                <a:gd name="connsiteX54" fmla="*/ 971690 w 1028700"/>
                <a:gd name="connsiteY54" fmla="*/ 62719 h 666750"/>
                <a:gd name="connsiteX55" fmla="*/ 971690 w 1028700"/>
                <a:gd name="connsiteY55" fmla="*/ 62719 h 666750"/>
                <a:gd name="connsiteX56" fmla="*/ 968470 w 1028700"/>
                <a:gd name="connsiteY56" fmla="*/ 62719 h 666750"/>
                <a:gd name="connsiteX57" fmla="*/ 965251 w 1028700"/>
                <a:gd name="connsiteY57" fmla="*/ 65938 h 666750"/>
                <a:gd name="connsiteX58" fmla="*/ 965251 w 1028700"/>
                <a:gd name="connsiteY58" fmla="*/ 69167 h 666750"/>
                <a:gd name="connsiteX59" fmla="*/ 965251 w 1028700"/>
                <a:gd name="connsiteY59" fmla="*/ 69167 h 666750"/>
                <a:gd name="connsiteX60" fmla="*/ 962022 w 1028700"/>
                <a:gd name="connsiteY60" fmla="*/ 72387 h 666750"/>
                <a:gd name="connsiteX61" fmla="*/ 939485 w 1028700"/>
                <a:gd name="connsiteY61" fmla="*/ 69167 h 666750"/>
                <a:gd name="connsiteX62" fmla="*/ 936266 w 1028700"/>
                <a:gd name="connsiteY62" fmla="*/ 69167 h 666750"/>
                <a:gd name="connsiteX63" fmla="*/ 933047 w 1028700"/>
                <a:gd name="connsiteY63" fmla="*/ 72387 h 666750"/>
                <a:gd name="connsiteX64" fmla="*/ 933047 w 1028700"/>
                <a:gd name="connsiteY64" fmla="*/ 72387 h 666750"/>
                <a:gd name="connsiteX65" fmla="*/ 926608 w 1028700"/>
                <a:gd name="connsiteY65" fmla="*/ 72387 h 666750"/>
                <a:gd name="connsiteX66" fmla="*/ 923388 w 1028700"/>
                <a:gd name="connsiteY66" fmla="*/ 72387 h 666750"/>
                <a:gd name="connsiteX67" fmla="*/ 920169 w 1028700"/>
                <a:gd name="connsiteY67" fmla="*/ 69167 h 666750"/>
                <a:gd name="connsiteX68" fmla="*/ 910510 w 1028700"/>
                <a:gd name="connsiteY68" fmla="*/ 72387 h 666750"/>
                <a:gd name="connsiteX69" fmla="*/ 907291 w 1028700"/>
                <a:gd name="connsiteY69" fmla="*/ 69167 h 666750"/>
                <a:gd name="connsiteX70" fmla="*/ 904072 w 1028700"/>
                <a:gd name="connsiteY70" fmla="*/ 69167 h 666750"/>
                <a:gd name="connsiteX71" fmla="*/ 907291 w 1028700"/>
                <a:gd name="connsiteY71" fmla="*/ 65938 h 666750"/>
                <a:gd name="connsiteX72" fmla="*/ 907291 w 1028700"/>
                <a:gd name="connsiteY72" fmla="*/ 62719 h 666750"/>
                <a:gd name="connsiteX73" fmla="*/ 916950 w 1028700"/>
                <a:gd name="connsiteY73" fmla="*/ 49841 h 666750"/>
                <a:gd name="connsiteX74" fmla="*/ 916950 w 1028700"/>
                <a:gd name="connsiteY74" fmla="*/ 46612 h 666750"/>
                <a:gd name="connsiteX75" fmla="*/ 920169 w 1028700"/>
                <a:gd name="connsiteY75" fmla="*/ 46612 h 666750"/>
                <a:gd name="connsiteX76" fmla="*/ 920169 w 1028700"/>
                <a:gd name="connsiteY76" fmla="*/ 41783 h 666750"/>
                <a:gd name="connsiteX77" fmla="*/ 920169 w 1028700"/>
                <a:gd name="connsiteY77" fmla="*/ 41783 h 666750"/>
                <a:gd name="connsiteX78" fmla="*/ 916950 w 1028700"/>
                <a:gd name="connsiteY78" fmla="*/ 38564 h 666750"/>
                <a:gd name="connsiteX79" fmla="*/ 916950 w 1028700"/>
                <a:gd name="connsiteY79" fmla="*/ 38564 h 666750"/>
                <a:gd name="connsiteX80" fmla="*/ 913730 w 1028700"/>
                <a:gd name="connsiteY80" fmla="*/ 38564 h 666750"/>
                <a:gd name="connsiteX81" fmla="*/ 910510 w 1028700"/>
                <a:gd name="connsiteY81" fmla="*/ 38564 h 666750"/>
                <a:gd name="connsiteX82" fmla="*/ 907291 w 1028700"/>
                <a:gd name="connsiteY82" fmla="*/ 41783 h 666750"/>
                <a:gd name="connsiteX83" fmla="*/ 904072 w 1028700"/>
                <a:gd name="connsiteY83" fmla="*/ 41783 h 666750"/>
                <a:gd name="connsiteX84" fmla="*/ 900852 w 1028700"/>
                <a:gd name="connsiteY84" fmla="*/ 38564 h 666750"/>
                <a:gd name="connsiteX85" fmla="*/ 900852 w 1028700"/>
                <a:gd name="connsiteY85" fmla="*/ 38564 h 666750"/>
                <a:gd name="connsiteX86" fmla="*/ 897633 w 1028700"/>
                <a:gd name="connsiteY86" fmla="*/ 35344 h 666750"/>
                <a:gd name="connsiteX87" fmla="*/ 891194 w 1028700"/>
                <a:gd name="connsiteY87" fmla="*/ 35344 h 666750"/>
                <a:gd name="connsiteX88" fmla="*/ 887975 w 1028700"/>
                <a:gd name="connsiteY88" fmla="*/ 35344 h 666750"/>
                <a:gd name="connsiteX89" fmla="*/ 884755 w 1028700"/>
                <a:gd name="connsiteY89" fmla="*/ 35344 h 666750"/>
                <a:gd name="connsiteX90" fmla="*/ 881535 w 1028700"/>
                <a:gd name="connsiteY90" fmla="*/ 32124 h 666750"/>
                <a:gd name="connsiteX91" fmla="*/ 881535 w 1028700"/>
                <a:gd name="connsiteY91" fmla="*/ 32124 h 666750"/>
                <a:gd name="connsiteX92" fmla="*/ 881535 w 1028700"/>
                <a:gd name="connsiteY92" fmla="*/ 32124 h 666750"/>
                <a:gd name="connsiteX93" fmla="*/ 878316 w 1028700"/>
                <a:gd name="connsiteY93" fmla="*/ 32124 h 666750"/>
                <a:gd name="connsiteX94" fmla="*/ 875096 w 1028700"/>
                <a:gd name="connsiteY94" fmla="*/ 32124 h 666750"/>
                <a:gd name="connsiteX95" fmla="*/ 875096 w 1028700"/>
                <a:gd name="connsiteY95" fmla="*/ 32124 h 666750"/>
                <a:gd name="connsiteX96" fmla="*/ 865438 w 1028700"/>
                <a:gd name="connsiteY96" fmla="*/ 25676 h 666750"/>
                <a:gd name="connsiteX97" fmla="*/ 862219 w 1028700"/>
                <a:gd name="connsiteY97" fmla="*/ 19237 h 666750"/>
                <a:gd name="connsiteX98" fmla="*/ 855780 w 1028700"/>
                <a:gd name="connsiteY98" fmla="*/ 16018 h 666750"/>
                <a:gd name="connsiteX99" fmla="*/ 850951 w 1028700"/>
                <a:gd name="connsiteY99" fmla="*/ 3131 h 666750"/>
                <a:gd name="connsiteX100" fmla="*/ 847722 w 1028700"/>
                <a:gd name="connsiteY100" fmla="*/ -89 h 666750"/>
                <a:gd name="connsiteX101" fmla="*/ 841283 w 1028700"/>
                <a:gd name="connsiteY101" fmla="*/ -89 h 666750"/>
                <a:gd name="connsiteX102" fmla="*/ 767235 w 1028700"/>
                <a:gd name="connsiteY102" fmla="*/ -89 h 666750"/>
                <a:gd name="connsiteX103" fmla="*/ 731812 w 1028700"/>
                <a:gd name="connsiteY103" fmla="*/ -89 h 666750"/>
                <a:gd name="connsiteX104" fmla="*/ 630400 w 1028700"/>
                <a:gd name="connsiteY104" fmla="*/ -89 h 666750"/>
                <a:gd name="connsiteX105" fmla="*/ 487115 w 1028700"/>
                <a:gd name="connsiteY105" fmla="*/ -89 h 666750"/>
                <a:gd name="connsiteX106" fmla="*/ 445262 w 1028700"/>
                <a:gd name="connsiteY106" fmla="*/ -89 h 666750"/>
                <a:gd name="connsiteX107" fmla="*/ 340620 w 1028700"/>
                <a:gd name="connsiteY107" fmla="*/ -89 h 666750"/>
                <a:gd name="connsiteX108" fmla="*/ 327743 w 1028700"/>
                <a:gd name="connsiteY108" fmla="*/ -89 h 666750"/>
                <a:gd name="connsiteX109" fmla="*/ 107191 w 1028700"/>
                <a:gd name="connsiteY109" fmla="*/ -89 h 666750"/>
                <a:gd name="connsiteX110" fmla="*/ 44402 w 1028700"/>
                <a:gd name="connsiteY110" fmla="*/ -89 h 666750"/>
                <a:gd name="connsiteX111" fmla="*/ 44402 w 1028700"/>
                <a:gd name="connsiteY111" fmla="*/ -89 h 666750"/>
                <a:gd name="connsiteX112" fmla="*/ 44402 w 1028700"/>
                <a:gd name="connsiteY112" fmla="*/ -89 h 666750"/>
                <a:gd name="connsiteX113" fmla="*/ 49241 w 1028700"/>
                <a:gd name="connsiteY113" fmla="*/ 3131 h 666750"/>
                <a:gd name="connsiteX114" fmla="*/ 49241 w 1028700"/>
                <a:gd name="connsiteY114" fmla="*/ 6350 h 666750"/>
                <a:gd name="connsiteX115" fmla="*/ 49241 w 1028700"/>
                <a:gd name="connsiteY115" fmla="*/ 12798 h 666750"/>
                <a:gd name="connsiteX116" fmla="*/ 44402 w 1028700"/>
                <a:gd name="connsiteY116" fmla="*/ 16018 h 666750"/>
                <a:gd name="connsiteX117" fmla="*/ 41183 w 1028700"/>
                <a:gd name="connsiteY117" fmla="*/ 19237 h 666750"/>
                <a:gd name="connsiteX118" fmla="*/ 37964 w 1028700"/>
                <a:gd name="connsiteY118" fmla="*/ 19237 h 666750"/>
                <a:gd name="connsiteX119" fmla="*/ 31525 w 1028700"/>
                <a:gd name="connsiteY119" fmla="*/ 22457 h 666750"/>
                <a:gd name="connsiteX120" fmla="*/ 28305 w 1028700"/>
                <a:gd name="connsiteY120" fmla="*/ 22457 h 666750"/>
                <a:gd name="connsiteX121" fmla="*/ 28305 w 1028700"/>
                <a:gd name="connsiteY121" fmla="*/ 25676 h 666750"/>
                <a:gd name="connsiteX122" fmla="*/ 28305 w 1028700"/>
                <a:gd name="connsiteY122" fmla="*/ 25676 h 666750"/>
                <a:gd name="connsiteX123" fmla="*/ 25085 w 1028700"/>
                <a:gd name="connsiteY123" fmla="*/ 28905 h 666750"/>
                <a:gd name="connsiteX124" fmla="*/ 25085 w 1028700"/>
                <a:gd name="connsiteY124" fmla="*/ 28905 h 666750"/>
                <a:gd name="connsiteX125" fmla="*/ 21866 w 1028700"/>
                <a:gd name="connsiteY125" fmla="*/ 25676 h 666750"/>
                <a:gd name="connsiteX126" fmla="*/ 21866 w 1028700"/>
                <a:gd name="connsiteY126" fmla="*/ 22457 h 666750"/>
                <a:gd name="connsiteX127" fmla="*/ 18647 w 1028700"/>
                <a:gd name="connsiteY127" fmla="*/ 19237 h 666750"/>
                <a:gd name="connsiteX128" fmla="*/ 15427 w 1028700"/>
                <a:gd name="connsiteY128" fmla="*/ 19237 h 666750"/>
                <a:gd name="connsiteX129" fmla="*/ 12208 w 1028700"/>
                <a:gd name="connsiteY129" fmla="*/ 22457 h 666750"/>
                <a:gd name="connsiteX130" fmla="*/ 8988 w 1028700"/>
                <a:gd name="connsiteY130" fmla="*/ 25676 h 666750"/>
                <a:gd name="connsiteX131" fmla="*/ 8988 w 1028700"/>
                <a:gd name="connsiteY131" fmla="*/ 32124 h 666750"/>
                <a:gd name="connsiteX132" fmla="*/ 5769 w 1028700"/>
                <a:gd name="connsiteY132" fmla="*/ 35344 h 666750"/>
                <a:gd name="connsiteX133" fmla="*/ 2550 w 1028700"/>
                <a:gd name="connsiteY133" fmla="*/ 38564 h 666750"/>
                <a:gd name="connsiteX134" fmla="*/ -670 w 1028700"/>
                <a:gd name="connsiteY134" fmla="*/ 41783 h 666750"/>
                <a:gd name="connsiteX135" fmla="*/ -670 w 1028700"/>
                <a:gd name="connsiteY135" fmla="*/ 46612 h 666750"/>
                <a:gd name="connsiteX136" fmla="*/ 2550 w 1028700"/>
                <a:gd name="connsiteY136" fmla="*/ 53060 h 666750"/>
                <a:gd name="connsiteX137" fmla="*/ 8988 w 1028700"/>
                <a:gd name="connsiteY137" fmla="*/ 56280 h 666750"/>
                <a:gd name="connsiteX138" fmla="*/ 8988 w 1028700"/>
                <a:gd name="connsiteY138" fmla="*/ 59500 h 666750"/>
                <a:gd name="connsiteX139" fmla="*/ 5769 w 1028700"/>
                <a:gd name="connsiteY139" fmla="*/ 69167 h 666750"/>
                <a:gd name="connsiteX140" fmla="*/ 5769 w 1028700"/>
                <a:gd name="connsiteY140" fmla="*/ 72387 h 666750"/>
                <a:gd name="connsiteX141" fmla="*/ 8988 w 1028700"/>
                <a:gd name="connsiteY141" fmla="*/ 75606 h 666750"/>
                <a:gd name="connsiteX142" fmla="*/ 12208 w 1028700"/>
                <a:gd name="connsiteY142" fmla="*/ 78826 h 666750"/>
                <a:gd name="connsiteX143" fmla="*/ 12208 w 1028700"/>
                <a:gd name="connsiteY143" fmla="*/ 78826 h 666750"/>
                <a:gd name="connsiteX144" fmla="*/ 5769 w 1028700"/>
                <a:gd name="connsiteY144" fmla="*/ 82045 h 666750"/>
                <a:gd name="connsiteX145" fmla="*/ 2550 w 1028700"/>
                <a:gd name="connsiteY145" fmla="*/ 85265 h 666750"/>
                <a:gd name="connsiteX146" fmla="*/ -670 w 1028700"/>
                <a:gd name="connsiteY146" fmla="*/ 91713 h 666750"/>
                <a:gd name="connsiteX147" fmla="*/ -670 w 1028700"/>
                <a:gd name="connsiteY147" fmla="*/ 98152 h 666750"/>
                <a:gd name="connsiteX148" fmla="*/ -670 w 1028700"/>
                <a:gd name="connsiteY148" fmla="*/ 98152 h 666750"/>
                <a:gd name="connsiteX149" fmla="*/ -670 w 1028700"/>
                <a:gd name="connsiteY149" fmla="*/ 101371 h 666750"/>
                <a:gd name="connsiteX150" fmla="*/ -670 w 1028700"/>
                <a:gd name="connsiteY150" fmla="*/ 101371 h 666750"/>
                <a:gd name="connsiteX151" fmla="*/ -670 w 1028700"/>
                <a:gd name="connsiteY151" fmla="*/ 104591 h 666750"/>
                <a:gd name="connsiteX152" fmla="*/ -670 w 1028700"/>
                <a:gd name="connsiteY152" fmla="*/ 107820 h 666750"/>
                <a:gd name="connsiteX153" fmla="*/ -670 w 1028700"/>
                <a:gd name="connsiteY153" fmla="*/ 107820 h 666750"/>
                <a:gd name="connsiteX154" fmla="*/ -670 w 1028700"/>
                <a:gd name="connsiteY154" fmla="*/ 114259 h 666750"/>
                <a:gd name="connsiteX155" fmla="*/ 2550 w 1028700"/>
                <a:gd name="connsiteY155" fmla="*/ 117478 h 666750"/>
                <a:gd name="connsiteX156" fmla="*/ 2550 w 1028700"/>
                <a:gd name="connsiteY156" fmla="*/ 140024 h 666750"/>
                <a:gd name="connsiteX157" fmla="*/ 2550 w 1028700"/>
                <a:gd name="connsiteY157" fmla="*/ 146472 h 666750"/>
                <a:gd name="connsiteX158" fmla="*/ -670 w 1028700"/>
                <a:gd name="connsiteY158" fmla="*/ 156131 h 666750"/>
                <a:gd name="connsiteX159" fmla="*/ -670 w 1028700"/>
                <a:gd name="connsiteY159" fmla="*/ 162569 h 666750"/>
                <a:gd name="connsiteX160" fmla="*/ -670 w 1028700"/>
                <a:gd name="connsiteY160" fmla="*/ 169018 h 666750"/>
                <a:gd name="connsiteX161" fmla="*/ 5769 w 1028700"/>
                <a:gd name="connsiteY161" fmla="*/ 175457 h 666750"/>
                <a:gd name="connsiteX162" fmla="*/ 8988 w 1028700"/>
                <a:gd name="connsiteY162" fmla="*/ 178676 h 666750"/>
                <a:gd name="connsiteX163" fmla="*/ 15427 w 1028700"/>
                <a:gd name="connsiteY163" fmla="*/ 181896 h 666750"/>
                <a:gd name="connsiteX164" fmla="*/ 31525 w 1028700"/>
                <a:gd name="connsiteY164" fmla="*/ 185125 h 666750"/>
                <a:gd name="connsiteX165" fmla="*/ 44402 w 1028700"/>
                <a:gd name="connsiteY165" fmla="*/ 188344 h 666750"/>
                <a:gd name="connsiteX166" fmla="*/ 44402 w 1028700"/>
                <a:gd name="connsiteY166" fmla="*/ 191564 h 666750"/>
                <a:gd name="connsiteX167" fmla="*/ 49241 w 1028700"/>
                <a:gd name="connsiteY167" fmla="*/ 194783 h 666750"/>
                <a:gd name="connsiteX168" fmla="*/ 44402 w 1028700"/>
                <a:gd name="connsiteY168" fmla="*/ 194783 h 666750"/>
                <a:gd name="connsiteX169" fmla="*/ 44402 w 1028700"/>
                <a:gd name="connsiteY169" fmla="*/ 198002 h 666750"/>
                <a:gd name="connsiteX170" fmla="*/ 44402 w 1028700"/>
                <a:gd name="connsiteY170" fmla="*/ 198002 h 666750"/>
                <a:gd name="connsiteX171" fmla="*/ 44402 w 1028700"/>
                <a:gd name="connsiteY171" fmla="*/ 201222 h 666750"/>
                <a:gd name="connsiteX172" fmla="*/ 44402 w 1028700"/>
                <a:gd name="connsiteY172" fmla="*/ 204441 h 666750"/>
                <a:gd name="connsiteX173" fmla="*/ 44402 w 1028700"/>
                <a:gd name="connsiteY173" fmla="*/ 204441 h 666750"/>
                <a:gd name="connsiteX174" fmla="*/ 44402 w 1028700"/>
                <a:gd name="connsiteY174" fmla="*/ 207670 h 666750"/>
                <a:gd name="connsiteX175" fmla="*/ 44402 w 1028700"/>
                <a:gd name="connsiteY175" fmla="*/ 210890 h 666750"/>
                <a:gd name="connsiteX176" fmla="*/ 44402 w 1028700"/>
                <a:gd name="connsiteY176" fmla="*/ 214109 h 666750"/>
                <a:gd name="connsiteX177" fmla="*/ 37964 w 1028700"/>
                <a:gd name="connsiteY177" fmla="*/ 210890 h 666750"/>
                <a:gd name="connsiteX178" fmla="*/ 37964 w 1028700"/>
                <a:gd name="connsiteY178" fmla="*/ 210890 h 666750"/>
                <a:gd name="connsiteX179" fmla="*/ 31525 w 1028700"/>
                <a:gd name="connsiteY179" fmla="*/ 214109 h 666750"/>
                <a:gd name="connsiteX180" fmla="*/ 28305 w 1028700"/>
                <a:gd name="connsiteY180" fmla="*/ 214109 h 666750"/>
                <a:gd name="connsiteX181" fmla="*/ 28305 w 1028700"/>
                <a:gd name="connsiteY181" fmla="*/ 214109 h 666750"/>
                <a:gd name="connsiteX182" fmla="*/ 28305 w 1028700"/>
                <a:gd name="connsiteY182" fmla="*/ 217329 h 666750"/>
                <a:gd name="connsiteX183" fmla="*/ 25085 w 1028700"/>
                <a:gd name="connsiteY183" fmla="*/ 220548 h 666750"/>
                <a:gd name="connsiteX184" fmla="*/ 25085 w 1028700"/>
                <a:gd name="connsiteY184" fmla="*/ 223768 h 666750"/>
                <a:gd name="connsiteX185" fmla="*/ 25085 w 1028700"/>
                <a:gd name="connsiteY185" fmla="*/ 223768 h 666750"/>
                <a:gd name="connsiteX186" fmla="*/ 25085 w 1028700"/>
                <a:gd name="connsiteY186" fmla="*/ 223768 h 666750"/>
                <a:gd name="connsiteX187" fmla="*/ 25085 w 1028700"/>
                <a:gd name="connsiteY187" fmla="*/ 223768 h 666750"/>
                <a:gd name="connsiteX188" fmla="*/ 21866 w 1028700"/>
                <a:gd name="connsiteY188" fmla="*/ 226997 h 666750"/>
                <a:gd name="connsiteX189" fmla="*/ 21866 w 1028700"/>
                <a:gd name="connsiteY189" fmla="*/ 226997 h 666750"/>
                <a:gd name="connsiteX190" fmla="*/ 21866 w 1028700"/>
                <a:gd name="connsiteY190" fmla="*/ 233435 h 666750"/>
                <a:gd name="connsiteX191" fmla="*/ 21866 w 1028700"/>
                <a:gd name="connsiteY191" fmla="*/ 233435 h 666750"/>
                <a:gd name="connsiteX192" fmla="*/ 21866 w 1028700"/>
                <a:gd name="connsiteY192" fmla="*/ 233435 h 666750"/>
                <a:gd name="connsiteX193" fmla="*/ 21866 w 1028700"/>
                <a:gd name="connsiteY193" fmla="*/ 236655 h 666750"/>
                <a:gd name="connsiteX194" fmla="*/ 21866 w 1028700"/>
                <a:gd name="connsiteY194" fmla="*/ 236655 h 666750"/>
                <a:gd name="connsiteX195" fmla="*/ 21866 w 1028700"/>
                <a:gd name="connsiteY195" fmla="*/ 236655 h 666750"/>
                <a:gd name="connsiteX196" fmla="*/ 25085 w 1028700"/>
                <a:gd name="connsiteY196" fmla="*/ 236655 h 666750"/>
                <a:gd name="connsiteX197" fmla="*/ 25085 w 1028700"/>
                <a:gd name="connsiteY197" fmla="*/ 236655 h 666750"/>
                <a:gd name="connsiteX198" fmla="*/ 28305 w 1028700"/>
                <a:gd name="connsiteY198" fmla="*/ 236655 h 666750"/>
                <a:gd name="connsiteX199" fmla="*/ 28305 w 1028700"/>
                <a:gd name="connsiteY199" fmla="*/ 236655 h 666750"/>
                <a:gd name="connsiteX200" fmla="*/ 31525 w 1028700"/>
                <a:gd name="connsiteY200" fmla="*/ 239874 h 666750"/>
                <a:gd name="connsiteX201" fmla="*/ 31525 w 1028700"/>
                <a:gd name="connsiteY201" fmla="*/ 239874 h 666750"/>
                <a:gd name="connsiteX202" fmla="*/ 31525 w 1028700"/>
                <a:gd name="connsiteY202" fmla="*/ 243094 h 666750"/>
                <a:gd name="connsiteX203" fmla="*/ 31525 w 1028700"/>
                <a:gd name="connsiteY203" fmla="*/ 243094 h 666750"/>
                <a:gd name="connsiteX204" fmla="*/ 31525 w 1028700"/>
                <a:gd name="connsiteY204" fmla="*/ 247932 h 666750"/>
                <a:gd name="connsiteX205" fmla="*/ 28305 w 1028700"/>
                <a:gd name="connsiteY205" fmla="*/ 251152 h 666750"/>
                <a:gd name="connsiteX206" fmla="*/ 31525 w 1028700"/>
                <a:gd name="connsiteY206" fmla="*/ 251152 h 666750"/>
                <a:gd name="connsiteX207" fmla="*/ 34744 w 1028700"/>
                <a:gd name="connsiteY207" fmla="*/ 254371 h 666750"/>
                <a:gd name="connsiteX208" fmla="*/ 37964 w 1028700"/>
                <a:gd name="connsiteY208" fmla="*/ 254371 h 666750"/>
                <a:gd name="connsiteX209" fmla="*/ 37964 w 1028700"/>
                <a:gd name="connsiteY209" fmla="*/ 254371 h 666750"/>
                <a:gd name="connsiteX210" fmla="*/ 41183 w 1028700"/>
                <a:gd name="connsiteY210" fmla="*/ 254371 h 666750"/>
                <a:gd name="connsiteX211" fmla="*/ 41183 w 1028700"/>
                <a:gd name="connsiteY211" fmla="*/ 254371 h 666750"/>
                <a:gd name="connsiteX212" fmla="*/ 41183 w 1028700"/>
                <a:gd name="connsiteY212" fmla="*/ 257591 h 666750"/>
                <a:gd name="connsiteX213" fmla="*/ 41183 w 1028700"/>
                <a:gd name="connsiteY213" fmla="*/ 257591 h 666750"/>
                <a:gd name="connsiteX214" fmla="*/ 44402 w 1028700"/>
                <a:gd name="connsiteY214" fmla="*/ 257591 h 666750"/>
                <a:gd name="connsiteX215" fmla="*/ 49241 w 1028700"/>
                <a:gd name="connsiteY215" fmla="*/ 260810 h 666750"/>
                <a:gd name="connsiteX216" fmla="*/ 52460 w 1028700"/>
                <a:gd name="connsiteY216" fmla="*/ 264039 h 666750"/>
                <a:gd name="connsiteX217" fmla="*/ 52460 w 1028700"/>
                <a:gd name="connsiteY217" fmla="*/ 264039 h 666750"/>
                <a:gd name="connsiteX218" fmla="*/ 52460 w 1028700"/>
                <a:gd name="connsiteY218" fmla="*/ 273698 h 666750"/>
                <a:gd name="connsiteX219" fmla="*/ 52460 w 1028700"/>
                <a:gd name="connsiteY219" fmla="*/ 276917 h 666750"/>
                <a:gd name="connsiteX220" fmla="*/ 49241 w 1028700"/>
                <a:gd name="connsiteY220" fmla="*/ 276917 h 666750"/>
                <a:gd name="connsiteX221" fmla="*/ 49241 w 1028700"/>
                <a:gd name="connsiteY221" fmla="*/ 280137 h 666750"/>
                <a:gd name="connsiteX222" fmla="*/ 41183 w 1028700"/>
                <a:gd name="connsiteY222" fmla="*/ 283366 h 666750"/>
                <a:gd name="connsiteX223" fmla="*/ 37964 w 1028700"/>
                <a:gd name="connsiteY223" fmla="*/ 283366 h 666750"/>
                <a:gd name="connsiteX224" fmla="*/ 37964 w 1028700"/>
                <a:gd name="connsiteY224" fmla="*/ 286585 h 666750"/>
                <a:gd name="connsiteX225" fmla="*/ 37964 w 1028700"/>
                <a:gd name="connsiteY225" fmla="*/ 289804 h 666750"/>
                <a:gd name="connsiteX226" fmla="*/ 37964 w 1028700"/>
                <a:gd name="connsiteY226" fmla="*/ 289804 h 666750"/>
                <a:gd name="connsiteX227" fmla="*/ 41183 w 1028700"/>
                <a:gd name="connsiteY227" fmla="*/ 293024 h 666750"/>
                <a:gd name="connsiteX228" fmla="*/ 41183 w 1028700"/>
                <a:gd name="connsiteY228" fmla="*/ 289804 h 666750"/>
                <a:gd name="connsiteX229" fmla="*/ 44402 w 1028700"/>
                <a:gd name="connsiteY229" fmla="*/ 289804 h 666750"/>
                <a:gd name="connsiteX230" fmla="*/ 44402 w 1028700"/>
                <a:gd name="connsiteY230" fmla="*/ 289804 h 666750"/>
                <a:gd name="connsiteX231" fmla="*/ 44402 w 1028700"/>
                <a:gd name="connsiteY231" fmla="*/ 293024 h 666750"/>
                <a:gd name="connsiteX232" fmla="*/ 44402 w 1028700"/>
                <a:gd name="connsiteY232" fmla="*/ 296243 h 666750"/>
                <a:gd name="connsiteX233" fmla="*/ 44402 w 1028700"/>
                <a:gd name="connsiteY233" fmla="*/ 296243 h 666750"/>
                <a:gd name="connsiteX234" fmla="*/ 44402 w 1028700"/>
                <a:gd name="connsiteY234" fmla="*/ 299463 h 666750"/>
                <a:gd name="connsiteX235" fmla="*/ 44402 w 1028700"/>
                <a:gd name="connsiteY235" fmla="*/ 299463 h 666750"/>
                <a:gd name="connsiteX236" fmla="*/ 44402 w 1028700"/>
                <a:gd name="connsiteY236" fmla="*/ 302692 h 666750"/>
                <a:gd name="connsiteX237" fmla="*/ 49241 w 1028700"/>
                <a:gd name="connsiteY237" fmla="*/ 302692 h 666750"/>
                <a:gd name="connsiteX238" fmla="*/ 49241 w 1028700"/>
                <a:gd name="connsiteY238" fmla="*/ 302692 h 666750"/>
                <a:gd name="connsiteX239" fmla="*/ 52460 w 1028700"/>
                <a:gd name="connsiteY239" fmla="*/ 305911 h 666750"/>
                <a:gd name="connsiteX240" fmla="*/ 58900 w 1028700"/>
                <a:gd name="connsiteY240" fmla="*/ 315570 h 666750"/>
                <a:gd name="connsiteX241" fmla="*/ 58900 w 1028700"/>
                <a:gd name="connsiteY241" fmla="*/ 318789 h 666750"/>
                <a:gd name="connsiteX242" fmla="*/ 55680 w 1028700"/>
                <a:gd name="connsiteY242" fmla="*/ 322009 h 666750"/>
                <a:gd name="connsiteX243" fmla="*/ 49241 w 1028700"/>
                <a:gd name="connsiteY243" fmla="*/ 334896 h 666750"/>
                <a:gd name="connsiteX244" fmla="*/ 44402 w 1028700"/>
                <a:gd name="connsiteY244" fmla="*/ 338115 h 666750"/>
                <a:gd name="connsiteX245" fmla="*/ 41183 w 1028700"/>
                <a:gd name="connsiteY245" fmla="*/ 341335 h 666750"/>
                <a:gd name="connsiteX246" fmla="*/ 34744 w 1028700"/>
                <a:gd name="connsiteY246" fmla="*/ 344564 h 666750"/>
                <a:gd name="connsiteX247" fmla="*/ 31525 w 1028700"/>
                <a:gd name="connsiteY247" fmla="*/ 347783 h 666750"/>
                <a:gd name="connsiteX248" fmla="*/ 34744 w 1028700"/>
                <a:gd name="connsiteY248" fmla="*/ 351002 h 666750"/>
                <a:gd name="connsiteX249" fmla="*/ 37964 w 1028700"/>
                <a:gd name="connsiteY249" fmla="*/ 360661 h 666750"/>
                <a:gd name="connsiteX250" fmla="*/ 37964 w 1028700"/>
                <a:gd name="connsiteY250" fmla="*/ 363890 h 666750"/>
                <a:gd name="connsiteX251" fmla="*/ 37964 w 1028700"/>
                <a:gd name="connsiteY251" fmla="*/ 363890 h 666750"/>
                <a:gd name="connsiteX252" fmla="*/ 34744 w 1028700"/>
                <a:gd name="connsiteY252" fmla="*/ 370329 h 666750"/>
                <a:gd name="connsiteX253" fmla="*/ 34744 w 1028700"/>
                <a:gd name="connsiteY253" fmla="*/ 373548 h 666750"/>
                <a:gd name="connsiteX254" fmla="*/ 37964 w 1028700"/>
                <a:gd name="connsiteY254" fmla="*/ 376768 h 666750"/>
                <a:gd name="connsiteX255" fmla="*/ 37964 w 1028700"/>
                <a:gd name="connsiteY255" fmla="*/ 376768 h 666750"/>
                <a:gd name="connsiteX256" fmla="*/ 37964 w 1028700"/>
                <a:gd name="connsiteY256" fmla="*/ 379987 h 666750"/>
                <a:gd name="connsiteX257" fmla="*/ 37964 w 1028700"/>
                <a:gd name="connsiteY257" fmla="*/ 383216 h 666750"/>
                <a:gd name="connsiteX258" fmla="*/ 37964 w 1028700"/>
                <a:gd name="connsiteY258" fmla="*/ 386435 h 666750"/>
                <a:gd name="connsiteX259" fmla="*/ 34744 w 1028700"/>
                <a:gd name="connsiteY259" fmla="*/ 386435 h 666750"/>
                <a:gd name="connsiteX260" fmla="*/ 31525 w 1028700"/>
                <a:gd name="connsiteY260" fmla="*/ 386435 h 666750"/>
                <a:gd name="connsiteX261" fmla="*/ 31525 w 1028700"/>
                <a:gd name="connsiteY261" fmla="*/ 389655 h 666750"/>
                <a:gd name="connsiteX262" fmla="*/ 37964 w 1028700"/>
                <a:gd name="connsiteY262" fmla="*/ 396094 h 666750"/>
                <a:gd name="connsiteX263" fmla="*/ 41183 w 1028700"/>
                <a:gd name="connsiteY263" fmla="*/ 396094 h 666750"/>
                <a:gd name="connsiteX264" fmla="*/ 49241 w 1028700"/>
                <a:gd name="connsiteY264" fmla="*/ 392875 h 666750"/>
                <a:gd name="connsiteX265" fmla="*/ 52460 w 1028700"/>
                <a:gd name="connsiteY265" fmla="*/ 392875 h 666750"/>
                <a:gd name="connsiteX266" fmla="*/ 58900 w 1028700"/>
                <a:gd name="connsiteY266" fmla="*/ 396094 h 666750"/>
                <a:gd name="connsiteX267" fmla="*/ 84655 w 1028700"/>
                <a:gd name="connsiteY267" fmla="*/ 396094 h 666750"/>
                <a:gd name="connsiteX268" fmla="*/ 100752 w 1028700"/>
                <a:gd name="connsiteY268" fmla="*/ 399313 h 666750"/>
                <a:gd name="connsiteX269" fmla="*/ 107191 w 1028700"/>
                <a:gd name="connsiteY269" fmla="*/ 399313 h 666750"/>
                <a:gd name="connsiteX270" fmla="*/ 110410 w 1028700"/>
                <a:gd name="connsiteY270" fmla="*/ 399313 h 666750"/>
                <a:gd name="connsiteX271" fmla="*/ 113630 w 1028700"/>
                <a:gd name="connsiteY271" fmla="*/ 402542 h 666750"/>
                <a:gd name="connsiteX272" fmla="*/ 116850 w 1028700"/>
                <a:gd name="connsiteY272" fmla="*/ 402542 h 666750"/>
                <a:gd name="connsiteX273" fmla="*/ 116850 w 1028700"/>
                <a:gd name="connsiteY273" fmla="*/ 405762 h 666750"/>
                <a:gd name="connsiteX274" fmla="*/ 116850 w 1028700"/>
                <a:gd name="connsiteY274" fmla="*/ 408981 h 666750"/>
                <a:gd name="connsiteX275" fmla="*/ 116850 w 1028700"/>
                <a:gd name="connsiteY275" fmla="*/ 412201 h 666750"/>
                <a:gd name="connsiteX276" fmla="*/ 120069 w 1028700"/>
                <a:gd name="connsiteY276" fmla="*/ 412201 h 666750"/>
                <a:gd name="connsiteX277" fmla="*/ 120069 w 1028700"/>
                <a:gd name="connsiteY277" fmla="*/ 415420 h 666750"/>
                <a:gd name="connsiteX278" fmla="*/ 120069 w 1028700"/>
                <a:gd name="connsiteY278" fmla="*/ 415420 h 666750"/>
                <a:gd name="connsiteX279" fmla="*/ 123288 w 1028700"/>
                <a:gd name="connsiteY279" fmla="*/ 418640 h 666750"/>
                <a:gd name="connsiteX280" fmla="*/ 120069 w 1028700"/>
                <a:gd name="connsiteY280" fmla="*/ 421868 h 666750"/>
                <a:gd name="connsiteX281" fmla="*/ 120069 w 1028700"/>
                <a:gd name="connsiteY281" fmla="*/ 425088 h 666750"/>
                <a:gd name="connsiteX282" fmla="*/ 116850 w 1028700"/>
                <a:gd name="connsiteY282" fmla="*/ 425088 h 666750"/>
                <a:gd name="connsiteX283" fmla="*/ 113630 w 1028700"/>
                <a:gd name="connsiteY283" fmla="*/ 425088 h 666750"/>
                <a:gd name="connsiteX284" fmla="*/ 113630 w 1028700"/>
                <a:gd name="connsiteY284" fmla="*/ 428308 h 666750"/>
                <a:gd name="connsiteX285" fmla="*/ 110410 w 1028700"/>
                <a:gd name="connsiteY285" fmla="*/ 428308 h 666750"/>
                <a:gd name="connsiteX286" fmla="*/ 107191 w 1028700"/>
                <a:gd name="connsiteY286" fmla="*/ 434746 h 666750"/>
                <a:gd name="connsiteX287" fmla="*/ 107191 w 1028700"/>
                <a:gd name="connsiteY287" fmla="*/ 437966 h 666750"/>
                <a:gd name="connsiteX288" fmla="*/ 107191 w 1028700"/>
                <a:gd name="connsiteY288" fmla="*/ 441195 h 666750"/>
                <a:gd name="connsiteX289" fmla="*/ 107191 w 1028700"/>
                <a:gd name="connsiteY289" fmla="*/ 449243 h 666750"/>
                <a:gd name="connsiteX290" fmla="*/ 107191 w 1028700"/>
                <a:gd name="connsiteY290" fmla="*/ 455682 h 666750"/>
                <a:gd name="connsiteX291" fmla="*/ 103972 w 1028700"/>
                <a:gd name="connsiteY291" fmla="*/ 458902 h 666750"/>
                <a:gd name="connsiteX292" fmla="*/ 100752 w 1028700"/>
                <a:gd name="connsiteY292" fmla="*/ 462131 h 666750"/>
                <a:gd name="connsiteX293" fmla="*/ 97533 w 1028700"/>
                <a:gd name="connsiteY293" fmla="*/ 462131 h 666750"/>
                <a:gd name="connsiteX294" fmla="*/ 91094 w 1028700"/>
                <a:gd name="connsiteY294" fmla="*/ 462131 h 666750"/>
                <a:gd name="connsiteX295" fmla="*/ 81435 w 1028700"/>
                <a:gd name="connsiteY295" fmla="*/ 455682 h 666750"/>
                <a:gd name="connsiteX296" fmla="*/ 78216 w 1028700"/>
                <a:gd name="connsiteY296" fmla="*/ 452463 h 666750"/>
                <a:gd name="connsiteX297" fmla="*/ 71777 w 1028700"/>
                <a:gd name="connsiteY297" fmla="*/ 455682 h 666750"/>
                <a:gd name="connsiteX298" fmla="*/ 62119 w 1028700"/>
                <a:gd name="connsiteY298" fmla="*/ 458902 h 666750"/>
                <a:gd name="connsiteX299" fmla="*/ 55680 w 1028700"/>
                <a:gd name="connsiteY299" fmla="*/ 458902 h 666750"/>
                <a:gd name="connsiteX300" fmla="*/ 49241 w 1028700"/>
                <a:gd name="connsiteY300" fmla="*/ 455682 h 666750"/>
                <a:gd name="connsiteX301" fmla="*/ 44402 w 1028700"/>
                <a:gd name="connsiteY301" fmla="*/ 455682 h 666750"/>
                <a:gd name="connsiteX302" fmla="*/ 41183 w 1028700"/>
                <a:gd name="connsiteY302" fmla="*/ 455682 h 666750"/>
                <a:gd name="connsiteX303" fmla="*/ 37964 w 1028700"/>
                <a:gd name="connsiteY303" fmla="*/ 458902 h 666750"/>
                <a:gd name="connsiteX304" fmla="*/ 37964 w 1028700"/>
                <a:gd name="connsiteY304" fmla="*/ 458902 h 666750"/>
                <a:gd name="connsiteX305" fmla="*/ 34744 w 1028700"/>
                <a:gd name="connsiteY305" fmla="*/ 462131 h 666750"/>
                <a:gd name="connsiteX306" fmla="*/ 31525 w 1028700"/>
                <a:gd name="connsiteY306" fmla="*/ 462131 h 666750"/>
                <a:gd name="connsiteX307" fmla="*/ 18647 w 1028700"/>
                <a:gd name="connsiteY307" fmla="*/ 458902 h 666750"/>
                <a:gd name="connsiteX308" fmla="*/ 15427 w 1028700"/>
                <a:gd name="connsiteY308" fmla="*/ 458902 h 666750"/>
                <a:gd name="connsiteX309" fmla="*/ 8988 w 1028700"/>
                <a:gd name="connsiteY309" fmla="*/ 455682 h 666750"/>
                <a:gd name="connsiteX310" fmla="*/ 5769 w 1028700"/>
                <a:gd name="connsiteY310" fmla="*/ 455682 h 666750"/>
                <a:gd name="connsiteX311" fmla="*/ 5769 w 1028700"/>
                <a:gd name="connsiteY311" fmla="*/ 458902 h 666750"/>
                <a:gd name="connsiteX312" fmla="*/ 5769 w 1028700"/>
                <a:gd name="connsiteY312" fmla="*/ 468570 h 666750"/>
                <a:gd name="connsiteX313" fmla="*/ 5769 w 1028700"/>
                <a:gd name="connsiteY313" fmla="*/ 471789 h 666750"/>
                <a:gd name="connsiteX314" fmla="*/ 5769 w 1028700"/>
                <a:gd name="connsiteY314" fmla="*/ 478228 h 666750"/>
                <a:gd name="connsiteX315" fmla="*/ 5769 w 1028700"/>
                <a:gd name="connsiteY315" fmla="*/ 481457 h 666750"/>
                <a:gd name="connsiteX316" fmla="*/ 8988 w 1028700"/>
                <a:gd name="connsiteY316" fmla="*/ 481457 h 666750"/>
                <a:gd name="connsiteX317" fmla="*/ 15427 w 1028700"/>
                <a:gd name="connsiteY317" fmla="*/ 481457 h 666750"/>
                <a:gd name="connsiteX318" fmla="*/ 18647 w 1028700"/>
                <a:gd name="connsiteY318" fmla="*/ 481457 h 666750"/>
                <a:gd name="connsiteX319" fmla="*/ 25085 w 1028700"/>
                <a:gd name="connsiteY319" fmla="*/ 484676 h 666750"/>
                <a:gd name="connsiteX320" fmla="*/ 28305 w 1028700"/>
                <a:gd name="connsiteY320" fmla="*/ 487896 h 666750"/>
                <a:gd name="connsiteX321" fmla="*/ 34744 w 1028700"/>
                <a:gd name="connsiteY321" fmla="*/ 487896 h 666750"/>
                <a:gd name="connsiteX322" fmla="*/ 34744 w 1028700"/>
                <a:gd name="connsiteY322" fmla="*/ 484676 h 666750"/>
                <a:gd name="connsiteX323" fmla="*/ 37964 w 1028700"/>
                <a:gd name="connsiteY323" fmla="*/ 484676 h 666750"/>
                <a:gd name="connsiteX324" fmla="*/ 41183 w 1028700"/>
                <a:gd name="connsiteY324" fmla="*/ 484676 h 666750"/>
                <a:gd name="connsiteX325" fmla="*/ 44402 w 1028700"/>
                <a:gd name="connsiteY325" fmla="*/ 484676 h 666750"/>
                <a:gd name="connsiteX326" fmla="*/ 49241 w 1028700"/>
                <a:gd name="connsiteY326" fmla="*/ 487896 h 666750"/>
                <a:gd name="connsiteX327" fmla="*/ 49241 w 1028700"/>
                <a:gd name="connsiteY327" fmla="*/ 491115 h 666750"/>
                <a:gd name="connsiteX328" fmla="*/ 52460 w 1028700"/>
                <a:gd name="connsiteY328" fmla="*/ 491115 h 666750"/>
                <a:gd name="connsiteX329" fmla="*/ 58900 w 1028700"/>
                <a:gd name="connsiteY329" fmla="*/ 494335 h 666750"/>
                <a:gd name="connsiteX330" fmla="*/ 62119 w 1028700"/>
                <a:gd name="connsiteY330" fmla="*/ 491115 h 666750"/>
                <a:gd name="connsiteX331" fmla="*/ 65338 w 1028700"/>
                <a:gd name="connsiteY331" fmla="*/ 494335 h 666750"/>
                <a:gd name="connsiteX332" fmla="*/ 71777 w 1028700"/>
                <a:gd name="connsiteY332" fmla="*/ 497554 h 666750"/>
                <a:gd name="connsiteX333" fmla="*/ 74996 w 1028700"/>
                <a:gd name="connsiteY333" fmla="*/ 507222 h 666750"/>
                <a:gd name="connsiteX334" fmla="*/ 78216 w 1028700"/>
                <a:gd name="connsiteY334" fmla="*/ 516880 h 666750"/>
                <a:gd name="connsiteX335" fmla="*/ 78216 w 1028700"/>
                <a:gd name="connsiteY335" fmla="*/ 516880 h 666750"/>
                <a:gd name="connsiteX336" fmla="*/ 81435 w 1028700"/>
                <a:gd name="connsiteY336" fmla="*/ 523329 h 666750"/>
                <a:gd name="connsiteX337" fmla="*/ 87875 w 1028700"/>
                <a:gd name="connsiteY337" fmla="*/ 526548 h 666750"/>
                <a:gd name="connsiteX338" fmla="*/ 94313 w 1028700"/>
                <a:gd name="connsiteY338" fmla="*/ 532987 h 666750"/>
                <a:gd name="connsiteX339" fmla="*/ 97533 w 1028700"/>
                <a:gd name="connsiteY339" fmla="*/ 536206 h 666750"/>
                <a:gd name="connsiteX340" fmla="*/ 97533 w 1028700"/>
                <a:gd name="connsiteY340" fmla="*/ 542655 h 666750"/>
                <a:gd name="connsiteX341" fmla="*/ 100752 w 1028700"/>
                <a:gd name="connsiteY341" fmla="*/ 545875 h 666750"/>
                <a:gd name="connsiteX342" fmla="*/ 97533 w 1028700"/>
                <a:gd name="connsiteY342" fmla="*/ 552313 h 666750"/>
                <a:gd name="connsiteX343" fmla="*/ 94313 w 1028700"/>
                <a:gd name="connsiteY343" fmla="*/ 552313 h 666750"/>
                <a:gd name="connsiteX344" fmla="*/ 91094 w 1028700"/>
                <a:gd name="connsiteY344" fmla="*/ 558762 h 666750"/>
                <a:gd name="connsiteX345" fmla="*/ 91094 w 1028700"/>
                <a:gd name="connsiteY345" fmla="*/ 558762 h 666750"/>
                <a:gd name="connsiteX346" fmla="*/ 87875 w 1028700"/>
                <a:gd name="connsiteY346" fmla="*/ 561981 h 666750"/>
                <a:gd name="connsiteX347" fmla="*/ 74996 w 1028700"/>
                <a:gd name="connsiteY347" fmla="*/ 565201 h 666750"/>
                <a:gd name="connsiteX348" fmla="*/ 74996 w 1028700"/>
                <a:gd name="connsiteY348" fmla="*/ 568420 h 666750"/>
                <a:gd name="connsiteX349" fmla="*/ 78216 w 1028700"/>
                <a:gd name="connsiteY349" fmla="*/ 571640 h 666750"/>
                <a:gd name="connsiteX350" fmla="*/ 78216 w 1028700"/>
                <a:gd name="connsiteY350" fmla="*/ 574859 h 666750"/>
                <a:gd name="connsiteX351" fmla="*/ 78216 w 1028700"/>
                <a:gd name="connsiteY351" fmla="*/ 578088 h 666750"/>
                <a:gd name="connsiteX352" fmla="*/ 78216 w 1028700"/>
                <a:gd name="connsiteY352" fmla="*/ 581308 h 666750"/>
                <a:gd name="connsiteX353" fmla="*/ 74996 w 1028700"/>
                <a:gd name="connsiteY353" fmla="*/ 584527 h 666750"/>
                <a:gd name="connsiteX354" fmla="*/ 68558 w 1028700"/>
                <a:gd name="connsiteY354" fmla="*/ 584527 h 666750"/>
                <a:gd name="connsiteX355" fmla="*/ 58900 w 1028700"/>
                <a:gd name="connsiteY355" fmla="*/ 584527 h 666750"/>
                <a:gd name="connsiteX356" fmla="*/ 55680 w 1028700"/>
                <a:gd name="connsiteY356" fmla="*/ 584527 h 666750"/>
                <a:gd name="connsiteX357" fmla="*/ 52460 w 1028700"/>
                <a:gd name="connsiteY357" fmla="*/ 587746 h 666750"/>
                <a:gd name="connsiteX358" fmla="*/ 44402 w 1028700"/>
                <a:gd name="connsiteY358" fmla="*/ 590966 h 666750"/>
                <a:gd name="connsiteX359" fmla="*/ 44402 w 1028700"/>
                <a:gd name="connsiteY359" fmla="*/ 594185 h 666750"/>
                <a:gd name="connsiteX360" fmla="*/ 44402 w 1028700"/>
                <a:gd name="connsiteY360" fmla="*/ 594185 h 666750"/>
                <a:gd name="connsiteX361" fmla="*/ 44402 w 1028700"/>
                <a:gd name="connsiteY361" fmla="*/ 597414 h 666750"/>
                <a:gd name="connsiteX362" fmla="*/ 49241 w 1028700"/>
                <a:gd name="connsiteY362" fmla="*/ 597414 h 666750"/>
                <a:gd name="connsiteX363" fmla="*/ 49241 w 1028700"/>
                <a:gd name="connsiteY363" fmla="*/ 597414 h 666750"/>
                <a:gd name="connsiteX364" fmla="*/ 44402 w 1028700"/>
                <a:gd name="connsiteY364" fmla="*/ 600634 h 666750"/>
                <a:gd name="connsiteX365" fmla="*/ 44402 w 1028700"/>
                <a:gd name="connsiteY365" fmla="*/ 600634 h 666750"/>
                <a:gd name="connsiteX366" fmla="*/ 44402 w 1028700"/>
                <a:gd name="connsiteY366" fmla="*/ 600634 h 666750"/>
                <a:gd name="connsiteX367" fmla="*/ 41183 w 1028700"/>
                <a:gd name="connsiteY367" fmla="*/ 603853 h 666750"/>
                <a:gd name="connsiteX368" fmla="*/ 41183 w 1028700"/>
                <a:gd name="connsiteY368" fmla="*/ 607073 h 666750"/>
                <a:gd name="connsiteX369" fmla="*/ 41183 w 1028700"/>
                <a:gd name="connsiteY369" fmla="*/ 610292 h 666750"/>
                <a:gd name="connsiteX370" fmla="*/ 41183 w 1028700"/>
                <a:gd name="connsiteY370" fmla="*/ 610292 h 666750"/>
                <a:gd name="connsiteX371" fmla="*/ 41183 w 1028700"/>
                <a:gd name="connsiteY371" fmla="*/ 613512 h 666750"/>
                <a:gd name="connsiteX372" fmla="*/ 41183 w 1028700"/>
                <a:gd name="connsiteY372" fmla="*/ 613512 h 666750"/>
                <a:gd name="connsiteX373" fmla="*/ 41183 w 1028700"/>
                <a:gd name="connsiteY373" fmla="*/ 613512 h 666750"/>
                <a:gd name="connsiteX374" fmla="*/ 41183 w 1028700"/>
                <a:gd name="connsiteY374" fmla="*/ 616741 h 666750"/>
                <a:gd name="connsiteX375" fmla="*/ 37964 w 1028700"/>
                <a:gd name="connsiteY375" fmla="*/ 619960 h 666750"/>
                <a:gd name="connsiteX376" fmla="*/ 41183 w 1028700"/>
                <a:gd name="connsiteY376" fmla="*/ 623179 h 666750"/>
                <a:gd name="connsiteX377" fmla="*/ 41183 w 1028700"/>
                <a:gd name="connsiteY377" fmla="*/ 623179 h 666750"/>
                <a:gd name="connsiteX378" fmla="*/ 44402 w 1028700"/>
                <a:gd name="connsiteY378" fmla="*/ 626399 h 666750"/>
                <a:gd name="connsiteX379" fmla="*/ 44402 w 1028700"/>
                <a:gd name="connsiteY379" fmla="*/ 629618 h 666750"/>
                <a:gd name="connsiteX380" fmla="*/ 44402 w 1028700"/>
                <a:gd name="connsiteY380" fmla="*/ 632838 h 666750"/>
                <a:gd name="connsiteX381" fmla="*/ 44402 w 1028700"/>
                <a:gd name="connsiteY381" fmla="*/ 636067 h 666750"/>
                <a:gd name="connsiteX382" fmla="*/ 44402 w 1028700"/>
                <a:gd name="connsiteY382" fmla="*/ 636067 h 666750"/>
                <a:gd name="connsiteX383" fmla="*/ 44402 w 1028700"/>
                <a:gd name="connsiteY383" fmla="*/ 639286 h 666750"/>
                <a:gd name="connsiteX384" fmla="*/ 49241 w 1028700"/>
                <a:gd name="connsiteY384" fmla="*/ 642506 h 666750"/>
                <a:gd name="connsiteX385" fmla="*/ 52460 w 1028700"/>
                <a:gd name="connsiteY385" fmla="*/ 642506 h 666750"/>
                <a:gd name="connsiteX386" fmla="*/ 55680 w 1028700"/>
                <a:gd name="connsiteY386" fmla="*/ 645725 h 666750"/>
                <a:gd name="connsiteX387" fmla="*/ 58900 w 1028700"/>
                <a:gd name="connsiteY387" fmla="*/ 648945 h 666750"/>
                <a:gd name="connsiteX388" fmla="*/ 62119 w 1028700"/>
                <a:gd name="connsiteY388" fmla="*/ 657003 h 666750"/>
                <a:gd name="connsiteX389" fmla="*/ 62119 w 1028700"/>
                <a:gd name="connsiteY389" fmla="*/ 663441 h 666750"/>
                <a:gd name="connsiteX390" fmla="*/ 58900 w 1028700"/>
                <a:gd name="connsiteY390" fmla="*/ 666661 h 666750"/>
                <a:gd name="connsiteX391" fmla="*/ 58900 w 1028700"/>
                <a:gd name="connsiteY391" fmla="*/ 666661 h 666750"/>
                <a:gd name="connsiteX392" fmla="*/ 298768 w 1028700"/>
                <a:gd name="connsiteY392" fmla="*/ 666661 h 666750"/>
                <a:gd name="connsiteX393" fmla="*/ 451701 w 1028700"/>
                <a:gd name="connsiteY393" fmla="*/ 666661 h 666750"/>
                <a:gd name="connsiteX394" fmla="*/ 546684 w 1028700"/>
                <a:gd name="connsiteY394" fmla="*/ 666661 h 666750"/>
                <a:gd name="connsiteX395" fmla="*/ 546684 w 1028700"/>
                <a:gd name="connsiteY395" fmla="*/ 666661 h 666750"/>
                <a:gd name="connsiteX396" fmla="*/ 546684 w 1028700"/>
                <a:gd name="connsiteY396" fmla="*/ 666661 h 666750"/>
                <a:gd name="connsiteX397" fmla="*/ 546684 w 1028700"/>
                <a:gd name="connsiteY397" fmla="*/ 666661 h 666750"/>
                <a:gd name="connsiteX398" fmla="*/ 549903 w 1028700"/>
                <a:gd name="connsiteY398" fmla="*/ 663441 h 666750"/>
                <a:gd name="connsiteX399" fmla="*/ 553123 w 1028700"/>
                <a:gd name="connsiteY399" fmla="*/ 660222 h 666750"/>
                <a:gd name="connsiteX400" fmla="*/ 553123 w 1028700"/>
                <a:gd name="connsiteY400" fmla="*/ 657003 h 666750"/>
                <a:gd name="connsiteX401" fmla="*/ 553123 w 1028700"/>
                <a:gd name="connsiteY401" fmla="*/ 653774 h 666750"/>
                <a:gd name="connsiteX402" fmla="*/ 556343 w 1028700"/>
                <a:gd name="connsiteY402" fmla="*/ 648945 h 666750"/>
                <a:gd name="connsiteX403" fmla="*/ 556343 w 1028700"/>
                <a:gd name="connsiteY403" fmla="*/ 645725 h 666750"/>
                <a:gd name="connsiteX404" fmla="*/ 559562 w 1028700"/>
                <a:gd name="connsiteY404" fmla="*/ 642506 h 666750"/>
                <a:gd name="connsiteX405" fmla="*/ 562782 w 1028700"/>
                <a:gd name="connsiteY405" fmla="*/ 636067 h 666750"/>
                <a:gd name="connsiteX406" fmla="*/ 562782 w 1028700"/>
                <a:gd name="connsiteY406" fmla="*/ 636067 h 666750"/>
                <a:gd name="connsiteX407" fmla="*/ 566001 w 1028700"/>
                <a:gd name="connsiteY407" fmla="*/ 632838 h 666750"/>
                <a:gd name="connsiteX408" fmla="*/ 569220 w 1028700"/>
                <a:gd name="connsiteY408" fmla="*/ 629618 h 666750"/>
                <a:gd name="connsiteX409" fmla="*/ 572440 w 1028700"/>
                <a:gd name="connsiteY409" fmla="*/ 632838 h 666750"/>
                <a:gd name="connsiteX410" fmla="*/ 572440 w 1028700"/>
                <a:gd name="connsiteY410" fmla="*/ 629618 h 666750"/>
                <a:gd name="connsiteX411" fmla="*/ 572440 w 1028700"/>
                <a:gd name="connsiteY411" fmla="*/ 629618 h 666750"/>
                <a:gd name="connsiteX412" fmla="*/ 572440 w 1028700"/>
                <a:gd name="connsiteY412" fmla="*/ 626399 h 666750"/>
                <a:gd name="connsiteX413" fmla="*/ 572440 w 1028700"/>
                <a:gd name="connsiteY413" fmla="*/ 626399 h 666750"/>
                <a:gd name="connsiteX414" fmla="*/ 572440 w 1028700"/>
                <a:gd name="connsiteY414" fmla="*/ 623179 h 666750"/>
                <a:gd name="connsiteX415" fmla="*/ 572440 w 1028700"/>
                <a:gd name="connsiteY415" fmla="*/ 619960 h 666750"/>
                <a:gd name="connsiteX416" fmla="*/ 575659 w 1028700"/>
                <a:gd name="connsiteY416" fmla="*/ 619960 h 666750"/>
                <a:gd name="connsiteX417" fmla="*/ 575659 w 1028700"/>
                <a:gd name="connsiteY417" fmla="*/ 619960 h 666750"/>
                <a:gd name="connsiteX418" fmla="*/ 575659 w 1028700"/>
                <a:gd name="connsiteY418" fmla="*/ 619960 h 666750"/>
                <a:gd name="connsiteX419" fmla="*/ 575659 w 1028700"/>
                <a:gd name="connsiteY419" fmla="*/ 616741 h 666750"/>
                <a:gd name="connsiteX420" fmla="*/ 575659 w 1028700"/>
                <a:gd name="connsiteY420" fmla="*/ 613512 h 666750"/>
                <a:gd name="connsiteX421" fmla="*/ 575659 w 1028700"/>
                <a:gd name="connsiteY421" fmla="*/ 607073 h 666750"/>
                <a:gd name="connsiteX422" fmla="*/ 575659 w 1028700"/>
                <a:gd name="connsiteY422" fmla="*/ 603853 h 666750"/>
                <a:gd name="connsiteX423" fmla="*/ 575659 w 1028700"/>
                <a:gd name="connsiteY423" fmla="*/ 600634 h 666750"/>
                <a:gd name="connsiteX424" fmla="*/ 578878 w 1028700"/>
                <a:gd name="connsiteY424" fmla="*/ 597414 h 666750"/>
                <a:gd name="connsiteX425" fmla="*/ 582098 w 1028700"/>
                <a:gd name="connsiteY425" fmla="*/ 597414 h 666750"/>
                <a:gd name="connsiteX426" fmla="*/ 585318 w 1028700"/>
                <a:gd name="connsiteY426" fmla="*/ 590966 h 666750"/>
                <a:gd name="connsiteX427" fmla="*/ 588537 w 1028700"/>
                <a:gd name="connsiteY427" fmla="*/ 584527 h 666750"/>
                <a:gd name="connsiteX428" fmla="*/ 591757 w 1028700"/>
                <a:gd name="connsiteY428" fmla="*/ 581308 h 666750"/>
                <a:gd name="connsiteX429" fmla="*/ 598195 w 1028700"/>
                <a:gd name="connsiteY429" fmla="*/ 574859 h 666750"/>
                <a:gd name="connsiteX430" fmla="*/ 601415 w 1028700"/>
                <a:gd name="connsiteY430" fmla="*/ 568420 h 666750"/>
                <a:gd name="connsiteX431" fmla="*/ 604634 w 1028700"/>
                <a:gd name="connsiteY431" fmla="*/ 561981 h 666750"/>
                <a:gd name="connsiteX432" fmla="*/ 607854 w 1028700"/>
                <a:gd name="connsiteY432" fmla="*/ 555533 h 666750"/>
                <a:gd name="connsiteX433" fmla="*/ 614292 w 1028700"/>
                <a:gd name="connsiteY433" fmla="*/ 549094 h 666750"/>
                <a:gd name="connsiteX434" fmla="*/ 620741 w 1028700"/>
                <a:gd name="connsiteY434" fmla="*/ 542655 h 666750"/>
                <a:gd name="connsiteX435" fmla="*/ 623961 w 1028700"/>
                <a:gd name="connsiteY435" fmla="*/ 539436 h 666750"/>
                <a:gd name="connsiteX436" fmla="*/ 633619 w 1028700"/>
                <a:gd name="connsiteY436" fmla="*/ 536206 h 666750"/>
                <a:gd name="connsiteX437" fmla="*/ 643277 w 1028700"/>
                <a:gd name="connsiteY437" fmla="*/ 536206 h 666750"/>
                <a:gd name="connsiteX438" fmla="*/ 656155 w 1028700"/>
                <a:gd name="connsiteY438" fmla="*/ 532987 h 666750"/>
                <a:gd name="connsiteX439" fmla="*/ 669033 w 1028700"/>
                <a:gd name="connsiteY439" fmla="*/ 532987 h 666750"/>
                <a:gd name="connsiteX440" fmla="*/ 672252 w 1028700"/>
                <a:gd name="connsiteY440" fmla="*/ 532987 h 666750"/>
                <a:gd name="connsiteX441" fmla="*/ 672252 w 1028700"/>
                <a:gd name="connsiteY441" fmla="*/ 529768 h 666750"/>
                <a:gd name="connsiteX442" fmla="*/ 672252 w 1028700"/>
                <a:gd name="connsiteY442" fmla="*/ 526548 h 666750"/>
                <a:gd name="connsiteX443" fmla="*/ 665813 w 1028700"/>
                <a:gd name="connsiteY443" fmla="*/ 523329 h 666750"/>
                <a:gd name="connsiteX444" fmla="*/ 665813 w 1028700"/>
                <a:gd name="connsiteY444" fmla="*/ 520109 h 666750"/>
                <a:gd name="connsiteX445" fmla="*/ 669033 w 1028700"/>
                <a:gd name="connsiteY445" fmla="*/ 520109 h 666750"/>
                <a:gd name="connsiteX446" fmla="*/ 678691 w 1028700"/>
                <a:gd name="connsiteY446" fmla="*/ 526548 h 666750"/>
                <a:gd name="connsiteX447" fmla="*/ 681910 w 1028700"/>
                <a:gd name="connsiteY447" fmla="*/ 523329 h 666750"/>
                <a:gd name="connsiteX448" fmla="*/ 678691 w 1028700"/>
                <a:gd name="connsiteY448" fmla="*/ 520109 h 666750"/>
                <a:gd name="connsiteX449" fmla="*/ 672252 w 1028700"/>
                <a:gd name="connsiteY449" fmla="*/ 520109 h 666750"/>
                <a:gd name="connsiteX450" fmla="*/ 672252 w 1028700"/>
                <a:gd name="connsiteY450" fmla="*/ 513661 h 666750"/>
                <a:gd name="connsiteX451" fmla="*/ 675472 w 1028700"/>
                <a:gd name="connsiteY451" fmla="*/ 510441 h 666750"/>
                <a:gd name="connsiteX452" fmla="*/ 678691 w 1028700"/>
                <a:gd name="connsiteY452" fmla="*/ 510441 h 666750"/>
                <a:gd name="connsiteX453" fmla="*/ 688350 w 1028700"/>
                <a:gd name="connsiteY453" fmla="*/ 507222 h 666750"/>
                <a:gd name="connsiteX454" fmla="*/ 688350 w 1028700"/>
                <a:gd name="connsiteY454" fmla="*/ 507222 h 666750"/>
                <a:gd name="connsiteX455" fmla="*/ 693178 w 1028700"/>
                <a:gd name="connsiteY455" fmla="*/ 507222 h 666750"/>
                <a:gd name="connsiteX456" fmla="*/ 693178 w 1028700"/>
                <a:gd name="connsiteY456" fmla="*/ 504003 h 666750"/>
                <a:gd name="connsiteX457" fmla="*/ 696398 w 1028700"/>
                <a:gd name="connsiteY457" fmla="*/ 504003 h 666750"/>
                <a:gd name="connsiteX458" fmla="*/ 696398 w 1028700"/>
                <a:gd name="connsiteY458" fmla="*/ 504003 h 666750"/>
                <a:gd name="connsiteX459" fmla="*/ 699618 w 1028700"/>
                <a:gd name="connsiteY459" fmla="*/ 504003 h 666750"/>
                <a:gd name="connsiteX460" fmla="*/ 702837 w 1028700"/>
                <a:gd name="connsiteY460" fmla="*/ 504003 h 666750"/>
                <a:gd name="connsiteX461" fmla="*/ 702837 w 1028700"/>
                <a:gd name="connsiteY461" fmla="*/ 507222 h 666750"/>
                <a:gd name="connsiteX462" fmla="*/ 706057 w 1028700"/>
                <a:gd name="connsiteY462" fmla="*/ 504003 h 666750"/>
                <a:gd name="connsiteX463" fmla="*/ 709276 w 1028700"/>
                <a:gd name="connsiteY463" fmla="*/ 500783 h 666750"/>
                <a:gd name="connsiteX464" fmla="*/ 712495 w 1028700"/>
                <a:gd name="connsiteY464" fmla="*/ 494335 h 666750"/>
                <a:gd name="connsiteX465" fmla="*/ 715715 w 1028700"/>
                <a:gd name="connsiteY465" fmla="*/ 497554 h 666750"/>
                <a:gd name="connsiteX466" fmla="*/ 725373 w 1028700"/>
                <a:gd name="connsiteY466" fmla="*/ 494335 h 666750"/>
                <a:gd name="connsiteX467" fmla="*/ 731812 w 1028700"/>
                <a:gd name="connsiteY467" fmla="*/ 497554 h 666750"/>
                <a:gd name="connsiteX468" fmla="*/ 735041 w 1028700"/>
                <a:gd name="connsiteY468" fmla="*/ 497554 h 666750"/>
                <a:gd name="connsiteX469" fmla="*/ 738261 w 1028700"/>
                <a:gd name="connsiteY469" fmla="*/ 500783 h 666750"/>
                <a:gd name="connsiteX470" fmla="*/ 741480 w 1028700"/>
                <a:gd name="connsiteY470" fmla="*/ 504003 h 666750"/>
                <a:gd name="connsiteX471" fmla="*/ 744700 w 1028700"/>
                <a:gd name="connsiteY471" fmla="*/ 504003 h 666750"/>
                <a:gd name="connsiteX472" fmla="*/ 747919 w 1028700"/>
                <a:gd name="connsiteY472" fmla="*/ 504003 h 666750"/>
                <a:gd name="connsiteX473" fmla="*/ 751138 w 1028700"/>
                <a:gd name="connsiteY473" fmla="*/ 504003 h 666750"/>
                <a:gd name="connsiteX474" fmla="*/ 751138 w 1028700"/>
                <a:gd name="connsiteY474" fmla="*/ 500783 h 666750"/>
                <a:gd name="connsiteX475" fmla="*/ 751138 w 1028700"/>
                <a:gd name="connsiteY475" fmla="*/ 497554 h 666750"/>
                <a:gd name="connsiteX476" fmla="*/ 751138 w 1028700"/>
                <a:gd name="connsiteY476" fmla="*/ 497554 h 666750"/>
                <a:gd name="connsiteX477" fmla="*/ 754358 w 1028700"/>
                <a:gd name="connsiteY477" fmla="*/ 497554 h 666750"/>
                <a:gd name="connsiteX478" fmla="*/ 757577 w 1028700"/>
                <a:gd name="connsiteY478" fmla="*/ 497554 h 666750"/>
                <a:gd name="connsiteX479" fmla="*/ 757577 w 1028700"/>
                <a:gd name="connsiteY479" fmla="*/ 500783 h 666750"/>
                <a:gd name="connsiteX480" fmla="*/ 757577 w 1028700"/>
                <a:gd name="connsiteY480" fmla="*/ 504003 h 666750"/>
                <a:gd name="connsiteX481" fmla="*/ 757577 w 1028700"/>
                <a:gd name="connsiteY481" fmla="*/ 504003 h 666750"/>
                <a:gd name="connsiteX482" fmla="*/ 760796 w 1028700"/>
                <a:gd name="connsiteY482" fmla="*/ 500783 h 666750"/>
                <a:gd name="connsiteX483" fmla="*/ 764016 w 1028700"/>
                <a:gd name="connsiteY483" fmla="*/ 500783 h 666750"/>
                <a:gd name="connsiteX484" fmla="*/ 767235 w 1028700"/>
                <a:gd name="connsiteY484" fmla="*/ 500783 h 666750"/>
                <a:gd name="connsiteX485" fmla="*/ 767235 w 1028700"/>
                <a:gd name="connsiteY485" fmla="*/ 504003 h 666750"/>
                <a:gd name="connsiteX486" fmla="*/ 773675 w 1028700"/>
                <a:gd name="connsiteY486" fmla="*/ 507222 h 666750"/>
                <a:gd name="connsiteX487" fmla="*/ 773675 w 1028700"/>
                <a:gd name="connsiteY487" fmla="*/ 504003 h 666750"/>
                <a:gd name="connsiteX488" fmla="*/ 776894 w 1028700"/>
                <a:gd name="connsiteY488" fmla="*/ 504003 h 666750"/>
                <a:gd name="connsiteX489" fmla="*/ 780113 w 1028700"/>
                <a:gd name="connsiteY489" fmla="*/ 504003 h 666750"/>
                <a:gd name="connsiteX490" fmla="*/ 783333 w 1028700"/>
                <a:gd name="connsiteY490" fmla="*/ 500783 h 666750"/>
                <a:gd name="connsiteX491" fmla="*/ 783333 w 1028700"/>
                <a:gd name="connsiteY491" fmla="*/ 497554 h 666750"/>
                <a:gd name="connsiteX492" fmla="*/ 783333 w 1028700"/>
                <a:gd name="connsiteY492" fmla="*/ 497554 h 666750"/>
                <a:gd name="connsiteX493" fmla="*/ 783333 w 1028700"/>
                <a:gd name="connsiteY493" fmla="*/ 497554 h 666750"/>
                <a:gd name="connsiteX494" fmla="*/ 783333 w 1028700"/>
                <a:gd name="connsiteY494" fmla="*/ 497554 h 666750"/>
                <a:gd name="connsiteX495" fmla="*/ 786552 w 1028700"/>
                <a:gd name="connsiteY495" fmla="*/ 497554 h 666750"/>
                <a:gd name="connsiteX496" fmla="*/ 786552 w 1028700"/>
                <a:gd name="connsiteY496" fmla="*/ 494335 h 666750"/>
                <a:gd name="connsiteX497" fmla="*/ 783333 w 1028700"/>
                <a:gd name="connsiteY497" fmla="*/ 494335 h 666750"/>
                <a:gd name="connsiteX498" fmla="*/ 783333 w 1028700"/>
                <a:gd name="connsiteY498" fmla="*/ 491115 h 666750"/>
                <a:gd name="connsiteX499" fmla="*/ 786552 w 1028700"/>
                <a:gd name="connsiteY499" fmla="*/ 491115 h 666750"/>
                <a:gd name="connsiteX500" fmla="*/ 786552 w 1028700"/>
                <a:gd name="connsiteY500" fmla="*/ 491115 h 666750"/>
                <a:gd name="connsiteX501" fmla="*/ 786552 w 1028700"/>
                <a:gd name="connsiteY501" fmla="*/ 491115 h 666750"/>
                <a:gd name="connsiteX502" fmla="*/ 789772 w 1028700"/>
                <a:gd name="connsiteY502" fmla="*/ 487896 h 666750"/>
                <a:gd name="connsiteX503" fmla="*/ 789772 w 1028700"/>
                <a:gd name="connsiteY503" fmla="*/ 487896 h 666750"/>
                <a:gd name="connsiteX504" fmla="*/ 789772 w 1028700"/>
                <a:gd name="connsiteY504" fmla="*/ 487896 h 666750"/>
                <a:gd name="connsiteX505" fmla="*/ 792991 w 1028700"/>
                <a:gd name="connsiteY505" fmla="*/ 484676 h 666750"/>
                <a:gd name="connsiteX506" fmla="*/ 792991 w 1028700"/>
                <a:gd name="connsiteY506" fmla="*/ 484676 h 666750"/>
                <a:gd name="connsiteX507" fmla="*/ 792991 w 1028700"/>
                <a:gd name="connsiteY507" fmla="*/ 481457 h 666750"/>
                <a:gd name="connsiteX508" fmla="*/ 789772 w 1028700"/>
                <a:gd name="connsiteY508" fmla="*/ 481457 h 666750"/>
                <a:gd name="connsiteX509" fmla="*/ 786552 w 1028700"/>
                <a:gd name="connsiteY509" fmla="*/ 478228 h 666750"/>
                <a:gd name="connsiteX510" fmla="*/ 783333 w 1028700"/>
                <a:gd name="connsiteY510" fmla="*/ 478228 h 666750"/>
                <a:gd name="connsiteX511" fmla="*/ 783333 w 1028700"/>
                <a:gd name="connsiteY511" fmla="*/ 478228 h 666750"/>
                <a:gd name="connsiteX512" fmla="*/ 780113 w 1028700"/>
                <a:gd name="connsiteY512" fmla="*/ 478228 h 666750"/>
                <a:gd name="connsiteX513" fmla="*/ 780113 w 1028700"/>
                <a:gd name="connsiteY513" fmla="*/ 478228 h 666750"/>
                <a:gd name="connsiteX514" fmla="*/ 780113 w 1028700"/>
                <a:gd name="connsiteY514" fmla="*/ 478228 h 666750"/>
                <a:gd name="connsiteX515" fmla="*/ 776894 w 1028700"/>
                <a:gd name="connsiteY515" fmla="*/ 478228 h 666750"/>
                <a:gd name="connsiteX516" fmla="*/ 776894 w 1028700"/>
                <a:gd name="connsiteY516" fmla="*/ 478228 h 666750"/>
                <a:gd name="connsiteX517" fmla="*/ 776894 w 1028700"/>
                <a:gd name="connsiteY517" fmla="*/ 475008 h 666750"/>
                <a:gd name="connsiteX518" fmla="*/ 773675 w 1028700"/>
                <a:gd name="connsiteY518" fmla="*/ 475008 h 666750"/>
                <a:gd name="connsiteX519" fmla="*/ 773675 w 1028700"/>
                <a:gd name="connsiteY519" fmla="*/ 475008 h 666750"/>
                <a:gd name="connsiteX520" fmla="*/ 773675 w 1028700"/>
                <a:gd name="connsiteY520" fmla="*/ 475008 h 666750"/>
                <a:gd name="connsiteX521" fmla="*/ 770455 w 1028700"/>
                <a:gd name="connsiteY521" fmla="*/ 475008 h 666750"/>
                <a:gd name="connsiteX522" fmla="*/ 770455 w 1028700"/>
                <a:gd name="connsiteY522" fmla="*/ 471789 h 666750"/>
                <a:gd name="connsiteX523" fmla="*/ 770455 w 1028700"/>
                <a:gd name="connsiteY523" fmla="*/ 468570 h 666750"/>
                <a:gd name="connsiteX524" fmla="*/ 770455 w 1028700"/>
                <a:gd name="connsiteY524" fmla="*/ 468570 h 666750"/>
                <a:gd name="connsiteX525" fmla="*/ 770455 w 1028700"/>
                <a:gd name="connsiteY525" fmla="*/ 468570 h 666750"/>
                <a:gd name="connsiteX526" fmla="*/ 770455 w 1028700"/>
                <a:gd name="connsiteY526" fmla="*/ 465350 h 666750"/>
                <a:gd name="connsiteX527" fmla="*/ 770455 w 1028700"/>
                <a:gd name="connsiteY527" fmla="*/ 465350 h 666750"/>
                <a:gd name="connsiteX528" fmla="*/ 773675 w 1028700"/>
                <a:gd name="connsiteY528" fmla="*/ 462131 h 666750"/>
                <a:gd name="connsiteX529" fmla="*/ 773675 w 1028700"/>
                <a:gd name="connsiteY529" fmla="*/ 462131 h 666750"/>
                <a:gd name="connsiteX530" fmla="*/ 773675 w 1028700"/>
                <a:gd name="connsiteY530" fmla="*/ 458902 h 666750"/>
                <a:gd name="connsiteX531" fmla="*/ 773675 w 1028700"/>
                <a:gd name="connsiteY531" fmla="*/ 455682 h 666750"/>
                <a:gd name="connsiteX532" fmla="*/ 773675 w 1028700"/>
                <a:gd name="connsiteY532" fmla="*/ 452463 h 666750"/>
                <a:gd name="connsiteX533" fmla="*/ 773675 w 1028700"/>
                <a:gd name="connsiteY533" fmla="*/ 449243 h 666750"/>
                <a:gd name="connsiteX534" fmla="*/ 773675 w 1028700"/>
                <a:gd name="connsiteY534" fmla="*/ 444414 h 666750"/>
                <a:gd name="connsiteX535" fmla="*/ 776894 w 1028700"/>
                <a:gd name="connsiteY535" fmla="*/ 444414 h 666750"/>
                <a:gd name="connsiteX536" fmla="*/ 776894 w 1028700"/>
                <a:gd name="connsiteY536" fmla="*/ 441195 h 666750"/>
                <a:gd name="connsiteX537" fmla="*/ 780113 w 1028700"/>
                <a:gd name="connsiteY537" fmla="*/ 437966 h 666750"/>
                <a:gd name="connsiteX538" fmla="*/ 783333 w 1028700"/>
                <a:gd name="connsiteY538" fmla="*/ 434746 h 666750"/>
                <a:gd name="connsiteX539" fmla="*/ 786552 w 1028700"/>
                <a:gd name="connsiteY539" fmla="*/ 434746 h 666750"/>
                <a:gd name="connsiteX540" fmla="*/ 792991 w 1028700"/>
                <a:gd name="connsiteY540" fmla="*/ 431527 h 666750"/>
                <a:gd name="connsiteX541" fmla="*/ 796210 w 1028700"/>
                <a:gd name="connsiteY541" fmla="*/ 428308 h 666750"/>
                <a:gd name="connsiteX542" fmla="*/ 799430 w 1028700"/>
                <a:gd name="connsiteY542" fmla="*/ 428308 h 666750"/>
                <a:gd name="connsiteX543" fmla="*/ 799430 w 1028700"/>
                <a:gd name="connsiteY543" fmla="*/ 428308 h 666750"/>
                <a:gd name="connsiteX544" fmla="*/ 802650 w 1028700"/>
                <a:gd name="connsiteY544" fmla="*/ 428308 h 666750"/>
                <a:gd name="connsiteX545" fmla="*/ 799430 w 1028700"/>
                <a:gd name="connsiteY545" fmla="*/ 425088 h 666750"/>
                <a:gd name="connsiteX546" fmla="*/ 799430 w 1028700"/>
                <a:gd name="connsiteY546" fmla="*/ 425088 h 666750"/>
                <a:gd name="connsiteX547" fmla="*/ 802650 w 1028700"/>
                <a:gd name="connsiteY547" fmla="*/ 425088 h 666750"/>
                <a:gd name="connsiteX548" fmla="*/ 802650 w 1028700"/>
                <a:gd name="connsiteY548" fmla="*/ 425088 h 666750"/>
                <a:gd name="connsiteX549" fmla="*/ 802650 w 1028700"/>
                <a:gd name="connsiteY549" fmla="*/ 425088 h 666750"/>
                <a:gd name="connsiteX550" fmla="*/ 805869 w 1028700"/>
                <a:gd name="connsiteY550" fmla="*/ 421868 h 666750"/>
                <a:gd name="connsiteX551" fmla="*/ 805869 w 1028700"/>
                <a:gd name="connsiteY551" fmla="*/ 425088 h 666750"/>
                <a:gd name="connsiteX552" fmla="*/ 805869 w 1028700"/>
                <a:gd name="connsiteY552" fmla="*/ 425088 h 666750"/>
                <a:gd name="connsiteX553" fmla="*/ 805869 w 1028700"/>
                <a:gd name="connsiteY553" fmla="*/ 425088 h 666750"/>
                <a:gd name="connsiteX554" fmla="*/ 805869 w 1028700"/>
                <a:gd name="connsiteY554" fmla="*/ 425088 h 666750"/>
                <a:gd name="connsiteX555" fmla="*/ 809088 w 1028700"/>
                <a:gd name="connsiteY555" fmla="*/ 425088 h 666750"/>
                <a:gd name="connsiteX556" fmla="*/ 809088 w 1028700"/>
                <a:gd name="connsiteY556" fmla="*/ 425088 h 666750"/>
                <a:gd name="connsiteX557" fmla="*/ 809088 w 1028700"/>
                <a:gd name="connsiteY557" fmla="*/ 428308 h 666750"/>
                <a:gd name="connsiteX558" fmla="*/ 809088 w 1028700"/>
                <a:gd name="connsiteY558" fmla="*/ 425088 h 666750"/>
                <a:gd name="connsiteX559" fmla="*/ 809088 w 1028700"/>
                <a:gd name="connsiteY559" fmla="*/ 425088 h 666750"/>
                <a:gd name="connsiteX560" fmla="*/ 809088 w 1028700"/>
                <a:gd name="connsiteY560" fmla="*/ 425088 h 666750"/>
                <a:gd name="connsiteX561" fmla="*/ 812308 w 1028700"/>
                <a:gd name="connsiteY561" fmla="*/ 425088 h 666750"/>
                <a:gd name="connsiteX562" fmla="*/ 812308 w 1028700"/>
                <a:gd name="connsiteY562" fmla="*/ 425088 h 666750"/>
                <a:gd name="connsiteX563" fmla="*/ 812308 w 1028700"/>
                <a:gd name="connsiteY563" fmla="*/ 425088 h 666750"/>
                <a:gd name="connsiteX564" fmla="*/ 812308 w 1028700"/>
                <a:gd name="connsiteY564" fmla="*/ 425088 h 666750"/>
                <a:gd name="connsiteX565" fmla="*/ 812308 w 1028700"/>
                <a:gd name="connsiteY565" fmla="*/ 425088 h 666750"/>
                <a:gd name="connsiteX566" fmla="*/ 812308 w 1028700"/>
                <a:gd name="connsiteY566" fmla="*/ 425088 h 666750"/>
                <a:gd name="connsiteX567" fmla="*/ 812308 w 1028700"/>
                <a:gd name="connsiteY567" fmla="*/ 421868 h 666750"/>
                <a:gd name="connsiteX568" fmla="*/ 812308 w 1028700"/>
                <a:gd name="connsiteY568" fmla="*/ 421868 h 666750"/>
                <a:gd name="connsiteX569" fmla="*/ 809088 w 1028700"/>
                <a:gd name="connsiteY569" fmla="*/ 421868 h 666750"/>
                <a:gd name="connsiteX570" fmla="*/ 809088 w 1028700"/>
                <a:gd name="connsiteY570" fmla="*/ 418640 h 666750"/>
                <a:gd name="connsiteX571" fmla="*/ 809088 w 1028700"/>
                <a:gd name="connsiteY571" fmla="*/ 418640 h 666750"/>
                <a:gd name="connsiteX572" fmla="*/ 812308 w 1028700"/>
                <a:gd name="connsiteY572" fmla="*/ 418640 h 666750"/>
                <a:gd name="connsiteX573" fmla="*/ 812308 w 1028700"/>
                <a:gd name="connsiteY573" fmla="*/ 418640 h 666750"/>
                <a:gd name="connsiteX574" fmla="*/ 812308 w 1028700"/>
                <a:gd name="connsiteY574" fmla="*/ 418640 h 666750"/>
                <a:gd name="connsiteX575" fmla="*/ 812308 w 1028700"/>
                <a:gd name="connsiteY575" fmla="*/ 418640 h 666750"/>
                <a:gd name="connsiteX576" fmla="*/ 812308 w 1028700"/>
                <a:gd name="connsiteY576" fmla="*/ 415420 h 666750"/>
                <a:gd name="connsiteX577" fmla="*/ 812308 w 1028700"/>
                <a:gd name="connsiteY577" fmla="*/ 415420 h 666750"/>
                <a:gd name="connsiteX578" fmla="*/ 812308 w 1028700"/>
                <a:gd name="connsiteY578" fmla="*/ 415420 h 666750"/>
                <a:gd name="connsiteX579" fmla="*/ 812308 w 1028700"/>
                <a:gd name="connsiteY579" fmla="*/ 412201 h 666750"/>
                <a:gd name="connsiteX580" fmla="*/ 812308 w 1028700"/>
                <a:gd name="connsiteY580" fmla="*/ 415420 h 666750"/>
                <a:gd name="connsiteX581" fmla="*/ 815527 w 1028700"/>
                <a:gd name="connsiteY581" fmla="*/ 415420 h 666750"/>
                <a:gd name="connsiteX582" fmla="*/ 815527 w 1028700"/>
                <a:gd name="connsiteY582" fmla="*/ 412201 h 666750"/>
                <a:gd name="connsiteX583" fmla="*/ 815527 w 1028700"/>
                <a:gd name="connsiteY583" fmla="*/ 412201 h 666750"/>
                <a:gd name="connsiteX584" fmla="*/ 818747 w 1028700"/>
                <a:gd name="connsiteY584" fmla="*/ 412201 h 666750"/>
                <a:gd name="connsiteX585" fmla="*/ 818747 w 1028700"/>
                <a:gd name="connsiteY585" fmla="*/ 415420 h 666750"/>
                <a:gd name="connsiteX586" fmla="*/ 818747 w 1028700"/>
                <a:gd name="connsiteY586" fmla="*/ 415420 h 666750"/>
                <a:gd name="connsiteX587" fmla="*/ 818747 w 1028700"/>
                <a:gd name="connsiteY587" fmla="*/ 415420 h 666750"/>
                <a:gd name="connsiteX588" fmla="*/ 818747 w 1028700"/>
                <a:gd name="connsiteY588" fmla="*/ 415420 h 666750"/>
                <a:gd name="connsiteX589" fmla="*/ 818747 w 1028700"/>
                <a:gd name="connsiteY589" fmla="*/ 415420 h 666750"/>
                <a:gd name="connsiteX590" fmla="*/ 818747 w 1028700"/>
                <a:gd name="connsiteY590" fmla="*/ 415420 h 666750"/>
                <a:gd name="connsiteX591" fmla="*/ 818747 w 1028700"/>
                <a:gd name="connsiteY591" fmla="*/ 415420 h 666750"/>
                <a:gd name="connsiteX592" fmla="*/ 821966 w 1028700"/>
                <a:gd name="connsiteY592" fmla="*/ 415420 h 666750"/>
                <a:gd name="connsiteX593" fmla="*/ 821966 w 1028700"/>
                <a:gd name="connsiteY593" fmla="*/ 415420 h 666750"/>
                <a:gd name="connsiteX594" fmla="*/ 821966 w 1028700"/>
                <a:gd name="connsiteY594" fmla="*/ 412201 h 666750"/>
                <a:gd name="connsiteX595" fmla="*/ 821966 w 1028700"/>
                <a:gd name="connsiteY595" fmla="*/ 412201 h 666750"/>
                <a:gd name="connsiteX596" fmla="*/ 821966 w 1028700"/>
                <a:gd name="connsiteY596" fmla="*/ 412201 h 666750"/>
                <a:gd name="connsiteX597" fmla="*/ 821966 w 1028700"/>
                <a:gd name="connsiteY597" fmla="*/ 412201 h 666750"/>
                <a:gd name="connsiteX598" fmla="*/ 821966 w 1028700"/>
                <a:gd name="connsiteY598" fmla="*/ 408981 h 666750"/>
                <a:gd name="connsiteX599" fmla="*/ 821966 w 1028700"/>
                <a:gd name="connsiteY599" fmla="*/ 408981 h 666750"/>
                <a:gd name="connsiteX600" fmla="*/ 818747 w 1028700"/>
                <a:gd name="connsiteY600" fmla="*/ 408981 h 666750"/>
                <a:gd name="connsiteX601" fmla="*/ 818747 w 1028700"/>
                <a:gd name="connsiteY601" fmla="*/ 408981 h 666750"/>
                <a:gd name="connsiteX602" fmla="*/ 818747 w 1028700"/>
                <a:gd name="connsiteY602" fmla="*/ 408981 h 666750"/>
                <a:gd name="connsiteX603" fmla="*/ 818747 w 1028700"/>
                <a:gd name="connsiteY603" fmla="*/ 408981 h 666750"/>
                <a:gd name="connsiteX604" fmla="*/ 818747 w 1028700"/>
                <a:gd name="connsiteY604" fmla="*/ 408981 h 666750"/>
                <a:gd name="connsiteX605" fmla="*/ 818747 w 1028700"/>
                <a:gd name="connsiteY605" fmla="*/ 408981 h 666750"/>
                <a:gd name="connsiteX606" fmla="*/ 818747 w 1028700"/>
                <a:gd name="connsiteY606" fmla="*/ 405762 h 666750"/>
                <a:gd name="connsiteX607" fmla="*/ 818747 w 1028700"/>
                <a:gd name="connsiteY607" fmla="*/ 405762 h 666750"/>
                <a:gd name="connsiteX608" fmla="*/ 818747 w 1028700"/>
                <a:gd name="connsiteY608" fmla="*/ 405762 h 666750"/>
                <a:gd name="connsiteX609" fmla="*/ 815527 w 1028700"/>
                <a:gd name="connsiteY609" fmla="*/ 405762 h 666750"/>
                <a:gd name="connsiteX610" fmla="*/ 815527 w 1028700"/>
                <a:gd name="connsiteY610" fmla="*/ 402542 h 666750"/>
                <a:gd name="connsiteX611" fmla="*/ 818747 w 1028700"/>
                <a:gd name="connsiteY611" fmla="*/ 402542 h 666750"/>
                <a:gd name="connsiteX612" fmla="*/ 818747 w 1028700"/>
                <a:gd name="connsiteY612" fmla="*/ 402542 h 666750"/>
                <a:gd name="connsiteX613" fmla="*/ 818747 w 1028700"/>
                <a:gd name="connsiteY613" fmla="*/ 402542 h 666750"/>
                <a:gd name="connsiteX614" fmla="*/ 818747 w 1028700"/>
                <a:gd name="connsiteY614" fmla="*/ 402542 h 666750"/>
                <a:gd name="connsiteX615" fmla="*/ 818747 w 1028700"/>
                <a:gd name="connsiteY615" fmla="*/ 399313 h 666750"/>
                <a:gd name="connsiteX616" fmla="*/ 818747 w 1028700"/>
                <a:gd name="connsiteY616" fmla="*/ 399313 h 666750"/>
                <a:gd name="connsiteX617" fmla="*/ 818747 w 1028700"/>
                <a:gd name="connsiteY617" fmla="*/ 399313 h 666750"/>
                <a:gd name="connsiteX618" fmla="*/ 821966 w 1028700"/>
                <a:gd name="connsiteY618" fmla="*/ 399313 h 666750"/>
                <a:gd name="connsiteX619" fmla="*/ 821966 w 1028700"/>
                <a:gd name="connsiteY619" fmla="*/ 399313 h 666750"/>
                <a:gd name="connsiteX620" fmla="*/ 821966 w 1028700"/>
                <a:gd name="connsiteY620" fmla="*/ 399313 h 666750"/>
                <a:gd name="connsiteX621" fmla="*/ 821966 w 1028700"/>
                <a:gd name="connsiteY621" fmla="*/ 399313 h 666750"/>
                <a:gd name="connsiteX622" fmla="*/ 821966 w 1028700"/>
                <a:gd name="connsiteY622" fmla="*/ 399313 h 666750"/>
                <a:gd name="connsiteX623" fmla="*/ 821966 w 1028700"/>
                <a:gd name="connsiteY623" fmla="*/ 399313 h 666750"/>
                <a:gd name="connsiteX624" fmla="*/ 821966 w 1028700"/>
                <a:gd name="connsiteY624" fmla="*/ 396094 h 666750"/>
                <a:gd name="connsiteX625" fmla="*/ 821966 w 1028700"/>
                <a:gd name="connsiteY625" fmla="*/ 396094 h 666750"/>
                <a:gd name="connsiteX626" fmla="*/ 821966 w 1028700"/>
                <a:gd name="connsiteY626" fmla="*/ 396094 h 666750"/>
                <a:gd name="connsiteX627" fmla="*/ 825185 w 1028700"/>
                <a:gd name="connsiteY627" fmla="*/ 396094 h 666750"/>
                <a:gd name="connsiteX628" fmla="*/ 825185 w 1028700"/>
                <a:gd name="connsiteY628" fmla="*/ 392875 h 666750"/>
                <a:gd name="connsiteX629" fmla="*/ 825185 w 1028700"/>
                <a:gd name="connsiteY629" fmla="*/ 392875 h 666750"/>
                <a:gd name="connsiteX630" fmla="*/ 825185 w 1028700"/>
                <a:gd name="connsiteY630" fmla="*/ 392875 h 666750"/>
                <a:gd name="connsiteX631" fmla="*/ 828405 w 1028700"/>
                <a:gd name="connsiteY631" fmla="*/ 392875 h 666750"/>
                <a:gd name="connsiteX632" fmla="*/ 828405 w 1028700"/>
                <a:gd name="connsiteY632" fmla="*/ 392875 h 666750"/>
                <a:gd name="connsiteX633" fmla="*/ 828405 w 1028700"/>
                <a:gd name="connsiteY633" fmla="*/ 389655 h 666750"/>
                <a:gd name="connsiteX634" fmla="*/ 831625 w 1028700"/>
                <a:gd name="connsiteY634" fmla="*/ 389655 h 666750"/>
                <a:gd name="connsiteX635" fmla="*/ 828405 w 1028700"/>
                <a:gd name="connsiteY635" fmla="*/ 386435 h 666750"/>
                <a:gd name="connsiteX636" fmla="*/ 828405 w 1028700"/>
                <a:gd name="connsiteY636" fmla="*/ 383216 h 666750"/>
                <a:gd name="connsiteX637" fmla="*/ 828405 w 1028700"/>
                <a:gd name="connsiteY637" fmla="*/ 383216 h 666750"/>
                <a:gd name="connsiteX638" fmla="*/ 825185 w 1028700"/>
                <a:gd name="connsiteY638" fmla="*/ 383216 h 666750"/>
                <a:gd name="connsiteX639" fmla="*/ 825185 w 1028700"/>
                <a:gd name="connsiteY639" fmla="*/ 383216 h 666750"/>
                <a:gd name="connsiteX640" fmla="*/ 825185 w 1028700"/>
                <a:gd name="connsiteY640" fmla="*/ 379987 h 666750"/>
                <a:gd name="connsiteX641" fmla="*/ 825185 w 1028700"/>
                <a:gd name="connsiteY641" fmla="*/ 379987 h 666750"/>
                <a:gd name="connsiteX642" fmla="*/ 825185 w 1028700"/>
                <a:gd name="connsiteY642" fmla="*/ 376768 h 666750"/>
                <a:gd name="connsiteX643" fmla="*/ 825185 w 1028700"/>
                <a:gd name="connsiteY643" fmla="*/ 376768 h 666750"/>
                <a:gd name="connsiteX644" fmla="*/ 825185 w 1028700"/>
                <a:gd name="connsiteY644" fmla="*/ 376768 h 666750"/>
                <a:gd name="connsiteX645" fmla="*/ 825185 w 1028700"/>
                <a:gd name="connsiteY645" fmla="*/ 373548 h 666750"/>
                <a:gd name="connsiteX646" fmla="*/ 821966 w 1028700"/>
                <a:gd name="connsiteY646" fmla="*/ 373548 h 666750"/>
                <a:gd name="connsiteX647" fmla="*/ 821966 w 1028700"/>
                <a:gd name="connsiteY647" fmla="*/ 370329 h 666750"/>
                <a:gd name="connsiteX648" fmla="*/ 821966 w 1028700"/>
                <a:gd name="connsiteY648" fmla="*/ 370329 h 666750"/>
                <a:gd name="connsiteX649" fmla="*/ 818747 w 1028700"/>
                <a:gd name="connsiteY649" fmla="*/ 367109 h 666750"/>
                <a:gd name="connsiteX650" fmla="*/ 818747 w 1028700"/>
                <a:gd name="connsiteY650" fmla="*/ 367109 h 666750"/>
                <a:gd name="connsiteX651" fmla="*/ 818747 w 1028700"/>
                <a:gd name="connsiteY651" fmla="*/ 360661 h 666750"/>
                <a:gd name="connsiteX652" fmla="*/ 821966 w 1028700"/>
                <a:gd name="connsiteY652" fmla="*/ 357442 h 666750"/>
                <a:gd name="connsiteX653" fmla="*/ 821966 w 1028700"/>
                <a:gd name="connsiteY653" fmla="*/ 354222 h 666750"/>
                <a:gd name="connsiteX654" fmla="*/ 825185 w 1028700"/>
                <a:gd name="connsiteY654" fmla="*/ 354222 h 666750"/>
                <a:gd name="connsiteX655" fmla="*/ 828405 w 1028700"/>
                <a:gd name="connsiteY655" fmla="*/ 351002 h 666750"/>
                <a:gd name="connsiteX656" fmla="*/ 831625 w 1028700"/>
                <a:gd name="connsiteY656" fmla="*/ 351002 h 666750"/>
                <a:gd name="connsiteX657" fmla="*/ 828405 w 1028700"/>
                <a:gd name="connsiteY657" fmla="*/ 347783 h 666750"/>
                <a:gd name="connsiteX658" fmla="*/ 828405 w 1028700"/>
                <a:gd name="connsiteY658" fmla="*/ 347783 h 666750"/>
                <a:gd name="connsiteX659" fmla="*/ 828405 w 1028700"/>
                <a:gd name="connsiteY659" fmla="*/ 344564 h 666750"/>
                <a:gd name="connsiteX660" fmla="*/ 828405 w 1028700"/>
                <a:gd name="connsiteY660" fmla="*/ 341335 h 666750"/>
                <a:gd name="connsiteX661" fmla="*/ 828405 w 1028700"/>
                <a:gd name="connsiteY661" fmla="*/ 338115 h 666750"/>
                <a:gd name="connsiteX662" fmla="*/ 831625 w 1028700"/>
                <a:gd name="connsiteY662" fmla="*/ 338115 h 666750"/>
                <a:gd name="connsiteX663" fmla="*/ 834844 w 1028700"/>
                <a:gd name="connsiteY663" fmla="*/ 334896 h 666750"/>
                <a:gd name="connsiteX664" fmla="*/ 828405 w 1028700"/>
                <a:gd name="connsiteY664" fmla="*/ 334896 h 666750"/>
                <a:gd name="connsiteX665" fmla="*/ 828405 w 1028700"/>
                <a:gd name="connsiteY665" fmla="*/ 331676 h 666750"/>
                <a:gd name="connsiteX666" fmla="*/ 828405 w 1028700"/>
                <a:gd name="connsiteY666" fmla="*/ 331676 h 666750"/>
                <a:gd name="connsiteX667" fmla="*/ 825185 w 1028700"/>
                <a:gd name="connsiteY667" fmla="*/ 325237 h 666750"/>
                <a:gd name="connsiteX668" fmla="*/ 828405 w 1028700"/>
                <a:gd name="connsiteY668" fmla="*/ 325237 h 666750"/>
                <a:gd name="connsiteX669" fmla="*/ 828405 w 1028700"/>
                <a:gd name="connsiteY669" fmla="*/ 322009 h 666750"/>
                <a:gd name="connsiteX670" fmla="*/ 825185 w 1028700"/>
                <a:gd name="connsiteY670" fmla="*/ 322009 h 666750"/>
                <a:gd name="connsiteX671" fmla="*/ 825185 w 1028700"/>
                <a:gd name="connsiteY671" fmla="*/ 322009 h 666750"/>
                <a:gd name="connsiteX672" fmla="*/ 821966 w 1028700"/>
                <a:gd name="connsiteY672" fmla="*/ 318789 h 666750"/>
                <a:gd name="connsiteX673" fmla="*/ 825185 w 1028700"/>
                <a:gd name="connsiteY673" fmla="*/ 315570 h 666750"/>
                <a:gd name="connsiteX674" fmla="*/ 821966 w 1028700"/>
                <a:gd name="connsiteY674" fmla="*/ 312350 h 666750"/>
                <a:gd name="connsiteX675" fmla="*/ 821966 w 1028700"/>
                <a:gd name="connsiteY675" fmla="*/ 309131 h 666750"/>
                <a:gd name="connsiteX676" fmla="*/ 821966 w 1028700"/>
                <a:gd name="connsiteY676" fmla="*/ 305911 h 666750"/>
                <a:gd name="connsiteX677" fmla="*/ 821966 w 1028700"/>
                <a:gd name="connsiteY677" fmla="*/ 302692 h 666750"/>
                <a:gd name="connsiteX678" fmla="*/ 818747 w 1028700"/>
                <a:gd name="connsiteY678" fmla="*/ 302692 h 666750"/>
                <a:gd name="connsiteX679" fmla="*/ 818747 w 1028700"/>
                <a:gd name="connsiteY679" fmla="*/ 299463 h 666750"/>
                <a:gd name="connsiteX680" fmla="*/ 818747 w 1028700"/>
                <a:gd name="connsiteY680" fmla="*/ 296243 h 666750"/>
                <a:gd name="connsiteX681" fmla="*/ 818747 w 1028700"/>
                <a:gd name="connsiteY681" fmla="*/ 293024 h 666750"/>
                <a:gd name="connsiteX682" fmla="*/ 818747 w 1028700"/>
                <a:gd name="connsiteY682" fmla="*/ 293024 h 666750"/>
                <a:gd name="connsiteX683" fmla="*/ 815527 w 1028700"/>
                <a:gd name="connsiteY683" fmla="*/ 286585 h 666750"/>
                <a:gd name="connsiteX684" fmla="*/ 815527 w 1028700"/>
                <a:gd name="connsiteY684" fmla="*/ 283366 h 666750"/>
                <a:gd name="connsiteX685" fmla="*/ 815527 w 1028700"/>
                <a:gd name="connsiteY685" fmla="*/ 273698 h 666750"/>
                <a:gd name="connsiteX686" fmla="*/ 815527 w 1028700"/>
                <a:gd name="connsiteY686" fmla="*/ 273698 h 666750"/>
                <a:gd name="connsiteX687" fmla="*/ 818747 w 1028700"/>
                <a:gd name="connsiteY687" fmla="*/ 270478 h 666750"/>
                <a:gd name="connsiteX688" fmla="*/ 818747 w 1028700"/>
                <a:gd name="connsiteY688" fmla="*/ 267259 h 666750"/>
                <a:gd name="connsiteX689" fmla="*/ 821966 w 1028700"/>
                <a:gd name="connsiteY689" fmla="*/ 260810 h 666750"/>
                <a:gd name="connsiteX690" fmla="*/ 825185 w 1028700"/>
                <a:gd name="connsiteY690" fmla="*/ 260810 h 666750"/>
                <a:gd name="connsiteX691" fmla="*/ 831625 w 1028700"/>
                <a:gd name="connsiteY691" fmla="*/ 254371 h 666750"/>
                <a:gd name="connsiteX692" fmla="*/ 831625 w 1028700"/>
                <a:gd name="connsiteY692" fmla="*/ 251152 h 666750"/>
                <a:gd name="connsiteX693" fmla="*/ 838064 w 1028700"/>
                <a:gd name="connsiteY693" fmla="*/ 239874 h 666750"/>
                <a:gd name="connsiteX694" fmla="*/ 847722 w 1028700"/>
                <a:gd name="connsiteY694" fmla="*/ 230216 h 666750"/>
                <a:gd name="connsiteX695" fmla="*/ 850951 w 1028700"/>
                <a:gd name="connsiteY695" fmla="*/ 230216 h 666750"/>
                <a:gd name="connsiteX696" fmla="*/ 850951 w 1028700"/>
                <a:gd name="connsiteY696" fmla="*/ 226997 h 666750"/>
                <a:gd name="connsiteX697" fmla="*/ 850951 w 1028700"/>
                <a:gd name="connsiteY697" fmla="*/ 223768 h 666750"/>
                <a:gd name="connsiteX698" fmla="*/ 850951 w 1028700"/>
                <a:gd name="connsiteY698" fmla="*/ 220548 h 666750"/>
                <a:gd name="connsiteX699" fmla="*/ 850951 w 1028700"/>
                <a:gd name="connsiteY699" fmla="*/ 217329 h 666750"/>
                <a:gd name="connsiteX700" fmla="*/ 850951 w 1028700"/>
                <a:gd name="connsiteY700" fmla="*/ 214109 h 666750"/>
                <a:gd name="connsiteX701" fmla="*/ 850951 w 1028700"/>
                <a:gd name="connsiteY701" fmla="*/ 210890 h 666750"/>
                <a:gd name="connsiteX702" fmla="*/ 855780 w 1028700"/>
                <a:gd name="connsiteY702" fmla="*/ 210890 h 666750"/>
                <a:gd name="connsiteX703" fmla="*/ 859000 w 1028700"/>
                <a:gd name="connsiteY703" fmla="*/ 207670 h 666750"/>
                <a:gd name="connsiteX704" fmla="*/ 859000 w 1028700"/>
                <a:gd name="connsiteY704" fmla="*/ 207670 h 666750"/>
                <a:gd name="connsiteX705" fmla="*/ 865438 w 1028700"/>
                <a:gd name="connsiteY705" fmla="*/ 201222 h 666750"/>
                <a:gd name="connsiteX706" fmla="*/ 884755 w 1028700"/>
                <a:gd name="connsiteY706" fmla="*/ 188344 h 666750"/>
                <a:gd name="connsiteX707" fmla="*/ 910510 w 1028700"/>
                <a:gd name="connsiteY707" fmla="*/ 178676 h 666750"/>
                <a:gd name="connsiteX708" fmla="*/ 923388 w 1028700"/>
                <a:gd name="connsiteY708" fmla="*/ 175457 h 666750"/>
                <a:gd name="connsiteX709" fmla="*/ 936266 w 1028700"/>
                <a:gd name="connsiteY709" fmla="*/ 165798 h 666750"/>
                <a:gd name="connsiteX710" fmla="*/ 939485 w 1028700"/>
                <a:gd name="connsiteY710" fmla="*/ 162569 h 666750"/>
                <a:gd name="connsiteX711" fmla="*/ 939485 w 1028700"/>
                <a:gd name="connsiteY711" fmla="*/ 159350 h 666750"/>
                <a:gd name="connsiteX712" fmla="*/ 939485 w 1028700"/>
                <a:gd name="connsiteY712" fmla="*/ 156131 h 666750"/>
                <a:gd name="connsiteX713" fmla="*/ 939485 w 1028700"/>
                <a:gd name="connsiteY713" fmla="*/ 156131 h 666750"/>
                <a:gd name="connsiteX714" fmla="*/ 936266 w 1028700"/>
                <a:gd name="connsiteY714" fmla="*/ 156131 h 666750"/>
                <a:gd name="connsiteX715" fmla="*/ 926608 w 1028700"/>
                <a:gd name="connsiteY715" fmla="*/ 159350 h 666750"/>
                <a:gd name="connsiteX716" fmla="*/ 926608 w 1028700"/>
                <a:gd name="connsiteY716" fmla="*/ 159350 h 666750"/>
                <a:gd name="connsiteX717" fmla="*/ 923388 w 1028700"/>
                <a:gd name="connsiteY717" fmla="*/ 156131 h 666750"/>
                <a:gd name="connsiteX718" fmla="*/ 920169 w 1028700"/>
                <a:gd name="connsiteY718" fmla="*/ 156131 h 666750"/>
                <a:gd name="connsiteX719" fmla="*/ 920169 w 1028700"/>
                <a:gd name="connsiteY719" fmla="*/ 156131 h 666750"/>
                <a:gd name="connsiteX720" fmla="*/ 916950 w 1028700"/>
                <a:gd name="connsiteY720" fmla="*/ 152911 h 666750"/>
                <a:gd name="connsiteX721" fmla="*/ 916950 w 1028700"/>
                <a:gd name="connsiteY721" fmla="*/ 152911 h 666750"/>
                <a:gd name="connsiteX722" fmla="*/ 916950 w 1028700"/>
                <a:gd name="connsiteY722" fmla="*/ 152911 h 666750"/>
                <a:gd name="connsiteX723" fmla="*/ 913730 w 1028700"/>
                <a:gd name="connsiteY723" fmla="*/ 152911 h 666750"/>
                <a:gd name="connsiteX724" fmla="*/ 910510 w 1028700"/>
                <a:gd name="connsiteY724" fmla="*/ 152911 h 666750"/>
                <a:gd name="connsiteX725" fmla="*/ 907291 w 1028700"/>
                <a:gd name="connsiteY725" fmla="*/ 152911 h 666750"/>
                <a:gd name="connsiteX726" fmla="*/ 907291 w 1028700"/>
                <a:gd name="connsiteY726" fmla="*/ 152911 h 666750"/>
                <a:gd name="connsiteX727" fmla="*/ 904072 w 1028700"/>
                <a:gd name="connsiteY727" fmla="*/ 152911 h 666750"/>
                <a:gd name="connsiteX728" fmla="*/ 900852 w 1028700"/>
                <a:gd name="connsiteY728" fmla="*/ 149692 h 666750"/>
                <a:gd name="connsiteX729" fmla="*/ 897633 w 1028700"/>
                <a:gd name="connsiteY729" fmla="*/ 149692 h 666750"/>
                <a:gd name="connsiteX730" fmla="*/ 894413 w 1028700"/>
                <a:gd name="connsiteY730" fmla="*/ 143243 h 666750"/>
                <a:gd name="connsiteX731" fmla="*/ 887975 w 1028700"/>
                <a:gd name="connsiteY731" fmla="*/ 143243 h 666750"/>
                <a:gd name="connsiteX732" fmla="*/ 875096 w 1028700"/>
                <a:gd name="connsiteY732" fmla="*/ 133585 h 666750"/>
                <a:gd name="connsiteX733" fmla="*/ 865438 w 1028700"/>
                <a:gd name="connsiteY733" fmla="*/ 133585 h 666750"/>
                <a:gd name="connsiteX734" fmla="*/ 862219 w 1028700"/>
                <a:gd name="connsiteY734" fmla="*/ 130366 h 666750"/>
                <a:gd name="connsiteX735" fmla="*/ 859000 w 1028700"/>
                <a:gd name="connsiteY735" fmla="*/ 127146 h 666750"/>
                <a:gd name="connsiteX736" fmla="*/ 855780 w 1028700"/>
                <a:gd name="connsiteY736" fmla="*/ 127146 h 666750"/>
                <a:gd name="connsiteX737" fmla="*/ 855780 w 1028700"/>
                <a:gd name="connsiteY737" fmla="*/ 120698 h 666750"/>
                <a:gd name="connsiteX738" fmla="*/ 855780 w 1028700"/>
                <a:gd name="connsiteY738" fmla="*/ 120698 h 666750"/>
                <a:gd name="connsiteX739" fmla="*/ 859000 w 1028700"/>
                <a:gd name="connsiteY739" fmla="*/ 114259 h 666750"/>
                <a:gd name="connsiteX740" fmla="*/ 862219 w 1028700"/>
                <a:gd name="connsiteY740" fmla="*/ 111039 h 666750"/>
                <a:gd name="connsiteX741" fmla="*/ 862219 w 1028700"/>
                <a:gd name="connsiteY741" fmla="*/ 107820 h 666750"/>
                <a:gd name="connsiteX742" fmla="*/ 865438 w 1028700"/>
                <a:gd name="connsiteY742" fmla="*/ 107820 h 666750"/>
                <a:gd name="connsiteX743" fmla="*/ 865438 w 1028700"/>
                <a:gd name="connsiteY743" fmla="*/ 104591 h 666750"/>
                <a:gd name="connsiteX744" fmla="*/ 871877 w 1028700"/>
                <a:gd name="connsiteY744" fmla="*/ 101371 h 666750"/>
                <a:gd name="connsiteX745" fmla="*/ 878316 w 1028700"/>
                <a:gd name="connsiteY745" fmla="*/ 101371 h 666750"/>
                <a:gd name="connsiteX746" fmla="*/ 881535 w 1028700"/>
                <a:gd name="connsiteY746" fmla="*/ 101371 h 666750"/>
                <a:gd name="connsiteX747" fmla="*/ 881535 w 1028700"/>
                <a:gd name="connsiteY747" fmla="*/ 98152 h 666750"/>
                <a:gd name="connsiteX748" fmla="*/ 887975 w 1028700"/>
                <a:gd name="connsiteY748" fmla="*/ 91713 h 666750"/>
                <a:gd name="connsiteX749" fmla="*/ 887975 w 1028700"/>
                <a:gd name="connsiteY749" fmla="*/ 91713 h 666750"/>
                <a:gd name="connsiteX750" fmla="*/ 891194 w 1028700"/>
                <a:gd name="connsiteY750" fmla="*/ 91713 h 666750"/>
                <a:gd name="connsiteX751" fmla="*/ 894413 w 1028700"/>
                <a:gd name="connsiteY751" fmla="*/ 88493 h 666750"/>
                <a:gd name="connsiteX752" fmla="*/ 897633 w 1028700"/>
                <a:gd name="connsiteY752" fmla="*/ 85265 h 666750"/>
                <a:gd name="connsiteX753" fmla="*/ 900852 w 1028700"/>
                <a:gd name="connsiteY753" fmla="*/ 85265 h 666750"/>
                <a:gd name="connsiteX754" fmla="*/ 904072 w 1028700"/>
                <a:gd name="connsiteY754" fmla="*/ 85265 h 666750"/>
                <a:gd name="connsiteX755" fmla="*/ 910510 w 1028700"/>
                <a:gd name="connsiteY755" fmla="*/ 82045 h 666750"/>
                <a:gd name="connsiteX756" fmla="*/ 923388 w 1028700"/>
                <a:gd name="connsiteY756" fmla="*/ 82045 h 666750"/>
                <a:gd name="connsiteX757" fmla="*/ 929827 w 1028700"/>
                <a:gd name="connsiteY757" fmla="*/ 85265 h 666750"/>
                <a:gd name="connsiteX758" fmla="*/ 936266 w 1028700"/>
                <a:gd name="connsiteY758" fmla="*/ 85265 h 666750"/>
                <a:gd name="connsiteX759" fmla="*/ 939485 w 1028700"/>
                <a:gd name="connsiteY759" fmla="*/ 88493 h 666750"/>
                <a:gd name="connsiteX760" fmla="*/ 939485 w 1028700"/>
                <a:gd name="connsiteY760" fmla="*/ 91713 h 666750"/>
                <a:gd name="connsiteX761" fmla="*/ 939485 w 1028700"/>
                <a:gd name="connsiteY761" fmla="*/ 94933 h 666750"/>
                <a:gd name="connsiteX762" fmla="*/ 942705 w 1028700"/>
                <a:gd name="connsiteY762" fmla="*/ 94933 h 666750"/>
                <a:gd name="connsiteX763" fmla="*/ 945925 w 1028700"/>
                <a:gd name="connsiteY763" fmla="*/ 98152 h 666750"/>
                <a:gd name="connsiteX764" fmla="*/ 945925 w 1028700"/>
                <a:gd name="connsiteY764" fmla="*/ 98152 h 666750"/>
                <a:gd name="connsiteX765" fmla="*/ 945925 w 1028700"/>
                <a:gd name="connsiteY765" fmla="*/ 98152 h 666750"/>
                <a:gd name="connsiteX766" fmla="*/ 945925 w 1028700"/>
                <a:gd name="connsiteY766" fmla="*/ 101371 h 666750"/>
                <a:gd name="connsiteX767" fmla="*/ 949144 w 1028700"/>
                <a:gd name="connsiteY767" fmla="*/ 101371 h 666750"/>
                <a:gd name="connsiteX768" fmla="*/ 949144 w 1028700"/>
                <a:gd name="connsiteY768" fmla="*/ 101371 h 666750"/>
                <a:gd name="connsiteX769" fmla="*/ 952364 w 1028700"/>
                <a:gd name="connsiteY769" fmla="*/ 104591 h 666750"/>
                <a:gd name="connsiteX770" fmla="*/ 952364 w 1028700"/>
                <a:gd name="connsiteY770" fmla="*/ 104591 h 666750"/>
                <a:gd name="connsiteX771" fmla="*/ 952364 w 1028700"/>
                <a:gd name="connsiteY771" fmla="*/ 104591 h 666750"/>
                <a:gd name="connsiteX772" fmla="*/ 949144 w 1028700"/>
                <a:gd name="connsiteY772" fmla="*/ 107820 h 666750"/>
                <a:gd name="connsiteX773" fmla="*/ 949144 w 1028700"/>
                <a:gd name="connsiteY773" fmla="*/ 117478 h 666750"/>
                <a:gd name="connsiteX774" fmla="*/ 949144 w 1028700"/>
                <a:gd name="connsiteY774" fmla="*/ 117478 h 666750"/>
                <a:gd name="connsiteX775" fmla="*/ 945925 w 1028700"/>
                <a:gd name="connsiteY775" fmla="*/ 123917 h 666750"/>
                <a:gd name="connsiteX776" fmla="*/ 945925 w 1028700"/>
                <a:gd name="connsiteY776" fmla="*/ 127146 h 666750"/>
                <a:gd name="connsiteX777" fmla="*/ 949144 w 1028700"/>
                <a:gd name="connsiteY777" fmla="*/ 127146 h 666750"/>
                <a:gd name="connsiteX778" fmla="*/ 952364 w 1028700"/>
                <a:gd name="connsiteY778" fmla="*/ 130366 h 666750"/>
                <a:gd name="connsiteX779" fmla="*/ 952364 w 1028700"/>
                <a:gd name="connsiteY779" fmla="*/ 130366 h 666750"/>
                <a:gd name="connsiteX780" fmla="*/ 958802 w 1028700"/>
                <a:gd name="connsiteY780" fmla="*/ 136804 h 666750"/>
                <a:gd name="connsiteX781" fmla="*/ 958802 w 1028700"/>
                <a:gd name="connsiteY781" fmla="*/ 140024 h 666750"/>
                <a:gd name="connsiteX782" fmla="*/ 965251 w 1028700"/>
                <a:gd name="connsiteY782" fmla="*/ 143243 h 666750"/>
                <a:gd name="connsiteX783" fmla="*/ 968470 w 1028700"/>
                <a:gd name="connsiteY783" fmla="*/ 143243 h 666750"/>
                <a:gd name="connsiteX784" fmla="*/ 974909 w 1028700"/>
                <a:gd name="connsiteY784" fmla="*/ 140024 h 666750"/>
                <a:gd name="connsiteX785" fmla="*/ 974909 w 1028700"/>
                <a:gd name="connsiteY785" fmla="*/ 140024 h 666750"/>
                <a:gd name="connsiteX786" fmla="*/ 984568 w 1028700"/>
                <a:gd name="connsiteY786" fmla="*/ 140024 h 666750"/>
                <a:gd name="connsiteX787" fmla="*/ 1007103 w 1028700"/>
                <a:gd name="connsiteY787" fmla="*/ 133585 h 666750"/>
                <a:gd name="connsiteX788" fmla="*/ 1018372 w 1028700"/>
                <a:gd name="connsiteY788" fmla="*/ 130366 h 666750"/>
                <a:gd name="connsiteX789" fmla="*/ 1024810 w 1028700"/>
                <a:gd name="connsiteY789" fmla="*/ 123917 h 666750"/>
                <a:gd name="connsiteX790" fmla="*/ 1021591 w 1028700"/>
                <a:gd name="connsiteY790" fmla="*/ 117478 h 666750"/>
                <a:gd name="connsiteX791" fmla="*/ 1024810 w 1028700"/>
                <a:gd name="connsiteY791" fmla="*/ 111039 h 666750"/>
                <a:gd name="connsiteX792" fmla="*/ 1028030 w 1028700"/>
                <a:gd name="connsiteY792" fmla="*/ 104591 h 666750"/>
                <a:gd name="connsiteX793" fmla="*/ 1028030 w 1028700"/>
                <a:gd name="connsiteY793" fmla="*/ 98152 h 666750"/>
                <a:gd name="connsiteX794" fmla="*/ 1024810 w 1028700"/>
                <a:gd name="connsiteY794" fmla="*/ 72387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</a:cxnLst>
              <a:rect l="l" t="t" r="r" b="b"/>
              <a:pathLst>
                <a:path w="1028700" h="666750">
                  <a:moveTo>
                    <a:pt x="783333" y="504003"/>
                  </a:moveTo>
                  <a:lnTo>
                    <a:pt x="783333" y="504003"/>
                  </a:lnTo>
                  <a:lnTo>
                    <a:pt x="780113" y="507222"/>
                  </a:lnTo>
                  <a:lnTo>
                    <a:pt x="783333" y="507222"/>
                  </a:lnTo>
                  <a:lnTo>
                    <a:pt x="783333" y="507222"/>
                  </a:lnTo>
                  <a:lnTo>
                    <a:pt x="786552" y="507222"/>
                  </a:lnTo>
                  <a:lnTo>
                    <a:pt x="789772" y="507222"/>
                  </a:lnTo>
                  <a:lnTo>
                    <a:pt x="786552" y="507222"/>
                  </a:lnTo>
                  <a:lnTo>
                    <a:pt x="783333" y="504003"/>
                  </a:lnTo>
                  <a:close/>
                  <a:moveTo>
                    <a:pt x="741480" y="513661"/>
                  </a:moveTo>
                  <a:lnTo>
                    <a:pt x="738261" y="513661"/>
                  </a:lnTo>
                  <a:lnTo>
                    <a:pt x="738261" y="510441"/>
                  </a:lnTo>
                  <a:lnTo>
                    <a:pt x="735041" y="510441"/>
                  </a:lnTo>
                  <a:lnTo>
                    <a:pt x="735041" y="513661"/>
                  </a:lnTo>
                  <a:lnTo>
                    <a:pt x="738261" y="516880"/>
                  </a:lnTo>
                  <a:lnTo>
                    <a:pt x="741480" y="516880"/>
                  </a:lnTo>
                  <a:lnTo>
                    <a:pt x="744700" y="516880"/>
                  </a:lnTo>
                  <a:lnTo>
                    <a:pt x="744700" y="513661"/>
                  </a:lnTo>
                  <a:lnTo>
                    <a:pt x="741480" y="513661"/>
                  </a:lnTo>
                  <a:lnTo>
                    <a:pt x="741480" y="513661"/>
                  </a:lnTo>
                  <a:close/>
                  <a:moveTo>
                    <a:pt x="1024810" y="72387"/>
                  </a:moveTo>
                  <a:lnTo>
                    <a:pt x="1028030" y="56280"/>
                  </a:lnTo>
                  <a:lnTo>
                    <a:pt x="1024810" y="49841"/>
                  </a:lnTo>
                  <a:lnTo>
                    <a:pt x="1024810" y="41783"/>
                  </a:lnTo>
                  <a:lnTo>
                    <a:pt x="1018372" y="38564"/>
                  </a:lnTo>
                  <a:lnTo>
                    <a:pt x="1018372" y="35344"/>
                  </a:lnTo>
                  <a:lnTo>
                    <a:pt x="1018372" y="35344"/>
                  </a:lnTo>
                  <a:lnTo>
                    <a:pt x="1015152" y="32124"/>
                  </a:lnTo>
                  <a:lnTo>
                    <a:pt x="1010323" y="22457"/>
                  </a:lnTo>
                  <a:lnTo>
                    <a:pt x="1007103" y="16018"/>
                  </a:lnTo>
                  <a:lnTo>
                    <a:pt x="1003884" y="12798"/>
                  </a:lnTo>
                  <a:lnTo>
                    <a:pt x="1000665" y="9579"/>
                  </a:lnTo>
                  <a:lnTo>
                    <a:pt x="991006" y="12798"/>
                  </a:lnTo>
                  <a:lnTo>
                    <a:pt x="981348" y="19237"/>
                  </a:lnTo>
                  <a:lnTo>
                    <a:pt x="971690" y="25676"/>
                  </a:lnTo>
                  <a:lnTo>
                    <a:pt x="958802" y="32124"/>
                  </a:lnTo>
                  <a:lnTo>
                    <a:pt x="939485" y="35344"/>
                  </a:lnTo>
                  <a:lnTo>
                    <a:pt x="936266" y="38564"/>
                  </a:lnTo>
                  <a:lnTo>
                    <a:pt x="942705" y="41783"/>
                  </a:lnTo>
                  <a:lnTo>
                    <a:pt x="949144" y="41783"/>
                  </a:lnTo>
                  <a:lnTo>
                    <a:pt x="962022" y="41783"/>
                  </a:lnTo>
                  <a:lnTo>
                    <a:pt x="965251" y="41783"/>
                  </a:lnTo>
                  <a:lnTo>
                    <a:pt x="968470" y="41783"/>
                  </a:lnTo>
                  <a:lnTo>
                    <a:pt x="968470" y="46612"/>
                  </a:lnTo>
                  <a:lnTo>
                    <a:pt x="968470" y="46612"/>
                  </a:lnTo>
                  <a:lnTo>
                    <a:pt x="971690" y="49841"/>
                  </a:lnTo>
                  <a:lnTo>
                    <a:pt x="971690" y="53060"/>
                  </a:lnTo>
                  <a:lnTo>
                    <a:pt x="971690" y="53060"/>
                  </a:lnTo>
                  <a:lnTo>
                    <a:pt x="97169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68470" y="56280"/>
                  </a:lnTo>
                  <a:lnTo>
                    <a:pt x="971690" y="56280"/>
                  </a:lnTo>
                  <a:lnTo>
                    <a:pt x="971690" y="59500"/>
                  </a:lnTo>
                  <a:lnTo>
                    <a:pt x="971690" y="62719"/>
                  </a:lnTo>
                  <a:lnTo>
                    <a:pt x="971690" y="62719"/>
                  </a:lnTo>
                  <a:lnTo>
                    <a:pt x="968470" y="62719"/>
                  </a:lnTo>
                  <a:lnTo>
                    <a:pt x="965251" y="65938"/>
                  </a:lnTo>
                  <a:lnTo>
                    <a:pt x="965251" y="69167"/>
                  </a:lnTo>
                  <a:lnTo>
                    <a:pt x="965251" y="69167"/>
                  </a:lnTo>
                  <a:lnTo>
                    <a:pt x="962022" y="72387"/>
                  </a:lnTo>
                  <a:lnTo>
                    <a:pt x="939485" y="69167"/>
                  </a:lnTo>
                  <a:lnTo>
                    <a:pt x="936266" y="69167"/>
                  </a:lnTo>
                  <a:lnTo>
                    <a:pt x="933047" y="72387"/>
                  </a:lnTo>
                  <a:lnTo>
                    <a:pt x="933047" y="72387"/>
                  </a:lnTo>
                  <a:lnTo>
                    <a:pt x="926608" y="72387"/>
                  </a:lnTo>
                  <a:lnTo>
                    <a:pt x="923388" y="72387"/>
                  </a:lnTo>
                  <a:lnTo>
                    <a:pt x="920169" y="69167"/>
                  </a:lnTo>
                  <a:lnTo>
                    <a:pt x="910510" y="72387"/>
                  </a:lnTo>
                  <a:lnTo>
                    <a:pt x="907291" y="69167"/>
                  </a:lnTo>
                  <a:lnTo>
                    <a:pt x="904072" y="69167"/>
                  </a:lnTo>
                  <a:lnTo>
                    <a:pt x="907291" y="65938"/>
                  </a:lnTo>
                  <a:lnTo>
                    <a:pt x="907291" y="62719"/>
                  </a:lnTo>
                  <a:lnTo>
                    <a:pt x="916950" y="49841"/>
                  </a:lnTo>
                  <a:lnTo>
                    <a:pt x="916950" y="46612"/>
                  </a:lnTo>
                  <a:lnTo>
                    <a:pt x="920169" y="46612"/>
                  </a:lnTo>
                  <a:lnTo>
                    <a:pt x="920169" y="41783"/>
                  </a:lnTo>
                  <a:lnTo>
                    <a:pt x="920169" y="41783"/>
                  </a:lnTo>
                  <a:lnTo>
                    <a:pt x="916950" y="38564"/>
                  </a:lnTo>
                  <a:lnTo>
                    <a:pt x="916950" y="38564"/>
                  </a:lnTo>
                  <a:lnTo>
                    <a:pt x="913730" y="38564"/>
                  </a:lnTo>
                  <a:lnTo>
                    <a:pt x="910510" y="38564"/>
                  </a:lnTo>
                  <a:lnTo>
                    <a:pt x="907291" y="41783"/>
                  </a:lnTo>
                  <a:lnTo>
                    <a:pt x="904072" y="41783"/>
                  </a:lnTo>
                  <a:lnTo>
                    <a:pt x="900852" y="38564"/>
                  </a:lnTo>
                  <a:lnTo>
                    <a:pt x="900852" y="38564"/>
                  </a:lnTo>
                  <a:lnTo>
                    <a:pt x="897633" y="35344"/>
                  </a:lnTo>
                  <a:lnTo>
                    <a:pt x="891194" y="35344"/>
                  </a:lnTo>
                  <a:lnTo>
                    <a:pt x="887975" y="35344"/>
                  </a:lnTo>
                  <a:lnTo>
                    <a:pt x="884755" y="3534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81535" y="32124"/>
                  </a:lnTo>
                  <a:lnTo>
                    <a:pt x="878316" y="32124"/>
                  </a:lnTo>
                  <a:lnTo>
                    <a:pt x="875096" y="32124"/>
                  </a:lnTo>
                  <a:lnTo>
                    <a:pt x="875096" y="32124"/>
                  </a:lnTo>
                  <a:lnTo>
                    <a:pt x="865438" y="25676"/>
                  </a:lnTo>
                  <a:lnTo>
                    <a:pt x="862219" y="19237"/>
                  </a:lnTo>
                  <a:lnTo>
                    <a:pt x="855780" y="16018"/>
                  </a:lnTo>
                  <a:lnTo>
                    <a:pt x="850951" y="3131"/>
                  </a:lnTo>
                  <a:lnTo>
                    <a:pt x="847722" y="-89"/>
                  </a:lnTo>
                  <a:lnTo>
                    <a:pt x="841283" y="-89"/>
                  </a:lnTo>
                  <a:lnTo>
                    <a:pt x="767235" y="-89"/>
                  </a:lnTo>
                  <a:lnTo>
                    <a:pt x="731812" y="-89"/>
                  </a:lnTo>
                  <a:lnTo>
                    <a:pt x="630400" y="-89"/>
                  </a:lnTo>
                  <a:lnTo>
                    <a:pt x="487115" y="-89"/>
                  </a:lnTo>
                  <a:lnTo>
                    <a:pt x="445262" y="-89"/>
                  </a:lnTo>
                  <a:lnTo>
                    <a:pt x="340620" y="-89"/>
                  </a:lnTo>
                  <a:lnTo>
                    <a:pt x="327743" y="-89"/>
                  </a:lnTo>
                  <a:lnTo>
                    <a:pt x="107191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4402" y="-89"/>
                  </a:lnTo>
                  <a:lnTo>
                    <a:pt x="49241" y="3131"/>
                  </a:lnTo>
                  <a:lnTo>
                    <a:pt x="49241" y="6350"/>
                  </a:lnTo>
                  <a:lnTo>
                    <a:pt x="49241" y="12798"/>
                  </a:lnTo>
                  <a:lnTo>
                    <a:pt x="44402" y="16018"/>
                  </a:lnTo>
                  <a:lnTo>
                    <a:pt x="41183" y="19237"/>
                  </a:lnTo>
                  <a:lnTo>
                    <a:pt x="37964" y="19237"/>
                  </a:lnTo>
                  <a:lnTo>
                    <a:pt x="31525" y="22457"/>
                  </a:lnTo>
                  <a:lnTo>
                    <a:pt x="28305" y="22457"/>
                  </a:lnTo>
                  <a:lnTo>
                    <a:pt x="28305" y="25676"/>
                  </a:lnTo>
                  <a:lnTo>
                    <a:pt x="28305" y="25676"/>
                  </a:lnTo>
                  <a:lnTo>
                    <a:pt x="25085" y="28905"/>
                  </a:lnTo>
                  <a:lnTo>
                    <a:pt x="25085" y="28905"/>
                  </a:lnTo>
                  <a:lnTo>
                    <a:pt x="21866" y="25676"/>
                  </a:lnTo>
                  <a:lnTo>
                    <a:pt x="21866" y="22457"/>
                  </a:lnTo>
                  <a:lnTo>
                    <a:pt x="18647" y="19237"/>
                  </a:lnTo>
                  <a:lnTo>
                    <a:pt x="15427" y="19237"/>
                  </a:lnTo>
                  <a:lnTo>
                    <a:pt x="12208" y="22457"/>
                  </a:lnTo>
                  <a:lnTo>
                    <a:pt x="8988" y="25676"/>
                  </a:lnTo>
                  <a:lnTo>
                    <a:pt x="8988" y="32124"/>
                  </a:lnTo>
                  <a:lnTo>
                    <a:pt x="5769" y="35344"/>
                  </a:lnTo>
                  <a:lnTo>
                    <a:pt x="2550" y="38564"/>
                  </a:lnTo>
                  <a:lnTo>
                    <a:pt x="-670" y="41783"/>
                  </a:lnTo>
                  <a:lnTo>
                    <a:pt x="-670" y="46612"/>
                  </a:lnTo>
                  <a:lnTo>
                    <a:pt x="2550" y="53060"/>
                  </a:lnTo>
                  <a:lnTo>
                    <a:pt x="8988" y="56280"/>
                  </a:lnTo>
                  <a:lnTo>
                    <a:pt x="8988" y="59500"/>
                  </a:lnTo>
                  <a:lnTo>
                    <a:pt x="5769" y="69167"/>
                  </a:lnTo>
                  <a:lnTo>
                    <a:pt x="5769" y="72387"/>
                  </a:lnTo>
                  <a:lnTo>
                    <a:pt x="8988" y="75606"/>
                  </a:lnTo>
                  <a:lnTo>
                    <a:pt x="12208" y="78826"/>
                  </a:lnTo>
                  <a:lnTo>
                    <a:pt x="12208" y="78826"/>
                  </a:lnTo>
                  <a:lnTo>
                    <a:pt x="5769" y="82045"/>
                  </a:lnTo>
                  <a:lnTo>
                    <a:pt x="2550" y="85265"/>
                  </a:lnTo>
                  <a:lnTo>
                    <a:pt x="-670" y="91713"/>
                  </a:lnTo>
                  <a:lnTo>
                    <a:pt x="-670" y="98152"/>
                  </a:lnTo>
                  <a:lnTo>
                    <a:pt x="-670" y="98152"/>
                  </a:lnTo>
                  <a:lnTo>
                    <a:pt x="-670" y="101371"/>
                  </a:lnTo>
                  <a:lnTo>
                    <a:pt x="-670" y="101371"/>
                  </a:lnTo>
                  <a:lnTo>
                    <a:pt x="-670" y="104591"/>
                  </a:lnTo>
                  <a:lnTo>
                    <a:pt x="-670" y="107820"/>
                  </a:lnTo>
                  <a:lnTo>
                    <a:pt x="-670" y="107820"/>
                  </a:lnTo>
                  <a:lnTo>
                    <a:pt x="-670" y="114259"/>
                  </a:lnTo>
                  <a:lnTo>
                    <a:pt x="2550" y="117478"/>
                  </a:lnTo>
                  <a:lnTo>
                    <a:pt x="2550" y="140024"/>
                  </a:lnTo>
                  <a:lnTo>
                    <a:pt x="2550" y="146472"/>
                  </a:lnTo>
                  <a:lnTo>
                    <a:pt x="-670" y="156131"/>
                  </a:lnTo>
                  <a:lnTo>
                    <a:pt x="-670" y="162569"/>
                  </a:lnTo>
                  <a:lnTo>
                    <a:pt x="-670" y="169018"/>
                  </a:lnTo>
                  <a:lnTo>
                    <a:pt x="5769" y="175457"/>
                  </a:lnTo>
                  <a:lnTo>
                    <a:pt x="8988" y="178676"/>
                  </a:lnTo>
                  <a:lnTo>
                    <a:pt x="15427" y="181896"/>
                  </a:lnTo>
                  <a:lnTo>
                    <a:pt x="31525" y="185125"/>
                  </a:lnTo>
                  <a:lnTo>
                    <a:pt x="44402" y="188344"/>
                  </a:lnTo>
                  <a:lnTo>
                    <a:pt x="44402" y="191564"/>
                  </a:lnTo>
                  <a:lnTo>
                    <a:pt x="49241" y="194783"/>
                  </a:lnTo>
                  <a:lnTo>
                    <a:pt x="44402" y="194783"/>
                  </a:lnTo>
                  <a:lnTo>
                    <a:pt x="44402" y="198002"/>
                  </a:lnTo>
                  <a:lnTo>
                    <a:pt x="44402" y="198002"/>
                  </a:lnTo>
                  <a:lnTo>
                    <a:pt x="44402" y="201222"/>
                  </a:lnTo>
                  <a:lnTo>
                    <a:pt x="44402" y="204441"/>
                  </a:lnTo>
                  <a:lnTo>
                    <a:pt x="44402" y="204441"/>
                  </a:lnTo>
                  <a:lnTo>
                    <a:pt x="44402" y="207670"/>
                  </a:lnTo>
                  <a:lnTo>
                    <a:pt x="44402" y="210890"/>
                  </a:lnTo>
                  <a:lnTo>
                    <a:pt x="44402" y="214109"/>
                  </a:lnTo>
                  <a:lnTo>
                    <a:pt x="37964" y="210890"/>
                  </a:lnTo>
                  <a:lnTo>
                    <a:pt x="37964" y="210890"/>
                  </a:lnTo>
                  <a:lnTo>
                    <a:pt x="31525" y="214109"/>
                  </a:lnTo>
                  <a:lnTo>
                    <a:pt x="28305" y="214109"/>
                  </a:lnTo>
                  <a:lnTo>
                    <a:pt x="28305" y="214109"/>
                  </a:lnTo>
                  <a:lnTo>
                    <a:pt x="28305" y="217329"/>
                  </a:lnTo>
                  <a:lnTo>
                    <a:pt x="25085" y="22054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5085" y="223768"/>
                  </a:lnTo>
                  <a:lnTo>
                    <a:pt x="21866" y="226997"/>
                  </a:lnTo>
                  <a:lnTo>
                    <a:pt x="21866" y="226997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343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1866" y="236655"/>
                  </a:lnTo>
                  <a:lnTo>
                    <a:pt x="25085" y="236655"/>
                  </a:lnTo>
                  <a:lnTo>
                    <a:pt x="25085" y="236655"/>
                  </a:lnTo>
                  <a:lnTo>
                    <a:pt x="28305" y="236655"/>
                  </a:lnTo>
                  <a:lnTo>
                    <a:pt x="28305" y="236655"/>
                  </a:lnTo>
                  <a:lnTo>
                    <a:pt x="31525" y="239874"/>
                  </a:lnTo>
                  <a:lnTo>
                    <a:pt x="31525" y="239874"/>
                  </a:lnTo>
                  <a:lnTo>
                    <a:pt x="31525" y="243094"/>
                  </a:lnTo>
                  <a:lnTo>
                    <a:pt x="31525" y="243094"/>
                  </a:lnTo>
                  <a:lnTo>
                    <a:pt x="31525" y="247932"/>
                  </a:lnTo>
                  <a:lnTo>
                    <a:pt x="28305" y="251152"/>
                  </a:lnTo>
                  <a:lnTo>
                    <a:pt x="31525" y="251152"/>
                  </a:lnTo>
                  <a:lnTo>
                    <a:pt x="34744" y="254371"/>
                  </a:lnTo>
                  <a:lnTo>
                    <a:pt x="37964" y="254371"/>
                  </a:lnTo>
                  <a:lnTo>
                    <a:pt x="37964" y="254371"/>
                  </a:lnTo>
                  <a:lnTo>
                    <a:pt x="41183" y="254371"/>
                  </a:lnTo>
                  <a:lnTo>
                    <a:pt x="41183" y="254371"/>
                  </a:lnTo>
                  <a:lnTo>
                    <a:pt x="41183" y="257591"/>
                  </a:lnTo>
                  <a:lnTo>
                    <a:pt x="41183" y="257591"/>
                  </a:lnTo>
                  <a:lnTo>
                    <a:pt x="44402" y="257591"/>
                  </a:lnTo>
                  <a:lnTo>
                    <a:pt x="49241" y="260810"/>
                  </a:lnTo>
                  <a:lnTo>
                    <a:pt x="52460" y="264039"/>
                  </a:lnTo>
                  <a:lnTo>
                    <a:pt x="52460" y="264039"/>
                  </a:lnTo>
                  <a:lnTo>
                    <a:pt x="52460" y="273698"/>
                  </a:lnTo>
                  <a:lnTo>
                    <a:pt x="52460" y="276917"/>
                  </a:lnTo>
                  <a:lnTo>
                    <a:pt x="49241" y="276917"/>
                  </a:lnTo>
                  <a:lnTo>
                    <a:pt x="49241" y="280137"/>
                  </a:lnTo>
                  <a:lnTo>
                    <a:pt x="41183" y="283366"/>
                  </a:lnTo>
                  <a:lnTo>
                    <a:pt x="37964" y="283366"/>
                  </a:lnTo>
                  <a:lnTo>
                    <a:pt x="37964" y="286585"/>
                  </a:lnTo>
                  <a:lnTo>
                    <a:pt x="37964" y="289804"/>
                  </a:lnTo>
                  <a:lnTo>
                    <a:pt x="37964" y="289804"/>
                  </a:lnTo>
                  <a:lnTo>
                    <a:pt x="41183" y="293024"/>
                  </a:lnTo>
                  <a:lnTo>
                    <a:pt x="41183" y="289804"/>
                  </a:lnTo>
                  <a:lnTo>
                    <a:pt x="44402" y="289804"/>
                  </a:lnTo>
                  <a:lnTo>
                    <a:pt x="44402" y="289804"/>
                  </a:lnTo>
                  <a:lnTo>
                    <a:pt x="44402" y="293024"/>
                  </a:lnTo>
                  <a:lnTo>
                    <a:pt x="44402" y="296243"/>
                  </a:lnTo>
                  <a:lnTo>
                    <a:pt x="44402" y="296243"/>
                  </a:lnTo>
                  <a:lnTo>
                    <a:pt x="44402" y="299463"/>
                  </a:lnTo>
                  <a:lnTo>
                    <a:pt x="44402" y="299463"/>
                  </a:lnTo>
                  <a:lnTo>
                    <a:pt x="44402" y="302692"/>
                  </a:lnTo>
                  <a:lnTo>
                    <a:pt x="49241" y="302692"/>
                  </a:lnTo>
                  <a:lnTo>
                    <a:pt x="49241" y="302692"/>
                  </a:lnTo>
                  <a:lnTo>
                    <a:pt x="52460" y="305911"/>
                  </a:lnTo>
                  <a:lnTo>
                    <a:pt x="58900" y="315570"/>
                  </a:lnTo>
                  <a:lnTo>
                    <a:pt x="58900" y="318789"/>
                  </a:lnTo>
                  <a:lnTo>
                    <a:pt x="55680" y="322009"/>
                  </a:lnTo>
                  <a:lnTo>
                    <a:pt x="49241" y="334896"/>
                  </a:lnTo>
                  <a:lnTo>
                    <a:pt x="44402" y="338115"/>
                  </a:lnTo>
                  <a:lnTo>
                    <a:pt x="41183" y="341335"/>
                  </a:lnTo>
                  <a:lnTo>
                    <a:pt x="34744" y="344564"/>
                  </a:lnTo>
                  <a:lnTo>
                    <a:pt x="31525" y="347783"/>
                  </a:lnTo>
                  <a:lnTo>
                    <a:pt x="34744" y="351002"/>
                  </a:lnTo>
                  <a:lnTo>
                    <a:pt x="37964" y="360661"/>
                  </a:lnTo>
                  <a:lnTo>
                    <a:pt x="37964" y="363890"/>
                  </a:lnTo>
                  <a:lnTo>
                    <a:pt x="37964" y="363890"/>
                  </a:lnTo>
                  <a:lnTo>
                    <a:pt x="34744" y="370329"/>
                  </a:lnTo>
                  <a:lnTo>
                    <a:pt x="34744" y="373548"/>
                  </a:lnTo>
                  <a:lnTo>
                    <a:pt x="37964" y="376768"/>
                  </a:lnTo>
                  <a:lnTo>
                    <a:pt x="37964" y="376768"/>
                  </a:lnTo>
                  <a:lnTo>
                    <a:pt x="37964" y="379987"/>
                  </a:lnTo>
                  <a:lnTo>
                    <a:pt x="37964" y="383216"/>
                  </a:lnTo>
                  <a:lnTo>
                    <a:pt x="37964" y="386435"/>
                  </a:lnTo>
                  <a:lnTo>
                    <a:pt x="34744" y="386435"/>
                  </a:lnTo>
                  <a:lnTo>
                    <a:pt x="31525" y="386435"/>
                  </a:lnTo>
                  <a:lnTo>
                    <a:pt x="31525" y="389655"/>
                  </a:lnTo>
                  <a:lnTo>
                    <a:pt x="37964" y="396094"/>
                  </a:lnTo>
                  <a:lnTo>
                    <a:pt x="41183" y="396094"/>
                  </a:lnTo>
                  <a:lnTo>
                    <a:pt x="49241" y="392875"/>
                  </a:lnTo>
                  <a:lnTo>
                    <a:pt x="52460" y="392875"/>
                  </a:lnTo>
                  <a:lnTo>
                    <a:pt x="58900" y="396094"/>
                  </a:lnTo>
                  <a:lnTo>
                    <a:pt x="84655" y="396094"/>
                  </a:lnTo>
                  <a:lnTo>
                    <a:pt x="100752" y="399313"/>
                  </a:lnTo>
                  <a:lnTo>
                    <a:pt x="107191" y="399313"/>
                  </a:lnTo>
                  <a:lnTo>
                    <a:pt x="110410" y="399313"/>
                  </a:lnTo>
                  <a:lnTo>
                    <a:pt x="113630" y="402542"/>
                  </a:lnTo>
                  <a:lnTo>
                    <a:pt x="116850" y="402542"/>
                  </a:lnTo>
                  <a:lnTo>
                    <a:pt x="116850" y="405762"/>
                  </a:lnTo>
                  <a:lnTo>
                    <a:pt x="116850" y="408981"/>
                  </a:lnTo>
                  <a:lnTo>
                    <a:pt x="116850" y="412201"/>
                  </a:lnTo>
                  <a:lnTo>
                    <a:pt x="120069" y="412201"/>
                  </a:lnTo>
                  <a:lnTo>
                    <a:pt x="120069" y="415420"/>
                  </a:lnTo>
                  <a:lnTo>
                    <a:pt x="120069" y="415420"/>
                  </a:lnTo>
                  <a:lnTo>
                    <a:pt x="123288" y="418640"/>
                  </a:lnTo>
                  <a:lnTo>
                    <a:pt x="120069" y="421868"/>
                  </a:lnTo>
                  <a:lnTo>
                    <a:pt x="120069" y="425088"/>
                  </a:lnTo>
                  <a:lnTo>
                    <a:pt x="116850" y="425088"/>
                  </a:lnTo>
                  <a:lnTo>
                    <a:pt x="113630" y="425088"/>
                  </a:lnTo>
                  <a:lnTo>
                    <a:pt x="113630" y="428308"/>
                  </a:lnTo>
                  <a:lnTo>
                    <a:pt x="110410" y="428308"/>
                  </a:lnTo>
                  <a:lnTo>
                    <a:pt x="107191" y="434746"/>
                  </a:lnTo>
                  <a:lnTo>
                    <a:pt x="107191" y="437966"/>
                  </a:lnTo>
                  <a:lnTo>
                    <a:pt x="107191" y="441195"/>
                  </a:lnTo>
                  <a:lnTo>
                    <a:pt x="107191" y="449243"/>
                  </a:lnTo>
                  <a:lnTo>
                    <a:pt x="107191" y="455682"/>
                  </a:lnTo>
                  <a:lnTo>
                    <a:pt x="103972" y="458902"/>
                  </a:lnTo>
                  <a:lnTo>
                    <a:pt x="100752" y="462131"/>
                  </a:lnTo>
                  <a:lnTo>
                    <a:pt x="97533" y="462131"/>
                  </a:lnTo>
                  <a:lnTo>
                    <a:pt x="91094" y="462131"/>
                  </a:lnTo>
                  <a:lnTo>
                    <a:pt x="81435" y="455682"/>
                  </a:lnTo>
                  <a:lnTo>
                    <a:pt x="78216" y="452463"/>
                  </a:lnTo>
                  <a:lnTo>
                    <a:pt x="71777" y="455682"/>
                  </a:lnTo>
                  <a:lnTo>
                    <a:pt x="62119" y="458902"/>
                  </a:lnTo>
                  <a:lnTo>
                    <a:pt x="55680" y="458902"/>
                  </a:lnTo>
                  <a:lnTo>
                    <a:pt x="49241" y="455682"/>
                  </a:lnTo>
                  <a:lnTo>
                    <a:pt x="44402" y="455682"/>
                  </a:lnTo>
                  <a:lnTo>
                    <a:pt x="41183" y="455682"/>
                  </a:lnTo>
                  <a:lnTo>
                    <a:pt x="37964" y="458902"/>
                  </a:lnTo>
                  <a:lnTo>
                    <a:pt x="37964" y="458902"/>
                  </a:lnTo>
                  <a:lnTo>
                    <a:pt x="34744" y="462131"/>
                  </a:lnTo>
                  <a:lnTo>
                    <a:pt x="31525" y="462131"/>
                  </a:lnTo>
                  <a:lnTo>
                    <a:pt x="18647" y="458902"/>
                  </a:lnTo>
                  <a:lnTo>
                    <a:pt x="15427" y="458902"/>
                  </a:lnTo>
                  <a:lnTo>
                    <a:pt x="8988" y="455682"/>
                  </a:lnTo>
                  <a:lnTo>
                    <a:pt x="5769" y="455682"/>
                  </a:lnTo>
                  <a:lnTo>
                    <a:pt x="5769" y="458902"/>
                  </a:lnTo>
                  <a:lnTo>
                    <a:pt x="5769" y="468570"/>
                  </a:lnTo>
                  <a:lnTo>
                    <a:pt x="5769" y="471789"/>
                  </a:lnTo>
                  <a:lnTo>
                    <a:pt x="5769" y="478228"/>
                  </a:lnTo>
                  <a:lnTo>
                    <a:pt x="5769" y="481457"/>
                  </a:lnTo>
                  <a:lnTo>
                    <a:pt x="8988" y="481457"/>
                  </a:lnTo>
                  <a:lnTo>
                    <a:pt x="15427" y="481457"/>
                  </a:lnTo>
                  <a:lnTo>
                    <a:pt x="18647" y="481457"/>
                  </a:lnTo>
                  <a:lnTo>
                    <a:pt x="25085" y="484676"/>
                  </a:lnTo>
                  <a:lnTo>
                    <a:pt x="28305" y="487896"/>
                  </a:lnTo>
                  <a:lnTo>
                    <a:pt x="34744" y="487896"/>
                  </a:lnTo>
                  <a:lnTo>
                    <a:pt x="34744" y="484676"/>
                  </a:lnTo>
                  <a:lnTo>
                    <a:pt x="37964" y="484676"/>
                  </a:lnTo>
                  <a:lnTo>
                    <a:pt x="41183" y="484676"/>
                  </a:lnTo>
                  <a:lnTo>
                    <a:pt x="44402" y="484676"/>
                  </a:lnTo>
                  <a:lnTo>
                    <a:pt x="49241" y="487896"/>
                  </a:lnTo>
                  <a:lnTo>
                    <a:pt x="49241" y="491115"/>
                  </a:lnTo>
                  <a:lnTo>
                    <a:pt x="52460" y="491115"/>
                  </a:lnTo>
                  <a:lnTo>
                    <a:pt x="58900" y="494335"/>
                  </a:lnTo>
                  <a:lnTo>
                    <a:pt x="62119" y="491115"/>
                  </a:lnTo>
                  <a:lnTo>
                    <a:pt x="65338" y="494335"/>
                  </a:lnTo>
                  <a:lnTo>
                    <a:pt x="71777" y="497554"/>
                  </a:lnTo>
                  <a:lnTo>
                    <a:pt x="74996" y="507222"/>
                  </a:lnTo>
                  <a:lnTo>
                    <a:pt x="78216" y="516880"/>
                  </a:lnTo>
                  <a:lnTo>
                    <a:pt x="78216" y="516880"/>
                  </a:lnTo>
                  <a:lnTo>
                    <a:pt x="81435" y="523329"/>
                  </a:lnTo>
                  <a:lnTo>
                    <a:pt x="87875" y="526548"/>
                  </a:lnTo>
                  <a:lnTo>
                    <a:pt x="94313" y="532987"/>
                  </a:lnTo>
                  <a:lnTo>
                    <a:pt x="97533" y="536206"/>
                  </a:lnTo>
                  <a:lnTo>
                    <a:pt x="97533" y="542655"/>
                  </a:lnTo>
                  <a:lnTo>
                    <a:pt x="100752" y="545875"/>
                  </a:lnTo>
                  <a:lnTo>
                    <a:pt x="97533" y="552313"/>
                  </a:lnTo>
                  <a:lnTo>
                    <a:pt x="94313" y="552313"/>
                  </a:lnTo>
                  <a:lnTo>
                    <a:pt x="91094" y="558762"/>
                  </a:lnTo>
                  <a:lnTo>
                    <a:pt x="91094" y="558762"/>
                  </a:lnTo>
                  <a:lnTo>
                    <a:pt x="87875" y="561981"/>
                  </a:lnTo>
                  <a:lnTo>
                    <a:pt x="74996" y="565201"/>
                  </a:lnTo>
                  <a:lnTo>
                    <a:pt x="74996" y="568420"/>
                  </a:lnTo>
                  <a:lnTo>
                    <a:pt x="78216" y="571640"/>
                  </a:lnTo>
                  <a:lnTo>
                    <a:pt x="78216" y="574859"/>
                  </a:lnTo>
                  <a:lnTo>
                    <a:pt x="78216" y="578088"/>
                  </a:lnTo>
                  <a:lnTo>
                    <a:pt x="78216" y="581308"/>
                  </a:lnTo>
                  <a:lnTo>
                    <a:pt x="74996" y="584527"/>
                  </a:lnTo>
                  <a:lnTo>
                    <a:pt x="68558" y="584527"/>
                  </a:lnTo>
                  <a:lnTo>
                    <a:pt x="58900" y="584527"/>
                  </a:lnTo>
                  <a:lnTo>
                    <a:pt x="55680" y="584527"/>
                  </a:lnTo>
                  <a:lnTo>
                    <a:pt x="52460" y="587746"/>
                  </a:lnTo>
                  <a:lnTo>
                    <a:pt x="44402" y="590966"/>
                  </a:lnTo>
                  <a:lnTo>
                    <a:pt x="44402" y="594185"/>
                  </a:lnTo>
                  <a:lnTo>
                    <a:pt x="44402" y="594185"/>
                  </a:lnTo>
                  <a:lnTo>
                    <a:pt x="44402" y="597414"/>
                  </a:lnTo>
                  <a:lnTo>
                    <a:pt x="49241" y="597414"/>
                  </a:lnTo>
                  <a:lnTo>
                    <a:pt x="49241" y="59741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4402" y="600634"/>
                  </a:lnTo>
                  <a:lnTo>
                    <a:pt x="41183" y="603853"/>
                  </a:lnTo>
                  <a:lnTo>
                    <a:pt x="41183" y="607073"/>
                  </a:lnTo>
                  <a:lnTo>
                    <a:pt x="41183" y="610292"/>
                  </a:lnTo>
                  <a:lnTo>
                    <a:pt x="41183" y="61029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3512"/>
                  </a:lnTo>
                  <a:lnTo>
                    <a:pt x="41183" y="616741"/>
                  </a:lnTo>
                  <a:lnTo>
                    <a:pt x="37964" y="619960"/>
                  </a:lnTo>
                  <a:lnTo>
                    <a:pt x="41183" y="623179"/>
                  </a:lnTo>
                  <a:lnTo>
                    <a:pt x="41183" y="623179"/>
                  </a:lnTo>
                  <a:lnTo>
                    <a:pt x="44402" y="626399"/>
                  </a:lnTo>
                  <a:lnTo>
                    <a:pt x="44402" y="629618"/>
                  </a:lnTo>
                  <a:lnTo>
                    <a:pt x="44402" y="632838"/>
                  </a:lnTo>
                  <a:lnTo>
                    <a:pt x="44402" y="636067"/>
                  </a:lnTo>
                  <a:lnTo>
                    <a:pt x="44402" y="636067"/>
                  </a:lnTo>
                  <a:lnTo>
                    <a:pt x="44402" y="639286"/>
                  </a:lnTo>
                  <a:lnTo>
                    <a:pt x="49241" y="642506"/>
                  </a:lnTo>
                  <a:lnTo>
                    <a:pt x="52460" y="642506"/>
                  </a:lnTo>
                  <a:lnTo>
                    <a:pt x="55680" y="645725"/>
                  </a:lnTo>
                  <a:lnTo>
                    <a:pt x="58900" y="648945"/>
                  </a:lnTo>
                  <a:lnTo>
                    <a:pt x="62119" y="657003"/>
                  </a:lnTo>
                  <a:lnTo>
                    <a:pt x="62119" y="663441"/>
                  </a:lnTo>
                  <a:lnTo>
                    <a:pt x="58900" y="666661"/>
                  </a:lnTo>
                  <a:lnTo>
                    <a:pt x="58900" y="666661"/>
                  </a:lnTo>
                  <a:lnTo>
                    <a:pt x="298768" y="666661"/>
                  </a:lnTo>
                  <a:lnTo>
                    <a:pt x="451701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6684" y="666661"/>
                  </a:lnTo>
                  <a:lnTo>
                    <a:pt x="549903" y="663441"/>
                  </a:lnTo>
                  <a:lnTo>
                    <a:pt x="553123" y="660222"/>
                  </a:lnTo>
                  <a:lnTo>
                    <a:pt x="553123" y="657003"/>
                  </a:lnTo>
                  <a:lnTo>
                    <a:pt x="553123" y="653774"/>
                  </a:lnTo>
                  <a:lnTo>
                    <a:pt x="556343" y="648945"/>
                  </a:lnTo>
                  <a:lnTo>
                    <a:pt x="556343" y="645725"/>
                  </a:lnTo>
                  <a:lnTo>
                    <a:pt x="559562" y="642506"/>
                  </a:lnTo>
                  <a:lnTo>
                    <a:pt x="562782" y="636067"/>
                  </a:lnTo>
                  <a:lnTo>
                    <a:pt x="562782" y="636067"/>
                  </a:lnTo>
                  <a:lnTo>
                    <a:pt x="566001" y="632838"/>
                  </a:lnTo>
                  <a:lnTo>
                    <a:pt x="569220" y="629618"/>
                  </a:lnTo>
                  <a:lnTo>
                    <a:pt x="572440" y="632838"/>
                  </a:lnTo>
                  <a:lnTo>
                    <a:pt x="572440" y="629618"/>
                  </a:lnTo>
                  <a:lnTo>
                    <a:pt x="572440" y="629618"/>
                  </a:lnTo>
                  <a:lnTo>
                    <a:pt x="572440" y="626399"/>
                  </a:lnTo>
                  <a:lnTo>
                    <a:pt x="572440" y="626399"/>
                  </a:lnTo>
                  <a:lnTo>
                    <a:pt x="572440" y="623179"/>
                  </a:lnTo>
                  <a:lnTo>
                    <a:pt x="572440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9960"/>
                  </a:lnTo>
                  <a:lnTo>
                    <a:pt x="575659" y="616741"/>
                  </a:lnTo>
                  <a:lnTo>
                    <a:pt x="575659" y="613512"/>
                  </a:lnTo>
                  <a:lnTo>
                    <a:pt x="575659" y="607073"/>
                  </a:lnTo>
                  <a:lnTo>
                    <a:pt x="575659" y="603853"/>
                  </a:lnTo>
                  <a:lnTo>
                    <a:pt x="575659" y="600634"/>
                  </a:lnTo>
                  <a:lnTo>
                    <a:pt x="578878" y="597414"/>
                  </a:lnTo>
                  <a:lnTo>
                    <a:pt x="582098" y="597414"/>
                  </a:lnTo>
                  <a:lnTo>
                    <a:pt x="585318" y="590966"/>
                  </a:lnTo>
                  <a:lnTo>
                    <a:pt x="588537" y="584527"/>
                  </a:lnTo>
                  <a:lnTo>
                    <a:pt x="591757" y="581308"/>
                  </a:lnTo>
                  <a:lnTo>
                    <a:pt x="598195" y="574859"/>
                  </a:lnTo>
                  <a:lnTo>
                    <a:pt x="601415" y="568420"/>
                  </a:lnTo>
                  <a:lnTo>
                    <a:pt x="604634" y="561981"/>
                  </a:lnTo>
                  <a:lnTo>
                    <a:pt x="607854" y="555533"/>
                  </a:lnTo>
                  <a:lnTo>
                    <a:pt x="614292" y="549094"/>
                  </a:lnTo>
                  <a:lnTo>
                    <a:pt x="620741" y="542655"/>
                  </a:lnTo>
                  <a:lnTo>
                    <a:pt x="623961" y="539436"/>
                  </a:lnTo>
                  <a:lnTo>
                    <a:pt x="633619" y="536206"/>
                  </a:lnTo>
                  <a:lnTo>
                    <a:pt x="643277" y="536206"/>
                  </a:lnTo>
                  <a:lnTo>
                    <a:pt x="656155" y="532987"/>
                  </a:lnTo>
                  <a:lnTo>
                    <a:pt x="669033" y="532987"/>
                  </a:lnTo>
                  <a:lnTo>
                    <a:pt x="672252" y="532987"/>
                  </a:lnTo>
                  <a:lnTo>
                    <a:pt x="672252" y="529768"/>
                  </a:lnTo>
                  <a:lnTo>
                    <a:pt x="672252" y="526548"/>
                  </a:lnTo>
                  <a:lnTo>
                    <a:pt x="665813" y="523329"/>
                  </a:lnTo>
                  <a:lnTo>
                    <a:pt x="665813" y="520109"/>
                  </a:lnTo>
                  <a:lnTo>
                    <a:pt x="669033" y="520109"/>
                  </a:lnTo>
                  <a:lnTo>
                    <a:pt x="678691" y="526548"/>
                  </a:lnTo>
                  <a:lnTo>
                    <a:pt x="681910" y="523329"/>
                  </a:lnTo>
                  <a:lnTo>
                    <a:pt x="678691" y="520109"/>
                  </a:lnTo>
                  <a:lnTo>
                    <a:pt x="672252" y="520109"/>
                  </a:lnTo>
                  <a:lnTo>
                    <a:pt x="672252" y="513661"/>
                  </a:lnTo>
                  <a:lnTo>
                    <a:pt x="675472" y="510441"/>
                  </a:lnTo>
                  <a:lnTo>
                    <a:pt x="678691" y="510441"/>
                  </a:lnTo>
                  <a:lnTo>
                    <a:pt x="688350" y="507222"/>
                  </a:lnTo>
                  <a:lnTo>
                    <a:pt x="688350" y="507222"/>
                  </a:lnTo>
                  <a:lnTo>
                    <a:pt x="693178" y="507222"/>
                  </a:lnTo>
                  <a:lnTo>
                    <a:pt x="693178" y="504003"/>
                  </a:lnTo>
                  <a:lnTo>
                    <a:pt x="696398" y="504003"/>
                  </a:lnTo>
                  <a:lnTo>
                    <a:pt x="696398" y="504003"/>
                  </a:lnTo>
                  <a:lnTo>
                    <a:pt x="699618" y="504003"/>
                  </a:lnTo>
                  <a:lnTo>
                    <a:pt x="702837" y="504003"/>
                  </a:lnTo>
                  <a:lnTo>
                    <a:pt x="702837" y="507222"/>
                  </a:lnTo>
                  <a:lnTo>
                    <a:pt x="706057" y="504003"/>
                  </a:lnTo>
                  <a:lnTo>
                    <a:pt x="709276" y="500783"/>
                  </a:lnTo>
                  <a:lnTo>
                    <a:pt x="712495" y="494335"/>
                  </a:lnTo>
                  <a:lnTo>
                    <a:pt x="715715" y="497554"/>
                  </a:lnTo>
                  <a:lnTo>
                    <a:pt x="725373" y="494335"/>
                  </a:lnTo>
                  <a:lnTo>
                    <a:pt x="731812" y="497554"/>
                  </a:lnTo>
                  <a:lnTo>
                    <a:pt x="735041" y="497554"/>
                  </a:lnTo>
                  <a:lnTo>
                    <a:pt x="738261" y="500783"/>
                  </a:lnTo>
                  <a:lnTo>
                    <a:pt x="741480" y="504003"/>
                  </a:lnTo>
                  <a:lnTo>
                    <a:pt x="744700" y="504003"/>
                  </a:lnTo>
                  <a:lnTo>
                    <a:pt x="747919" y="504003"/>
                  </a:lnTo>
                  <a:lnTo>
                    <a:pt x="751138" y="504003"/>
                  </a:lnTo>
                  <a:lnTo>
                    <a:pt x="751138" y="500783"/>
                  </a:lnTo>
                  <a:lnTo>
                    <a:pt x="751138" y="497554"/>
                  </a:lnTo>
                  <a:lnTo>
                    <a:pt x="751138" y="497554"/>
                  </a:lnTo>
                  <a:lnTo>
                    <a:pt x="754358" y="497554"/>
                  </a:lnTo>
                  <a:lnTo>
                    <a:pt x="757577" y="497554"/>
                  </a:lnTo>
                  <a:lnTo>
                    <a:pt x="757577" y="500783"/>
                  </a:lnTo>
                  <a:lnTo>
                    <a:pt x="757577" y="504003"/>
                  </a:lnTo>
                  <a:lnTo>
                    <a:pt x="757577" y="504003"/>
                  </a:lnTo>
                  <a:lnTo>
                    <a:pt x="760796" y="500783"/>
                  </a:lnTo>
                  <a:lnTo>
                    <a:pt x="764016" y="500783"/>
                  </a:lnTo>
                  <a:lnTo>
                    <a:pt x="767235" y="500783"/>
                  </a:lnTo>
                  <a:lnTo>
                    <a:pt x="767235" y="504003"/>
                  </a:lnTo>
                  <a:lnTo>
                    <a:pt x="773675" y="507222"/>
                  </a:lnTo>
                  <a:lnTo>
                    <a:pt x="773675" y="504003"/>
                  </a:lnTo>
                  <a:lnTo>
                    <a:pt x="776894" y="504003"/>
                  </a:lnTo>
                  <a:lnTo>
                    <a:pt x="780113" y="504003"/>
                  </a:lnTo>
                  <a:lnTo>
                    <a:pt x="783333" y="500783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3333" y="497554"/>
                  </a:lnTo>
                  <a:lnTo>
                    <a:pt x="786552" y="497554"/>
                  </a:lnTo>
                  <a:lnTo>
                    <a:pt x="786552" y="494335"/>
                  </a:lnTo>
                  <a:lnTo>
                    <a:pt x="783333" y="494335"/>
                  </a:lnTo>
                  <a:lnTo>
                    <a:pt x="783333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6552" y="491115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89772" y="487896"/>
                  </a:lnTo>
                  <a:lnTo>
                    <a:pt x="792991" y="484676"/>
                  </a:lnTo>
                  <a:lnTo>
                    <a:pt x="792991" y="484676"/>
                  </a:lnTo>
                  <a:lnTo>
                    <a:pt x="792991" y="481457"/>
                  </a:lnTo>
                  <a:lnTo>
                    <a:pt x="789772" y="481457"/>
                  </a:lnTo>
                  <a:lnTo>
                    <a:pt x="786552" y="478228"/>
                  </a:lnTo>
                  <a:lnTo>
                    <a:pt x="783333" y="478228"/>
                  </a:lnTo>
                  <a:lnTo>
                    <a:pt x="78333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80113" y="478228"/>
                  </a:lnTo>
                  <a:lnTo>
                    <a:pt x="776894" y="478228"/>
                  </a:lnTo>
                  <a:lnTo>
                    <a:pt x="776894" y="478228"/>
                  </a:lnTo>
                  <a:lnTo>
                    <a:pt x="776894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3675" y="475008"/>
                  </a:lnTo>
                  <a:lnTo>
                    <a:pt x="770455" y="475008"/>
                  </a:lnTo>
                  <a:lnTo>
                    <a:pt x="770455" y="471789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8570"/>
                  </a:lnTo>
                  <a:lnTo>
                    <a:pt x="770455" y="465350"/>
                  </a:lnTo>
                  <a:lnTo>
                    <a:pt x="770455" y="465350"/>
                  </a:lnTo>
                  <a:lnTo>
                    <a:pt x="773675" y="462131"/>
                  </a:lnTo>
                  <a:lnTo>
                    <a:pt x="773675" y="462131"/>
                  </a:lnTo>
                  <a:lnTo>
                    <a:pt x="773675" y="458902"/>
                  </a:lnTo>
                  <a:lnTo>
                    <a:pt x="773675" y="455682"/>
                  </a:lnTo>
                  <a:lnTo>
                    <a:pt x="773675" y="452463"/>
                  </a:lnTo>
                  <a:lnTo>
                    <a:pt x="773675" y="449243"/>
                  </a:lnTo>
                  <a:lnTo>
                    <a:pt x="773675" y="444414"/>
                  </a:lnTo>
                  <a:lnTo>
                    <a:pt x="776894" y="444414"/>
                  </a:lnTo>
                  <a:lnTo>
                    <a:pt x="776894" y="441195"/>
                  </a:lnTo>
                  <a:lnTo>
                    <a:pt x="780113" y="437966"/>
                  </a:lnTo>
                  <a:lnTo>
                    <a:pt x="783333" y="434746"/>
                  </a:lnTo>
                  <a:lnTo>
                    <a:pt x="786552" y="434746"/>
                  </a:lnTo>
                  <a:lnTo>
                    <a:pt x="792991" y="431527"/>
                  </a:lnTo>
                  <a:lnTo>
                    <a:pt x="796210" y="428308"/>
                  </a:lnTo>
                  <a:lnTo>
                    <a:pt x="799430" y="428308"/>
                  </a:lnTo>
                  <a:lnTo>
                    <a:pt x="799430" y="428308"/>
                  </a:lnTo>
                  <a:lnTo>
                    <a:pt x="802650" y="428308"/>
                  </a:lnTo>
                  <a:lnTo>
                    <a:pt x="799430" y="425088"/>
                  </a:lnTo>
                  <a:lnTo>
                    <a:pt x="79943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2650" y="425088"/>
                  </a:lnTo>
                  <a:lnTo>
                    <a:pt x="805869" y="42186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5869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830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0908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5088"/>
                  </a:lnTo>
                  <a:lnTo>
                    <a:pt x="812308" y="421868"/>
                  </a:lnTo>
                  <a:lnTo>
                    <a:pt x="812308" y="421868"/>
                  </a:lnTo>
                  <a:lnTo>
                    <a:pt x="809088" y="421868"/>
                  </a:lnTo>
                  <a:lnTo>
                    <a:pt x="809088" y="418640"/>
                  </a:lnTo>
                  <a:lnTo>
                    <a:pt x="80908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864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5420"/>
                  </a:lnTo>
                  <a:lnTo>
                    <a:pt x="812308" y="412201"/>
                  </a:lnTo>
                  <a:lnTo>
                    <a:pt x="812308" y="415420"/>
                  </a:lnTo>
                  <a:lnTo>
                    <a:pt x="815527" y="415420"/>
                  </a:lnTo>
                  <a:lnTo>
                    <a:pt x="815527" y="412201"/>
                  </a:lnTo>
                  <a:lnTo>
                    <a:pt x="815527" y="412201"/>
                  </a:lnTo>
                  <a:lnTo>
                    <a:pt x="818747" y="412201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18747" y="415420"/>
                  </a:lnTo>
                  <a:lnTo>
                    <a:pt x="821966" y="415420"/>
                  </a:lnTo>
                  <a:lnTo>
                    <a:pt x="821966" y="415420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12201"/>
                  </a:lnTo>
                  <a:lnTo>
                    <a:pt x="821966" y="408981"/>
                  </a:lnTo>
                  <a:lnTo>
                    <a:pt x="821966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8981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8747" y="405762"/>
                  </a:lnTo>
                  <a:lnTo>
                    <a:pt x="815527" y="405762"/>
                  </a:lnTo>
                  <a:lnTo>
                    <a:pt x="81552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402542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18747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9313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1966" y="396094"/>
                  </a:lnTo>
                  <a:lnTo>
                    <a:pt x="825185" y="396094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5185" y="392875"/>
                  </a:lnTo>
                  <a:lnTo>
                    <a:pt x="828405" y="392875"/>
                  </a:lnTo>
                  <a:lnTo>
                    <a:pt x="828405" y="392875"/>
                  </a:lnTo>
                  <a:lnTo>
                    <a:pt x="828405" y="389655"/>
                  </a:lnTo>
                  <a:lnTo>
                    <a:pt x="831625" y="389655"/>
                  </a:lnTo>
                  <a:lnTo>
                    <a:pt x="828405" y="386435"/>
                  </a:lnTo>
                  <a:lnTo>
                    <a:pt x="828405" y="383216"/>
                  </a:lnTo>
                  <a:lnTo>
                    <a:pt x="828405" y="383216"/>
                  </a:lnTo>
                  <a:lnTo>
                    <a:pt x="825185" y="383216"/>
                  </a:lnTo>
                  <a:lnTo>
                    <a:pt x="825185" y="383216"/>
                  </a:lnTo>
                  <a:lnTo>
                    <a:pt x="825185" y="379987"/>
                  </a:lnTo>
                  <a:lnTo>
                    <a:pt x="825185" y="379987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6768"/>
                  </a:lnTo>
                  <a:lnTo>
                    <a:pt x="825185" y="373548"/>
                  </a:lnTo>
                  <a:lnTo>
                    <a:pt x="821966" y="373548"/>
                  </a:lnTo>
                  <a:lnTo>
                    <a:pt x="821966" y="370329"/>
                  </a:lnTo>
                  <a:lnTo>
                    <a:pt x="821966" y="370329"/>
                  </a:lnTo>
                  <a:lnTo>
                    <a:pt x="818747" y="367109"/>
                  </a:lnTo>
                  <a:lnTo>
                    <a:pt x="818747" y="367109"/>
                  </a:lnTo>
                  <a:lnTo>
                    <a:pt x="818747" y="360661"/>
                  </a:lnTo>
                  <a:lnTo>
                    <a:pt x="821966" y="357442"/>
                  </a:lnTo>
                  <a:lnTo>
                    <a:pt x="821966" y="354222"/>
                  </a:lnTo>
                  <a:lnTo>
                    <a:pt x="825185" y="354222"/>
                  </a:lnTo>
                  <a:lnTo>
                    <a:pt x="828405" y="351002"/>
                  </a:lnTo>
                  <a:lnTo>
                    <a:pt x="831625" y="351002"/>
                  </a:lnTo>
                  <a:lnTo>
                    <a:pt x="828405" y="347783"/>
                  </a:lnTo>
                  <a:lnTo>
                    <a:pt x="828405" y="347783"/>
                  </a:lnTo>
                  <a:lnTo>
                    <a:pt x="828405" y="344564"/>
                  </a:lnTo>
                  <a:lnTo>
                    <a:pt x="828405" y="341335"/>
                  </a:lnTo>
                  <a:lnTo>
                    <a:pt x="828405" y="338115"/>
                  </a:lnTo>
                  <a:lnTo>
                    <a:pt x="831625" y="338115"/>
                  </a:lnTo>
                  <a:lnTo>
                    <a:pt x="834844" y="334896"/>
                  </a:lnTo>
                  <a:lnTo>
                    <a:pt x="828405" y="334896"/>
                  </a:lnTo>
                  <a:lnTo>
                    <a:pt x="828405" y="331676"/>
                  </a:lnTo>
                  <a:lnTo>
                    <a:pt x="828405" y="331676"/>
                  </a:lnTo>
                  <a:lnTo>
                    <a:pt x="825185" y="325237"/>
                  </a:lnTo>
                  <a:lnTo>
                    <a:pt x="828405" y="325237"/>
                  </a:lnTo>
                  <a:lnTo>
                    <a:pt x="828405" y="322009"/>
                  </a:lnTo>
                  <a:lnTo>
                    <a:pt x="825185" y="322009"/>
                  </a:lnTo>
                  <a:lnTo>
                    <a:pt x="825185" y="322009"/>
                  </a:lnTo>
                  <a:lnTo>
                    <a:pt x="821966" y="318789"/>
                  </a:lnTo>
                  <a:lnTo>
                    <a:pt x="825185" y="315570"/>
                  </a:lnTo>
                  <a:lnTo>
                    <a:pt x="821966" y="312350"/>
                  </a:lnTo>
                  <a:lnTo>
                    <a:pt x="821966" y="309131"/>
                  </a:lnTo>
                  <a:lnTo>
                    <a:pt x="821966" y="305911"/>
                  </a:lnTo>
                  <a:lnTo>
                    <a:pt x="821966" y="302692"/>
                  </a:lnTo>
                  <a:lnTo>
                    <a:pt x="818747" y="302692"/>
                  </a:lnTo>
                  <a:lnTo>
                    <a:pt x="818747" y="299463"/>
                  </a:lnTo>
                  <a:lnTo>
                    <a:pt x="818747" y="296243"/>
                  </a:lnTo>
                  <a:lnTo>
                    <a:pt x="818747" y="293024"/>
                  </a:lnTo>
                  <a:lnTo>
                    <a:pt x="818747" y="293024"/>
                  </a:lnTo>
                  <a:lnTo>
                    <a:pt x="815527" y="286585"/>
                  </a:lnTo>
                  <a:lnTo>
                    <a:pt x="815527" y="283366"/>
                  </a:lnTo>
                  <a:lnTo>
                    <a:pt x="815527" y="273698"/>
                  </a:lnTo>
                  <a:lnTo>
                    <a:pt x="815527" y="273698"/>
                  </a:lnTo>
                  <a:lnTo>
                    <a:pt x="818747" y="270478"/>
                  </a:lnTo>
                  <a:lnTo>
                    <a:pt x="818747" y="267259"/>
                  </a:lnTo>
                  <a:lnTo>
                    <a:pt x="821966" y="260810"/>
                  </a:lnTo>
                  <a:lnTo>
                    <a:pt x="825185" y="260810"/>
                  </a:lnTo>
                  <a:lnTo>
                    <a:pt x="831625" y="254371"/>
                  </a:lnTo>
                  <a:lnTo>
                    <a:pt x="831625" y="251152"/>
                  </a:lnTo>
                  <a:lnTo>
                    <a:pt x="838064" y="239874"/>
                  </a:lnTo>
                  <a:lnTo>
                    <a:pt x="847722" y="230216"/>
                  </a:lnTo>
                  <a:lnTo>
                    <a:pt x="850951" y="230216"/>
                  </a:lnTo>
                  <a:lnTo>
                    <a:pt x="850951" y="226997"/>
                  </a:lnTo>
                  <a:lnTo>
                    <a:pt x="850951" y="223768"/>
                  </a:lnTo>
                  <a:lnTo>
                    <a:pt x="850951" y="220548"/>
                  </a:lnTo>
                  <a:lnTo>
                    <a:pt x="850951" y="217329"/>
                  </a:lnTo>
                  <a:lnTo>
                    <a:pt x="850951" y="214109"/>
                  </a:lnTo>
                  <a:lnTo>
                    <a:pt x="850951" y="210890"/>
                  </a:lnTo>
                  <a:lnTo>
                    <a:pt x="855780" y="210890"/>
                  </a:lnTo>
                  <a:lnTo>
                    <a:pt x="859000" y="207670"/>
                  </a:lnTo>
                  <a:lnTo>
                    <a:pt x="859000" y="207670"/>
                  </a:lnTo>
                  <a:lnTo>
                    <a:pt x="865438" y="201222"/>
                  </a:lnTo>
                  <a:lnTo>
                    <a:pt x="884755" y="188344"/>
                  </a:lnTo>
                  <a:lnTo>
                    <a:pt x="910510" y="178676"/>
                  </a:lnTo>
                  <a:lnTo>
                    <a:pt x="923388" y="175457"/>
                  </a:lnTo>
                  <a:lnTo>
                    <a:pt x="936266" y="165798"/>
                  </a:lnTo>
                  <a:lnTo>
                    <a:pt x="939485" y="162569"/>
                  </a:lnTo>
                  <a:lnTo>
                    <a:pt x="939485" y="159350"/>
                  </a:lnTo>
                  <a:lnTo>
                    <a:pt x="939485" y="156131"/>
                  </a:lnTo>
                  <a:lnTo>
                    <a:pt x="939485" y="156131"/>
                  </a:lnTo>
                  <a:lnTo>
                    <a:pt x="936266" y="156131"/>
                  </a:lnTo>
                  <a:lnTo>
                    <a:pt x="926608" y="159350"/>
                  </a:lnTo>
                  <a:lnTo>
                    <a:pt x="926608" y="159350"/>
                  </a:lnTo>
                  <a:lnTo>
                    <a:pt x="923388" y="156131"/>
                  </a:lnTo>
                  <a:lnTo>
                    <a:pt x="920169" y="156131"/>
                  </a:lnTo>
                  <a:lnTo>
                    <a:pt x="920169" y="15613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6950" y="152911"/>
                  </a:lnTo>
                  <a:lnTo>
                    <a:pt x="913730" y="152911"/>
                  </a:lnTo>
                  <a:lnTo>
                    <a:pt x="910510" y="152911"/>
                  </a:lnTo>
                  <a:lnTo>
                    <a:pt x="907291" y="152911"/>
                  </a:lnTo>
                  <a:lnTo>
                    <a:pt x="907291" y="152911"/>
                  </a:lnTo>
                  <a:lnTo>
                    <a:pt x="904072" y="152911"/>
                  </a:lnTo>
                  <a:lnTo>
                    <a:pt x="900852" y="149692"/>
                  </a:lnTo>
                  <a:lnTo>
                    <a:pt x="897633" y="149692"/>
                  </a:lnTo>
                  <a:lnTo>
                    <a:pt x="894413" y="143243"/>
                  </a:lnTo>
                  <a:lnTo>
                    <a:pt x="887975" y="143243"/>
                  </a:lnTo>
                  <a:lnTo>
                    <a:pt x="875096" y="133585"/>
                  </a:lnTo>
                  <a:lnTo>
                    <a:pt x="865438" y="133585"/>
                  </a:lnTo>
                  <a:lnTo>
                    <a:pt x="862219" y="130366"/>
                  </a:lnTo>
                  <a:lnTo>
                    <a:pt x="859000" y="127146"/>
                  </a:lnTo>
                  <a:lnTo>
                    <a:pt x="855780" y="127146"/>
                  </a:lnTo>
                  <a:lnTo>
                    <a:pt x="855780" y="120698"/>
                  </a:lnTo>
                  <a:lnTo>
                    <a:pt x="855780" y="120698"/>
                  </a:lnTo>
                  <a:lnTo>
                    <a:pt x="859000" y="114259"/>
                  </a:lnTo>
                  <a:lnTo>
                    <a:pt x="862219" y="111039"/>
                  </a:lnTo>
                  <a:lnTo>
                    <a:pt x="862219" y="107820"/>
                  </a:lnTo>
                  <a:lnTo>
                    <a:pt x="865438" y="107820"/>
                  </a:lnTo>
                  <a:lnTo>
                    <a:pt x="865438" y="104591"/>
                  </a:lnTo>
                  <a:lnTo>
                    <a:pt x="871877" y="101371"/>
                  </a:lnTo>
                  <a:lnTo>
                    <a:pt x="878316" y="101371"/>
                  </a:lnTo>
                  <a:lnTo>
                    <a:pt x="881535" y="101371"/>
                  </a:lnTo>
                  <a:lnTo>
                    <a:pt x="881535" y="98152"/>
                  </a:lnTo>
                  <a:lnTo>
                    <a:pt x="887975" y="91713"/>
                  </a:lnTo>
                  <a:lnTo>
                    <a:pt x="887975" y="91713"/>
                  </a:lnTo>
                  <a:lnTo>
                    <a:pt x="891194" y="91713"/>
                  </a:lnTo>
                  <a:lnTo>
                    <a:pt x="894413" y="88493"/>
                  </a:lnTo>
                  <a:lnTo>
                    <a:pt x="897633" y="85265"/>
                  </a:lnTo>
                  <a:lnTo>
                    <a:pt x="900852" y="85265"/>
                  </a:lnTo>
                  <a:lnTo>
                    <a:pt x="904072" y="85265"/>
                  </a:lnTo>
                  <a:lnTo>
                    <a:pt x="910510" y="82045"/>
                  </a:lnTo>
                  <a:lnTo>
                    <a:pt x="923388" y="82045"/>
                  </a:lnTo>
                  <a:lnTo>
                    <a:pt x="929827" y="85265"/>
                  </a:lnTo>
                  <a:lnTo>
                    <a:pt x="936266" y="85265"/>
                  </a:lnTo>
                  <a:lnTo>
                    <a:pt x="939485" y="88493"/>
                  </a:lnTo>
                  <a:lnTo>
                    <a:pt x="939485" y="91713"/>
                  </a:lnTo>
                  <a:lnTo>
                    <a:pt x="939485" y="94933"/>
                  </a:lnTo>
                  <a:lnTo>
                    <a:pt x="942705" y="94933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98152"/>
                  </a:lnTo>
                  <a:lnTo>
                    <a:pt x="945925" y="101371"/>
                  </a:lnTo>
                  <a:lnTo>
                    <a:pt x="949144" y="101371"/>
                  </a:lnTo>
                  <a:lnTo>
                    <a:pt x="949144" y="10137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52364" y="104591"/>
                  </a:lnTo>
                  <a:lnTo>
                    <a:pt x="949144" y="107820"/>
                  </a:lnTo>
                  <a:lnTo>
                    <a:pt x="949144" y="117478"/>
                  </a:lnTo>
                  <a:lnTo>
                    <a:pt x="949144" y="117478"/>
                  </a:lnTo>
                  <a:lnTo>
                    <a:pt x="945925" y="123917"/>
                  </a:lnTo>
                  <a:lnTo>
                    <a:pt x="945925" y="127146"/>
                  </a:lnTo>
                  <a:lnTo>
                    <a:pt x="949144" y="127146"/>
                  </a:lnTo>
                  <a:lnTo>
                    <a:pt x="952364" y="130366"/>
                  </a:lnTo>
                  <a:lnTo>
                    <a:pt x="952364" y="130366"/>
                  </a:lnTo>
                  <a:lnTo>
                    <a:pt x="958802" y="136804"/>
                  </a:lnTo>
                  <a:lnTo>
                    <a:pt x="958802" y="140024"/>
                  </a:lnTo>
                  <a:lnTo>
                    <a:pt x="965251" y="143243"/>
                  </a:lnTo>
                  <a:lnTo>
                    <a:pt x="968470" y="143243"/>
                  </a:lnTo>
                  <a:lnTo>
                    <a:pt x="974909" y="140024"/>
                  </a:lnTo>
                  <a:lnTo>
                    <a:pt x="974909" y="140024"/>
                  </a:lnTo>
                  <a:lnTo>
                    <a:pt x="984568" y="140024"/>
                  </a:lnTo>
                  <a:lnTo>
                    <a:pt x="1007103" y="133585"/>
                  </a:lnTo>
                  <a:lnTo>
                    <a:pt x="1018372" y="130366"/>
                  </a:lnTo>
                  <a:lnTo>
                    <a:pt x="1024810" y="123917"/>
                  </a:lnTo>
                  <a:lnTo>
                    <a:pt x="1021591" y="117478"/>
                  </a:lnTo>
                  <a:lnTo>
                    <a:pt x="1024810" y="111039"/>
                  </a:lnTo>
                  <a:lnTo>
                    <a:pt x="1028030" y="104591"/>
                  </a:lnTo>
                  <a:lnTo>
                    <a:pt x="1028030" y="98152"/>
                  </a:lnTo>
                  <a:lnTo>
                    <a:pt x="1024810" y="7238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32A6E99-0DE8-A8D6-D9C2-5C8D670C790E}"/>
                </a:ext>
              </a:extLst>
            </p:cNvPr>
            <p:cNvSpPr/>
            <p:nvPr/>
          </p:nvSpPr>
          <p:spPr>
            <a:xfrm>
              <a:off x="7609883" y="1160733"/>
              <a:ext cx="600075" cy="514350"/>
            </a:xfrm>
            <a:custGeom>
              <a:avLst/>
              <a:gdLst>
                <a:gd name="connsiteX0" fmla="*/ 599405 w 600075"/>
                <a:gd name="connsiteY0" fmla="*/ 362509 h 514350"/>
                <a:gd name="connsiteX1" fmla="*/ 596205 w 600075"/>
                <a:gd name="connsiteY1" fmla="*/ 362509 h 514350"/>
                <a:gd name="connsiteX2" fmla="*/ 596205 w 600075"/>
                <a:gd name="connsiteY2" fmla="*/ 362509 h 514350"/>
                <a:gd name="connsiteX3" fmla="*/ 596205 w 600075"/>
                <a:gd name="connsiteY3" fmla="*/ 362509 h 514350"/>
                <a:gd name="connsiteX4" fmla="*/ 596205 w 600075"/>
                <a:gd name="connsiteY4" fmla="*/ 359318 h 514350"/>
                <a:gd name="connsiteX5" fmla="*/ 596205 w 600075"/>
                <a:gd name="connsiteY5" fmla="*/ 359318 h 514350"/>
                <a:gd name="connsiteX6" fmla="*/ 596205 w 600075"/>
                <a:gd name="connsiteY6" fmla="*/ 359318 h 514350"/>
                <a:gd name="connsiteX7" fmla="*/ 596205 w 600075"/>
                <a:gd name="connsiteY7" fmla="*/ 359318 h 514350"/>
                <a:gd name="connsiteX8" fmla="*/ 596205 w 600075"/>
                <a:gd name="connsiteY8" fmla="*/ 359318 h 514350"/>
                <a:gd name="connsiteX9" fmla="*/ 596205 w 600075"/>
                <a:gd name="connsiteY9" fmla="*/ 359318 h 514350"/>
                <a:gd name="connsiteX10" fmla="*/ 593004 w 600075"/>
                <a:gd name="connsiteY10" fmla="*/ 359318 h 514350"/>
                <a:gd name="connsiteX11" fmla="*/ 593004 w 600075"/>
                <a:gd name="connsiteY11" fmla="*/ 359318 h 514350"/>
                <a:gd name="connsiteX12" fmla="*/ 593004 w 600075"/>
                <a:gd name="connsiteY12" fmla="*/ 359318 h 514350"/>
                <a:gd name="connsiteX13" fmla="*/ 589804 w 600075"/>
                <a:gd name="connsiteY13" fmla="*/ 359318 h 514350"/>
                <a:gd name="connsiteX14" fmla="*/ 589804 w 600075"/>
                <a:gd name="connsiteY14" fmla="*/ 359318 h 514350"/>
                <a:gd name="connsiteX15" fmla="*/ 586603 w 600075"/>
                <a:gd name="connsiteY15" fmla="*/ 356127 h 514350"/>
                <a:gd name="connsiteX16" fmla="*/ 586603 w 600075"/>
                <a:gd name="connsiteY16" fmla="*/ 356127 h 514350"/>
                <a:gd name="connsiteX17" fmla="*/ 586603 w 600075"/>
                <a:gd name="connsiteY17" fmla="*/ 356127 h 514350"/>
                <a:gd name="connsiteX18" fmla="*/ 586603 w 600075"/>
                <a:gd name="connsiteY18" fmla="*/ 352927 h 514350"/>
                <a:gd name="connsiteX19" fmla="*/ 583403 w 600075"/>
                <a:gd name="connsiteY19" fmla="*/ 352927 h 514350"/>
                <a:gd name="connsiteX20" fmla="*/ 583403 w 600075"/>
                <a:gd name="connsiteY20" fmla="*/ 349736 h 514350"/>
                <a:gd name="connsiteX21" fmla="*/ 577002 w 600075"/>
                <a:gd name="connsiteY21" fmla="*/ 346535 h 514350"/>
                <a:gd name="connsiteX22" fmla="*/ 577002 w 600075"/>
                <a:gd name="connsiteY22" fmla="*/ 343344 h 514350"/>
                <a:gd name="connsiteX23" fmla="*/ 577002 w 600075"/>
                <a:gd name="connsiteY23" fmla="*/ 343344 h 514350"/>
                <a:gd name="connsiteX24" fmla="*/ 577002 w 600075"/>
                <a:gd name="connsiteY24" fmla="*/ 343344 h 514350"/>
                <a:gd name="connsiteX25" fmla="*/ 577002 w 600075"/>
                <a:gd name="connsiteY25" fmla="*/ 340153 h 514350"/>
                <a:gd name="connsiteX26" fmla="*/ 577002 w 600075"/>
                <a:gd name="connsiteY26" fmla="*/ 340153 h 514350"/>
                <a:gd name="connsiteX27" fmla="*/ 573802 w 600075"/>
                <a:gd name="connsiteY27" fmla="*/ 340153 h 514350"/>
                <a:gd name="connsiteX28" fmla="*/ 573802 w 600075"/>
                <a:gd name="connsiteY28" fmla="*/ 340153 h 514350"/>
                <a:gd name="connsiteX29" fmla="*/ 573802 w 600075"/>
                <a:gd name="connsiteY29" fmla="*/ 336953 h 514350"/>
                <a:gd name="connsiteX30" fmla="*/ 573802 w 600075"/>
                <a:gd name="connsiteY30" fmla="*/ 336953 h 514350"/>
                <a:gd name="connsiteX31" fmla="*/ 564201 w 600075"/>
                <a:gd name="connsiteY31" fmla="*/ 333762 h 514350"/>
                <a:gd name="connsiteX32" fmla="*/ 561000 w 600075"/>
                <a:gd name="connsiteY32" fmla="*/ 330562 h 514350"/>
                <a:gd name="connsiteX33" fmla="*/ 561000 w 600075"/>
                <a:gd name="connsiteY33" fmla="*/ 327371 h 514350"/>
                <a:gd name="connsiteX34" fmla="*/ 561000 w 600075"/>
                <a:gd name="connsiteY34" fmla="*/ 327371 h 514350"/>
                <a:gd name="connsiteX35" fmla="*/ 557800 w 600075"/>
                <a:gd name="connsiteY35" fmla="*/ 327371 h 514350"/>
                <a:gd name="connsiteX36" fmla="*/ 557800 w 600075"/>
                <a:gd name="connsiteY36" fmla="*/ 324180 h 514350"/>
                <a:gd name="connsiteX37" fmla="*/ 557800 w 600075"/>
                <a:gd name="connsiteY37" fmla="*/ 324180 h 514350"/>
                <a:gd name="connsiteX38" fmla="*/ 554600 w 600075"/>
                <a:gd name="connsiteY38" fmla="*/ 324180 h 514350"/>
                <a:gd name="connsiteX39" fmla="*/ 554600 w 600075"/>
                <a:gd name="connsiteY39" fmla="*/ 324180 h 514350"/>
                <a:gd name="connsiteX40" fmla="*/ 554600 w 600075"/>
                <a:gd name="connsiteY40" fmla="*/ 324180 h 514350"/>
                <a:gd name="connsiteX41" fmla="*/ 551399 w 600075"/>
                <a:gd name="connsiteY41" fmla="*/ 324180 h 514350"/>
                <a:gd name="connsiteX42" fmla="*/ 548199 w 600075"/>
                <a:gd name="connsiteY42" fmla="*/ 320980 h 514350"/>
                <a:gd name="connsiteX43" fmla="*/ 548199 w 600075"/>
                <a:gd name="connsiteY43" fmla="*/ 317789 h 514350"/>
                <a:gd name="connsiteX44" fmla="*/ 548199 w 600075"/>
                <a:gd name="connsiteY44" fmla="*/ 317789 h 514350"/>
                <a:gd name="connsiteX45" fmla="*/ 548199 w 600075"/>
                <a:gd name="connsiteY45" fmla="*/ 317789 h 514350"/>
                <a:gd name="connsiteX46" fmla="*/ 541798 w 600075"/>
                <a:gd name="connsiteY46" fmla="*/ 314588 h 514350"/>
                <a:gd name="connsiteX47" fmla="*/ 541798 w 600075"/>
                <a:gd name="connsiteY47" fmla="*/ 314588 h 514350"/>
                <a:gd name="connsiteX48" fmla="*/ 538598 w 600075"/>
                <a:gd name="connsiteY48" fmla="*/ 314588 h 514350"/>
                <a:gd name="connsiteX49" fmla="*/ 535397 w 600075"/>
                <a:gd name="connsiteY49" fmla="*/ 311398 h 514350"/>
                <a:gd name="connsiteX50" fmla="*/ 535397 w 600075"/>
                <a:gd name="connsiteY50" fmla="*/ 308207 h 514350"/>
                <a:gd name="connsiteX51" fmla="*/ 532196 w 600075"/>
                <a:gd name="connsiteY51" fmla="*/ 305006 h 514350"/>
                <a:gd name="connsiteX52" fmla="*/ 532196 w 600075"/>
                <a:gd name="connsiteY52" fmla="*/ 301815 h 514350"/>
                <a:gd name="connsiteX53" fmla="*/ 528996 w 600075"/>
                <a:gd name="connsiteY53" fmla="*/ 301815 h 514350"/>
                <a:gd name="connsiteX54" fmla="*/ 525796 w 600075"/>
                <a:gd name="connsiteY54" fmla="*/ 298615 h 514350"/>
                <a:gd name="connsiteX55" fmla="*/ 519395 w 600075"/>
                <a:gd name="connsiteY55" fmla="*/ 295424 h 514350"/>
                <a:gd name="connsiteX56" fmla="*/ 516194 w 600075"/>
                <a:gd name="connsiteY56" fmla="*/ 295424 h 514350"/>
                <a:gd name="connsiteX57" fmla="*/ 512994 w 600075"/>
                <a:gd name="connsiteY57" fmla="*/ 292224 h 514350"/>
                <a:gd name="connsiteX58" fmla="*/ 509794 w 600075"/>
                <a:gd name="connsiteY58" fmla="*/ 292224 h 514350"/>
                <a:gd name="connsiteX59" fmla="*/ 506593 w 600075"/>
                <a:gd name="connsiteY59" fmla="*/ 289033 h 514350"/>
                <a:gd name="connsiteX60" fmla="*/ 506593 w 600075"/>
                <a:gd name="connsiteY60" fmla="*/ 289033 h 514350"/>
                <a:gd name="connsiteX61" fmla="*/ 506593 w 600075"/>
                <a:gd name="connsiteY61" fmla="*/ 285842 h 514350"/>
                <a:gd name="connsiteX62" fmla="*/ 506593 w 600075"/>
                <a:gd name="connsiteY62" fmla="*/ 285842 h 514350"/>
                <a:gd name="connsiteX63" fmla="*/ 503393 w 600075"/>
                <a:gd name="connsiteY63" fmla="*/ 285842 h 514350"/>
                <a:gd name="connsiteX64" fmla="*/ 503393 w 600075"/>
                <a:gd name="connsiteY64" fmla="*/ 285842 h 514350"/>
                <a:gd name="connsiteX65" fmla="*/ 503393 w 600075"/>
                <a:gd name="connsiteY65" fmla="*/ 285842 h 514350"/>
                <a:gd name="connsiteX66" fmla="*/ 500192 w 600075"/>
                <a:gd name="connsiteY66" fmla="*/ 285842 h 514350"/>
                <a:gd name="connsiteX67" fmla="*/ 500192 w 600075"/>
                <a:gd name="connsiteY67" fmla="*/ 285842 h 514350"/>
                <a:gd name="connsiteX68" fmla="*/ 500192 w 600075"/>
                <a:gd name="connsiteY68" fmla="*/ 289033 h 514350"/>
                <a:gd name="connsiteX69" fmla="*/ 500192 w 600075"/>
                <a:gd name="connsiteY69" fmla="*/ 289033 h 514350"/>
                <a:gd name="connsiteX70" fmla="*/ 500192 w 600075"/>
                <a:gd name="connsiteY70" fmla="*/ 289033 h 514350"/>
                <a:gd name="connsiteX71" fmla="*/ 496992 w 600075"/>
                <a:gd name="connsiteY71" fmla="*/ 289033 h 514350"/>
                <a:gd name="connsiteX72" fmla="*/ 496992 w 600075"/>
                <a:gd name="connsiteY72" fmla="*/ 289033 h 514350"/>
                <a:gd name="connsiteX73" fmla="*/ 493792 w 600075"/>
                <a:gd name="connsiteY73" fmla="*/ 292224 h 514350"/>
                <a:gd name="connsiteX74" fmla="*/ 493792 w 600075"/>
                <a:gd name="connsiteY74" fmla="*/ 292224 h 514350"/>
                <a:gd name="connsiteX75" fmla="*/ 490591 w 600075"/>
                <a:gd name="connsiteY75" fmla="*/ 292224 h 514350"/>
                <a:gd name="connsiteX76" fmla="*/ 490591 w 600075"/>
                <a:gd name="connsiteY76" fmla="*/ 292224 h 514350"/>
                <a:gd name="connsiteX77" fmla="*/ 490591 w 600075"/>
                <a:gd name="connsiteY77" fmla="*/ 292224 h 514350"/>
                <a:gd name="connsiteX78" fmla="*/ 487391 w 600075"/>
                <a:gd name="connsiteY78" fmla="*/ 292224 h 514350"/>
                <a:gd name="connsiteX79" fmla="*/ 484191 w 600075"/>
                <a:gd name="connsiteY79" fmla="*/ 292224 h 514350"/>
                <a:gd name="connsiteX80" fmla="*/ 484191 w 600075"/>
                <a:gd name="connsiteY80" fmla="*/ 292224 h 514350"/>
                <a:gd name="connsiteX81" fmla="*/ 484191 w 600075"/>
                <a:gd name="connsiteY81" fmla="*/ 292224 h 514350"/>
                <a:gd name="connsiteX82" fmla="*/ 484191 w 600075"/>
                <a:gd name="connsiteY82" fmla="*/ 292224 h 514350"/>
                <a:gd name="connsiteX83" fmla="*/ 484191 w 600075"/>
                <a:gd name="connsiteY83" fmla="*/ 292224 h 514350"/>
                <a:gd name="connsiteX84" fmla="*/ 480990 w 600075"/>
                <a:gd name="connsiteY84" fmla="*/ 292224 h 514350"/>
                <a:gd name="connsiteX85" fmla="*/ 480990 w 600075"/>
                <a:gd name="connsiteY85" fmla="*/ 292224 h 514350"/>
                <a:gd name="connsiteX86" fmla="*/ 480990 w 600075"/>
                <a:gd name="connsiteY86" fmla="*/ 289033 h 514350"/>
                <a:gd name="connsiteX87" fmla="*/ 477790 w 600075"/>
                <a:gd name="connsiteY87" fmla="*/ 285842 h 514350"/>
                <a:gd name="connsiteX88" fmla="*/ 477790 w 600075"/>
                <a:gd name="connsiteY88" fmla="*/ 285842 h 514350"/>
                <a:gd name="connsiteX89" fmla="*/ 477790 w 600075"/>
                <a:gd name="connsiteY89" fmla="*/ 285842 h 514350"/>
                <a:gd name="connsiteX90" fmla="*/ 477790 w 600075"/>
                <a:gd name="connsiteY90" fmla="*/ 282642 h 514350"/>
                <a:gd name="connsiteX91" fmla="*/ 477790 w 600075"/>
                <a:gd name="connsiteY91" fmla="*/ 282642 h 514350"/>
                <a:gd name="connsiteX92" fmla="*/ 477790 w 600075"/>
                <a:gd name="connsiteY92" fmla="*/ 282642 h 514350"/>
                <a:gd name="connsiteX93" fmla="*/ 474589 w 600075"/>
                <a:gd name="connsiteY93" fmla="*/ 279451 h 514350"/>
                <a:gd name="connsiteX94" fmla="*/ 474589 w 600075"/>
                <a:gd name="connsiteY94" fmla="*/ 279451 h 514350"/>
                <a:gd name="connsiteX95" fmla="*/ 474589 w 600075"/>
                <a:gd name="connsiteY95" fmla="*/ 279451 h 514350"/>
                <a:gd name="connsiteX96" fmla="*/ 474589 w 600075"/>
                <a:gd name="connsiteY96" fmla="*/ 273059 h 514350"/>
                <a:gd name="connsiteX97" fmla="*/ 474589 w 600075"/>
                <a:gd name="connsiteY97" fmla="*/ 273059 h 514350"/>
                <a:gd name="connsiteX98" fmla="*/ 474589 w 600075"/>
                <a:gd name="connsiteY98" fmla="*/ 273059 h 514350"/>
                <a:gd name="connsiteX99" fmla="*/ 474589 w 600075"/>
                <a:gd name="connsiteY99" fmla="*/ 269869 h 514350"/>
                <a:gd name="connsiteX100" fmla="*/ 471389 w 600075"/>
                <a:gd name="connsiteY100" fmla="*/ 269869 h 514350"/>
                <a:gd name="connsiteX101" fmla="*/ 468189 w 600075"/>
                <a:gd name="connsiteY101" fmla="*/ 269869 h 514350"/>
                <a:gd name="connsiteX102" fmla="*/ 468189 w 600075"/>
                <a:gd name="connsiteY102" fmla="*/ 269869 h 514350"/>
                <a:gd name="connsiteX103" fmla="*/ 468189 w 600075"/>
                <a:gd name="connsiteY103" fmla="*/ 269869 h 514350"/>
                <a:gd name="connsiteX104" fmla="*/ 464988 w 600075"/>
                <a:gd name="connsiteY104" fmla="*/ 269869 h 514350"/>
                <a:gd name="connsiteX105" fmla="*/ 464988 w 600075"/>
                <a:gd name="connsiteY105" fmla="*/ 269869 h 514350"/>
                <a:gd name="connsiteX106" fmla="*/ 464988 w 600075"/>
                <a:gd name="connsiteY106" fmla="*/ 269869 h 514350"/>
                <a:gd name="connsiteX107" fmla="*/ 461788 w 600075"/>
                <a:gd name="connsiteY107" fmla="*/ 266668 h 514350"/>
                <a:gd name="connsiteX108" fmla="*/ 458587 w 600075"/>
                <a:gd name="connsiteY108" fmla="*/ 266668 h 514350"/>
                <a:gd name="connsiteX109" fmla="*/ 458587 w 600075"/>
                <a:gd name="connsiteY109" fmla="*/ 266668 h 514350"/>
                <a:gd name="connsiteX110" fmla="*/ 458587 w 600075"/>
                <a:gd name="connsiteY110" fmla="*/ 266668 h 514350"/>
                <a:gd name="connsiteX111" fmla="*/ 455387 w 600075"/>
                <a:gd name="connsiteY111" fmla="*/ 266668 h 514350"/>
                <a:gd name="connsiteX112" fmla="*/ 455387 w 600075"/>
                <a:gd name="connsiteY112" fmla="*/ 266668 h 514350"/>
                <a:gd name="connsiteX113" fmla="*/ 452187 w 600075"/>
                <a:gd name="connsiteY113" fmla="*/ 266668 h 514350"/>
                <a:gd name="connsiteX114" fmla="*/ 448986 w 600075"/>
                <a:gd name="connsiteY114" fmla="*/ 263477 h 514350"/>
                <a:gd name="connsiteX115" fmla="*/ 448986 w 600075"/>
                <a:gd name="connsiteY115" fmla="*/ 263477 h 514350"/>
                <a:gd name="connsiteX116" fmla="*/ 448986 w 600075"/>
                <a:gd name="connsiteY116" fmla="*/ 263477 h 514350"/>
                <a:gd name="connsiteX117" fmla="*/ 445786 w 600075"/>
                <a:gd name="connsiteY117" fmla="*/ 266668 h 514350"/>
                <a:gd name="connsiteX118" fmla="*/ 445786 w 600075"/>
                <a:gd name="connsiteY118" fmla="*/ 266668 h 514350"/>
                <a:gd name="connsiteX119" fmla="*/ 445786 w 600075"/>
                <a:gd name="connsiteY119" fmla="*/ 266668 h 514350"/>
                <a:gd name="connsiteX120" fmla="*/ 445786 w 600075"/>
                <a:gd name="connsiteY120" fmla="*/ 263477 h 514350"/>
                <a:gd name="connsiteX121" fmla="*/ 445786 w 600075"/>
                <a:gd name="connsiteY121" fmla="*/ 263477 h 514350"/>
                <a:gd name="connsiteX122" fmla="*/ 440985 w 600075"/>
                <a:gd name="connsiteY122" fmla="*/ 263477 h 514350"/>
                <a:gd name="connsiteX123" fmla="*/ 440985 w 600075"/>
                <a:gd name="connsiteY123" fmla="*/ 263477 h 514350"/>
                <a:gd name="connsiteX124" fmla="*/ 440985 w 600075"/>
                <a:gd name="connsiteY124" fmla="*/ 260277 h 514350"/>
                <a:gd name="connsiteX125" fmla="*/ 445786 w 600075"/>
                <a:gd name="connsiteY125" fmla="*/ 257086 h 514350"/>
                <a:gd name="connsiteX126" fmla="*/ 440985 w 600075"/>
                <a:gd name="connsiteY126" fmla="*/ 247504 h 514350"/>
                <a:gd name="connsiteX127" fmla="*/ 440985 w 600075"/>
                <a:gd name="connsiteY127" fmla="*/ 247504 h 514350"/>
                <a:gd name="connsiteX128" fmla="*/ 437785 w 600075"/>
                <a:gd name="connsiteY128" fmla="*/ 247504 h 514350"/>
                <a:gd name="connsiteX129" fmla="*/ 437785 w 600075"/>
                <a:gd name="connsiteY129" fmla="*/ 247504 h 514350"/>
                <a:gd name="connsiteX130" fmla="*/ 431384 w 600075"/>
                <a:gd name="connsiteY130" fmla="*/ 237922 h 514350"/>
                <a:gd name="connsiteX131" fmla="*/ 424983 w 600075"/>
                <a:gd name="connsiteY131" fmla="*/ 231530 h 514350"/>
                <a:gd name="connsiteX132" fmla="*/ 424983 w 600075"/>
                <a:gd name="connsiteY132" fmla="*/ 231530 h 514350"/>
                <a:gd name="connsiteX133" fmla="*/ 421783 w 600075"/>
                <a:gd name="connsiteY133" fmla="*/ 231530 h 514350"/>
                <a:gd name="connsiteX134" fmla="*/ 421783 w 600075"/>
                <a:gd name="connsiteY134" fmla="*/ 228330 h 514350"/>
                <a:gd name="connsiteX135" fmla="*/ 418582 w 600075"/>
                <a:gd name="connsiteY135" fmla="*/ 228330 h 514350"/>
                <a:gd name="connsiteX136" fmla="*/ 418582 w 600075"/>
                <a:gd name="connsiteY136" fmla="*/ 228330 h 514350"/>
                <a:gd name="connsiteX137" fmla="*/ 418582 w 600075"/>
                <a:gd name="connsiteY137" fmla="*/ 228330 h 514350"/>
                <a:gd name="connsiteX138" fmla="*/ 418582 w 600075"/>
                <a:gd name="connsiteY138" fmla="*/ 225139 h 514350"/>
                <a:gd name="connsiteX139" fmla="*/ 418582 w 600075"/>
                <a:gd name="connsiteY139" fmla="*/ 225139 h 514350"/>
                <a:gd name="connsiteX140" fmla="*/ 418582 w 600075"/>
                <a:gd name="connsiteY140" fmla="*/ 225139 h 514350"/>
                <a:gd name="connsiteX141" fmla="*/ 418582 w 600075"/>
                <a:gd name="connsiteY141" fmla="*/ 221948 h 514350"/>
                <a:gd name="connsiteX142" fmla="*/ 418582 w 600075"/>
                <a:gd name="connsiteY142" fmla="*/ 221948 h 514350"/>
                <a:gd name="connsiteX143" fmla="*/ 415382 w 600075"/>
                <a:gd name="connsiteY143" fmla="*/ 218748 h 514350"/>
                <a:gd name="connsiteX144" fmla="*/ 412182 w 600075"/>
                <a:gd name="connsiteY144" fmla="*/ 218748 h 514350"/>
                <a:gd name="connsiteX145" fmla="*/ 408981 w 600075"/>
                <a:gd name="connsiteY145" fmla="*/ 218748 h 514350"/>
                <a:gd name="connsiteX146" fmla="*/ 408981 w 600075"/>
                <a:gd name="connsiteY146" fmla="*/ 218748 h 514350"/>
                <a:gd name="connsiteX147" fmla="*/ 408981 w 600075"/>
                <a:gd name="connsiteY147" fmla="*/ 215557 h 514350"/>
                <a:gd name="connsiteX148" fmla="*/ 408981 w 600075"/>
                <a:gd name="connsiteY148" fmla="*/ 215557 h 514350"/>
                <a:gd name="connsiteX149" fmla="*/ 405781 w 600075"/>
                <a:gd name="connsiteY149" fmla="*/ 212357 h 514350"/>
                <a:gd name="connsiteX150" fmla="*/ 405781 w 600075"/>
                <a:gd name="connsiteY150" fmla="*/ 212357 h 514350"/>
                <a:gd name="connsiteX151" fmla="*/ 402580 w 600075"/>
                <a:gd name="connsiteY151" fmla="*/ 212357 h 514350"/>
                <a:gd name="connsiteX152" fmla="*/ 402580 w 600075"/>
                <a:gd name="connsiteY152" fmla="*/ 212357 h 514350"/>
                <a:gd name="connsiteX153" fmla="*/ 399380 w 600075"/>
                <a:gd name="connsiteY153" fmla="*/ 212357 h 514350"/>
                <a:gd name="connsiteX154" fmla="*/ 399380 w 600075"/>
                <a:gd name="connsiteY154" fmla="*/ 212357 h 514350"/>
                <a:gd name="connsiteX155" fmla="*/ 399380 w 600075"/>
                <a:gd name="connsiteY155" fmla="*/ 209166 h 514350"/>
                <a:gd name="connsiteX156" fmla="*/ 399380 w 600075"/>
                <a:gd name="connsiteY156" fmla="*/ 209166 h 514350"/>
                <a:gd name="connsiteX157" fmla="*/ 399380 w 600075"/>
                <a:gd name="connsiteY157" fmla="*/ 209166 h 514350"/>
                <a:gd name="connsiteX158" fmla="*/ 399380 w 600075"/>
                <a:gd name="connsiteY158" fmla="*/ 205975 h 514350"/>
                <a:gd name="connsiteX159" fmla="*/ 396180 w 600075"/>
                <a:gd name="connsiteY159" fmla="*/ 205975 h 514350"/>
                <a:gd name="connsiteX160" fmla="*/ 396180 w 600075"/>
                <a:gd name="connsiteY160" fmla="*/ 205975 h 514350"/>
                <a:gd name="connsiteX161" fmla="*/ 396180 w 600075"/>
                <a:gd name="connsiteY161" fmla="*/ 205975 h 514350"/>
                <a:gd name="connsiteX162" fmla="*/ 392979 w 600075"/>
                <a:gd name="connsiteY162" fmla="*/ 205975 h 514350"/>
                <a:gd name="connsiteX163" fmla="*/ 392979 w 600075"/>
                <a:gd name="connsiteY163" fmla="*/ 205975 h 514350"/>
                <a:gd name="connsiteX164" fmla="*/ 389779 w 600075"/>
                <a:gd name="connsiteY164" fmla="*/ 205975 h 514350"/>
                <a:gd name="connsiteX165" fmla="*/ 389779 w 600075"/>
                <a:gd name="connsiteY165" fmla="*/ 202774 h 514350"/>
                <a:gd name="connsiteX166" fmla="*/ 389779 w 600075"/>
                <a:gd name="connsiteY166" fmla="*/ 202774 h 514350"/>
                <a:gd name="connsiteX167" fmla="*/ 389779 w 600075"/>
                <a:gd name="connsiteY167" fmla="*/ 202774 h 514350"/>
                <a:gd name="connsiteX168" fmla="*/ 386578 w 600075"/>
                <a:gd name="connsiteY168" fmla="*/ 202774 h 514350"/>
                <a:gd name="connsiteX169" fmla="*/ 386578 w 600075"/>
                <a:gd name="connsiteY169" fmla="*/ 202774 h 514350"/>
                <a:gd name="connsiteX170" fmla="*/ 386578 w 600075"/>
                <a:gd name="connsiteY170" fmla="*/ 202774 h 514350"/>
                <a:gd name="connsiteX171" fmla="*/ 386578 w 600075"/>
                <a:gd name="connsiteY171" fmla="*/ 202774 h 514350"/>
                <a:gd name="connsiteX172" fmla="*/ 386578 w 600075"/>
                <a:gd name="connsiteY172" fmla="*/ 202774 h 514350"/>
                <a:gd name="connsiteX173" fmla="*/ 383378 w 600075"/>
                <a:gd name="connsiteY173" fmla="*/ 202774 h 514350"/>
                <a:gd name="connsiteX174" fmla="*/ 383378 w 600075"/>
                <a:gd name="connsiteY174" fmla="*/ 202774 h 514350"/>
                <a:gd name="connsiteX175" fmla="*/ 383378 w 600075"/>
                <a:gd name="connsiteY175" fmla="*/ 202774 h 514350"/>
                <a:gd name="connsiteX176" fmla="*/ 383378 w 600075"/>
                <a:gd name="connsiteY176" fmla="*/ 202774 h 514350"/>
                <a:gd name="connsiteX177" fmla="*/ 380178 w 600075"/>
                <a:gd name="connsiteY177" fmla="*/ 202774 h 514350"/>
                <a:gd name="connsiteX178" fmla="*/ 380178 w 600075"/>
                <a:gd name="connsiteY178" fmla="*/ 199584 h 514350"/>
                <a:gd name="connsiteX179" fmla="*/ 380178 w 600075"/>
                <a:gd name="connsiteY179" fmla="*/ 199584 h 514350"/>
                <a:gd name="connsiteX180" fmla="*/ 380178 w 600075"/>
                <a:gd name="connsiteY180" fmla="*/ 199584 h 514350"/>
                <a:gd name="connsiteX181" fmla="*/ 380178 w 600075"/>
                <a:gd name="connsiteY181" fmla="*/ 199584 h 514350"/>
                <a:gd name="connsiteX182" fmla="*/ 380178 w 600075"/>
                <a:gd name="connsiteY182" fmla="*/ 196383 h 514350"/>
                <a:gd name="connsiteX183" fmla="*/ 380178 w 600075"/>
                <a:gd name="connsiteY183" fmla="*/ 196383 h 514350"/>
                <a:gd name="connsiteX184" fmla="*/ 376977 w 600075"/>
                <a:gd name="connsiteY184" fmla="*/ 193192 h 514350"/>
                <a:gd name="connsiteX185" fmla="*/ 376977 w 600075"/>
                <a:gd name="connsiteY185" fmla="*/ 193192 h 514350"/>
                <a:gd name="connsiteX186" fmla="*/ 376977 w 600075"/>
                <a:gd name="connsiteY186" fmla="*/ 193192 h 514350"/>
                <a:gd name="connsiteX187" fmla="*/ 376977 w 600075"/>
                <a:gd name="connsiteY187" fmla="*/ 188401 h 514350"/>
                <a:gd name="connsiteX188" fmla="*/ 376977 w 600075"/>
                <a:gd name="connsiteY188" fmla="*/ 188401 h 514350"/>
                <a:gd name="connsiteX189" fmla="*/ 376977 w 600075"/>
                <a:gd name="connsiteY189" fmla="*/ 188401 h 514350"/>
                <a:gd name="connsiteX190" fmla="*/ 373777 w 600075"/>
                <a:gd name="connsiteY190" fmla="*/ 185201 h 514350"/>
                <a:gd name="connsiteX191" fmla="*/ 373777 w 600075"/>
                <a:gd name="connsiteY191" fmla="*/ 185201 h 514350"/>
                <a:gd name="connsiteX192" fmla="*/ 373777 w 600075"/>
                <a:gd name="connsiteY192" fmla="*/ 185201 h 514350"/>
                <a:gd name="connsiteX193" fmla="*/ 376977 w 600075"/>
                <a:gd name="connsiteY193" fmla="*/ 185201 h 514350"/>
                <a:gd name="connsiteX194" fmla="*/ 376977 w 600075"/>
                <a:gd name="connsiteY194" fmla="*/ 185201 h 514350"/>
                <a:gd name="connsiteX195" fmla="*/ 376977 w 600075"/>
                <a:gd name="connsiteY195" fmla="*/ 182010 h 514350"/>
                <a:gd name="connsiteX196" fmla="*/ 376977 w 600075"/>
                <a:gd name="connsiteY196" fmla="*/ 182010 h 514350"/>
                <a:gd name="connsiteX197" fmla="*/ 376977 w 600075"/>
                <a:gd name="connsiteY197" fmla="*/ 182010 h 514350"/>
                <a:gd name="connsiteX198" fmla="*/ 376977 w 600075"/>
                <a:gd name="connsiteY198" fmla="*/ 182010 h 514350"/>
                <a:gd name="connsiteX199" fmla="*/ 373777 w 600075"/>
                <a:gd name="connsiteY199" fmla="*/ 178819 h 514350"/>
                <a:gd name="connsiteX200" fmla="*/ 373777 w 600075"/>
                <a:gd name="connsiteY200" fmla="*/ 178819 h 514350"/>
                <a:gd name="connsiteX201" fmla="*/ 373777 w 600075"/>
                <a:gd name="connsiteY201" fmla="*/ 178819 h 514350"/>
                <a:gd name="connsiteX202" fmla="*/ 373777 w 600075"/>
                <a:gd name="connsiteY202" fmla="*/ 178819 h 514350"/>
                <a:gd name="connsiteX203" fmla="*/ 373777 w 600075"/>
                <a:gd name="connsiteY203" fmla="*/ 178819 h 514350"/>
                <a:gd name="connsiteX204" fmla="*/ 373777 w 600075"/>
                <a:gd name="connsiteY204" fmla="*/ 178819 h 514350"/>
                <a:gd name="connsiteX205" fmla="*/ 370577 w 600075"/>
                <a:gd name="connsiteY205" fmla="*/ 178819 h 514350"/>
                <a:gd name="connsiteX206" fmla="*/ 370577 w 600075"/>
                <a:gd name="connsiteY206" fmla="*/ 178819 h 514350"/>
                <a:gd name="connsiteX207" fmla="*/ 367376 w 600075"/>
                <a:gd name="connsiteY207" fmla="*/ 178819 h 514350"/>
                <a:gd name="connsiteX208" fmla="*/ 367376 w 600075"/>
                <a:gd name="connsiteY208" fmla="*/ 175619 h 514350"/>
                <a:gd name="connsiteX209" fmla="*/ 367376 w 600075"/>
                <a:gd name="connsiteY209" fmla="*/ 175619 h 514350"/>
                <a:gd name="connsiteX210" fmla="*/ 367376 w 600075"/>
                <a:gd name="connsiteY210" fmla="*/ 175619 h 514350"/>
                <a:gd name="connsiteX211" fmla="*/ 367376 w 600075"/>
                <a:gd name="connsiteY211" fmla="*/ 172428 h 514350"/>
                <a:gd name="connsiteX212" fmla="*/ 367376 w 600075"/>
                <a:gd name="connsiteY212" fmla="*/ 172428 h 514350"/>
                <a:gd name="connsiteX213" fmla="*/ 364176 w 600075"/>
                <a:gd name="connsiteY213" fmla="*/ 169227 h 514350"/>
                <a:gd name="connsiteX214" fmla="*/ 360975 w 600075"/>
                <a:gd name="connsiteY214" fmla="*/ 169227 h 514350"/>
                <a:gd name="connsiteX215" fmla="*/ 360975 w 600075"/>
                <a:gd name="connsiteY215" fmla="*/ 169227 h 514350"/>
                <a:gd name="connsiteX216" fmla="*/ 360975 w 600075"/>
                <a:gd name="connsiteY216" fmla="*/ 169227 h 514350"/>
                <a:gd name="connsiteX217" fmla="*/ 364176 w 600075"/>
                <a:gd name="connsiteY217" fmla="*/ 169227 h 514350"/>
                <a:gd name="connsiteX218" fmla="*/ 364176 w 600075"/>
                <a:gd name="connsiteY218" fmla="*/ 166036 h 514350"/>
                <a:gd name="connsiteX219" fmla="*/ 364176 w 600075"/>
                <a:gd name="connsiteY219" fmla="*/ 166036 h 514350"/>
                <a:gd name="connsiteX220" fmla="*/ 360975 w 600075"/>
                <a:gd name="connsiteY220" fmla="*/ 162846 h 514350"/>
                <a:gd name="connsiteX221" fmla="*/ 360975 w 600075"/>
                <a:gd name="connsiteY221" fmla="*/ 162846 h 514350"/>
                <a:gd name="connsiteX222" fmla="*/ 360975 w 600075"/>
                <a:gd name="connsiteY222" fmla="*/ 162846 h 514350"/>
                <a:gd name="connsiteX223" fmla="*/ 360975 w 600075"/>
                <a:gd name="connsiteY223" fmla="*/ 159645 h 514350"/>
                <a:gd name="connsiteX224" fmla="*/ 357775 w 600075"/>
                <a:gd name="connsiteY224" fmla="*/ 159645 h 514350"/>
                <a:gd name="connsiteX225" fmla="*/ 354575 w 600075"/>
                <a:gd name="connsiteY225" fmla="*/ 159645 h 514350"/>
                <a:gd name="connsiteX226" fmla="*/ 354575 w 600075"/>
                <a:gd name="connsiteY226" fmla="*/ 156454 h 514350"/>
                <a:gd name="connsiteX227" fmla="*/ 351374 w 600075"/>
                <a:gd name="connsiteY227" fmla="*/ 153254 h 514350"/>
                <a:gd name="connsiteX228" fmla="*/ 351374 w 600075"/>
                <a:gd name="connsiteY228" fmla="*/ 153254 h 514350"/>
                <a:gd name="connsiteX229" fmla="*/ 348174 w 600075"/>
                <a:gd name="connsiteY229" fmla="*/ 150063 h 514350"/>
                <a:gd name="connsiteX230" fmla="*/ 348174 w 600075"/>
                <a:gd name="connsiteY230" fmla="*/ 146872 h 514350"/>
                <a:gd name="connsiteX231" fmla="*/ 344973 w 600075"/>
                <a:gd name="connsiteY231" fmla="*/ 143672 h 514350"/>
                <a:gd name="connsiteX232" fmla="*/ 344973 w 600075"/>
                <a:gd name="connsiteY232" fmla="*/ 143672 h 514350"/>
                <a:gd name="connsiteX233" fmla="*/ 344973 w 600075"/>
                <a:gd name="connsiteY233" fmla="*/ 143672 h 514350"/>
                <a:gd name="connsiteX234" fmla="*/ 341773 w 600075"/>
                <a:gd name="connsiteY234" fmla="*/ 140481 h 514350"/>
                <a:gd name="connsiteX235" fmla="*/ 341773 w 600075"/>
                <a:gd name="connsiteY235" fmla="*/ 140481 h 514350"/>
                <a:gd name="connsiteX236" fmla="*/ 341773 w 600075"/>
                <a:gd name="connsiteY236" fmla="*/ 140481 h 514350"/>
                <a:gd name="connsiteX237" fmla="*/ 338573 w 600075"/>
                <a:gd name="connsiteY237" fmla="*/ 140481 h 514350"/>
                <a:gd name="connsiteX238" fmla="*/ 338573 w 600075"/>
                <a:gd name="connsiteY238" fmla="*/ 140481 h 514350"/>
                <a:gd name="connsiteX239" fmla="*/ 338573 w 600075"/>
                <a:gd name="connsiteY239" fmla="*/ 140481 h 514350"/>
                <a:gd name="connsiteX240" fmla="*/ 335372 w 600075"/>
                <a:gd name="connsiteY240" fmla="*/ 140481 h 514350"/>
                <a:gd name="connsiteX241" fmla="*/ 335372 w 600075"/>
                <a:gd name="connsiteY241" fmla="*/ 140481 h 514350"/>
                <a:gd name="connsiteX242" fmla="*/ 332171 w 600075"/>
                <a:gd name="connsiteY242" fmla="*/ 137281 h 514350"/>
                <a:gd name="connsiteX243" fmla="*/ 332171 w 600075"/>
                <a:gd name="connsiteY243" fmla="*/ 137281 h 514350"/>
                <a:gd name="connsiteX244" fmla="*/ 328971 w 600075"/>
                <a:gd name="connsiteY244" fmla="*/ 137281 h 514350"/>
                <a:gd name="connsiteX245" fmla="*/ 325771 w 600075"/>
                <a:gd name="connsiteY245" fmla="*/ 137281 h 514350"/>
                <a:gd name="connsiteX246" fmla="*/ 325771 w 600075"/>
                <a:gd name="connsiteY246" fmla="*/ 134090 h 514350"/>
                <a:gd name="connsiteX247" fmla="*/ 325771 w 600075"/>
                <a:gd name="connsiteY247" fmla="*/ 134090 h 514350"/>
                <a:gd name="connsiteX248" fmla="*/ 322570 w 600075"/>
                <a:gd name="connsiteY248" fmla="*/ 134090 h 514350"/>
                <a:gd name="connsiteX249" fmla="*/ 319370 w 600075"/>
                <a:gd name="connsiteY249" fmla="*/ 130899 h 514350"/>
                <a:gd name="connsiteX250" fmla="*/ 319370 w 600075"/>
                <a:gd name="connsiteY250" fmla="*/ 130899 h 514350"/>
                <a:gd name="connsiteX251" fmla="*/ 312969 w 600075"/>
                <a:gd name="connsiteY251" fmla="*/ 124507 h 514350"/>
                <a:gd name="connsiteX252" fmla="*/ 309769 w 600075"/>
                <a:gd name="connsiteY252" fmla="*/ 124507 h 514350"/>
                <a:gd name="connsiteX253" fmla="*/ 306568 w 600075"/>
                <a:gd name="connsiteY253" fmla="*/ 124507 h 514350"/>
                <a:gd name="connsiteX254" fmla="*/ 303368 w 600075"/>
                <a:gd name="connsiteY254" fmla="*/ 121307 h 514350"/>
                <a:gd name="connsiteX255" fmla="*/ 300167 w 600075"/>
                <a:gd name="connsiteY255" fmla="*/ 118116 h 514350"/>
                <a:gd name="connsiteX256" fmla="*/ 300167 w 600075"/>
                <a:gd name="connsiteY256" fmla="*/ 118116 h 514350"/>
                <a:gd name="connsiteX257" fmla="*/ 300167 w 600075"/>
                <a:gd name="connsiteY257" fmla="*/ 114925 h 514350"/>
                <a:gd name="connsiteX258" fmla="*/ 296967 w 600075"/>
                <a:gd name="connsiteY258" fmla="*/ 114925 h 514350"/>
                <a:gd name="connsiteX259" fmla="*/ 279365 w 600075"/>
                <a:gd name="connsiteY259" fmla="*/ 102143 h 514350"/>
                <a:gd name="connsiteX260" fmla="*/ 279365 w 600075"/>
                <a:gd name="connsiteY260" fmla="*/ 102143 h 514350"/>
                <a:gd name="connsiteX261" fmla="*/ 279365 w 600075"/>
                <a:gd name="connsiteY261" fmla="*/ 102143 h 514350"/>
                <a:gd name="connsiteX262" fmla="*/ 276165 w 600075"/>
                <a:gd name="connsiteY262" fmla="*/ 102143 h 514350"/>
                <a:gd name="connsiteX263" fmla="*/ 276165 w 600075"/>
                <a:gd name="connsiteY263" fmla="*/ 102143 h 514350"/>
                <a:gd name="connsiteX264" fmla="*/ 276165 w 600075"/>
                <a:gd name="connsiteY264" fmla="*/ 102143 h 514350"/>
                <a:gd name="connsiteX265" fmla="*/ 276165 w 600075"/>
                <a:gd name="connsiteY265" fmla="*/ 102143 h 514350"/>
                <a:gd name="connsiteX266" fmla="*/ 272964 w 600075"/>
                <a:gd name="connsiteY266" fmla="*/ 102143 h 514350"/>
                <a:gd name="connsiteX267" fmla="*/ 272964 w 600075"/>
                <a:gd name="connsiteY267" fmla="*/ 98952 h 514350"/>
                <a:gd name="connsiteX268" fmla="*/ 272964 w 600075"/>
                <a:gd name="connsiteY268" fmla="*/ 98952 h 514350"/>
                <a:gd name="connsiteX269" fmla="*/ 269764 w 600075"/>
                <a:gd name="connsiteY269" fmla="*/ 95752 h 514350"/>
                <a:gd name="connsiteX270" fmla="*/ 269764 w 600075"/>
                <a:gd name="connsiteY270" fmla="*/ 95752 h 514350"/>
                <a:gd name="connsiteX271" fmla="*/ 269764 w 600075"/>
                <a:gd name="connsiteY271" fmla="*/ 95752 h 514350"/>
                <a:gd name="connsiteX272" fmla="*/ 269764 w 600075"/>
                <a:gd name="connsiteY272" fmla="*/ 92561 h 514350"/>
                <a:gd name="connsiteX273" fmla="*/ 272964 w 600075"/>
                <a:gd name="connsiteY273" fmla="*/ 92561 h 514350"/>
                <a:gd name="connsiteX274" fmla="*/ 272964 w 600075"/>
                <a:gd name="connsiteY274" fmla="*/ 92561 h 514350"/>
                <a:gd name="connsiteX275" fmla="*/ 272964 w 600075"/>
                <a:gd name="connsiteY275" fmla="*/ 92561 h 514350"/>
                <a:gd name="connsiteX276" fmla="*/ 266564 w 600075"/>
                <a:gd name="connsiteY276" fmla="*/ 82978 h 514350"/>
                <a:gd name="connsiteX277" fmla="*/ 266564 w 600075"/>
                <a:gd name="connsiteY277" fmla="*/ 82978 h 514350"/>
                <a:gd name="connsiteX278" fmla="*/ 266564 w 600075"/>
                <a:gd name="connsiteY278" fmla="*/ 79778 h 514350"/>
                <a:gd name="connsiteX279" fmla="*/ 266564 w 600075"/>
                <a:gd name="connsiteY279" fmla="*/ 79778 h 514350"/>
                <a:gd name="connsiteX280" fmla="*/ 266564 w 600075"/>
                <a:gd name="connsiteY280" fmla="*/ 79778 h 514350"/>
                <a:gd name="connsiteX281" fmla="*/ 266564 w 600075"/>
                <a:gd name="connsiteY281" fmla="*/ 79778 h 514350"/>
                <a:gd name="connsiteX282" fmla="*/ 263363 w 600075"/>
                <a:gd name="connsiteY282" fmla="*/ 76587 h 514350"/>
                <a:gd name="connsiteX283" fmla="*/ 263363 w 600075"/>
                <a:gd name="connsiteY283" fmla="*/ 76587 h 514350"/>
                <a:gd name="connsiteX284" fmla="*/ 260162 w 600075"/>
                <a:gd name="connsiteY284" fmla="*/ 73387 h 514350"/>
                <a:gd name="connsiteX285" fmla="*/ 260162 w 600075"/>
                <a:gd name="connsiteY285" fmla="*/ 73387 h 514350"/>
                <a:gd name="connsiteX286" fmla="*/ 260162 w 600075"/>
                <a:gd name="connsiteY286" fmla="*/ 70196 h 514350"/>
                <a:gd name="connsiteX287" fmla="*/ 256962 w 600075"/>
                <a:gd name="connsiteY287" fmla="*/ 70196 h 514350"/>
                <a:gd name="connsiteX288" fmla="*/ 253762 w 600075"/>
                <a:gd name="connsiteY288" fmla="*/ 70196 h 514350"/>
                <a:gd name="connsiteX289" fmla="*/ 250561 w 600075"/>
                <a:gd name="connsiteY289" fmla="*/ 70196 h 514350"/>
                <a:gd name="connsiteX290" fmla="*/ 244160 w 600075"/>
                <a:gd name="connsiteY290" fmla="*/ 67005 h 514350"/>
                <a:gd name="connsiteX291" fmla="*/ 244160 w 600075"/>
                <a:gd name="connsiteY291" fmla="*/ 67005 h 514350"/>
                <a:gd name="connsiteX292" fmla="*/ 240960 w 600075"/>
                <a:gd name="connsiteY292" fmla="*/ 67005 h 514350"/>
                <a:gd name="connsiteX293" fmla="*/ 237760 w 600075"/>
                <a:gd name="connsiteY293" fmla="*/ 67005 h 514350"/>
                <a:gd name="connsiteX294" fmla="*/ 237760 w 600075"/>
                <a:gd name="connsiteY294" fmla="*/ 67005 h 514350"/>
                <a:gd name="connsiteX295" fmla="*/ 234559 w 600075"/>
                <a:gd name="connsiteY295" fmla="*/ 67005 h 514350"/>
                <a:gd name="connsiteX296" fmla="*/ 234559 w 600075"/>
                <a:gd name="connsiteY296" fmla="*/ 67005 h 514350"/>
                <a:gd name="connsiteX297" fmla="*/ 234559 w 600075"/>
                <a:gd name="connsiteY297" fmla="*/ 67005 h 514350"/>
                <a:gd name="connsiteX298" fmla="*/ 231359 w 600075"/>
                <a:gd name="connsiteY298" fmla="*/ 67005 h 514350"/>
                <a:gd name="connsiteX299" fmla="*/ 231359 w 600075"/>
                <a:gd name="connsiteY299" fmla="*/ 63805 h 514350"/>
                <a:gd name="connsiteX300" fmla="*/ 224958 w 600075"/>
                <a:gd name="connsiteY300" fmla="*/ 60614 h 514350"/>
                <a:gd name="connsiteX301" fmla="*/ 221758 w 600075"/>
                <a:gd name="connsiteY301" fmla="*/ 57413 h 514350"/>
                <a:gd name="connsiteX302" fmla="*/ 218557 w 600075"/>
                <a:gd name="connsiteY302" fmla="*/ 54223 h 514350"/>
                <a:gd name="connsiteX303" fmla="*/ 218557 w 600075"/>
                <a:gd name="connsiteY303" fmla="*/ 51032 h 514350"/>
                <a:gd name="connsiteX304" fmla="*/ 215357 w 600075"/>
                <a:gd name="connsiteY304" fmla="*/ 51032 h 514350"/>
                <a:gd name="connsiteX305" fmla="*/ 215357 w 600075"/>
                <a:gd name="connsiteY305" fmla="*/ 51032 h 514350"/>
                <a:gd name="connsiteX306" fmla="*/ 215357 w 600075"/>
                <a:gd name="connsiteY306" fmla="*/ 51032 h 514350"/>
                <a:gd name="connsiteX307" fmla="*/ 215357 w 600075"/>
                <a:gd name="connsiteY307" fmla="*/ 47831 h 514350"/>
                <a:gd name="connsiteX308" fmla="*/ 215357 w 600075"/>
                <a:gd name="connsiteY308" fmla="*/ 47831 h 514350"/>
                <a:gd name="connsiteX309" fmla="*/ 215357 w 600075"/>
                <a:gd name="connsiteY309" fmla="*/ 47831 h 514350"/>
                <a:gd name="connsiteX310" fmla="*/ 215357 w 600075"/>
                <a:gd name="connsiteY310" fmla="*/ 47831 h 514350"/>
                <a:gd name="connsiteX311" fmla="*/ 215357 w 600075"/>
                <a:gd name="connsiteY311" fmla="*/ 47831 h 514350"/>
                <a:gd name="connsiteX312" fmla="*/ 212157 w 600075"/>
                <a:gd name="connsiteY312" fmla="*/ 47831 h 514350"/>
                <a:gd name="connsiteX313" fmla="*/ 212157 w 600075"/>
                <a:gd name="connsiteY313" fmla="*/ 47831 h 514350"/>
                <a:gd name="connsiteX314" fmla="*/ 212157 w 600075"/>
                <a:gd name="connsiteY314" fmla="*/ 47831 h 514350"/>
                <a:gd name="connsiteX315" fmla="*/ 208956 w 600075"/>
                <a:gd name="connsiteY315" fmla="*/ 47831 h 514350"/>
                <a:gd name="connsiteX316" fmla="*/ 208956 w 600075"/>
                <a:gd name="connsiteY316" fmla="*/ 47831 h 514350"/>
                <a:gd name="connsiteX317" fmla="*/ 208956 w 600075"/>
                <a:gd name="connsiteY317" fmla="*/ 47831 h 514350"/>
                <a:gd name="connsiteX318" fmla="*/ 205756 w 600075"/>
                <a:gd name="connsiteY318" fmla="*/ 47831 h 514350"/>
                <a:gd name="connsiteX319" fmla="*/ 205756 w 600075"/>
                <a:gd name="connsiteY319" fmla="*/ 47831 h 514350"/>
                <a:gd name="connsiteX320" fmla="*/ 205756 w 600075"/>
                <a:gd name="connsiteY320" fmla="*/ 47831 h 514350"/>
                <a:gd name="connsiteX321" fmla="*/ 205756 w 600075"/>
                <a:gd name="connsiteY321" fmla="*/ 47831 h 514350"/>
                <a:gd name="connsiteX322" fmla="*/ 202555 w 600075"/>
                <a:gd name="connsiteY322" fmla="*/ 38249 h 514350"/>
                <a:gd name="connsiteX323" fmla="*/ 199355 w 600075"/>
                <a:gd name="connsiteY323" fmla="*/ 38249 h 514350"/>
                <a:gd name="connsiteX324" fmla="*/ 199355 w 600075"/>
                <a:gd name="connsiteY324" fmla="*/ 35049 h 514350"/>
                <a:gd name="connsiteX325" fmla="*/ 199355 w 600075"/>
                <a:gd name="connsiteY325" fmla="*/ 35049 h 514350"/>
                <a:gd name="connsiteX326" fmla="*/ 199355 w 600075"/>
                <a:gd name="connsiteY326" fmla="*/ 35049 h 514350"/>
                <a:gd name="connsiteX327" fmla="*/ 196155 w 600075"/>
                <a:gd name="connsiteY327" fmla="*/ 31858 h 514350"/>
                <a:gd name="connsiteX328" fmla="*/ 192954 w 600075"/>
                <a:gd name="connsiteY328" fmla="*/ 28667 h 514350"/>
                <a:gd name="connsiteX329" fmla="*/ 189754 w 600075"/>
                <a:gd name="connsiteY329" fmla="*/ 28667 h 514350"/>
                <a:gd name="connsiteX330" fmla="*/ 189754 w 600075"/>
                <a:gd name="connsiteY330" fmla="*/ 28667 h 514350"/>
                <a:gd name="connsiteX331" fmla="*/ 189754 w 600075"/>
                <a:gd name="connsiteY331" fmla="*/ 28667 h 514350"/>
                <a:gd name="connsiteX332" fmla="*/ 186553 w 600075"/>
                <a:gd name="connsiteY332" fmla="*/ 28667 h 514350"/>
                <a:gd name="connsiteX333" fmla="*/ 180153 w 600075"/>
                <a:gd name="connsiteY333" fmla="*/ 28667 h 514350"/>
                <a:gd name="connsiteX334" fmla="*/ 180153 w 600075"/>
                <a:gd name="connsiteY334" fmla="*/ 25467 h 514350"/>
                <a:gd name="connsiteX335" fmla="*/ 176952 w 600075"/>
                <a:gd name="connsiteY335" fmla="*/ 25467 h 514350"/>
                <a:gd name="connsiteX336" fmla="*/ 176952 w 600075"/>
                <a:gd name="connsiteY336" fmla="*/ 25467 h 514350"/>
                <a:gd name="connsiteX337" fmla="*/ 173752 w 600075"/>
                <a:gd name="connsiteY337" fmla="*/ 22276 h 514350"/>
                <a:gd name="connsiteX338" fmla="*/ 167351 w 600075"/>
                <a:gd name="connsiteY338" fmla="*/ 19075 h 514350"/>
                <a:gd name="connsiteX339" fmla="*/ 167351 w 600075"/>
                <a:gd name="connsiteY339" fmla="*/ 19075 h 514350"/>
                <a:gd name="connsiteX340" fmla="*/ 164151 w 600075"/>
                <a:gd name="connsiteY340" fmla="*/ 19075 h 514350"/>
                <a:gd name="connsiteX341" fmla="*/ 164151 w 600075"/>
                <a:gd name="connsiteY341" fmla="*/ 15884 h 514350"/>
                <a:gd name="connsiteX342" fmla="*/ 164151 w 600075"/>
                <a:gd name="connsiteY342" fmla="*/ 15884 h 514350"/>
                <a:gd name="connsiteX343" fmla="*/ 164151 w 600075"/>
                <a:gd name="connsiteY343" fmla="*/ 15884 h 514350"/>
                <a:gd name="connsiteX344" fmla="*/ 164151 w 600075"/>
                <a:gd name="connsiteY344" fmla="*/ 15884 h 514350"/>
                <a:gd name="connsiteX345" fmla="*/ 164151 w 600075"/>
                <a:gd name="connsiteY345" fmla="*/ 12694 h 514350"/>
                <a:gd name="connsiteX346" fmla="*/ 160950 w 600075"/>
                <a:gd name="connsiteY346" fmla="*/ 12694 h 514350"/>
                <a:gd name="connsiteX347" fmla="*/ 160950 w 600075"/>
                <a:gd name="connsiteY347" fmla="*/ 12694 h 514350"/>
                <a:gd name="connsiteX348" fmla="*/ 160950 w 600075"/>
                <a:gd name="connsiteY348" fmla="*/ 12694 h 514350"/>
                <a:gd name="connsiteX349" fmla="*/ 151349 w 600075"/>
                <a:gd name="connsiteY349" fmla="*/ 9493 h 514350"/>
                <a:gd name="connsiteX350" fmla="*/ 125746 w 600075"/>
                <a:gd name="connsiteY350" fmla="*/ -89 h 514350"/>
                <a:gd name="connsiteX351" fmla="*/ 125746 w 600075"/>
                <a:gd name="connsiteY351" fmla="*/ 38249 h 514350"/>
                <a:gd name="connsiteX352" fmla="*/ 34534 w 600075"/>
                <a:gd name="connsiteY352" fmla="*/ 153254 h 514350"/>
                <a:gd name="connsiteX353" fmla="*/ -670 w 600075"/>
                <a:gd name="connsiteY353" fmla="*/ 202774 h 514350"/>
                <a:gd name="connsiteX354" fmla="*/ 192954 w 600075"/>
                <a:gd name="connsiteY354" fmla="*/ 202774 h 514350"/>
                <a:gd name="connsiteX355" fmla="*/ 199355 w 600075"/>
                <a:gd name="connsiteY355" fmla="*/ 212357 h 514350"/>
                <a:gd name="connsiteX356" fmla="*/ 199355 w 600075"/>
                <a:gd name="connsiteY356" fmla="*/ 266668 h 514350"/>
                <a:gd name="connsiteX357" fmla="*/ 199355 w 600075"/>
                <a:gd name="connsiteY357" fmla="*/ 282642 h 514350"/>
                <a:gd name="connsiteX358" fmla="*/ 199355 w 600075"/>
                <a:gd name="connsiteY358" fmla="*/ 352927 h 514350"/>
                <a:gd name="connsiteX359" fmla="*/ 199355 w 600075"/>
                <a:gd name="connsiteY359" fmla="*/ 488705 h 514350"/>
                <a:gd name="connsiteX360" fmla="*/ 199355 w 600075"/>
                <a:gd name="connsiteY360" fmla="*/ 514261 h 514350"/>
                <a:gd name="connsiteX361" fmla="*/ 316169 w 600075"/>
                <a:gd name="connsiteY361" fmla="*/ 514261 h 514350"/>
                <a:gd name="connsiteX362" fmla="*/ 399380 w 600075"/>
                <a:gd name="connsiteY362" fmla="*/ 514261 h 514350"/>
                <a:gd name="connsiteX363" fmla="*/ 452187 w 600075"/>
                <a:gd name="connsiteY363" fmla="*/ 514261 h 514350"/>
                <a:gd name="connsiteX364" fmla="*/ 538598 w 600075"/>
                <a:gd name="connsiteY364" fmla="*/ 514261 h 514350"/>
                <a:gd name="connsiteX365" fmla="*/ 541798 w 600075"/>
                <a:gd name="connsiteY365" fmla="*/ 501479 h 514350"/>
                <a:gd name="connsiteX366" fmla="*/ 541798 w 600075"/>
                <a:gd name="connsiteY366" fmla="*/ 498288 h 514350"/>
                <a:gd name="connsiteX367" fmla="*/ 541798 w 600075"/>
                <a:gd name="connsiteY367" fmla="*/ 495097 h 514350"/>
                <a:gd name="connsiteX368" fmla="*/ 541798 w 600075"/>
                <a:gd name="connsiteY368" fmla="*/ 491896 h 514350"/>
                <a:gd name="connsiteX369" fmla="*/ 541798 w 600075"/>
                <a:gd name="connsiteY369" fmla="*/ 488705 h 514350"/>
                <a:gd name="connsiteX370" fmla="*/ 544998 w 600075"/>
                <a:gd name="connsiteY370" fmla="*/ 482314 h 514350"/>
                <a:gd name="connsiteX371" fmla="*/ 544998 w 600075"/>
                <a:gd name="connsiteY371" fmla="*/ 479123 h 514350"/>
                <a:gd name="connsiteX372" fmla="*/ 544998 w 600075"/>
                <a:gd name="connsiteY372" fmla="*/ 475923 h 514350"/>
                <a:gd name="connsiteX373" fmla="*/ 544998 w 600075"/>
                <a:gd name="connsiteY373" fmla="*/ 469532 h 514350"/>
                <a:gd name="connsiteX374" fmla="*/ 541798 w 600075"/>
                <a:gd name="connsiteY374" fmla="*/ 466341 h 514350"/>
                <a:gd name="connsiteX375" fmla="*/ 541798 w 600075"/>
                <a:gd name="connsiteY375" fmla="*/ 463150 h 514350"/>
                <a:gd name="connsiteX376" fmla="*/ 538598 w 600075"/>
                <a:gd name="connsiteY376" fmla="*/ 456759 h 514350"/>
                <a:gd name="connsiteX377" fmla="*/ 535397 w 600075"/>
                <a:gd name="connsiteY377" fmla="*/ 453558 h 514350"/>
                <a:gd name="connsiteX378" fmla="*/ 535397 w 600075"/>
                <a:gd name="connsiteY378" fmla="*/ 450367 h 514350"/>
                <a:gd name="connsiteX379" fmla="*/ 535397 w 600075"/>
                <a:gd name="connsiteY379" fmla="*/ 450367 h 514350"/>
                <a:gd name="connsiteX380" fmla="*/ 535397 w 600075"/>
                <a:gd name="connsiteY380" fmla="*/ 443976 h 514350"/>
                <a:gd name="connsiteX381" fmla="*/ 538598 w 600075"/>
                <a:gd name="connsiteY381" fmla="*/ 443976 h 514350"/>
                <a:gd name="connsiteX382" fmla="*/ 548199 w 600075"/>
                <a:gd name="connsiteY382" fmla="*/ 434394 h 514350"/>
                <a:gd name="connsiteX383" fmla="*/ 551399 w 600075"/>
                <a:gd name="connsiteY383" fmla="*/ 434394 h 514350"/>
                <a:gd name="connsiteX384" fmla="*/ 551399 w 600075"/>
                <a:gd name="connsiteY384" fmla="*/ 434394 h 514350"/>
                <a:gd name="connsiteX385" fmla="*/ 561000 w 600075"/>
                <a:gd name="connsiteY385" fmla="*/ 428003 h 514350"/>
                <a:gd name="connsiteX386" fmla="*/ 564201 w 600075"/>
                <a:gd name="connsiteY386" fmla="*/ 424812 h 514350"/>
                <a:gd name="connsiteX387" fmla="*/ 564201 w 600075"/>
                <a:gd name="connsiteY387" fmla="*/ 424812 h 514350"/>
                <a:gd name="connsiteX388" fmla="*/ 567401 w 600075"/>
                <a:gd name="connsiteY388" fmla="*/ 421611 h 514350"/>
                <a:gd name="connsiteX389" fmla="*/ 570602 w 600075"/>
                <a:gd name="connsiteY389" fmla="*/ 421611 h 514350"/>
                <a:gd name="connsiteX390" fmla="*/ 570602 w 600075"/>
                <a:gd name="connsiteY390" fmla="*/ 421611 h 514350"/>
                <a:gd name="connsiteX391" fmla="*/ 570602 w 600075"/>
                <a:gd name="connsiteY391" fmla="*/ 415230 h 514350"/>
                <a:gd name="connsiteX392" fmla="*/ 570602 w 600075"/>
                <a:gd name="connsiteY392" fmla="*/ 412029 h 514350"/>
                <a:gd name="connsiteX393" fmla="*/ 567401 w 600075"/>
                <a:gd name="connsiteY393" fmla="*/ 412029 h 514350"/>
                <a:gd name="connsiteX394" fmla="*/ 564201 w 600075"/>
                <a:gd name="connsiteY394" fmla="*/ 408838 h 514350"/>
                <a:gd name="connsiteX395" fmla="*/ 564201 w 600075"/>
                <a:gd name="connsiteY395" fmla="*/ 405638 h 514350"/>
                <a:gd name="connsiteX396" fmla="*/ 564201 w 600075"/>
                <a:gd name="connsiteY396" fmla="*/ 405638 h 514350"/>
                <a:gd name="connsiteX397" fmla="*/ 564201 w 600075"/>
                <a:gd name="connsiteY397" fmla="*/ 402447 h 514350"/>
                <a:gd name="connsiteX398" fmla="*/ 564201 w 600075"/>
                <a:gd name="connsiteY398" fmla="*/ 399256 h 514350"/>
                <a:gd name="connsiteX399" fmla="*/ 567401 w 600075"/>
                <a:gd name="connsiteY399" fmla="*/ 396056 h 514350"/>
                <a:gd name="connsiteX400" fmla="*/ 573802 w 600075"/>
                <a:gd name="connsiteY400" fmla="*/ 396056 h 514350"/>
                <a:gd name="connsiteX401" fmla="*/ 573802 w 600075"/>
                <a:gd name="connsiteY401" fmla="*/ 396056 h 514350"/>
                <a:gd name="connsiteX402" fmla="*/ 573802 w 600075"/>
                <a:gd name="connsiteY402" fmla="*/ 392865 h 514350"/>
                <a:gd name="connsiteX403" fmla="*/ 573802 w 600075"/>
                <a:gd name="connsiteY403" fmla="*/ 388074 h 514350"/>
                <a:gd name="connsiteX404" fmla="*/ 573802 w 600075"/>
                <a:gd name="connsiteY404" fmla="*/ 388074 h 514350"/>
                <a:gd name="connsiteX405" fmla="*/ 577002 w 600075"/>
                <a:gd name="connsiteY405" fmla="*/ 384873 h 514350"/>
                <a:gd name="connsiteX406" fmla="*/ 577002 w 600075"/>
                <a:gd name="connsiteY406" fmla="*/ 384873 h 514350"/>
                <a:gd name="connsiteX407" fmla="*/ 577002 w 600075"/>
                <a:gd name="connsiteY407" fmla="*/ 384873 h 514350"/>
                <a:gd name="connsiteX408" fmla="*/ 577002 w 600075"/>
                <a:gd name="connsiteY408" fmla="*/ 384873 h 514350"/>
                <a:gd name="connsiteX409" fmla="*/ 577002 w 600075"/>
                <a:gd name="connsiteY409" fmla="*/ 384873 h 514350"/>
                <a:gd name="connsiteX410" fmla="*/ 577002 w 600075"/>
                <a:gd name="connsiteY410" fmla="*/ 384873 h 514350"/>
                <a:gd name="connsiteX411" fmla="*/ 580203 w 600075"/>
                <a:gd name="connsiteY411" fmla="*/ 384873 h 514350"/>
                <a:gd name="connsiteX412" fmla="*/ 580203 w 600075"/>
                <a:gd name="connsiteY412" fmla="*/ 384873 h 514350"/>
                <a:gd name="connsiteX413" fmla="*/ 580203 w 600075"/>
                <a:gd name="connsiteY413" fmla="*/ 384873 h 514350"/>
                <a:gd name="connsiteX414" fmla="*/ 580203 w 600075"/>
                <a:gd name="connsiteY414" fmla="*/ 388074 h 514350"/>
                <a:gd name="connsiteX415" fmla="*/ 580203 w 600075"/>
                <a:gd name="connsiteY415" fmla="*/ 388074 h 514350"/>
                <a:gd name="connsiteX416" fmla="*/ 580203 w 600075"/>
                <a:gd name="connsiteY416" fmla="*/ 388074 h 514350"/>
                <a:gd name="connsiteX417" fmla="*/ 580203 w 600075"/>
                <a:gd name="connsiteY417" fmla="*/ 384873 h 514350"/>
                <a:gd name="connsiteX418" fmla="*/ 580203 w 600075"/>
                <a:gd name="connsiteY418" fmla="*/ 384873 h 514350"/>
                <a:gd name="connsiteX419" fmla="*/ 580203 w 600075"/>
                <a:gd name="connsiteY419" fmla="*/ 381682 h 514350"/>
                <a:gd name="connsiteX420" fmla="*/ 583403 w 600075"/>
                <a:gd name="connsiteY420" fmla="*/ 381682 h 514350"/>
                <a:gd name="connsiteX421" fmla="*/ 583403 w 600075"/>
                <a:gd name="connsiteY421" fmla="*/ 381682 h 514350"/>
                <a:gd name="connsiteX422" fmla="*/ 586603 w 600075"/>
                <a:gd name="connsiteY422" fmla="*/ 378482 h 514350"/>
                <a:gd name="connsiteX423" fmla="*/ 586603 w 600075"/>
                <a:gd name="connsiteY423" fmla="*/ 375291 h 514350"/>
                <a:gd name="connsiteX424" fmla="*/ 583403 w 600075"/>
                <a:gd name="connsiteY424" fmla="*/ 375291 h 514350"/>
                <a:gd name="connsiteX425" fmla="*/ 583403 w 600075"/>
                <a:gd name="connsiteY425" fmla="*/ 372100 h 514350"/>
                <a:gd name="connsiteX426" fmla="*/ 586603 w 600075"/>
                <a:gd name="connsiteY426" fmla="*/ 372100 h 514350"/>
                <a:gd name="connsiteX427" fmla="*/ 586603 w 600075"/>
                <a:gd name="connsiteY427" fmla="*/ 368900 h 514350"/>
                <a:gd name="connsiteX428" fmla="*/ 593004 w 600075"/>
                <a:gd name="connsiteY428" fmla="*/ 368900 h 514350"/>
                <a:gd name="connsiteX429" fmla="*/ 596205 w 600075"/>
                <a:gd name="connsiteY429" fmla="*/ 365709 h 514350"/>
                <a:gd name="connsiteX430" fmla="*/ 596205 w 600075"/>
                <a:gd name="connsiteY430" fmla="*/ 365709 h 514350"/>
                <a:gd name="connsiteX431" fmla="*/ 596205 w 600075"/>
                <a:gd name="connsiteY431" fmla="*/ 362509 h 514350"/>
                <a:gd name="connsiteX432" fmla="*/ 599405 w 600075"/>
                <a:gd name="connsiteY432" fmla="*/ 362509 h 514350"/>
                <a:gd name="connsiteX433" fmla="*/ 599405 w 600075"/>
                <a:gd name="connsiteY433" fmla="*/ 362509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</a:cxnLst>
              <a:rect l="l" t="t" r="r" b="b"/>
              <a:pathLst>
                <a:path w="600075" h="514350">
                  <a:moveTo>
                    <a:pt x="599405" y="362509"/>
                  </a:move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62509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6205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93004" y="359318"/>
                  </a:lnTo>
                  <a:lnTo>
                    <a:pt x="589804" y="359318"/>
                  </a:lnTo>
                  <a:lnTo>
                    <a:pt x="589804" y="359318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6127"/>
                  </a:lnTo>
                  <a:lnTo>
                    <a:pt x="586603" y="352927"/>
                  </a:lnTo>
                  <a:lnTo>
                    <a:pt x="583403" y="352927"/>
                  </a:lnTo>
                  <a:lnTo>
                    <a:pt x="583403" y="349736"/>
                  </a:lnTo>
                  <a:lnTo>
                    <a:pt x="577002" y="346535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3344"/>
                  </a:lnTo>
                  <a:lnTo>
                    <a:pt x="577002" y="340153"/>
                  </a:lnTo>
                  <a:lnTo>
                    <a:pt x="577002" y="340153"/>
                  </a:lnTo>
                  <a:lnTo>
                    <a:pt x="573802" y="340153"/>
                  </a:lnTo>
                  <a:lnTo>
                    <a:pt x="573802" y="340153"/>
                  </a:lnTo>
                  <a:lnTo>
                    <a:pt x="573802" y="336953"/>
                  </a:lnTo>
                  <a:lnTo>
                    <a:pt x="573802" y="336953"/>
                  </a:lnTo>
                  <a:lnTo>
                    <a:pt x="564201" y="333762"/>
                  </a:lnTo>
                  <a:lnTo>
                    <a:pt x="561000" y="330562"/>
                  </a:lnTo>
                  <a:lnTo>
                    <a:pt x="561000" y="327371"/>
                  </a:lnTo>
                  <a:lnTo>
                    <a:pt x="561000" y="327371"/>
                  </a:lnTo>
                  <a:lnTo>
                    <a:pt x="557800" y="327371"/>
                  </a:lnTo>
                  <a:lnTo>
                    <a:pt x="557800" y="324180"/>
                  </a:lnTo>
                  <a:lnTo>
                    <a:pt x="5578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4600" y="324180"/>
                  </a:lnTo>
                  <a:lnTo>
                    <a:pt x="551399" y="324180"/>
                  </a:lnTo>
                  <a:lnTo>
                    <a:pt x="548199" y="320980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8199" y="317789"/>
                  </a:lnTo>
                  <a:lnTo>
                    <a:pt x="541798" y="314588"/>
                  </a:lnTo>
                  <a:lnTo>
                    <a:pt x="541798" y="314588"/>
                  </a:lnTo>
                  <a:lnTo>
                    <a:pt x="538598" y="314588"/>
                  </a:lnTo>
                  <a:lnTo>
                    <a:pt x="535397" y="311398"/>
                  </a:lnTo>
                  <a:lnTo>
                    <a:pt x="535397" y="308207"/>
                  </a:lnTo>
                  <a:lnTo>
                    <a:pt x="532196" y="305006"/>
                  </a:lnTo>
                  <a:lnTo>
                    <a:pt x="532196" y="301815"/>
                  </a:lnTo>
                  <a:lnTo>
                    <a:pt x="528996" y="301815"/>
                  </a:lnTo>
                  <a:lnTo>
                    <a:pt x="525796" y="298615"/>
                  </a:lnTo>
                  <a:lnTo>
                    <a:pt x="519395" y="295424"/>
                  </a:lnTo>
                  <a:lnTo>
                    <a:pt x="516194" y="295424"/>
                  </a:lnTo>
                  <a:lnTo>
                    <a:pt x="512994" y="292224"/>
                  </a:lnTo>
                  <a:lnTo>
                    <a:pt x="509794" y="292224"/>
                  </a:lnTo>
                  <a:lnTo>
                    <a:pt x="506593" y="289033"/>
                  </a:lnTo>
                  <a:lnTo>
                    <a:pt x="506593" y="289033"/>
                  </a:lnTo>
                  <a:lnTo>
                    <a:pt x="506593" y="285842"/>
                  </a:lnTo>
                  <a:lnTo>
                    <a:pt x="5065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3393" y="285842"/>
                  </a:lnTo>
                  <a:lnTo>
                    <a:pt x="500192" y="285842"/>
                  </a:lnTo>
                  <a:lnTo>
                    <a:pt x="500192" y="285842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500192" y="289033"/>
                  </a:lnTo>
                  <a:lnTo>
                    <a:pt x="496992" y="289033"/>
                  </a:lnTo>
                  <a:lnTo>
                    <a:pt x="496992" y="289033"/>
                  </a:lnTo>
                  <a:lnTo>
                    <a:pt x="493792" y="292224"/>
                  </a:lnTo>
                  <a:lnTo>
                    <a:pt x="493792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90591" y="292224"/>
                  </a:lnTo>
                  <a:lnTo>
                    <a:pt x="4873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4191" y="292224"/>
                  </a:lnTo>
                  <a:lnTo>
                    <a:pt x="480990" y="292224"/>
                  </a:lnTo>
                  <a:lnTo>
                    <a:pt x="480990" y="292224"/>
                  </a:lnTo>
                  <a:lnTo>
                    <a:pt x="480990" y="289033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58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7790" y="282642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9451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73059"/>
                  </a:lnTo>
                  <a:lnTo>
                    <a:pt x="474589" y="269869"/>
                  </a:lnTo>
                  <a:lnTo>
                    <a:pt x="4713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8189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4988" y="269869"/>
                  </a:lnTo>
                  <a:lnTo>
                    <a:pt x="461788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8587" y="266668"/>
                  </a:lnTo>
                  <a:lnTo>
                    <a:pt x="455387" y="266668"/>
                  </a:lnTo>
                  <a:lnTo>
                    <a:pt x="455387" y="266668"/>
                  </a:lnTo>
                  <a:lnTo>
                    <a:pt x="452187" y="266668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8986" y="263477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6668"/>
                  </a:lnTo>
                  <a:lnTo>
                    <a:pt x="445786" y="263477"/>
                  </a:lnTo>
                  <a:lnTo>
                    <a:pt x="445786" y="263477"/>
                  </a:lnTo>
                  <a:lnTo>
                    <a:pt x="440985" y="263477"/>
                  </a:lnTo>
                  <a:lnTo>
                    <a:pt x="440985" y="263477"/>
                  </a:lnTo>
                  <a:lnTo>
                    <a:pt x="440985" y="260277"/>
                  </a:lnTo>
                  <a:lnTo>
                    <a:pt x="445786" y="257086"/>
                  </a:lnTo>
                  <a:lnTo>
                    <a:pt x="440985" y="247504"/>
                  </a:lnTo>
                  <a:lnTo>
                    <a:pt x="440985" y="247504"/>
                  </a:lnTo>
                  <a:lnTo>
                    <a:pt x="437785" y="247504"/>
                  </a:lnTo>
                  <a:lnTo>
                    <a:pt x="437785" y="247504"/>
                  </a:lnTo>
                  <a:lnTo>
                    <a:pt x="431384" y="237922"/>
                  </a:lnTo>
                  <a:lnTo>
                    <a:pt x="424983" y="231530"/>
                  </a:lnTo>
                  <a:lnTo>
                    <a:pt x="424983" y="231530"/>
                  </a:lnTo>
                  <a:lnTo>
                    <a:pt x="421783" y="231530"/>
                  </a:lnTo>
                  <a:lnTo>
                    <a:pt x="421783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8330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5139"/>
                  </a:lnTo>
                  <a:lnTo>
                    <a:pt x="418582" y="221948"/>
                  </a:lnTo>
                  <a:lnTo>
                    <a:pt x="418582" y="221948"/>
                  </a:lnTo>
                  <a:lnTo>
                    <a:pt x="415382" y="218748"/>
                  </a:lnTo>
                  <a:lnTo>
                    <a:pt x="412182" y="218748"/>
                  </a:lnTo>
                  <a:lnTo>
                    <a:pt x="408981" y="218748"/>
                  </a:lnTo>
                  <a:lnTo>
                    <a:pt x="408981" y="218748"/>
                  </a:lnTo>
                  <a:lnTo>
                    <a:pt x="408981" y="215557"/>
                  </a:lnTo>
                  <a:lnTo>
                    <a:pt x="408981" y="215557"/>
                  </a:lnTo>
                  <a:lnTo>
                    <a:pt x="405781" y="212357"/>
                  </a:lnTo>
                  <a:lnTo>
                    <a:pt x="405781" y="212357"/>
                  </a:lnTo>
                  <a:lnTo>
                    <a:pt x="402580" y="212357"/>
                  </a:lnTo>
                  <a:lnTo>
                    <a:pt x="402580" y="212357"/>
                  </a:lnTo>
                  <a:lnTo>
                    <a:pt x="399380" y="212357"/>
                  </a:lnTo>
                  <a:lnTo>
                    <a:pt x="399380" y="212357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9166"/>
                  </a:lnTo>
                  <a:lnTo>
                    <a:pt x="3993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6180" y="205975"/>
                  </a:lnTo>
                  <a:lnTo>
                    <a:pt x="392979" y="205975"/>
                  </a:lnTo>
                  <a:lnTo>
                    <a:pt x="392979" y="205975"/>
                  </a:lnTo>
                  <a:lnTo>
                    <a:pt x="389779" y="205975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9779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65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3378" y="202774"/>
                  </a:lnTo>
                  <a:lnTo>
                    <a:pt x="380178" y="20277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9584"/>
                  </a:lnTo>
                  <a:lnTo>
                    <a:pt x="380178" y="196383"/>
                  </a:lnTo>
                  <a:lnTo>
                    <a:pt x="380178" y="196383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93192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6977" y="1884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3777" y="185201"/>
                  </a:lnTo>
                  <a:lnTo>
                    <a:pt x="376977" y="185201"/>
                  </a:lnTo>
                  <a:lnTo>
                    <a:pt x="376977" y="185201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6977" y="182010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3777" y="178819"/>
                  </a:lnTo>
                  <a:lnTo>
                    <a:pt x="370577" y="178819"/>
                  </a:lnTo>
                  <a:lnTo>
                    <a:pt x="370577" y="178819"/>
                  </a:lnTo>
                  <a:lnTo>
                    <a:pt x="367376" y="1788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5619"/>
                  </a:lnTo>
                  <a:lnTo>
                    <a:pt x="367376" y="172428"/>
                  </a:lnTo>
                  <a:lnTo>
                    <a:pt x="367376" y="172428"/>
                  </a:lnTo>
                  <a:lnTo>
                    <a:pt x="364176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0975" y="169227"/>
                  </a:lnTo>
                  <a:lnTo>
                    <a:pt x="364176" y="169227"/>
                  </a:lnTo>
                  <a:lnTo>
                    <a:pt x="364176" y="166036"/>
                  </a:lnTo>
                  <a:lnTo>
                    <a:pt x="364176" y="16603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62846"/>
                  </a:lnTo>
                  <a:lnTo>
                    <a:pt x="360975" y="159645"/>
                  </a:lnTo>
                  <a:lnTo>
                    <a:pt x="357775" y="159645"/>
                  </a:lnTo>
                  <a:lnTo>
                    <a:pt x="354575" y="159645"/>
                  </a:lnTo>
                  <a:lnTo>
                    <a:pt x="354575" y="156454"/>
                  </a:lnTo>
                  <a:lnTo>
                    <a:pt x="351374" y="153254"/>
                  </a:lnTo>
                  <a:lnTo>
                    <a:pt x="351374" y="153254"/>
                  </a:lnTo>
                  <a:lnTo>
                    <a:pt x="348174" y="150063"/>
                  </a:lnTo>
                  <a:lnTo>
                    <a:pt x="348174" y="1468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4973" y="143672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417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8573" y="140481"/>
                  </a:lnTo>
                  <a:lnTo>
                    <a:pt x="335372" y="140481"/>
                  </a:lnTo>
                  <a:lnTo>
                    <a:pt x="335372" y="140481"/>
                  </a:lnTo>
                  <a:lnTo>
                    <a:pt x="332171" y="137281"/>
                  </a:lnTo>
                  <a:lnTo>
                    <a:pt x="332171" y="137281"/>
                  </a:lnTo>
                  <a:lnTo>
                    <a:pt x="328971" y="137281"/>
                  </a:lnTo>
                  <a:lnTo>
                    <a:pt x="325771" y="137281"/>
                  </a:lnTo>
                  <a:lnTo>
                    <a:pt x="325771" y="134090"/>
                  </a:lnTo>
                  <a:lnTo>
                    <a:pt x="325771" y="134090"/>
                  </a:lnTo>
                  <a:lnTo>
                    <a:pt x="322570" y="134090"/>
                  </a:lnTo>
                  <a:lnTo>
                    <a:pt x="319370" y="130899"/>
                  </a:lnTo>
                  <a:lnTo>
                    <a:pt x="319370" y="130899"/>
                  </a:lnTo>
                  <a:lnTo>
                    <a:pt x="312969" y="124507"/>
                  </a:lnTo>
                  <a:lnTo>
                    <a:pt x="309769" y="124507"/>
                  </a:lnTo>
                  <a:lnTo>
                    <a:pt x="306568" y="124507"/>
                  </a:lnTo>
                  <a:lnTo>
                    <a:pt x="303368" y="121307"/>
                  </a:lnTo>
                  <a:lnTo>
                    <a:pt x="300167" y="118116"/>
                  </a:lnTo>
                  <a:lnTo>
                    <a:pt x="300167" y="118116"/>
                  </a:lnTo>
                  <a:lnTo>
                    <a:pt x="300167" y="114925"/>
                  </a:lnTo>
                  <a:lnTo>
                    <a:pt x="296967" y="114925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93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6165" y="102143"/>
                  </a:lnTo>
                  <a:lnTo>
                    <a:pt x="272964" y="102143"/>
                  </a:lnTo>
                  <a:lnTo>
                    <a:pt x="272964" y="98952"/>
                  </a:lnTo>
                  <a:lnTo>
                    <a:pt x="272964" y="989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5752"/>
                  </a:lnTo>
                  <a:lnTo>
                    <a:pt x="2697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72964" y="92561"/>
                  </a:lnTo>
                  <a:lnTo>
                    <a:pt x="266564" y="82978"/>
                  </a:lnTo>
                  <a:lnTo>
                    <a:pt x="266564" y="829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6564" y="79778"/>
                  </a:lnTo>
                  <a:lnTo>
                    <a:pt x="263363" y="76587"/>
                  </a:lnTo>
                  <a:lnTo>
                    <a:pt x="263363" y="76587"/>
                  </a:lnTo>
                  <a:lnTo>
                    <a:pt x="260162" y="73387"/>
                  </a:lnTo>
                  <a:lnTo>
                    <a:pt x="260162" y="73387"/>
                  </a:lnTo>
                  <a:lnTo>
                    <a:pt x="260162" y="70196"/>
                  </a:lnTo>
                  <a:lnTo>
                    <a:pt x="256962" y="70196"/>
                  </a:lnTo>
                  <a:lnTo>
                    <a:pt x="253762" y="70196"/>
                  </a:lnTo>
                  <a:lnTo>
                    <a:pt x="250561" y="70196"/>
                  </a:lnTo>
                  <a:lnTo>
                    <a:pt x="244160" y="67005"/>
                  </a:lnTo>
                  <a:lnTo>
                    <a:pt x="244160" y="67005"/>
                  </a:lnTo>
                  <a:lnTo>
                    <a:pt x="240960" y="67005"/>
                  </a:lnTo>
                  <a:lnTo>
                    <a:pt x="237760" y="67005"/>
                  </a:lnTo>
                  <a:lnTo>
                    <a:pt x="237760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4559" y="67005"/>
                  </a:lnTo>
                  <a:lnTo>
                    <a:pt x="231359" y="67005"/>
                  </a:lnTo>
                  <a:lnTo>
                    <a:pt x="231359" y="63805"/>
                  </a:lnTo>
                  <a:lnTo>
                    <a:pt x="224958" y="60614"/>
                  </a:lnTo>
                  <a:lnTo>
                    <a:pt x="221758" y="57413"/>
                  </a:lnTo>
                  <a:lnTo>
                    <a:pt x="218557" y="54223"/>
                  </a:lnTo>
                  <a:lnTo>
                    <a:pt x="2185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51032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53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12157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89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5756" y="47831"/>
                  </a:lnTo>
                  <a:lnTo>
                    <a:pt x="202555" y="38249"/>
                  </a:lnTo>
                  <a:lnTo>
                    <a:pt x="199355" y="382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9355" y="35049"/>
                  </a:lnTo>
                  <a:lnTo>
                    <a:pt x="196155" y="31858"/>
                  </a:lnTo>
                  <a:lnTo>
                    <a:pt x="1929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9754" y="28667"/>
                  </a:lnTo>
                  <a:lnTo>
                    <a:pt x="186553" y="28667"/>
                  </a:lnTo>
                  <a:lnTo>
                    <a:pt x="180153" y="28667"/>
                  </a:lnTo>
                  <a:lnTo>
                    <a:pt x="180153" y="25467"/>
                  </a:lnTo>
                  <a:lnTo>
                    <a:pt x="176952" y="25467"/>
                  </a:lnTo>
                  <a:lnTo>
                    <a:pt x="176952" y="25467"/>
                  </a:lnTo>
                  <a:lnTo>
                    <a:pt x="173752" y="22276"/>
                  </a:lnTo>
                  <a:lnTo>
                    <a:pt x="167351" y="19075"/>
                  </a:lnTo>
                  <a:lnTo>
                    <a:pt x="167351" y="19075"/>
                  </a:lnTo>
                  <a:lnTo>
                    <a:pt x="164151" y="19075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5884"/>
                  </a:lnTo>
                  <a:lnTo>
                    <a:pt x="164151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60950" y="12694"/>
                  </a:lnTo>
                  <a:lnTo>
                    <a:pt x="151349" y="9493"/>
                  </a:lnTo>
                  <a:lnTo>
                    <a:pt x="125746" y="-89"/>
                  </a:lnTo>
                  <a:lnTo>
                    <a:pt x="125746" y="38249"/>
                  </a:lnTo>
                  <a:lnTo>
                    <a:pt x="34534" y="153254"/>
                  </a:lnTo>
                  <a:lnTo>
                    <a:pt x="-670" y="202774"/>
                  </a:lnTo>
                  <a:lnTo>
                    <a:pt x="192954" y="202774"/>
                  </a:lnTo>
                  <a:lnTo>
                    <a:pt x="199355" y="212357"/>
                  </a:lnTo>
                  <a:lnTo>
                    <a:pt x="199355" y="266668"/>
                  </a:lnTo>
                  <a:lnTo>
                    <a:pt x="199355" y="282642"/>
                  </a:lnTo>
                  <a:lnTo>
                    <a:pt x="199355" y="352927"/>
                  </a:lnTo>
                  <a:lnTo>
                    <a:pt x="199355" y="488705"/>
                  </a:lnTo>
                  <a:lnTo>
                    <a:pt x="199355" y="514261"/>
                  </a:lnTo>
                  <a:lnTo>
                    <a:pt x="316169" y="514261"/>
                  </a:lnTo>
                  <a:lnTo>
                    <a:pt x="399380" y="514261"/>
                  </a:lnTo>
                  <a:lnTo>
                    <a:pt x="452187" y="514261"/>
                  </a:lnTo>
                  <a:lnTo>
                    <a:pt x="538598" y="514261"/>
                  </a:lnTo>
                  <a:lnTo>
                    <a:pt x="541798" y="501479"/>
                  </a:lnTo>
                  <a:lnTo>
                    <a:pt x="541798" y="498288"/>
                  </a:lnTo>
                  <a:lnTo>
                    <a:pt x="541798" y="495097"/>
                  </a:lnTo>
                  <a:lnTo>
                    <a:pt x="541798" y="491896"/>
                  </a:lnTo>
                  <a:lnTo>
                    <a:pt x="541798" y="488705"/>
                  </a:lnTo>
                  <a:lnTo>
                    <a:pt x="544998" y="482314"/>
                  </a:lnTo>
                  <a:lnTo>
                    <a:pt x="544998" y="479123"/>
                  </a:lnTo>
                  <a:lnTo>
                    <a:pt x="544998" y="475923"/>
                  </a:lnTo>
                  <a:lnTo>
                    <a:pt x="544998" y="469532"/>
                  </a:lnTo>
                  <a:lnTo>
                    <a:pt x="541798" y="466341"/>
                  </a:lnTo>
                  <a:lnTo>
                    <a:pt x="541798" y="463150"/>
                  </a:lnTo>
                  <a:lnTo>
                    <a:pt x="538598" y="456759"/>
                  </a:lnTo>
                  <a:lnTo>
                    <a:pt x="535397" y="453558"/>
                  </a:lnTo>
                  <a:lnTo>
                    <a:pt x="535397" y="450367"/>
                  </a:lnTo>
                  <a:lnTo>
                    <a:pt x="535397" y="450367"/>
                  </a:lnTo>
                  <a:lnTo>
                    <a:pt x="535397" y="443976"/>
                  </a:lnTo>
                  <a:lnTo>
                    <a:pt x="538598" y="443976"/>
                  </a:lnTo>
                  <a:lnTo>
                    <a:pt x="548199" y="434394"/>
                  </a:lnTo>
                  <a:lnTo>
                    <a:pt x="551399" y="434394"/>
                  </a:lnTo>
                  <a:lnTo>
                    <a:pt x="551399" y="434394"/>
                  </a:lnTo>
                  <a:lnTo>
                    <a:pt x="561000" y="428003"/>
                  </a:lnTo>
                  <a:lnTo>
                    <a:pt x="564201" y="424812"/>
                  </a:lnTo>
                  <a:lnTo>
                    <a:pt x="564201" y="424812"/>
                  </a:lnTo>
                  <a:lnTo>
                    <a:pt x="567401" y="421611"/>
                  </a:lnTo>
                  <a:lnTo>
                    <a:pt x="570602" y="421611"/>
                  </a:lnTo>
                  <a:lnTo>
                    <a:pt x="570602" y="421611"/>
                  </a:lnTo>
                  <a:lnTo>
                    <a:pt x="570602" y="415230"/>
                  </a:lnTo>
                  <a:lnTo>
                    <a:pt x="570602" y="412029"/>
                  </a:lnTo>
                  <a:lnTo>
                    <a:pt x="567401" y="412029"/>
                  </a:lnTo>
                  <a:lnTo>
                    <a:pt x="564201" y="408838"/>
                  </a:lnTo>
                  <a:lnTo>
                    <a:pt x="564201" y="405638"/>
                  </a:lnTo>
                  <a:lnTo>
                    <a:pt x="564201" y="405638"/>
                  </a:lnTo>
                  <a:lnTo>
                    <a:pt x="564201" y="402447"/>
                  </a:lnTo>
                  <a:lnTo>
                    <a:pt x="564201" y="399256"/>
                  </a:lnTo>
                  <a:lnTo>
                    <a:pt x="567401" y="396056"/>
                  </a:lnTo>
                  <a:lnTo>
                    <a:pt x="573802" y="396056"/>
                  </a:lnTo>
                  <a:lnTo>
                    <a:pt x="573802" y="396056"/>
                  </a:lnTo>
                  <a:lnTo>
                    <a:pt x="573802" y="392865"/>
                  </a:lnTo>
                  <a:lnTo>
                    <a:pt x="573802" y="388074"/>
                  </a:lnTo>
                  <a:lnTo>
                    <a:pt x="573802" y="388074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77002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8074"/>
                  </a:lnTo>
                  <a:lnTo>
                    <a:pt x="580203" y="384873"/>
                  </a:lnTo>
                  <a:lnTo>
                    <a:pt x="580203" y="384873"/>
                  </a:lnTo>
                  <a:lnTo>
                    <a:pt x="580203" y="381682"/>
                  </a:lnTo>
                  <a:lnTo>
                    <a:pt x="583403" y="381682"/>
                  </a:lnTo>
                  <a:lnTo>
                    <a:pt x="583403" y="381682"/>
                  </a:lnTo>
                  <a:lnTo>
                    <a:pt x="586603" y="378482"/>
                  </a:lnTo>
                  <a:lnTo>
                    <a:pt x="586603" y="375291"/>
                  </a:lnTo>
                  <a:lnTo>
                    <a:pt x="583403" y="375291"/>
                  </a:lnTo>
                  <a:lnTo>
                    <a:pt x="583403" y="372100"/>
                  </a:lnTo>
                  <a:lnTo>
                    <a:pt x="586603" y="372100"/>
                  </a:lnTo>
                  <a:lnTo>
                    <a:pt x="586603" y="368900"/>
                  </a:lnTo>
                  <a:lnTo>
                    <a:pt x="593004" y="368900"/>
                  </a:lnTo>
                  <a:lnTo>
                    <a:pt x="596205" y="365709"/>
                  </a:lnTo>
                  <a:lnTo>
                    <a:pt x="596205" y="365709"/>
                  </a:lnTo>
                  <a:lnTo>
                    <a:pt x="596205" y="362509"/>
                  </a:lnTo>
                  <a:lnTo>
                    <a:pt x="599405" y="362509"/>
                  </a:lnTo>
                  <a:lnTo>
                    <a:pt x="599405" y="362509"/>
                  </a:ln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EDB72AB-CA05-298C-1E4F-E9E0DD2D4CB4}"/>
                </a:ext>
              </a:extLst>
            </p:cNvPr>
            <p:cNvSpPr/>
            <p:nvPr/>
          </p:nvSpPr>
          <p:spPr>
            <a:xfrm>
              <a:off x="6924083" y="1294083"/>
              <a:ext cx="504825" cy="676275"/>
            </a:xfrm>
            <a:custGeom>
              <a:avLst/>
              <a:gdLst>
                <a:gd name="connsiteX0" fmla="*/ 494630 w 504825"/>
                <a:gd name="connsiteY0" fmla="*/ 597290 h 676275"/>
                <a:gd name="connsiteX1" fmla="*/ 504155 w 504825"/>
                <a:gd name="connsiteY1" fmla="*/ 594071 h 676275"/>
                <a:gd name="connsiteX2" fmla="*/ 500983 w 504825"/>
                <a:gd name="connsiteY2" fmla="*/ 590852 h 676275"/>
                <a:gd name="connsiteX3" fmla="*/ 500983 w 504825"/>
                <a:gd name="connsiteY3" fmla="*/ 587623 h 676275"/>
                <a:gd name="connsiteX4" fmla="*/ 500983 w 504825"/>
                <a:gd name="connsiteY4" fmla="*/ 587623 h 676275"/>
                <a:gd name="connsiteX5" fmla="*/ 497802 w 504825"/>
                <a:gd name="connsiteY5" fmla="*/ 584403 h 676275"/>
                <a:gd name="connsiteX6" fmla="*/ 491458 w 504825"/>
                <a:gd name="connsiteY6" fmla="*/ 571525 h 676275"/>
                <a:gd name="connsiteX7" fmla="*/ 483514 w 504825"/>
                <a:gd name="connsiteY7" fmla="*/ 558648 h 676275"/>
                <a:gd name="connsiteX8" fmla="*/ 480343 w 504825"/>
                <a:gd name="connsiteY8" fmla="*/ 519995 h 676275"/>
                <a:gd name="connsiteX9" fmla="*/ 480343 w 504825"/>
                <a:gd name="connsiteY9" fmla="*/ 507117 h 676275"/>
                <a:gd name="connsiteX10" fmla="*/ 477171 w 504825"/>
                <a:gd name="connsiteY10" fmla="*/ 481352 h 676275"/>
                <a:gd name="connsiteX11" fmla="*/ 477171 w 504825"/>
                <a:gd name="connsiteY11" fmla="*/ 478133 h 676275"/>
                <a:gd name="connsiteX12" fmla="*/ 477171 w 504825"/>
                <a:gd name="connsiteY12" fmla="*/ 478133 h 676275"/>
                <a:gd name="connsiteX13" fmla="*/ 477171 w 504825"/>
                <a:gd name="connsiteY13" fmla="*/ 478133 h 676275"/>
                <a:gd name="connsiteX14" fmla="*/ 473989 w 504825"/>
                <a:gd name="connsiteY14" fmla="*/ 474913 h 676275"/>
                <a:gd name="connsiteX15" fmla="*/ 470818 w 504825"/>
                <a:gd name="connsiteY15" fmla="*/ 471694 h 676275"/>
                <a:gd name="connsiteX16" fmla="*/ 467646 w 504825"/>
                <a:gd name="connsiteY16" fmla="*/ 471694 h 676275"/>
                <a:gd name="connsiteX17" fmla="*/ 467646 w 504825"/>
                <a:gd name="connsiteY17" fmla="*/ 471694 h 676275"/>
                <a:gd name="connsiteX18" fmla="*/ 467646 w 504825"/>
                <a:gd name="connsiteY18" fmla="*/ 471694 h 676275"/>
                <a:gd name="connsiteX19" fmla="*/ 467646 w 504825"/>
                <a:gd name="connsiteY19" fmla="*/ 471694 h 676275"/>
                <a:gd name="connsiteX20" fmla="*/ 467646 w 504825"/>
                <a:gd name="connsiteY20" fmla="*/ 465255 h 676275"/>
                <a:gd name="connsiteX21" fmla="*/ 467646 w 504825"/>
                <a:gd name="connsiteY21" fmla="*/ 465255 h 676275"/>
                <a:gd name="connsiteX22" fmla="*/ 467646 w 504825"/>
                <a:gd name="connsiteY22" fmla="*/ 465255 h 676275"/>
                <a:gd name="connsiteX23" fmla="*/ 470818 w 504825"/>
                <a:gd name="connsiteY23" fmla="*/ 465255 h 676275"/>
                <a:gd name="connsiteX24" fmla="*/ 470818 w 504825"/>
                <a:gd name="connsiteY24" fmla="*/ 460426 h 676275"/>
                <a:gd name="connsiteX25" fmla="*/ 470818 w 504825"/>
                <a:gd name="connsiteY25" fmla="*/ 457206 h 676275"/>
                <a:gd name="connsiteX26" fmla="*/ 473989 w 504825"/>
                <a:gd name="connsiteY26" fmla="*/ 457206 h 676275"/>
                <a:gd name="connsiteX27" fmla="*/ 477171 w 504825"/>
                <a:gd name="connsiteY27" fmla="*/ 453977 h 676275"/>
                <a:gd name="connsiteX28" fmla="*/ 477171 w 504825"/>
                <a:gd name="connsiteY28" fmla="*/ 450758 h 676275"/>
                <a:gd name="connsiteX29" fmla="*/ 480343 w 504825"/>
                <a:gd name="connsiteY29" fmla="*/ 447538 h 676275"/>
                <a:gd name="connsiteX30" fmla="*/ 480343 w 504825"/>
                <a:gd name="connsiteY30" fmla="*/ 441099 h 676275"/>
                <a:gd name="connsiteX31" fmla="*/ 480343 w 504825"/>
                <a:gd name="connsiteY31" fmla="*/ 418554 h 676275"/>
                <a:gd name="connsiteX32" fmla="*/ 467646 w 504825"/>
                <a:gd name="connsiteY32" fmla="*/ 370253 h 676275"/>
                <a:gd name="connsiteX33" fmla="*/ 464464 w 504825"/>
                <a:gd name="connsiteY33" fmla="*/ 370253 h 676275"/>
                <a:gd name="connsiteX34" fmla="*/ 464464 w 504825"/>
                <a:gd name="connsiteY34" fmla="*/ 373472 h 676275"/>
                <a:gd name="connsiteX35" fmla="*/ 461293 w 504825"/>
                <a:gd name="connsiteY35" fmla="*/ 373472 h 676275"/>
                <a:gd name="connsiteX36" fmla="*/ 461293 w 504825"/>
                <a:gd name="connsiteY36" fmla="*/ 370253 h 676275"/>
                <a:gd name="connsiteX37" fmla="*/ 458121 w 504825"/>
                <a:gd name="connsiteY37" fmla="*/ 370253 h 676275"/>
                <a:gd name="connsiteX38" fmla="*/ 454939 w 504825"/>
                <a:gd name="connsiteY38" fmla="*/ 367033 h 676275"/>
                <a:gd name="connsiteX39" fmla="*/ 451768 w 504825"/>
                <a:gd name="connsiteY39" fmla="*/ 367033 h 676275"/>
                <a:gd name="connsiteX40" fmla="*/ 451768 w 504825"/>
                <a:gd name="connsiteY40" fmla="*/ 363814 h 676275"/>
                <a:gd name="connsiteX41" fmla="*/ 448596 w 504825"/>
                <a:gd name="connsiteY41" fmla="*/ 363814 h 676275"/>
                <a:gd name="connsiteX42" fmla="*/ 448596 w 504825"/>
                <a:gd name="connsiteY42" fmla="*/ 363814 h 676275"/>
                <a:gd name="connsiteX43" fmla="*/ 448596 w 504825"/>
                <a:gd name="connsiteY43" fmla="*/ 363814 h 676275"/>
                <a:gd name="connsiteX44" fmla="*/ 439071 w 504825"/>
                <a:gd name="connsiteY44" fmla="*/ 370253 h 676275"/>
                <a:gd name="connsiteX45" fmla="*/ 432718 w 504825"/>
                <a:gd name="connsiteY45" fmla="*/ 373472 h 676275"/>
                <a:gd name="connsiteX46" fmla="*/ 429546 w 504825"/>
                <a:gd name="connsiteY46" fmla="*/ 376692 h 676275"/>
                <a:gd name="connsiteX47" fmla="*/ 429546 w 504825"/>
                <a:gd name="connsiteY47" fmla="*/ 376692 h 676275"/>
                <a:gd name="connsiteX48" fmla="*/ 426364 w 504825"/>
                <a:gd name="connsiteY48" fmla="*/ 383130 h 676275"/>
                <a:gd name="connsiteX49" fmla="*/ 426364 w 504825"/>
                <a:gd name="connsiteY49" fmla="*/ 383130 h 676275"/>
                <a:gd name="connsiteX50" fmla="*/ 423193 w 504825"/>
                <a:gd name="connsiteY50" fmla="*/ 389579 h 676275"/>
                <a:gd name="connsiteX51" fmla="*/ 423193 w 504825"/>
                <a:gd name="connsiteY51" fmla="*/ 389579 h 676275"/>
                <a:gd name="connsiteX52" fmla="*/ 423193 w 504825"/>
                <a:gd name="connsiteY52" fmla="*/ 389579 h 676275"/>
                <a:gd name="connsiteX53" fmla="*/ 410496 w 504825"/>
                <a:gd name="connsiteY53" fmla="*/ 376692 h 676275"/>
                <a:gd name="connsiteX54" fmla="*/ 410496 w 504825"/>
                <a:gd name="connsiteY54" fmla="*/ 373472 h 676275"/>
                <a:gd name="connsiteX55" fmla="*/ 407314 w 504825"/>
                <a:gd name="connsiteY55" fmla="*/ 370253 h 676275"/>
                <a:gd name="connsiteX56" fmla="*/ 407314 w 504825"/>
                <a:gd name="connsiteY56" fmla="*/ 363814 h 676275"/>
                <a:gd name="connsiteX57" fmla="*/ 407314 w 504825"/>
                <a:gd name="connsiteY57" fmla="*/ 357375 h 676275"/>
                <a:gd name="connsiteX58" fmla="*/ 407314 w 504825"/>
                <a:gd name="connsiteY58" fmla="*/ 357375 h 676275"/>
                <a:gd name="connsiteX59" fmla="*/ 404143 w 504825"/>
                <a:gd name="connsiteY59" fmla="*/ 357375 h 676275"/>
                <a:gd name="connsiteX60" fmla="*/ 400971 w 504825"/>
                <a:gd name="connsiteY60" fmla="*/ 354155 h 676275"/>
                <a:gd name="connsiteX61" fmla="*/ 397789 w 504825"/>
                <a:gd name="connsiteY61" fmla="*/ 354155 h 676275"/>
                <a:gd name="connsiteX62" fmla="*/ 397789 w 504825"/>
                <a:gd name="connsiteY62" fmla="*/ 354155 h 676275"/>
                <a:gd name="connsiteX63" fmla="*/ 394618 w 504825"/>
                <a:gd name="connsiteY63" fmla="*/ 354155 h 676275"/>
                <a:gd name="connsiteX64" fmla="*/ 391446 w 504825"/>
                <a:gd name="connsiteY64" fmla="*/ 357375 h 676275"/>
                <a:gd name="connsiteX65" fmla="*/ 391446 w 504825"/>
                <a:gd name="connsiteY65" fmla="*/ 354155 h 676275"/>
                <a:gd name="connsiteX66" fmla="*/ 388264 w 504825"/>
                <a:gd name="connsiteY66" fmla="*/ 354155 h 676275"/>
                <a:gd name="connsiteX67" fmla="*/ 388264 w 504825"/>
                <a:gd name="connsiteY67" fmla="*/ 354155 h 676275"/>
                <a:gd name="connsiteX68" fmla="*/ 388264 w 504825"/>
                <a:gd name="connsiteY68" fmla="*/ 350926 h 676275"/>
                <a:gd name="connsiteX69" fmla="*/ 388264 w 504825"/>
                <a:gd name="connsiteY69" fmla="*/ 347707 h 676275"/>
                <a:gd name="connsiteX70" fmla="*/ 385093 w 504825"/>
                <a:gd name="connsiteY70" fmla="*/ 344487 h 676275"/>
                <a:gd name="connsiteX71" fmla="*/ 385093 w 504825"/>
                <a:gd name="connsiteY71" fmla="*/ 341268 h 676275"/>
                <a:gd name="connsiteX72" fmla="*/ 385093 w 504825"/>
                <a:gd name="connsiteY72" fmla="*/ 341268 h 676275"/>
                <a:gd name="connsiteX73" fmla="*/ 381921 w 504825"/>
                <a:gd name="connsiteY73" fmla="*/ 341268 h 676275"/>
                <a:gd name="connsiteX74" fmla="*/ 381921 w 504825"/>
                <a:gd name="connsiteY74" fmla="*/ 338049 h 676275"/>
                <a:gd name="connsiteX75" fmla="*/ 381921 w 504825"/>
                <a:gd name="connsiteY75" fmla="*/ 338049 h 676275"/>
                <a:gd name="connsiteX76" fmla="*/ 378739 w 504825"/>
                <a:gd name="connsiteY76" fmla="*/ 338049 h 676275"/>
                <a:gd name="connsiteX77" fmla="*/ 378739 w 504825"/>
                <a:gd name="connsiteY77" fmla="*/ 334829 h 676275"/>
                <a:gd name="connsiteX78" fmla="*/ 378739 w 504825"/>
                <a:gd name="connsiteY78" fmla="*/ 334829 h 676275"/>
                <a:gd name="connsiteX79" fmla="*/ 378739 w 504825"/>
                <a:gd name="connsiteY79" fmla="*/ 328390 h 676275"/>
                <a:gd name="connsiteX80" fmla="*/ 375568 w 504825"/>
                <a:gd name="connsiteY80" fmla="*/ 325171 h 676275"/>
                <a:gd name="connsiteX81" fmla="*/ 372396 w 504825"/>
                <a:gd name="connsiteY81" fmla="*/ 305845 h 676275"/>
                <a:gd name="connsiteX82" fmla="*/ 375568 w 504825"/>
                <a:gd name="connsiteY82" fmla="*/ 302625 h 676275"/>
                <a:gd name="connsiteX83" fmla="*/ 372396 w 504825"/>
                <a:gd name="connsiteY83" fmla="*/ 302625 h 676275"/>
                <a:gd name="connsiteX84" fmla="*/ 372396 w 504825"/>
                <a:gd name="connsiteY84" fmla="*/ 299406 h 676275"/>
                <a:gd name="connsiteX85" fmla="*/ 372396 w 504825"/>
                <a:gd name="connsiteY85" fmla="*/ 299406 h 676275"/>
                <a:gd name="connsiteX86" fmla="*/ 372396 w 504825"/>
                <a:gd name="connsiteY86" fmla="*/ 299406 h 676275"/>
                <a:gd name="connsiteX87" fmla="*/ 369214 w 504825"/>
                <a:gd name="connsiteY87" fmla="*/ 299406 h 676275"/>
                <a:gd name="connsiteX88" fmla="*/ 359689 w 504825"/>
                <a:gd name="connsiteY88" fmla="*/ 296186 h 676275"/>
                <a:gd name="connsiteX89" fmla="*/ 359689 w 504825"/>
                <a:gd name="connsiteY89" fmla="*/ 292967 h 676275"/>
                <a:gd name="connsiteX90" fmla="*/ 353346 w 504825"/>
                <a:gd name="connsiteY90" fmla="*/ 292967 h 676275"/>
                <a:gd name="connsiteX91" fmla="*/ 353346 w 504825"/>
                <a:gd name="connsiteY91" fmla="*/ 292967 h 676275"/>
                <a:gd name="connsiteX92" fmla="*/ 350164 w 504825"/>
                <a:gd name="connsiteY92" fmla="*/ 292967 h 676275"/>
                <a:gd name="connsiteX93" fmla="*/ 350164 w 504825"/>
                <a:gd name="connsiteY93" fmla="*/ 292967 h 676275"/>
                <a:gd name="connsiteX94" fmla="*/ 346993 w 504825"/>
                <a:gd name="connsiteY94" fmla="*/ 289747 h 676275"/>
                <a:gd name="connsiteX95" fmla="*/ 350164 w 504825"/>
                <a:gd name="connsiteY95" fmla="*/ 289747 h 676275"/>
                <a:gd name="connsiteX96" fmla="*/ 350164 w 504825"/>
                <a:gd name="connsiteY96" fmla="*/ 289747 h 676275"/>
                <a:gd name="connsiteX97" fmla="*/ 353346 w 504825"/>
                <a:gd name="connsiteY97" fmla="*/ 286528 h 676275"/>
                <a:gd name="connsiteX98" fmla="*/ 353346 w 504825"/>
                <a:gd name="connsiteY98" fmla="*/ 280079 h 676275"/>
                <a:gd name="connsiteX99" fmla="*/ 356518 w 504825"/>
                <a:gd name="connsiteY99" fmla="*/ 276860 h 676275"/>
                <a:gd name="connsiteX100" fmla="*/ 359689 w 504825"/>
                <a:gd name="connsiteY100" fmla="*/ 273641 h 676275"/>
                <a:gd name="connsiteX101" fmla="*/ 362871 w 504825"/>
                <a:gd name="connsiteY101" fmla="*/ 270421 h 676275"/>
                <a:gd name="connsiteX102" fmla="*/ 362871 w 504825"/>
                <a:gd name="connsiteY102" fmla="*/ 270421 h 676275"/>
                <a:gd name="connsiteX103" fmla="*/ 362871 w 504825"/>
                <a:gd name="connsiteY103" fmla="*/ 270421 h 676275"/>
                <a:gd name="connsiteX104" fmla="*/ 362871 w 504825"/>
                <a:gd name="connsiteY104" fmla="*/ 267202 h 676275"/>
                <a:gd name="connsiteX105" fmla="*/ 366043 w 504825"/>
                <a:gd name="connsiteY105" fmla="*/ 267202 h 676275"/>
                <a:gd name="connsiteX106" fmla="*/ 366043 w 504825"/>
                <a:gd name="connsiteY106" fmla="*/ 260763 h 676275"/>
                <a:gd name="connsiteX107" fmla="*/ 369214 w 504825"/>
                <a:gd name="connsiteY107" fmla="*/ 255933 h 676275"/>
                <a:gd name="connsiteX108" fmla="*/ 372396 w 504825"/>
                <a:gd name="connsiteY108" fmla="*/ 252714 h 676275"/>
                <a:gd name="connsiteX109" fmla="*/ 381921 w 504825"/>
                <a:gd name="connsiteY109" fmla="*/ 243046 h 676275"/>
                <a:gd name="connsiteX110" fmla="*/ 385093 w 504825"/>
                <a:gd name="connsiteY110" fmla="*/ 239827 h 676275"/>
                <a:gd name="connsiteX111" fmla="*/ 385093 w 504825"/>
                <a:gd name="connsiteY111" fmla="*/ 236607 h 676275"/>
                <a:gd name="connsiteX112" fmla="*/ 388264 w 504825"/>
                <a:gd name="connsiteY112" fmla="*/ 233388 h 676275"/>
                <a:gd name="connsiteX113" fmla="*/ 388264 w 504825"/>
                <a:gd name="connsiteY113" fmla="*/ 233388 h 676275"/>
                <a:gd name="connsiteX114" fmla="*/ 388264 w 504825"/>
                <a:gd name="connsiteY114" fmla="*/ 223729 h 676275"/>
                <a:gd name="connsiteX115" fmla="*/ 388264 w 504825"/>
                <a:gd name="connsiteY115" fmla="*/ 223729 h 676275"/>
                <a:gd name="connsiteX116" fmla="*/ 388264 w 504825"/>
                <a:gd name="connsiteY116" fmla="*/ 214062 h 676275"/>
                <a:gd name="connsiteX117" fmla="*/ 388264 w 504825"/>
                <a:gd name="connsiteY117" fmla="*/ 214062 h 676275"/>
                <a:gd name="connsiteX118" fmla="*/ 388264 w 504825"/>
                <a:gd name="connsiteY118" fmla="*/ 210842 h 676275"/>
                <a:gd name="connsiteX119" fmla="*/ 388264 w 504825"/>
                <a:gd name="connsiteY119" fmla="*/ 210842 h 676275"/>
                <a:gd name="connsiteX120" fmla="*/ 388264 w 504825"/>
                <a:gd name="connsiteY120" fmla="*/ 210842 h 676275"/>
                <a:gd name="connsiteX121" fmla="*/ 388264 w 504825"/>
                <a:gd name="connsiteY121" fmla="*/ 207623 h 676275"/>
                <a:gd name="connsiteX122" fmla="*/ 388264 w 504825"/>
                <a:gd name="connsiteY122" fmla="*/ 207623 h 676275"/>
                <a:gd name="connsiteX123" fmla="*/ 388264 w 504825"/>
                <a:gd name="connsiteY123" fmla="*/ 207623 h 676275"/>
                <a:gd name="connsiteX124" fmla="*/ 388264 w 504825"/>
                <a:gd name="connsiteY124" fmla="*/ 207623 h 676275"/>
                <a:gd name="connsiteX125" fmla="*/ 385093 w 504825"/>
                <a:gd name="connsiteY125" fmla="*/ 207623 h 676275"/>
                <a:gd name="connsiteX126" fmla="*/ 381921 w 504825"/>
                <a:gd name="connsiteY126" fmla="*/ 204403 h 676275"/>
                <a:gd name="connsiteX127" fmla="*/ 372396 w 504825"/>
                <a:gd name="connsiteY127" fmla="*/ 197964 h 676275"/>
                <a:gd name="connsiteX128" fmla="*/ 369214 w 504825"/>
                <a:gd name="connsiteY128" fmla="*/ 194745 h 676275"/>
                <a:gd name="connsiteX129" fmla="*/ 369214 w 504825"/>
                <a:gd name="connsiteY129" fmla="*/ 191525 h 676275"/>
                <a:gd name="connsiteX130" fmla="*/ 366043 w 504825"/>
                <a:gd name="connsiteY130" fmla="*/ 191525 h 676275"/>
                <a:gd name="connsiteX131" fmla="*/ 362871 w 504825"/>
                <a:gd name="connsiteY131" fmla="*/ 191525 h 676275"/>
                <a:gd name="connsiteX132" fmla="*/ 359689 w 504825"/>
                <a:gd name="connsiteY132" fmla="*/ 188306 h 676275"/>
                <a:gd name="connsiteX133" fmla="*/ 356518 w 504825"/>
                <a:gd name="connsiteY133" fmla="*/ 188306 h 676275"/>
                <a:gd name="connsiteX134" fmla="*/ 356518 w 504825"/>
                <a:gd name="connsiteY134" fmla="*/ 188306 h 676275"/>
                <a:gd name="connsiteX135" fmla="*/ 353346 w 504825"/>
                <a:gd name="connsiteY135" fmla="*/ 185086 h 676275"/>
                <a:gd name="connsiteX136" fmla="*/ 353346 w 504825"/>
                <a:gd name="connsiteY136" fmla="*/ 181858 h 676275"/>
                <a:gd name="connsiteX137" fmla="*/ 353346 w 504825"/>
                <a:gd name="connsiteY137" fmla="*/ 181858 h 676275"/>
                <a:gd name="connsiteX138" fmla="*/ 353346 w 504825"/>
                <a:gd name="connsiteY138" fmla="*/ 178638 h 676275"/>
                <a:gd name="connsiteX139" fmla="*/ 356518 w 504825"/>
                <a:gd name="connsiteY139" fmla="*/ 172199 h 676275"/>
                <a:gd name="connsiteX140" fmla="*/ 356518 w 504825"/>
                <a:gd name="connsiteY140" fmla="*/ 168980 h 676275"/>
                <a:gd name="connsiteX141" fmla="*/ 359689 w 504825"/>
                <a:gd name="connsiteY141" fmla="*/ 162541 h 676275"/>
                <a:gd name="connsiteX142" fmla="*/ 359689 w 504825"/>
                <a:gd name="connsiteY142" fmla="*/ 162541 h 676275"/>
                <a:gd name="connsiteX143" fmla="*/ 359689 w 504825"/>
                <a:gd name="connsiteY143" fmla="*/ 159321 h 676275"/>
                <a:gd name="connsiteX144" fmla="*/ 359689 w 504825"/>
                <a:gd name="connsiteY144" fmla="*/ 156102 h 676275"/>
                <a:gd name="connsiteX145" fmla="*/ 359689 w 504825"/>
                <a:gd name="connsiteY145" fmla="*/ 156102 h 676275"/>
                <a:gd name="connsiteX146" fmla="*/ 362871 w 504825"/>
                <a:gd name="connsiteY146" fmla="*/ 152882 h 676275"/>
                <a:gd name="connsiteX147" fmla="*/ 362871 w 504825"/>
                <a:gd name="connsiteY147" fmla="*/ 149653 h 676275"/>
                <a:gd name="connsiteX148" fmla="*/ 362871 w 504825"/>
                <a:gd name="connsiteY148" fmla="*/ 149653 h 676275"/>
                <a:gd name="connsiteX149" fmla="*/ 366043 w 504825"/>
                <a:gd name="connsiteY149" fmla="*/ 146434 h 676275"/>
                <a:gd name="connsiteX150" fmla="*/ 359689 w 504825"/>
                <a:gd name="connsiteY150" fmla="*/ 143215 h 676275"/>
                <a:gd name="connsiteX151" fmla="*/ 356518 w 504825"/>
                <a:gd name="connsiteY151" fmla="*/ 139995 h 676275"/>
                <a:gd name="connsiteX152" fmla="*/ 353346 w 504825"/>
                <a:gd name="connsiteY152" fmla="*/ 136776 h 676275"/>
                <a:gd name="connsiteX153" fmla="*/ 353346 w 504825"/>
                <a:gd name="connsiteY153" fmla="*/ 136776 h 676275"/>
                <a:gd name="connsiteX154" fmla="*/ 350164 w 504825"/>
                <a:gd name="connsiteY154" fmla="*/ 136776 h 676275"/>
                <a:gd name="connsiteX155" fmla="*/ 350164 w 504825"/>
                <a:gd name="connsiteY155" fmla="*/ 136776 h 676275"/>
                <a:gd name="connsiteX156" fmla="*/ 346993 w 504825"/>
                <a:gd name="connsiteY156" fmla="*/ 136776 h 676275"/>
                <a:gd name="connsiteX157" fmla="*/ 343821 w 504825"/>
                <a:gd name="connsiteY157" fmla="*/ 136776 h 676275"/>
                <a:gd name="connsiteX158" fmla="*/ 343821 w 504825"/>
                <a:gd name="connsiteY158" fmla="*/ 136776 h 676275"/>
                <a:gd name="connsiteX159" fmla="*/ 343821 w 504825"/>
                <a:gd name="connsiteY159" fmla="*/ 139995 h 676275"/>
                <a:gd name="connsiteX160" fmla="*/ 340639 w 504825"/>
                <a:gd name="connsiteY160" fmla="*/ 143215 h 676275"/>
                <a:gd name="connsiteX161" fmla="*/ 337468 w 504825"/>
                <a:gd name="connsiteY161" fmla="*/ 146434 h 676275"/>
                <a:gd name="connsiteX162" fmla="*/ 337468 w 504825"/>
                <a:gd name="connsiteY162" fmla="*/ 146434 h 676275"/>
                <a:gd name="connsiteX163" fmla="*/ 337468 w 504825"/>
                <a:gd name="connsiteY163" fmla="*/ 146434 h 676275"/>
                <a:gd name="connsiteX164" fmla="*/ 334296 w 504825"/>
                <a:gd name="connsiteY164" fmla="*/ 149653 h 676275"/>
                <a:gd name="connsiteX165" fmla="*/ 327943 w 504825"/>
                <a:gd name="connsiteY165" fmla="*/ 162541 h 676275"/>
                <a:gd name="connsiteX166" fmla="*/ 327943 w 504825"/>
                <a:gd name="connsiteY166" fmla="*/ 162541 h 676275"/>
                <a:gd name="connsiteX167" fmla="*/ 327943 w 504825"/>
                <a:gd name="connsiteY167" fmla="*/ 162541 h 676275"/>
                <a:gd name="connsiteX168" fmla="*/ 327943 w 504825"/>
                <a:gd name="connsiteY168" fmla="*/ 165760 h 676275"/>
                <a:gd name="connsiteX169" fmla="*/ 323180 w 504825"/>
                <a:gd name="connsiteY169" fmla="*/ 165760 h 676275"/>
                <a:gd name="connsiteX170" fmla="*/ 323180 w 504825"/>
                <a:gd name="connsiteY170" fmla="*/ 165760 h 676275"/>
                <a:gd name="connsiteX171" fmla="*/ 323180 w 504825"/>
                <a:gd name="connsiteY171" fmla="*/ 165760 h 676275"/>
                <a:gd name="connsiteX172" fmla="*/ 323180 w 504825"/>
                <a:gd name="connsiteY172" fmla="*/ 165760 h 676275"/>
                <a:gd name="connsiteX173" fmla="*/ 320008 w 504825"/>
                <a:gd name="connsiteY173" fmla="*/ 165760 h 676275"/>
                <a:gd name="connsiteX174" fmla="*/ 320008 w 504825"/>
                <a:gd name="connsiteY174" fmla="*/ 162541 h 676275"/>
                <a:gd name="connsiteX175" fmla="*/ 316827 w 504825"/>
                <a:gd name="connsiteY175" fmla="*/ 159321 h 676275"/>
                <a:gd name="connsiteX176" fmla="*/ 310483 w 504825"/>
                <a:gd name="connsiteY176" fmla="*/ 149653 h 676275"/>
                <a:gd name="connsiteX177" fmla="*/ 307302 w 504825"/>
                <a:gd name="connsiteY177" fmla="*/ 149653 h 676275"/>
                <a:gd name="connsiteX178" fmla="*/ 304130 w 504825"/>
                <a:gd name="connsiteY178" fmla="*/ 136776 h 676275"/>
                <a:gd name="connsiteX179" fmla="*/ 300958 w 504825"/>
                <a:gd name="connsiteY179" fmla="*/ 133556 h 676275"/>
                <a:gd name="connsiteX180" fmla="*/ 297777 w 504825"/>
                <a:gd name="connsiteY180" fmla="*/ 133556 h 676275"/>
                <a:gd name="connsiteX181" fmla="*/ 297777 w 504825"/>
                <a:gd name="connsiteY181" fmla="*/ 127117 h 676275"/>
                <a:gd name="connsiteX182" fmla="*/ 288252 w 504825"/>
                <a:gd name="connsiteY182" fmla="*/ 114230 h 676275"/>
                <a:gd name="connsiteX183" fmla="*/ 278727 w 504825"/>
                <a:gd name="connsiteY183" fmla="*/ 101352 h 676275"/>
                <a:gd name="connsiteX184" fmla="*/ 275555 w 504825"/>
                <a:gd name="connsiteY184" fmla="*/ 94913 h 676275"/>
                <a:gd name="connsiteX185" fmla="*/ 275555 w 504825"/>
                <a:gd name="connsiteY185" fmla="*/ 88474 h 676275"/>
                <a:gd name="connsiteX186" fmla="*/ 272383 w 504825"/>
                <a:gd name="connsiteY186" fmla="*/ 85255 h 676275"/>
                <a:gd name="connsiteX187" fmla="*/ 275555 w 504825"/>
                <a:gd name="connsiteY187" fmla="*/ 78807 h 676275"/>
                <a:gd name="connsiteX188" fmla="*/ 275555 w 504825"/>
                <a:gd name="connsiteY188" fmla="*/ 78807 h 676275"/>
                <a:gd name="connsiteX189" fmla="*/ 275555 w 504825"/>
                <a:gd name="connsiteY189" fmla="*/ 78807 h 676275"/>
                <a:gd name="connsiteX190" fmla="*/ 275555 w 504825"/>
                <a:gd name="connsiteY190" fmla="*/ 78807 h 676275"/>
                <a:gd name="connsiteX191" fmla="*/ 275555 w 504825"/>
                <a:gd name="connsiteY191" fmla="*/ 75587 h 676275"/>
                <a:gd name="connsiteX192" fmla="*/ 275555 w 504825"/>
                <a:gd name="connsiteY192" fmla="*/ 75587 h 676275"/>
                <a:gd name="connsiteX193" fmla="*/ 278727 w 504825"/>
                <a:gd name="connsiteY193" fmla="*/ 75587 h 676275"/>
                <a:gd name="connsiteX194" fmla="*/ 278727 w 504825"/>
                <a:gd name="connsiteY194" fmla="*/ 72368 h 676275"/>
                <a:gd name="connsiteX195" fmla="*/ 281908 w 504825"/>
                <a:gd name="connsiteY195" fmla="*/ 72368 h 676275"/>
                <a:gd name="connsiteX196" fmla="*/ 281908 w 504825"/>
                <a:gd name="connsiteY196" fmla="*/ 72368 h 676275"/>
                <a:gd name="connsiteX197" fmla="*/ 281908 w 504825"/>
                <a:gd name="connsiteY197" fmla="*/ 72368 h 676275"/>
                <a:gd name="connsiteX198" fmla="*/ 281908 w 504825"/>
                <a:gd name="connsiteY198" fmla="*/ 69148 h 676275"/>
                <a:gd name="connsiteX199" fmla="*/ 291433 w 504825"/>
                <a:gd name="connsiteY199" fmla="*/ 69148 h 676275"/>
                <a:gd name="connsiteX200" fmla="*/ 294605 w 504825"/>
                <a:gd name="connsiteY200" fmla="*/ 69148 h 676275"/>
                <a:gd name="connsiteX201" fmla="*/ 300958 w 504825"/>
                <a:gd name="connsiteY201" fmla="*/ 69148 h 676275"/>
                <a:gd name="connsiteX202" fmla="*/ 300958 w 504825"/>
                <a:gd name="connsiteY202" fmla="*/ 69148 h 676275"/>
                <a:gd name="connsiteX203" fmla="*/ 304130 w 504825"/>
                <a:gd name="connsiteY203" fmla="*/ 69148 h 676275"/>
                <a:gd name="connsiteX204" fmla="*/ 304130 w 504825"/>
                <a:gd name="connsiteY204" fmla="*/ 69148 h 676275"/>
                <a:gd name="connsiteX205" fmla="*/ 310483 w 504825"/>
                <a:gd name="connsiteY205" fmla="*/ 65929 h 676275"/>
                <a:gd name="connsiteX206" fmla="*/ 310483 w 504825"/>
                <a:gd name="connsiteY206" fmla="*/ 62709 h 676275"/>
                <a:gd name="connsiteX207" fmla="*/ 310483 w 504825"/>
                <a:gd name="connsiteY207" fmla="*/ 62709 h 676275"/>
                <a:gd name="connsiteX208" fmla="*/ 310483 w 504825"/>
                <a:gd name="connsiteY208" fmla="*/ 62709 h 676275"/>
                <a:gd name="connsiteX209" fmla="*/ 310483 w 504825"/>
                <a:gd name="connsiteY209" fmla="*/ 59490 h 676275"/>
                <a:gd name="connsiteX210" fmla="*/ 310483 w 504825"/>
                <a:gd name="connsiteY210" fmla="*/ 59490 h 676275"/>
                <a:gd name="connsiteX211" fmla="*/ 310483 w 504825"/>
                <a:gd name="connsiteY211" fmla="*/ 59490 h 676275"/>
                <a:gd name="connsiteX212" fmla="*/ 313655 w 504825"/>
                <a:gd name="connsiteY212" fmla="*/ 44993 h 676275"/>
                <a:gd name="connsiteX213" fmla="*/ 313655 w 504825"/>
                <a:gd name="connsiteY213" fmla="*/ 44993 h 676275"/>
                <a:gd name="connsiteX214" fmla="*/ 313655 w 504825"/>
                <a:gd name="connsiteY214" fmla="*/ 44993 h 676275"/>
                <a:gd name="connsiteX215" fmla="*/ 313655 w 504825"/>
                <a:gd name="connsiteY215" fmla="*/ 41773 h 676275"/>
                <a:gd name="connsiteX216" fmla="*/ 313655 w 504825"/>
                <a:gd name="connsiteY216" fmla="*/ 41773 h 676275"/>
                <a:gd name="connsiteX217" fmla="*/ 313655 w 504825"/>
                <a:gd name="connsiteY217" fmla="*/ 38554 h 676275"/>
                <a:gd name="connsiteX218" fmla="*/ 310483 w 504825"/>
                <a:gd name="connsiteY218" fmla="*/ 35334 h 676275"/>
                <a:gd name="connsiteX219" fmla="*/ 310483 w 504825"/>
                <a:gd name="connsiteY219" fmla="*/ 35334 h 676275"/>
                <a:gd name="connsiteX220" fmla="*/ 307302 w 504825"/>
                <a:gd name="connsiteY220" fmla="*/ 35334 h 676275"/>
                <a:gd name="connsiteX221" fmla="*/ 307302 w 504825"/>
                <a:gd name="connsiteY221" fmla="*/ 32115 h 676275"/>
                <a:gd name="connsiteX222" fmla="*/ 307302 w 504825"/>
                <a:gd name="connsiteY222" fmla="*/ 32115 h 676275"/>
                <a:gd name="connsiteX223" fmla="*/ 307302 w 504825"/>
                <a:gd name="connsiteY223" fmla="*/ 22457 h 676275"/>
                <a:gd name="connsiteX224" fmla="*/ 307302 w 504825"/>
                <a:gd name="connsiteY224" fmla="*/ 19237 h 676275"/>
                <a:gd name="connsiteX225" fmla="*/ 304130 w 504825"/>
                <a:gd name="connsiteY225" fmla="*/ 19237 h 676275"/>
                <a:gd name="connsiteX226" fmla="*/ 304130 w 504825"/>
                <a:gd name="connsiteY226" fmla="*/ 16018 h 676275"/>
                <a:gd name="connsiteX227" fmla="*/ 304130 w 504825"/>
                <a:gd name="connsiteY227" fmla="*/ 16018 h 676275"/>
                <a:gd name="connsiteX228" fmla="*/ 304130 w 504825"/>
                <a:gd name="connsiteY228" fmla="*/ 16018 h 676275"/>
                <a:gd name="connsiteX229" fmla="*/ 304130 w 504825"/>
                <a:gd name="connsiteY229" fmla="*/ 16018 h 676275"/>
                <a:gd name="connsiteX230" fmla="*/ 297777 w 504825"/>
                <a:gd name="connsiteY230" fmla="*/ 16018 h 676275"/>
                <a:gd name="connsiteX231" fmla="*/ 156493 w 504825"/>
                <a:gd name="connsiteY231" fmla="*/ 19237 h 676275"/>
                <a:gd name="connsiteX232" fmla="*/ 77121 w 504825"/>
                <a:gd name="connsiteY232" fmla="*/ 3130 h 676275"/>
                <a:gd name="connsiteX233" fmla="*/ 73939 w 504825"/>
                <a:gd name="connsiteY233" fmla="*/ -89 h 676275"/>
                <a:gd name="connsiteX234" fmla="*/ 73939 w 504825"/>
                <a:gd name="connsiteY234" fmla="*/ 3130 h 676275"/>
                <a:gd name="connsiteX235" fmla="*/ 67596 w 504825"/>
                <a:gd name="connsiteY235" fmla="*/ 19237 h 676275"/>
                <a:gd name="connsiteX236" fmla="*/ 61243 w 504825"/>
                <a:gd name="connsiteY236" fmla="*/ 38554 h 676275"/>
                <a:gd name="connsiteX237" fmla="*/ 61243 w 504825"/>
                <a:gd name="connsiteY237" fmla="*/ 41773 h 676275"/>
                <a:gd name="connsiteX238" fmla="*/ 61243 w 504825"/>
                <a:gd name="connsiteY238" fmla="*/ 44993 h 676275"/>
                <a:gd name="connsiteX239" fmla="*/ 64414 w 504825"/>
                <a:gd name="connsiteY239" fmla="*/ 48212 h 676275"/>
                <a:gd name="connsiteX240" fmla="*/ 67596 w 504825"/>
                <a:gd name="connsiteY240" fmla="*/ 51441 h 676275"/>
                <a:gd name="connsiteX241" fmla="*/ 67596 w 504825"/>
                <a:gd name="connsiteY241" fmla="*/ 54661 h 676275"/>
                <a:gd name="connsiteX242" fmla="*/ 67596 w 504825"/>
                <a:gd name="connsiteY242" fmla="*/ 59490 h 676275"/>
                <a:gd name="connsiteX243" fmla="*/ 67596 w 504825"/>
                <a:gd name="connsiteY243" fmla="*/ 62709 h 676275"/>
                <a:gd name="connsiteX244" fmla="*/ 67596 w 504825"/>
                <a:gd name="connsiteY244" fmla="*/ 65929 h 676275"/>
                <a:gd name="connsiteX245" fmla="*/ 67596 w 504825"/>
                <a:gd name="connsiteY245" fmla="*/ 69148 h 676275"/>
                <a:gd name="connsiteX246" fmla="*/ 70768 w 504825"/>
                <a:gd name="connsiteY246" fmla="*/ 72368 h 676275"/>
                <a:gd name="connsiteX247" fmla="*/ 73939 w 504825"/>
                <a:gd name="connsiteY247" fmla="*/ 75587 h 676275"/>
                <a:gd name="connsiteX248" fmla="*/ 73939 w 504825"/>
                <a:gd name="connsiteY248" fmla="*/ 78807 h 676275"/>
                <a:gd name="connsiteX249" fmla="*/ 73939 w 504825"/>
                <a:gd name="connsiteY249" fmla="*/ 82026 h 676275"/>
                <a:gd name="connsiteX250" fmla="*/ 77121 w 504825"/>
                <a:gd name="connsiteY250" fmla="*/ 91694 h 676275"/>
                <a:gd name="connsiteX251" fmla="*/ 83464 w 504825"/>
                <a:gd name="connsiteY251" fmla="*/ 127117 h 676275"/>
                <a:gd name="connsiteX252" fmla="*/ 86646 w 504825"/>
                <a:gd name="connsiteY252" fmla="*/ 133556 h 676275"/>
                <a:gd name="connsiteX253" fmla="*/ 83464 w 504825"/>
                <a:gd name="connsiteY253" fmla="*/ 136776 h 676275"/>
                <a:gd name="connsiteX254" fmla="*/ 70768 w 504825"/>
                <a:gd name="connsiteY254" fmla="*/ 149653 h 676275"/>
                <a:gd name="connsiteX255" fmla="*/ 67596 w 504825"/>
                <a:gd name="connsiteY255" fmla="*/ 152882 h 676275"/>
                <a:gd name="connsiteX256" fmla="*/ 64414 w 504825"/>
                <a:gd name="connsiteY256" fmla="*/ 159321 h 676275"/>
                <a:gd name="connsiteX257" fmla="*/ 64414 w 504825"/>
                <a:gd name="connsiteY257" fmla="*/ 162541 h 676275"/>
                <a:gd name="connsiteX258" fmla="*/ 64414 w 504825"/>
                <a:gd name="connsiteY258" fmla="*/ 175419 h 676275"/>
                <a:gd name="connsiteX259" fmla="*/ 64414 w 504825"/>
                <a:gd name="connsiteY259" fmla="*/ 181858 h 676275"/>
                <a:gd name="connsiteX260" fmla="*/ 67596 w 504825"/>
                <a:gd name="connsiteY260" fmla="*/ 188306 h 676275"/>
                <a:gd name="connsiteX261" fmla="*/ 70768 w 504825"/>
                <a:gd name="connsiteY261" fmla="*/ 191525 h 676275"/>
                <a:gd name="connsiteX262" fmla="*/ 73939 w 504825"/>
                <a:gd name="connsiteY262" fmla="*/ 197964 h 676275"/>
                <a:gd name="connsiteX263" fmla="*/ 96171 w 504825"/>
                <a:gd name="connsiteY263" fmla="*/ 230168 h 676275"/>
                <a:gd name="connsiteX264" fmla="*/ 99343 w 504825"/>
                <a:gd name="connsiteY264" fmla="*/ 233388 h 676275"/>
                <a:gd name="connsiteX265" fmla="*/ 99343 w 504825"/>
                <a:gd name="connsiteY265" fmla="*/ 236607 h 676275"/>
                <a:gd name="connsiteX266" fmla="*/ 96171 w 504825"/>
                <a:gd name="connsiteY266" fmla="*/ 239827 h 676275"/>
                <a:gd name="connsiteX267" fmla="*/ 96171 w 504825"/>
                <a:gd name="connsiteY267" fmla="*/ 243046 h 676275"/>
                <a:gd name="connsiteX268" fmla="*/ 96171 w 504825"/>
                <a:gd name="connsiteY268" fmla="*/ 246266 h 676275"/>
                <a:gd name="connsiteX269" fmla="*/ 96171 w 504825"/>
                <a:gd name="connsiteY269" fmla="*/ 249485 h 676275"/>
                <a:gd name="connsiteX270" fmla="*/ 96171 w 504825"/>
                <a:gd name="connsiteY270" fmla="*/ 252714 h 676275"/>
                <a:gd name="connsiteX271" fmla="*/ 96171 w 504825"/>
                <a:gd name="connsiteY271" fmla="*/ 252714 h 676275"/>
                <a:gd name="connsiteX272" fmla="*/ 92989 w 504825"/>
                <a:gd name="connsiteY272" fmla="*/ 252714 h 676275"/>
                <a:gd name="connsiteX273" fmla="*/ 89818 w 504825"/>
                <a:gd name="connsiteY273" fmla="*/ 252714 h 676275"/>
                <a:gd name="connsiteX274" fmla="*/ 89818 w 504825"/>
                <a:gd name="connsiteY274" fmla="*/ 252714 h 676275"/>
                <a:gd name="connsiteX275" fmla="*/ 83464 w 504825"/>
                <a:gd name="connsiteY275" fmla="*/ 255933 h 676275"/>
                <a:gd name="connsiteX276" fmla="*/ 80293 w 504825"/>
                <a:gd name="connsiteY276" fmla="*/ 255933 h 676275"/>
                <a:gd name="connsiteX277" fmla="*/ 77121 w 504825"/>
                <a:gd name="connsiteY277" fmla="*/ 255933 h 676275"/>
                <a:gd name="connsiteX278" fmla="*/ 73939 w 504825"/>
                <a:gd name="connsiteY278" fmla="*/ 255933 h 676275"/>
                <a:gd name="connsiteX279" fmla="*/ 70768 w 504825"/>
                <a:gd name="connsiteY279" fmla="*/ 260763 h 676275"/>
                <a:gd name="connsiteX280" fmla="*/ 67596 w 504825"/>
                <a:gd name="connsiteY280" fmla="*/ 263982 h 676275"/>
                <a:gd name="connsiteX281" fmla="*/ 67596 w 504825"/>
                <a:gd name="connsiteY281" fmla="*/ 267202 h 676275"/>
                <a:gd name="connsiteX282" fmla="*/ 67596 w 504825"/>
                <a:gd name="connsiteY282" fmla="*/ 267202 h 676275"/>
                <a:gd name="connsiteX283" fmla="*/ 64414 w 504825"/>
                <a:gd name="connsiteY283" fmla="*/ 270421 h 676275"/>
                <a:gd name="connsiteX284" fmla="*/ 61243 w 504825"/>
                <a:gd name="connsiteY284" fmla="*/ 270421 h 676275"/>
                <a:gd name="connsiteX285" fmla="*/ 58071 w 504825"/>
                <a:gd name="connsiteY285" fmla="*/ 267202 h 676275"/>
                <a:gd name="connsiteX286" fmla="*/ 54889 w 504825"/>
                <a:gd name="connsiteY286" fmla="*/ 263982 h 676275"/>
                <a:gd name="connsiteX287" fmla="*/ 48546 w 504825"/>
                <a:gd name="connsiteY287" fmla="*/ 263982 h 676275"/>
                <a:gd name="connsiteX288" fmla="*/ 45364 w 504825"/>
                <a:gd name="connsiteY288" fmla="*/ 260763 h 676275"/>
                <a:gd name="connsiteX289" fmla="*/ 39021 w 504825"/>
                <a:gd name="connsiteY289" fmla="*/ 263982 h 676275"/>
                <a:gd name="connsiteX290" fmla="*/ 39021 w 504825"/>
                <a:gd name="connsiteY290" fmla="*/ 263982 h 676275"/>
                <a:gd name="connsiteX291" fmla="*/ 35839 w 504825"/>
                <a:gd name="connsiteY291" fmla="*/ 267202 h 676275"/>
                <a:gd name="connsiteX292" fmla="*/ 32668 w 504825"/>
                <a:gd name="connsiteY292" fmla="*/ 273641 h 676275"/>
                <a:gd name="connsiteX293" fmla="*/ 29496 w 504825"/>
                <a:gd name="connsiteY293" fmla="*/ 276860 h 676275"/>
                <a:gd name="connsiteX294" fmla="*/ 29496 w 504825"/>
                <a:gd name="connsiteY294" fmla="*/ 280079 h 676275"/>
                <a:gd name="connsiteX295" fmla="*/ 29496 w 504825"/>
                <a:gd name="connsiteY295" fmla="*/ 286528 h 676275"/>
                <a:gd name="connsiteX296" fmla="*/ 29496 w 504825"/>
                <a:gd name="connsiteY296" fmla="*/ 286528 h 676275"/>
                <a:gd name="connsiteX297" fmla="*/ 23143 w 504825"/>
                <a:gd name="connsiteY297" fmla="*/ 302625 h 676275"/>
                <a:gd name="connsiteX298" fmla="*/ 23143 w 504825"/>
                <a:gd name="connsiteY298" fmla="*/ 302625 h 676275"/>
                <a:gd name="connsiteX299" fmla="*/ 19971 w 504825"/>
                <a:gd name="connsiteY299" fmla="*/ 305845 h 676275"/>
                <a:gd name="connsiteX300" fmla="*/ 16789 w 504825"/>
                <a:gd name="connsiteY300" fmla="*/ 305845 h 676275"/>
                <a:gd name="connsiteX301" fmla="*/ 16789 w 504825"/>
                <a:gd name="connsiteY301" fmla="*/ 309064 h 676275"/>
                <a:gd name="connsiteX302" fmla="*/ 13618 w 504825"/>
                <a:gd name="connsiteY302" fmla="*/ 309064 h 676275"/>
                <a:gd name="connsiteX303" fmla="*/ 13618 w 504825"/>
                <a:gd name="connsiteY303" fmla="*/ 312283 h 676275"/>
                <a:gd name="connsiteX304" fmla="*/ 13618 w 504825"/>
                <a:gd name="connsiteY304" fmla="*/ 312283 h 676275"/>
                <a:gd name="connsiteX305" fmla="*/ 13618 w 504825"/>
                <a:gd name="connsiteY305" fmla="*/ 315503 h 676275"/>
                <a:gd name="connsiteX306" fmla="*/ 13618 w 504825"/>
                <a:gd name="connsiteY306" fmla="*/ 318722 h 676275"/>
                <a:gd name="connsiteX307" fmla="*/ 13618 w 504825"/>
                <a:gd name="connsiteY307" fmla="*/ 321951 h 676275"/>
                <a:gd name="connsiteX308" fmla="*/ 10446 w 504825"/>
                <a:gd name="connsiteY308" fmla="*/ 328390 h 676275"/>
                <a:gd name="connsiteX309" fmla="*/ 10446 w 504825"/>
                <a:gd name="connsiteY309" fmla="*/ 328390 h 676275"/>
                <a:gd name="connsiteX310" fmla="*/ 5683 w 504825"/>
                <a:gd name="connsiteY310" fmla="*/ 331610 h 676275"/>
                <a:gd name="connsiteX311" fmla="*/ 2502 w 504825"/>
                <a:gd name="connsiteY311" fmla="*/ 334829 h 676275"/>
                <a:gd name="connsiteX312" fmla="*/ 2502 w 504825"/>
                <a:gd name="connsiteY312" fmla="*/ 334829 h 676275"/>
                <a:gd name="connsiteX313" fmla="*/ 5683 w 504825"/>
                <a:gd name="connsiteY313" fmla="*/ 338049 h 676275"/>
                <a:gd name="connsiteX314" fmla="*/ 5683 w 504825"/>
                <a:gd name="connsiteY314" fmla="*/ 338049 h 676275"/>
                <a:gd name="connsiteX315" fmla="*/ 5683 w 504825"/>
                <a:gd name="connsiteY315" fmla="*/ 341268 h 676275"/>
                <a:gd name="connsiteX316" fmla="*/ 5683 w 504825"/>
                <a:gd name="connsiteY316" fmla="*/ 341268 h 676275"/>
                <a:gd name="connsiteX317" fmla="*/ 2502 w 504825"/>
                <a:gd name="connsiteY317" fmla="*/ 344487 h 676275"/>
                <a:gd name="connsiteX318" fmla="*/ 2502 w 504825"/>
                <a:gd name="connsiteY318" fmla="*/ 344487 h 676275"/>
                <a:gd name="connsiteX319" fmla="*/ -670 w 504825"/>
                <a:gd name="connsiteY319" fmla="*/ 347707 h 676275"/>
                <a:gd name="connsiteX320" fmla="*/ -670 w 504825"/>
                <a:gd name="connsiteY320" fmla="*/ 350926 h 676275"/>
                <a:gd name="connsiteX321" fmla="*/ -670 w 504825"/>
                <a:gd name="connsiteY321" fmla="*/ 350926 h 676275"/>
                <a:gd name="connsiteX322" fmla="*/ 32668 w 504825"/>
                <a:gd name="connsiteY322" fmla="*/ 354155 h 676275"/>
                <a:gd name="connsiteX323" fmla="*/ 42193 w 504825"/>
                <a:gd name="connsiteY323" fmla="*/ 350926 h 676275"/>
                <a:gd name="connsiteX324" fmla="*/ 45364 w 504825"/>
                <a:gd name="connsiteY324" fmla="*/ 350926 h 676275"/>
                <a:gd name="connsiteX325" fmla="*/ 45364 w 504825"/>
                <a:gd name="connsiteY325" fmla="*/ 350926 h 676275"/>
                <a:gd name="connsiteX326" fmla="*/ 54889 w 504825"/>
                <a:gd name="connsiteY326" fmla="*/ 350926 h 676275"/>
                <a:gd name="connsiteX327" fmla="*/ 58071 w 504825"/>
                <a:gd name="connsiteY327" fmla="*/ 347707 h 676275"/>
                <a:gd name="connsiteX328" fmla="*/ 58071 w 504825"/>
                <a:gd name="connsiteY328" fmla="*/ 347707 h 676275"/>
                <a:gd name="connsiteX329" fmla="*/ 58071 w 504825"/>
                <a:gd name="connsiteY329" fmla="*/ 347707 h 676275"/>
                <a:gd name="connsiteX330" fmla="*/ 58071 w 504825"/>
                <a:gd name="connsiteY330" fmla="*/ 350926 h 676275"/>
                <a:gd name="connsiteX331" fmla="*/ 61243 w 504825"/>
                <a:gd name="connsiteY331" fmla="*/ 350926 h 676275"/>
                <a:gd name="connsiteX332" fmla="*/ 64414 w 504825"/>
                <a:gd name="connsiteY332" fmla="*/ 350926 h 676275"/>
                <a:gd name="connsiteX333" fmla="*/ 64414 w 504825"/>
                <a:gd name="connsiteY333" fmla="*/ 350926 h 676275"/>
                <a:gd name="connsiteX334" fmla="*/ 67596 w 504825"/>
                <a:gd name="connsiteY334" fmla="*/ 350926 h 676275"/>
                <a:gd name="connsiteX335" fmla="*/ 67596 w 504825"/>
                <a:gd name="connsiteY335" fmla="*/ 350926 h 676275"/>
                <a:gd name="connsiteX336" fmla="*/ 67596 w 504825"/>
                <a:gd name="connsiteY336" fmla="*/ 350926 h 676275"/>
                <a:gd name="connsiteX337" fmla="*/ 70768 w 504825"/>
                <a:gd name="connsiteY337" fmla="*/ 350926 h 676275"/>
                <a:gd name="connsiteX338" fmla="*/ 70768 w 504825"/>
                <a:gd name="connsiteY338" fmla="*/ 350926 h 676275"/>
                <a:gd name="connsiteX339" fmla="*/ 70768 w 504825"/>
                <a:gd name="connsiteY339" fmla="*/ 347707 h 676275"/>
                <a:gd name="connsiteX340" fmla="*/ 73939 w 504825"/>
                <a:gd name="connsiteY340" fmla="*/ 347707 h 676275"/>
                <a:gd name="connsiteX341" fmla="*/ 73939 w 504825"/>
                <a:gd name="connsiteY341" fmla="*/ 347707 h 676275"/>
                <a:gd name="connsiteX342" fmla="*/ 73939 w 504825"/>
                <a:gd name="connsiteY342" fmla="*/ 347707 h 676275"/>
                <a:gd name="connsiteX343" fmla="*/ 80293 w 504825"/>
                <a:gd name="connsiteY343" fmla="*/ 347707 h 676275"/>
                <a:gd name="connsiteX344" fmla="*/ 80293 w 504825"/>
                <a:gd name="connsiteY344" fmla="*/ 347707 h 676275"/>
                <a:gd name="connsiteX345" fmla="*/ 83464 w 504825"/>
                <a:gd name="connsiteY345" fmla="*/ 347707 h 676275"/>
                <a:gd name="connsiteX346" fmla="*/ 83464 w 504825"/>
                <a:gd name="connsiteY346" fmla="*/ 347707 h 676275"/>
                <a:gd name="connsiteX347" fmla="*/ 83464 w 504825"/>
                <a:gd name="connsiteY347" fmla="*/ 350926 h 676275"/>
                <a:gd name="connsiteX348" fmla="*/ 83464 w 504825"/>
                <a:gd name="connsiteY348" fmla="*/ 350926 h 676275"/>
                <a:gd name="connsiteX349" fmla="*/ 83464 w 504825"/>
                <a:gd name="connsiteY349" fmla="*/ 350926 h 676275"/>
                <a:gd name="connsiteX350" fmla="*/ 83464 w 504825"/>
                <a:gd name="connsiteY350" fmla="*/ 350926 h 676275"/>
                <a:gd name="connsiteX351" fmla="*/ 83464 w 504825"/>
                <a:gd name="connsiteY351" fmla="*/ 354155 h 676275"/>
                <a:gd name="connsiteX352" fmla="*/ 80293 w 504825"/>
                <a:gd name="connsiteY352" fmla="*/ 360594 h 676275"/>
                <a:gd name="connsiteX353" fmla="*/ 80293 w 504825"/>
                <a:gd name="connsiteY353" fmla="*/ 360594 h 676275"/>
                <a:gd name="connsiteX354" fmla="*/ 80293 w 504825"/>
                <a:gd name="connsiteY354" fmla="*/ 363814 h 676275"/>
                <a:gd name="connsiteX355" fmla="*/ 80293 w 504825"/>
                <a:gd name="connsiteY355" fmla="*/ 363814 h 676275"/>
                <a:gd name="connsiteX356" fmla="*/ 80293 w 504825"/>
                <a:gd name="connsiteY356" fmla="*/ 363814 h 676275"/>
                <a:gd name="connsiteX357" fmla="*/ 80293 w 504825"/>
                <a:gd name="connsiteY357" fmla="*/ 367033 h 676275"/>
                <a:gd name="connsiteX358" fmla="*/ 83464 w 504825"/>
                <a:gd name="connsiteY358" fmla="*/ 367033 h 676275"/>
                <a:gd name="connsiteX359" fmla="*/ 83464 w 504825"/>
                <a:gd name="connsiteY359" fmla="*/ 367033 h 676275"/>
                <a:gd name="connsiteX360" fmla="*/ 83464 w 504825"/>
                <a:gd name="connsiteY360" fmla="*/ 370253 h 676275"/>
                <a:gd name="connsiteX361" fmla="*/ 83464 w 504825"/>
                <a:gd name="connsiteY361" fmla="*/ 370253 h 676275"/>
                <a:gd name="connsiteX362" fmla="*/ 83464 w 504825"/>
                <a:gd name="connsiteY362" fmla="*/ 370253 h 676275"/>
                <a:gd name="connsiteX363" fmla="*/ 80293 w 504825"/>
                <a:gd name="connsiteY363" fmla="*/ 376692 h 676275"/>
                <a:gd name="connsiteX364" fmla="*/ 80293 w 504825"/>
                <a:gd name="connsiteY364" fmla="*/ 379911 h 676275"/>
                <a:gd name="connsiteX365" fmla="*/ 80293 w 504825"/>
                <a:gd name="connsiteY365" fmla="*/ 379911 h 676275"/>
                <a:gd name="connsiteX366" fmla="*/ 80293 w 504825"/>
                <a:gd name="connsiteY366" fmla="*/ 379911 h 676275"/>
                <a:gd name="connsiteX367" fmla="*/ 80293 w 504825"/>
                <a:gd name="connsiteY367" fmla="*/ 383130 h 676275"/>
                <a:gd name="connsiteX368" fmla="*/ 80293 w 504825"/>
                <a:gd name="connsiteY368" fmla="*/ 383130 h 676275"/>
                <a:gd name="connsiteX369" fmla="*/ 83464 w 504825"/>
                <a:gd name="connsiteY369" fmla="*/ 383130 h 676275"/>
                <a:gd name="connsiteX370" fmla="*/ 83464 w 504825"/>
                <a:gd name="connsiteY370" fmla="*/ 383130 h 676275"/>
                <a:gd name="connsiteX371" fmla="*/ 83464 w 504825"/>
                <a:gd name="connsiteY371" fmla="*/ 383130 h 676275"/>
                <a:gd name="connsiteX372" fmla="*/ 86646 w 504825"/>
                <a:gd name="connsiteY372" fmla="*/ 383130 h 676275"/>
                <a:gd name="connsiteX373" fmla="*/ 86646 w 504825"/>
                <a:gd name="connsiteY373" fmla="*/ 383130 h 676275"/>
                <a:gd name="connsiteX374" fmla="*/ 89818 w 504825"/>
                <a:gd name="connsiteY374" fmla="*/ 383130 h 676275"/>
                <a:gd name="connsiteX375" fmla="*/ 89818 w 504825"/>
                <a:gd name="connsiteY375" fmla="*/ 383130 h 676275"/>
                <a:gd name="connsiteX376" fmla="*/ 92989 w 504825"/>
                <a:gd name="connsiteY376" fmla="*/ 383130 h 676275"/>
                <a:gd name="connsiteX377" fmla="*/ 92989 w 504825"/>
                <a:gd name="connsiteY377" fmla="*/ 386350 h 676275"/>
                <a:gd name="connsiteX378" fmla="*/ 92989 w 504825"/>
                <a:gd name="connsiteY378" fmla="*/ 386350 h 676275"/>
                <a:gd name="connsiteX379" fmla="*/ 96171 w 504825"/>
                <a:gd name="connsiteY379" fmla="*/ 386350 h 676275"/>
                <a:gd name="connsiteX380" fmla="*/ 96171 w 504825"/>
                <a:gd name="connsiteY380" fmla="*/ 389579 h 676275"/>
                <a:gd name="connsiteX381" fmla="*/ 99343 w 504825"/>
                <a:gd name="connsiteY381" fmla="*/ 389579 h 676275"/>
                <a:gd name="connsiteX382" fmla="*/ 99343 w 504825"/>
                <a:gd name="connsiteY382" fmla="*/ 392798 h 676275"/>
                <a:gd name="connsiteX383" fmla="*/ 99343 w 504825"/>
                <a:gd name="connsiteY383" fmla="*/ 392798 h 676275"/>
                <a:gd name="connsiteX384" fmla="*/ 102514 w 504825"/>
                <a:gd name="connsiteY384" fmla="*/ 392798 h 676275"/>
                <a:gd name="connsiteX385" fmla="*/ 102514 w 504825"/>
                <a:gd name="connsiteY385" fmla="*/ 392798 h 676275"/>
                <a:gd name="connsiteX386" fmla="*/ 102514 w 504825"/>
                <a:gd name="connsiteY386" fmla="*/ 392798 h 676275"/>
                <a:gd name="connsiteX387" fmla="*/ 105696 w 504825"/>
                <a:gd name="connsiteY387" fmla="*/ 392798 h 676275"/>
                <a:gd name="connsiteX388" fmla="*/ 108868 w 504825"/>
                <a:gd name="connsiteY388" fmla="*/ 396018 h 676275"/>
                <a:gd name="connsiteX389" fmla="*/ 115221 w 504825"/>
                <a:gd name="connsiteY389" fmla="*/ 396018 h 676275"/>
                <a:gd name="connsiteX390" fmla="*/ 115221 w 504825"/>
                <a:gd name="connsiteY390" fmla="*/ 396018 h 676275"/>
                <a:gd name="connsiteX391" fmla="*/ 115221 w 504825"/>
                <a:gd name="connsiteY391" fmla="*/ 396018 h 676275"/>
                <a:gd name="connsiteX392" fmla="*/ 118393 w 504825"/>
                <a:gd name="connsiteY392" fmla="*/ 399237 h 676275"/>
                <a:gd name="connsiteX393" fmla="*/ 118393 w 504825"/>
                <a:gd name="connsiteY393" fmla="*/ 399237 h 676275"/>
                <a:gd name="connsiteX394" fmla="*/ 118393 w 504825"/>
                <a:gd name="connsiteY394" fmla="*/ 399237 h 676275"/>
                <a:gd name="connsiteX395" fmla="*/ 121564 w 504825"/>
                <a:gd name="connsiteY395" fmla="*/ 402457 h 676275"/>
                <a:gd name="connsiteX396" fmla="*/ 121564 w 504825"/>
                <a:gd name="connsiteY396" fmla="*/ 402457 h 676275"/>
                <a:gd name="connsiteX397" fmla="*/ 121564 w 504825"/>
                <a:gd name="connsiteY397" fmla="*/ 402457 h 676275"/>
                <a:gd name="connsiteX398" fmla="*/ 124746 w 504825"/>
                <a:gd name="connsiteY398" fmla="*/ 402457 h 676275"/>
                <a:gd name="connsiteX399" fmla="*/ 124746 w 504825"/>
                <a:gd name="connsiteY399" fmla="*/ 402457 h 676275"/>
                <a:gd name="connsiteX400" fmla="*/ 127918 w 504825"/>
                <a:gd name="connsiteY400" fmla="*/ 402457 h 676275"/>
                <a:gd name="connsiteX401" fmla="*/ 131089 w 504825"/>
                <a:gd name="connsiteY401" fmla="*/ 399237 h 676275"/>
                <a:gd name="connsiteX402" fmla="*/ 131089 w 504825"/>
                <a:gd name="connsiteY402" fmla="*/ 399237 h 676275"/>
                <a:gd name="connsiteX403" fmla="*/ 131089 w 504825"/>
                <a:gd name="connsiteY403" fmla="*/ 399237 h 676275"/>
                <a:gd name="connsiteX404" fmla="*/ 134271 w 504825"/>
                <a:gd name="connsiteY404" fmla="*/ 399237 h 676275"/>
                <a:gd name="connsiteX405" fmla="*/ 134271 w 504825"/>
                <a:gd name="connsiteY405" fmla="*/ 399237 h 676275"/>
                <a:gd name="connsiteX406" fmla="*/ 137443 w 504825"/>
                <a:gd name="connsiteY406" fmla="*/ 399237 h 676275"/>
                <a:gd name="connsiteX407" fmla="*/ 137443 w 504825"/>
                <a:gd name="connsiteY407" fmla="*/ 399237 h 676275"/>
                <a:gd name="connsiteX408" fmla="*/ 140614 w 504825"/>
                <a:gd name="connsiteY408" fmla="*/ 399237 h 676275"/>
                <a:gd name="connsiteX409" fmla="*/ 140614 w 504825"/>
                <a:gd name="connsiteY409" fmla="*/ 399237 h 676275"/>
                <a:gd name="connsiteX410" fmla="*/ 140614 w 504825"/>
                <a:gd name="connsiteY410" fmla="*/ 399237 h 676275"/>
                <a:gd name="connsiteX411" fmla="*/ 140614 w 504825"/>
                <a:gd name="connsiteY411" fmla="*/ 399237 h 676275"/>
                <a:gd name="connsiteX412" fmla="*/ 140614 w 504825"/>
                <a:gd name="connsiteY412" fmla="*/ 399237 h 676275"/>
                <a:gd name="connsiteX413" fmla="*/ 140614 w 504825"/>
                <a:gd name="connsiteY413" fmla="*/ 402457 h 676275"/>
                <a:gd name="connsiteX414" fmla="*/ 140614 w 504825"/>
                <a:gd name="connsiteY414" fmla="*/ 402457 h 676275"/>
                <a:gd name="connsiteX415" fmla="*/ 140614 w 504825"/>
                <a:gd name="connsiteY415" fmla="*/ 405676 h 676275"/>
                <a:gd name="connsiteX416" fmla="*/ 143796 w 504825"/>
                <a:gd name="connsiteY416" fmla="*/ 412115 h 676275"/>
                <a:gd name="connsiteX417" fmla="*/ 143796 w 504825"/>
                <a:gd name="connsiteY417" fmla="*/ 415334 h 676275"/>
                <a:gd name="connsiteX418" fmla="*/ 143796 w 504825"/>
                <a:gd name="connsiteY418" fmla="*/ 415334 h 676275"/>
                <a:gd name="connsiteX419" fmla="*/ 150139 w 504825"/>
                <a:gd name="connsiteY419" fmla="*/ 425002 h 676275"/>
                <a:gd name="connsiteX420" fmla="*/ 150139 w 504825"/>
                <a:gd name="connsiteY420" fmla="*/ 425002 h 676275"/>
                <a:gd name="connsiteX421" fmla="*/ 153321 w 504825"/>
                <a:gd name="connsiteY421" fmla="*/ 428222 h 676275"/>
                <a:gd name="connsiteX422" fmla="*/ 153321 w 504825"/>
                <a:gd name="connsiteY422" fmla="*/ 428222 h 676275"/>
                <a:gd name="connsiteX423" fmla="*/ 153321 w 504825"/>
                <a:gd name="connsiteY423" fmla="*/ 428222 h 676275"/>
                <a:gd name="connsiteX424" fmla="*/ 153321 w 504825"/>
                <a:gd name="connsiteY424" fmla="*/ 431441 h 676275"/>
                <a:gd name="connsiteX425" fmla="*/ 153321 w 504825"/>
                <a:gd name="connsiteY425" fmla="*/ 431441 h 676275"/>
                <a:gd name="connsiteX426" fmla="*/ 153321 w 504825"/>
                <a:gd name="connsiteY426" fmla="*/ 434661 h 676275"/>
                <a:gd name="connsiteX427" fmla="*/ 156493 w 504825"/>
                <a:gd name="connsiteY427" fmla="*/ 434661 h 676275"/>
                <a:gd name="connsiteX428" fmla="*/ 159664 w 504825"/>
                <a:gd name="connsiteY428" fmla="*/ 431441 h 676275"/>
                <a:gd name="connsiteX429" fmla="*/ 159664 w 504825"/>
                <a:gd name="connsiteY429" fmla="*/ 431441 h 676275"/>
                <a:gd name="connsiteX430" fmla="*/ 170780 w 504825"/>
                <a:gd name="connsiteY430" fmla="*/ 428222 h 676275"/>
                <a:gd name="connsiteX431" fmla="*/ 221577 w 504825"/>
                <a:gd name="connsiteY431" fmla="*/ 431441 h 676275"/>
                <a:gd name="connsiteX432" fmla="*/ 231102 w 504825"/>
                <a:gd name="connsiteY432" fmla="*/ 431441 h 676275"/>
                <a:gd name="connsiteX433" fmla="*/ 240627 w 504825"/>
                <a:gd name="connsiteY433" fmla="*/ 428222 h 676275"/>
                <a:gd name="connsiteX434" fmla="*/ 240627 w 504825"/>
                <a:gd name="connsiteY434" fmla="*/ 428222 h 676275"/>
                <a:gd name="connsiteX435" fmla="*/ 240627 w 504825"/>
                <a:gd name="connsiteY435" fmla="*/ 428222 h 676275"/>
                <a:gd name="connsiteX436" fmla="*/ 243808 w 504825"/>
                <a:gd name="connsiteY436" fmla="*/ 428222 h 676275"/>
                <a:gd name="connsiteX437" fmla="*/ 243808 w 504825"/>
                <a:gd name="connsiteY437" fmla="*/ 425002 h 676275"/>
                <a:gd name="connsiteX438" fmla="*/ 246980 w 504825"/>
                <a:gd name="connsiteY438" fmla="*/ 425002 h 676275"/>
                <a:gd name="connsiteX439" fmla="*/ 246980 w 504825"/>
                <a:gd name="connsiteY439" fmla="*/ 421783 h 676275"/>
                <a:gd name="connsiteX440" fmla="*/ 246980 w 504825"/>
                <a:gd name="connsiteY440" fmla="*/ 421783 h 676275"/>
                <a:gd name="connsiteX441" fmla="*/ 246980 w 504825"/>
                <a:gd name="connsiteY441" fmla="*/ 421783 h 676275"/>
                <a:gd name="connsiteX442" fmla="*/ 246980 w 504825"/>
                <a:gd name="connsiteY442" fmla="*/ 421783 h 676275"/>
                <a:gd name="connsiteX443" fmla="*/ 246980 w 504825"/>
                <a:gd name="connsiteY443" fmla="*/ 421783 h 676275"/>
                <a:gd name="connsiteX444" fmla="*/ 250152 w 504825"/>
                <a:gd name="connsiteY444" fmla="*/ 418554 h 676275"/>
                <a:gd name="connsiteX445" fmla="*/ 250152 w 504825"/>
                <a:gd name="connsiteY445" fmla="*/ 418554 h 676275"/>
                <a:gd name="connsiteX446" fmla="*/ 256505 w 504825"/>
                <a:gd name="connsiteY446" fmla="*/ 418554 h 676275"/>
                <a:gd name="connsiteX447" fmla="*/ 278727 w 504825"/>
                <a:gd name="connsiteY447" fmla="*/ 428222 h 676275"/>
                <a:gd name="connsiteX448" fmla="*/ 300958 w 504825"/>
                <a:gd name="connsiteY448" fmla="*/ 437880 h 676275"/>
                <a:gd name="connsiteX449" fmla="*/ 304130 w 504825"/>
                <a:gd name="connsiteY449" fmla="*/ 441099 h 676275"/>
                <a:gd name="connsiteX450" fmla="*/ 310483 w 504825"/>
                <a:gd name="connsiteY450" fmla="*/ 444319 h 676275"/>
                <a:gd name="connsiteX451" fmla="*/ 310483 w 504825"/>
                <a:gd name="connsiteY451" fmla="*/ 447538 h 676275"/>
                <a:gd name="connsiteX452" fmla="*/ 310483 w 504825"/>
                <a:gd name="connsiteY452" fmla="*/ 447538 h 676275"/>
                <a:gd name="connsiteX453" fmla="*/ 310483 w 504825"/>
                <a:gd name="connsiteY453" fmla="*/ 447538 h 676275"/>
                <a:gd name="connsiteX454" fmla="*/ 310483 w 504825"/>
                <a:gd name="connsiteY454" fmla="*/ 450758 h 676275"/>
                <a:gd name="connsiteX455" fmla="*/ 313655 w 504825"/>
                <a:gd name="connsiteY455" fmla="*/ 453977 h 676275"/>
                <a:gd name="connsiteX456" fmla="*/ 313655 w 504825"/>
                <a:gd name="connsiteY456" fmla="*/ 468474 h 676275"/>
                <a:gd name="connsiteX457" fmla="*/ 313655 w 504825"/>
                <a:gd name="connsiteY457" fmla="*/ 468474 h 676275"/>
                <a:gd name="connsiteX458" fmla="*/ 320008 w 504825"/>
                <a:gd name="connsiteY458" fmla="*/ 474913 h 676275"/>
                <a:gd name="connsiteX459" fmla="*/ 323180 w 504825"/>
                <a:gd name="connsiteY459" fmla="*/ 478133 h 676275"/>
                <a:gd name="connsiteX460" fmla="*/ 327943 w 504825"/>
                <a:gd name="connsiteY460" fmla="*/ 481352 h 676275"/>
                <a:gd name="connsiteX461" fmla="*/ 327943 w 504825"/>
                <a:gd name="connsiteY461" fmla="*/ 481352 h 676275"/>
                <a:gd name="connsiteX462" fmla="*/ 331114 w 504825"/>
                <a:gd name="connsiteY462" fmla="*/ 481352 h 676275"/>
                <a:gd name="connsiteX463" fmla="*/ 331114 w 504825"/>
                <a:gd name="connsiteY463" fmla="*/ 484572 h 676275"/>
                <a:gd name="connsiteX464" fmla="*/ 331114 w 504825"/>
                <a:gd name="connsiteY464" fmla="*/ 484572 h 676275"/>
                <a:gd name="connsiteX465" fmla="*/ 331114 w 504825"/>
                <a:gd name="connsiteY465" fmla="*/ 484572 h 676275"/>
                <a:gd name="connsiteX466" fmla="*/ 331114 w 504825"/>
                <a:gd name="connsiteY466" fmla="*/ 484572 h 676275"/>
                <a:gd name="connsiteX467" fmla="*/ 331114 w 504825"/>
                <a:gd name="connsiteY467" fmla="*/ 487791 h 676275"/>
                <a:gd name="connsiteX468" fmla="*/ 331114 w 504825"/>
                <a:gd name="connsiteY468" fmla="*/ 491020 h 676275"/>
                <a:gd name="connsiteX469" fmla="*/ 327943 w 504825"/>
                <a:gd name="connsiteY469" fmla="*/ 491020 h 676275"/>
                <a:gd name="connsiteX470" fmla="*/ 327943 w 504825"/>
                <a:gd name="connsiteY470" fmla="*/ 494239 h 676275"/>
                <a:gd name="connsiteX471" fmla="*/ 327943 w 504825"/>
                <a:gd name="connsiteY471" fmla="*/ 494239 h 676275"/>
                <a:gd name="connsiteX472" fmla="*/ 327943 w 504825"/>
                <a:gd name="connsiteY472" fmla="*/ 494239 h 676275"/>
                <a:gd name="connsiteX473" fmla="*/ 327943 w 504825"/>
                <a:gd name="connsiteY473" fmla="*/ 497459 h 676275"/>
                <a:gd name="connsiteX474" fmla="*/ 327943 w 504825"/>
                <a:gd name="connsiteY474" fmla="*/ 497459 h 676275"/>
                <a:gd name="connsiteX475" fmla="*/ 327943 w 504825"/>
                <a:gd name="connsiteY475" fmla="*/ 500678 h 676275"/>
                <a:gd name="connsiteX476" fmla="*/ 331114 w 504825"/>
                <a:gd name="connsiteY476" fmla="*/ 500678 h 676275"/>
                <a:gd name="connsiteX477" fmla="*/ 331114 w 504825"/>
                <a:gd name="connsiteY477" fmla="*/ 500678 h 676275"/>
                <a:gd name="connsiteX478" fmla="*/ 353346 w 504825"/>
                <a:gd name="connsiteY478" fmla="*/ 510337 h 676275"/>
                <a:gd name="connsiteX479" fmla="*/ 356518 w 504825"/>
                <a:gd name="connsiteY479" fmla="*/ 516776 h 676275"/>
                <a:gd name="connsiteX480" fmla="*/ 372396 w 504825"/>
                <a:gd name="connsiteY480" fmla="*/ 529663 h 676275"/>
                <a:gd name="connsiteX481" fmla="*/ 372396 w 504825"/>
                <a:gd name="connsiteY481" fmla="*/ 532882 h 676275"/>
                <a:gd name="connsiteX482" fmla="*/ 375568 w 504825"/>
                <a:gd name="connsiteY482" fmla="*/ 532882 h 676275"/>
                <a:gd name="connsiteX483" fmla="*/ 394618 w 504825"/>
                <a:gd name="connsiteY483" fmla="*/ 552199 h 676275"/>
                <a:gd name="connsiteX484" fmla="*/ 397789 w 504825"/>
                <a:gd name="connsiteY484" fmla="*/ 558648 h 676275"/>
                <a:gd name="connsiteX485" fmla="*/ 400971 w 504825"/>
                <a:gd name="connsiteY485" fmla="*/ 561867 h 676275"/>
                <a:gd name="connsiteX486" fmla="*/ 400971 w 504825"/>
                <a:gd name="connsiteY486" fmla="*/ 565086 h 676275"/>
                <a:gd name="connsiteX487" fmla="*/ 400971 w 504825"/>
                <a:gd name="connsiteY487" fmla="*/ 571525 h 676275"/>
                <a:gd name="connsiteX488" fmla="*/ 400971 w 504825"/>
                <a:gd name="connsiteY488" fmla="*/ 571525 h 676275"/>
                <a:gd name="connsiteX489" fmla="*/ 400971 w 504825"/>
                <a:gd name="connsiteY489" fmla="*/ 574745 h 676275"/>
                <a:gd name="connsiteX490" fmla="*/ 400971 w 504825"/>
                <a:gd name="connsiteY490" fmla="*/ 581184 h 676275"/>
                <a:gd name="connsiteX491" fmla="*/ 404143 w 504825"/>
                <a:gd name="connsiteY491" fmla="*/ 587623 h 676275"/>
                <a:gd name="connsiteX492" fmla="*/ 410496 w 504825"/>
                <a:gd name="connsiteY492" fmla="*/ 606949 h 676275"/>
                <a:gd name="connsiteX493" fmla="*/ 416839 w 504825"/>
                <a:gd name="connsiteY493" fmla="*/ 623046 h 676275"/>
                <a:gd name="connsiteX494" fmla="*/ 423193 w 504825"/>
                <a:gd name="connsiteY494" fmla="*/ 635933 h 676275"/>
                <a:gd name="connsiteX495" fmla="*/ 442243 w 504825"/>
                <a:gd name="connsiteY495" fmla="*/ 676186 h 676275"/>
                <a:gd name="connsiteX496" fmla="*/ 467646 w 504825"/>
                <a:gd name="connsiteY496" fmla="*/ 669747 h 676275"/>
                <a:gd name="connsiteX497" fmla="*/ 470818 w 504825"/>
                <a:gd name="connsiteY497" fmla="*/ 666528 h 676275"/>
                <a:gd name="connsiteX498" fmla="*/ 483514 w 504825"/>
                <a:gd name="connsiteY498" fmla="*/ 655250 h 676275"/>
                <a:gd name="connsiteX499" fmla="*/ 497802 w 504825"/>
                <a:gd name="connsiteY499" fmla="*/ 639153 h 676275"/>
                <a:gd name="connsiteX500" fmla="*/ 497802 w 504825"/>
                <a:gd name="connsiteY500" fmla="*/ 635933 h 676275"/>
                <a:gd name="connsiteX501" fmla="*/ 497802 w 504825"/>
                <a:gd name="connsiteY501" fmla="*/ 632714 h 676275"/>
                <a:gd name="connsiteX502" fmla="*/ 494630 w 504825"/>
                <a:gd name="connsiteY502" fmla="*/ 603729 h 676275"/>
                <a:gd name="connsiteX503" fmla="*/ 494630 w 504825"/>
                <a:gd name="connsiteY503" fmla="*/ 59729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</a:cxnLst>
              <a:rect l="l" t="t" r="r" b="b"/>
              <a:pathLst>
                <a:path w="504825" h="676275">
                  <a:moveTo>
                    <a:pt x="494630" y="597290"/>
                  </a:moveTo>
                  <a:lnTo>
                    <a:pt x="504155" y="594071"/>
                  </a:lnTo>
                  <a:lnTo>
                    <a:pt x="500983" y="590852"/>
                  </a:lnTo>
                  <a:lnTo>
                    <a:pt x="500983" y="587623"/>
                  </a:lnTo>
                  <a:lnTo>
                    <a:pt x="500983" y="587623"/>
                  </a:lnTo>
                  <a:lnTo>
                    <a:pt x="497802" y="584403"/>
                  </a:lnTo>
                  <a:lnTo>
                    <a:pt x="491458" y="571525"/>
                  </a:lnTo>
                  <a:lnTo>
                    <a:pt x="483514" y="558648"/>
                  </a:lnTo>
                  <a:lnTo>
                    <a:pt x="480343" y="519995"/>
                  </a:lnTo>
                  <a:lnTo>
                    <a:pt x="480343" y="507117"/>
                  </a:lnTo>
                  <a:lnTo>
                    <a:pt x="477171" y="481352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7171" y="478133"/>
                  </a:lnTo>
                  <a:lnTo>
                    <a:pt x="473989" y="474913"/>
                  </a:lnTo>
                  <a:lnTo>
                    <a:pt x="470818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71694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67646" y="465255"/>
                  </a:lnTo>
                  <a:lnTo>
                    <a:pt x="470818" y="465255"/>
                  </a:lnTo>
                  <a:lnTo>
                    <a:pt x="470818" y="460426"/>
                  </a:lnTo>
                  <a:lnTo>
                    <a:pt x="470818" y="457206"/>
                  </a:lnTo>
                  <a:lnTo>
                    <a:pt x="473989" y="457206"/>
                  </a:lnTo>
                  <a:lnTo>
                    <a:pt x="477171" y="453977"/>
                  </a:lnTo>
                  <a:lnTo>
                    <a:pt x="477171" y="450758"/>
                  </a:lnTo>
                  <a:lnTo>
                    <a:pt x="480343" y="447538"/>
                  </a:lnTo>
                  <a:lnTo>
                    <a:pt x="480343" y="441099"/>
                  </a:lnTo>
                  <a:lnTo>
                    <a:pt x="480343" y="418554"/>
                  </a:lnTo>
                  <a:lnTo>
                    <a:pt x="467646" y="370253"/>
                  </a:lnTo>
                  <a:lnTo>
                    <a:pt x="464464" y="370253"/>
                  </a:lnTo>
                  <a:lnTo>
                    <a:pt x="464464" y="373472"/>
                  </a:lnTo>
                  <a:lnTo>
                    <a:pt x="461293" y="373472"/>
                  </a:lnTo>
                  <a:lnTo>
                    <a:pt x="461293" y="370253"/>
                  </a:lnTo>
                  <a:lnTo>
                    <a:pt x="458121" y="370253"/>
                  </a:lnTo>
                  <a:lnTo>
                    <a:pt x="454939" y="367033"/>
                  </a:lnTo>
                  <a:lnTo>
                    <a:pt x="451768" y="367033"/>
                  </a:lnTo>
                  <a:lnTo>
                    <a:pt x="451768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48596" y="363814"/>
                  </a:lnTo>
                  <a:lnTo>
                    <a:pt x="439071" y="370253"/>
                  </a:lnTo>
                  <a:lnTo>
                    <a:pt x="432718" y="373472"/>
                  </a:lnTo>
                  <a:lnTo>
                    <a:pt x="429546" y="376692"/>
                  </a:lnTo>
                  <a:lnTo>
                    <a:pt x="429546" y="376692"/>
                  </a:lnTo>
                  <a:lnTo>
                    <a:pt x="426364" y="383130"/>
                  </a:lnTo>
                  <a:lnTo>
                    <a:pt x="426364" y="383130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23193" y="389579"/>
                  </a:lnTo>
                  <a:lnTo>
                    <a:pt x="410496" y="376692"/>
                  </a:lnTo>
                  <a:lnTo>
                    <a:pt x="410496" y="373472"/>
                  </a:lnTo>
                  <a:lnTo>
                    <a:pt x="407314" y="370253"/>
                  </a:lnTo>
                  <a:lnTo>
                    <a:pt x="407314" y="363814"/>
                  </a:lnTo>
                  <a:lnTo>
                    <a:pt x="407314" y="357375"/>
                  </a:lnTo>
                  <a:lnTo>
                    <a:pt x="407314" y="357375"/>
                  </a:lnTo>
                  <a:lnTo>
                    <a:pt x="404143" y="357375"/>
                  </a:lnTo>
                  <a:lnTo>
                    <a:pt x="400971" y="354155"/>
                  </a:lnTo>
                  <a:lnTo>
                    <a:pt x="397789" y="354155"/>
                  </a:lnTo>
                  <a:lnTo>
                    <a:pt x="397789" y="354155"/>
                  </a:lnTo>
                  <a:lnTo>
                    <a:pt x="394618" y="354155"/>
                  </a:lnTo>
                  <a:lnTo>
                    <a:pt x="391446" y="357375"/>
                  </a:lnTo>
                  <a:lnTo>
                    <a:pt x="391446" y="354155"/>
                  </a:lnTo>
                  <a:lnTo>
                    <a:pt x="388264" y="354155"/>
                  </a:lnTo>
                  <a:lnTo>
                    <a:pt x="388264" y="354155"/>
                  </a:lnTo>
                  <a:lnTo>
                    <a:pt x="388264" y="350926"/>
                  </a:lnTo>
                  <a:lnTo>
                    <a:pt x="388264" y="347707"/>
                  </a:lnTo>
                  <a:lnTo>
                    <a:pt x="385093" y="344487"/>
                  </a:lnTo>
                  <a:lnTo>
                    <a:pt x="385093" y="341268"/>
                  </a:lnTo>
                  <a:lnTo>
                    <a:pt x="385093" y="341268"/>
                  </a:lnTo>
                  <a:lnTo>
                    <a:pt x="381921" y="341268"/>
                  </a:lnTo>
                  <a:lnTo>
                    <a:pt x="381921" y="338049"/>
                  </a:lnTo>
                  <a:lnTo>
                    <a:pt x="381921" y="338049"/>
                  </a:lnTo>
                  <a:lnTo>
                    <a:pt x="378739" y="338049"/>
                  </a:lnTo>
                  <a:lnTo>
                    <a:pt x="378739" y="334829"/>
                  </a:lnTo>
                  <a:lnTo>
                    <a:pt x="378739" y="334829"/>
                  </a:lnTo>
                  <a:lnTo>
                    <a:pt x="378739" y="328390"/>
                  </a:lnTo>
                  <a:lnTo>
                    <a:pt x="375568" y="325171"/>
                  </a:lnTo>
                  <a:lnTo>
                    <a:pt x="372396" y="305845"/>
                  </a:lnTo>
                  <a:lnTo>
                    <a:pt x="375568" y="302625"/>
                  </a:lnTo>
                  <a:lnTo>
                    <a:pt x="372396" y="302625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72396" y="299406"/>
                  </a:lnTo>
                  <a:lnTo>
                    <a:pt x="369214" y="299406"/>
                  </a:lnTo>
                  <a:lnTo>
                    <a:pt x="359689" y="296186"/>
                  </a:lnTo>
                  <a:lnTo>
                    <a:pt x="359689" y="292967"/>
                  </a:lnTo>
                  <a:lnTo>
                    <a:pt x="353346" y="292967"/>
                  </a:lnTo>
                  <a:lnTo>
                    <a:pt x="353346" y="292967"/>
                  </a:lnTo>
                  <a:lnTo>
                    <a:pt x="350164" y="292967"/>
                  </a:lnTo>
                  <a:lnTo>
                    <a:pt x="350164" y="292967"/>
                  </a:lnTo>
                  <a:lnTo>
                    <a:pt x="346993" y="289747"/>
                  </a:lnTo>
                  <a:lnTo>
                    <a:pt x="350164" y="289747"/>
                  </a:lnTo>
                  <a:lnTo>
                    <a:pt x="350164" y="289747"/>
                  </a:lnTo>
                  <a:lnTo>
                    <a:pt x="353346" y="286528"/>
                  </a:lnTo>
                  <a:lnTo>
                    <a:pt x="353346" y="280079"/>
                  </a:lnTo>
                  <a:lnTo>
                    <a:pt x="356518" y="276860"/>
                  </a:lnTo>
                  <a:lnTo>
                    <a:pt x="359689" y="27364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70421"/>
                  </a:lnTo>
                  <a:lnTo>
                    <a:pt x="362871" y="267202"/>
                  </a:lnTo>
                  <a:lnTo>
                    <a:pt x="366043" y="267202"/>
                  </a:lnTo>
                  <a:lnTo>
                    <a:pt x="366043" y="260763"/>
                  </a:lnTo>
                  <a:lnTo>
                    <a:pt x="369214" y="255933"/>
                  </a:lnTo>
                  <a:lnTo>
                    <a:pt x="372396" y="252714"/>
                  </a:lnTo>
                  <a:lnTo>
                    <a:pt x="381921" y="243046"/>
                  </a:lnTo>
                  <a:lnTo>
                    <a:pt x="385093" y="239827"/>
                  </a:lnTo>
                  <a:lnTo>
                    <a:pt x="385093" y="236607"/>
                  </a:lnTo>
                  <a:lnTo>
                    <a:pt x="388264" y="233388"/>
                  </a:lnTo>
                  <a:lnTo>
                    <a:pt x="388264" y="233388"/>
                  </a:lnTo>
                  <a:lnTo>
                    <a:pt x="388264" y="223729"/>
                  </a:lnTo>
                  <a:lnTo>
                    <a:pt x="388264" y="223729"/>
                  </a:lnTo>
                  <a:lnTo>
                    <a:pt x="388264" y="214062"/>
                  </a:lnTo>
                  <a:lnTo>
                    <a:pt x="388264" y="21406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10842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8264" y="207623"/>
                  </a:lnTo>
                  <a:lnTo>
                    <a:pt x="385093" y="207623"/>
                  </a:lnTo>
                  <a:lnTo>
                    <a:pt x="381921" y="204403"/>
                  </a:lnTo>
                  <a:lnTo>
                    <a:pt x="372396" y="197964"/>
                  </a:lnTo>
                  <a:lnTo>
                    <a:pt x="369214" y="194745"/>
                  </a:lnTo>
                  <a:lnTo>
                    <a:pt x="369214" y="191525"/>
                  </a:lnTo>
                  <a:lnTo>
                    <a:pt x="366043" y="191525"/>
                  </a:lnTo>
                  <a:lnTo>
                    <a:pt x="362871" y="191525"/>
                  </a:lnTo>
                  <a:lnTo>
                    <a:pt x="359689" y="188306"/>
                  </a:lnTo>
                  <a:lnTo>
                    <a:pt x="356518" y="188306"/>
                  </a:lnTo>
                  <a:lnTo>
                    <a:pt x="356518" y="188306"/>
                  </a:lnTo>
                  <a:lnTo>
                    <a:pt x="353346" y="185086"/>
                  </a:lnTo>
                  <a:lnTo>
                    <a:pt x="353346" y="181858"/>
                  </a:lnTo>
                  <a:lnTo>
                    <a:pt x="353346" y="181858"/>
                  </a:lnTo>
                  <a:lnTo>
                    <a:pt x="353346" y="178638"/>
                  </a:lnTo>
                  <a:lnTo>
                    <a:pt x="356518" y="172199"/>
                  </a:lnTo>
                  <a:lnTo>
                    <a:pt x="356518" y="168980"/>
                  </a:lnTo>
                  <a:lnTo>
                    <a:pt x="359689" y="162541"/>
                  </a:lnTo>
                  <a:lnTo>
                    <a:pt x="359689" y="162541"/>
                  </a:lnTo>
                  <a:lnTo>
                    <a:pt x="359689" y="159321"/>
                  </a:lnTo>
                  <a:lnTo>
                    <a:pt x="359689" y="156102"/>
                  </a:lnTo>
                  <a:lnTo>
                    <a:pt x="359689" y="156102"/>
                  </a:lnTo>
                  <a:lnTo>
                    <a:pt x="362871" y="152882"/>
                  </a:lnTo>
                  <a:lnTo>
                    <a:pt x="362871" y="149653"/>
                  </a:lnTo>
                  <a:lnTo>
                    <a:pt x="362871" y="149653"/>
                  </a:lnTo>
                  <a:lnTo>
                    <a:pt x="366043" y="146434"/>
                  </a:lnTo>
                  <a:lnTo>
                    <a:pt x="359689" y="143215"/>
                  </a:lnTo>
                  <a:lnTo>
                    <a:pt x="356518" y="139995"/>
                  </a:lnTo>
                  <a:lnTo>
                    <a:pt x="353346" y="136776"/>
                  </a:lnTo>
                  <a:lnTo>
                    <a:pt x="353346" y="136776"/>
                  </a:lnTo>
                  <a:lnTo>
                    <a:pt x="350164" y="136776"/>
                  </a:lnTo>
                  <a:lnTo>
                    <a:pt x="350164" y="136776"/>
                  </a:lnTo>
                  <a:lnTo>
                    <a:pt x="346993" y="136776"/>
                  </a:lnTo>
                  <a:lnTo>
                    <a:pt x="343821" y="136776"/>
                  </a:lnTo>
                  <a:lnTo>
                    <a:pt x="343821" y="136776"/>
                  </a:lnTo>
                  <a:lnTo>
                    <a:pt x="343821" y="139995"/>
                  </a:lnTo>
                  <a:lnTo>
                    <a:pt x="340639" y="143215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7468" y="146434"/>
                  </a:lnTo>
                  <a:lnTo>
                    <a:pt x="334296" y="149653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2541"/>
                  </a:lnTo>
                  <a:lnTo>
                    <a:pt x="327943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3180" y="165760"/>
                  </a:lnTo>
                  <a:lnTo>
                    <a:pt x="320008" y="165760"/>
                  </a:lnTo>
                  <a:lnTo>
                    <a:pt x="320008" y="162541"/>
                  </a:lnTo>
                  <a:lnTo>
                    <a:pt x="316827" y="159321"/>
                  </a:lnTo>
                  <a:lnTo>
                    <a:pt x="310483" y="149653"/>
                  </a:lnTo>
                  <a:lnTo>
                    <a:pt x="307302" y="149653"/>
                  </a:lnTo>
                  <a:lnTo>
                    <a:pt x="304130" y="136776"/>
                  </a:lnTo>
                  <a:lnTo>
                    <a:pt x="300958" y="133556"/>
                  </a:lnTo>
                  <a:lnTo>
                    <a:pt x="297777" y="133556"/>
                  </a:lnTo>
                  <a:lnTo>
                    <a:pt x="297777" y="127117"/>
                  </a:lnTo>
                  <a:lnTo>
                    <a:pt x="288252" y="114230"/>
                  </a:lnTo>
                  <a:lnTo>
                    <a:pt x="278727" y="101352"/>
                  </a:lnTo>
                  <a:lnTo>
                    <a:pt x="275555" y="94913"/>
                  </a:lnTo>
                  <a:lnTo>
                    <a:pt x="275555" y="88474"/>
                  </a:lnTo>
                  <a:lnTo>
                    <a:pt x="272383" y="85255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8807"/>
                  </a:lnTo>
                  <a:lnTo>
                    <a:pt x="275555" y="75587"/>
                  </a:lnTo>
                  <a:lnTo>
                    <a:pt x="275555" y="75587"/>
                  </a:lnTo>
                  <a:lnTo>
                    <a:pt x="278727" y="75587"/>
                  </a:lnTo>
                  <a:lnTo>
                    <a:pt x="278727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72368"/>
                  </a:lnTo>
                  <a:lnTo>
                    <a:pt x="281908" y="69148"/>
                  </a:lnTo>
                  <a:lnTo>
                    <a:pt x="291433" y="69148"/>
                  </a:lnTo>
                  <a:lnTo>
                    <a:pt x="294605" y="69148"/>
                  </a:lnTo>
                  <a:lnTo>
                    <a:pt x="300958" y="69148"/>
                  </a:lnTo>
                  <a:lnTo>
                    <a:pt x="300958" y="69148"/>
                  </a:lnTo>
                  <a:lnTo>
                    <a:pt x="304130" y="69148"/>
                  </a:lnTo>
                  <a:lnTo>
                    <a:pt x="304130" y="69148"/>
                  </a:lnTo>
                  <a:lnTo>
                    <a:pt x="310483" y="6592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62709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0483" y="59490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4993"/>
                  </a:lnTo>
                  <a:lnTo>
                    <a:pt x="313655" y="41773"/>
                  </a:lnTo>
                  <a:lnTo>
                    <a:pt x="313655" y="41773"/>
                  </a:lnTo>
                  <a:lnTo>
                    <a:pt x="313655" y="38554"/>
                  </a:lnTo>
                  <a:lnTo>
                    <a:pt x="310483" y="35334"/>
                  </a:lnTo>
                  <a:lnTo>
                    <a:pt x="310483" y="35334"/>
                  </a:lnTo>
                  <a:lnTo>
                    <a:pt x="307302" y="35334"/>
                  </a:lnTo>
                  <a:lnTo>
                    <a:pt x="307302" y="32115"/>
                  </a:lnTo>
                  <a:lnTo>
                    <a:pt x="307302" y="32115"/>
                  </a:lnTo>
                  <a:lnTo>
                    <a:pt x="307302" y="22457"/>
                  </a:lnTo>
                  <a:lnTo>
                    <a:pt x="307302" y="19237"/>
                  </a:lnTo>
                  <a:lnTo>
                    <a:pt x="304130" y="19237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304130" y="16018"/>
                  </a:lnTo>
                  <a:lnTo>
                    <a:pt x="297777" y="16018"/>
                  </a:lnTo>
                  <a:lnTo>
                    <a:pt x="156493" y="19237"/>
                  </a:lnTo>
                  <a:lnTo>
                    <a:pt x="77121" y="3130"/>
                  </a:lnTo>
                  <a:lnTo>
                    <a:pt x="73939" y="-89"/>
                  </a:lnTo>
                  <a:lnTo>
                    <a:pt x="73939" y="3130"/>
                  </a:lnTo>
                  <a:lnTo>
                    <a:pt x="67596" y="19237"/>
                  </a:lnTo>
                  <a:lnTo>
                    <a:pt x="61243" y="38554"/>
                  </a:lnTo>
                  <a:lnTo>
                    <a:pt x="61243" y="41773"/>
                  </a:lnTo>
                  <a:lnTo>
                    <a:pt x="61243" y="44993"/>
                  </a:lnTo>
                  <a:lnTo>
                    <a:pt x="64414" y="48212"/>
                  </a:lnTo>
                  <a:lnTo>
                    <a:pt x="67596" y="51441"/>
                  </a:lnTo>
                  <a:lnTo>
                    <a:pt x="67596" y="54661"/>
                  </a:lnTo>
                  <a:lnTo>
                    <a:pt x="67596" y="59490"/>
                  </a:lnTo>
                  <a:lnTo>
                    <a:pt x="67596" y="62709"/>
                  </a:lnTo>
                  <a:lnTo>
                    <a:pt x="67596" y="65929"/>
                  </a:lnTo>
                  <a:lnTo>
                    <a:pt x="67596" y="69148"/>
                  </a:lnTo>
                  <a:lnTo>
                    <a:pt x="70768" y="72368"/>
                  </a:lnTo>
                  <a:lnTo>
                    <a:pt x="73939" y="75587"/>
                  </a:lnTo>
                  <a:lnTo>
                    <a:pt x="73939" y="78807"/>
                  </a:lnTo>
                  <a:lnTo>
                    <a:pt x="73939" y="82026"/>
                  </a:lnTo>
                  <a:lnTo>
                    <a:pt x="77121" y="91694"/>
                  </a:lnTo>
                  <a:lnTo>
                    <a:pt x="83464" y="127117"/>
                  </a:lnTo>
                  <a:lnTo>
                    <a:pt x="86646" y="133556"/>
                  </a:lnTo>
                  <a:lnTo>
                    <a:pt x="83464" y="136776"/>
                  </a:lnTo>
                  <a:lnTo>
                    <a:pt x="70768" y="149653"/>
                  </a:lnTo>
                  <a:lnTo>
                    <a:pt x="67596" y="152882"/>
                  </a:lnTo>
                  <a:lnTo>
                    <a:pt x="64414" y="159321"/>
                  </a:lnTo>
                  <a:lnTo>
                    <a:pt x="64414" y="162541"/>
                  </a:lnTo>
                  <a:lnTo>
                    <a:pt x="64414" y="175419"/>
                  </a:lnTo>
                  <a:lnTo>
                    <a:pt x="64414" y="181858"/>
                  </a:lnTo>
                  <a:lnTo>
                    <a:pt x="67596" y="188306"/>
                  </a:lnTo>
                  <a:lnTo>
                    <a:pt x="70768" y="191525"/>
                  </a:lnTo>
                  <a:lnTo>
                    <a:pt x="73939" y="197964"/>
                  </a:lnTo>
                  <a:lnTo>
                    <a:pt x="96171" y="230168"/>
                  </a:lnTo>
                  <a:lnTo>
                    <a:pt x="99343" y="233388"/>
                  </a:lnTo>
                  <a:lnTo>
                    <a:pt x="99343" y="236607"/>
                  </a:lnTo>
                  <a:lnTo>
                    <a:pt x="96171" y="239827"/>
                  </a:lnTo>
                  <a:lnTo>
                    <a:pt x="96171" y="243046"/>
                  </a:lnTo>
                  <a:lnTo>
                    <a:pt x="96171" y="246266"/>
                  </a:lnTo>
                  <a:lnTo>
                    <a:pt x="96171" y="249485"/>
                  </a:lnTo>
                  <a:lnTo>
                    <a:pt x="96171" y="252714"/>
                  </a:lnTo>
                  <a:lnTo>
                    <a:pt x="96171" y="252714"/>
                  </a:lnTo>
                  <a:lnTo>
                    <a:pt x="92989" y="252714"/>
                  </a:lnTo>
                  <a:lnTo>
                    <a:pt x="89818" y="252714"/>
                  </a:lnTo>
                  <a:lnTo>
                    <a:pt x="89818" y="252714"/>
                  </a:lnTo>
                  <a:lnTo>
                    <a:pt x="83464" y="255933"/>
                  </a:lnTo>
                  <a:lnTo>
                    <a:pt x="80293" y="255933"/>
                  </a:lnTo>
                  <a:lnTo>
                    <a:pt x="77121" y="255933"/>
                  </a:lnTo>
                  <a:lnTo>
                    <a:pt x="73939" y="255933"/>
                  </a:lnTo>
                  <a:lnTo>
                    <a:pt x="70768" y="260763"/>
                  </a:lnTo>
                  <a:lnTo>
                    <a:pt x="67596" y="263982"/>
                  </a:lnTo>
                  <a:lnTo>
                    <a:pt x="67596" y="267202"/>
                  </a:lnTo>
                  <a:lnTo>
                    <a:pt x="67596" y="267202"/>
                  </a:lnTo>
                  <a:lnTo>
                    <a:pt x="64414" y="270421"/>
                  </a:lnTo>
                  <a:lnTo>
                    <a:pt x="61243" y="270421"/>
                  </a:lnTo>
                  <a:lnTo>
                    <a:pt x="58071" y="267202"/>
                  </a:lnTo>
                  <a:lnTo>
                    <a:pt x="54889" y="263982"/>
                  </a:lnTo>
                  <a:lnTo>
                    <a:pt x="48546" y="263982"/>
                  </a:lnTo>
                  <a:lnTo>
                    <a:pt x="45364" y="260763"/>
                  </a:lnTo>
                  <a:lnTo>
                    <a:pt x="39021" y="263982"/>
                  </a:lnTo>
                  <a:lnTo>
                    <a:pt x="39021" y="263982"/>
                  </a:lnTo>
                  <a:lnTo>
                    <a:pt x="35839" y="267202"/>
                  </a:lnTo>
                  <a:lnTo>
                    <a:pt x="32668" y="273641"/>
                  </a:lnTo>
                  <a:lnTo>
                    <a:pt x="29496" y="276860"/>
                  </a:lnTo>
                  <a:lnTo>
                    <a:pt x="29496" y="280079"/>
                  </a:lnTo>
                  <a:lnTo>
                    <a:pt x="29496" y="286528"/>
                  </a:lnTo>
                  <a:lnTo>
                    <a:pt x="29496" y="286528"/>
                  </a:lnTo>
                  <a:lnTo>
                    <a:pt x="23143" y="302625"/>
                  </a:lnTo>
                  <a:lnTo>
                    <a:pt x="23143" y="302625"/>
                  </a:lnTo>
                  <a:lnTo>
                    <a:pt x="19971" y="305845"/>
                  </a:lnTo>
                  <a:lnTo>
                    <a:pt x="16789" y="305845"/>
                  </a:lnTo>
                  <a:lnTo>
                    <a:pt x="16789" y="309064"/>
                  </a:lnTo>
                  <a:lnTo>
                    <a:pt x="13618" y="309064"/>
                  </a:lnTo>
                  <a:lnTo>
                    <a:pt x="13618" y="312283"/>
                  </a:lnTo>
                  <a:lnTo>
                    <a:pt x="13618" y="312283"/>
                  </a:lnTo>
                  <a:lnTo>
                    <a:pt x="13618" y="315503"/>
                  </a:lnTo>
                  <a:lnTo>
                    <a:pt x="13618" y="318722"/>
                  </a:lnTo>
                  <a:lnTo>
                    <a:pt x="13618" y="321951"/>
                  </a:lnTo>
                  <a:lnTo>
                    <a:pt x="10446" y="328390"/>
                  </a:lnTo>
                  <a:lnTo>
                    <a:pt x="10446" y="328390"/>
                  </a:lnTo>
                  <a:lnTo>
                    <a:pt x="5683" y="331610"/>
                  </a:lnTo>
                  <a:lnTo>
                    <a:pt x="2502" y="334829"/>
                  </a:lnTo>
                  <a:lnTo>
                    <a:pt x="2502" y="334829"/>
                  </a:lnTo>
                  <a:lnTo>
                    <a:pt x="5683" y="338049"/>
                  </a:lnTo>
                  <a:lnTo>
                    <a:pt x="5683" y="338049"/>
                  </a:lnTo>
                  <a:lnTo>
                    <a:pt x="5683" y="341268"/>
                  </a:lnTo>
                  <a:lnTo>
                    <a:pt x="5683" y="341268"/>
                  </a:lnTo>
                  <a:lnTo>
                    <a:pt x="2502" y="344487"/>
                  </a:lnTo>
                  <a:lnTo>
                    <a:pt x="2502" y="344487"/>
                  </a:lnTo>
                  <a:lnTo>
                    <a:pt x="-670" y="347707"/>
                  </a:lnTo>
                  <a:lnTo>
                    <a:pt x="-670" y="350926"/>
                  </a:lnTo>
                  <a:lnTo>
                    <a:pt x="-670" y="350926"/>
                  </a:lnTo>
                  <a:lnTo>
                    <a:pt x="32668" y="354155"/>
                  </a:lnTo>
                  <a:lnTo>
                    <a:pt x="42193" y="350926"/>
                  </a:lnTo>
                  <a:lnTo>
                    <a:pt x="45364" y="350926"/>
                  </a:lnTo>
                  <a:lnTo>
                    <a:pt x="45364" y="350926"/>
                  </a:lnTo>
                  <a:lnTo>
                    <a:pt x="54889" y="350926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47707"/>
                  </a:lnTo>
                  <a:lnTo>
                    <a:pt x="58071" y="350926"/>
                  </a:lnTo>
                  <a:lnTo>
                    <a:pt x="61243" y="350926"/>
                  </a:lnTo>
                  <a:lnTo>
                    <a:pt x="64414" y="350926"/>
                  </a:lnTo>
                  <a:lnTo>
                    <a:pt x="64414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67596" y="350926"/>
                  </a:lnTo>
                  <a:lnTo>
                    <a:pt x="70768" y="350926"/>
                  </a:lnTo>
                  <a:lnTo>
                    <a:pt x="70768" y="350926"/>
                  </a:lnTo>
                  <a:lnTo>
                    <a:pt x="70768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73939" y="347707"/>
                  </a:lnTo>
                  <a:lnTo>
                    <a:pt x="80293" y="347707"/>
                  </a:lnTo>
                  <a:lnTo>
                    <a:pt x="80293" y="347707"/>
                  </a:lnTo>
                  <a:lnTo>
                    <a:pt x="83464" y="347707"/>
                  </a:lnTo>
                  <a:lnTo>
                    <a:pt x="83464" y="347707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0926"/>
                  </a:lnTo>
                  <a:lnTo>
                    <a:pt x="83464" y="354155"/>
                  </a:lnTo>
                  <a:lnTo>
                    <a:pt x="80293" y="360594"/>
                  </a:lnTo>
                  <a:lnTo>
                    <a:pt x="80293" y="36059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3814"/>
                  </a:lnTo>
                  <a:lnTo>
                    <a:pt x="80293" y="367033"/>
                  </a:lnTo>
                  <a:lnTo>
                    <a:pt x="83464" y="367033"/>
                  </a:lnTo>
                  <a:lnTo>
                    <a:pt x="83464" y="36703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3464" y="370253"/>
                  </a:lnTo>
                  <a:lnTo>
                    <a:pt x="80293" y="376692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79911"/>
                  </a:lnTo>
                  <a:lnTo>
                    <a:pt x="80293" y="383130"/>
                  </a:lnTo>
                  <a:lnTo>
                    <a:pt x="80293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3464" y="383130"/>
                  </a:lnTo>
                  <a:lnTo>
                    <a:pt x="86646" y="383130"/>
                  </a:lnTo>
                  <a:lnTo>
                    <a:pt x="86646" y="383130"/>
                  </a:lnTo>
                  <a:lnTo>
                    <a:pt x="89818" y="383130"/>
                  </a:lnTo>
                  <a:lnTo>
                    <a:pt x="89818" y="383130"/>
                  </a:lnTo>
                  <a:lnTo>
                    <a:pt x="92989" y="383130"/>
                  </a:lnTo>
                  <a:lnTo>
                    <a:pt x="92989" y="386350"/>
                  </a:lnTo>
                  <a:lnTo>
                    <a:pt x="92989" y="386350"/>
                  </a:lnTo>
                  <a:lnTo>
                    <a:pt x="96171" y="386350"/>
                  </a:lnTo>
                  <a:lnTo>
                    <a:pt x="96171" y="389579"/>
                  </a:lnTo>
                  <a:lnTo>
                    <a:pt x="99343" y="389579"/>
                  </a:lnTo>
                  <a:lnTo>
                    <a:pt x="99343" y="392798"/>
                  </a:lnTo>
                  <a:lnTo>
                    <a:pt x="99343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2514" y="392798"/>
                  </a:lnTo>
                  <a:lnTo>
                    <a:pt x="105696" y="392798"/>
                  </a:lnTo>
                  <a:lnTo>
                    <a:pt x="108868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5221" y="396018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18393" y="39923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1564" y="402457"/>
                  </a:lnTo>
                  <a:lnTo>
                    <a:pt x="124746" y="402457"/>
                  </a:lnTo>
                  <a:lnTo>
                    <a:pt x="124746" y="402457"/>
                  </a:lnTo>
                  <a:lnTo>
                    <a:pt x="127918" y="40245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1089" y="399237"/>
                  </a:lnTo>
                  <a:lnTo>
                    <a:pt x="134271" y="399237"/>
                  </a:lnTo>
                  <a:lnTo>
                    <a:pt x="134271" y="399237"/>
                  </a:lnTo>
                  <a:lnTo>
                    <a:pt x="137443" y="399237"/>
                  </a:lnTo>
                  <a:lnTo>
                    <a:pt x="137443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399237"/>
                  </a:lnTo>
                  <a:lnTo>
                    <a:pt x="140614" y="402457"/>
                  </a:lnTo>
                  <a:lnTo>
                    <a:pt x="140614" y="402457"/>
                  </a:lnTo>
                  <a:lnTo>
                    <a:pt x="140614" y="405676"/>
                  </a:lnTo>
                  <a:lnTo>
                    <a:pt x="143796" y="412115"/>
                  </a:lnTo>
                  <a:lnTo>
                    <a:pt x="143796" y="415334"/>
                  </a:lnTo>
                  <a:lnTo>
                    <a:pt x="143796" y="415334"/>
                  </a:lnTo>
                  <a:lnTo>
                    <a:pt x="150139" y="425002"/>
                  </a:lnTo>
                  <a:lnTo>
                    <a:pt x="150139" y="42500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28222"/>
                  </a:lnTo>
                  <a:lnTo>
                    <a:pt x="153321" y="431441"/>
                  </a:lnTo>
                  <a:lnTo>
                    <a:pt x="153321" y="431441"/>
                  </a:lnTo>
                  <a:lnTo>
                    <a:pt x="153321" y="434661"/>
                  </a:lnTo>
                  <a:lnTo>
                    <a:pt x="156493" y="434661"/>
                  </a:lnTo>
                  <a:lnTo>
                    <a:pt x="159664" y="431441"/>
                  </a:lnTo>
                  <a:lnTo>
                    <a:pt x="159664" y="431441"/>
                  </a:lnTo>
                  <a:lnTo>
                    <a:pt x="170780" y="428222"/>
                  </a:lnTo>
                  <a:lnTo>
                    <a:pt x="221577" y="431441"/>
                  </a:lnTo>
                  <a:lnTo>
                    <a:pt x="231102" y="431441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0627" y="428222"/>
                  </a:lnTo>
                  <a:lnTo>
                    <a:pt x="243808" y="428222"/>
                  </a:lnTo>
                  <a:lnTo>
                    <a:pt x="243808" y="425002"/>
                  </a:lnTo>
                  <a:lnTo>
                    <a:pt x="246980" y="425002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46980" y="421783"/>
                  </a:lnTo>
                  <a:lnTo>
                    <a:pt x="250152" y="418554"/>
                  </a:lnTo>
                  <a:lnTo>
                    <a:pt x="250152" y="418554"/>
                  </a:lnTo>
                  <a:lnTo>
                    <a:pt x="256505" y="418554"/>
                  </a:lnTo>
                  <a:lnTo>
                    <a:pt x="278727" y="428222"/>
                  </a:lnTo>
                  <a:lnTo>
                    <a:pt x="300958" y="437880"/>
                  </a:lnTo>
                  <a:lnTo>
                    <a:pt x="304130" y="441099"/>
                  </a:lnTo>
                  <a:lnTo>
                    <a:pt x="310483" y="444319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47538"/>
                  </a:lnTo>
                  <a:lnTo>
                    <a:pt x="310483" y="450758"/>
                  </a:lnTo>
                  <a:lnTo>
                    <a:pt x="313655" y="453977"/>
                  </a:lnTo>
                  <a:lnTo>
                    <a:pt x="313655" y="468474"/>
                  </a:lnTo>
                  <a:lnTo>
                    <a:pt x="313655" y="468474"/>
                  </a:lnTo>
                  <a:lnTo>
                    <a:pt x="320008" y="474913"/>
                  </a:lnTo>
                  <a:lnTo>
                    <a:pt x="323180" y="478133"/>
                  </a:lnTo>
                  <a:lnTo>
                    <a:pt x="327943" y="481352"/>
                  </a:lnTo>
                  <a:lnTo>
                    <a:pt x="327943" y="481352"/>
                  </a:lnTo>
                  <a:lnTo>
                    <a:pt x="331114" y="48135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4572"/>
                  </a:lnTo>
                  <a:lnTo>
                    <a:pt x="331114" y="487791"/>
                  </a:lnTo>
                  <a:lnTo>
                    <a:pt x="331114" y="491020"/>
                  </a:lnTo>
                  <a:lnTo>
                    <a:pt x="327943" y="491020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4239"/>
                  </a:lnTo>
                  <a:lnTo>
                    <a:pt x="327943" y="497459"/>
                  </a:lnTo>
                  <a:lnTo>
                    <a:pt x="327943" y="497459"/>
                  </a:lnTo>
                  <a:lnTo>
                    <a:pt x="327943" y="500678"/>
                  </a:lnTo>
                  <a:lnTo>
                    <a:pt x="331114" y="500678"/>
                  </a:lnTo>
                  <a:lnTo>
                    <a:pt x="331114" y="500678"/>
                  </a:lnTo>
                  <a:lnTo>
                    <a:pt x="353346" y="510337"/>
                  </a:lnTo>
                  <a:lnTo>
                    <a:pt x="356518" y="516776"/>
                  </a:lnTo>
                  <a:lnTo>
                    <a:pt x="372396" y="529663"/>
                  </a:lnTo>
                  <a:lnTo>
                    <a:pt x="372396" y="532882"/>
                  </a:lnTo>
                  <a:lnTo>
                    <a:pt x="375568" y="532882"/>
                  </a:lnTo>
                  <a:lnTo>
                    <a:pt x="394618" y="552199"/>
                  </a:lnTo>
                  <a:lnTo>
                    <a:pt x="397789" y="558648"/>
                  </a:lnTo>
                  <a:lnTo>
                    <a:pt x="400971" y="561867"/>
                  </a:lnTo>
                  <a:lnTo>
                    <a:pt x="400971" y="565086"/>
                  </a:lnTo>
                  <a:lnTo>
                    <a:pt x="400971" y="571525"/>
                  </a:lnTo>
                  <a:lnTo>
                    <a:pt x="400971" y="571525"/>
                  </a:lnTo>
                  <a:lnTo>
                    <a:pt x="400971" y="574745"/>
                  </a:lnTo>
                  <a:lnTo>
                    <a:pt x="400971" y="581184"/>
                  </a:lnTo>
                  <a:lnTo>
                    <a:pt x="404143" y="587623"/>
                  </a:lnTo>
                  <a:lnTo>
                    <a:pt x="410496" y="606949"/>
                  </a:lnTo>
                  <a:lnTo>
                    <a:pt x="416839" y="623046"/>
                  </a:lnTo>
                  <a:lnTo>
                    <a:pt x="423193" y="635933"/>
                  </a:lnTo>
                  <a:lnTo>
                    <a:pt x="442243" y="676186"/>
                  </a:lnTo>
                  <a:lnTo>
                    <a:pt x="467646" y="669747"/>
                  </a:lnTo>
                  <a:lnTo>
                    <a:pt x="470818" y="666528"/>
                  </a:lnTo>
                  <a:lnTo>
                    <a:pt x="483514" y="655250"/>
                  </a:lnTo>
                  <a:lnTo>
                    <a:pt x="497802" y="639153"/>
                  </a:lnTo>
                  <a:lnTo>
                    <a:pt x="497802" y="635933"/>
                  </a:lnTo>
                  <a:lnTo>
                    <a:pt x="497802" y="632714"/>
                  </a:lnTo>
                  <a:lnTo>
                    <a:pt x="494630" y="603729"/>
                  </a:lnTo>
                  <a:lnTo>
                    <a:pt x="494630" y="597290"/>
                  </a:lnTo>
                  <a:close/>
                </a:path>
              </a:pathLst>
            </a:custGeom>
            <a:solidFill>
              <a:srgbClr val="9E9E9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62A6950-AE08-D912-5684-289047401036}"/>
                </a:ext>
              </a:extLst>
            </p:cNvPr>
            <p:cNvSpPr/>
            <p:nvPr/>
          </p:nvSpPr>
          <p:spPr>
            <a:xfrm>
              <a:off x="7609883" y="2398983"/>
              <a:ext cx="800100" cy="1171575"/>
            </a:xfrm>
            <a:custGeom>
              <a:avLst/>
              <a:gdLst>
                <a:gd name="connsiteX0" fmla="*/ 157435 w 800100"/>
                <a:gd name="connsiteY0" fmla="*/ 1067168 h 1171575"/>
                <a:gd name="connsiteX1" fmla="*/ 154244 w 800100"/>
                <a:gd name="connsiteY1" fmla="*/ 1063958 h 1171575"/>
                <a:gd name="connsiteX2" fmla="*/ 151044 w 800100"/>
                <a:gd name="connsiteY2" fmla="*/ 1063958 h 1171575"/>
                <a:gd name="connsiteX3" fmla="*/ 147854 w 800100"/>
                <a:gd name="connsiteY3" fmla="*/ 1063958 h 1171575"/>
                <a:gd name="connsiteX4" fmla="*/ 144662 w 800100"/>
                <a:gd name="connsiteY4" fmla="*/ 1063958 h 1171575"/>
                <a:gd name="connsiteX5" fmla="*/ 141462 w 800100"/>
                <a:gd name="connsiteY5" fmla="*/ 1073588 h 1171575"/>
                <a:gd name="connsiteX6" fmla="*/ 141462 w 800100"/>
                <a:gd name="connsiteY6" fmla="*/ 1080008 h 1171575"/>
                <a:gd name="connsiteX7" fmla="*/ 138271 w 800100"/>
                <a:gd name="connsiteY7" fmla="*/ 1083218 h 1171575"/>
                <a:gd name="connsiteX8" fmla="*/ 138271 w 800100"/>
                <a:gd name="connsiteY8" fmla="*/ 1086428 h 1171575"/>
                <a:gd name="connsiteX9" fmla="*/ 138271 w 800100"/>
                <a:gd name="connsiteY9" fmla="*/ 1086428 h 1171575"/>
                <a:gd name="connsiteX10" fmla="*/ 141462 w 800100"/>
                <a:gd name="connsiteY10" fmla="*/ 1086428 h 1171575"/>
                <a:gd name="connsiteX11" fmla="*/ 144662 w 800100"/>
                <a:gd name="connsiteY11" fmla="*/ 1086428 h 1171575"/>
                <a:gd name="connsiteX12" fmla="*/ 147854 w 800100"/>
                <a:gd name="connsiteY12" fmla="*/ 1089638 h 1171575"/>
                <a:gd name="connsiteX13" fmla="*/ 144662 w 800100"/>
                <a:gd name="connsiteY13" fmla="*/ 1092848 h 1171575"/>
                <a:gd name="connsiteX14" fmla="*/ 147854 w 800100"/>
                <a:gd name="connsiteY14" fmla="*/ 1092848 h 1171575"/>
                <a:gd name="connsiteX15" fmla="*/ 151044 w 800100"/>
                <a:gd name="connsiteY15" fmla="*/ 1092848 h 1171575"/>
                <a:gd name="connsiteX16" fmla="*/ 154244 w 800100"/>
                <a:gd name="connsiteY16" fmla="*/ 1089638 h 1171575"/>
                <a:gd name="connsiteX17" fmla="*/ 157435 w 800100"/>
                <a:gd name="connsiteY17" fmla="*/ 1086428 h 1171575"/>
                <a:gd name="connsiteX18" fmla="*/ 160627 w 800100"/>
                <a:gd name="connsiteY18" fmla="*/ 1083218 h 1171575"/>
                <a:gd name="connsiteX19" fmla="*/ 160627 w 800100"/>
                <a:gd name="connsiteY19" fmla="*/ 1076798 h 1171575"/>
                <a:gd name="connsiteX20" fmla="*/ 160627 w 800100"/>
                <a:gd name="connsiteY20" fmla="*/ 1073588 h 1171575"/>
                <a:gd name="connsiteX21" fmla="*/ 157435 w 800100"/>
                <a:gd name="connsiteY21" fmla="*/ 1067168 h 1171575"/>
                <a:gd name="connsiteX22" fmla="*/ 163827 w 800100"/>
                <a:gd name="connsiteY22" fmla="*/ 1035069 h 1171575"/>
                <a:gd name="connsiteX23" fmla="*/ 160627 w 800100"/>
                <a:gd name="connsiteY23" fmla="*/ 1028649 h 1171575"/>
                <a:gd name="connsiteX24" fmla="*/ 157435 w 800100"/>
                <a:gd name="connsiteY24" fmla="*/ 1028649 h 1171575"/>
                <a:gd name="connsiteX25" fmla="*/ 154244 w 800100"/>
                <a:gd name="connsiteY25" fmla="*/ 1025439 h 1171575"/>
                <a:gd name="connsiteX26" fmla="*/ 151044 w 800100"/>
                <a:gd name="connsiteY26" fmla="*/ 1025439 h 1171575"/>
                <a:gd name="connsiteX27" fmla="*/ 147854 w 800100"/>
                <a:gd name="connsiteY27" fmla="*/ 1035069 h 1171575"/>
                <a:gd name="connsiteX28" fmla="*/ 151044 w 800100"/>
                <a:gd name="connsiteY28" fmla="*/ 1041489 h 1171575"/>
                <a:gd name="connsiteX29" fmla="*/ 157435 w 800100"/>
                <a:gd name="connsiteY29" fmla="*/ 1047909 h 1171575"/>
                <a:gd name="connsiteX30" fmla="*/ 160627 w 800100"/>
                <a:gd name="connsiteY30" fmla="*/ 1051119 h 1171575"/>
                <a:gd name="connsiteX31" fmla="*/ 160627 w 800100"/>
                <a:gd name="connsiteY31" fmla="*/ 1057538 h 1171575"/>
                <a:gd name="connsiteX32" fmla="*/ 163827 w 800100"/>
                <a:gd name="connsiteY32" fmla="*/ 1060748 h 1171575"/>
                <a:gd name="connsiteX33" fmla="*/ 163827 w 800100"/>
                <a:gd name="connsiteY33" fmla="*/ 1057538 h 1171575"/>
                <a:gd name="connsiteX34" fmla="*/ 163827 w 800100"/>
                <a:gd name="connsiteY34" fmla="*/ 1047909 h 1171575"/>
                <a:gd name="connsiteX35" fmla="*/ 163827 w 800100"/>
                <a:gd name="connsiteY35" fmla="*/ 1041489 h 1171575"/>
                <a:gd name="connsiteX36" fmla="*/ 163827 w 800100"/>
                <a:gd name="connsiteY36" fmla="*/ 1035069 h 1171575"/>
                <a:gd name="connsiteX37" fmla="*/ 179791 w 800100"/>
                <a:gd name="connsiteY37" fmla="*/ 876183 h 1171575"/>
                <a:gd name="connsiteX38" fmla="*/ 176600 w 800100"/>
                <a:gd name="connsiteY38" fmla="*/ 872973 h 1171575"/>
                <a:gd name="connsiteX39" fmla="*/ 176600 w 800100"/>
                <a:gd name="connsiteY39" fmla="*/ 872973 h 1171575"/>
                <a:gd name="connsiteX40" fmla="*/ 176600 w 800100"/>
                <a:gd name="connsiteY40" fmla="*/ 872973 h 1171575"/>
                <a:gd name="connsiteX41" fmla="*/ 176600 w 800100"/>
                <a:gd name="connsiteY41" fmla="*/ 872973 h 1171575"/>
                <a:gd name="connsiteX42" fmla="*/ 176600 w 800100"/>
                <a:gd name="connsiteY42" fmla="*/ 876183 h 1171575"/>
                <a:gd name="connsiteX43" fmla="*/ 173409 w 800100"/>
                <a:gd name="connsiteY43" fmla="*/ 876183 h 1171575"/>
                <a:gd name="connsiteX44" fmla="*/ 173409 w 800100"/>
                <a:gd name="connsiteY44" fmla="*/ 872973 h 1171575"/>
                <a:gd name="connsiteX45" fmla="*/ 173409 w 800100"/>
                <a:gd name="connsiteY45" fmla="*/ 869763 h 1171575"/>
                <a:gd name="connsiteX46" fmla="*/ 160627 w 800100"/>
                <a:gd name="connsiteY46" fmla="*/ 866553 h 1171575"/>
                <a:gd name="connsiteX47" fmla="*/ 154244 w 800100"/>
                <a:gd name="connsiteY47" fmla="*/ 863343 h 1171575"/>
                <a:gd name="connsiteX48" fmla="*/ 154244 w 800100"/>
                <a:gd name="connsiteY48" fmla="*/ 863343 h 1171575"/>
                <a:gd name="connsiteX49" fmla="*/ 154244 w 800100"/>
                <a:gd name="connsiteY49" fmla="*/ 866553 h 1171575"/>
                <a:gd name="connsiteX50" fmla="*/ 154244 w 800100"/>
                <a:gd name="connsiteY50" fmla="*/ 869763 h 1171575"/>
                <a:gd name="connsiteX51" fmla="*/ 160627 w 800100"/>
                <a:gd name="connsiteY51" fmla="*/ 876183 h 1171575"/>
                <a:gd name="connsiteX52" fmla="*/ 160627 w 800100"/>
                <a:gd name="connsiteY52" fmla="*/ 879393 h 1171575"/>
                <a:gd name="connsiteX53" fmla="*/ 163827 w 800100"/>
                <a:gd name="connsiteY53" fmla="*/ 882602 h 1171575"/>
                <a:gd name="connsiteX54" fmla="*/ 173409 w 800100"/>
                <a:gd name="connsiteY54" fmla="*/ 882602 h 1171575"/>
                <a:gd name="connsiteX55" fmla="*/ 173409 w 800100"/>
                <a:gd name="connsiteY55" fmla="*/ 885812 h 1171575"/>
                <a:gd name="connsiteX56" fmla="*/ 176600 w 800100"/>
                <a:gd name="connsiteY56" fmla="*/ 885812 h 1171575"/>
                <a:gd name="connsiteX57" fmla="*/ 176600 w 800100"/>
                <a:gd name="connsiteY57" fmla="*/ 889022 h 1171575"/>
                <a:gd name="connsiteX58" fmla="*/ 179791 w 800100"/>
                <a:gd name="connsiteY58" fmla="*/ 889022 h 1171575"/>
                <a:gd name="connsiteX59" fmla="*/ 182982 w 800100"/>
                <a:gd name="connsiteY59" fmla="*/ 885812 h 1171575"/>
                <a:gd name="connsiteX60" fmla="*/ 179791 w 800100"/>
                <a:gd name="connsiteY60" fmla="*/ 882602 h 1171575"/>
                <a:gd name="connsiteX61" fmla="*/ 179791 w 800100"/>
                <a:gd name="connsiteY61" fmla="*/ 876183 h 1171575"/>
                <a:gd name="connsiteX62" fmla="*/ 163827 w 800100"/>
                <a:gd name="connsiteY62" fmla="*/ 860133 h 1171575"/>
                <a:gd name="connsiteX63" fmla="*/ 167017 w 800100"/>
                <a:gd name="connsiteY63" fmla="*/ 860133 h 1171575"/>
                <a:gd name="connsiteX64" fmla="*/ 167017 w 800100"/>
                <a:gd name="connsiteY64" fmla="*/ 860133 h 1171575"/>
                <a:gd name="connsiteX65" fmla="*/ 170209 w 800100"/>
                <a:gd name="connsiteY65" fmla="*/ 860133 h 1171575"/>
                <a:gd name="connsiteX66" fmla="*/ 167017 w 800100"/>
                <a:gd name="connsiteY66" fmla="*/ 856923 h 1171575"/>
                <a:gd name="connsiteX67" fmla="*/ 163827 w 800100"/>
                <a:gd name="connsiteY67" fmla="*/ 853713 h 1171575"/>
                <a:gd name="connsiteX68" fmla="*/ 160627 w 800100"/>
                <a:gd name="connsiteY68" fmla="*/ 853713 h 1171575"/>
                <a:gd name="connsiteX69" fmla="*/ 151044 w 800100"/>
                <a:gd name="connsiteY69" fmla="*/ 850503 h 1171575"/>
                <a:gd name="connsiteX70" fmla="*/ 151044 w 800100"/>
                <a:gd name="connsiteY70" fmla="*/ 853713 h 1171575"/>
                <a:gd name="connsiteX71" fmla="*/ 151044 w 800100"/>
                <a:gd name="connsiteY71" fmla="*/ 856923 h 1171575"/>
                <a:gd name="connsiteX72" fmla="*/ 154244 w 800100"/>
                <a:gd name="connsiteY72" fmla="*/ 856923 h 1171575"/>
                <a:gd name="connsiteX73" fmla="*/ 154244 w 800100"/>
                <a:gd name="connsiteY73" fmla="*/ 853713 h 1171575"/>
                <a:gd name="connsiteX74" fmla="*/ 160627 w 800100"/>
                <a:gd name="connsiteY74" fmla="*/ 860133 h 1171575"/>
                <a:gd name="connsiteX75" fmla="*/ 163827 w 800100"/>
                <a:gd name="connsiteY75" fmla="*/ 860133 h 1171575"/>
                <a:gd name="connsiteX76" fmla="*/ 799430 w 800100"/>
                <a:gd name="connsiteY76" fmla="*/ 507060 h 1171575"/>
                <a:gd name="connsiteX77" fmla="*/ 799430 w 800100"/>
                <a:gd name="connsiteY77" fmla="*/ 487800 h 1171575"/>
                <a:gd name="connsiteX78" fmla="*/ 799430 w 800100"/>
                <a:gd name="connsiteY78" fmla="*/ 484591 h 1171575"/>
                <a:gd name="connsiteX79" fmla="*/ 796239 w 800100"/>
                <a:gd name="connsiteY79" fmla="*/ 474961 h 1171575"/>
                <a:gd name="connsiteX80" fmla="*/ 796239 w 800100"/>
                <a:gd name="connsiteY80" fmla="*/ 458911 h 1171575"/>
                <a:gd name="connsiteX81" fmla="*/ 793039 w 800100"/>
                <a:gd name="connsiteY81" fmla="*/ 455701 h 1171575"/>
                <a:gd name="connsiteX82" fmla="*/ 793039 w 800100"/>
                <a:gd name="connsiteY82" fmla="*/ 452492 h 1171575"/>
                <a:gd name="connsiteX83" fmla="*/ 793039 w 800100"/>
                <a:gd name="connsiteY83" fmla="*/ 449282 h 1171575"/>
                <a:gd name="connsiteX84" fmla="*/ 793039 w 800100"/>
                <a:gd name="connsiteY84" fmla="*/ 446072 h 1171575"/>
                <a:gd name="connsiteX85" fmla="*/ 789848 w 800100"/>
                <a:gd name="connsiteY85" fmla="*/ 442862 h 1171575"/>
                <a:gd name="connsiteX86" fmla="*/ 786657 w 800100"/>
                <a:gd name="connsiteY86" fmla="*/ 446072 h 1171575"/>
                <a:gd name="connsiteX87" fmla="*/ 786657 w 800100"/>
                <a:gd name="connsiteY87" fmla="*/ 446072 h 1171575"/>
                <a:gd name="connsiteX88" fmla="*/ 789848 w 800100"/>
                <a:gd name="connsiteY88" fmla="*/ 449282 h 1171575"/>
                <a:gd name="connsiteX89" fmla="*/ 780266 w 800100"/>
                <a:gd name="connsiteY89" fmla="*/ 449282 h 1171575"/>
                <a:gd name="connsiteX90" fmla="*/ 777075 w 800100"/>
                <a:gd name="connsiteY90" fmla="*/ 449282 h 1171575"/>
                <a:gd name="connsiteX91" fmla="*/ 773875 w 800100"/>
                <a:gd name="connsiteY91" fmla="*/ 452492 h 1171575"/>
                <a:gd name="connsiteX92" fmla="*/ 770684 w 800100"/>
                <a:gd name="connsiteY92" fmla="*/ 455701 h 1171575"/>
                <a:gd name="connsiteX93" fmla="*/ 767492 w 800100"/>
                <a:gd name="connsiteY93" fmla="*/ 455701 h 1171575"/>
                <a:gd name="connsiteX94" fmla="*/ 767492 w 800100"/>
                <a:gd name="connsiteY94" fmla="*/ 455701 h 1171575"/>
                <a:gd name="connsiteX95" fmla="*/ 770684 w 800100"/>
                <a:gd name="connsiteY95" fmla="*/ 452492 h 1171575"/>
                <a:gd name="connsiteX96" fmla="*/ 767492 w 800100"/>
                <a:gd name="connsiteY96" fmla="*/ 452492 h 1171575"/>
                <a:gd name="connsiteX97" fmla="*/ 764292 w 800100"/>
                <a:gd name="connsiteY97" fmla="*/ 449282 h 1171575"/>
                <a:gd name="connsiteX98" fmla="*/ 759501 w 800100"/>
                <a:gd name="connsiteY98" fmla="*/ 449282 h 1171575"/>
                <a:gd name="connsiteX99" fmla="*/ 746728 w 800100"/>
                <a:gd name="connsiteY99" fmla="*/ 442862 h 1171575"/>
                <a:gd name="connsiteX100" fmla="*/ 730755 w 800100"/>
                <a:gd name="connsiteY100" fmla="*/ 423602 h 1171575"/>
                <a:gd name="connsiteX101" fmla="*/ 727564 w 800100"/>
                <a:gd name="connsiteY101" fmla="*/ 420392 h 1171575"/>
                <a:gd name="connsiteX102" fmla="*/ 727564 w 800100"/>
                <a:gd name="connsiteY102" fmla="*/ 417182 h 1171575"/>
                <a:gd name="connsiteX103" fmla="*/ 727564 w 800100"/>
                <a:gd name="connsiteY103" fmla="*/ 417182 h 1171575"/>
                <a:gd name="connsiteX104" fmla="*/ 724373 w 800100"/>
                <a:gd name="connsiteY104" fmla="*/ 413972 h 1171575"/>
                <a:gd name="connsiteX105" fmla="*/ 724373 w 800100"/>
                <a:gd name="connsiteY105" fmla="*/ 413972 h 1171575"/>
                <a:gd name="connsiteX106" fmla="*/ 721173 w 800100"/>
                <a:gd name="connsiteY106" fmla="*/ 413972 h 1171575"/>
                <a:gd name="connsiteX107" fmla="*/ 721173 w 800100"/>
                <a:gd name="connsiteY107" fmla="*/ 410762 h 1171575"/>
                <a:gd name="connsiteX108" fmla="*/ 717982 w 800100"/>
                <a:gd name="connsiteY108" fmla="*/ 401132 h 1171575"/>
                <a:gd name="connsiteX109" fmla="*/ 717982 w 800100"/>
                <a:gd name="connsiteY109" fmla="*/ 401132 h 1171575"/>
                <a:gd name="connsiteX110" fmla="*/ 717982 w 800100"/>
                <a:gd name="connsiteY110" fmla="*/ 401132 h 1171575"/>
                <a:gd name="connsiteX111" fmla="*/ 714791 w 800100"/>
                <a:gd name="connsiteY111" fmla="*/ 397923 h 1171575"/>
                <a:gd name="connsiteX112" fmla="*/ 714791 w 800100"/>
                <a:gd name="connsiteY112" fmla="*/ 397923 h 1171575"/>
                <a:gd name="connsiteX113" fmla="*/ 714791 w 800100"/>
                <a:gd name="connsiteY113" fmla="*/ 394713 h 1171575"/>
                <a:gd name="connsiteX114" fmla="*/ 714791 w 800100"/>
                <a:gd name="connsiteY114" fmla="*/ 391503 h 1171575"/>
                <a:gd name="connsiteX115" fmla="*/ 714791 w 800100"/>
                <a:gd name="connsiteY115" fmla="*/ 385083 h 1171575"/>
                <a:gd name="connsiteX116" fmla="*/ 711600 w 800100"/>
                <a:gd name="connsiteY116" fmla="*/ 378663 h 1171575"/>
                <a:gd name="connsiteX117" fmla="*/ 714791 w 800100"/>
                <a:gd name="connsiteY117" fmla="*/ 375453 h 1171575"/>
                <a:gd name="connsiteX118" fmla="*/ 714791 w 800100"/>
                <a:gd name="connsiteY118" fmla="*/ 369033 h 1171575"/>
                <a:gd name="connsiteX119" fmla="*/ 714791 w 800100"/>
                <a:gd name="connsiteY119" fmla="*/ 365823 h 1171575"/>
                <a:gd name="connsiteX120" fmla="*/ 717982 w 800100"/>
                <a:gd name="connsiteY120" fmla="*/ 359413 h 1171575"/>
                <a:gd name="connsiteX121" fmla="*/ 721173 w 800100"/>
                <a:gd name="connsiteY121" fmla="*/ 354593 h 1171575"/>
                <a:gd name="connsiteX122" fmla="*/ 733955 w 800100"/>
                <a:gd name="connsiteY122" fmla="*/ 335334 h 1171575"/>
                <a:gd name="connsiteX123" fmla="*/ 737146 w 800100"/>
                <a:gd name="connsiteY123" fmla="*/ 328914 h 1171575"/>
                <a:gd name="connsiteX124" fmla="*/ 743538 w 800100"/>
                <a:gd name="connsiteY124" fmla="*/ 322494 h 1171575"/>
                <a:gd name="connsiteX125" fmla="*/ 743538 w 800100"/>
                <a:gd name="connsiteY125" fmla="*/ 316074 h 1171575"/>
                <a:gd name="connsiteX126" fmla="*/ 743538 w 800100"/>
                <a:gd name="connsiteY126" fmla="*/ 312864 h 1171575"/>
                <a:gd name="connsiteX127" fmla="*/ 740337 w 800100"/>
                <a:gd name="connsiteY127" fmla="*/ 306445 h 1171575"/>
                <a:gd name="connsiteX128" fmla="*/ 737146 w 800100"/>
                <a:gd name="connsiteY128" fmla="*/ 296815 h 1171575"/>
                <a:gd name="connsiteX129" fmla="*/ 730755 w 800100"/>
                <a:gd name="connsiteY129" fmla="*/ 287185 h 1171575"/>
                <a:gd name="connsiteX130" fmla="*/ 727564 w 800100"/>
                <a:gd name="connsiteY130" fmla="*/ 287185 h 1171575"/>
                <a:gd name="connsiteX131" fmla="*/ 721173 w 800100"/>
                <a:gd name="connsiteY131" fmla="*/ 280765 h 1171575"/>
                <a:gd name="connsiteX132" fmla="*/ 717982 w 800100"/>
                <a:gd name="connsiteY132" fmla="*/ 274345 h 1171575"/>
                <a:gd name="connsiteX133" fmla="*/ 705208 w 800100"/>
                <a:gd name="connsiteY133" fmla="*/ 261506 h 1171575"/>
                <a:gd name="connsiteX134" fmla="*/ 702018 w 800100"/>
                <a:gd name="connsiteY134" fmla="*/ 258296 h 1171575"/>
                <a:gd name="connsiteX135" fmla="*/ 698818 w 800100"/>
                <a:gd name="connsiteY135" fmla="*/ 255086 h 1171575"/>
                <a:gd name="connsiteX136" fmla="*/ 689236 w 800100"/>
                <a:gd name="connsiteY136" fmla="*/ 251876 h 1171575"/>
                <a:gd name="connsiteX137" fmla="*/ 679653 w 800100"/>
                <a:gd name="connsiteY137" fmla="*/ 242256 h 1171575"/>
                <a:gd name="connsiteX138" fmla="*/ 670071 w 800100"/>
                <a:gd name="connsiteY138" fmla="*/ 239046 h 1171575"/>
                <a:gd name="connsiteX139" fmla="*/ 663689 w 800100"/>
                <a:gd name="connsiteY139" fmla="*/ 232626 h 1171575"/>
                <a:gd name="connsiteX140" fmla="*/ 660489 w 800100"/>
                <a:gd name="connsiteY140" fmla="*/ 229416 h 1171575"/>
                <a:gd name="connsiteX141" fmla="*/ 657298 w 800100"/>
                <a:gd name="connsiteY141" fmla="*/ 229416 h 1171575"/>
                <a:gd name="connsiteX142" fmla="*/ 654107 w 800100"/>
                <a:gd name="connsiteY142" fmla="*/ 229416 h 1171575"/>
                <a:gd name="connsiteX143" fmla="*/ 647716 w 800100"/>
                <a:gd name="connsiteY143" fmla="*/ 229416 h 1171575"/>
                <a:gd name="connsiteX144" fmla="*/ 644525 w 800100"/>
                <a:gd name="connsiteY144" fmla="*/ 226206 h 1171575"/>
                <a:gd name="connsiteX145" fmla="*/ 641325 w 800100"/>
                <a:gd name="connsiteY145" fmla="*/ 222996 h 1171575"/>
                <a:gd name="connsiteX146" fmla="*/ 638133 w 800100"/>
                <a:gd name="connsiteY146" fmla="*/ 219786 h 1171575"/>
                <a:gd name="connsiteX147" fmla="*/ 634943 w 800100"/>
                <a:gd name="connsiteY147" fmla="*/ 219786 h 1171575"/>
                <a:gd name="connsiteX148" fmla="*/ 631743 w 800100"/>
                <a:gd name="connsiteY148" fmla="*/ 216576 h 1171575"/>
                <a:gd name="connsiteX149" fmla="*/ 628552 w 800100"/>
                <a:gd name="connsiteY149" fmla="*/ 216576 h 1171575"/>
                <a:gd name="connsiteX150" fmla="*/ 622160 w 800100"/>
                <a:gd name="connsiteY150" fmla="*/ 216576 h 1171575"/>
                <a:gd name="connsiteX151" fmla="*/ 618970 w 800100"/>
                <a:gd name="connsiteY151" fmla="*/ 213366 h 1171575"/>
                <a:gd name="connsiteX152" fmla="*/ 612578 w 800100"/>
                <a:gd name="connsiteY152" fmla="*/ 210156 h 1171575"/>
                <a:gd name="connsiteX153" fmla="*/ 601405 w 800100"/>
                <a:gd name="connsiteY153" fmla="*/ 203736 h 1171575"/>
                <a:gd name="connsiteX154" fmla="*/ 601405 w 800100"/>
                <a:gd name="connsiteY154" fmla="*/ 200527 h 1171575"/>
                <a:gd name="connsiteX155" fmla="*/ 598205 w 800100"/>
                <a:gd name="connsiteY155" fmla="*/ 197317 h 1171575"/>
                <a:gd name="connsiteX156" fmla="*/ 598205 w 800100"/>
                <a:gd name="connsiteY156" fmla="*/ 194107 h 1171575"/>
                <a:gd name="connsiteX157" fmla="*/ 595014 w 800100"/>
                <a:gd name="connsiteY157" fmla="*/ 190897 h 1171575"/>
                <a:gd name="connsiteX158" fmla="*/ 591823 w 800100"/>
                <a:gd name="connsiteY158" fmla="*/ 187687 h 1171575"/>
                <a:gd name="connsiteX159" fmla="*/ 588623 w 800100"/>
                <a:gd name="connsiteY159" fmla="*/ 187687 h 1171575"/>
                <a:gd name="connsiteX160" fmla="*/ 585432 w 800100"/>
                <a:gd name="connsiteY160" fmla="*/ 184477 h 1171575"/>
                <a:gd name="connsiteX161" fmla="*/ 585432 w 800100"/>
                <a:gd name="connsiteY161" fmla="*/ 184477 h 1171575"/>
                <a:gd name="connsiteX162" fmla="*/ 585432 w 800100"/>
                <a:gd name="connsiteY162" fmla="*/ 181267 h 1171575"/>
                <a:gd name="connsiteX163" fmla="*/ 585432 w 800100"/>
                <a:gd name="connsiteY163" fmla="*/ 178057 h 1171575"/>
                <a:gd name="connsiteX164" fmla="*/ 582241 w 800100"/>
                <a:gd name="connsiteY164" fmla="*/ 178057 h 1171575"/>
                <a:gd name="connsiteX165" fmla="*/ 579041 w 800100"/>
                <a:gd name="connsiteY165" fmla="*/ 174847 h 1171575"/>
                <a:gd name="connsiteX166" fmla="*/ 579041 w 800100"/>
                <a:gd name="connsiteY166" fmla="*/ 171637 h 1171575"/>
                <a:gd name="connsiteX167" fmla="*/ 579041 w 800100"/>
                <a:gd name="connsiteY167" fmla="*/ 171637 h 1171575"/>
                <a:gd name="connsiteX168" fmla="*/ 582241 w 800100"/>
                <a:gd name="connsiteY168" fmla="*/ 168427 h 1171575"/>
                <a:gd name="connsiteX169" fmla="*/ 582241 w 800100"/>
                <a:gd name="connsiteY169" fmla="*/ 168427 h 1171575"/>
                <a:gd name="connsiteX170" fmla="*/ 585432 w 800100"/>
                <a:gd name="connsiteY170" fmla="*/ 165217 h 1171575"/>
                <a:gd name="connsiteX171" fmla="*/ 585432 w 800100"/>
                <a:gd name="connsiteY171" fmla="*/ 162008 h 1171575"/>
                <a:gd name="connsiteX172" fmla="*/ 585432 w 800100"/>
                <a:gd name="connsiteY172" fmla="*/ 158798 h 1171575"/>
                <a:gd name="connsiteX173" fmla="*/ 582241 w 800100"/>
                <a:gd name="connsiteY173" fmla="*/ 153978 h 1171575"/>
                <a:gd name="connsiteX174" fmla="*/ 579041 w 800100"/>
                <a:gd name="connsiteY174" fmla="*/ 153978 h 1171575"/>
                <a:gd name="connsiteX175" fmla="*/ 572659 w 800100"/>
                <a:gd name="connsiteY175" fmla="*/ 147558 h 1171575"/>
                <a:gd name="connsiteX176" fmla="*/ 572659 w 800100"/>
                <a:gd name="connsiteY176" fmla="*/ 147558 h 1171575"/>
                <a:gd name="connsiteX177" fmla="*/ 575849 w 800100"/>
                <a:gd name="connsiteY177" fmla="*/ 147558 h 1171575"/>
                <a:gd name="connsiteX178" fmla="*/ 575849 w 800100"/>
                <a:gd name="connsiteY178" fmla="*/ 147558 h 1171575"/>
                <a:gd name="connsiteX179" fmla="*/ 575849 w 800100"/>
                <a:gd name="connsiteY179" fmla="*/ 144348 h 1171575"/>
                <a:gd name="connsiteX180" fmla="*/ 579041 w 800100"/>
                <a:gd name="connsiteY180" fmla="*/ 144348 h 1171575"/>
                <a:gd name="connsiteX181" fmla="*/ 582241 w 800100"/>
                <a:gd name="connsiteY181" fmla="*/ 147558 h 1171575"/>
                <a:gd name="connsiteX182" fmla="*/ 582241 w 800100"/>
                <a:gd name="connsiteY182" fmla="*/ 147558 h 1171575"/>
                <a:gd name="connsiteX183" fmla="*/ 585432 w 800100"/>
                <a:gd name="connsiteY183" fmla="*/ 147558 h 1171575"/>
                <a:gd name="connsiteX184" fmla="*/ 588623 w 800100"/>
                <a:gd name="connsiteY184" fmla="*/ 144348 h 1171575"/>
                <a:gd name="connsiteX185" fmla="*/ 588623 w 800100"/>
                <a:gd name="connsiteY185" fmla="*/ 141138 h 1171575"/>
                <a:gd name="connsiteX186" fmla="*/ 588623 w 800100"/>
                <a:gd name="connsiteY186" fmla="*/ 141138 h 1171575"/>
                <a:gd name="connsiteX187" fmla="*/ 591823 w 800100"/>
                <a:gd name="connsiteY187" fmla="*/ 141138 h 1171575"/>
                <a:gd name="connsiteX188" fmla="*/ 591823 w 800100"/>
                <a:gd name="connsiteY188" fmla="*/ 137928 h 1171575"/>
                <a:gd name="connsiteX189" fmla="*/ 595014 w 800100"/>
                <a:gd name="connsiteY189" fmla="*/ 134718 h 1171575"/>
                <a:gd name="connsiteX190" fmla="*/ 595014 w 800100"/>
                <a:gd name="connsiteY190" fmla="*/ 131508 h 1171575"/>
                <a:gd name="connsiteX191" fmla="*/ 595014 w 800100"/>
                <a:gd name="connsiteY191" fmla="*/ 131508 h 1171575"/>
                <a:gd name="connsiteX192" fmla="*/ 595014 w 800100"/>
                <a:gd name="connsiteY192" fmla="*/ 128299 h 1171575"/>
                <a:gd name="connsiteX193" fmla="*/ 595014 w 800100"/>
                <a:gd name="connsiteY193" fmla="*/ 128299 h 1171575"/>
                <a:gd name="connsiteX194" fmla="*/ 595014 w 800100"/>
                <a:gd name="connsiteY194" fmla="*/ 121888 h 1171575"/>
                <a:gd name="connsiteX195" fmla="*/ 595014 w 800100"/>
                <a:gd name="connsiteY195" fmla="*/ 115468 h 1171575"/>
                <a:gd name="connsiteX196" fmla="*/ 595014 w 800100"/>
                <a:gd name="connsiteY196" fmla="*/ 115468 h 1171575"/>
                <a:gd name="connsiteX197" fmla="*/ 591823 w 800100"/>
                <a:gd name="connsiteY197" fmla="*/ 112259 h 1171575"/>
                <a:gd name="connsiteX198" fmla="*/ 591823 w 800100"/>
                <a:gd name="connsiteY198" fmla="*/ 112259 h 1171575"/>
                <a:gd name="connsiteX199" fmla="*/ 588623 w 800100"/>
                <a:gd name="connsiteY199" fmla="*/ 109049 h 1171575"/>
                <a:gd name="connsiteX200" fmla="*/ 588623 w 800100"/>
                <a:gd name="connsiteY200" fmla="*/ 109049 h 1171575"/>
                <a:gd name="connsiteX201" fmla="*/ 588623 w 800100"/>
                <a:gd name="connsiteY201" fmla="*/ 109049 h 1171575"/>
                <a:gd name="connsiteX202" fmla="*/ 588623 w 800100"/>
                <a:gd name="connsiteY202" fmla="*/ 109049 h 1171575"/>
                <a:gd name="connsiteX203" fmla="*/ 582241 w 800100"/>
                <a:gd name="connsiteY203" fmla="*/ 109049 h 1171575"/>
                <a:gd name="connsiteX204" fmla="*/ 569459 w 800100"/>
                <a:gd name="connsiteY204" fmla="*/ 115468 h 1171575"/>
                <a:gd name="connsiteX205" fmla="*/ 563076 w 800100"/>
                <a:gd name="connsiteY205" fmla="*/ 115468 h 1171575"/>
                <a:gd name="connsiteX206" fmla="*/ 559876 w 800100"/>
                <a:gd name="connsiteY206" fmla="*/ 112259 h 1171575"/>
                <a:gd name="connsiteX207" fmla="*/ 547103 w 800100"/>
                <a:gd name="connsiteY207" fmla="*/ 99419 h 1171575"/>
                <a:gd name="connsiteX208" fmla="*/ 547103 w 800100"/>
                <a:gd name="connsiteY208" fmla="*/ 99419 h 1171575"/>
                <a:gd name="connsiteX209" fmla="*/ 540712 w 800100"/>
                <a:gd name="connsiteY209" fmla="*/ 99419 h 1171575"/>
                <a:gd name="connsiteX210" fmla="*/ 537521 w 800100"/>
                <a:gd name="connsiteY210" fmla="*/ 96209 h 1171575"/>
                <a:gd name="connsiteX211" fmla="*/ 531130 w 800100"/>
                <a:gd name="connsiteY211" fmla="*/ 89789 h 1171575"/>
                <a:gd name="connsiteX212" fmla="*/ 521548 w 800100"/>
                <a:gd name="connsiteY212" fmla="*/ 86579 h 1171575"/>
                <a:gd name="connsiteX213" fmla="*/ 521548 w 800100"/>
                <a:gd name="connsiteY213" fmla="*/ 83369 h 1171575"/>
                <a:gd name="connsiteX214" fmla="*/ 518357 w 800100"/>
                <a:gd name="connsiteY214" fmla="*/ 83369 h 1171575"/>
                <a:gd name="connsiteX215" fmla="*/ 515166 w 800100"/>
                <a:gd name="connsiteY215" fmla="*/ 83369 h 1171575"/>
                <a:gd name="connsiteX216" fmla="*/ 502384 w 800100"/>
                <a:gd name="connsiteY216" fmla="*/ 83369 h 1171575"/>
                <a:gd name="connsiteX217" fmla="*/ 502384 w 800100"/>
                <a:gd name="connsiteY217" fmla="*/ 83369 h 1171575"/>
                <a:gd name="connsiteX218" fmla="*/ 502384 w 800100"/>
                <a:gd name="connsiteY218" fmla="*/ 80159 h 1171575"/>
                <a:gd name="connsiteX219" fmla="*/ 499193 w 800100"/>
                <a:gd name="connsiteY219" fmla="*/ 80159 h 1171575"/>
                <a:gd name="connsiteX220" fmla="*/ 499193 w 800100"/>
                <a:gd name="connsiteY220" fmla="*/ 80159 h 1171575"/>
                <a:gd name="connsiteX221" fmla="*/ 499193 w 800100"/>
                <a:gd name="connsiteY221" fmla="*/ 80159 h 1171575"/>
                <a:gd name="connsiteX222" fmla="*/ 499193 w 800100"/>
                <a:gd name="connsiteY222" fmla="*/ 76949 h 1171575"/>
                <a:gd name="connsiteX223" fmla="*/ 499193 w 800100"/>
                <a:gd name="connsiteY223" fmla="*/ 76949 h 1171575"/>
                <a:gd name="connsiteX224" fmla="*/ 496001 w 800100"/>
                <a:gd name="connsiteY224" fmla="*/ 76949 h 1171575"/>
                <a:gd name="connsiteX225" fmla="*/ 496001 w 800100"/>
                <a:gd name="connsiteY225" fmla="*/ 76949 h 1171575"/>
                <a:gd name="connsiteX226" fmla="*/ 496001 w 800100"/>
                <a:gd name="connsiteY226" fmla="*/ 80159 h 1171575"/>
                <a:gd name="connsiteX227" fmla="*/ 496001 w 800100"/>
                <a:gd name="connsiteY227" fmla="*/ 80159 h 1171575"/>
                <a:gd name="connsiteX228" fmla="*/ 496001 w 800100"/>
                <a:gd name="connsiteY228" fmla="*/ 76949 h 1171575"/>
                <a:gd name="connsiteX229" fmla="*/ 492801 w 800100"/>
                <a:gd name="connsiteY229" fmla="*/ 76949 h 1171575"/>
                <a:gd name="connsiteX230" fmla="*/ 492801 w 800100"/>
                <a:gd name="connsiteY230" fmla="*/ 76949 h 1171575"/>
                <a:gd name="connsiteX231" fmla="*/ 492801 w 800100"/>
                <a:gd name="connsiteY231" fmla="*/ 76949 h 1171575"/>
                <a:gd name="connsiteX232" fmla="*/ 492801 w 800100"/>
                <a:gd name="connsiteY232" fmla="*/ 76949 h 1171575"/>
                <a:gd name="connsiteX233" fmla="*/ 492801 w 800100"/>
                <a:gd name="connsiteY233" fmla="*/ 70529 h 1171575"/>
                <a:gd name="connsiteX234" fmla="*/ 492801 w 800100"/>
                <a:gd name="connsiteY234" fmla="*/ 70529 h 1171575"/>
                <a:gd name="connsiteX235" fmla="*/ 489611 w 800100"/>
                <a:gd name="connsiteY235" fmla="*/ 67319 h 1171575"/>
                <a:gd name="connsiteX236" fmla="*/ 489611 w 800100"/>
                <a:gd name="connsiteY236" fmla="*/ 67319 h 1171575"/>
                <a:gd name="connsiteX237" fmla="*/ 489611 w 800100"/>
                <a:gd name="connsiteY237" fmla="*/ 67319 h 1171575"/>
                <a:gd name="connsiteX238" fmla="*/ 486419 w 800100"/>
                <a:gd name="connsiteY238" fmla="*/ 67319 h 1171575"/>
                <a:gd name="connsiteX239" fmla="*/ 486419 w 800100"/>
                <a:gd name="connsiteY239" fmla="*/ 67319 h 1171575"/>
                <a:gd name="connsiteX240" fmla="*/ 486419 w 800100"/>
                <a:gd name="connsiteY240" fmla="*/ 70529 h 1171575"/>
                <a:gd name="connsiteX241" fmla="*/ 486419 w 800100"/>
                <a:gd name="connsiteY241" fmla="*/ 70529 h 1171575"/>
                <a:gd name="connsiteX242" fmla="*/ 476837 w 800100"/>
                <a:gd name="connsiteY242" fmla="*/ 70529 h 1171575"/>
                <a:gd name="connsiteX243" fmla="*/ 470446 w 800100"/>
                <a:gd name="connsiteY243" fmla="*/ 67319 h 1171575"/>
                <a:gd name="connsiteX244" fmla="*/ 464055 w 800100"/>
                <a:gd name="connsiteY244" fmla="*/ 60900 h 1171575"/>
                <a:gd name="connsiteX245" fmla="*/ 460864 w 800100"/>
                <a:gd name="connsiteY245" fmla="*/ 57690 h 1171575"/>
                <a:gd name="connsiteX246" fmla="*/ 454473 w 800100"/>
                <a:gd name="connsiteY246" fmla="*/ 60900 h 1171575"/>
                <a:gd name="connsiteX247" fmla="*/ 451281 w 800100"/>
                <a:gd name="connsiteY247" fmla="*/ 60900 h 1171575"/>
                <a:gd name="connsiteX248" fmla="*/ 444900 w 800100"/>
                <a:gd name="connsiteY248" fmla="*/ 60900 h 1171575"/>
                <a:gd name="connsiteX249" fmla="*/ 430527 w 800100"/>
                <a:gd name="connsiteY249" fmla="*/ 51270 h 1171575"/>
                <a:gd name="connsiteX250" fmla="*/ 427327 w 800100"/>
                <a:gd name="connsiteY250" fmla="*/ 51270 h 1171575"/>
                <a:gd name="connsiteX251" fmla="*/ 424135 w 800100"/>
                <a:gd name="connsiteY251" fmla="*/ 41640 h 1171575"/>
                <a:gd name="connsiteX252" fmla="*/ 420944 w 800100"/>
                <a:gd name="connsiteY252" fmla="*/ 41640 h 1171575"/>
                <a:gd name="connsiteX253" fmla="*/ 417744 w 800100"/>
                <a:gd name="connsiteY253" fmla="*/ 38430 h 1171575"/>
                <a:gd name="connsiteX254" fmla="*/ 414554 w 800100"/>
                <a:gd name="connsiteY254" fmla="*/ 35220 h 1171575"/>
                <a:gd name="connsiteX255" fmla="*/ 411362 w 800100"/>
                <a:gd name="connsiteY255" fmla="*/ 35220 h 1171575"/>
                <a:gd name="connsiteX256" fmla="*/ 408162 w 800100"/>
                <a:gd name="connsiteY256" fmla="*/ 35220 h 1171575"/>
                <a:gd name="connsiteX257" fmla="*/ 388998 w 800100"/>
                <a:gd name="connsiteY257" fmla="*/ 22380 h 1171575"/>
                <a:gd name="connsiteX258" fmla="*/ 373034 w 800100"/>
                <a:gd name="connsiteY258" fmla="*/ 3121 h 1171575"/>
                <a:gd name="connsiteX259" fmla="*/ 366642 w 800100"/>
                <a:gd name="connsiteY259" fmla="*/ -89 h 1171575"/>
                <a:gd name="connsiteX260" fmla="*/ 369834 w 800100"/>
                <a:gd name="connsiteY260" fmla="*/ 3121 h 1171575"/>
                <a:gd name="connsiteX261" fmla="*/ 369834 w 800100"/>
                <a:gd name="connsiteY261" fmla="*/ 6331 h 1171575"/>
                <a:gd name="connsiteX262" fmla="*/ 369834 w 800100"/>
                <a:gd name="connsiteY262" fmla="*/ 6331 h 1171575"/>
                <a:gd name="connsiteX263" fmla="*/ 369834 w 800100"/>
                <a:gd name="connsiteY263" fmla="*/ 9541 h 1171575"/>
                <a:gd name="connsiteX264" fmla="*/ 369834 w 800100"/>
                <a:gd name="connsiteY264" fmla="*/ 9541 h 1171575"/>
                <a:gd name="connsiteX265" fmla="*/ 369834 w 800100"/>
                <a:gd name="connsiteY265" fmla="*/ 9541 h 1171575"/>
                <a:gd name="connsiteX266" fmla="*/ 366642 w 800100"/>
                <a:gd name="connsiteY266" fmla="*/ 12751 h 1171575"/>
                <a:gd name="connsiteX267" fmla="*/ 366642 w 800100"/>
                <a:gd name="connsiteY267" fmla="*/ 12751 h 1171575"/>
                <a:gd name="connsiteX268" fmla="*/ 366642 w 800100"/>
                <a:gd name="connsiteY268" fmla="*/ 12751 h 1171575"/>
                <a:gd name="connsiteX269" fmla="*/ 363452 w 800100"/>
                <a:gd name="connsiteY269" fmla="*/ 12751 h 1171575"/>
                <a:gd name="connsiteX270" fmla="*/ 363452 w 800100"/>
                <a:gd name="connsiteY270" fmla="*/ 12751 h 1171575"/>
                <a:gd name="connsiteX271" fmla="*/ 363452 w 800100"/>
                <a:gd name="connsiteY271" fmla="*/ 12751 h 1171575"/>
                <a:gd name="connsiteX272" fmla="*/ 363452 w 800100"/>
                <a:gd name="connsiteY272" fmla="*/ 12751 h 1171575"/>
                <a:gd name="connsiteX273" fmla="*/ 363452 w 800100"/>
                <a:gd name="connsiteY273" fmla="*/ 15961 h 1171575"/>
                <a:gd name="connsiteX274" fmla="*/ 360252 w 800100"/>
                <a:gd name="connsiteY274" fmla="*/ 15961 h 1171575"/>
                <a:gd name="connsiteX275" fmla="*/ 360252 w 800100"/>
                <a:gd name="connsiteY275" fmla="*/ 19171 h 1171575"/>
                <a:gd name="connsiteX276" fmla="*/ 360252 w 800100"/>
                <a:gd name="connsiteY276" fmla="*/ 19171 h 1171575"/>
                <a:gd name="connsiteX277" fmla="*/ 360252 w 800100"/>
                <a:gd name="connsiteY277" fmla="*/ 19171 h 1171575"/>
                <a:gd name="connsiteX278" fmla="*/ 360252 w 800100"/>
                <a:gd name="connsiteY278" fmla="*/ 22380 h 1171575"/>
                <a:gd name="connsiteX279" fmla="*/ 360252 w 800100"/>
                <a:gd name="connsiteY279" fmla="*/ 22380 h 1171575"/>
                <a:gd name="connsiteX280" fmla="*/ 360252 w 800100"/>
                <a:gd name="connsiteY280" fmla="*/ 22380 h 1171575"/>
                <a:gd name="connsiteX281" fmla="*/ 360252 w 800100"/>
                <a:gd name="connsiteY281" fmla="*/ 25590 h 1171575"/>
                <a:gd name="connsiteX282" fmla="*/ 360252 w 800100"/>
                <a:gd name="connsiteY282" fmla="*/ 25590 h 1171575"/>
                <a:gd name="connsiteX283" fmla="*/ 353869 w 800100"/>
                <a:gd name="connsiteY283" fmla="*/ 28800 h 1171575"/>
                <a:gd name="connsiteX284" fmla="*/ 353869 w 800100"/>
                <a:gd name="connsiteY284" fmla="*/ 28800 h 1171575"/>
                <a:gd name="connsiteX285" fmla="*/ 353869 w 800100"/>
                <a:gd name="connsiteY285" fmla="*/ 32010 h 1171575"/>
                <a:gd name="connsiteX286" fmla="*/ 353869 w 800100"/>
                <a:gd name="connsiteY286" fmla="*/ 38430 h 1171575"/>
                <a:gd name="connsiteX287" fmla="*/ 350669 w 800100"/>
                <a:gd name="connsiteY287" fmla="*/ 41640 h 1171575"/>
                <a:gd name="connsiteX288" fmla="*/ 350669 w 800100"/>
                <a:gd name="connsiteY288" fmla="*/ 41640 h 1171575"/>
                <a:gd name="connsiteX289" fmla="*/ 347479 w 800100"/>
                <a:gd name="connsiteY289" fmla="*/ 51270 h 1171575"/>
                <a:gd name="connsiteX290" fmla="*/ 347479 w 800100"/>
                <a:gd name="connsiteY290" fmla="*/ 54480 h 1171575"/>
                <a:gd name="connsiteX291" fmla="*/ 344287 w 800100"/>
                <a:gd name="connsiteY291" fmla="*/ 54480 h 1171575"/>
                <a:gd name="connsiteX292" fmla="*/ 341087 w 800100"/>
                <a:gd name="connsiteY292" fmla="*/ 54480 h 1171575"/>
                <a:gd name="connsiteX293" fmla="*/ 341087 w 800100"/>
                <a:gd name="connsiteY293" fmla="*/ 54480 h 1171575"/>
                <a:gd name="connsiteX294" fmla="*/ 337896 w 800100"/>
                <a:gd name="connsiteY294" fmla="*/ 57690 h 1171575"/>
                <a:gd name="connsiteX295" fmla="*/ 334705 w 800100"/>
                <a:gd name="connsiteY295" fmla="*/ 54480 h 1171575"/>
                <a:gd name="connsiteX296" fmla="*/ 334705 w 800100"/>
                <a:gd name="connsiteY296" fmla="*/ 54480 h 1171575"/>
                <a:gd name="connsiteX297" fmla="*/ 331505 w 800100"/>
                <a:gd name="connsiteY297" fmla="*/ 54480 h 1171575"/>
                <a:gd name="connsiteX298" fmla="*/ 331505 w 800100"/>
                <a:gd name="connsiteY298" fmla="*/ 54480 h 1171575"/>
                <a:gd name="connsiteX299" fmla="*/ 328314 w 800100"/>
                <a:gd name="connsiteY299" fmla="*/ 51270 h 1171575"/>
                <a:gd name="connsiteX300" fmla="*/ 325123 w 800100"/>
                <a:gd name="connsiteY300" fmla="*/ 48060 h 1171575"/>
                <a:gd name="connsiteX301" fmla="*/ 321923 w 800100"/>
                <a:gd name="connsiteY301" fmla="*/ 48060 h 1171575"/>
                <a:gd name="connsiteX302" fmla="*/ 321923 w 800100"/>
                <a:gd name="connsiteY302" fmla="*/ 48060 h 1171575"/>
                <a:gd name="connsiteX303" fmla="*/ 312341 w 800100"/>
                <a:gd name="connsiteY303" fmla="*/ 44850 h 1171575"/>
                <a:gd name="connsiteX304" fmla="*/ 309149 w 800100"/>
                <a:gd name="connsiteY304" fmla="*/ 44850 h 1171575"/>
                <a:gd name="connsiteX305" fmla="*/ 305959 w 800100"/>
                <a:gd name="connsiteY305" fmla="*/ 44850 h 1171575"/>
                <a:gd name="connsiteX306" fmla="*/ 305959 w 800100"/>
                <a:gd name="connsiteY306" fmla="*/ 44850 h 1171575"/>
                <a:gd name="connsiteX307" fmla="*/ 302759 w 800100"/>
                <a:gd name="connsiteY307" fmla="*/ 41640 h 1171575"/>
                <a:gd name="connsiteX308" fmla="*/ 299568 w 800100"/>
                <a:gd name="connsiteY308" fmla="*/ 41640 h 1171575"/>
                <a:gd name="connsiteX309" fmla="*/ 299568 w 800100"/>
                <a:gd name="connsiteY309" fmla="*/ 44850 h 1171575"/>
                <a:gd name="connsiteX310" fmla="*/ 296376 w 800100"/>
                <a:gd name="connsiteY310" fmla="*/ 44850 h 1171575"/>
                <a:gd name="connsiteX311" fmla="*/ 296376 w 800100"/>
                <a:gd name="connsiteY311" fmla="*/ 44850 h 1171575"/>
                <a:gd name="connsiteX312" fmla="*/ 296376 w 800100"/>
                <a:gd name="connsiteY312" fmla="*/ 44850 h 1171575"/>
                <a:gd name="connsiteX313" fmla="*/ 293176 w 800100"/>
                <a:gd name="connsiteY313" fmla="*/ 44850 h 1171575"/>
                <a:gd name="connsiteX314" fmla="*/ 293176 w 800100"/>
                <a:gd name="connsiteY314" fmla="*/ 48060 h 1171575"/>
                <a:gd name="connsiteX315" fmla="*/ 293176 w 800100"/>
                <a:gd name="connsiteY315" fmla="*/ 51270 h 1171575"/>
                <a:gd name="connsiteX316" fmla="*/ 293176 w 800100"/>
                <a:gd name="connsiteY316" fmla="*/ 54480 h 1171575"/>
                <a:gd name="connsiteX317" fmla="*/ 289986 w 800100"/>
                <a:gd name="connsiteY317" fmla="*/ 60900 h 1171575"/>
                <a:gd name="connsiteX318" fmla="*/ 266030 w 800100"/>
                <a:gd name="connsiteY318" fmla="*/ 86579 h 1171575"/>
                <a:gd name="connsiteX319" fmla="*/ 237284 w 800100"/>
                <a:gd name="connsiteY319" fmla="*/ 118678 h 1171575"/>
                <a:gd name="connsiteX320" fmla="*/ 198955 w 800100"/>
                <a:gd name="connsiteY320" fmla="*/ 162008 h 1171575"/>
                <a:gd name="connsiteX321" fmla="*/ 192564 w 800100"/>
                <a:gd name="connsiteY321" fmla="*/ 162008 h 1171575"/>
                <a:gd name="connsiteX322" fmla="*/ 131880 w 800100"/>
                <a:gd name="connsiteY322" fmla="*/ 162008 h 1171575"/>
                <a:gd name="connsiteX323" fmla="*/ 63214 w 800100"/>
                <a:gd name="connsiteY323" fmla="*/ 162008 h 1171575"/>
                <a:gd name="connsiteX324" fmla="*/ 5721 w 800100"/>
                <a:gd name="connsiteY324" fmla="*/ 162008 h 1171575"/>
                <a:gd name="connsiteX325" fmla="*/ 2521 w 800100"/>
                <a:gd name="connsiteY325" fmla="*/ 168427 h 1171575"/>
                <a:gd name="connsiteX326" fmla="*/ -670 w 800100"/>
                <a:gd name="connsiteY326" fmla="*/ 190897 h 1171575"/>
                <a:gd name="connsiteX327" fmla="*/ -670 w 800100"/>
                <a:gd name="connsiteY327" fmla="*/ 251876 h 1171575"/>
                <a:gd name="connsiteX328" fmla="*/ -670 w 800100"/>
                <a:gd name="connsiteY328" fmla="*/ 293605 h 1171575"/>
                <a:gd name="connsiteX329" fmla="*/ -670 w 800100"/>
                <a:gd name="connsiteY329" fmla="*/ 325704 h 1171575"/>
                <a:gd name="connsiteX330" fmla="*/ -670 w 800100"/>
                <a:gd name="connsiteY330" fmla="*/ 391503 h 1171575"/>
                <a:gd name="connsiteX331" fmla="*/ -670 w 800100"/>
                <a:gd name="connsiteY331" fmla="*/ 397923 h 1171575"/>
                <a:gd name="connsiteX332" fmla="*/ -670 w 800100"/>
                <a:gd name="connsiteY332" fmla="*/ 458911 h 1171575"/>
                <a:gd name="connsiteX333" fmla="*/ -670 w 800100"/>
                <a:gd name="connsiteY333" fmla="*/ 526320 h 1171575"/>
                <a:gd name="connsiteX334" fmla="*/ -670 w 800100"/>
                <a:gd name="connsiteY334" fmla="*/ 592118 h 1171575"/>
                <a:gd name="connsiteX335" fmla="*/ -670 w 800100"/>
                <a:gd name="connsiteY335" fmla="*/ 659527 h 1171575"/>
                <a:gd name="connsiteX336" fmla="*/ -670 w 800100"/>
                <a:gd name="connsiteY336" fmla="*/ 665947 h 1171575"/>
                <a:gd name="connsiteX337" fmla="*/ -670 w 800100"/>
                <a:gd name="connsiteY337" fmla="*/ 739765 h 1171575"/>
                <a:gd name="connsiteX338" fmla="*/ -670 w 800100"/>
                <a:gd name="connsiteY338" fmla="*/ 824833 h 1171575"/>
                <a:gd name="connsiteX339" fmla="*/ -670 w 800100"/>
                <a:gd name="connsiteY339" fmla="*/ 901862 h 1171575"/>
                <a:gd name="connsiteX340" fmla="*/ -670 w 800100"/>
                <a:gd name="connsiteY340" fmla="*/ 986920 h 1171575"/>
                <a:gd name="connsiteX341" fmla="*/ -670 w 800100"/>
                <a:gd name="connsiteY341" fmla="*/ 1070378 h 1171575"/>
                <a:gd name="connsiteX342" fmla="*/ -670 w 800100"/>
                <a:gd name="connsiteY342" fmla="*/ 1112107 h 1171575"/>
                <a:gd name="connsiteX343" fmla="*/ -670 w 800100"/>
                <a:gd name="connsiteY343" fmla="*/ 1115317 h 1171575"/>
                <a:gd name="connsiteX344" fmla="*/ 24885 w 800100"/>
                <a:gd name="connsiteY344" fmla="*/ 1118527 h 1171575"/>
                <a:gd name="connsiteX345" fmla="*/ 31268 w 800100"/>
                <a:gd name="connsiteY345" fmla="*/ 1121737 h 1171575"/>
                <a:gd name="connsiteX346" fmla="*/ 34468 w 800100"/>
                <a:gd name="connsiteY346" fmla="*/ 1124947 h 1171575"/>
                <a:gd name="connsiteX347" fmla="*/ 44050 w 800100"/>
                <a:gd name="connsiteY347" fmla="*/ 1131367 h 1171575"/>
                <a:gd name="connsiteX348" fmla="*/ 47241 w 800100"/>
                <a:gd name="connsiteY348" fmla="*/ 1140997 h 1171575"/>
                <a:gd name="connsiteX349" fmla="*/ 47241 w 800100"/>
                <a:gd name="connsiteY349" fmla="*/ 1140997 h 1171575"/>
                <a:gd name="connsiteX350" fmla="*/ 53632 w 800100"/>
                <a:gd name="connsiteY350" fmla="*/ 1144206 h 1171575"/>
                <a:gd name="connsiteX351" fmla="*/ 63214 w 800100"/>
                <a:gd name="connsiteY351" fmla="*/ 1153836 h 1171575"/>
                <a:gd name="connsiteX352" fmla="*/ 63214 w 800100"/>
                <a:gd name="connsiteY352" fmla="*/ 1153836 h 1171575"/>
                <a:gd name="connsiteX353" fmla="*/ 66405 w 800100"/>
                <a:gd name="connsiteY353" fmla="*/ 1163466 h 1171575"/>
                <a:gd name="connsiteX354" fmla="*/ 69596 w 800100"/>
                <a:gd name="connsiteY354" fmla="*/ 1171486 h 1171575"/>
                <a:gd name="connsiteX355" fmla="*/ 69596 w 800100"/>
                <a:gd name="connsiteY355" fmla="*/ 1171486 h 1171575"/>
                <a:gd name="connsiteX356" fmla="*/ 72796 w 800100"/>
                <a:gd name="connsiteY356" fmla="*/ 1171486 h 1171575"/>
                <a:gd name="connsiteX357" fmla="*/ 75987 w 800100"/>
                <a:gd name="connsiteY357" fmla="*/ 1171486 h 1171575"/>
                <a:gd name="connsiteX358" fmla="*/ 75987 w 800100"/>
                <a:gd name="connsiteY358" fmla="*/ 1171486 h 1171575"/>
                <a:gd name="connsiteX359" fmla="*/ 79178 w 800100"/>
                <a:gd name="connsiteY359" fmla="*/ 1168276 h 1171575"/>
                <a:gd name="connsiteX360" fmla="*/ 82378 w 800100"/>
                <a:gd name="connsiteY360" fmla="*/ 1168276 h 1171575"/>
                <a:gd name="connsiteX361" fmla="*/ 82378 w 800100"/>
                <a:gd name="connsiteY361" fmla="*/ 1163466 h 1171575"/>
                <a:gd name="connsiteX362" fmla="*/ 91960 w 800100"/>
                <a:gd name="connsiteY362" fmla="*/ 1160256 h 1171575"/>
                <a:gd name="connsiteX363" fmla="*/ 104733 w 800100"/>
                <a:gd name="connsiteY363" fmla="*/ 1150626 h 1171575"/>
                <a:gd name="connsiteX364" fmla="*/ 125498 w 800100"/>
                <a:gd name="connsiteY364" fmla="*/ 1140997 h 1171575"/>
                <a:gd name="connsiteX365" fmla="*/ 128689 w 800100"/>
                <a:gd name="connsiteY365" fmla="*/ 1137787 h 1171575"/>
                <a:gd name="connsiteX366" fmla="*/ 131880 w 800100"/>
                <a:gd name="connsiteY366" fmla="*/ 1131367 h 1171575"/>
                <a:gd name="connsiteX367" fmla="*/ 135080 w 800100"/>
                <a:gd name="connsiteY367" fmla="*/ 1121737 h 1171575"/>
                <a:gd name="connsiteX368" fmla="*/ 135080 w 800100"/>
                <a:gd name="connsiteY368" fmla="*/ 1121737 h 1171575"/>
                <a:gd name="connsiteX369" fmla="*/ 135080 w 800100"/>
                <a:gd name="connsiteY369" fmla="*/ 1118527 h 1171575"/>
                <a:gd name="connsiteX370" fmla="*/ 138271 w 800100"/>
                <a:gd name="connsiteY370" fmla="*/ 1112107 h 1171575"/>
                <a:gd name="connsiteX371" fmla="*/ 138271 w 800100"/>
                <a:gd name="connsiteY371" fmla="*/ 1112107 h 1171575"/>
                <a:gd name="connsiteX372" fmla="*/ 138271 w 800100"/>
                <a:gd name="connsiteY372" fmla="*/ 1108897 h 1171575"/>
                <a:gd name="connsiteX373" fmla="*/ 141462 w 800100"/>
                <a:gd name="connsiteY373" fmla="*/ 1105687 h 1171575"/>
                <a:gd name="connsiteX374" fmla="*/ 144662 w 800100"/>
                <a:gd name="connsiteY374" fmla="*/ 1102477 h 1171575"/>
                <a:gd name="connsiteX375" fmla="*/ 138271 w 800100"/>
                <a:gd name="connsiteY375" fmla="*/ 1105687 h 1171575"/>
                <a:gd name="connsiteX376" fmla="*/ 135080 w 800100"/>
                <a:gd name="connsiteY376" fmla="*/ 1105687 h 1171575"/>
                <a:gd name="connsiteX377" fmla="*/ 125498 w 800100"/>
                <a:gd name="connsiteY377" fmla="*/ 1112107 h 1171575"/>
                <a:gd name="connsiteX378" fmla="*/ 125498 w 800100"/>
                <a:gd name="connsiteY378" fmla="*/ 1112107 h 1171575"/>
                <a:gd name="connsiteX379" fmla="*/ 125498 w 800100"/>
                <a:gd name="connsiteY379" fmla="*/ 1108897 h 1171575"/>
                <a:gd name="connsiteX380" fmla="*/ 125498 w 800100"/>
                <a:gd name="connsiteY380" fmla="*/ 1108897 h 1171575"/>
                <a:gd name="connsiteX381" fmla="*/ 125498 w 800100"/>
                <a:gd name="connsiteY381" fmla="*/ 1108897 h 1171575"/>
                <a:gd name="connsiteX382" fmla="*/ 125498 w 800100"/>
                <a:gd name="connsiteY382" fmla="*/ 1105687 h 1171575"/>
                <a:gd name="connsiteX383" fmla="*/ 125498 w 800100"/>
                <a:gd name="connsiteY383" fmla="*/ 1105687 h 1171575"/>
                <a:gd name="connsiteX384" fmla="*/ 125498 w 800100"/>
                <a:gd name="connsiteY384" fmla="*/ 1102477 h 1171575"/>
                <a:gd name="connsiteX385" fmla="*/ 125498 w 800100"/>
                <a:gd name="connsiteY385" fmla="*/ 1102477 h 1171575"/>
                <a:gd name="connsiteX386" fmla="*/ 125498 w 800100"/>
                <a:gd name="connsiteY386" fmla="*/ 1102477 h 1171575"/>
                <a:gd name="connsiteX387" fmla="*/ 125498 w 800100"/>
                <a:gd name="connsiteY387" fmla="*/ 1099268 h 1171575"/>
                <a:gd name="connsiteX388" fmla="*/ 125498 w 800100"/>
                <a:gd name="connsiteY388" fmla="*/ 1099268 h 1171575"/>
                <a:gd name="connsiteX389" fmla="*/ 128689 w 800100"/>
                <a:gd name="connsiteY389" fmla="*/ 1102477 h 1171575"/>
                <a:gd name="connsiteX390" fmla="*/ 128689 w 800100"/>
                <a:gd name="connsiteY390" fmla="*/ 1102477 h 1171575"/>
                <a:gd name="connsiteX391" fmla="*/ 131880 w 800100"/>
                <a:gd name="connsiteY391" fmla="*/ 1105687 h 1171575"/>
                <a:gd name="connsiteX392" fmla="*/ 135080 w 800100"/>
                <a:gd name="connsiteY392" fmla="*/ 1102477 h 1171575"/>
                <a:gd name="connsiteX393" fmla="*/ 135080 w 800100"/>
                <a:gd name="connsiteY393" fmla="*/ 1099268 h 1171575"/>
                <a:gd name="connsiteX394" fmla="*/ 135080 w 800100"/>
                <a:gd name="connsiteY394" fmla="*/ 1092848 h 1171575"/>
                <a:gd name="connsiteX395" fmla="*/ 131880 w 800100"/>
                <a:gd name="connsiteY395" fmla="*/ 1092848 h 1171575"/>
                <a:gd name="connsiteX396" fmla="*/ 128689 w 800100"/>
                <a:gd name="connsiteY396" fmla="*/ 1092848 h 1171575"/>
                <a:gd name="connsiteX397" fmla="*/ 128689 w 800100"/>
                <a:gd name="connsiteY397" fmla="*/ 1089638 h 1171575"/>
                <a:gd name="connsiteX398" fmla="*/ 125498 w 800100"/>
                <a:gd name="connsiteY398" fmla="*/ 1089638 h 1171575"/>
                <a:gd name="connsiteX399" fmla="*/ 125498 w 800100"/>
                <a:gd name="connsiteY399" fmla="*/ 1089638 h 1171575"/>
                <a:gd name="connsiteX400" fmla="*/ 125498 w 800100"/>
                <a:gd name="connsiteY400" fmla="*/ 1083218 h 1171575"/>
                <a:gd name="connsiteX401" fmla="*/ 125498 w 800100"/>
                <a:gd name="connsiteY401" fmla="*/ 1083218 h 1171575"/>
                <a:gd name="connsiteX402" fmla="*/ 125498 w 800100"/>
                <a:gd name="connsiteY402" fmla="*/ 1083218 h 1171575"/>
                <a:gd name="connsiteX403" fmla="*/ 120707 w 800100"/>
                <a:gd name="connsiteY403" fmla="*/ 1080008 h 1171575"/>
                <a:gd name="connsiteX404" fmla="*/ 114316 w 800100"/>
                <a:gd name="connsiteY404" fmla="*/ 1080008 h 1171575"/>
                <a:gd name="connsiteX405" fmla="*/ 114316 w 800100"/>
                <a:gd name="connsiteY405" fmla="*/ 1076798 h 1171575"/>
                <a:gd name="connsiteX406" fmla="*/ 111125 w 800100"/>
                <a:gd name="connsiteY406" fmla="*/ 1073588 h 1171575"/>
                <a:gd name="connsiteX407" fmla="*/ 111125 w 800100"/>
                <a:gd name="connsiteY407" fmla="*/ 1073588 h 1171575"/>
                <a:gd name="connsiteX408" fmla="*/ 111125 w 800100"/>
                <a:gd name="connsiteY408" fmla="*/ 1073588 h 1171575"/>
                <a:gd name="connsiteX409" fmla="*/ 111125 w 800100"/>
                <a:gd name="connsiteY409" fmla="*/ 1063958 h 1171575"/>
                <a:gd name="connsiteX410" fmla="*/ 104733 w 800100"/>
                <a:gd name="connsiteY410" fmla="*/ 1057538 h 1171575"/>
                <a:gd name="connsiteX411" fmla="*/ 104733 w 800100"/>
                <a:gd name="connsiteY411" fmla="*/ 1054329 h 1171575"/>
                <a:gd name="connsiteX412" fmla="*/ 104733 w 800100"/>
                <a:gd name="connsiteY412" fmla="*/ 1051119 h 1171575"/>
                <a:gd name="connsiteX413" fmla="*/ 107925 w 800100"/>
                <a:gd name="connsiteY413" fmla="*/ 1047909 h 1171575"/>
                <a:gd name="connsiteX414" fmla="*/ 111125 w 800100"/>
                <a:gd name="connsiteY414" fmla="*/ 1044699 h 1171575"/>
                <a:gd name="connsiteX415" fmla="*/ 111125 w 800100"/>
                <a:gd name="connsiteY415" fmla="*/ 1044699 h 1171575"/>
                <a:gd name="connsiteX416" fmla="*/ 114316 w 800100"/>
                <a:gd name="connsiteY416" fmla="*/ 1041489 h 1171575"/>
                <a:gd name="connsiteX417" fmla="*/ 117507 w 800100"/>
                <a:gd name="connsiteY417" fmla="*/ 1041489 h 1171575"/>
                <a:gd name="connsiteX418" fmla="*/ 120707 w 800100"/>
                <a:gd name="connsiteY418" fmla="*/ 1038279 h 1171575"/>
                <a:gd name="connsiteX419" fmla="*/ 120707 w 800100"/>
                <a:gd name="connsiteY419" fmla="*/ 1035069 h 1171575"/>
                <a:gd name="connsiteX420" fmla="*/ 120707 w 800100"/>
                <a:gd name="connsiteY420" fmla="*/ 1035069 h 1171575"/>
                <a:gd name="connsiteX421" fmla="*/ 125498 w 800100"/>
                <a:gd name="connsiteY421" fmla="*/ 1028649 h 1171575"/>
                <a:gd name="connsiteX422" fmla="*/ 125498 w 800100"/>
                <a:gd name="connsiteY422" fmla="*/ 1025439 h 1171575"/>
                <a:gd name="connsiteX423" fmla="*/ 120707 w 800100"/>
                <a:gd name="connsiteY423" fmla="*/ 1015809 h 1171575"/>
                <a:gd name="connsiteX424" fmla="*/ 120707 w 800100"/>
                <a:gd name="connsiteY424" fmla="*/ 1012600 h 1171575"/>
                <a:gd name="connsiteX425" fmla="*/ 120707 w 800100"/>
                <a:gd name="connsiteY425" fmla="*/ 1012600 h 1171575"/>
                <a:gd name="connsiteX426" fmla="*/ 125498 w 800100"/>
                <a:gd name="connsiteY426" fmla="*/ 1006180 h 1171575"/>
                <a:gd name="connsiteX427" fmla="*/ 125498 w 800100"/>
                <a:gd name="connsiteY427" fmla="*/ 999760 h 1171575"/>
                <a:gd name="connsiteX428" fmla="*/ 128689 w 800100"/>
                <a:gd name="connsiteY428" fmla="*/ 993340 h 1171575"/>
                <a:gd name="connsiteX429" fmla="*/ 128689 w 800100"/>
                <a:gd name="connsiteY429" fmla="*/ 993340 h 1171575"/>
                <a:gd name="connsiteX430" fmla="*/ 128689 w 800100"/>
                <a:gd name="connsiteY430" fmla="*/ 986920 h 1171575"/>
                <a:gd name="connsiteX431" fmla="*/ 128689 w 800100"/>
                <a:gd name="connsiteY431" fmla="*/ 986920 h 1171575"/>
                <a:gd name="connsiteX432" fmla="*/ 128689 w 800100"/>
                <a:gd name="connsiteY432" fmla="*/ 983710 h 1171575"/>
                <a:gd name="connsiteX433" fmla="*/ 131880 w 800100"/>
                <a:gd name="connsiteY433" fmla="*/ 983710 h 1171575"/>
                <a:gd name="connsiteX434" fmla="*/ 128689 w 800100"/>
                <a:gd name="connsiteY434" fmla="*/ 980500 h 1171575"/>
                <a:gd name="connsiteX435" fmla="*/ 128689 w 800100"/>
                <a:gd name="connsiteY435" fmla="*/ 980500 h 1171575"/>
                <a:gd name="connsiteX436" fmla="*/ 128689 w 800100"/>
                <a:gd name="connsiteY436" fmla="*/ 977290 h 1171575"/>
                <a:gd name="connsiteX437" fmla="*/ 135080 w 800100"/>
                <a:gd name="connsiteY437" fmla="*/ 980500 h 1171575"/>
                <a:gd name="connsiteX438" fmla="*/ 138271 w 800100"/>
                <a:gd name="connsiteY438" fmla="*/ 983710 h 1171575"/>
                <a:gd name="connsiteX439" fmla="*/ 144662 w 800100"/>
                <a:gd name="connsiteY439" fmla="*/ 983710 h 1171575"/>
                <a:gd name="connsiteX440" fmla="*/ 144662 w 800100"/>
                <a:gd name="connsiteY440" fmla="*/ 983710 h 1171575"/>
                <a:gd name="connsiteX441" fmla="*/ 151044 w 800100"/>
                <a:gd name="connsiteY441" fmla="*/ 980500 h 1171575"/>
                <a:gd name="connsiteX442" fmla="*/ 151044 w 800100"/>
                <a:gd name="connsiteY442" fmla="*/ 980500 h 1171575"/>
                <a:gd name="connsiteX443" fmla="*/ 151044 w 800100"/>
                <a:gd name="connsiteY443" fmla="*/ 980500 h 1171575"/>
                <a:gd name="connsiteX444" fmla="*/ 151044 w 800100"/>
                <a:gd name="connsiteY444" fmla="*/ 964451 h 1171575"/>
                <a:gd name="connsiteX445" fmla="*/ 154244 w 800100"/>
                <a:gd name="connsiteY445" fmla="*/ 943591 h 1171575"/>
                <a:gd name="connsiteX446" fmla="*/ 154244 w 800100"/>
                <a:gd name="connsiteY446" fmla="*/ 940381 h 1171575"/>
                <a:gd name="connsiteX447" fmla="*/ 157435 w 800100"/>
                <a:gd name="connsiteY447" fmla="*/ 940381 h 1171575"/>
                <a:gd name="connsiteX448" fmla="*/ 157435 w 800100"/>
                <a:gd name="connsiteY448" fmla="*/ 927541 h 1171575"/>
                <a:gd name="connsiteX449" fmla="*/ 157435 w 800100"/>
                <a:gd name="connsiteY449" fmla="*/ 927541 h 1171575"/>
                <a:gd name="connsiteX450" fmla="*/ 157435 w 800100"/>
                <a:gd name="connsiteY450" fmla="*/ 924331 h 1171575"/>
                <a:gd name="connsiteX451" fmla="*/ 157435 w 800100"/>
                <a:gd name="connsiteY451" fmla="*/ 924331 h 1171575"/>
                <a:gd name="connsiteX452" fmla="*/ 157435 w 800100"/>
                <a:gd name="connsiteY452" fmla="*/ 921121 h 1171575"/>
                <a:gd name="connsiteX453" fmla="*/ 157435 w 800100"/>
                <a:gd name="connsiteY453" fmla="*/ 921121 h 1171575"/>
                <a:gd name="connsiteX454" fmla="*/ 157435 w 800100"/>
                <a:gd name="connsiteY454" fmla="*/ 921121 h 1171575"/>
                <a:gd name="connsiteX455" fmla="*/ 154244 w 800100"/>
                <a:gd name="connsiteY455" fmla="*/ 921121 h 1171575"/>
                <a:gd name="connsiteX456" fmla="*/ 147854 w 800100"/>
                <a:gd name="connsiteY456" fmla="*/ 917911 h 1171575"/>
                <a:gd name="connsiteX457" fmla="*/ 147854 w 800100"/>
                <a:gd name="connsiteY457" fmla="*/ 917911 h 1171575"/>
                <a:gd name="connsiteX458" fmla="*/ 141462 w 800100"/>
                <a:gd name="connsiteY458" fmla="*/ 911492 h 1171575"/>
                <a:gd name="connsiteX459" fmla="*/ 138271 w 800100"/>
                <a:gd name="connsiteY459" fmla="*/ 908282 h 1171575"/>
                <a:gd name="connsiteX460" fmla="*/ 138271 w 800100"/>
                <a:gd name="connsiteY460" fmla="*/ 905072 h 1171575"/>
                <a:gd name="connsiteX461" fmla="*/ 138271 w 800100"/>
                <a:gd name="connsiteY461" fmla="*/ 905072 h 1171575"/>
                <a:gd name="connsiteX462" fmla="*/ 138271 w 800100"/>
                <a:gd name="connsiteY462" fmla="*/ 905072 h 1171575"/>
                <a:gd name="connsiteX463" fmla="*/ 135080 w 800100"/>
                <a:gd name="connsiteY463" fmla="*/ 905072 h 1171575"/>
                <a:gd name="connsiteX464" fmla="*/ 135080 w 800100"/>
                <a:gd name="connsiteY464" fmla="*/ 905072 h 1171575"/>
                <a:gd name="connsiteX465" fmla="*/ 131880 w 800100"/>
                <a:gd name="connsiteY465" fmla="*/ 901862 h 1171575"/>
                <a:gd name="connsiteX466" fmla="*/ 131880 w 800100"/>
                <a:gd name="connsiteY466" fmla="*/ 901862 h 1171575"/>
                <a:gd name="connsiteX467" fmla="*/ 131880 w 800100"/>
                <a:gd name="connsiteY467" fmla="*/ 901862 h 1171575"/>
                <a:gd name="connsiteX468" fmla="*/ 131880 w 800100"/>
                <a:gd name="connsiteY468" fmla="*/ 898652 h 1171575"/>
                <a:gd name="connsiteX469" fmla="*/ 138271 w 800100"/>
                <a:gd name="connsiteY469" fmla="*/ 898652 h 1171575"/>
                <a:gd name="connsiteX470" fmla="*/ 141462 w 800100"/>
                <a:gd name="connsiteY470" fmla="*/ 898652 h 1171575"/>
                <a:gd name="connsiteX471" fmla="*/ 141462 w 800100"/>
                <a:gd name="connsiteY471" fmla="*/ 898652 h 1171575"/>
                <a:gd name="connsiteX472" fmla="*/ 141462 w 800100"/>
                <a:gd name="connsiteY472" fmla="*/ 898652 h 1171575"/>
                <a:gd name="connsiteX473" fmla="*/ 141462 w 800100"/>
                <a:gd name="connsiteY473" fmla="*/ 898652 h 1171575"/>
                <a:gd name="connsiteX474" fmla="*/ 141462 w 800100"/>
                <a:gd name="connsiteY474" fmla="*/ 898652 h 1171575"/>
                <a:gd name="connsiteX475" fmla="*/ 144662 w 800100"/>
                <a:gd name="connsiteY475" fmla="*/ 898652 h 1171575"/>
                <a:gd name="connsiteX476" fmla="*/ 144662 w 800100"/>
                <a:gd name="connsiteY476" fmla="*/ 901862 h 1171575"/>
                <a:gd name="connsiteX477" fmla="*/ 144662 w 800100"/>
                <a:gd name="connsiteY477" fmla="*/ 901862 h 1171575"/>
                <a:gd name="connsiteX478" fmla="*/ 147854 w 800100"/>
                <a:gd name="connsiteY478" fmla="*/ 905072 h 1171575"/>
                <a:gd name="connsiteX479" fmla="*/ 154244 w 800100"/>
                <a:gd name="connsiteY479" fmla="*/ 911492 h 1171575"/>
                <a:gd name="connsiteX480" fmla="*/ 154244 w 800100"/>
                <a:gd name="connsiteY480" fmla="*/ 911492 h 1171575"/>
                <a:gd name="connsiteX481" fmla="*/ 157435 w 800100"/>
                <a:gd name="connsiteY481" fmla="*/ 914701 h 1171575"/>
                <a:gd name="connsiteX482" fmla="*/ 157435 w 800100"/>
                <a:gd name="connsiteY482" fmla="*/ 914701 h 1171575"/>
                <a:gd name="connsiteX483" fmla="*/ 157435 w 800100"/>
                <a:gd name="connsiteY483" fmla="*/ 914701 h 1171575"/>
                <a:gd name="connsiteX484" fmla="*/ 160627 w 800100"/>
                <a:gd name="connsiteY484" fmla="*/ 914701 h 1171575"/>
                <a:gd name="connsiteX485" fmla="*/ 160627 w 800100"/>
                <a:gd name="connsiteY485" fmla="*/ 911492 h 1171575"/>
                <a:gd name="connsiteX486" fmla="*/ 160627 w 800100"/>
                <a:gd name="connsiteY486" fmla="*/ 911492 h 1171575"/>
                <a:gd name="connsiteX487" fmla="*/ 163827 w 800100"/>
                <a:gd name="connsiteY487" fmla="*/ 908282 h 1171575"/>
                <a:gd name="connsiteX488" fmla="*/ 160627 w 800100"/>
                <a:gd name="connsiteY488" fmla="*/ 908282 h 1171575"/>
                <a:gd name="connsiteX489" fmla="*/ 160627 w 800100"/>
                <a:gd name="connsiteY489" fmla="*/ 901862 h 1171575"/>
                <a:gd name="connsiteX490" fmla="*/ 154244 w 800100"/>
                <a:gd name="connsiteY490" fmla="*/ 898652 h 1171575"/>
                <a:gd name="connsiteX491" fmla="*/ 144662 w 800100"/>
                <a:gd name="connsiteY491" fmla="*/ 895442 h 1171575"/>
                <a:gd name="connsiteX492" fmla="*/ 141462 w 800100"/>
                <a:gd name="connsiteY492" fmla="*/ 895442 h 1171575"/>
                <a:gd name="connsiteX493" fmla="*/ 131880 w 800100"/>
                <a:gd name="connsiteY493" fmla="*/ 892232 h 1171575"/>
                <a:gd name="connsiteX494" fmla="*/ 128689 w 800100"/>
                <a:gd name="connsiteY494" fmla="*/ 892232 h 1171575"/>
                <a:gd name="connsiteX495" fmla="*/ 128689 w 800100"/>
                <a:gd name="connsiteY495" fmla="*/ 892232 h 1171575"/>
                <a:gd name="connsiteX496" fmla="*/ 125498 w 800100"/>
                <a:gd name="connsiteY496" fmla="*/ 889022 h 1171575"/>
                <a:gd name="connsiteX497" fmla="*/ 128689 w 800100"/>
                <a:gd name="connsiteY497" fmla="*/ 889022 h 1171575"/>
                <a:gd name="connsiteX498" fmla="*/ 131880 w 800100"/>
                <a:gd name="connsiteY498" fmla="*/ 889022 h 1171575"/>
                <a:gd name="connsiteX499" fmla="*/ 131880 w 800100"/>
                <a:gd name="connsiteY499" fmla="*/ 889022 h 1171575"/>
                <a:gd name="connsiteX500" fmla="*/ 135080 w 800100"/>
                <a:gd name="connsiteY500" fmla="*/ 889022 h 1171575"/>
                <a:gd name="connsiteX501" fmla="*/ 131880 w 800100"/>
                <a:gd name="connsiteY501" fmla="*/ 889022 h 1171575"/>
                <a:gd name="connsiteX502" fmla="*/ 125498 w 800100"/>
                <a:gd name="connsiteY502" fmla="*/ 882602 h 1171575"/>
                <a:gd name="connsiteX503" fmla="*/ 125498 w 800100"/>
                <a:gd name="connsiteY503" fmla="*/ 882602 h 1171575"/>
                <a:gd name="connsiteX504" fmla="*/ 125498 w 800100"/>
                <a:gd name="connsiteY504" fmla="*/ 879393 h 1171575"/>
                <a:gd name="connsiteX505" fmla="*/ 125498 w 800100"/>
                <a:gd name="connsiteY505" fmla="*/ 876183 h 1171575"/>
                <a:gd name="connsiteX506" fmla="*/ 125498 w 800100"/>
                <a:gd name="connsiteY506" fmla="*/ 872973 h 1171575"/>
                <a:gd name="connsiteX507" fmla="*/ 125498 w 800100"/>
                <a:gd name="connsiteY507" fmla="*/ 869763 h 1171575"/>
                <a:gd name="connsiteX508" fmla="*/ 125498 w 800100"/>
                <a:gd name="connsiteY508" fmla="*/ 869763 h 1171575"/>
                <a:gd name="connsiteX509" fmla="*/ 120707 w 800100"/>
                <a:gd name="connsiteY509" fmla="*/ 866553 h 1171575"/>
                <a:gd name="connsiteX510" fmla="*/ 120707 w 800100"/>
                <a:gd name="connsiteY510" fmla="*/ 866553 h 1171575"/>
                <a:gd name="connsiteX511" fmla="*/ 120707 w 800100"/>
                <a:gd name="connsiteY511" fmla="*/ 866553 h 1171575"/>
                <a:gd name="connsiteX512" fmla="*/ 120707 w 800100"/>
                <a:gd name="connsiteY512" fmla="*/ 863343 h 1171575"/>
                <a:gd name="connsiteX513" fmla="*/ 125498 w 800100"/>
                <a:gd name="connsiteY513" fmla="*/ 863343 h 1171575"/>
                <a:gd name="connsiteX514" fmla="*/ 125498 w 800100"/>
                <a:gd name="connsiteY514" fmla="*/ 860133 h 1171575"/>
                <a:gd name="connsiteX515" fmla="*/ 128689 w 800100"/>
                <a:gd name="connsiteY515" fmla="*/ 853713 h 1171575"/>
                <a:gd name="connsiteX516" fmla="*/ 128689 w 800100"/>
                <a:gd name="connsiteY516" fmla="*/ 853713 h 1171575"/>
                <a:gd name="connsiteX517" fmla="*/ 131880 w 800100"/>
                <a:gd name="connsiteY517" fmla="*/ 850503 h 1171575"/>
                <a:gd name="connsiteX518" fmla="*/ 131880 w 800100"/>
                <a:gd name="connsiteY518" fmla="*/ 850503 h 1171575"/>
                <a:gd name="connsiteX519" fmla="*/ 131880 w 800100"/>
                <a:gd name="connsiteY519" fmla="*/ 847293 h 1171575"/>
                <a:gd name="connsiteX520" fmla="*/ 131880 w 800100"/>
                <a:gd name="connsiteY520" fmla="*/ 844083 h 1171575"/>
                <a:gd name="connsiteX521" fmla="*/ 131880 w 800100"/>
                <a:gd name="connsiteY521" fmla="*/ 844083 h 1171575"/>
                <a:gd name="connsiteX522" fmla="*/ 128689 w 800100"/>
                <a:gd name="connsiteY522" fmla="*/ 844083 h 1171575"/>
                <a:gd name="connsiteX523" fmla="*/ 128689 w 800100"/>
                <a:gd name="connsiteY523" fmla="*/ 844083 h 1171575"/>
                <a:gd name="connsiteX524" fmla="*/ 125498 w 800100"/>
                <a:gd name="connsiteY524" fmla="*/ 844083 h 1171575"/>
                <a:gd name="connsiteX525" fmla="*/ 125498 w 800100"/>
                <a:gd name="connsiteY525" fmla="*/ 844083 h 1171575"/>
                <a:gd name="connsiteX526" fmla="*/ 125498 w 800100"/>
                <a:gd name="connsiteY526" fmla="*/ 837663 h 1171575"/>
                <a:gd name="connsiteX527" fmla="*/ 125498 w 800100"/>
                <a:gd name="connsiteY527" fmla="*/ 834453 h 1171575"/>
                <a:gd name="connsiteX528" fmla="*/ 125498 w 800100"/>
                <a:gd name="connsiteY528" fmla="*/ 834453 h 1171575"/>
                <a:gd name="connsiteX529" fmla="*/ 120707 w 800100"/>
                <a:gd name="connsiteY529" fmla="*/ 834453 h 1171575"/>
                <a:gd name="connsiteX530" fmla="*/ 120707 w 800100"/>
                <a:gd name="connsiteY530" fmla="*/ 837663 h 1171575"/>
                <a:gd name="connsiteX531" fmla="*/ 120707 w 800100"/>
                <a:gd name="connsiteY531" fmla="*/ 834453 h 1171575"/>
                <a:gd name="connsiteX532" fmla="*/ 117507 w 800100"/>
                <a:gd name="connsiteY532" fmla="*/ 828043 h 1171575"/>
                <a:gd name="connsiteX533" fmla="*/ 117507 w 800100"/>
                <a:gd name="connsiteY533" fmla="*/ 824833 h 1171575"/>
                <a:gd name="connsiteX534" fmla="*/ 117507 w 800100"/>
                <a:gd name="connsiteY534" fmla="*/ 821623 h 1171575"/>
                <a:gd name="connsiteX535" fmla="*/ 117507 w 800100"/>
                <a:gd name="connsiteY535" fmla="*/ 821623 h 1171575"/>
                <a:gd name="connsiteX536" fmla="*/ 120707 w 800100"/>
                <a:gd name="connsiteY536" fmla="*/ 818413 h 1171575"/>
                <a:gd name="connsiteX537" fmla="*/ 125498 w 800100"/>
                <a:gd name="connsiteY537" fmla="*/ 818413 h 1171575"/>
                <a:gd name="connsiteX538" fmla="*/ 128689 w 800100"/>
                <a:gd name="connsiteY538" fmla="*/ 821623 h 1171575"/>
                <a:gd name="connsiteX539" fmla="*/ 147854 w 800100"/>
                <a:gd name="connsiteY539" fmla="*/ 821623 h 1171575"/>
                <a:gd name="connsiteX540" fmla="*/ 147854 w 800100"/>
                <a:gd name="connsiteY540" fmla="*/ 824833 h 1171575"/>
                <a:gd name="connsiteX541" fmla="*/ 151044 w 800100"/>
                <a:gd name="connsiteY541" fmla="*/ 828043 h 1171575"/>
                <a:gd name="connsiteX542" fmla="*/ 151044 w 800100"/>
                <a:gd name="connsiteY542" fmla="*/ 831243 h 1171575"/>
                <a:gd name="connsiteX543" fmla="*/ 154244 w 800100"/>
                <a:gd name="connsiteY543" fmla="*/ 837663 h 1171575"/>
                <a:gd name="connsiteX544" fmla="*/ 157435 w 800100"/>
                <a:gd name="connsiteY544" fmla="*/ 840873 h 1171575"/>
                <a:gd name="connsiteX545" fmla="*/ 160627 w 800100"/>
                <a:gd name="connsiteY545" fmla="*/ 840873 h 1171575"/>
                <a:gd name="connsiteX546" fmla="*/ 182982 w 800100"/>
                <a:gd name="connsiteY546" fmla="*/ 847293 h 1171575"/>
                <a:gd name="connsiteX547" fmla="*/ 189373 w 800100"/>
                <a:gd name="connsiteY547" fmla="*/ 847293 h 1171575"/>
                <a:gd name="connsiteX548" fmla="*/ 195764 w 800100"/>
                <a:gd name="connsiteY548" fmla="*/ 847293 h 1171575"/>
                <a:gd name="connsiteX549" fmla="*/ 195764 w 800100"/>
                <a:gd name="connsiteY549" fmla="*/ 847293 h 1171575"/>
                <a:gd name="connsiteX550" fmla="*/ 195764 w 800100"/>
                <a:gd name="connsiteY550" fmla="*/ 847293 h 1171575"/>
                <a:gd name="connsiteX551" fmla="*/ 195764 w 800100"/>
                <a:gd name="connsiteY551" fmla="*/ 847293 h 1171575"/>
                <a:gd name="connsiteX552" fmla="*/ 198955 w 800100"/>
                <a:gd name="connsiteY552" fmla="*/ 847293 h 1171575"/>
                <a:gd name="connsiteX553" fmla="*/ 198955 w 800100"/>
                <a:gd name="connsiteY553" fmla="*/ 847293 h 1171575"/>
                <a:gd name="connsiteX554" fmla="*/ 198955 w 800100"/>
                <a:gd name="connsiteY554" fmla="*/ 847293 h 1171575"/>
                <a:gd name="connsiteX555" fmla="*/ 202146 w 800100"/>
                <a:gd name="connsiteY555" fmla="*/ 850503 h 1171575"/>
                <a:gd name="connsiteX556" fmla="*/ 202146 w 800100"/>
                <a:gd name="connsiteY556" fmla="*/ 850503 h 1171575"/>
                <a:gd name="connsiteX557" fmla="*/ 221310 w 800100"/>
                <a:gd name="connsiteY557" fmla="*/ 853713 h 1171575"/>
                <a:gd name="connsiteX558" fmla="*/ 224510 w 800100"/>
                <a:gd name="connsiteY558" fmla="*/ 853713 h 1171575"/>
                <a:gd name="connsiteX559" fmla="*/ 224510 w 800100"/>
                <a:gd name="connsiteY559" fmla="*/ 850503 h 1171575"/>
                <a:gd name="connsiteX560" fmla="*/ 230892 w 800100"/>
                <a:gd name="connsiteY560" fmla="*/ 847293 h 1171575"/>
                <a:gd name="connsiteX561" fmla="*/ 243675 w 800100"/>
                <a:gd name="connsiteY561" fmla="*/ 847293 h 1171575"/>
                <a:gd name="connsiteX562" fmla="*/ 266030 w 800100"/>
                <a:gd name="connsiteY562" fmla="*/ 850503 h 1171575"/>
                <a:gd name="connsiteX563" fmla="*/ 275612 w 800100"/>
                <a:gd name="connsiteY563" fmla="*/ 847293 h 1171575"/>
                <a:gd name="connsiteX564" fmla="*/ 278803 w 800100"/>
                <a:gd name="connsiteY564" fmla="*/ 847293 h 1171575"/>
                <a:gd name="connsiteX565" fmla="*/ 278803 w 800100"/>
                <a:gd name="connsiteY565" fmla="*/ 847293 h 1171575"/>
                <a:gd name="connsiteX566" fmla="*/ 282003 w 800100"/>
                <a:gd name="connsiteY566" fmla="*/ 847293 h 1171575"/>
                <a:gd name="connsiteX567" fmla="*/ 282003 w 800100"/>
                <a:gd name="connsiteY567" fmla="*/ 847293 h 1171575"/>
                <a:gd name="connsiteX568" fmla="*/ 286794 w 800100"/>
                <a:gd name="connsiteY568" fmla="*/ 847293 h 1171575"/>
                <a:gd name="connsiteX569" fmla="*/ 299568 w 800100"/>
                <a:gd name="connsiteY569" fmla="*/ 847293 h 1171575"/>
                <a:gd name="connsiteX570" fmla="*/ 325123 w 800100"/>
                <a:gd name="connsiteY570" fmla="*/ 844083 h 1171575"/>
                <a:gd name="connsiteX571" fmla="*/ 344287 w 800100"/>
                <a:gd name="connsiteY571" fmla="*/ 840873 h 1171575"/>
                <a:gd name="connsiteX572" fmla="*/ 360252 w 800100"/>
                <a:gd name="connsiteY572" fmla="*/ 837663 h 1171575"/>
                <a:gd name="connsiteX573" fmla="*/ 414554 w 800100"/>
                <a:gd name="connsiteY573" fmla="*/ 828043 h 1171575"/>
                <a:gd name="connsiteX574" fmla="*/ 424135 w 800100"/>
                <a:gd name="connsiteY574" fmla="*/ 828043 h 1171575"/>
                <a:gd name="connsiteX575" fmla="*/ 427327 w 800100"/>
                <a:gd name="connsiteY575" fmla="*/ 828043 h 1171575"/>
                <a:gd name="connsiteX576" fmla="*/ 448091 w 800100"/>
                <a:gd name="connsiteY576" fmla="*/ 818413 h 1171575"/>
                <a:gd name="connsiteX577" fmla="*/ 480028 w 800100"/>
                <a:gd name="connsiteY577" fmla="*/ 811993 h 1171575"/>
                <a:gd name="connsiteX578" fmla="*/ 515166 w 800100"/>
                <a:gd name="connsiteY578" fmla="*/ 805574 h 1171575"/>
                <a:gd name="connsiteX579" fmla="*/ 518357 w 800100"/>
                <a:gd name="connsiteY579" fmla="*/ 802364 h 1171575"/>
                <a:gd name="connsiteX580" fmla="*/ 521548 w 800100"/>
                <a:gd name="connsiteY580" fmla="*/ 802364 h 1171575"/>
                <a:gd name="connsiteX581" fmla="*/ 527939 w 800100"/>
                <a:gd name="connsiteY581" fmla="*/ 795944 h 1171575"/>
                <a:gd name="connsiteX582" fmla="*/ 553494 w 800100"/>
                <a:gd name="connsiteY582" fmla="*/ 789524 h 1171575"/>
                <a:gd name="connsiteX583" fmla="*/ 572659 w 800100"/>
                <a:gd name="connsiteY583" fmla="*/ 783104 h 1171575"/>
                <a:gd name="connsiteX584" fmla="*/ 582241 w 800100"/>
                <a:gd name="connsiteY584" fmla="*/ 779894 h 1171575"/>
                <a:gd name="connsiteX585" fmla="*/ 591823 w 800100"/>
                <a:gd name="connsiteY585" fmla="*/ 776684 h 1171575"/>
                <a:gd name="connsiteX586" fmla="*/ 601405 w 800100"/>
                <a:gd name="connsiteY586" fmla="*/ 773474 h 1171575"/>
                <a:gd name="connsiteX587" fmla="*/ 606196 w 800100"/>
                <a:gd name="connsiteY587" fmla="*/ 773474 h 1171575"/>
                <a:gd name="connsiteX588" fmla="*/ 609387 w 800100"/>
                <a:gd name="connsiteY588" fmla="*/ 770265 h 1171575"/>
                <a:gd name="connsiteX589" fmla="*/ 622160 w 800100"/>
                <a:gd name="connsiteY589" fmla="*/ 763845 h 1171575"/>
                <a:gd name="connsiteX590" fmla="*/ 628552 w 800100"/>
                <a:gd name="connsiteY590" fmla="*/ 763845 h 1171575"/>
                <a:gd name="connsiteX591" fmla="*/ 634943 w 800100"/>
                <a:gd name="connsiteY591" fmla="*/ 755815 h 1171575"/>
                <a:gd name="connsiteX592" fmla="*/ 634943 w 800100"/>
                <a:gd name="connsiteY592" fmla="*/ 755815 h 1171575"/>
                <a:gd name="connsiteX593" fmla="*/ 638133 w 800100"/>
                <a:gd name="connsiteY593" fmla="*/ 752605 h 1171575"/>
                <a:gd name="connsiteX594" fmla="*/ 657298 w 800100"/>
                <a:gd name="connsiteY594" fmla="*/ 742975 h 1171575"/>
                <a:gd name="connsiteX595" fmla="*/ 666880 w 800100"/>
                <a:gd name="connsiteY595" fmla="*/ 736556 h 1171575"/>
                <a:gd name="connsiteX596" fmla="*/ 679653 w 800100"/>
                <a:gd name="connsiteY596" fmla="*/ 730136 h 1171575"/>
                <a:gd name="connsiteX597" fmla="*/ 689236 w 800100"/>
                <a:gd name="connsiteY597" fmla="*/ 720506 h 1171575"/>
                <a:gd name="connsiteX598" fmla="*/ 692436 w 800100"/>
                <a:gd name="connsiteY598" fmla="*/ 717296 h 1171575"/>
                <a:gd name="connsiteX599" fmla="*/ 695626 w 800100"/>
                <a:gd name="connsiteY599" fmla="*/ 710886 h 1171575"/>
                <a:gd name="connsiteX600" fmla="*/ 695626 w 800100"/>
                <a:gd name="connsiteY600" fmla="*/ 707676 h 1171575"/>
                <a:gd name="connsiteX601" fmla="*/ 695626 w 800100"/>
                <a:gd name="connsiteY601" fmla="*/ 704466 h 1171575"/>
                <a:gd name="connsiteX602" fmla="*/ 695626 w 800100"/>
                <a:gd name="connsiteY602" fmla="*/ 704466 h 1171575"/>
                <a:gd name="connsiteX603" fmla="*/ 695626 w 800100"/>
                <a:gd name="connsiteY603" fmla="*/ 701256 h 1171575"/>
                <a:gd name="connsiteX604" fmla="*/ 695626 w 800100"/>
                <a:gd name="connsiteY604" fmla="*/ 701256 h 1171575"/>
                <a:gd name="connsiteX605" fmla="*/ 695626 w 800100"/>
                <a:gd name="connsiteY605" fmla="*/ 701256 h 1171575"/>
                <a:gd name="connsiteX606" fmla="*/ 695626 w 800100"/>
                <a:gd name="connsiteY606" fmla="*/ 698046 h 1171575"/>
                <a:gd name="connsiteX607" fmla="*/ 695626 w 800100"/>
                <a:gd name="connsiteY607" fmla="*/ 698046 h 1171575"/>
                <a:gd name="connsiteX608" fmla="*/ 695626 w 800100"/>
                <a:gd name="connsiteY608" fmla="*/ 691626 h 1171575"/>
                <a:gd name="connsiteX609" fmla="*/ 695626 w 800100"/>
                <a:gd name="connsiteY609" fmla="*/ 685206 h 1171575"/>
                <a:gd name="connsiteX610" fmla="*/ 698818 w 800100"/>
                <a:gd name="connsiteY610" fmla="*/ 678786 h 1171575"/>
                <a:gd name="connsiteX611" fmla="*/ 702018 w 800100"/>
                <a:gd name="connsiteY611" fmla="*/ 672366 h 1171575"/>
                <a:gd name="connsiteX612" fmla="*/ 705208 w 800100"/>
                <a:gd name="connsiteY612" fmla="*/ 665947 h 1171575"/>
                <a:gd name="connsiteX613" fmla="*/ 714791 w 800100"/>
                <a:gd name="connsiteY613" fmla="*/ 656317 h 1171575"/>
                <a:gd name="connsiteX614" fmla="*/ 717982 w 800100"/>
                <a:gd name="connsiteY614" fmla="*/ 653107 h 1171575"/>
                <a:gd name="connsiteX615" fmla="*/ 717982 w 800100"/>
                <a:gd name="connsiteY615" fmla="*/ 653107 h 1171575"/>
                <a:gd name="connsiteX616" fmla="*/ 724373 w 800100"/>
                <a:gd name="connsiteY616" fmla="*/ 646687 h 1171575"/>
                <a:gd name="connsiteX617" fmla="*/ 737146 w 800100"/>
                <a:gd name="connsiteY617" fmla="*/ 633847 h 1171575"/>
                <a:gd name="connsiteX618" fmla="*/ 740337 w 800100"/>
                <a:gd name="connsiteY618" fmla="*/ 627428 h 1171575"/>
                <a:gd name="connsiteX619" fmla="*/ 753119 w 800100"/>
                <a:gd name="connsiteY619" fmla="*/ 611378 h 1171575"/>
                <a:gd name="connsiteX620" fmla="*/ 756311 w 800100"/>
                <a:gd name="connsiteY620" fmla="*/ 601748 h 1171575"/>
                <a:gd name="connsiteX621" fmla="*/ 773875 w 800100"/>
                <a:gd name="connsiteY621" fmla="*/ 572859 h 1171575"/>
                <a:gd name="connsiteX622" fmla="*/ 786657 w 800100"/>
                <a:gd name="connsiteY622" fmla="*/ 551999 h 1171575"/>
                <a:gd name="connsiteX623" fmla="*/ 799430 w 800100"/>
                <a:gd name="connsiteY623" fmla="*/ 535950 h 1171575"/>
                <a:gd name="connsiteX624" fmla="*/ 799430 w 800100"/>
                <a:gd name="connsiteY624" fmla="*/ 532740 h 1171575"/>
                <a:gd name="connsiteX625" fmla="*/ 799430 w 800100"/>
                <a:gd name="connsiteY625" fmla="*/ 526320 h 1171575"/>
                <a:gd name="connsiteX626" fmla="*/ 799430 w 800100"/>
                <a:gd name="connsiteY626" fmla="*/ 507060 h 117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</a:cxnLst>
              <a:rect l="l" t="t" r="r" b="b"/>
              <a:pathLst>
                <a:path w="800100" h="1171575">
                  <a:moveTo>
                    <a:pt x="157435" y="1067168"/>
                  </a:moveTo>
                  <a:lnTo>
                    <a:pt x="154244" y="1063958"/>
                  </a:lnTo>
                  <a:lnTo>
                    <a:pt x="151044" y="1063958"/>
                  </a:lnTo>
                  <a:lnTo>
                    <a:pt x="147854" y="1063958"/>
                  </a:lnTo>
                  <a:lnTo>
                    <a:pt x="144662" y="1063958"/>
                  </a:lnTo>
                  <a:lnTo>
                    <a:pt x="141462" y="1073588"/>
                  </a:lnTo>
                  <a:lnTo>
                    <a:pt x="141462" y="1080008"/>
                  </a:lnTo>
                  <a:lnTo>
                    <a:pt x="138271" y="1083218"/>
                  </a:lnTo>
                  <a:lnTo>
                    <a:pt x="138271" y="1086428"/>
                  </a:lnTo>
                  <a:lnTo>
                    <a:pt x="138271" y="1086428"/>
                  </a:lnTo>
                  <a:lnTo>
                    <a:pt x="141462" y="1086428"/>
                  </a:lnTo>
                  <a:lnTo>
                    <a:pt x="144662" y="1086428"/>
                  </a:lnTo>
                  <a:lnTo>
                    <a:pt x="147854" y="1089638"/>
                  </a:lnTo>
                  <a:lnTo>
                    <a:pt x="144662" y="1092848"/>
                  </a:lnTo>
                  <a:lnTo>
                    <a:pt x="147854" y="1092848"/>
                  </a:lnTo>
                  <a:lnTo>
                    <a:pt x="151044" y="1092848"/>
                  </a:lnTo>
                  <a:lnTo>
                    <a:pt x="154244" y="1089638"/>
                  </a:lnTo>
                  <a:lnTo>
                    <a:pt x="157435" y="1086428"/>
                  </a:lnTo>
                  <a:lnTo>
                    <a:pt x="160627" y="1083218"/>
                  </a:lnTo>
                  <a:lnTo>
                    <a:pt x="160627" y="1076798"/>
                  </a:lnTo>
                  <a:lnTo>
                    <a:pt x="160627" y="1073588"/>
                  </a:lnTo>
                  <a:lnTo>
                    <a:pt x="157435" y="1067168"/>
                  </a:lnTo>
                  <a:close/>
                  <a:moveTo>
                    <a:pt x="163827" y="1035069"/>
                  </a:moveTo>
                  <a:lnTo>
                    <a:pt x="160627" y="1028649"/>
                  </a:lnTo>
                  <a:lnTo>
                    <a:pt x="157435" y="1028649"/>
                  </a:lnTo>
                  <a:lnTo>
                    <a:pt x="154244" y="1025439"/>
                  </a:lnTo>
                  <a:lnTo>
                    <a:pt x="151044" y="1025439"/>
                  </a:lnTo>
                  <a:lnTo>
                    <a:pt x="147854" y="1035069"/>
                  </a:lnTo>
                  <a:lnTo>
                    <a:pt x="151044" y="1041489"/>
                  </a:lnTo>
                  <a:lnTo>
                    <a:pt x="157435" y="1047909"/>
                  </a:lnTo>
                  <a:lnTo>
                    <a:pt x="160627" y="1051119"/>
                  </a:lnTo>
                  <a:lnTo>
                    <a:pt x="160627" y="1057538"/>
                  </a:lnTo>
                  <a:lnTo>
                    <a:pt x="163827" y="1060748"/>
                  </a:lnTo>
                  <a:lnTo>
                    <a:pt x="163827" y="1057538"/>
                  </a:lnTo>
                  <a:lnTo>
                    <a:pt x="163827" y="1047909"/>
                  </a:lnTo>
                  <a:lnTo>
                    <a:pt x="163827" y="1041489"/>
                  </a:lnTo>
                  <a:lnTo>
                    <a:pt x="163827" y="1035069"/>
                  </a:lnTo>
                  <a:close/>
                  <a:moveTo>
                    <a:pt x="179791" y="876183"/>
                  </a:move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2973"/>
                  </a:lnTo>
                  <a:lnTo>
                    <a:pt x="176600" y="876183"/>
                  </a:lnTo>
                  <a:lnTo>
                    <a:pt x="173409" y="876183"/>
                  </a:lnTo>
                  <a:lnTo>
                    <a:pt x="173409" y="872973"/>
                  </a:lnTo>
                  <a:lnTo>
                    <a:pt x="173409" y="869763"/>
                  </a:lnTo>
                  <a:lnTo>
                    <a:pt x="160627" y="866553"/>
                  </a:lnTo>
                  <a:lnTo>
                    <a:pt x="154244" y="863343"/>
                  </a:lnTo>
                  <a:lnTo>
                    <a:pt x="154244" y="863343"/>
                  </a:lnTo>
                  <a:lnTo>
                    <a:pt x="154244" y="866553"/>
                  </a:lnTo>
                  <a:lnTo>
                    <a:pt x="154244" y="869763"/>
                  </a:lnTo>
                  <a:lnTo>
                    <a:pt x="160627" y="876183"/>
                  </a:lnTo>
                  <a:lnTo>
                    <a:pt x="160627" y="879393"/>
                  </a:lnTo>
                  <a:lnTo>
                    <a:pt x="163827" y="882602"/>
                  </a:lnTo>
                  <a:lnTo>
                    <a:pt x="173409" y="882602"/>
                  </a:lnTo>
                  <a:lnTo>
                    <a:pt x="173409" y="885812"/>
                  </a:lnTo>
                  <a:lnTo>
                    <a:pt x="176600" y="885812"/>
                  </a:lnTo>
                  <a:lnTo>
                    <a:pt x="176600" y="889022"/>
                  </a:lnTo>
                  <a:lnTo>
                    <a:pt x="179791" y="889022"/>
                  </a:lnTo>
                  <a:lnTo>
                    <a:pt x="182982" y="885812"/>
                  </a:lnTo>
                  <a:lnTo>
                    <a:pt x="179791" y="882602"/>
                  </a:lnTo>
                  <a:lnTo>
                    <a:pt x="179791" y="876183"/>
                  </a:lnTo>
                  <a:close/>
                  <a:moveTo>
                    <a:pt x="163827" y="860133"/>
                  </a:moveTo>
                  <a:lnTo>
                    <a:pt x="167017" y="860133"/>
                  </a:lnTo>
                  <a:lnTo>
                    <a:pt x="167017" y="860133"/>
                  </a:lnTo>
                  <a:lnTo>
                    <a:pt x="170209" y="860133"/>
                  </a:lnTo>
                  <a:lnTo>
                    <a:pt x="167017" y="856923"/>
                  </a:lnTo>
                  <a:lnTo>
                    <a:pt x="163827" y="853713"/>
                  </a:lnTo>
                  <a:lnTo>
                    <a:pt x="160627" y="853713"/>
                  </a:lnTo>
                  <a:lnTo>
                    <a:pt x="151044" y="850503"/>
                  </a:lnTo>
                  <a:lnTo>
                    <a:pt x="151044" y="853713"/>
                  </a:lnTo>
                  <a:lnTo>
                    <a:pt x="151044" y="856923"/>
                  </a:lnTo>
                  <a:lnTo>
                    <a:pt x="154244" y="856923"/>
                  </a:lnTo>
                  <a:lnTo>
                    <a:pt x="154244" y="853713"/>
                  </a:lnTo>
                  <a:lnTo>
                    <a:pt x="160627" y="860133"/>
                  </a:lnTo>
                  <a:lnTo>
                    <a:pt x="163827" y="860133"/>
                  </a:lnTo>
                  <a:close/>
                  <a:moveTo>
                    <a:pt x="799430" y="507060"/>
                  </a:moveTo>
                  <a:lnTo>
                    <a:pt x="799430" y="487800"/>
                  </a:lnTo>
                  <a:lnTo>
                    <a:pt x="799430" y="484591"/>
                  </a:lnTo>
                  <a:lnTo>
                    <a:pt x="796239" y="474961"/>
                  </a:lnTo>
                  <a:lnTo>
                    <a:pt x="796239" y="458911"/>
                  </a:lnTo>
                  <a:lnTo>
                    <a:pt x="793039" y="455701"/>
                  </a:lnTo>
                  <a:lnTo>
                    <a:pt x="793039" y="452492"/>
                  </a:lnTo>
                  <a:lnTo>
                    <a:pt x="793039" y="449282"/>
                  </a:lnTo>
                  <a:lnTo>
                    <a:pt x="793039" y="446072"/>
                  </a:lnTo>
                  <a:lnTo>
                    <a:pt x="789848" y="442862"/>
                  </a:lnTo>
                  <a:lnTo>
                    <a:pt x="786657" y="446072"/>
                  </a:lnTo>
                  <a:lnTo>
                    <a:pt x="786657" y="446072"/>
                  </a:lnTo>
                  <a:lnTo>
                    <a:pt x="789848" y="449282"/>
                  </a:lnTo>
                  <a:lnTo>
                    <a:pt x="780266" y="449282"/>
                  </a:lnTo>
                  <a:lnTo>
                    <a:pt x="777075" y="449282"/>
                  </a:lnTo>
                  <a:lnTo>
                    <a:pt x="773875" y="452492"/>
                  </a:lnTo>
                  <a:lnTo>
                    <a:pt x="770684" y="455701"/>
                  </a:lnTo>
                  <a:lnTo>
                    <a:pt x="767492" y="455701"/>
                  </a:lnTo>
                  <a:lnTo>
                    <a:pt x="767492" y="455701"/>
                  </a:lnTo>
                  <a:lnTo>
                    <a:pt x="770684" y="452492"/>
                  </a:lnTo>
                  <a:lnTo>
                    <a:pt x="767492" y="452492"/>
                  </a:lnTo>
                  <a:lnTo>
                    <a:pt x="764292" y="449282"/>
                  </a:lnTo>
                  <a:lnTo>
                    <a:pt x="759501" y="449282"/>
                  </a:lnTo>
                  <a:lnTo>
                    <a:pt x="746728" y="442862"/>
                  </a:lnTo>
                  <a:lnTo>
                    <a:pt x="730755" y="423602"/>
                  </a:lnTo>
                  <a:lnTo>
                    <a:pt x="727564" y="420392"/>
                  </a:lnTo>
                  <a:lnTo>
                    <a:pt x="727564" y="417182"/>
                  </a:lnTo>
                  <a:lnTo>
                    <a:pt x="727564" y="417182"/>
                  </a:lnTo>
                  <a:lnTo>
                    <a:pt x="724373" y="413972"/>
                  </a:lnTo>
                  <a:lnTo>
                    <a:pt x="724373" y="413972"/>
                  </a:lnTo>
                  <a:lnTo>
                    <a:pt x="721173" y="413972"/>
                  </a:lnTo>
                  <a:lnTo>
                    <a:pt x="721173" y="41076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7982" y="401132"/>
                  </a:lnTo>
                  <a:lnTo>
                    <a:pt x="714791" y="397923"/>
                  </a:lnTo>
                  <a:lnTo>
                    <a:pt x="714791" y="397923"/>
                  </a:lnTo>
                  <a:lnTo>
                    <a:pt x="714791" y="394713"/>
                  </a:lnTo>
                  <a:lnTo>
                    <a:pt x="714791" y="391503"/>
                  </a:lnTo>
                  <a:lnTo>
                    <a:pt x="714791" y="385083"/>
                  </a:lnTo>
                  <a:lnTo>
                    <a:pt x="711600" y="378663"/>
                  </a:lnTo>
                  <a:lnTo>
                    <a:pt x="714791" y="375453"/>
                  </a:lnTo>
                  <a:lnTo>
                    <a:pt x="714791" y="369033"/>
                  </a:lnTo>
                  <a:lnTo>
                    <a:pt x="714791" y="365823"/>
                  </a:lnTo>
                  <a:lnTo>
                    <a:pt x="717982" y="359413"/>
                  </a:lnTo>
                  <a:lnTo>
                    <a:pt x="721173" y="354593"/>
                  </a:lnTo>
                  <a:lnTo>
                    <a:pt x="733955" y="335334"/>
                  </a:lnTo>
                  <a:lnTo>
                    <a:pt x="737146" y="328914"/>
                  </a:lnTo>
                  <a:lnTo>
                    <a:pt x="743538" y="322494"/>
                  </a:lnTo>
                  <a:lnTo>
                    <a:pt x="743538" y="316074"/>
                  </a:lnTo>
                  <a:lnTo>
                    <a:pt x="743538" y="312864"/>
                  </a:lnTo>
                  <a:lnTo>
                    <a:pt x="740337" y="306445"/>
                  </a:lnTo>
                  <a:lnTo>
                    <a:pt x="737146" y="296815"/>
                  </a:lnTo>
                  <a:lnTo>
                    <a:pt x="730755" y="287185"/>
                  </a:lnTo>
                  <a:lnTo>
                    <a:pt x="727564" y="287185"/>
                  </a:lnTo>
                  <a:lnTo>
                    <a:pt x="721173" y="280765"/>
                  </a:lnTo>
                  <a:lnTo>
                    <a:pt x="717982" y="274345"/>
                  </a:lnTo>
                  <a:lnTo>
                    <a:pt x="705208" y="261506"/>
                  </a:lnTo>
                  <a:lnTo>
                    <a:pt x="702018" y="258296"/>
                  </a:lnTo>
                  <a:lnTo>
                    <a:pt x="698818" y="255086"/>
                  </a:lnTo>
                  <a:lnTo>
                    <a:pt x="689236" y="251876"/>
                  </a:lnTo>
                  <a:lnTo>
                    <a:pt x="679653" y="242256"/>
                  </a:lnTo>
                  <a:lnTo>
                    <a:pt x="670071" y="239046"/>
                  </a:lnTo>
                  <a:lnTo>
                    <a:pt x="663689" y="232626"/>
                  </a:lnTo>
                  <a:lnTo>
                    <a:pt x="660489" y="229416"/>
                  </a:lnTo>
                  <a:lnTo>
                    <a:pt x="657298" y="229416"/>
                  </a:lnTo>
                  <a:lnTo>
                    <a:pt x="654107" y="229416"/>
                  </a:lnTo>
                  <a:lnTo>
                    <a:pt x="647716" y="229416"/>
                  </a:lnTo>
                  <a:lnTo>
                    <a:pt x="644525" y="226206"/>
                  </a:lnTo>
                  <a:lnTo>
                    <a:pt x="641325" y="222996"/>
                  </a:lnTo>
                  <a:lnTo>
                    <a:pt x="638133" y="219786"/>
                  </a:lnTo>
                  <a:lnTo>
                    <a:pt x="634943" y="219786"/>
                  </a:lnTo>
                  <a:lnTo>
                    <a:pt x="631743" y="216576"/>
                  </a:lnTo>
                  <a:lnTo>
                    <a:pt x="628552" y="216576"/>
                  </a:lnTo>
                  <a:lnTo>
                    <a:pt x="622160" y="216576"/>
                  </a:lnTo>
                  <a:lnTo>
                    <a:pt x="618970" y="213366"/>
                  </a:lnTo>
                  <a:lnTo>
                    <a:pt x="612578" y="210156"/>
                  </a:lnTo>
                  <a:lnTo>
                    <a:pt x="601405" y="203736"/>
                  </a:lnTo>
                  <a:lnTo>
                    <a:pt x="601405" y="200527"/>
                  </a:lnTo>
                  <a:lnTo>
                    <a:pt x="598205" y="197317"/>
                  </a:lnTo>
                  <a:lnTo>
                    <a:pt x="598205" y="194107"/>
                  </a:lnTo>
                  <a:lnTo>
                    <a:pt x="595014" y="190897"/>
                  </a:lnTo>
                  <a:lnTo>
                    <a:pt x="591823" y="187687"/>
                  </a:lnTo>
                  <a:lnTo>
                    <a:pt x="588623" y="187687"/>
                  </a:lnTo>
                  <a:lnTo>
                    <a:pt x="585432" y="184477"/>
                  </a:lnTo>
                  <a:lnTo>
                    <a:pt x="585432" y="184477"/>
                  </a:lnTo>
                  <a:lnTo>
                    <a:pt x="585432" y="181267"/>
                  </a:lnTo>
                  <a:lnTo>
                    <a:pt x="585432" y="178057"/>
                  </a:lnTo>
                  <a:lnTo>
                    <a:pt x="582241" y="178057"/>
                  </a:lnTo>
                  <a:lnTo>
                    <a:pt x="579041" y="174847"/>
                  </a:lnTo>
                  <a:lnTo>
                    <a:pt x="579041" y="171637"/>
                  </a:lnTo>
                  <a:lnTo>
                    <a:pt x="579041" y="171637"/>
                  </a:lnTo>
                  <a:lnTo>
                    <a:pt x="582241" y="168427"/>
                  </a:lnTo>
                  <a:lnTo>
                    <a:pt x="582241" y="168427"/>
                  </a:lnTo>
                  <a:lnTo>
                    <a:pt x="585432" y="165217"/>
                  </a:lnTo>
                  <a:lnTo>
                    <a:pt x="585432" y="162008"/>
                  </a:lnTo>
                  <a:lnTo>
                    <a:pt x="585432" y="158798"/>
                  </a:lnTo>
                  <a:lnTo>
                    <a:pt x="582241" y="153978"/>
                  </a:lnTo>
                  <a:lnTo>
                    <a:pt x="579041" y="153978"/>
                  </a:lnTo>
                  <a:lnTo>
                    <a:pt x="572659" y="147558"/>
                  </a:lnTo>
                  <a:lnTo>
                    <a:pt x="572659" y="147558"/>
                  </a:lnTo>
                  <a:lnTo>
                    <a:pt x="575849" y="147558"/>
                  </a:lnTo>
                  <a:lnTo>
                    <a:pt x="575849" y="147558"/>
                  </a:lnTo>
                  <a:lnTo>
                    <a:pt x="575849" y="144348"/>
                  </a:lnTo>
                  <a:lnTo>
                    <a:pt x="579041" y="144348"/>
                  </a:lnTo>
                  <a:lnTo>
                    <a:pt x="582241" y="147558"/>
                  </a:lnTo>
                  <a:lnTo>
                    <a:pt x="582241" y="147558"/>
                  </a:lnTo>
                  <a:lnTo>
                    <a:pt x="585432" y="147558"/>
                  </a:lnTo>
                  <a:lnTo>
                    <a:pt x="588623" y="144348"/>
                  </a:lnTo>
                  <a:lnTo>
                    <a:pt x="588623" y="141138"/>
                  </a:lnTo>
                  <a:lnTo>
                    <a:pt x="588623" y="141138"/>
                  </a:lnTo>
                  <a:lnTo>
                    <a:pt x="591823" y="141138"/>
                  </a:lnTo>
                  <a:lnTo>
                    <a:pt x="591823" y="137928"/>
                  </a:lnTo>
                  <a:lnTo>
                    <a:pt x="595014" y="134718"/>
                  </a:lnTo>
                  <a:lnTo>
                    <a:pt x="595014" y="131508"/>
                  </a:lnTo>
                  <a:lnTo>
                    <a:pt x="595014" y="131508"/>
                  </a:lnTo>
                  <a:lnTo>
                    <a:pt x="595014" y="128299"/>
                  </a:lnTo>
                  <a:lnTo>
                    <a:pt x="595014" y="128299"/>
                  </a:lnTo>
                  <a:lnTo>
                    <a:pt x="595014" y="121888"/>
                  </a:lnTo>
                  <a:lnTo>
                    <a:pt x="595014" y="115468"/>
                  </a:lnTo>
                  <a:lnTo>
                    <a:pt x="595014" y="115468"/>
                  </a:lnTo>
                  <a:lnTo>
                    <a:pt x="591823" y="112259"/>
                  </a:lnTo>
                  <a:lnTo>
                    <a:pt x="591823" y="11225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8623" y="109049"/>
                  </a:lnTo>
                  <a:lnTo>
                    <a:pt x="582241" y="109049"/>
                  </a:lnTo>
                  <a:lnTo>
                    <a:pt x="569459" y="115468"/>
                  </a:lnTo>
                  <a:lnTo>
                    <a:pt x="563076" y="115468"/>
                  </a:lnTo>
                  <a:lnTo>
                    <a:pt x="559876" y="112259"/>
                  </a:lnTo>
                  <a:lnTo>
                    <a:pt x="547103" y="99419"/>
                  </a:lnTo>
                  <a:lnTo>
                    <a:pt x="547103" y="99419"/>
                  </a:lnTo>
                  <a:lnTo>
                    <a:pt x="540712" y="99419"/>
                  </a:lnTo>
                  <a:lnTo>
                    <a:pt x="537521" y="96209"/>
                  </a:lnTo>
                  <a:lnTo>
                    <a:pt x="531130" y="89789"/>
                  </a:lnTo>
                  <a:lnTo>
                    <a:pt x="521548" y="86579"/>
                  </a:lnTo>
                  <a:lnTo>
                    <a:pt x="521548" y="83369"/>
                  </a:lnTo>
                  <a:lnTo>
                    <a:pt x="518357" y="83369"/>
                  </a:lnTo>
                  <a:lnTo>
                    <a:pt x="515166" y="83369"/>
                  </a:lnTo>
                  <a:lnTo>
                    <a:pt x="502384" y="83369"/>
                  </a:lnTo>
                  <a:lnTo>
                    <a:pt x="502384" y="83369"/>
                  </a:lnTo>
                  <a:lnTo>
                    <a:pt x="502384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80159"/>
                  </a:lnTo>
                  <a:lnTo>
                    <a:pt x="499193" y="76949"/>
                  </a:lnTo>
                  <a:lnTo>
                    <a:pt x="499193" y="76949"/>
                  </a:lnTo>
                  <a:lnTo>
                    <a:pt x="496001" y="76949"/>
                  </a:lnTo>
                  <a:lnTo>
                    <a:pt x="496001" y="76949"/>
                  </a:lnTo>
                  <a:lnTo>
                    <a:pt x="496001" y="80159"/>
                  </a:lnTo>
                  <a:lnTo>
                    <a:pt x="496001" y="80159"/>
                  </a:lnTo>
                  <a:lnTo>
                    <a:pt x="4960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6949"/>
                  </a:lnTo>
                  <a:lnTo>
                    <a:pt x="492801" y="70529"/>
                  </a:lnTo>
                  <a:lnTo>
                    <a:pt x="492801" y="7052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9611" y="67319"/>
                  </a:lnTo>
                  <a:lnTo>
                    <a:pt x="486419" y="67319"/>
                  </a:lnTo>
                  <a:lnTo>
                    <a:pt x="486419" y="67319"/>
                  </a:lnTo>
                  <a:lnTo>
                    <a:pt x="486419" y="70529"/>
                  </a:lnTo>
                  <a:lnTo>
                    <a:pt x="486419" y="70529"/>
                  </a:lnTo>
                  <a:lnTo>
                    <a:pt x="476837" y="70529"/>
                  </a:lnTo>
                  <a:lnTo>
                    <a:pt x="470446" y="67319"/>
                  </a:lnTo>
                  <a:lnTo>
                    <a:pt x="464055" y="60900"/>
                  </a:lnTo>
                  <a:lnTo>
                    <a:pt x="460864" y="57690"/>
                  </a:lnTo>
                  <a:lnTo>
                    <a:pt x="454473" y="60900"/>
                  </a:lnTo>
                  <a:lnTo>
                    <a:pt x="451281" y="60900"/>
                  </a:lnTo>
                  <a:lnTo>
                    <a:pt x="444900" y="60900"/>
                  </a:lnTo>
                  <a:lnTo>
                    <a:pt x="430527" y="51270"/>
                  </a:lnTo>
                  <a:lnTo>
                    <a:pt x="427327" y="51270"/>
                  </a:lnTo>
                  <a:lnTo>
                    <a:pt x="424135" y="41640"/>
                  </a:lnTo>
                  <a:lnTo>
                    <a:pt x="420944" y="41640"/>
                  </a:lnTo>
                  <a:lnTo>
                    <a:pt x="417744" y="38430"/>
                  </a:lnTo>
                  <a:lnTo>
                    <a:pt x="414554" y="35220"/>
                  </a:lnTo>
                  <a:lnTo>
                    <a:pt x="411362" y="35220"/>
                  </a:lnTo>
                  <a:lnTo>
                    <a:pt x="408162" y="35220"/>
                  </a:lnTo>
                  <a:lnTo>
                    <a:pt x="388998" y="22380"/>
                  </a:lnTo>
                  <a:lnTo>
                    <a:pt x="373034" y="3121"/>
                  </a:lnTo>
                  <a:lnTo>
                    <a:pt x="366642" y="-89"/>
                  </a:lnTo>
                  <a:lnTo>
                    <a:pt x="369834" y="3121"/>
                  </a:lnTo>
                  <a:lnTo>
                    <a:pt x="369834" y="6331"/>
                  </a:lnTo>
                  <a:lnTo>
                    <a:pt x="369834" y="633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9834" y="954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664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2751"/>
                  </a:lnTo>
                  <a:lnTo>
                    <a:pt x="363452" y="15961"/>
                  </a:lnTo>
                  <a:lnTo>
                    <a:pt x="360252" y="1596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19171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2380"/>
                  </a:lnTo>
                  <a:lnTo>
                    <a:pt x="360252" y="25590"/>
                  </a:lnTo>
                  <a:lnTo>
                    <a:pt x="360252" y="25590"/>
                  </a:lnTo>
                  <a:lnTo>
                    <a:pt x="353869" y="28800"/>
                  </a:lnTo>
                  <a:lnTo>
                    <a:pt x="353869" y="28800"/>
                  </a:lnTo>
                  <a:lnTo>
                    <a:pt x="353869" y="32010"/>
                  </a:lnTo>
                  <a:lnTo>
                    <a:pt x="353869" y="38430"/>
                  </a:lnTo>
                  <a:lnTo>
                    <a:pt x="350669" y="41640"/>
                  </a:lnTo>
                  <a:lnTo>
                    <a:pt x="350669" y="41640"/>
                  </a:lnTo>
                  <a:lnTo>
                    <a:pt x="347479" y="51270"/>
                  </a:lnTo>
                  <a:lnTo>
                    <a:pt x="347479" y="54480"/>
                  </a:lnTo>
                  <a:lnTo>
                    <a:pt x="344287" y="54480"/>
                  </a:lnTo>
                  <a:lnTo>
                    <a:pt x="341087" y="54480"/>
                  </a:lnTo>
                  <a:lnTo>
                    <a:pt x="341087" y="54480"/>
                  </a:lnTo>
                  <a:lnTo>
                    <a:pt x="337896" y="57690"/>
                  </a:lnTo>
                  <a:lnTo>
                    <a:pt x="334705" y="54480"/>
                  </a:lnTo>
                  <a:lnTo>
                    <a:pt x="334705" y="54480"/>
                  </a:lnTo>
                  <a:lnTo>
                    <a:pt x="331505" y="54480"/>
                  </a:lnTo>
                  <a:lnTo>
                    <a:pt x="331505" y="54480"/>
                  </a:lnTo>
                  <a:lnTo>
                    <a:pt x="328314" y="51270"/>
                  </a:lnTo>
                  <a:lnTo>
                    <a:pt x="325123" y="48060"/>
                  </a:lnTo>
                  <a:lnTo>
                    <a:pt x="321923" y="48060"/>
                  </a:lnTo>
                  <a:lnTo>
                    <a:pt x="321923" y="48060"/>
                  </a:lnTo>
                  <a:lnTo>
                    <a:pt x="312341" y="44850"/>
                  </a:lnTo>
                  <a:lnTo>
                    <a:pt x="309149" y="44850"/>
                  </a:lnTo>
                  <a:lnTo>
                    <a:pt x="305959" y="44850"/>
                  </a:lnTo>
                  <a:lnTo>
                    <a:pt x="305959" y="44850"/>
                  </a:lnTo>
                  <a:lnTo>
                    <a:pt x="302759" y="41640"/>
                  </a:lnTo>
                  <a:lnTo>
                    <a:pt x="299568" y="41640"/>
                  </a:lnTo>
                  <a:lnTo>
                    <a:pt x="299568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6376" y="44850"/>
                  </a:lnTo>
                  <a:lnTo>
                    <a:pt x="293176" y="44850"/>
                  </a:lnTo>
                  <a:lnTo>
                    <a:pt x="293176" y="48060"/>
                  </a:lnTo>
                  <a:lnTo>
                    <a:pt x="293176" y="51270"/>
                  </a:lnTo>
                  <a:lnTo>
                    <a:pt x="293176" y="54480"/>
                  </a:lnTo>
                  <a:lnTo>
                    <a:pt x="289986" y="60900"/>
                  </a:lnTo>
                  <a:lnTo>
                    <a:pt x="266030" y="86579"/>
                  </a:lnTo>
                  <a:lnTo>
                    <a:pt x="237284" y="118678"/>
                  </a:lnTo>
                  <a:lnTo>
                    <a:pt x="198955" y="162008"/>
                  </a:lnTo>
                  <a:lnTo>
                    <a:pt x="192564" y="162008"/>
                  </a:lnTo>
                  <a:lnTo>
                    <a:pt x="131880" y="162008"/>
                  </a:lnTo>
                  <a:lnTo>
                    <a:pt x="63214" y="162008"/>
                  </a:lnTo>
                  <a:lnTo>
                    <a:pt x="5721" y="162008"/>
                  </a:lnTo>
                  <a:lnTo>
                    <a:pt x="2521" y="168427"/>
                  </a:lnTo>
                  <a:lnTo>
                    <a:pt x="-670" y="190897"/>
                  </a:lnTo>
                  <a:lnTo>
                    <a:pt x="-670" y="251876"/>
                  </a:lnTo>
                  <a:lnTo>
                    <a:pt x="-670" y="293605"/>
                  </a:lnTo>
                  <a:lnTo>
                    <a:pt x="-670" y="325704"/>
                  </a:lnTo>
                  <a:lnTo>
                    <a:pt x="-670" y="391503"/>
                  </a:lnTo>
                  <a:lnTo>
                    <a:pt x="-670" y="397923"/>
                  </a:lnTo>
                  <a:lnTo>
                    <a:pt x="-670" y="458911"/>
                  </a:lnTo>
                  <a:lnTo>
                    <a:pt x="-670" y="526320"/>
                  </a:lnTo>
                  <a:lnTo>
                    <a:pt x="-670" y="592118"/>
                  </a:lnTo>
                  <a:lnTo>
                    <a:pt x="-670" y="659527"/>
                  </a:lnTo>
                  <a:lnTo>
                    <a:pt x="-670" y="665947"/>
                  </a:lnTo>
                  <a:lnTo>
                    <a:pt x="-670" y="739765"/>
                  </a:lnTo>
                  <a:lnTo>
                    <a:pt x="-670" y="824833"/>
                  </a:lnTo>
                  <a:lnTo>
                    <a:pt x="-670" y="901862"/>
                  </a:lnTo>
                  <a:lnTo>
                    <a:pt x="-670" y="986920"/>
                  </a:lnTo>
                  <a:lnTo>
                    <a:pt x="-670" y="1070378"/>
                  </a:lnTo>
                  <a:lnTo>
                    <a:pt x="-670" y="1112107"/>
                  </a:lnTo>
                  <a:lnTo>
                    <a:pt x="-670" y="1115317"/>
                  </a:lnTo>
                  <a:lnTo>
                    <a:pt x="24885" y="1118527"/>
                  </a:lnTo>
                  <a:lnTo>
                    <a:pt x="31268" y="1121737"/>
                  </a:lnTo>
                  <a:lnTo>
                    <a:pt x="34468" y="1124947"/>
                  </a:lnTo>
                  <a:lnTo>
                    <a:pt x="44050" y="1131367"/>
                  </a:lnTo>
                  <a:lnTo>
                    <a:pt x="47241" y="1140997"/>
                  </a:lnTo>
                  <a:lnTo>
                    <a:pt x="47241" y="1140997"/>
                  </a:lnTo>
                  <a:lnTo>
                    <a:pt x="53632" y="1144206"/>
                  </a:lnTo>
                  <a:lnTo>
                    <a:pt x="63214" y="1153836"/>
                  </a:lnTo>
                  <a:lnTo>
                    <a:pt x="63214" y="1153836"/>
                  </a:lnTo>
                  <a:lnTo>
                    <a:pt x="66405" y="1163466"/>
                  </a:lnTo>
                  <a:lnTo>
                    <a:pt x="69596" y="1171486"/>
                  </a:lnTo>
                  <a:lnTo>
                    <a:pt x="69596" y="1171486"/>
                  </a:lnTo>
                  <a:lnTo>
                    <a:pt x="72796" y="1171486"/>
                  </a:lnTo>
                  <a:lnTo>
                    <a:pt x="75987" y="1171486"/>
                  </a:lnTo>
                  <a:lnTo>
                    <a:pt x="75987" y="1171486"/>
                  </a:lnTo>
                  <a:lnTo>
                    <a:pt x="79178" y="1168276"/>
                  </a:lnTo>
                  <a:lnTo>
                    <a:pt x="82378" y="1168276"/>
                  </a:lnTo>
                  <a:lnTo>
                    <a:pt x="82378" y="1163466"/>
                  </a:lnTo>
                  <a:lnTo>
                    <a:pt x="91960" y="1160256"/>
                  </a:lnTo>
                  <a:lnTo>
                    <a:pt x="104733" y="1150626"/>
                  </a:lnTo>
                  <a:lnTo>
                    <a:pt x="125498" y="1140997"/>
                  </a:lnTo>
                  <a:lnTo>
                    <a:pt x="128689" y="1137787"/>
                  </a:lnTo>
                  <a:lnTo>
                    <a:pt x="131880" y="1131367"/>
                  </a:lnTo>
                  <a:lnTo>
                    <a:pt x="135080" y="1121737"/>
                  </a:lnTo>
                  <a:lnTo>
                    <a:pt x="135080" y="1121737"/>
                  </a:lnTo>
                  <a:lnTo>
                    <a:pt x="135080" y="1118527"/>
                  </a:lnTo>
                  <a:lnTo>
                    <a:pt x="138271" y="1112107"/>
                  </a:lnTo>
                  <a:lnTo>
                    <a:pt x="138271" y="1112107"/>
                  </a:lnTo>
                  <a:lnTo>
                    <a:pt x="138271" y="1108897"/>
                  </a:lnTo>
                  <a:lnTo>
                    <a:pt x="141462" y="1105687"/>
                  </a:lnTo>
                  <a:lnTo>
                    <a:pt x="144662" y="1102477"/>
                  </a:lnTo>
                  <a:lnTo>
                    <a:pt x="138271" y="1105687"/>
                  </a:lnTo>
                  <a:lnTo>
                    <a:pt x="135080" y="1105687"/>
                  </a:lnTo>
                  <a:lnTo>
                    <a:pt x="125498" y="1112107"/>
                  </a:lnTo>
                  <a:lnTo>
                    <a:pt x="125498" y="111210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8897"/>
                  </a:lnTo>
                  <a:lnTo>
                    <a:pt x="125498" y="1105687"/>
                  </a:lnTo>
                  <a:lnTo>
                    <a:pt x="125498" y="110568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102477"/>
                  </a:lnTo>
                  <a:lnTo>
                    <a:pt x="125498" y="1099268"/>
                  </a:lnTo>
                  <a:lnTo>
                    <a:pt x="125498" y="1099268"/>
                  </a:lnTo>
                  <a:lnTo>
                    <a:pt x="128689" y="1102477"/>
                  </a:lnTo>
                  <a:lnTo>
                    <a:pt x="128689" y="1102477"/>
                  </a:lnTo>
                  <a:lnTo>
                    <a:pt x="131880" y="1105687"/>
                  </a:lnTo>
                  <a:lnTo>
                    <a:pt x="135080" y="1102477"/>
                  </a:lnTo>
                  <a:lnTo>
                    <a:pt x="135080" y="1099268"/>
                  </a:lnTo>
                  <a:lnTo>
                    <a:pt x="135080" y="1092848"/>
                  </a:lnTo>
                  <a:lnTo>
                    <a:pt x="131880" y="1092848"/>
                  </a:lnTo>
                  <a:lnTo>
                    <a:pt x="128689" y="1092848"/>
                  </a:lnTo>
                  <a:lnTo>
                    <a:pt x="128689" y="1089638"/>
                  </a:lnTo>
                  <a:lnTo>
                    <a:pt x="125498" y="1089638"/>
                  </a:lnTo>
                  <a:lnTo>
                    <a:pt x="125498" y="108963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5498" y="1083218"/>
                  </a:lnTo>
                  <a:lnTo>
                    <a:pt x="120707" y="1080008"/>
                  </a:lnTo>
                  <a:lnTo>
                    <a:pt x="114316" y="1080008"/>
                  </a:lnTo>
                  <a:lnTo>
                    <a:pt x="114316" y="107679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73588"/>
                  </a:lnTo>
                  <a:lnTo>
                    <a:pt x="111125" y="1063958"/>
                  </a:lnTo>
                  <a:lnTo>
                    <a:pt x="104733" y="1057538"/>
                  </a:lnTo>
                  <a:lnTo>
                    <a:pt x="104733" y="1054329"/>
                  </a:lnTo>
                  <a:lnTo>
                    <a:pt x="104733" y="1051119"/>
                  </a:lnTo>
                  <a:lnTo>
                    <a:pt x="107925" y="1047909"/>
                  </a:lnTo>
                  <a:lnTo>
                    <a:pt x="111125" y="1044699"/>
                  </a:lnTo>
                  <a:lnTo>
                    <a:pt x="111125" y="1044699"/>
                  </a:lnTo>
                  <a:lnTo>
                    <a:pt x="114316" y="1041489"/>
                  </a:lnTo>
                  <a:lnTo>
                    <a:pt x="117507" y="1041489"/>
                  </a:lnTo>
                  <a:lnTo>
                    <a:pt x="120707" y="1038279"/>
                  </a:lnTo>
                  <a:lnTo>
                    <a:pt x="120707" y="1035069"/>
                  </a:lnTo>
                  <a:lnTo>
                    <a:pt x="120707" y="1035069"/>
                  </a:lnTo>
                  <a:lnTo>
                    <a:pt x="125498" y="1028649"/>
                  </a:lnTo>
                  <a:lnTo>
                    <a:pt x="125498" y="1025439"/>
                  </a:lnTo>
                  <a:lnTo>
                    <a:pt x="120707" y="1015809"/>
                  </a:lnTo>
                  <a:lnTo>
                    <a:pt x="120707" y="1012600"/>
                  </a:lnTo>
                  <a:lnTo>
                    <a:pt x="120707" y="1012600"/>
                  </a:lnTo>
                  <a:lnTo>
                    <a:pt x="125498" y="1006180"/>
                  </a:lnTo>
                  <a:lnTo>
                    <a:pt x="125498" y="999760"/>
                  </a:lnTo>
                  <a:lnTo>
                    <a:pt x="128689" y="993340"/>
                  </a:lnTo>
                  <a:lnTo>
                    <a:pt x="128689" y="993340"/>
                  </a:lnTo>
                  <a:lnTo>
                    <a:pt x="128689" y="986920"/>
                  </a:lnTo>
                  <a:lnTo>
                    <a:pt x="128689" y="986920"/>
                  </a:lnTo>
                  <a:lnTo>
                    <a:pt x="128689" y="983710"/>
                  </a:lnTo>
                  <a:lnTo>
                    <a:pt x="131880" y="983710"/>
                  </a:lnTo>
                  <a:lnTo>
                    <a:pt x="128689" y="980500"/>
                  </a:lnTo>
                  <a:lnTo>
                    <a:pt x="128689" y="980500"/>
                  </a:lnTo>
                  <a:lnTo>
                    <a:pt x="128689" y="977290"/>
                  </a:lnTo>
                  <a:lnTo>
                    <a:pt x="135080" y="980500"/>
                  </a:lnTo>
                  <a:lnTo>
                    <a:pt x="138271" y="983710"/>
                  </a:lnTo>
                  <a:lnTo>
                    <a:pt x="144662" y="983710"/>
                  </a:lnTo>
                  <a:lnTo>
                    <a:pt x="144662" y="98371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80500"/>
                  </a:lnTo>
                  <a:lnTo>
                    <a:pt x="151044" y="964451"/>
                  </a:lnTo>
                  <a:lnTo>
                    <a:pt x="154244" y="943591"/>
                  </a:lnTo>
                  <a:lnTo>
                    <a:pt x="154244" y="940381"/>
                  </a:lnTo>
                  <a:lnTo>
                    <a:pt x="157435" y="940381"/>
                  </a:lnTo>
                  <a:lnTo>
                    <a:pt x="157435" y="927541"/>
                  </a:lnTo>
                  <a:lnTo>
                    <a:pt x="157435" y="927541"/>
                  </a:lnTo>
                  <a:lnTo>
                    <a:pt x="157435" y="924331"/>
                  </a:lnTo>
                  <a:lnTo>
                    <a:pt x="157435" y="92433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7435" y="921121"/>
                  </a:lnTo>
                  <a:lnTo>
                    <a:pt x="154244" y="921121"/>
                  </a:lnTo>
                  <a:lnTo>
                    <a:pt x="147854" y="917911"/>
                  </a:lnTo>
                  <a:lnTo>
                    <a:pt x="147854" y="917911"/>
                  </a:lnTo>
                  <a:lnTo>
                    <a:pt x="141462" y="911492"/>
                  </a:lnTo>
                  <a:lnTo>
                    <a:pt x="138271" y="90828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8271" y="905072"/>
                  </a:lnTo>
                  <a:lnTo>
                    <a:pt x="135080" y="905072"/>
                  </a:lnTo>
                  <a:lnTo>
                    <a:pt x="135080" y="90507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901862"/>
                  </a:lnTo>
                  <a:lnTo>
                    <a:pt x="131880" y="898652"/>
                  </a:lnTo>
                  <a:lnTo>
                    <a:pt x="138271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1462" y="898652"/>
                  </a:lnTo>
                  <a:lnTo>
                    <a:pt x="144662" y="898652"/>
                  </a:lnTo>
                  <a:lnTo>
                    <a:pt x="144662" y="901862"/>
                  </a:lnTo>
                  <a:lnTo>
                    <a:pt x="144662" y="901862"/>
                  </a:lnTo>
                  <a:lnTo>
                    <a:pt x="147854" y="905072"/>
                  </a:lnTo>
                  <a:lnTo>
                    <a:pt x="154244" y="911492"/>
                  </a:lnTo>
                  <a:lnTo>
                    <a:pt x="154244" y="911492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57435" y="914701"/>
                  </a:lnTo>
                  <a:lnTo>
                    <a:pt x="160627" y="914701"/>
                  </a:lnTo>
                  <a:lnTo>
                    <a:pt x="160627" y="911492"/>
                  </a:lnTo>
                  <a:lnTo>
                    <a:pt x="160627" y="911492"/>
                  </a:lnTo>
                  <a:lnTo>
                    <a:pt x="163827" y="908282"/>
                  </a:lnTo>
                  <a:lnTo>
                    <a:pt x="160627" y="908282"/>
                  </a:lnTo>
                  <a:lnTo>
                    <a:pt x="160627" y="901862"/>
                  </a:lnTo>
                  <a:lnTo>
                    <a:pt x="154244" y="898652"/>
                  </a:lnTo>
                  <a:lnTo>
                    <a:pt x="144662" y="895442"/>
                  </a:lnTo>
                  <a:lnTo>
                    <a:pt x="141462" y="895442"/>
                  </a:lnTo>
                  <a:lnTo>
                    <a:pt x="131880" y="892232"/>
                  </a:lnTo>
                  <a:lnTo>
                    <a:pt x="128689" y="892232"/>
                  </a:lnTo>
                  <a:lnTo>
                    <a:pt x="128689" y="892232"/>
                  </a:lnTo>
                  <a:lnTo>
                    <a:pt x="125498" y="889022"/>
                  </a:lnTo>
                  <a:lnTo>
                    <a:pt x="128689" y="889022"/>
                  </a:lnTo>
                  <a:lnTo>
                    <a:pt x="131880" y="889022"/>
                  </a:lnTo>
                  <a:lnTo>
                    <a:pt x="131880" y="889022"/>
                  </a:lnTo>
                  <a:lnTo>
                    <a:pt x="135080" y="889022"/>
                  </a:lnTo>
                  <a:lnTo>
                    <a:pt x="131880" y="889022"/>
                  </a:lnTo>
                  <a:lnTo>
                    <a:pt x="125498" y="882602"/>
                  </a:lnTo>
                  <a:lnTo>
                    <a:pt x="125498" y="882602"/>
                  </a:lnTo>
                  <a:lnTo>
                    <a:pt x="125498" y="879393"/>
                  </a:lnTo>
                  <a:lnTo>
                    <a:pt x="125498" y="876183"/>
                  </a:lnTo>
                  <a:lnTo>
                    <a:pt x="125498" y="872973"/>
                  </a:lnTo>
                  <a:lnTo>
                    <a:pt x="125498" y="869763"/>
                  </a:lnTo>
                  <a:lnTo>
                    <a:pt x="125498" y="86976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6553"/>
                  </a:lnTo>
                  <a:lnTo>
                    <a:pt x="120707" y="863343"/>
                  </a:lnTo>
                  <a:lnTo>
                    <a:pt x="125498" y="863343"/>
                  </a:lnTo>
                  <a:lnTo>
                    <a:pt x="125498" y="860133"/>
                  </a:lnTo>
                  <a:lnTo>
                    <a:pt x="128689" y="853713"/>
                  </a:lnTo>
                  <a:lnTo>
                    <a:pt x="128689" y="853713"/>
                  </a:lnTo>
                  <a:lnTo>
                    <a:pt x="131880" y="850503"/>
                  </a:lnTo>
                  <a:lnTo>
                    <a:pt x="131880" y="850503"/>
                  </a:lnTo>
                  <a:lnTo>
                    <a:pt x="131880" y="847293"/>
                  </a:lnTo>
                  <a:lnTo>
                    <a:pt x="131880" y="844083"/>
                  </a:lnTo>
                  <a:lnTo>
                    <a:pt x="131880" y="844083"/>
                  </a:lnTo>
                  <a:lnTo>
                    <a:pt x="128689" y="844083"/>
                  </a:lnTo>
                  <a:lnTo>
                    <a:pt x="128689" y="844083"/>
                  </a:lnTo>
                  <a:lnTo>
                    <a:pt x="125498" y="844083"/>
                  </a:lnTo>
                  <a:lnTo>
                    <a:pt x="125498" y="844083"/>
                  </a:lnTo>
                  <a:lnTo>
                    <a:pt x="125498" y="837663"/>
                  </a:lnTo>
                  <a:lnTo>
                    <a:pt x="125498" y="834453"/>
                  </a:lnTo>
                  <a:lnTo>
                    <a:pt x="125498" y="834453"/>
                  </a:lnTo>
                  <a:lnTo>
                    <a:pt x="120707" y="834453"/>
                  </a:lnTo>
                  <a:lnTo>
                    <a:pt x="120707" y="837663"/>
                  </a:lnTo>
                  <a:lnTo>
                    <a:pt x="120707" y="834453"/>
                  </a:lnTo>
                  <a:lnTo>
                    <a:pt x="117507" y="828043"/>
                  </a:lnTo>
                  <a:lnTo>
                    <a:pt x="117507" y="824833"/>
                  </a:lnTo>
                  <a:lnTo>
                    <a:pt x="117507" y="821623"/>
                  </a:lnTo>
                  <a:lnTo>
                    <a:pt x="117507" y="821623"/>
                  </a:lnTo>
                  <a:lnTo>
                    <a:pt x="120707" y="818413"/>
                  </a:lnTo>
                  <a:lnTo>
                    <a:pt x="125498" y="818413"/>
                  </a:lnTo>
                  <a:lnTo>
                    <a:pt x="128689" y="821623"/>
                  </a:lnTo>
                  <a:lnTo>
                    <a:pt x="147854" y="821623"/>
                  </a:lnTo>
                  <a:lnTo>
                    <a:pt x="147854" y="824833"/>
                  </a:lnTo>
                  <a:lnTo>
                    <a:pt x="151044" y="828043"/>
                  </a:lnTo>
                  <a:lnTo>
                    <a:pt x="151044" y="831243"/>
                  </a:lnTo>
                  <a:lnTo>
                    <a:pt x="154244" y="837663"/>
                  </a:lnTo>
                  <a:lnTo>
                    <a:pt x="157435" y="840873"/>
                  </a:lnTo>
                  <a:lnTo>
                    <a:pt x="160627" y="840873"/>
                  </a:lnTo>
                  <a:lnTo>
                    <a:pt x="182982" y="847293"/>
                  </a:lnTo>
                  <a:lnTo>
                    <a:pt x="189373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5764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198955" y="847293"/>
                  </a:lnTo>
                  <a:lnTo>
                    <a:pt x="202146" y="850503"/>
                  </a:lnTo>
                  <a:lnTo>
                    <a:pt x="202146" y="850503"/>
                  </a:lnTo>
                  <a:lnTo>
                    <a:pt x="221310" y="853713"/>
                  </a:lnTo>
                  <a:lnTo>
                    <a:pt x="224510" y="853713"/>
                  </a:lnTo>
                  <a:lnTo>
                    <a:pt x="224510" y="850503"/>
                  </a:lnTo>
                  <a:lnTo>
                    <a:pt x="230892" y="847293"/>
                  </a:lnTo>
                  <a:lnTo>
                    <a:pt x="243675" y="847293"/>
                  </a:lnTo>
                  <a:lnTo>
                    <a:pt x="266030" y="850503"/>
                  </a:lnTo>
                  <a:lnTo>
                    <a:pt x="275612" y="847293"/>
                  </a:lnTo>
                  <a:lnTo>
                    <a:pt x="278803" y="847293"/>
                  </a:lnTo>
                  <a:lnTo>
                    <a:pt x="278803" y="847293"/>
                  </a:lnTo>
                  <a:lnTo>
                    <a:pt x="282003" y="847293"/>
                  </a:lnTo>
                  <a:lnTo>
                    <a:pt x="282003" y="847293"/>
                  </a:lnTo>
                  <a:lnTo>
                    <a:pt x="286794" y="847293"/>
                  </a:lnTo>
                  <a:lnTo>
                    <a:pt x="299568" y="847293"/>
                  </a:lnTo>
                  <a:lnTo>
                    <a:pt x="325123" y="844083"/>
                  </a:lnTo>
                  <a:lnTo>
                    <a:pt x="344287" y="840873"/>
                  </a:lnTo>
                  <a:lnTo>
                    <a:pt x="360252" y="837663"/>
                  </a:lnTo>
                  <a:lnTo>
                    <a:pt x="414554" y="828043"/>
                  </a:lnTo>
                  <a:lnTo>
                    <a:pt x="424135" y="828043"/>
                  </a:lnTo>
                  <a:lnTo>
                    <a:pt x="427327" y="828043"/>
                  </a:lnTo>
                  <a:lnTo>
                    <a:pt x="448091" y="818413"/>
                  </a:lnTo>
                  <a:lnTo>
                    <a:pt x="480028" y="811993"/>
                  </a:lnTo>
                  <a:lnTo>
                    <a:pt x="515166" y="805574"/>
                  </a:lnTo>
                  <a:lnTo>
                    <a:pt x="518357" y="802364"/>
                  </a:lnTo>
                  <a:lnTo>
                    <a:pt x="521548" y="802364"/>
                  </a:lnTo>
                  <a:lnTo>
                    <a:pt x="527939" y="795944"/>
                  </a:lnTo>
                  <a:lnTo>
                    <a:pt x="553494" y="789524"/>
                  </a:lnTo>
                  <a:lnTo>
                    <a:pt x="572659" y="783104"/>
                  </a:lnTo>
                  <a:lnTo>
                    <a:pt x="582241" y="779894"/>
                  </a:lnTo>
                  <a:lnTo>
                    <a:pt x="591823" y="776684"/>
                  </a:lnTo>
                  <a:lnTo>
                    <a:pt x="601405" y="773474"/>
                  </a:lnTo>
                  <a:lnTo>
                    <a:pt x="606196" y="773474"/>
                  </a:lnTo>
                  <a:lnTo>
                    <a:pt x="609387" y="770265"/>
                  </a:lnTo>
                  <a:lnTo>
                    <a:pt x="622160" y="763845"/>
                  </a:lnTo>
                  <a:lnTo>
                    <a:pt x="628552" y="763845"/>
                  </a:lnTo>
                  <a:lnTo>
                    <a:pt x="634943" y="755815"/>
                  </a:lnTo>
                  <a:lnTo>
                    <a:pt x="634943" y="755815"/>
                  </a:lnTo>
                  <a:lnTo>
                    <a:pt x="638133" y="752605"/>
                  </a:lnTo>
                  <a:lnTo>
                    <a:pt x="657298" y="742975"/>
                  </a:lnTo>
                  <a:lnTo>
                    <a:pt x="666880" y="736556"/>
                  </a:lnTo>
                  <a:lnTo>
                    <a:pt x="679653" y="730136"/>
                  </a:lnTo>
                  <a:lnTo>
                    <a:pt x="689236" y="720506"/>
                  </a:lnTo>
                  <a:lnTo>
                    <a:pt x="692436" y="717296"/>
                  </a:lnTo>
                  <a:lnTo>
                    <a:pt x="695626" y="710886"/>
                  </a:lnTo>
                  <a:lnTo>
                    <a:pt x="695626" y="707676"/>
                  </a:lnTo>
                  <a:lnTo>
                    <a:pt x="695626" y="704466"/>
                  </a:lnTo>
                  <a:lnTo>
                    <a:pt x="695626" y="70446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701256"/>
                  </a:lnTo>
                  <a:lnTo>
                    <a:pt x="695626" y="698046"/>
                  </a:lnTo>
                  <a:lnTo>
                    <a:pt x="695626" y="698046"/>
                  </a:lnTo>
                  <a:lnTo>
                    <a:pt x="695626" y="691626"/>
                  </a:lnTo>
                  <a:lnTo>
                    <a:pt x="695626" y="685206"/>
                  </a:lnTo>
                  <a:lnTo>
                    <a:pt x="698818" y="678786"/>
                  </a:lnTo>
                  <a:lnTo>
                    <a:pt x="702018" y="672366"/>
                  </a:lnTo>
                  <a:lnTo>
                    <a:pt x="705208" y="665947"/>
                  </a:lnTo>
                  <a:lnTo>
                    <a:pt x="714791" y="656317"/>
                  </a:lnTo>
                  <a:lnTo>
                    <a:pt x="717982" y="653107"/>
                  </a:lnTo>
                  <a:lnTo>
                    <a:pt x="717982" y="653107"/>
                  </a:lnTo>
                  <a:lnTo>
                    <a:pt x="724373" y="646687"/>
                  </a:lnTo>
                  <a:lnTo>
                    <a:pt x="737146" y="633847"/>
                  </a:lnTo>
                  <a:lnTo>
                    <a:pt x="740337" y="627428"/>
                  </a:lnTo>
                  <a:lnTo>
                    <a:pt x="753119" y="611378"/>
                  </a:lnTo>
                  <a:lnTo>
                    <a:pt x="756311" y="601748"/>
                  </a:lnTo>
                  <a:lnTo>
                    <a:pt x="773875" y="572859"/>
                  </a:lnTo>
                  <a:lnTo>
                    <a:pt x="786657" y="551999"/>
                  </a:lnTo>
                  <a:lnTo>
                    <a:pt x="799430" y="535950"/>
                  </a:lnTo>
                  <a:lnTo>
                    <a:pt x="799430" y="532740"/>
                  </a:lnTo>
                  <a:lnTo>
                    <a:pt x="799430" y="526320"/>
                  </a:lnTo>
                  <a:lnTo>
                    <a:pt x="799430" y="50706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08CBFE-844C-2004-4DDC-F15BF2F14B7B}"/>
              </a:ext>
            </a:extLst>
          </p:cNvPr>
          <p:cNvGrpSpPr/>
          <p:nvPr/>
        </p:nvGrpSpPr>
        <p:grpSpPr>
          <a:xfrm>
            <a:off x="5780793" y="1876238"/>
            <a:ext cx="518520" cy="741540"/>
            <a:chOff x="7477976" y="2509295"/>
            <a:chExt cx="560521" cy="801607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19C6BA1-0A36-69BC-6BB1-244B781B124C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BD1CAD0-1DB8-40B9-B36B-7FA5B829E256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95E947E4-32CB-BE60-4DA7-27738C3575C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44" name="Teardrop 43">
                  <a:extLst>
                    <a:ext uri="{FF2B5EF4-FFF2-40B4-BE49-F238E27FC236}">
                      <a16:creationId xmlns:a16="http://schemas.microsoft.com/office/drawing/2014/main" id="{57D88ADF-5068-69C0-B899-DAFE342A7DB2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5C06D91-F9B4-17BA-341D-9ACC25CCB0AB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F3F018B4-4A95-B8C5-E08B-A529DEF479D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43" name="Freeform 282">
                <a:extLst>
                  <a:ext uri="{FF2B5EF4-FFF2-40B4-BE49-F238E27FC236}">
                    <a16:creationId xmlns:a16="http://schemas.microsoft.com/office/drawing/2014/main" id="{B877CEA3-8507-8F74-2FC7-B07DA1DFD3C8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3329473-D873-1D51-2C5F-02E5F0CD675F}"/>
              </a:ext>
            </a:extLst>
          </p:cNvPr>
          <p:cNvGrpSpPr/>
          <p:nvPr/>
        </p:nvGrpSpPr>
        <p:grpSpPr>
          <a:xfrm>
            <a:off x="4619523" y="4555409"/>
            <a:ext cx="518520" cy="764489"/>
            <a:chOff x="10224542" y="1889713"/>
            <a:chExt cx="560521" cy="826414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8693224-9343-44D3-DD97-87BD97E0F2DF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748181B-08CB-66D2-FFD3-F84F13CCAF1B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50" name="Teardrop 49">
                <a:extLst>
                  <a:ext uri="{FF2B5EF4-FFF2-40B4-BE49-F238E27FC236}">
                    <a16:creationId xmlns:a16="http://schemas.microsoft.com/office/drawing/2014/main" id="{BD6EEB40-D2D6-6FC1-5569-581D31A8932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70138CE-3308-1566-618D-0A81E6716F5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C7D5836F-8327-A6DF-0F70-E7D995B8BD4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FEBC07C-1C1D-CF0C-B9DA-C3B58F168256}"/>
              </a:ext>
            </a:extLst>
          </p:cNvPr>
          <p:cNvGrpSpPr/>
          <p:nvPr/>
        </p:nvGrpSpPr>
        <p:grpSpPr>
          <a:xfrm>
            <a:off x="4680480" y="1678840"/>
            <a:ext cx="518520" cy="759090"/>
            <a:chOff x="6317174" y="4342713"/>
            <a:chExt cx="560521" cy="820579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F20783B-CB37-FB67-7640-00B40C51761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5A54D029-F1C5-D188-12BB-C27FBAAA4C46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56" name="Teardrop 55">
                <a:extLst>
                  <a:ext uri="{FF2B5EF4-FFF2-40B4-BE49-F238E27FC236}">
                    <a16:creationId xmlns:a16="http://schemas.microsoft.com/office/drawing/2014/main" id="{56A3A1C6-5482-EAAC-7C82-6C50576FDFB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488B140B-928E-3BFA-A6D3-D7DADBC31F1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7F5B7D9-96F9-A252-5878-F2ADACD6362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B82947F-4200-A9BB-0720-A43F54F0AEB8}"/>
              </a:ext>
            </a:extLst>
          </p:cNvPr>
          <p:cNvGrpSpPr/>
          <p:nvPr/>
        </p:nvGrpSpPr>
        <p:grpSpPr>
          <a:xfrm>
            <a:off x="5228455" y="1507215"/>
            <a:ext cx="518520" cy="757637"/>
            <a:chOff x="6943667" y="1707053"/>
            <a:chExt cx="560521" cy="819008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5AB3E85-3EA2-39A9-A372-0A9F2EDA23F6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CF2497F-DAA4-D5A6-8173-8E6B12309AE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62" name="Teardrop 61">
                <a:extLst>
                  <a:ext uri="{FF2B5EF4-FFF2-40B4-BE49-F238E27FC236}">
                    <a16:creationId xmlns:a16="http://schemas.microsoft.com/office/drawing/2014/main" id="{CAFEA41F-382D-0185-B7DE-14844D23CF9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360CD64C-0B3B-5BCB-0D95-291B160BD2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0A0BC2CD-E0C2-25F0-5336-095C0C60049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B6A438-794F-979F-90A6-C388DE1D7F59}"/>
              </a:ext>
            </a:extLst>
          </p:cNvPr>
          <p:cNvGrpSpPr/>
          <p:nvPr/>
        </p:nvGrpSpPr>
        <p:grpSpPr>
          <a:xfrm>
            <a:off x="6550440" y="3536875"/>
            <a:ext cx="2108082" cy="1755998"/>
            <a:chOff x="8806805" y="3736397"/>
            <a:chExt cx="2810776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00E1F2C1-A2B0-5D7A-961E-48B358367D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3454991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43C0528B-5DB9-9576-A026-5BE6328C6096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2C76819-3118-CBB8-2F0E-F71811E3661C}"/>
                </a:ext>
              </a:extLst>
            </p:cNvPr>
            <p:cNvSpPr txBox="1"/>
            <p:nvPr/>
          </p:nvSpPr>
          <p:spPr>
            <a:xfrm>
              <a:off x="9327496" y="5522100"/>
              <a:ext cx="56041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4D79EFB-FD00-B4B9-B7C3-3A6728B9EEF4}"/>
                </a:ext>
              </a:extLst>
            </p:cNvPr>
            <p:cNvSpPr txBox="1"/>
            <p:nvPr/>
          </p:nvSpPr>
          <p:spPr>
            <a:xfrm>
              <a:off x="9358273" y="4416889"/>
              <a:ext cx="560411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5C4E553-E5EF-3C14-51D2-54BEB4211C7B}"/>
                </a:ext>
              </a:extLst>
            </p:cNvPr>
            <p:cNvSpPr/>
            <p:nvPr/>
          </p:nvSpPr>
          <p:spPr>
            <a:xfrm>
              <a:off x="10126831" y="5272073"/>
              <a:ext cx="1490750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813C7A2-C306-2A57-98C2-28098EC6036B}"/>
                </a:ext>
              </a:extLst>
            </p:cNvPr>
            <p:cNvSpPr/>
            <p:nvPr/>
          </p:nvSpPr>
          <p:spPr>
            <a:xfrm>
              <a:off x="10126718" y="4172718"/>
              <a:ext cx="149075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C13921E2-C50F-E7CB-97B4-E53E93ADA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23C5108D-5897-AABC-3A2E-72571F055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87CD797-27CF-FB81-7B1E-8EEAAFE654C9}"/>
              </a:ext>
            </a:extLst>
          </p:cNvPr>
          <p:cNvGrpSpPr/>
          <p:nvPr/>
        </p:nvGrpSpPr>
        <p:grpSpPr>
          <a:xfrm>
            <a:off x="8027565" y="166445"/>
            <a:ext cx="951843" cy="632480"/>
            <a:chOff x="8027565" y="166445"/>
            <a:chExt cx="951843" cy="63248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33189F5-AD19-1924-BF53-5EFEEE06949A}"/>
                </a:ext>
              </a:extLst>
            </p:cNvPr>
            <p:cNvSpPr/>
            <p:nvPr/>
          </p:nvSpPr>
          <p:spPr>
            <a:xfrm>
              <a:off x="8068762" y="192869"/>
              <a:ext cx="869448" cy="579631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699D596-AE9E-6CB9-96F6-E93F84C97F88}"/>
                </a:ext>
              </a:extLst>
            </p:cNvPr>
            <p:cNvSpPr/>
            <p:nvPr/>
          </p:nvSpPr>
          <p:spPr>
            <a:xfrm>
              <a:off x="8027565" y="166445"/>
              <a:ext cx="951843" cy="632480"/>
            </a:xfrm>
            <a:prstGeom prst="roundRect">
              <a:avLst/>
            </a:prstGeom>
            <a:blipFill>
              <a:blip r:embed="rId9"/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FB31CD5-AEC7-A70C-2FDC-6D6CC5B9C587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A183A6-6536-2B63-704D-A0D921DDDC8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Córdoba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27C125-71A1-2886-D99C-BF0E8E8CAD5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EF4A3CD-5523-81CC-F6A2-C3FBCCCA00DE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6F147D-5763-BA08-FE51-1A5082BCA1A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Mendoza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26ED11-8AFD-B1AC-F8A1-2D41A384C3D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E61936-17A0-5FBC-7BEE-F7191ED39161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5F420B7-8840-89A7-7B8F-1924683F515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Río Gallegos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5B90DC-E829-8291-D7DA-052DE366ABC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90DA36B-3DA5-EFFD-A885-7144C18C0811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3C7C3EA-FFDC-BE5C-158F-3887A3AA90F7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Buenos Aires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5BD088C-0A23-4A5F-8769-BEE4D925D4EB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0953B02-F63E-6A88-414B-B02E22E75E69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90" name="Teardrop 89">
              <a:extLst>
                <a:ext uri="{FF2B5EF4-FFF2-40B4-BE49-F238E27FC236}">
                  <a16:creationId xmlns:a16="http://schemas.microsoft.com/office/drawing/2014/main" id="{30870C8E-77D4-D9BC-05CB-64A6D733172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75B0A927-6D27-76D8-88E2-7B2BEFEA838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99E9EFA-68FA-6A10-1B0E-7197FB15CBB8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CEEDBD9-295A-F226-0F4C-A8519853C9DC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98" name="Teardrop 97">
              <a:extLst>
                <a:ext uri="{FF2B5EF4-FFF2-40B4-BE49-F238E27FC236}">
                  <a16:creationId xmlns:a16="http://schemas.microsoft.com/office/drawing/2014/main" id="{7C73F85C-F0B9-E033-27B8-AF00A2DE6FEB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84F9E1D9-C1CF-FEB9-6F04-83EC2C09EA5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8379E66-97AF-F95F-9F36-F37BD7AB138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18F9D895-D798-6856-4B4E-DFC7AEBD844F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8" name="Teardrop 107">
              <a:extLst>
                <a:ext uri="{FF2B5EF4-FFF2-40B4-BE49-F238E27FC236}">
                  <a16:creationId xmlns:a16="http://schemas.microsoft.com/office/drawing/2014/main" id="{F0DF2554-A517-DA9D-3B89-39805E3182AD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3A95EE5-901D-1329-7F9B-85F1F546C9B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189D0ED8-7607-5EA4-866A-2FA6236CDD4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9800620-D625-9C21-B996-06C66436EFCB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EC0F83C4-A707-7FBF-C852-B88D7136427D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98" name="Teardrop 197">
                <a:extLst>
                  <a:ext uri="{FF2B5EF4-FFF2-40B4-BE49-F238E27FC236}">
                    <a16:creationId xmlns:a16="http://schemas.microsoft.com/office/drawing/2014/main" id="{182206C7-C3BD-2737-3383-563F0693D7F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0863DC37-16FE-B12B-E49E-9DD3C0AB1DD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3F3A205E-35E5-4207-E691-D504CFE8C26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>
                  <a:defRPr/>
                </a:pPr>
                <a:endParaRPr lang="en-US" sz="135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97" name="Freeform 282">
              <a:extLst>
                <a:ext uri="{FF2B5EF4-FFF2-40B4-BE49-F238E27FC236}">
                  <a16:creationId xmlns:a16="http://schemas.microsoft.com/office/drawing/2014/main" id="{8ABEE235-1F72-6B32-6145-02D598F1A84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859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10614</TotalTime>
  <Words>334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Argentina – Slide  Template</vt:lpstr>
      <vt:lpstr>Map of Argentina – Slide 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Argentina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2025-04-03T20:58:19Z</dcterms:modified>
  <cp:category>Maps &amp; Flags</cp:category>
</cp:coreProperties>
</file>